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2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4" r:id="rId10"/>
    <p:sldId id="362" r:id="rId11"/>
    <p:sldId id="365" r:id="rId12"/>
    <p:sldId id="367" r:id="rId13"/>
    <p:sldId id="368" r:id="rId14"/>
    <p:sldId id="369" r:id="rId15"/>
    <p:sldId id="377" r:id="rId16"/>
    <p:sldId id="378" r:id="rId17"/>
    <p:sldId id="379" r:id="rId18"/>
    <p:sldId id="373" r:id="rId19"/>
    <p:sldId id="376" r:id="rId20"/>
    <p:sldId id="371" r:id="rId21"/>
    <p:sldId id="372" r:id="rId22"/>
    <p:sldId id="374" r:id="rId23"/>
    <p:sldId id="375" r:id="rId24"/>
    <p:sldId id="382" r:id="rId25"/>
    <p:sldId id="383" r:id="rId26"/>
    <p:sldId id="380" r:id="rId27"/>
    <p:sldId id="384" r:id="rId28"/>
    <p:sldId id="385" r:id="rId29"/>
    <p:sldId id="386" r:id="rId30"/>
    <p:sldId id="359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4"/>
            <p14:sldId id="362"/>
            <p14:sldId id="365"/>
            <p14:sldId id="367"/>
            <p14:sldId id="368"/>
            <p14:sldId id="369"/>
            <p14:sldId id="377"/>
            <p14:sldId id="378"/>
            <p14:sldId id="379"/>
            <p14:sldId id="373"/>
            <p14:sldId id="376"/>
            <p14:sldId id="371"/>
            <p14:sldId id="372"/>
            <p14:sldId id="374"/>
            <p14:sldId id="375"/>
            <p14:sldId id="382"/>
            <p14:sldId id="383"/>
            <p14:sldId id="380"/>
            <p14:sldId id="384"/>
            <p14:sldId id="385"/>
            <p14:sldId id="386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3484"/>
  </p:normalViewPr>
  <p:slideViewPr>
    <p:cSldViewPr snapToGrid="0" snapToObjects="1">
      <p:cViewPr varScale="1">
        <p:scale>
          <a:sx n="61" d="100"/>
          <a:sy n="61" d="100"/>
        </p:scale>
        <p:origin x="24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8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53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34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1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22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47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75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5.jpg"/><Relationship Id="rId7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31.png"/><Relationship Id="rId10" Type="http://schemas.openxmlformats.org/officeDocument/2006/relationships/image" Target="../media/image33.jp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5.jpg"/><Relationship Id="rId7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139745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2" y="2275093"/>
            <a:ext cx="1323975" cy="766763"/>
            <a:chOff x="4921" y="1138"/>
            <a:chExt cx="834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4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714" y="297423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054" y="284061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57" y="204943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45" y="295310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25" y="215080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93" y="356205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42" y="32551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55100" y="420838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58" y="4335093"/>
            <a:ext cx="916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441" y="23707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16168AEE-E07A-725C-AFE5-6C95758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579" y="240912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E8885ED6-00C4-6C9F-EEAB-C54A2B69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92" y="246360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2400" b="1" dirty="0"/>
              <a:t>-</a:t>
            </a:r>
            <a:endParaRPr lang="en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8685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139745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2" y="2275093"/>
            <a:ext cx="1152525" cy="766763"/>
            <a:chOff x="4921" y="1138"/>
            <a:chExt cx="726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726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١٣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٢٥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86" y="2992819"/>
            <a:ext cx="1017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62" y="284061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57" y="204943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45" y="295310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25" y="215080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27" y="3540925"/>
            <a:ext cx="1325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١٢٥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42" y="32551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55100" y="420838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428" y="433509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296" y="431626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663" y="218914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714" y="4784144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91" y="4473034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691580" y="5462655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580" y="5539015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05" y="23575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16168AEE-E07A-725C-AFE5-6C95758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87" y="2409127"/>
            <a:ext cx="1025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C1AF2B9C-4DA9-117D-7FF7-31E8C7A5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853" y="239714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 dirty="0"/>
              <a:t>٤</a:t>
            </a:r>
            <a:endParaRPr lang="en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422409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52" grpId="0"/>
      <p:bldP spid="8" grpId="0"/>
      <p:bldP spid="8" grpId="1"/>
      <p:bldP spid="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139745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2" y="2275093"/>
            <a:ext cx="1323975" cy="766763"/>
            <a:chOff x="4921" y="1138"/>
            <a:chExt cx="834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4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714" y="297423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054" y="284061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57" y="204943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45" y="295310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25" y="215080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93" y="356205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42" y="32551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55100" y="420838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364" y="4234542"/>
            <a:ext cx="916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441" y="23707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0E21BDDB-1CEE-AC9F-7360-22A959C591A6}"/>
              </a:ext>
            </a:extLst>
          </p:cNvPr>
          <p:cNvGrpSpPr>
            <a:grpSpLocks/>
          </p:cNvGrpSpPr>
          <p:nvPr/>
        </p:nvGrpSpPr>
        <p:grpSpPr bwMode="auto">
          <a:xfrm>
            <a:off x="3505090" y="149022"/>
            <a:ext cx="5045020" cy="508069"/>
            <a:chOff x="-585" y="2251"/>
            <a:chExt cx="4575" cy="317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68FA73CA-5D06-1ADD-954C-34D1858D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" y="2251"/>
              <a:ext cx="457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0D038D13-C8A4-6CA6-42D1-D4FD53753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5" y="2276"/>
              <a:ext cx="4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الكسر الاعتيادي على صورة كسر عشري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9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09127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62322" y="6274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52" y="777770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5528" y="1655411"/>
            <a:ext cx="1152525" cy="766763"/>
            <a:chOff x="4921" y="1138"/>
            <a:chExt cx="726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726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٩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١٦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399" y="209930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40" y="23545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258" y="2224447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483" y="142975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571" y="23334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95" y="161784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119" y="294236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68" y="263546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17826" y="3588699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54" y="371541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22" y="369658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02" y="16160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016" y="3696584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153" y="388512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890119" y="4840866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614" y="4885642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399" y="164974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684" y="4194535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251" y="485919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99" y="161796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089" y="530473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376" y="50730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3139551" y="5742077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23" y="577417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39" y="574156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534" y="161847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916" y="607356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90" y="589064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139551" y="6470774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52" y="641204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D413F1B-2B40-A2CC-CD65-9A59C92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32" y="181128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F9432A28-E780-1709-7B54-7210E970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939" y="180948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92E03425-248A-9866-243E-5140085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236" y="18114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 Box 34">
            <a:extLst>
              <a:ext uri="{FF2B5EF4-FFF2-40B4-BE49-F238E27FC236}">
                <a16:creationId xmlns:a16="http://schemas.microsoft.com/office/drawing/2014/main" id="{427FAE12-B0CF-8856-1149-7D1D5B34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871" y="181192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30" grpId="0"/>
      <p:bldP spid="38" grpId="0"/>
      <p:bldP spid="39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17622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139745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5" y="2275094"/>
            <a:ext cx="1401763" cy="850901"/>
            <a:chOff x="4921" y="1138"/>
            <a:chExt cx="883" cy="536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83" cy="5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74" cy="527"/>
              <a:chOff x="4967" y="2221"/>
              <a:chExt cx="374" cy="527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٢٩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46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٤٠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782" y="2755996"/>
            <a:ext cx="1017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62" y="284061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343" y="206225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205" y="3153794"/>
            <a:ext cx="1325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٢٨٠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014" y="297780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>
            <a:cxnSpLocks/>
          </p:cNvCxnSpPr>
          <p:nvPr/>
        </p:nvCxnSpPr>
        <p:spPr>
          <a:xfrm flipH="1">
            <a:off x="2813478" y="3654789"/>
            <a:ext cx="116966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474" y="3595922"/>
            <a:ext cx="796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758" y="271611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98" y="218960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686" y="3998420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54" y="386013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619544" y="456112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062" y="4457481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05" y="23575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16168AEE-E07A-725C-AFE5-6C95758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87" y="2409127"/>
            <a:ext cx="1025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٧٢٥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C1AF2B9C-4DA9-117D-7FF7-31E8C7A5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358" y="245207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 dirty="0"/>
              <a:t>١</a:t>
            </a:r>
            <a:endParaRPr lang="en" altLang="ar-SA" sz="2400" b="1" dirty="0"/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9C5C724E-DBAF-629F-777B-2B43867A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78" y="360205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0E5D86C-78C3-346C-A4BD-2AF79813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98" y="220345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E4881637-65B0-EFFE-94EE-C541D77C1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476" y="446233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8518E806-5102-0622-115C-76484DFB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372" y="221693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677EA3A-22F9-56C7-F8AA-AB8724A1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757" y="4814217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DD175C3-0D93-6D2F-F0C5-ECD25787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186" y="470475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8" name="موصل مستقيم 27">
            <a:extLst>
              <a:ext uri="{FF2B5EF4-FFF2-40B4-BE49-F238E27FC236}">
                <a16:creationId xmlns:a16="http://schemas.microsoft.com/office/drawing/2014/main" id="{7761ACD7-EE29-1C48-99BD-2EEAABE2CD8B}"/>
              </a:ext>
            </a:extLst>
          </p:cNvPr>
          <p:cNvCxnSpPr/>
          <p:nvPr/>
        </p:nvCxnSpPr>
        <p:spPr>
          <a:xfrm flipH="1">
            <a:off x="2658015" y="546054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 Box 34">
            <a:extLst>
              <a:ext uri="{FF2B5EF4-FFF2-40B4-BE49-F238E27FC236}">
                <a16:creationId xmlns:a16="http://schemas.microsoft.com/office/drawing/2014/main" id="{8ABBC3AB-F262-5C11-2F4E-F654E3BB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606" y="5429199"/>
            <a:ext cx="826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03B3B2DE-F481-D0D2-6D7A-0486AC00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046" y="236363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5160D8C8-1435-5227-D693-262AB694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337" y="228840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6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52" grpId="0"/>
      <p:bldP spid="8" grpId="0"/>
      <p:bldP spid="8" grpId="1"/>
      <p:bldP spid="8" grpId="2"/>
      <p:bldP spid="19" grpId="0"/>
      <p:bldP spid="20" grpId="0"/>
      <p:bldP spid="21" grpId="0"/>
      <p:bldP spid="22" grpId="0"/>
      <p:bldP spid="23" grpId="0"/>
      <p:bldP spid="24" grpId="0"/>
      <p:bldP spid="30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739650" y="-2434556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621137" y="89949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4109" y="-494774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1919" y="27469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239" y="552421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236802" y="1375962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٧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١٢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78588" y="1572355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061" y="165959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032" y="1720854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672" y="90280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621" y="16815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784" y="10908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40" y="2136984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57" y="210851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3106202" y="2630159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95" y="2643466"/>
            <a:ext cx="705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24" y="264346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791" y="108908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343" y="275009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3046205" y="3700827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471" y="3578293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537" y="3071424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096" y="35949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088" y="109101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693" y="3985937"/>
            <a:ext cx="1133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306" y="386849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3274653" y="4514829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95" y="442654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968" y="44236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23" y="109153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013" y="484153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210" y="486421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293873" y="544905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309" y="536641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66142AF2-E8BF-A164-50D1-769FA0A11338}"/>
              </a:ext>
            </a:extLst>
          </p:cNvPr>
          <p:cNvGrpSpPr>
            <a:grpSpLocks/>
          </p:cNvGrpSpPr>
          <p:nvPr/>
        </p:nvGrpSpPr>
        <p:grpSpPr bwMode="auto">
          <a:xfrm>
            <a:off x="4157014" y="-68373"/>
            <a:ext cx="5045020" cy="508069"/>
            <a:chOff x="-585" y="2251"/>
            <a:chExt cx="4575" cy="317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1CA93DC6-3F07-2711-5A1F-8A8A771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" y="2251"/>
              <a:ext cx="457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37E6F287-D46C-84F6-229F-FCD78DA10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5" y="2276"/>
              <a:ext cx="4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الكسر العشري الدوري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3" name="Text Box 34">
            <a:extLst>
              <a:ext uri="{FF2B5EF4-FFF2-40B4-BE49-F238E27FC236}">
                <a16:creationId xmlns:a16="http://schemas.microsoft.com/office/drawing/2014/main" id="{EA962B78-AB36-64C0-17B1-34B8A9D4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469" y="538588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29AC2419-538A-460C-23C8-07345C6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895" y="10908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 Box 34">
            <a:extLst>
              <a:ext uri="{FF2B5EF4-FFF2-40B4-BE49-F238E27FC236}">
                <a16:creationId xmlns:a16="http://schemas.microsoft.com/office/drawing/2014/main" id="{09C2F825-B2AC-1626-CEE5-B8089E9D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197" y="577221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6" name="موصل مستقيم 55">
            <a:extLst>
              <a:ext uri="{FF2B5EF4-FFF2-40B4-BE49-F238E27FC236}">
                <a16:creationId xmlns:a16="http://schemas.microsoft.com/office/drawing/2014/main" id="{4DECAC4D-DC5F-AF95-3AFA-C61BFFEC6442}"/>
              </a:ext>
            </a:extLst>
          </p:cNvPr>
          <p:cNvCxnSpPr/>
          <p:nvPr/>
        </p:nvCxnSpPr>
        <p:spPr>
          <a:xfrm flipH="1">
            <a:off x="3307495" y="6291707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 Box 34">
            <a:extLst>
              <a:ext uri="{FF2B5EF4-FFF2-40B4-BE49-F238E27FC236}">
                <a16:creationId xmlns:a16="http://schemas.microsoft.com/office/drawing/2014/main" id="{19276578-8820-F056-56D4-AA27C21A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538" y="548786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E353C67-F197-CF69-63D9-E8AE50077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185" y="621455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Text Box 34">
            <a:extLst>
              <a:ext uri="{FF2B5EF4-FFF2-40B4-BE49-F238E27FC236}">
                <a16:creationId xmlns:a16="http://schemas.microsoft.com/office/drawing/2014/main" id="{8DB5B2FD-7450-3777-E16F-798C71A6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57" y="137805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 Box 34">
            <a:extLst>
              <a:ext uri="{FF2B5EF4-FFF2-40B4-BE49-F238E27FC236}">
                <a16:creationId xmlns:a16="http://schemas.microsoft.com/office/drawing/2014/main" id="{E3D42844-57C0-7B61-7025-3F01662F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969" y="156614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B24B0C7F-835F-9680-9B64-4076EEDC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976" y="156433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F6A1ECF4-E5FB-F88A-5463-8549182B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417" y="156529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1BD16E79-3E81-4A49-F5EB-4B12F200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444" y="157731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 Box 34">
            <a:extLst>
              <a:ext uri="{FF2B5EF4-FFF2-40B4-BE49-F238E27FC236}">
                <a16:creationId xmlns:a16="http://schemas.microsoft.com/office/drawing/2014/main" id="{95FB7232-4BB3-998C-7895-0727C9EA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71" y="157731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FAB177CA-83EE-BF68-2637-AB39FD58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381" y="1564339"/>
            <a:ext cx="576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" alt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 Box 34">
            <a:extLst>
              <a:ext uri="{FF2B5EF4-FFF2-40B4-BE49-F238E27FC236}">
                <a16:creationId xmlns:a16="http://schemas.microsoft.com/office/drawing/2014/main" id="{18755020-D442-EF53-67BA-B1E139DA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689" y="132276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 Box 34">
            <a:extLst>
              <a:ext uri="{FF2B5EF4-FFF2-40B4-BE49-F238E27FC236}">
                <a16:creationId xmlns:a16="http://schemas.microsoft.com/office/drawing/2014/main" id="{5CB8AF37-473C-58A0-A293-1D49A00A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801" y="151085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 Box 34">
            <a:extLst>
              <a:ext uri="{FF2B5EF4-FFF2-40B4-BE49-F238E27FC236}">
                <a16:creationId xmlns:a16="http://schemas.microsoft.com/office/drawing/2014/main" id="{ECA0C069-C042-313D-CB03-7515FB85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808" y="15090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C80E85F9-A1B0-422F-BCEF-88D06C5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249" y="15099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1" name="موصل مستقيم 70">
            <a:extLst>
              <a:ext uri="{FF2B5EF4-FFF2-40B4-BE49-F238E27FC236}">
                <a16:creationId xmlns:a16="http://schemas.microsoft.com/office/drawing/2014/main" id="{883C0DA2-BE3E-5AE4-7F14-1F0EABD59B01}"/>
              </a:ext>
            </a:extLst>
          </p:cNvPr>
          <p:cNvCxnSpPr>
            <a:cxnSpLocks/>
          </p:cNvCxnSpPr>
          <p:nvPr/>
        </p:nvCxnSpPr>
        <p:spPr>
          <a:xfrm flipV="1">
            <a:off x="6803380" y="1562532"/>
            <a:ext cx="322709" cy="98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36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6" grpId="0"/>
      <p:bldP spid="48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739650" y="-2434556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621137" y="89949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0308" y="-490870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6900" y="687732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208062" y="144200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220" y="96546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241783" y="1789003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٩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83569" y="1985396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042" y="207263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13" y="2133895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653" y="131584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602" y="20946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765" y="15039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515" y="254879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638" y="252156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3111183" y="304320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476" y="3056507"/>
            <a:ext cx="705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205" y="305650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772" y="150213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24" y="316313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3051186" y="411386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52" y="3991334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18" y="3484465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77" y="400797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69" y="150405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674" y="4398978"/>
            <a:ext cx="1133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287" y="428153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3279634" y="492787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476" y="483958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949" y="483664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994" y="525457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191" y="527725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298854" y="586209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290" y="5779454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66142AF2-E8BF-A164-50D1-769FA0A11338}"/>
              </a:ext>
            </a:extLst>
          </p:cNvPr>
          <p:cNvGrpSpPr>
            <a:grpSpLocks/>
          </p:cNvGrpSpPr>
          <p:nvPr/>
        </p:nvGrpSpPr>
        <p:grpSpPr bwMode="auto">
          <a:xfrm>
            <a:off x="4151720" y="192779"/>
            <a:ext cx="5045020" cy="508069"/>
            <a:chOff x="-585" y="2251"/>
            <a:chExt cx="4575" cy="317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1CA93DC6-3F07-2711-5A1F-8A8A771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" y="2251"/>
              <a:ext cx="457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37E6F287-D46C-84F6-229F-FCD78DA10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5" y="2276"/>
              <a:ext cx="4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الكسر العشري الدوري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9" name="Text Box 34">
            <a:extLst>
              <a:ext uri="{FF2B5EF4-FFF2-40B4-BE49-F238E27FC236}">
                <a16:creationId xmlns:a16="http://schemas.microsoft.com/office/drawing/2014/main" id="{8DB5B2FD-7450-3777-E16F-798C71A6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838" y="179109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 Box 34">
            <a:extLst>
              <a:ext uri="{FF2B5EF4-FFF2-40B4-BE49-F238E27FC236}">
                <a16:creationId xmlns:a16="http://schemas.microsoft.com/office/drawing/2014/main" id="{E3D42844-57C0-7B61-7025-3F01662F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950" y="197918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B24B0C7F-835F-9680-9B64-4076EEDC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957" y="197738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F6A1ECF4-E5FB-F88A-5463-8549182B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398" y="197833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FAB177CA-83EE-BF68-2637-AB39FD58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904" y="1989592"/>
            <a:ext cx="576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" alt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 Box 34">
            <a:extLst>
              <a:ext uri="{FF2B5EF4-FFF2-40B4-BE49-F238E27FC236}">
                <a16:creationId xmlns:a16="http://schemas.microsoft.com/office/drawing/2014/main" id="{18755020-D442-EF53-67BA-B1E139DA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501" y="176207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C80E85F9-A1B0-422F-BCEF-88D06C56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230" y="19230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1" name="موصل مستقيم 70">
            <a:extLst>
              <a:ext uri="{FF2B5EF4-FFF2-40B4-BE49-F238E27FC236}">
                <a16:creationId xmlns:a16="http://schemas.microsoft.com/office/drawing/2014/main" id="{883C0DA2-BE3E-5AE4-7F14-1F0EABD59B01}"/>
              </a:ext>
            </a:extLst>
          </p:cNvPr>
          <p:cNvCxnSpPr>
            <a:cxnSpLocks/>
          </p:cNvCxnSpPr>
          <p:nvPr/>
        </p:nvCxnSpPr>
        <p:spPr>
          <a:xfrm flipV="1">
            <a:off x="6808361" y="1975573"/>
            <a:ext cx="322709" cy="98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4">
            <a:extLst>
              <a:ext uri="{FF2B5EF4-FFF2-40B4-BE49-F238E27FC236}">
                <a16:creationId xmlns:a16="http://schemas.microsoft.com/office/drawing/2014/main" id="{B7E9418E-A246-8594-C6B4-FF2DA789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1644" y="179897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80EC82B9-1650-06D2-B9CA-2B4689FB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895" y="192721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A892681B-0FCA-4F07-840D-2A458D15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977" y="192362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6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6" grpId="0"/>
      <p:bldP spid="48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8" grpId="0"/>
      <p:bldP spid="59" grpId="0"/>
      <p:bldP spid="60" grpId="0"/>
      <p:bldP spid="61" grpId="0"/>
      <p:bldP spid="62" grpId="0"/>
      <p:bldP spid="65" grpId="0"/>
      <p:bldP spid="66" grpId="0"/>
      <p:bldP spid="69" grpId="0"/>
      <p:bldP spid="30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3710" y="224994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62322" y="6274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52" y="777770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5531" y="1655411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 </a:t>
              </a:r>
              <a:r>
                <a:rPr lang="ar-SA" altLang="ar-SA" sz="2800" b="1" dirty="0"/>
                <a:t>٣</a:t>
              </a:r>
              <a:r>
                <a:rPr lang="ar-SA" altLang="ar-SA" sz="2000" b="1" dirty="0"/>
                <a:t>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399" y="2080901"/>
            <a:ext cx="2515868" cy="864422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7" y="22484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0" eaLnBrk="1" latinLnBrk="0" hangingPunct="1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640" y="2204881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519" y="141326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601" y="221397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949" y="158405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007" y="221434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451" y="255300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920885" y="326719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431" y="325303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077" y="32288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47" y="158886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012" y="163118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D413F1B-2B40-A2CC-CD65-9A59C92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268" y="18114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8D472C5E-FEB2-B605-4C2A-7AB870D59A24}"/>
              </a:ext>
            </a:extLst>
          </p:cNvPr>
          <p:cNvGrpSpPr>
            <a:grpSpLocks/>
          </p:cNvGrpSpPr>
          <p:nvPr/>
        </p:nvGrpSpPr>
        <p:grpSpPr bwMode="auto">
          <a:xfrm>
            <a:off x="4123343" y="69612"/>
            <a:ext cx="5045020" cy="508069"/>
            <a:chOff x="-585" y="2251"/>
            <a:chExt cx="4575" cy="317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C4B76C1-CDE1-5EA4-AF3B-840E1F2A0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" y="2251"/>
              <a:ext cx="457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DA7A48C1-C38B-4320-70E6-D5995503D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5" y="2276"/>
              <a:ext cx="4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الكسر العشري الدوري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2" name="Text Box 34">
            <a:extLst>
              <a:ext uri="{FF2B5EF4-FFF2-40B4-BE49-F238E27FC236}">
                <a16:creationId xmlns:a16="http://schemas.microsoft.com/office/drawing/2014/main" id="{AB65EFE6-9073-D3E8-6569-2118B6FA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650" y="2711430"/>
            <a:ext cx="776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F056A5FB-2DCE-8251-BB08-250A6A74B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592" y="15732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4E9639FB-01DC-0A78-A973-3E87FEE4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74" y="322207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3F2314AE-63BC-3744-ADB0-7449678B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267" y="158850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 Box 34">
            <a:extLst>
              <a:ext uri="{FF2B5EF4-FFF2-40B4-BE49-F238E27FC236}">
                <a16:creationId xmlns:a16="http://schemas.microsoft.com/office/drawing/2014/main" id="{7672F0BA-9341-6519-EF7C-40F38DF0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792" y="3745859"/>
            <a:ext cx="776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954A6F0E-1EB4-9C91-D39B-E76315F1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24" y="342399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66" name="موصل مستقيم 65">
            <a:extLst>
              <a:ext uri="{FF2B5EF4-FFF2-40B4-BE49-F238E27FC236}">
                <a16:creationId xmlns:a16="http://schemas.microsoft.com/office/drawing/2014/main" id="{26BEA1D4-5861-AE52-CCEE-F3E84B9A1080}"/>
              </a:ext>
            </a:extLst>
          </p:cNvPr>
          <p:cNvCxnSpPr/>
          <p:nvPr/>
        </p:nvCxnSpPr>
        <p:spPr>
          <a:xfrm flipH="1">
            <a:off x="2911949" y="4281353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 Box 34">
            <a:extLst>
              <a:ext uri="{FF2B5EF4-FFF2-40B4-BE49-F238E27FC236}">
                <a16:creationId xmlns:a16="http://schemas.microsoft.com/office/drawing/2014/main" id="{882D878D-5B75-3958-AB92-8CCF8CD1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469" y="4314611"/>
            <a:ext cx="51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9885AAD1-76C8-1FB3-8C00-F56AA57C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21" y="434017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0" eaLnBrk="1" latinLnBrk="0" hangingPunct="1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F8F59B6A-B773-DADA-948D-7FBE4224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37" y="155754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0" eaLnBrk="1" latinLnBrk="0" hangingPunct="1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C3D18317-0DC6-EE2C-5D8E-395BDC79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453" y="433356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 Box 34">
            <a:extLst>
              <a:ext uri="{FF2B5EF4-FFF2-40B4-BE49-F238E27FC236}">
                <a16:creationId xmlns:a16="http://schemas.microsoft.com/office/drawing/2014/main" id="{BD5D8B6D-2124-DEE6-A3AE-B51B190E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606" y="15732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Text Box 34">
            <a:extLst>
              <a:ext uri="{FF2B5EF4-FFF2-40B4-BE49-F238E27FC236}">
                <a16:creationId xmlns:a16="http://schemas.microsoft.com/office/drawing/2014/main" id="{692C46B4-A758-13D2-F82C-638BF8B77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006" y="4816498"/>
            <a:ext cx="776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Text Box 34">
            <a:extLst>
              <a:ext uri="{FF2B5EF4-FFF2-40B4-BE49-F238E27FC236}">
                <a16:creationId xmlns:a16="http://schemas.microsoft.com/office/drawing/2014/main" id="{73598145-7E6A-6BAD-6D34-78C2540E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885" y="462893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76" name="موصل مستقيم 75">
            <a:extLst>
              <a:ext uri="{FF2B5EF4-FFF2-40B4-BE49-F238E27FC236}">
                <a16:creationId xmlns:a16="http://schemas.microsoft.com/office/drawing/2014/main" id="{BA3C6B6F-7AC7-3F7E-DF28-80C2B9661132}"/>
              </a:ext>
            </a:extLst>
          </p:cNvPr>
          <p:cNvCxnSpPr/>
          <p:nvPr/>
        </p:nvCxnSpPr>
        <p:spPr>
          <a:xfrm flipH="1">
            <a:off x="3071667" y="530327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 Box 34">
            <a:extLst>
              <a:ext uri="{FF2B5EF4-FFF2-40B4-BE49-F238E27FC236}">
                <a16:creationId xmlns:a16="http://schemas.microsoft.com/office/drawing/2014/main" id="{F79A29DE-2EB2-4A03-5316-F4A5BB01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581" y="524080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Text Box 34">
            <a:extLst>
              <a:ext uri="{FF2B5EF4-FFF2-40B4-BE49-F238E27FC236}">
                <a16:creationId xmlns:a16="http://schemas.microsoft.com/office/drawing/2014/main" id="{BAB4E308-F868-3C10-0CF3-0498BF6A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723" y="18162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Text Box 34">
            <a:extLst>
              <a:ext uri="{FF2B5EF4-FFF2-40B4-BE49-F238E27FC236}">
                <a16:creationId xmlns:a16="http://schemas.microsoft.com/office/drawing/2014/main" id="{D7BCCD1C-0724-9056-A817-9EB07DED9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021" y="18210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Text Box 34">
            <a:extLst>
              <a:ext uri="{FF2B5EF4-FFF2-40B4-BE49-F238E27FC236}">
                <a16:creationId xmlns:a16="http://schemas.microsoft.com/office/drawing/2014/main" id="{F188C4F4-B65D-CAA0-4D37-B9F26A63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366" y="180539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id="{13696DB6-D710-792D-03F7-E858A142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041" y="182068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 Box 34">
            <a:extLst>
              <a:ext uri="{FF2B5EF4-FFF2-40B4-BE49-F238E27FC236}">
                <a16:creationId xmlns:a16="http://schemas.microsoft.com/office/drawing/2014/main" id="{6893BCD3-D9DC-2ADF-9AC6-AB717FEC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611" y="178973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0" eaLnBrk="1" latinLnBrk="0" hangingPunct="1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Text Box 34">
            <a:extLst>
              <a:ext uri="{FF2B5EF4-FFF2-40B4-BE49-F238E27FC236}">
                <a16:creationId xmlns:a16="http://schemas.microsoft.com/office/drawing/2014/main" id="{AA0788BC-B5D9-D97B-8FB6-E2A17E6BD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380" y="180539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Text Box 34">
            <a:extLst>
              <a:ext uri="{FF2B5EF4-FFF2-40B4-BE49-F238E27FC236}">
                <a16:creationId xmlns:a16="http://schemas.microsoft.com/office/drawing/2014/main" id="{ECC9B0F6-C4D4-BBE9-27CB-163E047B4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815" y="18162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Text Box 34">
            <a:extLst>
              <a:ext uri="{FF2B5EF4-FFF2-40B4-BE49-F238E27FC236}">
                <a16:creationId xmlns:a16="http://schemas.microsoft.com/office/drawing/2014/main" id="{DD605F70-6ACD-C835-2D25-4D01FAEB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206" y="173070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C4FFA421-ADA3-75A8-D655-8E02F02D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696" y="175773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Text Box 34">
            <a:extLst>
              <a:ext uri="{FF2B5EF4-FFF2-40B4-BE49-F238E27FC236}">
                <a16:creationId xmlns:a16="http://schemas.microsoft.com/office/drawing/2014/main" id="{C67E1088-CC15-CD74-DA7E-93069833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50" y="17679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8F118682-5B55-2F7E-411A-51F528C4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979" y="160296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1" name="موصل مستقيم 90">
            <a:extLst>
              <a:ext uri="{FF2B5EF4-FFF2-40B4-BE49-F238E27FC236}">
                <a16:creationId xmlns:a16="http://schemas.microsoft.com/office/drawing/2014/main" id="{49C115C8-8204-D492-30D7-D7567EE3A6C5}"/>
              </a:ext>
            </a:extLst>
          </p:cNvPr>
          <p:cNvCxnSpPr/>
          <p:nvPr/>
        </p:nvCxnSpPr>
        <p:spPr>
          <a:xfrm flipH="1">
            <a:off x="6096000" y="1757735"/>
            <a:ext cx="4278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91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50" grpId="0"/>
      <p:bldP spid="3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09127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62322" y="6274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5531" y="1655411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٦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٣٦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399" y="209930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40" y="23545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337" y="2233929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483" y="142975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571" y="23334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95" y="161784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341" y="280285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68" y="263546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731030" y="328179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39" y="32951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65" y="326773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02" y="16160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130" y="335938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877016" y="4227775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838" y="4190454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39" y="3710458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640" y="419009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99" y="161796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987" y="4581680"/>
            <a:ext cx="1133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17" y="439544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2980665" y="522801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985" y="525799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699" y="521646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534" y="161847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135" y="565914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90" y="589064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030429" y="622836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135" y="633042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77A945F6-D1EE-F922-CD62-3221AF7A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499" y="622220"/>
            <a:ext cx="9629885" cy="7159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ar-SA" sz="2000" b="1" dirty="0"/>
              <a:t>فاز السائق حمد في ٦ سباقات من ٣٦ سباقا شارك فيها .جد الكسر العشري الدال على نسبة السباقات التي </a:t>
            </a:r>
          </a:p>
          <a:p>
            <a:r>
              <a:rPr lang="ar-SA" altLang="ar-SA" sz="2000" b="1" dirty="0"/>
              <a:t>فاز فيها حمد مقربا الجواب إلى أقرب جزء من ألف . </a:t>
            </a:r>
            <a:endParaRPr lang="en" altLang="ar-SA" sz="2000" b="1" dirty="0"/>
          </a:p>
        </p:txBody>
      </p:sp>
      <p:grpSp>
        <p:nvGrpSpPr>
          <p:cNvPr id="53" name="Group 100">
            <a:extLst>
              <a:ext uri="{FF2B5EF4-FFF2-40B4-BE49-F238E27FC236}">
                <a16:creationId xmlns:a16="http://schemas.microsoft.com/office/drawing/2014/main" id="{E9792837-EE56-1861-8F9B-B34B9FFC43E7}"/>
              </a:ext>
            </a:extLst>
          </p:cNvPr>
          <p:cNvGrpSpPr>
            <a:grpSpLocks/>
          </p:cNvGrpSpPr>
          <p:nvPr/>
        </p:nvGrpSpPr>
        <p:grpSpPr bwMode="auto">
          <a:xfrm>
            <a:off x="7673612" y="1655411"/>
            <a:ext cx="1322388" cy="766763"/>
            <a:chOff x="4921" y="1138"/>
            <a:chExt cx="833" cy="483"/>
          </a:xfrm>
        </p:grpSpPr>
        <p:sp>
          <p:nvSpPr>
            <p:cNvPr id="54" name="AutoShape 25">
              <a:extLst>
                <a:ext uri="{FF2B5EF4-FFF2-40B4-BE49-F238E27FC236}">
                  <a16:creationId xmlns:a16="http://schemas.microsoft.com/office/drawing/2014/main" id="{156F6E50-8B17-D104-760A-5A68D602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=</a:t>
              </a:r>
            </a:p>
          </p:txBody>
        </p:sp>
        <p:grpSp>
          <p:nvGrpSpPr>
            <p:cNvPr id="55" name="Group 14">
              <a:extLst>
                <a:ext uri="{FF2B5EF4-FFF2-40B4-BE49-F238E27FC236}">
                  <a16:creationId xmlns:a16="http://schemas.microsoft.com/office/drawing/2014/main" id="{0650BE52-DB2D-D842-A95F-B1C8FEF48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56" name="Text Box 15">
                <a:extLst>
                  <a:ext uri="{FF2B5EF4-FFF2-40B4-BE49-F238E27FC236}">
                    <a16:creationId xmlns:a16="http://schemas.microsoft.com/office/drawing/2014/main" id="{9FFD786A-497A-C72E-2C8E-3B7174F56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  <p:sp>
            <p:nvSpPr>
              <p:cNvPr id="57" name="Text Box 16">
                <a:extLst>
                  <a:ext uri="{FF2B5EF4-FFF2-40B4-BE49-F238E27FC236}">
                    <a16:creationId xmlns:a16="http://schemas.microsoft.com/office/drawing/2014/main" id="{C414A7D1-8155-1633-F1B6-DCC80E912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٦</a:t>
                </a:r>
                <a:endParaRPr lang="en" altLang="ar-SA" sz="2400" b="1" dirty="0"/>
              </a:p>
            </p:txBody>
          </p:sp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73A0861D-1BF0-2CEC-541F-9F3D4B9E3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59" name="Text Box 34">
            <a:extLst>
              <a:ext uri="{FF2B5EF4-FFF2-40B4-BE49-F238E27FC236}">
                <a16:creationId xmlns:a16="http://schemas.microsoft.com/office/drawing/2014/main" id="{E425C1BD-0083-90B4-9DAD-7DF2FE0FE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411" y="155181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 Box 34">
            <a:extLst>
              <a:ext uri="{FF2B5EF4-FFF2-40B4-BE49-F238E27FC236}">
                <a16:creationId xmlns:a16="http://schemas.microsoft.com/office/drawing/2014/main" id="{55ED46AC-47AF-F631-4F4A-FBCBC484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523" y="173990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B867D0BF-5656-033D-8834-648A6887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530" y="173810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881EC3F8-EC1A-447C-0335-DD391BF3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827" y="174002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EE16A3AB-5083-ADE9-46D2-856EEF86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2" y="17405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898E002C-FBFE-90D1-00DE-530BDAB0A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803" y="16632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:a16="http://schemas.microsoft.com/office/drawing/2014/main" id="{AA3E7DB7-9E52-27EE-E5B9-A5929142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537" y="175280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 Box 34">
            <a:extLst>
              <a:ext uri="{FF2B5EF4-FFF2-40B4-BE49-F238E27FC236}">
                <a16:creationId xmlns:a16="http://schemas.microsoft.com/office/drawing/2014/main" id="{572401F0-2AB3-17DC-2B3F-3AF93074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44" y="175099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3AB3E04E-8A8D-178B-B354-9A3EC1CE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79" y="173810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4" name="موصل مستقيم 73">
            <a:extLst>
              <a:ext uri="{FF2B5EF4-FFF2-40B4-BE49-F238E27FC236}">
                <a16:creationId xmlns:a16="http://schemas.microsoft.com/office/drawing/2014/main" id="{92F8F697-0599-D909-9D32-9223A5FECF70}"/>
              </a:ext>
            </a:extLst>
          </p:cNvPr>
          <p:cNvCxnSpPr>
            <a:cxnSpLocks/>
          </p:cNvCxnSpPr>
          <p:nvPr/>
        </p:nvCxnSpPr>
        <p:spPr>
          <a:xfrm flipH="1">
            <a:off x="5470903" y="1750994"/>
            <a:ext cx="283007" cy="128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81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6" grpId="0"/>
      <p:bldP spid="48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52" grpId="0" animBg="1"/>
      <p:bldP spid="59" grpId="0"/>
      <p:bldP spid="60" grpId="0"/>
      <p:bldP spid="61" grpId="0"/>
      <p:bldP spid="62" grpId="0"/>
      <p:bldP spid="63" grpId="0"/>
      <p:bldP spid="70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09127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75426" y="444452"/>
            <a:ext cx="1282445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707363" y="131679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9948" y="1352693"/>
            <a:ext cx="1152525" cy="766763"/>
            <a:chOff x="4921" y="1138"/>
            <a:chExt cx="726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726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١٥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٢٦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819" y="1796585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620" y="2034720"/>
            <a:ext cx="741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892" y="1937139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62" y="112579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456" y="204612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15" y="13151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29" y="2515525"/>
            <a:ext cx="1068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١٣٠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768" y="226254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3060161" y="326899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94" y="334327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460" y="327176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022" y="131331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97" y="3268991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73" y="358240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894539" y="453814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814" y="4528681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19" y="13470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392" y="3754004"/>
            <a:ext cx="10514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١٨٢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065" y="450244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319" y="131524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109" y="5030044"/>
            <a:ext cx="1139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١٥٦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796" y="477033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3143971" y="5439359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643" y="547145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659" y="543884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954" y="131576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503" y="5881182"/>
            <a:ext cx="1027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٢٣٤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710" y="558792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216606" y="643082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503" y="638570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D413F1B-2B40-A2CC-CD65-9A59C92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352" y="150856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F9432A28-E780-1709-7B54-7210E970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359" y="150676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92E03425-248A-9866-243E-5140085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656" y="150868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 Box 34">
            <a:extLst>
              <a:ext uri="{FF2B5EF4-FFF2-40B4-BE49-F238E27FC236}">
                <a16:creationId xmlns:a16="http://schemas.microsoft.com/office/drawing/2014/main" id="{427FAE12-B0CF-8856-1149-7D1D5B34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291" y="150920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٩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AutoShape 144">
            <a:extLst>
              <a:ext uri="{FF2B5EF4-FFF2-40B4-BE49-F238E27FC236}">
                <a16:creationId xmlns:a16="http://schemas.microsoft.com/office/drawing/2014/main" id="{8935DB8C-B653-0050-EE7B-54267A83F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817" y="459858"/>
            <a:ext cx="8783637" cy="7159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altLang="ar-SA" b="1" dirty="0"/>
          </a:p>
          <a:p>
            <a:r>
              <a:rPr lang="ar-SA" altLang="ar-SA" b="1" dirty="0"/>
              <a:t>ضمن تصفيات دوري سعودي لكرة القدم ،لعب فريق(</a:t>
            </a:r>
            <a:r>
              <a:rPr lang="ar-SA" altLang="ar-SA" b="1" dirty="0" err="1"/>
              <a:t>أ</a:t>
            </a:r>
            <a:r>
              <a:rPr lang="ar-SA" altLang="ar-SA" b="1" dirty="0"/>
              <a:t>) ٢٦ </a:t>
            </a:r>
            <a:r>
              <a:rPr lang="ar-SA" altLang="ar-SA" b="1" dirty="0" err="1"/>
              <a:t>مبارة</a:t>
            </a:r>
            <a:r>
              <a:rPr lang="ar-SA" altLang="ar-SA" b="1" dirty="0"/>
              <a:t> فاز في ١٥ </a:t>
            </a:r>
            <a:r>
              <a:rPr lang="ar-SA" altLang="ar-SA" b="1" dirty="0" err="1"/>
              <a:t>مبارة</a:t>
            </a:r>
            <a:r>
              <a:rPr lang="ar-SA" altLang="ar-SA" b="1" dirty="0"/>
              <a:t> منها .أوجد </a:t>
            </a:r>
          </a:p>
          <a:p>
            <a:r>
              <a:rPr lang="ar-SA" altLang="ar-SA" b="1" dirty="0"/>
              <a:t>متوسط عدد المباريات التي فاز بها الفريق (</a:t>
            </a:r>
            <a:r>
              <a:rPr lang="ar-SA" altLang="ar-SA" b="1" dirty="0" err="1"/>
              <a:t>أ</a:t>
            </a:r>
            <a:r>
              <a:rPr lang="ar-SA" altLang="ar-SA" b="1" dirty="0"/>
              <a:t>) إلى اقرب جزء من الف </a:t>
            </a:r>
          </a:p>
          <a:p>
            <a:endParaRPr lang="en" alt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133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30" grpId="0"/>
      <p:bldP spid="38" grpId="0"/>
      <p:bldP spid="3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الاعداد النسبية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17622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912929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5" y="2275094"/>
            <a:ext cx="1401763" cy="850901"/>
            <a:chOff x="4921" y="1138"/>
            <a:chExt cx="883" cy="536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83" cy="5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     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74" cy="527"/>
              <a:chOff x="4967" y="2221"/>
              <a:chExt cx="374" cy="527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46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٨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782" y="2755996"/>
            <a:ext cx="1017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62" y="284061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343" y="206225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12" y="3181644"/>
            <a:ext cx="1325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014" y="297780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>
            <a:cxnSpLocks/>
          </p:cNvCxnSpPr>
          <p:nvPr/>
        </p:nvCxnSpPr>
        <p:spPr>
          <a:xfrm flipH="1">
            <a:off x="2813478" y="3654789"/>
            <a:ext cx="116966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456" y="3609930"/>
            <a:ext cx="796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758" y="271611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98" y="218960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017" y="4026270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154" y="386013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619544" y="4561120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93" y="4471025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942" y="242610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16168AEE-E07A-725C-AFE5-6C95758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87" y="2409127"/>
            <a:ext cx="1025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١٢٥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C1AF2B9C-4DA9-117D-7FF7-31E8C7A5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358" y="245207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 dirty="0"/>
              <a:t>٢</a:t>
            </a:r>
            <a:endParaRPr lang="en" altLang="ar-SA" sz="2400" b="1" dirty="0"/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9C5C724E-DBAF-629F-777B-2B43867A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78" y="360205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0E5D86C-78C3-346C-A4BD-2AF79813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98" y="220345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E4881637-65B0-EFFE-94EE-C541D77C1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85" y="447649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8518E806-5102-0622-115C-76484DFB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372" y="221693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677EA3A-22F9-56C7-F8AA-AB8724A1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94" y="4855405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DD175C3-0D93-6D2F-F0C5-ECD25787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186" y="470475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8" name="موصل مستقيم 27">
            <a:extLst>
              <a:ext uri="{FF2B5EF4-FFF2-40B4-BE49-F238E27FC236}">
                <a16:creationId xmlns:a16="http://schemas.microsoft.com/office/drawing/2014/main" id="{7761ACD7-EE29-1C48-99BD-2EEAABE2CD8B}"/>
              </a:ext>
            </a:extLst>
          </p:cNvPr>
          <p:cNvCxnSpPr/>
          <p:nvPr/>
        </p:nvCxnSpPr>
        <p:spPr>
          <a:xfrm flipH="1">
            <a:off x="2658015" y="546054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 Box 34">
            <a:extLst>
              <a:ext uri="{FF2B5EF4-FFF2-40B4-BE49-F238E27FC236}">
                <a16:creationId xmlns:a16="http://schemas.microsoft.com/office/drawing/2014/main" id="{8ABBC3AB-F262-5C11-2F4E-F654E3BB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606" y="5429199"/>
            <a:ext cx="826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1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52" grpId="0"/>
      <p:bldP spid="8" grpId="0"/>
      <p:bldP spid="8" grpId="1"/>
      <p:bldP spid="8" grpId="2"/>
      <p:bldP spid="19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09127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62322" y="6274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52" y="777770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5531" y="1655411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٧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١٦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399" y="209930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40" y="23545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235" y="2239215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483" y="142975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571" y="23334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95" y="161784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119" y="294236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68" y="263546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17826" y="3588699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295" y="372510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22" y="369658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02" y="16160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016" y="3696584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153" y="388512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890119" y="4840866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012" y="4884328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399" y="164974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0" y="4208291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364" y="487057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99" y="161796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507" y="5289734"/>
            <a:ext cx="1133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١١٢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376" y="50730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3139551" y="5742077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23" y="577417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39" y="574156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534" y="161847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916" y="607356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٨٠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90" y="589064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139551" y="6470774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52" y="641204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D413F1B-2B40-A2CC-CD65-9A59C92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32" y="181128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F9432A28-E780-1709-7B54-7210E970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939" y="180948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92E03425-248A-9866-243E-5140085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236" y="18114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 Box 34">
            <a:extLst>
              <a:ext uri="{FF2B5EF4-FFF2-40B4-BE49-F238E27FC236}">
                <a16:creationId xmlns:a16="http://schemas.microsoft.com/office/drawing/2014/main" id="{427FAE12-B0CF-8856-1149-7D1D5B34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871" y="181192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 Box 34">
            <a:extLst>
              <a:ext uri="{FF2B5EF4-FFF2-40B4-BE49-F238E27FC236}">
                <a16:creationId xmlns:a16="http://schemas.microsoft.com/office/drawing/2014/main" id="{B0CEA63B-C449-A909-0D66-B07B3254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544" y="164974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303F154B-1E2B-23DE-A86E-290644CC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713" y="1753351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2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30" grpId="0"/>
      <p:bldP spid="38" grpId="0"/>
      <p:bldP spid="39" grpId="0"/>
      <p:bldP spid="43" grpId="0"/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58379" y="-2155107"/>
            <a:ext cx="7218146" cy="11686553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3710" y="250569"/>
            <a:ext cx="11867825" cy="6863961"/>
            <a:chOff x="760246" y="392651"/>
            <a:chExt cx="11420963" cy="6863961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86396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2838" y="-466829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62322" y="6274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10152611" y="16080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52" y="777770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55531" y="1655411"/>
            <a:ext cx="1322388" cy="766763"/>
            <a:chOff x="4921" y="1138"/>
            <a:chExt cx="833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833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٦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399" y="209930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40" y="235454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337" y="2233929"/>
            <a:ext cx="8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١١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483" y="142975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571" y="233342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95" y="1617844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341" y="280285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68" y="263546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731030" y="328179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39" y="32951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65" y="326773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02" y="161603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130" y="3359385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877016" y="4227775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838" y="4190454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399" y="164974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BA910618-397D-6812-52CB-B5048F1F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394" y="3695571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9027841-E58E-28D8-7B08-17768292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640" y="419009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11AFFC85-BC8F-9883-55A4-F3BE5753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99" y="161796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F06580F5-8B34-D952-332E-E78CE12A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987" y="4581680"/>
            <a:ext cx="1133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4E785E4-A050-6EFB-7C09-7CD2D4A1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17" y="4395446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06508AD3-4C3E-34D3-F394-EF9D99A49EE1}"/>
              </a:ext>
            </a:extLst>
          </p:cNvPr>
          <p:cNvCxnSpPr/>
          <p:nvPr/>
        </p:nvCxnSpPr>
        <p:spPr>
          <a:xfrm flipH="1">
            <a:off x="2980665" y="522801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34">
            <a:extLst>
              <a:ext uri="{FF2B5EF4-FFF2-40B4-BE49-F238E27FC236}">
                <a16:creationId xmlns:a16="http://schemas.microsoft.com/office/drawing/2014/main" id="{39F3389B-808B-144C-D905-48D69CC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985" y="5257992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9198EE9-2BC2-DFFD-582F-233BBFC4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699" y="521646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25DD4E3-96BE-BA80-5004-C28FC902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534" y="161847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B71B5D7-9405-91F9-52F2-14074C1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135" y="5659148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2D7F925C-23EB-3393-5D31-7ECB7403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90" y="5890647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4" name="موصل مستقيم 23">
            <a:extLst>
              <a:ext uri="{FF2B5EF4-FFF2-40B4-BE49-F238E27FC236}">
                <a16:creationId xmlns:a16="http://schemas.microsoft.com/office/drawing/2014/main" id="{652B3A72-0515-E14D-B2D9-46BCE07EC91D}"/>
              </a:ext>
            </a:extLst>
          </p:cNvPr>
          <p:cNvCxnSpPr/>
          <p:nvPr/>
        </p:nvCxnSpPr>
        <p:spPr>
          <a:xfrm flipH="1">
            <a:off x="3030429" y="6228368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34">
            <a:extLst>
              <a:ext uri="{FF2B5EF4-FFF2-40B4-BE49-F238E27FC236}">
                <a16:creationId xmlns:a16="http://schemas.microsoft.com/office/drawing/2014/main" id="{8D0EE54F-B6BC-E13B-8B89-D82475C7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135" y="6330423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٦٠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D413F1B-2B40-A2CC-CD65-9A59C92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32" y="181128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F9432A28-E780-1709-7B54-7210E970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939" y="180948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92E03425-248A-9866-243E-5140085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236" y="181140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 Box 34">
            <a:extLst>
              <a:ext uri="{FF2B5EF4-FFF2-40B4-BE49-F238E27FC236}">
                <a16:creationId xmlns:a16="http://schemas.microsoft.com/office/drawing/2014/main" id="{427FAE12-B0CF-8856-1149-7D1D5B34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871" y="181192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832C58F7-BF47-500D-368B-87168994C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252" y="174109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 Box 34">
            <a:extLst>
              <a:ext uri="{FF2B5EF4-FFF2-40B4-BE49-F238E27FC236}">
                <a16:creationId xmlns:a16="http://schemas.microsoft.com/office/drawing/2014/main" id="{D85E67A6-B8F9-4B49-E253-C1F488EF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02" y="162970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B84CE7F3-0A67-A2A7-75EC-F6FE23E4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35" y="1791252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9F317C01-1C96-31C3-160C-9F150A25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342" y="1789445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4" name="موصل مستقيم 53">
            <a:extLst>
              <a:ext uri="{FF2B5EF4-FFF2-40B4-BE49-F238E27FC236}">
                <a16:creationId xmlns:a16="http://schemas.microsoft.com/office/drawing/2014/main" id="{19AAACA9-E0E2-640E-00FB-B034016BDB96}"/>
              </a:ext>
            </a:extLst>
          </p:cNvPr>
          <p:cNvCxnSpPr>
            <a:stCxn id="52" idx="0"/>
          </p:cNvCxnSpPr>
          <p:nvPr/>
        </p:nvCxnSpPr>
        <p:spPr>
          <a:xfrm flipH="1">
            <a:off x="6511636" y="1789445"/>
            <a:ext cx="42983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7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6" grpId="0"/>
      <p:bldP spid="48" grpId="0"/>
      <p:bldP spid="50" grpId="0"/>
      <p:bldP spid="8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8" grpId="0"/>
      <p:bldP spid="30" grpId="0"/>
      <p:bldP spid="38" grpId="0"/>
      <p:bldP spid="39" grpId="0"/>
      <p:bldP spid="43" grpId="0"/>
      <p:bldP spid="45" grpId="0"/>
      <p:bldP spid="49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6650" y="366454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329856">
            <a:off x="9985795" y="137053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B3F230F-BA48-599C-4E0B-1E972AEAFDF3}"/>
              </a:ext>
            </a:extLst>
          </p:cNvPr>
          <p:cNvGrpSpPr>
            <a:grpSpLocks/>
          </p:cNvGrpSpPr>
          <p:nvPr/>
        </p:nvGrpSpPr>
        <p:grpSpPr bwMode="auto">
          <a:xfrm>
            <a:off x="3678671" y="-7767"/>
            <a:ext cx="5523609" cy="508069"/>
            <a:chOff x="-197" y="2267"/>
            <a:chExt cx="5009" cy="31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8BA91FEF-0CCC-952F-B5E7-306AD861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7" y="2267"/>
              <a:ext cx="5009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08D8E9E-D530-C6D5-7548-2379A0D57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2283"/>
              <a:ext cx="4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الكسور العشرية على صورة كسور اعتيادية 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" name="AutoShape 78">
            <a:extLst>
              <a:ext uri="{FF2B5EF4-FFF2-40B4-BE49-F238E27FC236}">
                <a16:creationId xmlns:a16="http://schemas.microsoft.com/office/drawing/2014/main" id="{A2F33F63-5769-E380-2684-58D1711B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79" y="846253"/>
            <a:ext cx="8783637" cy="576262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ar-SA" sz="2000" b="1" dirty="0"/>
              <a:t>اكتب كل كسر عشري فيما يلي على صورة كسر اعتيادي أو عدد كسري بأبسط صورة : </a:t>
            </a:r>
            <a:endParaRPr lang="en" altLang="ar-SA" sz="2000" b="1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717F70AD-B86A-C410-83E4-7EE74DC4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076" y="1902006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/>
              <a:t>ــ </a:t>
            </a:r>
            <a:r>
              <a:rPr lang="ar-SA" altLang="ar-SA" sz="2400" b="1" dirty="0">
                <a:solidFill>
                  <a:srgbClr val="00B050"/>
                </a:solidFill>
              </a:rPr>
              <a:t>٠.١٤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Text Box 80">
            <a:extLst>
              <a:ext uri="{FF2B5EF4-FFF2-40B4-BE49-F238E27FC236}">
                <a16:creationId xmlns:a16="http://schemas.microsoft.com/office/drawing/2014/main" id="{2EEA01F9-69AA-FBEF-8F7B-C514526E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26" y="19734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sp>
        <p:nvSpPr>
          <p:cNvPr id="14" name="Text Box 89">
            <a:extLst>
              <a:ext uri="{FF2B5EF4-FFF2-40B4-BE49-F238E27FC236}">
                <a16:creationId xmlns:a16="http://schemas.microsoft.com/office/drawing/2014/main" id="{C4D90F59-3482-21F7-D87E-92784FA9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726" y="19480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16" name="Group 148">
            <a:extLst>
              <a:ext uri="{FF2B5EF4-FFF2-40B4-BE49-F238E27FC236}">
                <a16:creationId xmlns:a16="http://schemas.microsoft.com/office/drawing/2014/main" id="{D5D35242-5906-BD57-7038-79F64F79765A}"/>
              </a:ext>
            </a:extLst>
          </p:cNvPr>
          <p:cNvGrpSpPr>
            <a:grpSpLocks/>
          </p:cNvGrpSpPr>
          <p:nvPr/>
        </p:nvGrpSpPr>
        <p:grpSpPr bwMode="auto">
          <a:xfrm>
            <a:off x="8289588" y="1757544"/>
            <a:ext cx="938213" cy="766762"/>
            <a:chOff x="4286" y="1995"/>
            <a:chExt cx="591" cy="483"/>
          </a:xfrm>
        </p:grpSpPr>
        <p:grpSp>
          <p:nvGrpSpPr>
            <p:cNvPr id="17" name="Group 81">
              <a:extLst>
                <a:ext uri="{FF2B5EF4-FFF2-40B4-BE49-F238E27FC236}">
                  <a16:creationId xmlns:a16="http://schemas.microsoft.com/office/drawing/2014/main" id="{9B23B2F4-EE04-1BC2-3450-0A7EDC98C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1995"/>
              <a:ext cx="453" cy="483"/>
              <a:chOff x="4967" y="2221"/>
              <a:chExt cx="363" cy="483"/>
            </a:xfrm>
          </p:grpSpPr>
          <p:sp>
            <p:nvSpPr>
              <p:cNvPr id="19" name="Text Box 82">
                <a:extLst>
                  <a:ext uri="{FF2B5EF4-FFF2-40B4-BE49-F238E27FC236}">
                    <a16:creationId xmlns:a16="http://schemas.microsoft.com/office/drawing/2014/main" id="{5DA92F94-2100-A2A3-9AB0-57E88A1A6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١٤</a:t>
                </a:r>
                <a:endParaRPr lang="en" altLang="ar-SA" sz="2400" b="1" dirty="0"/>
              </a:p>
            </p:txBody>
          </p:sp>
          <p:sp>
            <p:nvSpPr>
              <p:cNvPr id="20" name="Text Box 83">
                <a:extLst>
                  <a:ext uri="{FF2B5EF4-FFF2-40B4-BE49-F238E27FC236}">
                    <a16:creationId xmlns:a16="http://schemas.microsoft.com/office/drawing/2014/main" id="{17749386-7D15-A759-7AB0-DE4328C33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١٠٠</a:t>
                </a:r>
                <a:endParaRPr lang="en" altLang="ar-SA" sz="2400" b="1" dirty="0"/>
              </a:p>
            </p:txBody>
          </p:sp>
          <p:sp>
            <p:nvSpPr>
              <p:cNvPr id="21" name="Line 84">
                <a:extLst>
                  <a:ext uri="{FF2B5EF4-FFF2-40B4-BE49-F238E27FC236}">
                    <a16:creationId xmlns:a16="http://schemas.microsoft.com/office/drawing/2014/main" id="{DD54A164-A6EC-4C57-62A0-8B470E43B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848DFACB-997A-7D34-FA74-07545FB34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</p:grpSp>
      <p:grpSp>
        <p:nvGrpSpPr>
          <p:cNvPr id="22" name="Group 149">
            <a:extLst>
              <a:ext uri="{FF2B5EF4-FFF2-40B4-BE49-F238E27FC236}">
                <a16:creationId xmlns:a16="http://schemas.microsoft.com/office/drawing/2014/main" id="{68921DD5-387D-AC36-1BBA-2FF15F140973}"/>
              </a:ext>
            </a:extLst>
          </p:cNvPr>
          <p:cNvGrpSpPr>
            <a:grpSpLocks/>
          </p:cNvGrpSpPr>
          <p:nvPr/>
        </p:nvGrpSpPr>
        <p:grpSpPr bwMode="auto">
          <a:xfrm>
            <a:off x="7265651" y="1757544"/>
            <a:ext cx="822325" cy="766762"/>
            <a:chOff x="3678" y="1995"/>
            <a:chExt cx="518" cy="483"/>
          </a:xfrm>
        </p:grpSpPr>
        <p:grpSp>
          <p:nvGrpSpPr>
            <p:cNvPr id="23" name="Group 85">
              <a:extLst>
                <a:ext uri="{FF2B5EF4-FFF2-40B4-BE49-F238E27FC236}">
                  <a16:creationId xmlns:a16="http://schemas.microsoft.com/office/drawing/2014/main" id="{EEF6B4E6-2F7D-2040-79F1-B28C71C02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1995"/>
              <a:ext cx="363" cy="483"/>
              <a:chOff x="4967" y="2221"/>
              <a:chExt cx="363" cy="483"/>
            </a:xfrm>
          </p:grpSpPr>
          <p:sp>
            <p:nvSpPr>
              <p:cNvPr id="25" name="Text Box 86">
                <a:extLst>
                  <a:ext uri="{FF2B5EF4-FFF2-40B4-BE49-F238E27FC236}">
                    <a16:creationId xmlns:a16="http://schemas.microsoft.com/office/drawing/2014/main" id="{A4810B9C-920E-9E2E-E34A-1648FA95F1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٧</a:t>
                </a:r>
                <a:endParaRPr lang="en" altLang="ar-SA" sz="2400" b="1" dirty="0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4687121F-E861-8921-B2AC-0739469DF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٥٠</a:t>
                </a:r>
                <a:endParaRPr lang="en" altLang="ar-SA" sz="2400" b="1" dirty="0"/>
              </a:p>
            </p:txBody>
          </p:sp>
          <p:sp>
            <p:nvSpPr>
              <p:cNvPr id="27" name="Line 88">
                <a:extLst>
                  <a:ext uri="{FF2B5EF4-FFF2-40B4-BE49-F238E27FC236}">
                    <a16:creationId xmlns:a16="http://schemas.microsoft.com/office/drawing/2014/main" id="{19A9D09E-7D4F-D287-E5E7-137AFB01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91">
              <a:extLst>
                <a:ext uri="{FF2B5EF4-FFF2-40B4-BE49-F238E27FC236}">
                  <a16:creationId xmlns:a16="http://schemas.microsoft.com/office/drawing/2014/main" id="{5B2FBECF-1683-FFA2-72D4-5A6454148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</p:grpSp>
      <p:sp>
        <p:nvSpPr>
          <p:cNvPr id="28" name="Text Box 92">
            <a:extLst>
              <a:ext uri="{FF2B5EF4-FFF2-40B4-BE49-F238E27FC236}">
                <a16:creationId xmlns:a16="http://schemas.microsoft.com/office/drawing/2014/main" id="{CBDC7979-D2FC-C997-31E8-59882BBE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13" y="1956962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٨.٧٥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Text Box 98">
            <a:extLst>
              <a:ext uri="{FF2B5EF4-FFF2-40B4-BE49-F238E27FC236}">
                <a16:creationId xmlns:a16="http://schemas.microsoft.com/office/drawing/2014/main" id="{09BA371E-BFB7-C7DA-5937-B6031743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47" y="1972752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30" name="Group 100">
            <a:extLst>
              <a:ext uri="{FF2B5EF4-FFF2-40B4-BE49-F238E27FC236}">
                <a16:creationId xmlns:a16="http://schemas.microsoft.com/office/drawing/2014/main" id="{0F23739B-EA1C-2EF3-5470-62672BCD6E04}"/>
              </a:ext>
            </a:extLst>
          </p:cNvPr>
          <p:cNvGrpSpPr>
            <a:grpSpLocks/>
          </p:cNvGrpSpPr>
          <p:nvPr/>
        </p:nvGrpSpPr>
        <p:grpSpPr bwMode="auto">
          <a:xfrm>
            <a:off x="3037797" y="1791956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9C9BF46E-9C1F-4918-AE48-AFE857B22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3" name="Text Box 95">
                <a:extLst>
                  <a:ext uri="{FF2B5EF4-FFF2-40B4-BE49-F238E27FC236}">
                    <a16:creationId xmlns:a16="http://schemas.microsoft.com/office/drawing/2014/main" id="{72D0508C-60BE-6E17-C18C-DAFD31C3E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٧٥</a:t>
                </a:r>
                <a:endParaRPr lang="en" altLang="ar-SA" sz="2400" b="1" dirty="0"/>
              </a:p>
            </p:txBody>
          </p:sp>
          <p:sp>
            <p:nvSpPr>
              <p:cNvPr id="34" name="Text Box 96">
                <a:extLst>
                  <a:ext uri="{FF2B5EF4-FFF2-40B4-BE49-F238E27FC236}">
                    <a16:creationId xmlns:a16="http://schemas.microsoft.com/office/drawing/2014/main" id="{F09241E6-CD45-EC23-3B7D-6DEC00017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١٠٠</a:t>
                </a:r>
                <a:endParaRPr lang="en" altLang="ar-SA" sz="2400" b="1" dirty="0"/>
              </a:p>
            </p:txBody>
          </p:sp>
          <p:sp>
            <p:nvSpPr>
              <p:cNvPr id="35" name="Line 97">
                <a:extLst>
                  <a:ext uri="{FF2B5EF4-FFF2-40B4-BE49-F238E27FC236}">
                    <a16:creationId xmlns:a16="http://schemas.microsoft.com/office/drawing/2014/main" id="{7663AE2B-9527-FDF3-0A78-698F9CB07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8" y="2451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99">
              <a:extLst>
                <a:ext uri="{FF2B5EF4-FFF2-40B4-BE49-F238E27FC236}">
                  <a16:creationId xmlns:a16="http://schemas.microsoft.com/office/drawing/2014/main" id="{5B2AA7D8-CC46-1E64-B660-717122CCC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٨</a:t>
              </a:r>
              <a:endParaRPr lang="en" altLang="ar-SA" sz="2400" b="1" dirty="0"/>
            </a:p>
          </p:txBody>
        </p:sp>
      </p:grpSp>
      <p:grpSp>
        <p:nvGrpSpPr>
          <p:cNvPr id="36" name="Group 101">
            <a:extLst>
              <a:ext uri="{FF2B5EF4-FFF2-40B4-BE49-F238E27FC236}">
                <a16:creationId xmlns:a16="http://schemas.microsoft.com/office/drawing/2014/main" id="{D32AC15B-3872-3A06-C09B-C6E457140EFE}"/>
              </a:ext>
            </a:extLst>
          </p:cNvPr>
          <p:cNvGrpSpPr>
            <a:grpSpLocks/>
          </p:cNvGrpSpPr>
          <p:nvPr/>
        </p:nvGrpSpPr>
        <p:grpSpPr bwMode="auto">
          <a:xfrm>
            <a:off x="1771607" y="1802180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7" name="Group 102">
              <a:extLst>
                <a:ext uri="{FF2B5EF4-FFF2-40B4-BE49-F238E27FC236}">
                  <a16:creationId xmlns:a16="http://schemas.microsoft.com/office/drawing/2014/main" id="{CB0A74D5-3ACC-8EC0-2407-D51827DA4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9" name="Text Box 103">
                <a:extLst>
                  <a:ext uri="{FF2B5EF4-FFF2-40B4-BE49-F238E27FC236}">
                    <a16:creationId xmlns:a16="http://schemas.microsoft.com/office/drawing/2014/main" id="{E64EBD13-7477-B34A-0BB5-44882811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40" name="Text Box 104">
                <a:extLst>
                  <a:ext uri="{FF2B5EF4-FFF2-40B4-BE49-F238E27FC236}">
                    <a16:creationId xmlns:a16="http://schemas.microsoft.com/office/drawing/2014/main" id="{384BA8EF-AB47-C490-95DB-765CB4B8B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</a:t>
                </a:r>
                <a:endParaRPr lang="en" altLang="ar-SA" sz="2400" b="1" dirty="0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387B857-F919-E954-A1B2-752146AA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Text Box 106">
              <a:extLst>
                <a:ext uri="{FF2B5EF4-FFF2-40B4-BE49-F238E27FC236}">
                  <a16:creationId xmlns:a16="http://schemas.microsoft.com/office/drawing/2014/main" id="{51F16A8D-4A2A-95BD-6E46-C94326C77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٨</a:t>
              </a:r>
              <a:endParaRPr lang="en" altLang="ar-SA" sz="2400" b="1" dirty="0"/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D19E9F63-9CFF-22E3-AA56-324C472365DD}"/>
              </a:ext>
            </a:extLst>
          </p:cNvPr>
          <p:cNvGrpSpPr>
            <a:grpSpLocks/>
          </p:cNvGrpSpPr>
          <p:nvPr/>
        </p:nvGrpSpPr>
        <p:grpSpPr bwMode="auto">
          <a:xfrm>
            <a:off x="9269076" y="2721024"/>
            <a:ext cx="1223963" cy="644525"/>
            <a:chOff x="4422" y="2496"/>
            <a:chExt cx="771" cy="406"/>
          </a:xfrm>
        </p:grpSpPr>
        <p:sp>
          <p:nvSpPr>
            <p:cNvPr id="43" name="Text Box 108">
              <a:extLst>
                <a:ext uri="{FF2B5EF4-FFF2-40B4-BE49-F238E27FC236}">
                  <a16:creationId xmlns:a16="http://schemas.microsoft.com/office/drawing/2014/main" id="{AA75D756-BD9E-FA6A-38BF-1DDD1BAE5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14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٠.٢٧</a:t>
              </a:r>
              <a:r>
                <a:rPr lang="ar-SA" altLang="ar-SA" sz="2400" b="1" dirty="0"/>
                <a:t> =</a:t>
              </a:r>
              <a:endParaRPr lang="en" altLang="ar-SA" sz="2400" b="1" dirty="0"/>
            </a:p>
          </p:txBody>
        </p:sp>
        <p:sp>
          <p:nvSpPr>
            <p:cNvPr id="44" name="Text Box 109">
              <a:extLst>
                <a:ext uri="{FF2B5EF4-FFF2-40B4-BE49-F238E27FC236}">
                  <a16:creationId xmlns:a16="http://schemas.microsoft.com/office/drawing/2014/main" id="{7AFAC0BD-9236-EB13-2DB7-AB68A5953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496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ــــ</a:t>
              </a:r>
              <a:endParaRPr lang="en" altLang="ar-SA" sz="2000" b="1" dirty="0"/>
            </a:p>
          </p:txBody>
        </p:sp>
      </p:grpSp>
      <p:sp>
        <p:nvSpPr>
          <p:cNvPr id="45" name="Text Box 98">
            <a:extLst>
              <a:ext uri="{FF2B5EF4-FFF2-40B4-BE49-F238E27FC236}">
                <a16:creationId xmlns:a16="http://schemas.microsoft.com/office/drawing/2014/main" id="{EB883A44-DE9E-F428-9F5E-7E433BC7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11" y="199230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47" name="Group 116">
            <a:extLst>
              <a:ext uri="{FF2B5EF4-FFF2-40B4-BE49-F238E27FC236}">
                <a16:creationId xmlns:a16="http://schemas.microsoft.com/office/drawing/2014/main" id="{1574DCA5-6BCE-5651-4320-44DA30CE62E9}"/>
              </a:ext>
            </a:extLst>
          </p:cNvPr>
          <p:cNvGrpSpPr>
            <a:grpSpLocks/>
          </p:cNvGrpSpPr>
          <p:nvPr/>
        </p:nvGrpSpPr>
        <p:grpSpPr bwMode="auto">
          <a:xfrm>
            <a:off x="8840105" y="2836647"/>
            <a:ext cx="576262" cy="766763"/>
            <a:chOff x="4967" y="2221"/>
            <a:chExt cx="363" cy="483"/>
          </a:xfrm>
        </p:grpSpPr>
        <p:sp>
          <p:nvSpPr>
            <p:cNvPr id="48" name="Text Box 117">
              <a:extLst>
                <a:ext uri="{FF2B5EF4-FFF2-40B4-BE49-F238E27FC236}">
                  <a16:creationId xmlns:a16="http://schemas.microsoft.com/office/drawing/2014/main" id="{5B6CE801-838D-558E-C931-579C62EB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٢٧</a:t>
              </a:r>
              <a:endParaRPr lang="en" altLang="ar-SA" sz="2400" b="1" dirty="0"/>
            </a:p>
          </p:txBody>
        </p:sp>
        <p:sp>
          <p:nvSpPr>
            <p:cNvPr id="49" name="Text Box 118">
              <a:extLst>
                <a:ext uri="{FF2B5EF4-FFF2-40B4-BE49-F238E27FC236}">
                  <a16:creationId xmlns:a16="http://schemas.microsoft.com/office/drawing/2014/main" id="{6DA7C36F-0338-EECD-0FEC-1AF21EFC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٩٩</a:t>
              </a:r>
              <a:endParaRPr lang="en" altLang="ar-SA" sz="2400" b="1" dirty="0"/>
            </a:p>
          </p:txBody>
        </p:sp>
        <p:sp>
          <p:nvSpPr>
            <p:cNvPr id="50" name="Line 119">
              <a:extLst>
                <a:ext uri="{FF2B5EF4-FFF2-40B4-BE49-F238E27FC236}">
                  <a16:creationId xmlns:a16="http://schemas.microsoft.com/office/drawing/2014/main" id="{F876D047-6365-0706-A94C-30C78ADEE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F87432D-F5F2-4ED9-0B17-F9F2A7DADF35}"/>
              </a:ext>
            </a:extLst>
          </p:cNvPr>
          <p:cNvSpPr txBox="1"/>
          <p:nvPr/>
        </p:nvSpPr>
        <p:spPr>
          <a:xfrm>
            <a:off x="10331979" y="2938318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ك)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E47DED-4FAF-A901-7925-D5A2D886F920}"/>
              </a:ext>
            </a:extLst>
          </p:cNvPr>
          <p:cNvSpPr txBox="1"/>
          <p:nvPr/>
        </p:nvSpPr>
        <p:spPr>
          <a:xfrm>
            <a:off x="10148173" y="1941689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>
                <a:solidFill>
                  <a:srgbClr val="C00000"/>
                </a:solidFill>
              </a:rPr>
              <a:t>ط</a:t>
            </a:r>
            <a:r>
              <a:rPr lang="ar-SA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F34791-5144-5279-5262-0687763094E7}"/>
              </a:ext>
            </a:extLst>
          </p:cNvPr>
          <p:cNvSpPr txBox="1"/>
          <p:nvPr/>
        </p:nvSpPr>
        <p:spPr>
          <a:xfrm>
            <a:off x="5204790" y="1979281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>
                <a:solidFill>
                  <a:srgbClr val="C00000"/>
                </a:solidFill>
              </a:rPr>
              <a:t>ي</a:t>
            </a:r>
            <a:r>
              <a:rPr lang="ar-SA" b="1" dirty="0">
                <a:solidFill>
                  <a:srgbClr val="C00000"/>
                </a:solidFill>
              </a:rPr>
              <a:t>)</a:t>
            </a:r>
          </a:p>
        </p:txBody>
      </p:sp>
      <p:grpSp>
        <p:nvGrpSpPr>
          <p:cNvPr id="54" name="Group 149">
            <a:extLst>
              <a:ext uri="{FF2B5EF4-FFF2-40B4-BE49-F238E27FC236}">
                <a16:creationId xmlns:a16="http://schemas.microsoft.com/office/drawing/2014/main" id="{6C6291A0-284C-32D6-27EC-D6AE567EFAA6}"/>
              </a:ext>
            </a:extLst>
          </p:cNvPr>
          <p:cNvGrpSpPr>
            <a:grpSpLocks/>
          </p:cNvGrpSpPr>
          <p:nvPr/>
        </p:nvGrpSpPr>
        <p:grpSpPr bwMode="auto">
          <a:xfrm>
            <a:off x="7972897" y="2767580"/>
            <a:ext cx="822325" cy="766762"/>
            <a:chOff x="3678" y="1995"/>
            <a:chExt cx="518" cy="483"/>
          </a:xfrm>
        </p:grpSpPr>
        <p:grpSp>
          <p:nvGrpSpPr>
            <p:cNvPr id="55" name="Group 85">
              <a:extLst>
                <a:ext uri="{FF2B5EF4-FFF2-40B4-BE49-F238E27FC236}">
                  <a16:creationId xmlns:a16="http://schemas.microsoft.com/office/drawing/2014/main" id="{FC33E7A0-E86A-278C-95DA-F2259D59E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1995"/>
              <a:ext cx="363" cy="483"/>
              <a:chOff x="4967" y="2221"/>
              <a:chExt cx="363" cy="483"/>
            </a:xfrm>
          </p:grpSpPr>
          <p:sp>
            <p:nvSpPr>
              <p:cNvPr id="57" name="Text Box 86">
                <a:extLst>
                  <a:ext uri="{FF2B5EF4-FFF2-40B4-BE49-F238E27FC236}">
                    <a16:creationId xmlns:a16="http://schemas.microsoft.com/office/drawing/2014/main" id="{B7B4F131-0E49-0778-D196-22541B028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C340F9B0-A8B4-925A-86CE-B7868E093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59" name="Line 88">
                <a:extLst>
                  <a:ext uri="{FF2B5EF4-FFF2-40B4-BE49-F238E27FC236}">
                    <a16:creationId xmlns:a16="http://schemas.microsoft.com/office/drawing/2014/main" id="{545CB4D9-9D06-C4EE-592A-CC98066A6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6" name="Text Box 91">
              <a:extLst>
                <a:ext uri="{FF2B5EF4-FFF2-40B4-BE49-F238E27FC236}">
                  <a16:creationId xmlns:a16="http://schemas.microsoft.com/office/drawing/2014/main" id="{07BE2C76-D6AD-CF10-CA3B-A56757E9A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 dirty="0"/>
                <a:t>=</a:t>
              </a:r>
              <a:endParaRPr lang="en" altLang="ar-SA" sz="2000" b="1" dirty="0"/>
            </a:p>
          </p:txBody>
        </p:sp>
      </p:grpSp>
      <p:grpSp>
        <p:nvGrpSpPr>
          <p:cNvPr id="60" name="Group 145">
            <a:extLst>
              <a:ext uri="{FF2B5EF4-FFF2-40B4-BE49-F238E27FC236}">
                <a16:creationId xmlns:a16="http://schemas.microsoft.com/office/drawing/2014/main" id="{6F2BFDD3-B86B-4068-E704-E5AEF1425300}"/>
              </a:ext>
            </a:extLst>
          </p:cNvPr>
          <p:cNvGrpSpPr>
            <a:grpSpLocks/>
          </p:cNvGrpSpPr>
          <p:nvPr/>
        </p:nvGrpSpPr>
        <p:grpSpPr bwMode="auto">
          <a:xfrm>
            <a:off x="4122439" y="2758577"/>
            <a:ext cx="1223963" cy="614362"/>
            <a:chOff x="1746" y="2467"/>
            <a:chExt cx="771" cy="387"/>
          </a:xfrm>
        </p:grpSpPr>
        <p:sp>
          <p:nvSpPr>
            <p:cNvPr id="61" name="Text Box 124">
              <a:extLst>
                <a:ext uri="{FF2B5EF4-FFF2-40B4-BE49-F238E27FC236}">
                  <a16:creationId xmlns:a16="http://schemas.microsoft.com/office/drawing/2014/main" id="{32C82EF3-5DDC-D414-019B-DCC9EF321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56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- ١.٤ =</a:t>
              </a:r>
              <a:endParaRPr lang="en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 Box 125">
              <a:extLst>
                <a:ext uri="{FF2B5EF4-FFF2-40B4-BE49-F238E27FC236}">
                  <a16:creationId xmlns:a16="http://schemas.microsoft.com/office/drawing/2014/main" id="{5FD232D0-EEAE-B3B5-3C80-786D2801F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6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</a:t>
              </a:r>
              <a:endParaRPr lang="en" altLang="ar-SA" sz="2000" b="1" dirty="0"/>
            </a:p>
          </p:txBody>
        </p:sp>
      </p:grpSp>
      <p:grpSp>
        <p:nvGrpSpPr>
          <p:cNvPr id="68" name="Group 146">
            <a:extLst>
              <a:ext uri="{FF2B5EF4-FFF2-40B4-BE49-F238E27FC236}">
                <a16:creationId xmlns:a16="http://schemas.microsoft.com/office/drawing/2014/main" id="{8F2AC3D2-DF78-C0A3-9073-714B08DDA81C}"/>
              </a:ext>
            </a:extLst>
          </p:cNvPr>
          <p:cNvGrpSpPr>
            <a:grpSpLocks/>
          </p:cNvGrpSpPr>
          <p:nvPr/>
        </p:nvGrpSpPr>
        <p:grpSpPr bwMode="auto">
          <a:xfrm>
            <a:off x="2966893" y="2782320"/>
            <a:ext cx="1309688" cy="766762"/>
            <a:chOff x="500" y="3785"/>
            <a:chExt cx="825" cy="483"/>
          </a:xfrm>
        </p:grpSpPr>
        <p:sp>
          <p:nvSpPr>
            <p:cNvPr id="69" name="Text Box 138">
              <a:extLst>
                <a:ext uri="{FF2B5EF4-FFF2-40B4-BE49-F238E27FC236}">
                  <a16:creationId xmlns:a16="http://schemas.microsoft.com/office/drawing/2014/main" id="{6129A28D-496D-A6F3-7A64-E13C19AA5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892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  <p:grpSp>
          <p:nvGrpSpPr>
            <p:cNvPr id="70" name="Group 139">
              <a:extLst>
                <a:ext uri="{FF2B5EF4-FFF2-40B4-BE49-F238E27FC236}">
                  <a16:creationId xmlns:a16="http://schemas.microsoft.com/office/drawing/2014/main" id="{3807E872-7B56-CE19-108F-4DED7E8EA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" y="3785"/>
              <a:ext cx="707" cy="483"/>
              <a:chOff x="1447" y="2704"/>
              <a:chExt cx="707" cy="483"/>
            </a:xfrm>
          </p:grpSpPr>
          <p:grpSp>
            <p:nvGrpSpPr>
              <p:cNvPr id="71" name="Group 140">
                <a:extLst>
                  <a:ext uri="{FF2B5EF4-FFF2-40B4-BE49-F238E27FC236}">
                    <a16:creationId xmlns:a16="http://schemas.microsoft.com/office/drawing/2014/main" id="{32E94FBD-DD31-C257-37F3-F10F0C711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704"/>
                <a:ext cx="453" cy="483"/>
                <a:chOff x="4967" y="2221"/>
                <a:chExt cx="363" cy="483"/>
              </a:xfrm>
            </p:grpSpPr>
            <p:sp>
              <p:nvSpPr>
                <p:cNvPr id="73" name="Text Box 141">
                  <a:extLst>
                    <a:ext uri="{FF2B5EF4-FFF2-40B4-BE49-F238E27FC236}">
                      <a16:creationId xmlns:a16="http://schemas.microsoft.com/office/drawing/2014/main" id="{035B9EF2-12DB-A329-FB1B-C0078F3CB7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٤</a:t>
                  </a:r>
                  <a:endParaRPr lang="en" altLang="ar-SA" sz="2400" b="1" dirty="0"/>
                </a:p>
              </p:txBody>
            </p:sp>
            <p:sp>
              <p:nvSpPr>
                <p:cNvPr id="74" name="Text Box 142">
                  <a:extLst>
                    <a:ext uri="{FF2B5EF4-FFF2-40B4-BE49-F238E27FC236}">
                      <a16:creationId xmlns:a16="http://schemas.microsoft.com/office/drawing/2014/main" id="{4756735E-1701-7816-C551-455EDD88D5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٩</a:t>
                  </a:r>
                  <a:endParaRPr lang="en" altLang="ar-SA" sz="2400" b="1" dirty="0"/>
                </a:p>
              </p:txBody>
            </p:sp>
            <p:sp>
              <p:nvSpPr>
                <p:cNvPr id="75" name="Line 143">
                  <a:extLst>
                    <a:ext uri="{FF2B5EF4-FFF2-40B4-BE49-F238E27FC236}">
                      <a16:creationId xmlns:a16="http://schemas.microsoft.com/office/drawing/2014/main" id="{0F26F879-5AC5-781C-97D8-29E391651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2" name="Text Box 144">
                <a:extLst>
                  <a:ext uri="{FF2B5EF4-FFF2-40B4-BE49-F238E27FC236}">
                    <a16:creationId xmlns:a16="http://schemas.microsoft.com/office/drawing/2014/main" id="{38E8DCAC-DC9E-6477-8D58-15434E28B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" y="282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02D3B17-C566-425C-BBB8-783AD6649BED}"/>
              </a:ext>
            </a:extLst>
          </p:cNvPr>
          <p:cNvSpPr txBox="1"/>
          <p:nvPr/>
        </p:nvSpPr>
        <p:spPr>
          <a:xfrm>
            <a:off x="5346402" y="2936410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ل)</a:t>
            </a:r>
          </a:p>
        </p:txBody>
      </p:sp>
    </p:spTree>
    <p:extLst>
      <p:ext uri="{BB962C8B-B14F-4D97-AF65-F5344CB8AC3E}">
        <p14:creationId xmlns:p14="http://schemas.microsoft.com/office/powerpoint/2010/main" val="138666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4" grpId="0"/>
      <p:bldP spid="28" grpId="0"/>
      <p:bldP spid="29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30557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6650" y="366454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329856">
            <a:off x="9985795" y="137053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B3F230F-BA48-599C-4E0B-1E972AEAFDF3}"/>
              </a:ext>
            </a:extLst>
          </p:cNvPr>
          <p:cNvGrpSpPr>
            <a:grpSpLocks/>
          </p:cNvGrpSpPr>
          <p:nvPr/>
        </p:nvGrpSpPr>
        <p:grpSpPr bwMode="auto">
          <a:xfrm>
            <a:off x="3678671" y="-7767"/>
            <a:ext cx="5523609" cy="508069"/>
            <a:chOff x="-197" y="2267"/>
            <a:chExt cx="5009" cy="31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8BA91FEF-0CCC-952F-B5E7-306AD861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7" y="2267"/>
              <a:ext cx="5009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08D8E9E-D530-C6D5-7548-2379A0D57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2283"/>
              <a:ext cx="4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الكسور العشرية على صورة كسور اعتيادية 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" name="AutoShape 78">
            <a:extLst>
              <a:ext uri="{FF2B5EF4-FFF2-40B4-BE49-F238E27FC236}">
                <a16:creationId xmlns:a16="http://schemas.microsoft.com/office/drawing/2014/main" id="{A2F33F63-5769-E380-2684-58D1711B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79" y="846253"/>
            <a:ext cx="8783637" cy="576262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ar-SA" sz="2000" b="1" dirty="0"/>
              <a:t>اكتب كل كسر عشري فيما يلي على صورة كسر اعتيادي أو عدد كسري بأبسط صورة : </a:t>
            </a:r>
            <a:endParaRPr lang="en" altLang="ar-SA" sz="2000" b="1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717F70AD-B86A-C410-83E4-7EE74DC4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076" y="1902006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٠.٦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Text Box 80">
            <a:extLst>
              <a:ext uri="{FF2B5EF4-FFF2-40B4-BE49-F238E27FC236}">
                <a16:creationId xmlns:a16="http://schemas.microsoft.com/office/drawing/2014/main" id="{2EEA01F9-69AA-FBEF-8F7B-C514526E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26" y="19734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sp>
        <p:nvSpPr>
          <p:cNvPr id="14" name="Text Box 89">
            <a:extLst>
              <a:ext uri="{FF2B5EF4-FFF2-40B4-BE49-F238E27FC236}">
                <a16:creationId xmlns:a16="http://schemas.microsoft.com/office/drawing/2014/main" id="{C4D90F59-3482-21F7-D87E-92784FA9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726" y="19480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17" name="Group 81">
            <a:extLst>
              <a:ext uri="{FF2B5EF4-FFF2-40B4-BE49-F238E27FC236}">
                <a16:creationId xmlns:a16="http://schemas.microsoft.com/office/drawing/2014/main" id="{9B23B2F4-EE04-1BC2-3450-0A7EDC98CB4E}"/>
              </a:ext>
            </a:extLst>
          </p:cNvPr>
          <p:cNvGrpSpPr>
            <a:grpSpLocks/>
          </p:cNvGrpSpPr>
          <p:nvPr/>
        </p:nvGrpSpPr>
        <p:grpSpPr bwMode="auto">
          <a:xfrm>
            <a:off x="8289589" y="1757544"/>
            <a:ext cx="719138" cy="766762"/>
            <a:chOff x="4967" y="2221"/>
            <a:chExt cx="363" cy="483"/>
          </a:xfrm>
        </p:grpSpPr>
        <p:sp>
          <p:nvSpPr>
            <p:cNvPr id="19" name="Text Box 82">
              <a:extLst>
                <a:ext uri="{FF2B5EF4-FFF2-40B4-BE49-F238E27FC236}">
                  <a16:creationId xmlns:a16="http://schemas.microsoft.com/office/drawing/2014/main" id="{5DA92F94-2100-A2A3-9AB0-57E88A1A6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٦</a:t>
              </a:r>
              <a:endParaRPr lang="en" altLang="ar-SA" sz="2400" b="1" dirty="0"/>
            </a:p>
          </p:txBody>
        </p:sp>
        <p:sp>
          <p:nvSpPr>
            <p:cNvPr id="20" name="Text Box 83">
              <a:extLst>
                <a:ext uri="{FF2B5EF4-FFF2-40B4-BE49-F238E27FC236}">
                  <a16:creationId xmlns:a16="http://schemas.microsoft.com/office/drawing/2014/main" id="{17749386-7D15-A759-7AB0-DE4328C33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١٠</a:t>
              </a:r>
              <a:endParaRPr lang="en" altLang="ar-SA" sz="2400" b="1" dirty="0"/>
            </a:p>
          </p:txBody>
        </p:sp>
        <p:sp>
          <p:nvSpPr>
            <p:cNvPr id="21" name="Line 84">
              <a:extLst>
                <a:ext uri="{FF2B5EF4-FFF2-40B4-BE49-F238E27FC236}">
                  <a16:creationId xmlns:a16="http://schemas.microsoft.com/office/drawing/2014/main" id="{DD54A164-A6EC-4C57-62A0-8B470E43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2" name="Group 149">
            <a:extLst>
              <a:ext uri="{FF2B5EF4-FFF2-40B4-BE49-F238E27FC236}">
                <a16:creationId xmlns:a16="http://schemas.microsoft.com/office/drawing/2014/main" id="{68921DD5-387D-AC36-1BBA-2FF15F140973}"/>
              </a:ext>
            </a:extLst>
          </p:cNvPr>
          <p:cNvGrpSpPr>
            <a:grpSpLocks/>
          </p:cNvGrpSpPr>
          <p:nvPr/>
        </p:nvGrpSpPr>
        <p:grpSpPr bwMode="auto">
          <a:xfrm>
            <a:off x="7265651" y="1757544"/>
            <a:ext cx="822325" cy="766762"/>
            <a:chOff x="3678" y="1995"/>
            <a:chExt cx="518" cy="483"/>
          </a:xfrm>
        </p:grpSpPr>
        <p:grpSp>
          <p:nvGrpSpPr>
            <p:cNvPr id="23" name="Group 85">
              <a:extLst>
                <a:ext uri="{FF2B5EF4-FFF2-40B4-BE49-F238E27FC236}">
                  <a16:creationId xmlns:a16="http://schemas.microsoft.com/office/drawing/2014/main" id="{EEF6B4E6-2F7D-2040-79F1-B28C71C02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1995"/>
              <a:ext cx="363" cy="483"/>
              <a:chOff x="4967" y="2221"/>
              <a:chExt cx="363" cy="483"/>
            </a:xfrm>
          </p:grpSpPr>
          <p:sp>
            <p:nvSpPr>
              <p:cNvPr id="25" name="Text Box 86">
                <a:extLst>
                  <a:ext uri="{FF2B5EF4-FFF2-40B4-BE49-F238E27FC236}">
                    <a16:creationId xmlns:a16="http://schemas.microsoft.com/office/drawing/2014/main" id="{A4810B9C-920E-9E2E-E34A-1648FA95F1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4687121F-E861-8921-B2AC-0739469DF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27" name="Line 88">
                <a:extLst>
                  <a:ext uri="{FF2B5EF4-FFF2-40B4-BE49-F238E27FC236}">
                    <a16:creationId xmlns:a16="http://schemas.microsoft.com/office/drawing/2014/main" id="{19A9D09E-7D4F-D287-E5E7-137AFB01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91">
              <a:extLst>
                <a:ext uri="{FF2B5EF4-FFF2-40B4-BE49-F238E27FC236}">
                  <a16:creationId xmlns:a16="http://schemas.microsoft.com/office/drawing/2014/main" id="{5B2FBECF-1683-FFA2-72D4-5A6454148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 dirty="0"/>
                <a:t>ــ</a:t>
              </a:r>
              <a:endParaRPr lang="en" altLang="ar-SA" sz="2000" b="1" dirty="0"/>
            </a:p>
          </p:txBody>
        </p:sp>
      </p:grpSp>
      <p:sp>
        <p:nvSpPr>
          <p:cNvPr id="28" name="Text Box 92">
            <a:extLst>
              <a:ext uri="{FF2B5EF4-FFF2-40B4-BE49-F238E27FC236}">
                <a16:creationId xmlns:a16="http://schemas.microsoft.com/office/drawing/2014/main" id="{CBDC7979-D2FC-C997-31E8-59882BBE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13" y="1956962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١.٥٥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Text Box 98">
            <a:extLst>
              <a:ext uri="{FF2B5EF4-FFF2-40B4-BE49-F238E27FC236}">
                <a16:creationId xmlns:a16="http://schemas.microsoft.com/office/drawing/2014/main" id="{09BA371E-BFB7-C7DA-5937-B6031743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47" y="1972752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30" name="Group 100">
            <a:extLst>
              <a:ext uri="{FF2B5EF4-FFF2-40B4-BE49-F238E27FC236}">
                <a16:creationId xmlns:a16="http://schemas.microsoft.com/office/drawing/2014/main" id="{0F23739B-EA1C-2EF3-5470-62672BCD6E04}"/>
              </a:ext>
            </a:extLst>
          </p:cNvPr>
          <p:cNvGrpSpPr>
            <a:grpSpLocks/>
          </p:cNvGrpSpPr>
          <p:nvPr/>
        </p:nvGrpSpPr>
        <p:grpSpPr bwMode="auto">
          <a:xfrm>
            <a:off x="3037797" y="1791956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9C9BF46E-9C1F-4918-AE48-AFE857B22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3" name="Text Box 95">
                <a:extLst>
                  <a:ext uri="{FF2B5EF4-FFF2-40B4-BE49-F238E27FC236}">
                    <a16:creationId xmlns:a16="http://schemas.microsoft.com/office/drawing/2014/main" id="{72D0508C-60BE-6E17-C18C-DAFD31C3E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٥٥</a:t>
                </a:r>
                <a:endParaRPr lang="en" altLang="ar-SA" sz="2400" b="1" dirty="0"/>
              </a:p>
            </p:txBody>
          </p:sp>
          <p:sp>
            <p:nvSpPr>
              <p:cNvPr id="34" name="Text Box 96">
                <a:extLst>
                  <a:ext uri="{FF2B5EF4-FFF2-40B4-BE49-F238E27FC236}">
                    <a16:creationId xmlns:a16="http://schemas.microsoft.com/office/drawing/2014/main" id="{F09241E6-CD45-EC23-3B7D-6DEC00017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١٠٠</a:t>
                </a:r>
                <a:endParaRPr lang="en" altLang="ar-SA" sz="2400" b="1" dirty="0"/>
              </a:p>
            </p:txBody>
          </p:sp>
          <p:sp>
            <p:nvSpPr>
              <p:cNvPr id="35" name="Line 97">
                <a:extLst>
                  <a:ext uri="{FF2B5EF4-FFF2-40B4-BE49-F238E27FC236}">
                    <a16:creationId xmlns:a16="http://schemas.microsoft.com/office/drawing/2014/main" id="{7663AE2B-9527-FDF3-0A78-698F9CB07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8" y="2451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99">
              <a:extLst>
                <a:ext uri="{FF2B5EF4-FFF2-40B4-BE49-F238E27FC236}">
                  <a16:creationId xmlns:a16="http://schemas.microsoft.com/office/drawing/2014/main" id="{5B2AA7D8-CC46-1E64-B660-717122CCC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١</a:t>
              </a:r>
              <a:endParaRPr lang="en" altLang="ar-SA" sz="2400" b="1" dirty="0"/>
            </a:p>
          </p:txBody>
        </p:sp>
      </p:grpSp>
      <p:grpSp>
        <p:nvGrpSpPr>
          <p:cNvPr id="36" name="Group 101">
            <a:extLst>
              <a:ext uri="{FF2B5EF4-FFF2-40B4-BE49-F238E27FC236}">
                <a16:creationId xmlns:a16="http://schemas.microsoft.com/office/drawing/2014/main" id="{D32AC15B-3872-3A06-C09B-C6E457140EFE}"/>
              </a:ext>
            </a:extLst>
          </p:cNvPr>
          <p:cNvGrpSpPr>
            <a:grpSpLocks/>
          </p:cNvGrpSpPr>
          <p:nvPr/>
        </p:nvGrpSpPr>
        <p:grpSpPr bwMode="auto">
          <a:xfrm>
            <a:off x="1771607" y="1802180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7" name="Group 102">
              <a:extLst>
                <a:ext uri="{FF2B5EF4-FFF2-40B4-BE49-F238E27FC236}">
                  <a16:creationId xmlns:a16="http://schemas.microsoft.com/office/drawing/2014/main" id="{CB0A74D5-3ACC-8EC0-2407-D51827DA4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9" name="Text Box 103">
                <a:extLst>
                  <a:ext uri="{FF2B5EF4-FFF2-40B4-BE49-F238E27FC236}">
                    <a16:creationId xmlns:a16="http://schemas.microsoft.com/office/drawing/2014/main" id="{E64EBD13-7477-B34A-0BB5-44882811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40" name="Text Box 104">
                <a:extLst>
                  <a:ext uri="{FF2B5EF4-FFF2-40B4-BE49-F238E27FC236}">
                    <a16:creationId xmlns:a16="http://schemas.microsoft.com/office/drawing/2014/main" id="{384BA8EF-AB47-C490-95DB-765CB4B8B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٢٠</a:t>
                </a:r>
                <a:endParaRPr lang="en" altLang="ar-SA" sz="2400" b="1" dirty="0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387B857-F919-E954-A1B2-752146AA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Text Box 106">
              <a:extLst>
                <a:ext uri="{FF2B5EF4-FFF2-40B4-BE49-F238E27FC236}">
                  <a16:creationId xmlns:a16="http://schemas.microsoft.com/office/drawing/2014/main" id="{51F16A8D-4A2A-95BD-6E46-C94326C77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١</a:t>
              </a:r>
              <a:endParaRPr lang="en" altLang="ar-SA" sz="2400" b="1" dirty="0"/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D19E9F63-9CFF-22E3-AA56-324C472365DD}"/>
              </a:ext>
            </a:extLst>
          </p:cNvPr>
          <p:cNvGrpSpPr>
            <a:grpSpLocks/>
          </p:cNvGrpSpPr>
          <p:nvPr/>
        </p:nvGrpSpPr>
        <p:grpSpPr bwMode="auto">
          <a:xfrm>
            <a:off x="9269076" y="2721024"/>
            <a:ext cx="1223963" cy="644525"/>
            <a:chOff x="4422" y="2496"/>
            <a:chExt cx="771" cy="406"/>
          </a:xfrm>
        </p:grpSpPr>
        <p:sp>
          <p:nvSpPr>
            <p:cNvPr id="43" name="Text Box 108">
              <a:extLst>
                <a:ext uri="{FF2B5EF4-FFF2-40B4-BE49-F238E27FC236}">
                  <a16:creationId xmlns:a16="http://schemas.microsoft.com/office/drawing/2014/main" id="{AA75D756-BD9E-FA6A-38BF-1DDD1BAE5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14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٠.٣٢</a:t>
              </a:r>
              <a:r>
                <a:rPr lang="ar-SA" altLang="ar-SA" sz="2400" b="1" dirty="0"/>
                <a:t> =</a:t>
              </a:r>
              <a:endParaRPr lang="en" altLang="ar-SA" sz="2400" b="1" dirty="0"/>
            </a:p>
          </p:txBody>
        </p:sp>
        <p:sp>
          <p:nvSpPr>
            <p:cNvPr id="44" name="Text Box 109">
              <a:extLst>
                <a:ext uri="{FF2B5EF4-FFF2-40B4-BE49-F238E27FC236}">
                  <a16:creationId xmlns:a16="http://schemas.microsoft.com/office/drawing/2014/main" id="{7AFAC0BD-9236-EB13-2DB7-AB68A5953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496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ــــ</a:t>
              </a:r>
              <a:endParaRPr lang="en" altLang="ar-SA" sz="2000" b="1" dirty="0"/>
            </a:p>
          </p:txBody>
        </p:sp>
      </p:grpSp>
      <p:sp>
        <p:nvSpPr>
          <p:cNvPr id="45" name="Text Box 98">
            <a:extLst>
              <a:ext uri="{FF2B5EF4-FFF2-40B4-BE49-F238E27FC236}">
                <a16:creationId xmlns:a16="http://schemas.microsoft.com/office/drawing/2014/main" id="{EB883A44-DE9E-F428-9F5E-7E433BC7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11" y="199230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47" name="Group 116">
            <a:extLst>
              <a:ext uri="{FF2B5EF4-FFF2-40B4-BE49-F238E27FC236}">
                <a16:creationId xmlns:a16="http://schemas.microsoft.com/office/drawing/2014/main" id="{1574DCA5-6BCE-5651-4320-44DA30CE62E9}"/>
              </a:ext>
            </a:extLst>
          </p:cNvPr>
          <p:cNvGrpSpPr>
            <a:grpSpLocks/>
          </p:cNvGrpSpPr>
          <p:nvPr/>
        </p:nvGrpSpPr>
        <p:grpSpPr bwMode="auto">
          <a:xfrm>
            <a:off x="8840105" y="2836647"/>
            <a:ext cx="576262" cy="766763"/>
            <a:chOff x="4967" y="2221"/>
            <a:chExt cx="363" cy="483"/>
          </a:xfrm>
        </p:grpSpPr>
        <p:sp>
          <p:nvSpPr>
            <p:cNvPr id="48" name="Text Box 117">
              <a:extLst>
                <a:ext uri="{FF2B5EF4-FFF2-40B4-BE49-F238E27FC236}">
                  <a16:creationId xmlns:a16="http://schemas.microsoft.com/office/drawing/2014/main" id="{5B6CE801-838D-558E-C931-579C62EB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٣٢</a:t>
              </a:r>
              <a:endParaRPr lang="en" altLang="ar-SA" sz="2400" b="1" dirty="0"/>
            </a:p>
          </p:txBody>
        </p:sp>
        <p:sp>
          <p:nvSpPr>
            <p:cNvPr id="49" name="Text Box 118">
              <a:extLst>
                <a:ext uri="{FF2B5EF4-FFF2-40B4-BE49-F238E27FC236}">
                  <a16:creationId xmlns:a16="http://schemas.microsoft.com/office/drawing/2014/main" id="{6DA7C36F-0338-EECD-0FEC-1AF21EFC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٩٩</a:t>
              </a:r>
              <a:endParaRPr lang="en" altLang="ar-SA" sz="2400" b="1" dirty="0"/>
            </a:p>
          </p:txBody>
        </p:sp>
        <p:sp>
          <p:nvSpPr>
            <p:cNvPr id="50" name="Line 119">
              <a:extLst>
                <a:ext uri="{FF2B5EF4-FFF2-40B4-BE49-F238E27FC236}">
                  <a16:creationId xmlns:a16="http://schemas.microsoft.com/office/drawing/2014/main" id="{F876D047-6365-0706-A94C-30C78ADEE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F87432D-F5F2-4ED9-0B17-F9F2A7DADF35}"/>
              </a:ext>
            </a:extLst>
          </p:cNvPr>
          <p:cNvSpPr txBox="1"/>
          <p:nvPr/>
        </p:nvSpPr>
        <p:spPr>
          <a:xfrm>
            <a:off x="10331979" y="2938318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٩)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E47DED-4FAF-A901-7925-D5A2D886F920}"/>
              </a:ext>
            </a:extLst>
          </p:cNvPr>
          <p:cNvSpPr txBox="1"/>
          <p:nvPr/>
        </p:nvSpPr>
        <p:spPr>
          <a:xfrm>
            <a:off x="10210763" y="1956161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٨)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F34791-5144-5279-5262-0687763094E7}"/>
              </a:ext>
            </a:extLst>
          </p:cNvPr>
          <p:cNvSpPr txBox="1"/>
          <p:nvPr/>
        </p:nvSpPr>
        <p:spPr>
          <a:xfrm>
            <a:off x="5204790" y="1979281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١٠)</a:t>
            </a:r>
          </a:p>
        </p:txBody>
      </p:sp>
      <p:grpSp>
        <p:nvGrpSpPr>
          <p:cNvPr id="60" name="Group 145">
            <a:extLst>
              <a:ext uri="{FF2B5EF4-FFF2-40B4-BE49-F238E27FC236}">
                <a16:creationId xmlns:a16="http://schemas.microsoft.com/office/drawing/2014/main" id="{6F2BFDD3-B86B-4068-E704-E5AEF1425300}"/>
              </a:ext>
            </a:extLst>
          </p:cNvPr>
          <p:cNvGrpSpPr>
            <a:grpSpLocks/>
          </p:cNvGrpSpPr>
          <p:nvPr/>
        </p:nvGrpSpPr>
        <p:grpSpPr bwMode="auto">
          <a:xfrm>
            <a:off x="4122439" y="2758577"/>
            <a:ext cx="1223963" cy="614362"/>
            <a:chOff x="1746" y="2467"/>
            <a:chExt cx="771" cy="387"/>
          </a:xfrm>
        </p:grpSpPr>
        <p:sp>
          <p:nvSpPr>
            <p:cNvPr id="61" name="Text Box 124">
              <a:extLst>
                <a:ext uri="{FF2B5EF4-FFF2-40B4-BE49-F238E27FC236}">
                  <a16:creationId xmlns:a16="http://schemas.microsoft.com/office/drawing/2014/main" id="{32C82EF3-5DDC-D414-019B-DCC9EF321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56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- ٣.٨ =</a:t>
              </a:r>
              <a:endParaRPr lang="en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 Box 125">
              <a:extLst>
                <a:ext uri="{FF2B5EF4-FFF2-40B4-BE49-F238E27FC236}">
                  <a16:creationId xmlns:a16="http://schemas.microsoft.com/office/drawing/2014/main" id="{5FD232D0-EEAE-B3B5-3C80-786D2801F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6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</a:t>
              </a:r>
              <a:endParaRPr lang="en" altLang="ar-SA" sz="2000" b="1" dirty="0"/>
            </a:p>
          </p:txBody>
        </p:sp>
      </p:grpSp>
      <p:grpSp>
        <p:nvGrpSpPr>
          <p:cNvPr id="68" name="Group 146">
            <a:extLst>
              <a:ext uri="{FF2B5EF4-FFF2-40B4-BE49-F238E27FC236}">
                <a16:creationId xmlns:a16="http://schemas.microsoft.com/office/drawing/2014/main" id="{8F2AC3D2-DF78-C0A3-9073-714B08DDA81C}"/>
              </a:ext>
            </a:extLst>
          </p:cNvPr>
          <p:cNvGrpSpPr>
            <a:grpSpLocks/>
          </p:cNvGrpSpPr>
          <p:nvPr/>
        </p:nvGrpSpPr>
        <p:grpSpPr bwMode="auto">
          <a:xfrm>
            <a:off x="2966893" y="2782320"/>
            <a:ext cx="1309688" cy="766762"/>
            <a:chOff x="500" y="3785"/>
            <a:chExt cx="825" cy="483"/>
          </a:xfrm>
        </p:grpSpPr>
        <p:sp>
          <p:nvSpPr>
            <p:cNvPr id="69" name="Text Box 138">
              <a:extLst>
                <a:ext uri="{FF2B5EF4-FFF2-40B4-BE49-F238E27FC236}">
                  <a16:creationId xmlns:a16="http://schemas.microsoft.com/office/drawing/2014/main" id="{6129A28D-496D-A6F3-7A64-E13C19AA5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892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  <p:grpSp>
          <p:nvGrpSpPr>
            <p:cNvPr id="70" name="Group 139">
              <a:extLst>
                <a:ext uri="{FF2B5EF4-FFF2-40B4-BE49-F238E27FC236}">
                  <a16:creationId xmlns:a16="http://schemas.microsoft.com/office/drawing/2014/main" id="{3807E872-7B56-CE19-108F-4DED7E8EA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" y="3785"/>
              <a:ext cx="707" cy="483"/>
              <a:chOff x="1447" y="2704"/>
              <a:chExt cx="707" cy="483"/>
            </a:xfrm>
          </p:grpSpPr>
          <p:grpSp>
            <p:nvGrpSpPr>
              <p:cNvPr id="71" name="Group 140">
                <a:extLst>
                  <a:ext uri="{FF2B5EF4-FFF2-40B4-BE49-F238E27FC236}">
                    <a16:creationId xmlns:a16="http://schemas.microsoft.com/office/drawing/2014/main" id="{32E94FBD-DD31-C257-37F3-F10F0C711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704"/>
                <a:ext cx="453" cy="483"/>
                <a:chOff x="4967" y="2221"/>
                <a:chExt cx="363" cy="483"/>
              </a:xfrm>
            </p:grpSpPr>
            <p:sp>
              <p:nvSpPr>
                <p:cNvPr id="73" name="Text Box 141">
                  <a:extLst>
                    <a:ext uri="{FF2B5EF4-FFF2-40B4-BE49-F238E27FC236}">
                      <a16:creationId xmlns:a16="http://schemas.microsoft.com/office/drawing/2014/main" id="{035B9EF2-12DB-A329-FB1B-C0078F3CB7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٨</a:t>
                  </a:r>
                  <a:endParaRPr lang="en" altLang="ar-SA" sz="2400" b="1" dirty="0"/>
                </a:p>
              </p:txBody>
            </p:sp>
            <p:sp>
              <p:nvSpPr>
                <p:cNvPr id="74" name="Text Box 142">
                  <a:extLst>
                    <a:ext uri="{FF2B5EF4-FFF2-40B4-BE49-F238E27FC236}">
                      <a16:creationId xmlns:a16="http://schemas.microsoft.com/office/drawing/2014/main" id="{4756735E-1701-7816-C551-455EDD88D5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٩</a:t>
                  </a:r>
                  <a:endParaRPr lang="en" altLang="ar-SA" sz="2400" b="1" dirty="0"/>
                </a:p>
              </p:txBody>
            </p:sp>
            <p:sp>
              <p:nvSpPr>
                <p:cNvPr id="75" name="Line 143">
                  <a:extLst>
                    <a:ext uri="{FF2B5EF4-FFF2-40B4-BE49-F238E27FC236}">
                      <a16:creationId xmlns:a16="http://schemas.microsoft.com/office/drawing/2014/main" id="{0F26F879-5AC5-781C-97D8-29E391651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2" name="Text Box 144">
                <a:extLst>
                  <a:ext uri="{FF2B5EF4-FFF2-40B4-BE49-F238E27FC236}">
                    <a16:creationId xmlns:a16="http://schemas.microsoft.com/office/drawing/2014/main" id="{38E8DCAC-DC9E-6477-8D58-15434E28B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" y="282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02D3B17-C566-425C-BBB8-783AD6649BED}"/>
              </a:ext>
            </a:extLst>
          </p:cNvPr>
          <p:cNvSpPr txBox="1"/>
          <p:nvPr/>
        </p:nvSpPr>
        <p:spPr>
          <a:xfrm>
            <a:off x="5346402" y="2936410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١١)</a:t>
            </a:r>
          </a:p>
        </p:txBody>
      </p:sp>
      <p:sp>
        <p:nvSpPr>
          <p:cNvPr id="46" name="Text Box 91">
            <a:extLst>
              <a:ext uri="{FF2B5EF4-FFF2-40B4-BE49-F238E27FC236}">
                <a16:creationId xmlns:a16="http://schemas.microsoft.com/office/drawing/2014/main" id="{AF8D763C-13C8-8C64-8F6F-83EA62C2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413" y="2000317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>
                <a:solidFill>
                  <a:srgbClr val="00B050"/>
                </a:solidFill>
              </a:rPr>
              <a:t>ــ</a:t>
            </a:r>
            <a:endParaRPr lang="en" altLang="ar-SA" sz="2000" b="1" dirty="0">
              <a:solidFill>
                <a:srgbClr val="00B050"/>
              </a:solidFill>
            </a:endParaRPr>
          </a:p>
        </p:txBody>
      </p:sp>
      <p:sp>
        <p:nvSpPr>
          <p:cNvPr id="63" name="Text Box 91">
            <a:extLst>
              <a:ext uri="{FF2B5EF4-FFF2-40B4-BE49-F238E27FC236}">
                <a16:creationId xmlns:a16="http://schemas.microsoft.com/office/drawing/2014/main" id="{9B693054-B7EE-BE05-7DC2-A662B60A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195" y="1889481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ــ</a:t>
            </a:r>
            <a:endParaRPr lang="en" altLang="ar-SA" sz="2000" b="1" dirty="0"/>
          </a:p>
        </p:txBody>
      </p:sp>
      <p:sp>
        <p:nvSpPr>
          <p:cNvPr id="64" name="Text Box 91">
            <a:extLst>
              <a:ext uri="{FF2B5EF4-FFF2-40B4-BE49-F238E27FC236}">
                <a16:creationId xmlns:a16="http://schemas.microsoft.com/office/drawing/2014/main" id="{636C194D-E268-2C81-9515-F72912B9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431" y="1834063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ــ</a:t>
            </a:r>
            <a:endParaRPr lang="en" altLang="ar-SA" sz="2000" b="1" dirty="0"/>
          </a:p>
        </p:txBody>
      </p:sp>
      <p:sp>
        <p:nvSpPr>
          <p:cNvPr id="65" name="Text Box 92">
            <a:extLst>
              <a:ext uri="{FF2B5EF4-FFF2-40B4-BE49-F238E27FC236}">
                <a16:creationId xmlns:a16="http://schemas.microsoft.com/office/drawing/2014/main" id="{E763704A-AED5-F356-267D-B5168EA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549" y="3869167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١.١٥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66" name="Text Box 98">
            <a:extLst>
              <a:ext uri="{FF2B5EF4-FFF2-40B4-BE49-F238E27FC236}">
                <a16:creationId xmlns:a16="http://schemas.microsoft.com/office/drawing/2014/main" id="{57BB5B74-A95C-A9F9-654F-CDB3B3A8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083" y="3884957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67" name="Group 100">
            <a:extLst>
              <a:ext uri="{FF2B5EF4-FFF2-40B4-BE49-F238E27FC236}">
                <a16:creationId xmlns:a16="http://schemas.microsoft.com/office/drawing/2014/main" id="{D54E8BD3-49C3-93C4-C524-3765909B0B50}"/>
              </a:ext>
            </a:extLst>
          </p:cNvPr>
          <p:cNvGrpSpPr>
            <a:grpSpLocks/>
          </p:cNvGrpSpPr>
          <p:nvPr/>
        </p:nvGrpSpPr>
        <p:grpSpPr bwMode="auto">
          <a:xfrm>
            <a:off x="5762233" y="3704161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77" name="Group 94">
              <a:extLst>
                <a:ext uri="{FF2B5EF4-FFF2-40B4-BE49-F238E27FC236}">
                  <a16:creationId xmlns:a16="http://schemas.microsoft.com/office/drawing/2014/main" id="{B6DAEE8E-A09D-7A5D-CA28-79E4529F4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79" name="Text Box 95">
                <a:extLst>
                  <a:ext uri="{FF2B5EF4-FFF2-40B4-BE49-F238E27FC236}">
                    <a16:creationId xmlns:a16="http://schemas.microsoft.com/office/drawing/2014/main" id="{DB474F56-1F46-E061-5EFE-C715D034C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١٥</a:t>
                </a:r>
                <a:endParaRPr lang="en" altLang="ar-SA" sz="2400" b="1" dirty="0"/>
              </a:p>
            </p:txBody>
          </p:sp>
          <p:sp>
            <p:nvSpPr>
              <p:cNvPr id="80" name="Text Box 96">
                <a:extLst>
                  <a:ext uri="{FF2B5EF4-FFF2-40B4-BE49-F238E27FC236}">
                    <a16:creationId xmlns:a16="http://schemas.microsoft.com/office/drawing/2014/main" id="{43288637-90A6-1B44-84D7-179806B57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١٠٠</a:t>
                </a:r>
                <a:endParaRPr lang="en" altLang="ar-SA" sz="2400" b="1" dirty="0"/>
              </a:p>
            </p:txBody>
          </p:sp>
          <p:sp>
            <p:nvSpPr>
              <p:cNvPr id="81" name="Line 97">
                <a:extLst>
                  <a:ext uri="{FF2B5EF4-FFF2-40B4-BE49-F238E27FC236}">
                    <a16:creationId xmlns:a16="http://schemas.microsoft.com/office/drawing/2014/main" id="{4CBFAC3B-ACA0-E5B7-359E-ED9768227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8" y="2451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8" name="Text Box 99">
              <a:extLst>
                <a:ext uri="{FF2B5EF4-FFF2-40B4-BE49-F238E27FC236}">
                  <a16:creationId xmlns:a16="http://schemas.microsoft.com/office/drawing/2014/main" id="{D2B0AFD2-4F4A-E6D7-64D2-F7CC97846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١</a:t>
              </a:r>
              <a:endParaRPr lang="en" altLang="ar-SA" sz="2400" b="1" dirty="0"/>
            </a:p>
          </p:txBody>
        </p:sp>
      </p:grpSp>
      <p:grpSp>
        <p:nvGrpSpPr>
          <p:cNvPr id="82" name="Group 101">
            <a:extLst>
              <a:ext uri="{FF2B5EF4-FFF2-40B4-BE49-F238E27FC236}">
                <a16:creationId xmlns:a16="http://schemas.microsoft.com/office/drawing/2014/main" id="{7C0F0595-6C77-1A25-8526-055E801B65DC}"/>
              </a:ext>
            </a:extLst>
          </p:cNvPr>
          <p:cNvGrpSpPr>
            <a:grpSpLocks/>
          </p:cNvGrpSpPr>
          <p:nvPr/>
        </p:nvGrpSpPr>
        <p:grpSpPr bwMode="auto">
          <a:xfrm>
            <a:off x="4496043" y="3714385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83" name="Group 102">
              <a:extLst>
                <a:ext uri="{FF2B5EF4-FFF2-40B4-BE49-F238E27FC236}">
                  <a16:creationId xmlns:a16="http://schemas.microsoft.com/office/drawing/2014/main" id="{09165A63-4F0A-9CE6-046A-A997653D2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85" name="Text Box 103">
                <a:extLst>
                  <a:ext uri="{FF2B5EF4-FFF2-40B4-BE49-F238E27FC236}">
                    <a16:creationId xmlns:a16="http://schemas.microsoft.com/office/drawing/2014/main" id="{4E98C075-88D7-6D5C-3A57-39557257F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86" name="Text Box 104">
                <a:extLst>
                  <a:ext uri="{FF2B5EF4-FFF2-40B4-BE49-F238E27FC236}">
                    <a16:creationId xmlns:a16="http://schemas.microsoft.com/office/drawing/2014/main" id="{987400E8-C18F-D0E1-FDDD-00BFDE56C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٢٠</a:t>
                </a:r>
                <a:endParaRPr lang="en" altLang="ar-SA" sz="2400" b="1" dirty="0"/>
              </a:p>
            </p:txBody>
          </p:sp>
          <p:sp>
            <p:nvSpPr>
              <p:cNvPr id="87" name="Line 105">
                <a:extLst>
                  <a:ext uri="{FF2B5EF4-FFF2-40B4-BE49-F238E27FC236}">
                    <a16:creationId xmlns:a16="http://schemas.microsoft.com/office/drawing/2014/main" id="{7B114F24-DF79-26C1-B824-E59CD2122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4" name="Text Box 106">
              <a:extLst>
                <a:ext uri="{FF2B5EF4-FFF2-40B4-BE49-F238E27FC236}">
                  <a16:creationId xmlns:a16="http://schemas.microsoft.com/office/drawing/2014/main" id="{143FFC42-CDBD-A537-56A6-5F9EF3BED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١</a:t>
              </a:r>
              <a:endParaRPr lang="en" altLang="ar-SA" sz="2400" b="1" dirty="0"/>
            </a:p>
          </p:txBody>
        </p:sp>
      </p:grpSp>
      <p:sp>
        <p:nvSpPr>
          <p:cNvPr id="88" name="Text Box 98">
            <a:extLst>
              <a:ext uri="{FF2B5EF4-FFF2-40B4-BE49-F238E27FC236}">
                <a16:creationId xmlns:a16="http://schemas.microsoft.com/office/drawing/2014/main" id="{855EE55F-F1F7-82CD-C14A-D9D9F457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47" y="390450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BF8F390E-B773-1789-C30B-B5E85B46F5B8}"/>
              </a:ext>
            </a:extLst>
          </p:cNvPr>
          <p:cNvSpPr txBox="1"/>
          <p:nvPr/>
        </p:nvSpPr>
        <p:spPr>
          <a:xfrm>
            <a:off x="7929226" y="3891486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١٢)</a:t>
            </a:r>
          </a:p>
        </p:txBody>
      </p:sp>
    </p:spTree>
    <p:extLst>
      <p:ext uri="{BB962C8B-B14F-4D97-AF65-F5344CB8AC3E}">
        <p14:creationId xmlns:p14="http://schemas.microsoft.com/office/powerpoint/2010/main" val="15130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4" grpId="0"/>
      <p:bldP spid="28" grpId="0"/>
      <p:bldP spid="29" grpId="0"/>
      <p:bldP spid="45" grpId="0"/>
      <p:bldP spid="46" grpId="0"/>
      <p:bldP spid="63" grpId="0"/>
      <p:bldP spid="64" grpId="0"/>
      <p:bldP spid="65" grpId="0"/>
      <p:bldP spid="66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6650" y="366454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329856">
            <a:off x="9985795" y="137053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B3F230F-BA48-599C-4E0B-1E972AEAFDF3}"/>
              </a:ext>
            </a:extLst>
          </p:cNvPr>
          <p:cNvGrpSpPr>
            <a:grpSpLocks/>
          </p:cNvGrpSpPr>
          <p:nvPr/>
        </p:nvGrpSpPr>
        <p:grpSpPr bwMode="auto">
          <a:xfrm>
            <a:off x="3678671" y="-7767"/>
            <a:ext cx="5523609" cy="508069"/>
            <a:chOff x="-197" y="2267"/>
            <a:chExt cx="5009" cy="31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8BA91FEF-0CCC-952F-B5E7-306AD861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7" y="2267"/>
              <a:ext cx="5009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08D8E9E-D530-C6D5-7548-2379A0D57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2283"/>
              <a:ext cx="4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الكسور العشرية على صورة كسور اعتيادية 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5" name="AutoShape 78">
            <a:extLst>
              <a:ext uri="{FF2B5EF4-FFF2-40B4-BE49-F238E27FC236}">
                <a16:creationId xmlns:a16="http://schemas.microsoft.com/office/drawing/2014/main" id="{A2F33F63-5769-E380-2684-58D1711B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79" y="846253"/>
            <a:ext cx="8783637" cy="576262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ar-SA" sz="2000" b="1" dirty="0"/>
              <a:t>اكتب كل كسر عشري فيما يلي على صورة كسر اعتيادي أو عدد كسري بأبسط صورة : </a:t>
            </a:r>
            <a:endParaRPr lang="en" altLang="ar-SA" sz="2000" b="1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717F70AD-B86A-C410-83E4-7EE74DC4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076" y="1902006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ــ ٠.٤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Text Box 80">
            <a:extLst>
              <a:ext uri="{FF2B5EF4-FFF2-40B4-BE49-F238E27FC236}">
                <a16:creationId xmlns:a16="http://schemas.microsoft.com/office/drawing/2014/main" id="{2EEA01F9-69AA-FBEF-8F7B-C514526E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26" y="19734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sp>
        <p:nvSpPr>
          <p:cNvPr id="14" name="Text Box 89">
            <a:extLst>
              <a:ext uri="{FF2B5EF4-FFF2-40B4-BE49-F238E27FC236}">
                <a16:creationId xmlns:a16="http://schemas.microsoft.com/office/drawing/2014/main" id="{C4D90F59-3482-21F7-D87E-92784FA9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726" y="1948044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16" name="Group 148">
            <a:extLst>
              <a:ext uri="{FF2B5EF4-FFF2-40B4-BE49-F238E27FC236}">
                <a16:creationId xmlns:a16="http://schemas.microsoft.com/office/drawing/2014/main" id="{D5D35242-5906-BD57-7038-79F64F79765A}"/>
              </a:ext>
            </a:extLst>
          </p:cNvPr>
          <p:cNvGrpSpPr>
            <a:grpSpLocks/>
          </p:cNvGrpSpPr>
          <p:nvPr/>
        </p:nvGrpSpPr>
        <p:grpSpPr bwMode="auto">
          <a:xfrm>
            <a:off x="8289588" y="1757544"/>
            <a:ext cx="938213" cy="766762"/>
            <a:chOff x="4286" y="1995"/>
            <a:chExt cx="591" cy="483"/>
          </a:xfrm>
        </p:grpSpPr>
        <p:grpSp>
          <p:nvGrpSpPr>
            <p:cNvPr id="17" name="Group 81">
              <a:extLst>
                <a:ext uri="{FF2B5EF4-FFF2-40B4-BE49-F238E27FC236}">
                  <a16:creationId xmlns:a16="http://schemas.microsoft.com/office/drawing/2014/main" id="{9B23B2F4-EE04-1BC2-3450-0A7EDC98C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1995"/>
              <a:ext cx="453" cy="483"/>
              <a:chOff x="4967" y="2221"/>
              <a:chExt cx="363" cy="483"/>
            </a:xfrm>
          </p:grpSpPr>
          <p:sp>
            <p:nvSpPr>
              <p:cNvPr id="19" name="Text Box 82">
                <a:extLst>
                  <a:ext uri="{FF2B5EF4-FFF2-40B4-BE49-F238E27FC236}">
                    <a16:creationId xmlns:a16="http://schemas.microsoft.com/office/drawing/2014/main" id="{5DA92F94-2100-A2A3-9AB0-57E88A1A6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</a:t>
                </a:r>
                <a:endParaRPr lang="en" altLang="ar-SA" sz="2400" b="1" dirty="0"/>
              </a:p>
            </p:txBody>
          </p:sp>
          <p:sp>
            <p:nvSpPr>
              <p:cNvPr id="20" name="Text Box 83">
                <a:extLst>
                  <a:ext uri="{FF2B5EF4-FFF2-40B4-BE49-F238E27FC236}">
                    <a16:creationId xmlns:a16="http://schemas.microsoft.com/office/drawing/2014/main" id="{17749386-7D15-A759-7AB0-DE4328C33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</a:t>
                </a:r>
                <a:endParaRPr lang="en" altLang="ar-SA" sz="2400" b="1" dirty="0"/>
              </a:p>
            </p:txBody>
          </p:sp>
          <p:sp>
            <p:nvSpPr>
              <p:cNvPr id="21" name="Line 84">
                <a:extLst>
                  <a:ext uri="{FF2B5EF4-FFF2-40B4-BE49-F238E27FC236}">
                    <a16:creationId xmlns:a16="http://schemas.microsoft.com/office/drawing/2014/main" id="{DD54A164-A6EC-4C57-62A0-8B470E43B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848DFACB-997A-7D34-FA74-07545FB34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</p:grpSp>
      <p:grpSp>
        <p:nvGrpSpPr>
          <p:cNvPr id="22" name="Group 149">
            <a:extLst>
              <a:ext uri="{FF2B5EF4-FFF2-40B4-BE49-F238E27FC236}">
                <a16:creationId xmlns:a16="http://schemas.microsoft.com/office/drawing/2014/main" id="{68921DD5-387D-AC36-1BBA-2FF15F140973}"/>
              </a:ext>
            </a:extLst>
          </p:cNvPr>
          <p:cNvGrpSpPr>
            <a:grpSpLocks/>
          </p:cNvGrpSpPr>
          <p:nvPr/>
        </p:nvGrpSpPr>
        <p:grpSpPr bwMode="auto">
          <a:xfrm>
            <a:off x="7265651" y="1757544"/>
            <a:ext cx="822325" cy="766762"/>
            <a:chOff x="3678" y="1995"/>
            <a:chExt cx="518" cy="483"/>
          </a:xfrm>
        </p:grpSpPr>
        <p:grpSp>
          <p:nvGrpSpPr>
            <p:cNvPr id="23" name="Group 85">
              <a:extLst>
                <a:ext uri="{FF2B5EF4-FFF2-40B4-BE49-F238E27FC236}">
                  <a16:creationId xmlns:a16="http://schemas.microsoft.com/office/drawing/2014/main" id="{EEF6B4E6-2F7D-2040-79F1-B28C71C02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1995"/>
              <a:ext cx="363" cy="483"/>
              <a:chOff x="4967" y="2221"/>
              <a:chExt cx="363" cy="483"/>
            </a:xfrm>
          </p:grpSpPr>
          <p:sp>
            <p:nvSpPr>
              <p:cNvPr id="25" name="Text Box 86">
                <a:extLst>
                  <a:ext uri="{FF2B5EF4-FFF2-40B4-BE49-F238E27FC236}">
                    <a16:creationId xmlns:a16="http://schemas.microsoft.com/office/drawing/2014/main" id="{A4810B9C-920E-9E2E-E34A-1648FA95F1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</a:t>
                </a:r>
                <a:endParaRPr lang="en" altLang="ar-SA" sz="2400" b="1" dirty="0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4687121F-E861-8921-B2AC-0739469DF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27" name="Line 88">
                <a:extLst>
                  <a:ext uri="{FF2B5EF4-FFF2-40B4-BE49-F238E27FC236}">
                    <a16:creationId xmlns:a16="http://schemas.microsoft.com/office/drawing/2014/main" id="{19A9D09E-7D4F-D287-E5E7-137AFB01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91">
              <a:extLst>
                <a:ext uri="{FF2B5EF4-FFF2-40B4-BE49-F238E27FC236}">
                  <a16:creationId xmlns:a16="http://schemas.microsoft.com/office/drawing/2014/main" id="{5B2FBECF-1683-FFA2-72D4-5A6454148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/>
                <a:t>ــ</a:t>
              </a:r>
              <a:endParaRPr lang="en" altLang="ar-SA" sz="2000" b="1"/>
            </a:p>
          </p:txBody>
        </p:sp>
      </p:grpSp>
      <p:sp>
        <p:nvSpPr>
          <p:cNvPr id="28" name="Text Box 92">
            <a:extLst>
              <a:ext uri="{FF2B5EF4-FFF2-40B4-BE49-F238E27FC236}">
                <a16:creationId xmlns:a16="http://schemas.microsoft.com/office/drawing/2014/main" id="{CBDC7979-D2FC-C997-31E8-59882BBE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13" y="1956962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00B050"/>
                </a:solidFill>
              </a:rPr>
              <a:t>٥.٥٥</a:t>
            </a:r>
            <a:endParaRPr lang="en" alt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Text Box 98">
            <a:extLst>
              <a:ext uri="{FF2B5EF4-FFF2-40B4-BE49-F238E27FC236}">
                <a16:creationId xmlns:a16="http://schemas.microsoft.com/office/drawing/2014/main" id="{09BA371E-BFB7-C7DA-5937-B6031743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47" y="1972752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30" name="Group 100">
            <a:extLst>
              <a:ext uri="{FF2B5EF4-FFF2-40B4-BE49-F238E27FC236}">
                <a16:creationId xmlns:a16="http://schemas.microsoft.com/office/drawing/2014/main" id="{0F23739B-EA1C-2EF3-5470-62672BCD6E04}"/>
              </a:ext>
            </a:extLst>
          </p:cNvPr>
          <p:cNvGrpSpPr>
            <a:grpSpLocks/>
          </p:cNvGrpSpPr>
          <p:nvPr/>
        </p:nvGrpSpPr>
        <p:grpSpPr bwMode="auto">
          <a:xfrm>
            <a:off x="3037797" y="1791956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9C9BF46E-9C1F-4918-AE48-AFE857B22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3" name="Text Box 95">
                <a:extLst>
                  <a:ext uri="{FF2B5EF4-FFF2-40B4-BE49-F238E27FC236}">
                    <a16:creationId xmlns:a16="http://schemas.microsoft.com/office/drawing/2014/main" id="{72D0508C-60BE-6E17-C18C-DAFD31C3E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٥٥</a:t>
                </a:r>
                <a:endParaRPr lang="en" altLang="ar-SA" sz="2400" b="1" dirty="0"/>
              </a:p>
            </p:txBody>
          </p:sp>
          <p:sp>
            <p:nvSpPr>
              <p:cNvPr id="34" name="Text Box 96">
                <a:extLst>
                  <a:ext uri="{FF2B5EF4-FFF2-40B4-BE49-F238E27FC236}">
                    <a16:creationId xmlns:a16="http://schemas.microsoft.com/office/drawing/2014/main" id="{F09241E6-CD45-EC23-3B7D-6DEC00017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١٠٠</a:t>
                </a:r>
                <a:endParaRPr lang="en" altLang="ar-SA" sz="2400" b="1" dirty="0"/>
              </a:p>
            </p:txBody>
          </p:sp>
          <p:sp>
            <p:nvSpPr>
              <p:cNvPr id="35" name="Line 97">
                <a:extLst>
                  <a:ext uri="{FF2B5EF4-FFF2-40B4-BE49-F238E27FC236}">
                    <a16:creationId xmlns:a16="http://schemas.microsoft.com/office/drawing/2014/main" id="{7663AE2B-9527-FDF3-0A78-698F9CB07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8" y="2451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99">
              <a:extLst>
                <a:ext uri="{FF2B5EF4-FFF2-40B4-BE49-F238E27FC236}">
                  <a16:creationId xmlns:a16="http://schemas.microsoft.com/office/drawing/2014/main" id="{5B2AA7D8-CC46-1E64-B660-717122CCC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٥</a:t>
              </a:r>
              <a:endParaRPr lang="en" altLang="ar-SA" sz="2400" b="1" dirty="0"/>
            </a:p>
          </p:txBody>
        </p:sp>
      </p:grpSp>
      <p:grpSp>
        <p:nvGrpSpPr>
          <p:cNvPr id="36" name="Group 101">
            <a:extLst>
              <a:ext uri="{FF2B5EF4-FFF2-40B4-BE49-F238E27FC236}">
                <a16:creationId xmlns:a16="http://schemas.microsoft.com/office/drawing/2014/main" id="{D32AC15B-3872-3A06-C09B-C6E457140EFE}"/>
              </a:ext>
            </a:extLst>
          </p:cNvPr>
          <p:cNvGrpSpPr>
            <a:grpSpLocks/>
          </p:cNvGrpSpPr>
          <p:nvPr/>
        </p:nvGrpSpPr>
        <p:grpSpPr bwMode="auto">
          <a:xfrm>
            <a:off x="1771607" y="1802180"/>
            <a:ext cx="1122362" cy="766763"/>
            <a:chOff x="1447" y="2704"/>
            <a:chExt cx="707" cy="483"/>
          </a:xfrm>
          <a:solidFill>
            <a:schemeClr val="bg1"/>
          </a:solidFill>
        </p:grpSpPr>
        <p:grpSp>
          <p:nvGrpSpPr>
            <p:cNvPr id="37" name="Group 102">
              <a:extLst>
                <a:ext uri="{FF2B5EF4-FFF2-40B4-BE49-F238E27FC236}">
                  <a16:creationId xmlns:a16="http://schemas.microsoft.com/office/drawing/2014/main" id="{CB0A74D5-3ACC-8EC0-2407-D51827DA4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  <a:grpFill/>
          </p:grpSpPr>
          <p:sp>
            <p:nvSpPr>
              <p:cNvPr id="39" name="Text Box 103">
                <a:extLst>
                  <a:ext uri="{FF2B5EF4-FFF2-40B4-BE49-F238E27FC236}">
                    <a16:creationId xmlns:a16="http://schemas.microsoft.com/office/drawing/2014/main" id="{E64EBD13-7477-B34A-0BB5-44882811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40" name="Text Box 104">
                <a:extLst>
                  <a:ext uri="{FF2B5EF4-FFF2-40B4-BE49-F238E27FC236}">
                    <a16:creationId xmlns:a16="http://schemas.microsoft.com/office/drawing/2014/main" id="{384BA8EF-AB47-C490-95DB-765CB4B8B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٢٠</a:t>
                </a:r>
                <a:endParaRPr lang="en" altLang="ar-SA" sz="2400" b="1" dirty="0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387B857-F919-E954-A1B2-752146AA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Text Box 106">
              <a:extLst>
                <a:ext uri="{FF2B5EF4-FFF2-40B4-BE49-F238E27FC236}">
                  <a16:creationId xmlns:a16="http://schemas.microsoft.com/office/drawing/2014/main" id="{51F16A8D-4A2A-95BD-6E46-C94326C77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٨</a:t>
              </a:r>
              <a:endParaRPr lang="en" altLang="ar-SA" sz="2400" b="1" dirty="0"/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D19E9F63-9CFF-22E3-AA56-324C472365DD}"/>
              </a:ext>
            </a:extLst>
          </p:cNvPr>
          <p:cNvGrpSpPr>
            <a:grpSpLocks/>
          </p:cNvGrpSpPr>
          <p:nvPr/>
        </p:nvGrpSpPr>
        <p:grpSpPr bwMode="auto">
          <a:xfrm>
            <a:off x="9269076" y="2721024"/>
            <a:ext cx="1223963" cy="644525"/>
            <a:chOff x="4422" y="2496"/>
            <a:chExt cx="771" cy="406"/>
          </a:xfrm>
        </p:grpSpPr>
        <p:sp>
          <p:nvSpPr>
            <p:cNvPr id="43" name="Text Box 108">
              <a:extLst>
                <a:ext uri="{FF2B5EF4-FFF2-40B4-BE49-F238E27FC236}">
                  <a16:creationId xmlns:a16="http://schemas.microsoft.com/office/drawing/2014/main" id="{AA75D756-BD9E-FA6A-38BF-1DDD1BAE5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14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٠.٤٥</a:t>
              </a:r>
              <a:r>
                <a:rPr lang="ar-SA" altLang="ar-SA" sz="2400" b="1" dirty="0"/>
                <a:t> =</a:t>
              </a:r>
              <a:endParaRPr lang="en" altLang="ar-SA" sz="2400" b="1" dirty="0"/>
            </a:p>
          </p:txBody>
        </p:sp>
        <p:sp>
          <p:nvSpPr>
            <p:cNvPr id="44" name="Text Box 109">
              <a:extLst>
                <a:ext uri="{FF2B5EF4-FFF2-40B4-BE49-F238E27FC236}">
                  <a16:creationId xmlns:a16="http://schemas.microsoft.com/office/drawing/2014/main" id="{7AFAC0BD-9236-EB13-2DB7-AB68A5953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" y="2496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ــــ</a:t>
              </a:r>
              <a:endParaRPr lang="en" altLang="ar-SA" sz="2000" b="1" dirty="0"/>
            </a:p>
          </p:txBody>
        </p:sp>
      </p:grpSp>
      <p:sp>
        <p:nvSpPr>
          <p:cNvPr id="45" name="Text Box 98">
            <a:extLst>
              <a:ext uri="{FF2B5EF4-FFF2-40B4-BE49-F238E27FC236}">
                <a16:creationId xmlns:a16="http://schemas.microsoft.com/office/drawing/2014/main" id="{EB883A44-DE9E-F428-9F5E-7E433BC7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11" y="199230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=</a:t>
            </a:r>
            <a:endParaRPr lang="en" altLang="ar-SA" sz="2000" b="1" dirty="0"/>
          </a:p>
        </p:txBody>
      </p:sp>
      <p:grpSp>
        <p:nvGrpSpPr>
          <p:cNvPr id="47" name="Group 116">
            <a:extLst>
              <a:ext uri="{FF2B5EF4-FFF2-40B4-BE49-F238E27FC236}">
                <a16:creationId xmlns:a16="http://schemas.microsoft.com/office/drawing/2014/main" id="{1574DCA5-6BCE-5651-4320-44DA30CE62E9}"/>
              </a:ext>
            </a:extLst>
          </p:cNvPr>
          <p:cNvGrpSpPr>
            <a:grpSpLocks/>
          </p:cNvGrpSpPr>
          <p:nvPr/>
        </p:nvGrpSpPr>
        <p:grpSpPr bwMode="auto">
          <a:xfrm>
            <a:off x="8840105" y="2836647"/>
            <a:ext cx="576262" cy="766763"/>
            <a:chOff x="4967" y="2221"/>
            <a:chExt cx="363" cy="483"/>
          </a:xfrm>
        </p:grpSpPr>
        <p:sp>
          <p:nvSpPr>
            <p:cNvPr id="48" name="Text Box 117">
              <a:extLst>
                <a:ext uri="{FF2B5EF4-FFF2-40B4-BE49-F238E27FC236}">
                  <a16:creationId xmlns:a16="http://schemas.microsoft.com/office/drawing/2014/main" id="{5B6CE801-838D-558E-C931-579C62EB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٤٥</a:t>
              </a:r>
              <a:endParaRPr lang="en" altLang="ar-SA" sz="2400" b="1" dirty="0"/>
            </a:p>
          </p:txBody>
        </p:sp>
        <p:sp>
          <p:nvSpPr>
            <p:cNvPr id="49" name="Text Box 118">
              <a:extLst>
                <a:ext uri="{FF2B5EF4-FFF2-40B4-BE49-F238E27FC236}">
                  <a16:creationId xmlns:a16="http://schemas.microsoft.com/office/drawing/2014/main" id="{6DA7C36F-0338-EECD-0FEC-1AF21EFC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٩٩</a:t>
              </a:r>
              <a:endParaRPr lang="en" altLang="ar-SA" sz="2400" b="1" dirty="0"/>
            </a:p>
          </p:txBody>
        </p:sp>
        <p:sp>
          <p:nvSpPr>
            <p:cNvPr id="50" name="Line 119">
              <a:extLst>
                <a:ext uri="{FF2B5EF4-FFF2-40B4-BE49-F238E27FC236}">
                  <a16:creationId xmlns:a16="http://schemas.microsoft.com/office/drawing/2014/main" id="{F876D047-6365-0706-A94C-30C78ADEE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F87432D-F5F2-4ED9-0B17-F9F2A7DADF35}"/>
              </a:ext>
            </a:extLst>
          </p:cNvPr>
          <p:cNvSpPr txBox="1"/>
          <p:nvPr/>
        </p:nvSpPr>
        <p:spPr>
          <a:xfrm>
            <a:off x="10514864" y="2937264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٣١)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E47DED-4FAF-A901-7925-D5A2D886F920}"/>
              </a:ext>
            </a:extLst>
          </p:cNvPr>
          <p:cNvSpPr txBox="1"/>
          <p:nvPr/>
        </p:nvSpPr>
        <p:spPr>
          <a:xfrm>
            <a:off x="10148173" y="1941689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٢٦)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F34791-5144-5279-5262-0687763094E7}"/>
              </a:ext>
            </a:extLst>
          </p:cNvPr>
          <p:cNvSpPr txBox="1"/>
          <p:nvPr/>
        </p:nvSpPr>
        <p:spPr>
          <a:xfrm>
            <a:off x="5204790" y="1979281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٢٨)</a:t>
            </a:r>
          </a:p>
        </p:txBody>
      </p:sp>
      <p:grpSp>
        <p:nvGrpSpPr>
          <p:cNvPr id="54" name="Group 149">
            <a:extLst>
              <a:ext uri="{FF2B5EF4-FFF2-40B4-BE49-F238E27FC236}">
                <a16:creationId xmlns:a16="http://schemas.microsoft.com/office/drawing/2014/main" id="{6C6291A0-284C-32D6-27EC-D6AE567EFAA6}"/>
              </a:ext>
            </a:extLst>
          </p:cNvPr>
          <p:cNvGrpSpPr>
            <a:grpSpLocks/>
          </p:cNvGrpSpPr>
          <p:nvPr/>
        </p:nvGrpSpPr>
        <p:grpSpPr bwMode="auto">
          <a:xfrm>
            <a:off x="7972897" y="2767580"/>
            <a:ext cx="822325" cy="766762"/>
            <a:chOff x="3678" y="1995"/>
            <a:chExt cx="518" cy="483"/>
          </a:xfrm>
        </p:grpSpPr>
        <p:grpSp>
          <p:nvGrpSpPr>
            <p:cNvPr id="55" name="Group 85">
              <a:extLst>
                <a:ext uri="{FF2B5EF4-FFF2-40B4-BE49-F238E27FC236}">
                  <a16:creationId xmlns:a16="http://schemas.microsoft.com/office/drawing/2014/main" id="{FC33E7A0-E86A-278C-95DA-F2259D59E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1995"/>
              <a:ext cx="363" cy="483"/>
              <a:chOff x="4967" y="2221"/>
              <a:chExt cx="363" cy="483"/>
            </a:xfrm>
          </p:grpSpPr>
          <p:sp>
            <p:nvSpPr>
              <p:cNvPr id="57" name="Text Box 86">
                <a:extLst>
                  <a:ext uri="{FF2B5EF4-FFF2-40B4-BE49-F238E27FC236}">
                    <a16:creationId xmlns:a16="http://schemas.microsoft.com/office/drawing/2014/main" id="{B7B4F131-0E49-0778-D196-22541B028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C340F9B0-A8B4-925A-86CE-B7868E093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١١</a:t>
                </a:r>
                <a:endParaRPr lang="en" altLang="ar-SA" sz="2400" b="1" dirty="0"/>
              </a:p>
            </p:txBody>
          </p:sp>
          <p:sp>
            <p:nvSpPr>
              <p:cNvPr id="59" name="Line 88">
                <a:extLst>
                  <a:ext uri="{FF2B5EF4-FFF2-40B4-BE49-F238E27FC236}">
                    <a16:creationId xmlns:a16="http://schemas.microsoft.com/office/drawing/2014/main" id="{545CB4D9-9D06-C4EE-592A-CC98066A6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6" name="Text Box 91">
              <a:extLst>
                <a:ext uri="{FF2B5EF4-FFF2-40B4-BE49-F238E27FC236}">
                  <a16:creationId xmlns:a16="http://schemas.microsoft.com/office/drawing/2014/main" id="{07BE2C76-D6AD-CF10-CA3B-A56757E9A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1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 dirty="0"/>
                <a:t>=</a:t>
              </a:r>
              <a:endParaRPr lang="en" altLang="ar-SA" sz="2000" b="1" dirty="0"/>
            </a:p>
          </p:txBody>
        </p:sp>
      </p:grpSp>
      <p:grpSp>
        <p:nvGrpSpPr>
          <p:cNvPr id="60" name="Group 145">
            <a:extLst>
              <a:ext uri="{FF2B5EF4-FFF2-40B4-BE49-F238E27FC236}">
                <a16:creationId xmlns:a16="http://schemas.microsoft.com/office/drawing/2014/main" id="{6F2BFDD3-B86B-4068-E704-E5AEF1425300}"/>
              </a:ext>
            </a:extLst>
          </p:cNvPr>
          <p:cNvGrpSpPr>
            <a:grpSpLocks/>
          </p:cNvGrpSpPr>
          <p:nvPr/>
        </p:nvGrpSpPr>
        <p:grpSpPr bwMode="auto">
          <a:xfrm>
            <a:off x="4011314" y="2758574"/>
            <a:ext cx="1335088" cy="619124"/>
            <a:chOff x="1676" y="2467"/>
            <a:chExt cx="841" cy="390"/>
          </a:xfrm>
        </p:grpSpPr>
        <p:sp>
          <p:nvSpPr>
            <p:cNvPr id="61" name="Text Box 124">
              <a:extLst>
                <a:ext uri="{FF2B5EF4-FFF2-40B4-BE49-F238E27FC236}">
                  <a16:creationId xmlns:a16="http://schemas.microsoft.com/office/drawing/2014/main" id="{32C82EF3-5DDC-D414-019B-DCC9EF321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2566"/>
              <a:ext cx="8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- ١.٠٩ =</a:t>
              </a:r>
              <a:endParaRPr lang="en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 Box 125">
              <a:extLst>
                <a:ext uri="{FF2B5EF4-FFF2-40B4-BE49-F238E27FC236}">
                  <a16:creationId xmlns:a16="http://schemas.microsoft.com/office/drawing/2014/main" id="{5FD232D0-EEAE-B3B5-3C80-786D2801F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6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000" b="1" dirty="0"/>
                <a:t>ـــ</a:t>
              </a:r>
              <a:endParaRPr lang="en" altLang="ar-SA" sz="2000" b="1" dirty="0"/>
            </a:p>
          </p:txBody>
        </p:sp>
      </p:grpSp>
      <p:grpSp>
        <p:nvGrpSpPr>
          <p:cNvPr id="68" name="Group 146">
            <a:extLst>
              <a:ext uri="{FF2B5EF4-FFF2-40B4-BE49-F238E27FC236}">
                <a16:creationId xmlns:a16="http://schemas.microsoft.com/office/drawing/2014/main" id="{8F2AC3D2-DF78-C0A3-9073-714B08DDA81C}"/>
              </a:ext>
            </a:extLst>
          </p:cNvPr>
          <p:cNvGrpSpPr>
            <a:grpSpLocks/>
          </p:cNvGrpSpPr>
          <p:nvPr/>
        </p:nvGrpSpPr>
        <p:grpSpPr bwMode="auto">
          <a:xfrm>
            <a:off x="2826692" y="2778943"/>
            <a:ext cx="1309688" cy="766762"/>
            <a:chOff x="500" y="3785"/>
            <a:chExt cx="825" cy="483"/>
          </a:xfrm>
        </p:grpSpPr>
        <p:sp>
          <p:nvSpPr>
            <p:cNvPr id="69" name="Text Box 138">
              <a:extLst>
                <a:ext uri="{FF2B5EF4-FFF2-40B4-BE49-F238E27FC236}">
                  <a16:creationId xmlns:a16="http://schemas.microsoft.com/office/drawing/2014/main" id="{6129A28D-496D-A6F3-7A64-E13C19AA5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892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ar-SA" sz="2000" b="1" dirty="0"/>
                <a:t>ــ</a:t>
              </a:r>
              <a:endParaRPr lang="en" altLang="ar-SA" sz="2000" b="1" dirty="0"/>
            </a:p>
          </p:txBody>
        </p:sp>
        <p:grpSp>
          <p:nvGrpSpPr>
            <p:cNvPr id="70" name="Group 139">
              <a:extLst>
                <a:ext uri="{FF2B5EF4-FFF2-40B4-BE49-F238E27FC236}">
                  <a16:creationId xmlns:a16="http://schemas.microsoft.com/office/drawing/2014/main" id="{3807E872-7B56-CE19-108F-4DED7E8EA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" y="3785"/>
              <a:ext cx="707" cy="483"/>
              <a:chOff x="1447" y="2704"/>
              <a:chExt cx="707" cy="483"/>
            </a:xfrm>
          </p:grpSpPr>
          <p:grpSp>
            <p:nvGrpSpPr>
              <p:cNvPr id="71" name="Group 140">
                <a:extLst>
                  <a:ext uri="{FF2B5EF4-FFF2-40B4-BE49-F238E27FC236}">
                    <a16:creationId xmlns:a16="http://schemas.microsoft.com/office/drawing/2014/main" id="{32E94FBD-DD31-C257-37F3-F10F0C711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704"/>
                <a:ext cx="453" cy="483"/>
                <a:chOff x="4967" y="2221"/>
                <a:chExt cx="363" cy="483"/>
              </a:xfrm>
            </p:grpSpPr>
            <p:sp>
              <p:nvSpPr>
                <p:cNvPr id="73" name="Text Box 141">
                  <a:extLst>
                    <a:ext uri="{FF2B5EF4-FFF2-40B4-BE49-F238E27FC236}">
                      <a16:creationId xmlns:a16="http://schemas.microsoft.com/office/drawing/2014/main" id="{035B9EF2-12DB-A329-FB1B-C0078F3CB7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٩</a:t>
                  </a:r>
                  <a:endParaRPr lang="en" altLang="ar-SA" sz="2400" b="1" dirty="0"/>
                </a:p>
              </p:txBody>
            </p:sp>
            <p:sp>
              <p:nvSpPr>
                <p:cNvPr id="74" name="Text Box 142">
                  <a:extLst>
                    <a:ext uri="{FF2B5EF4-FFF2-40B4-BE49-F238E27FC236}">
                      <a16:creationId xmlns:a16="http://schemas.microsoft.com/office/drawing/2014/main" id="{4756735E-1701-7816-C551-455EDD88D5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/>
                    <a:t>٩٩</a:t>
                  </a:r>
                  <a:endParaRPr lang="en" altLang="ar-SA" sz="2400" b="1" dirty="0"/>
                </a:p>
              </p:txBody>
            </p:sp>
            <p:sp>
              <p:nvSpPr>
                <p:cNvPr id="75" name="Line 143">
                  <a:extLst>
                    <a:ext uri="{FF2B5EF4-FFF2-40B4-BE49-F238E27FC236}">
                      <a16:creationId xmlns:a16="http://schemas.microsoft.com/office/drawing/2014/main" id="{0F26F879-5AC5-781C-97D8-29E391651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2" name="Text Box 144">
                <a:extLst>
                  <a:ext uri="{FF2B5EF4-FFF2-40B4-BE49-F238E27FC236}">
                    <a16:creationId xmlns:a16="http://schemas.microsoft.com/office/drawing/2014/main" id="{38E8DCAC-DC9E-6477-8D58-15434E28B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" y="282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02D3B17-C566-425C-BBB8-783AD6649BED}"/>
              </a:ext>
            </a:extLst>
          </p:cNvPr>
          <p:cNvSpPr txBox="1"/>
          <p:nvPr/>
        </p:nvSpPr>
        <p:spPr>
          <a:xfrm>
            <a:off x="5346402" y="2936410"/>
            <a:ext cx="611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٣٢)</a:t>
            </a:r>
          </a:p>
        </p:txBody>
      </p:sp>
      <p:sp>
        <p:nvSpPr>
          <p:cNvPr id="46" name="Text Box 138">
            <a:extLst>
              <a:ext uri="{FF2B5EF4-FFF2-40B4-BE49-F238E27FC236}">
                <a16:creationId xmlns:a16="http://schemas.microsoft.com/office/drawing/2014/main" id="{CCDC3295-5E85-342C-167F-D2974EF5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152" y="291452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>
                <a:solidFill>
                  <a:srgbClr val="00B050"/>
                </a:solidFill>
              </a:rPr>
              <a:t>ــ</a:t>
            </a:r>
            <a:endParaRPr lang="en" altLang="ar-SA" sz="2000" b="1" dirty="0">
              <a:solidFill>
                <a:srgbClr val="00B050"/>
              </a:solidFill>
            </a:endParaRPr>
          </a:p>
        </p:txBody>
      </p:sp>
      <p:sp>
        <p:nvSpPr>
          <p:cNvPr id="63" name="Text Box 138">
            <a:extLst>
              <a:ext uri="{FF2B5EF4-FFF2-40B4-BE49-F238E27FC236}">
                <a16:creationId xmlns:a16="http://schemas.microsoft.com/office/drawing/2014/main" id="{FC7DDEEA-04A7-48A9-0D00-2CED1D9D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469" y="2870448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ــ</a:t>
            </a:r>
            <a:endParaRPr lang="en" altLang="ar-SA" sz="2000" b="1" dirty="0"/>
          </a:p>
        </p:txBody>
      </p:sp>
      <p:sp>
        <p:nvSpPr>
          <p:cNvPr id="64" name="Text Box 138">
            <a:extLst>
              <a:ext uri="{FF2B5EF4-FFF2-40B4-BE49-F238E27FC236}">
                <a16:creationId xmlns:a16="http://schemas.microsoft.com/office/drawing/2014/main" id="{6CF7B57F-B42E-2320-EF17-1A3E1E2E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938" y="2765449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 dirty="0"/>
              <a:t>ــ</a:t>
            </a:r>
            <a:endParaRPr lang="en" alt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359444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4" grpId="0"/>
      <p:bldP spid="28" grpId="0"/>
      <p:bldP spid="29" grpId="0"/>
      <p:bldP spid="45" grpId="0"/>
      <p:bldP spid="46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50">
            <a:extLst>
              <a:ext uri="{FF2B5EF4-FFF2-40B4-BE49-F238E27FC236}">
                <a16:creationId xmlns:a16="http://schemas.microsoft.com/office/drawing/2014/main" id="{35B59CF0-84C5-0344-924A-734C8B0B33F5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3" name="مجموعة 151">
              <a:extLst>
                <a:ext uri="{FF2B5EF4-FFF2-40B4-BE49-F238E27FC236}">
                  <a16:creationId xmlns:a16="http://schemas.microsoft.com/office/drawing/2014/main" id="{C02449A6-05D8-A0E8-BE98-C37957DE6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" name="مستطيل مستدير الزوايا 10">
                <a:extLst>
                  <a:ext uri="{FF2B5EF4-FFF2-40B4-BE49-F238E27FC236}">
                    <a16:creationId xmlns:a16="http://schemas.microsoft.com/office/drawing/2014/main" id="{09E8067C-E4AE-3A03-BDA0-4FB66175AF68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4" name="مستطيل مستدير الزوايا 13">
                <a:extLst>
                  <a:ext uri="{FF2B5EF4-FFF2-40B4-BE49-F238E27FC236}">
                    <a16:creationId xmlns:a16="http://schemas.microsoft.com/office/drawing/2014/main" id="{32EF3EFF-548E-9E5D-8397-7592D125220E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" name="مستطيل مستدير الزوايا 15">
                <a:extLst>
                  <a:ext uri="{FF2B5EF4-FFF2-40B4-BE49-F238E27FC236}">
                    <a16:creationId xmlns:a16="http://schemas.microsoft.com/office/drawing/2014/main" id="{C46E560B-5A8E-D699-2279-0448E489EC49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7" name="مستطيل مستدير الزوايا 16">
                <a:extLst>
                  <a:ext uri="{FF2B5EF4-FFF2-40B4-BE49-F238E27FC236}">
                    <a16:creationId xmlns:a16="http://schemas.microsoft.com/office/drawing/2014/main" id="{63F9EFF7-EB4F-4F46-427C-BF5087ECC74F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4" name="Google Shape;150;p5">
              <a:extLst>
                <a:ext uri="{FF2B5EF4-FFF2-40B4-BE49-F238E27FC236}">
                  <a16:creationId xmlns:a16="http://schemas.microsoft.com/office/drawing/2014/main" id="{CADFAA4D-143F-1909-724F-E63DE2F3A09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" name="Google Shape;152;p5">
                <a:extLst>
                  <a:ext uri="{FF2B5EF4-FFF2-40B4-BE49-F238E27FC236}">
                    <a16:creationId xmlns:a16="http://schemas.microsoft.com/office/drawing/2014/main" id="{B99F7E44-4817-9480-B645-52699EE20C4C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94C25618-8F00-A969-6B7F-6B30E923B44E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مجموعة 159">
            <a:extLst>
              <a:ext uri="{FF2B5EF4-FFF2-40B4-BE49-F238E27FC236}">
                <a16:creationId xmlns:a16="http://schemas.microsoft.com/office/drawing/2014/main" id="{87E65A2E-DD16-9FE5-4D53-5DDDE493C7E5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19" name="مجموعة 160">
              <a:extLst>
                <a:ext uri="{FF2B5EF4-FFF2-40B4-BE49-F238E27FC236}">
                  <a16:creationId xmlns:a16="http://schemas.microsoft.com/office/drawing/2014/main" id="{594C3237-A4C1-A649-CD8E-7B65DBE0A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" name="مستطيل مستدير الزوايا 22">
                <a:extLst>
                  <a:ext uri="{FF2B5EF4-FFF2-40B4-BE49-F238E27FC236}">
                    <a16:creationId xmlns:a16="http://schemas.microsoft.com/office/drawing/2014/main" id="{444DC1AC-BD21-B3CD-7FA6-552A13316B8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4" name="مستطيل مستدير الزوايا 23">
                <a:extLst>
                  <a:ext uri="{FF2B5EF4-FFF2-40B4-BE49-F238E27FC236}">
                    <a16:creationId xmlns:a16="http://schemas.microsoft.com/office/drawing/2014/main" id="{E84680AD-C9E5-4B9D-2EBA-D5D02D418B3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5" name="مستطيل مستدير الزوايا 24">
                <a:extLst>
                  <a:ext uri="{FF2B5EF4-FFF2-40B4-BE49-F238E27FC236}">
                    <a16:creationId xmlns:a16="http://schemas.microsoft.com/office/drawing/2014/main" id="{EBBFE1B4-97DE-AC49-C3AC-4C85000E6DE2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6" name="مستطيل مستدير الزوايا 25">
                <a:extLst>
                  <a:ext uri="{FF2B5EF4-FFF2-40B4-BE49-F238E27FC236}">
                    <a16:creationId xmlns:a16="http://schemas.microsoft.com/office/drawing/2014/main" id="{1B833187-9125-04D3-1EB6-555A432BB7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" name="Google Shape;150;p5">
              <a:extLst>
                <a:ext uri="{FF2B5EF4-FFF2-40B4-BE49-F238E27FC236}">
                  <a16:creationId xmlns:a16="http://schemas.microsoft.com/office/drawing/2014/main" id="{FB67C98E-FE66-AC5E-2160-AAB879A7A43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1" name="Google Shape;152;p5">
                <a:extLst>
                  <a:ext uri="{FF2B5EF4-FFF2-40B4-BE49-F238E27FC236}">
                    <a16:creationId xmlns:a16="http://schemas.microsoft.com/office/drawing/2014/main" id="{C9A94933-59B1-6488-36DF-C059F2A63524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53;p5">
                <a:extLst>
                  <a:ext uri="{FF2B5EF4-FFF2-40B4-BE49-F238E27FC236}">
                    <a16:creationId xmlns:a16="http://schemas.microsoft.com/office/drawing/2014/main" id="{8B8D9A5E-A5B2-B3F8-58B5-200DB4430930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" name="مجموعة 94">
            <a:extLst>
              <a:ext uri="{FF2B5EF4-FFF2-40B4-BE49-F238E27FC236}">
                <a16:creationId xmlns:a16="http://schemas.microsoft.com/office/drawing/2014/main" id="{10D77A39-0529-095D-57F4-B9BAAA853446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8" name="مجموعة 95">
              <a:extLst>
                <a:ext uri="{FF2B5EF4-FFF2-40B4-BE49-F238E27FC236}">
                  <a16:creationId xmlns:a16="http://schemas.microsoft.com/office/drawing/2014/main" id="{220C5A9C-C8D1-D320-2E0A-9552ECF29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32" name="مستطيل مستدير الزوايا 31">
                <a:extLst>
                  <a:ext uri="{FF2B5EF4-FFF2-40B4-BE49-F238E27FC236}">
                    <a16:creationId xmlns:a16="http://schemas.microsoft.com/office/drawing/2014/main" id="{ED5EF986-C84D-3EDB-B08D-12E98476FC39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3" name="مستطيل مستدير الزوايا 32">
                <a:extLst>
                  <a:ext uri="{FF2B5EF4-FFF2-40B4-BE49-F238E27FC236}">
                    <a16:creationId xmlns:a16="http://schemas.microsoft.com/office/drawing/2014/main" id="{D118C45A-8446-3407-9AAD-300429DF48A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4" name="مستطيل مستدير الزوايا 33">
                <a:extLst>
                  <a:ext uri="{FF2B5EF4-FFF2-40B4-BE49-F238E27FC236}">
                    <a16:creationId xmlns:a16="http://schemas.microsoft.com/office/drawing/2014/main" id="{99CBB6EC-FBAC-7CA7-9A4D-3DAB65E63A8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5" name="مستطيل مستدير الزوايا 34">
                <a:extLst>
                  <a:ext uri="{FF2B5EF4-FFF2-40B4-BE49-F238E27FC236}">
                    <a16:creationId xmlns:a16="http://schemas.microsoft.com/office/drawing/2014/main" id="{146314E6-33DD-91E3-C3D6-74587F7DB32A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9" name="Google Shape;150;p5">
              <a:extLst>
                <a:ext uri="{FF2B5EF4-FFF2-40B4-BE49-F238E27FC236}">
                  <a16:creationId xmlns:a16="http://schemas.microsoft.com/office/drawing/2014/main" id="{060263C2-8054-B7C7-7643-78AB5827F67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30" name="Google Shape;152;p5">
                <a:extLst>
                  <a:ext uri="{FF2B5EF4-FFF2-40B4-BE49-F238E27FC236}">
                    <a16:creationId xmlns:a16="http://schemas.microsoft.com/office/drawing/2014/main" id="{A29AEF7D-97EF-32E6-85ED-12771D3D9082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3;p5">
                <a:extLst>
                  <a:ext uri="{FF2B5EF4-FFF2-40B4-BE49-F238E27FC236}">
                    <a16:creationId xmlns:a16="http://schemas.microsoft.com/office/drawing/2014/main" id="{E2A3725A-11A1-6D88-5E71-328656C986CC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6" name="Picture 36">
            <a:extLst>
              <a:ext uri="{FF2B5EF4-FFF2-40B4-BE49-F238E27FC236}">
                <a16:creationId xmlns:a16="http://schemas.microsoft.com/office/drawing/2014/main" id="{2F59A584-4DBA-4FDB-F244-48C5C64F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69" y="1870246"/>
            <a:ext cx="7943946" cy="40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7">
            <a:extLst>
              <a:ext uri="{FF2B5EF4-FFF2-40B4-BE49-F238E27FC236}">
                <a16:creationId xmlns:a16="http://schemas.microsoft.com/office/drawing/2014/main" id="{EF94B547-99B9-830A-6C81-8B3E7669080C}"/>
              </a:ext>
            </a:extLst>
          </p:cNvPr>
          <p:cNvGrpSpPr>
            <a:grpSpLocks/>
          </p:cNvGrpSpPr>
          <p:nvPr/>
        </p:nvGrpSpPr>
        <p:grpSpPr bwMode="auto">
          <a:xfrm>
            <a:off x="8169593" y="3798778"/>
            <a:ext cx="720725" cy="766763"/>
            <a:chOff x="4967" y="2221"/>
            <a:chExt cx="363" cy="483"/>
          </a:xfrm>
        </p:grpSpPr>
        <p:sp>
          <p:nvSpPr>
            <p:cNvPr id="38" name="Text Box 38">
              <a:extLst>
                <a:ext uri="{FF2B5EF4-FFF2-40B4-BE49-F238E27FC236}">
                  <a16:creationId xmlns:a16="http://schemas.microsoft.com/office/drawing/2014/main" id="{22FCAE0D-07E7-EABF-A3E1-7B4183EE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٨</a:t>
              </a:r>
              <a:endParaRPr lang="en" altLang="ar-SA" sz="2400" b="1" dirty="0"/>
            </a:p>
          </p:txBody>
        </p: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20B54104-6433-FCAA-3E67-E6D615D58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١٠٠</a:t>
              </a:r>
              <a:endParaRPr lang="en" altLang="ar-SA" sz="2400" b="1" dirty="0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C7612BE5-1365-0959-B746-05CB3E0C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207A4C5D-4D15-AF72-A163-7C9071108C3B}"/>
              </a:ext>
            </a:extLst>
          </p:cNvPr>
          <p:cNvGrpSpPr>
            <a:grpSpLocks/>
          </p:cNvGrpSpPr>
          <p:nvPr/>
        </p:nvGrpSpPr>
        <p:grpSpPr bwMode="auto">
          <a:xfrm>
            <a:off x="7783831" y="4494103"/>
            <a:ext cx="1122362" cy="766763"/>
            <a:chOff x="1447" y="2704"/>
            <a:chExt cx="707" cy="483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082B036-F57F-FE53-AA8A-08BDB89B6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</p:grpSpPr>
          <p:sp>
            <p:nvSpPr>
              <p:cNvPr id="44" name="Text Box 43">
                <a:extLst>
                  <a:ext uri="{FF2B5EF4-FFF2-40B4-BE49-F238E27FC236}">
                    <a16:creationId xmlns:a16="http://schemas.microsoft.com/office/drawing/2014/main" id="{C30413B4-6467-8ABC-F007-4FE55A915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</a:t>
                </a:r>
                <a:endParaRPr lang="en" altLang="ar-SA" sz="2400" b="1" dirty="0"/>
              </a:p>
            </p:txBody>
          </p:sp>
          <p:sp>
            <p:nvSpPr>
              <p:cNvPr id="45" name="Text Box 44">
                <a:extLst>
                  <a:ext uri="{FF2B5EF4-FFF2-40B4-BE49-F238E27FC236}">
                    <a16:creationId xmlns:a16="http://schemas.microsoft.com/office/drawing/2014/main" id="{9EDCC098-5929-2F4C-0B39-9074FD592B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١٠</a:t>
                </a:r>
                <a:endParaRPr lang="en" altLang="ar-SA" sz="2400" b="1" dirty="0"/>
              </a:p>
            </p:txBody>
          </p:sp>
          <p:sp>
            <p:nvSpPr>
              <p:cNvPr id="46" name="Line 45">
                <a:extLst>
                  <a:ext uri="{FF2B5EF4-FFF2-40B4-BE49-F238E27FC236}">
                    <a16:creationId xmlns:a16="http://schemas.microsoft.com/office/drawing/2014/main" id="{67C28903-3D91-2EB2-0BA5-CE8358CCE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3" name="Text Box 46">
              <a:extLst>
                <a:ext uri="{FF2B5EF4-FFF2-40B4-BE49-F238E27FC236}">
                  <a16:creationId xmlns:a16="http://schemas.microsoft.com/office/drawing/2014/main" id="{6533F148-437B-6044-CB3C-3092A25AF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٢</a:t>
              </a:r>
              <a:endParaRPr lang="en" altLang="ar-SA" sz="2400" b="1" dirty="0"/>
            </a:p>
          </p:txBody>
        </p:sp>
      </p:grpSp>
      <p:sp>
        <p:nvSpPr>
          <p:cNvPr id="47" name="Text Box 47">
            <a:extLst>
              <a:ext uri="{FF2B5EF4-FFF2-40B4-BE49-F238E27FC236}">
                <a16:creationId xmlns:a16="http://schemas.microsoft.com/office/drawing/2014/main" id="{F1E1DC98-24F6-8AD0-1871-A33F3DF8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256" y="3990866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48" name="Group 48">
            <a:extLst>
              <a:ext uri="{FF2B5EF4-FFF2-40B4-BE49-F238E27FC236}">
                <a16:creationId xmlns:a16="http://schemas.microsoft.com/office/drawing/2014/main" id="{3586AF8A-C556-E957-ED81-49A53DB21103}"/>
              </a:ext>
            </a:extLst>
          </p:cNvPr>
          <p:cNvGrpSpPr>
            <a:grpSpLocks/>
          </p:cNvGrpSpPr>
          <p:nvPr/>
        </p:nvGrpSpPr>
        <p:grpSpPr bwMode="auto">
          <a:xfrm>
            <a:off x="7450456" y="3774966"/>
            <a:ext cx="576262" cy="766762"/>
            <a:chOff x="4967" y="2221"/>
            <a:chExt cx="363" cy="483"/>
          </a:xfrm>
        </p:grpSpPr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5BFDC304-48C5-ABF8-CF3E-690C710CF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٢</a:t>
              </a:r>
              <a:endParaRPr lang="en" altLang="ar-SA" sz="2400" b="1" dirty="0"/>
            </a:p>
          </p:txBody>
        </p:sp>
        <p:sp>
          <p:nvSpPr>
            <p:cNvPr id="50" name="Text Box 50">
              <a:extLst>
                <a:ext uri="{FF2B5EF4-FFF2-40B4-BE49-F238E27FC236}">
                  <a16:creationId xmlns:a16="http://schemas.microsoft.com/office/drawing/2014/main" id="{639BD383-9315-3AF8-C1D4-A36DC0582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٢٥</a:t>
              </a:r>
              <a:endParaRPr lang="en" altLang="ar-SA" sz="2400" b="1" dirty="0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AAC10D68-A631-A7A4-C352-3AB1ABE8D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Text Box 52">
            <a:extLst>
              <a:ext uri="{FF2B5EF4-FFF2-40B4-BE49-F238E27FC236}">
                <a16:creationId xmlns:a16="http://schemas.microsoft.com/office/drawing/2014/main" id="{68972CE8-52BD-4CCD-7AEF-8F8205C5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056" y="4679841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53" name="Group 53">
            <a:extLst>
              <a:ext uri="{FF2B5EF4-FFF2-40B4-BE49-F238E27FC236}">
                <a16:creationId xmlns:a16="http://schemas.microsoft.com/office/drawing/2014/main" id="{98B6F1D7-03BC-D3D0-79D8-A851F1A9383B}"/>
              </a:ext>
            </a:extLst>
          </p:cNvPr>
          <p:cNvGrpSpPr>
            <a:grpSpLocks/>
          </p:cNvGrpSpPr>
          <p:nvPr/>
        </p:nvGrpSpPr>
        <p:grpSpPr bwMode="auto">
          <a:xfrm>
            <a:off x="6577331" y="4498866"/>
            <a:ext cx="1122362" cy="766762"/>
            <a:chOff x="1447" y="2704"/>
            <a:chExt cx="707" cy="483"/>
          </a:xfrm>
        </p:grpSpPr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1AF764ED-CD4D-4CE7-64B9-D6773A01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</p:grpSpPr>
          <p:sp>
            <p:nvSpPr>
              <p:cNvPr id="56" name="Text Box 55">
                <a:extLst>
                  <a:ext uri="{FF2B5EF4-FFF2-40B4-BE49-F238E27FC236}">
                    <a16:creationId xmlns:a16="http://schemas.microsoft.com/office/drawing/2014/main" id="{5C032E71-C116-43F7-7A67-FF7AB5118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٢</a:t>
                </a:r>
                <a:endParaRPr lang="en" altLang="ar-SA" sz="2400" b="1" dirty="0"/>
              </a:p>
            </p:txBody>
          </p:sp>
          <p:sp>
            <p:nvSpPr>
              <p:cNvPr id="57" name="Text Box 56">
                <a:extLst>
                  <a:ext uri="{FF2B5EF4-FFF2-40B4-BE49-F238E27FC236}">
                    <a16:creationId xmlns:a16="http://schemas.microsoft.com/office/drawing/2014/main" id="{45D6203D-A7C1-513D-244E-C48E0AAB8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٥</a:t>
                </a:r>
                <a:endParaRPr lang="en" altLang="ar-SA" sz="2400" b="1" dirty="0"/>
              </a:p>
            </p:txBody>
          </p:sp>
          <p:sp>
            <p:nvSpPr>
              <p:cNvPr id="58" name="Line 57">
                <a:extLst>
                  <a:ext uri="{FF2B5EF4-FFF2-40B4-BE49-F238E27FC236}">
                    <a16:creationId xmlns:a16="http://schemas.microsoft.com/office/drawing/2014/main" id="{7211F9EE-1188-DD94-0B5D-06E813623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88FAEDF8-ED10-1664-55A3-EE3A84E56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2400" b="1" dirty="0"/>
                <a:t>٢</a:t>
              </a:r>
              <a:endParaRPr lang="en" altLang="ar-SA" sz="2400" b="1" dirty="0"/>
            </a:p>
          </p:txBody>
        </p:sp>
      </p:grpSp>
      <p:grpSp>
        <p:nvGrpSpPr>
          <p:cNvPr id="59" name="Group 59">
            <a:extLst>
              <a:ext uri="{FF2B5EF4-FFF2-40B4-BE49-F238E27FC236}">
                <a16:creationId xmlns:a16="http://schemas.microsoft.com/office/drawing/2014/main" id="{35D8CAF2-F33F-BAEF-E029-88BF7B21ED73}"/>
              </a:ext>
            </a:extLst>
          </p:cNvPr>
          <p:cNvGrpSpPr>
            <a:grpSpLocks/>
          </p:cNvGrpSpPr>
          <p:nvPr/>
        </p:nvGrpSpPr>
        <p:grpSpPr bwMode="auto">
          <a:xfrm>
            <a:off x="7983856" y="5183078"/>
            <a:ext cx="914400" cy="766763"/>
            <a:chOff x="4967" y="2221"/>
            <a:chExt cx="363" cy="483"/>
          </a:xfrm>
        </p:grpSpPr>
        <p:sp>
          <p:nvSpPr>
            <p:cNvPr id="60" name="Text Box 60">
              <a:extLst>
                <a:ext uri="{FF2B5EF4-FFF2-40B4-BE49-F238E27FC236}">
                  <a16:creationId xmlns:a16="http://schemas.microsoft.com/office/drawing/2014/main" id="{0C63F132-432F-0892-0725-56E417D98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٣٥</a:t>
              </a:r>
              <a:endParaRPr lang="en" altLang="ar-SA" sz="2400" b="1" dirty="0"/>
            </a:p>
          </p:txBody>
        </p:sp>
        <p:sp>
          <p:nvSpPr>
            <p:cNvPr id="61" name="Text Box 61">
              <a:extLst>
                <a:ext uri="{FF2B5EF4-FFF2-40B4-BE49-F238E27FC236}">
                  <a16:creationId xmlns:a16="http://schemas.microsoft.com/office/drawing/2014/main" id="{BFC2A243-8EBD-44F8-8587-0FB3309E5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١٠٠٠</a:t>
              </a:r>
              <a:endParaRPr lang="en" altLang="ar-SA" sz="2400" b="1" dirty="0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0D8D14A7-6B33-AF95-6E50-78AA5641E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3" name="Text Box 63">
            <a:extLst>
              <a:ext uri="{FF2B5EF4-FFF2-40B4-BE49-F238E27FC236}">
                <a16:creationId xmlns:a16="http://schemas.microsoft.com/office/drawing/2014/main" id="{5C5F72B8-CC51-87D4-4C82-D9014528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093" y="5375166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64" name="Group 64">
            <a:extLst>
              <a:ext uri="{FF2B5EF4-FFF2-40B4-BE49-F238E27FC236}">
                <a16:creationId xmlns:a16="http://schemas.microsoft.com/office/drawing/2014/main" id="{0EF4B42E-87DD-FF54-D896-AD3683822991}"/>
              </a:ext>
            </a:extLst>
          </p:cNvPr>
          <p:cNvGrpSpPr>
            <a:grpSpLocks/>
          </p:cNvGrpSpPr>
          <p:nvPr/>
        </p:nvGrpSpPr>
        <p:grpSpPr bwMode="auto">
          <a:xfrm>
            <a:off x="7118668" y="5159266"/>
            <a:ext cx="750888" cy="766762"/>
            <a:chOff x="4967" y="2221"/>
            <a:chExt cx="363" cy="483"/>
          </a:xfrm>
        </p:grpSpPr>
        <p:sp>
          <p:nvSpPr>
            <p:cNvPr id="65" name="Text Box 65">
              <a:extLst>
                <a:ext uri="{FF2B5EF4-FFF2-40B4-BE49-F238E27FC236}">
                  <a16:creationId xmlns:a16="http://schemas.microsoft.com/office/drawing/2014/main" id="{29D48973-A35C-400F-0F6D-11FE50D05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٧</a:t>
              </a:r>
              <a:endParaRPr lang="en" altLang="ar-SA" sz="2400" b="1" dirty="0"/>
            </a:p>
          </p:txBody>
        </p:sp>
        <p:sp>
          <p:nvSpPr>
            <p:cNvPr id="66" name="Text Box 66">
              <a:extLst>
                <a:ext uri="{FF2B5EF4-FFF2-40B4-BE49-F238E27FC236}">
                  <a16:creationId xmlns:a16="http://schemas.microsoft.com/office/drawing/2014/main" id="{2733F3CD-AB53-25B5-9CAF-BDB84484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/>
                <a:t>٢٠٠</a:t>
              </a:r>
              <a:endParaRPr lang="en" altLang="ar-SA" sz="2400" b="1" dirty="0"/>
            </a:p>
          </p:txBody>
        </p:sp>
        <p:sp>
          <p:nvSpPr>
            <p:cNvPr id="67" name="Line 67">
              <a:extLst>
                <a:ext uri="{FF2B5EF4-FFF2-40B4-BE49-F238E27FC236}">
                  <a16:creationId xmlns:a16="http://schemas.microsoft.com/office/drawing/2014/main" id="{3508918F-3A43-B9F5-DAEE-724E1E6AE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79585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445" y="-2988862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5" name="مجموعة 150">
            <a:extLst>
              <a:ext uri="{FF2B5EF4-FFF2-40B4-BE49-F238E27FC236}">
                <a16:creationId xmlns:a16="http://schemas.microsoft.com/office/drawing/2014/main" id="{1917A9B2-1BC0-6069-0959-C6F43FB12C49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8" name="مجموعة 151">
              <a:extLst>
                <a:ext uri="{FF2B5EF4-FFF2-40B4-BE49-F238E27FC236}">
                  <a16:creationId xmlns:a16="http://schemas.microsoft.com/office/drawing/2014/main" id="{D624F0F0-B7A2-587B-B8D4-5C2A29BB6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7" name="مستطيل مستدير الزوايا 16">
                <a:extLst>
                  <a:ext uri="{FF2B5EF4-FFF2-40B4-BE49-F238E27FC236}">
                    <a16:creationId xmlns:a16="http://schemas.microsoft.com/office/drawing/2014/main" id="{6244FA2D-9141-E3DE-0C8F-194CEF71907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8" name="مستطيل مستدير الزوايا 17">
                <a:extLst>
                  <a:ext uri="{FF2B5EF4-FFF2-40B4-BE49-F238E27FC236}">
                    <a16:creationId xmlns:a16="http://schemas.microsoft.com/office/drawing/2014/main" id="{A78402CC-CDB3-E2EE-31A0-7497553AF9A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9" name="مستطيل مستدير الزوايا 18">
                <a:extLst>
                  <a:ext uri="{FF2B5EF4-FFF2-40B4-BE49-F238E27FC236}">
                    <a16:creationId xmlns:a16="http://schemas.microsoft.com/office/drawing/2014/main" id="{36804EC6-D731-8F99-C5A3-9E541A21C5B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0" name="مستطيل مستدير الزوايا 19">
                <a:extLst>
                  <a:ext uri="{FF2B5EF4-FFF2-40B4-BE49-F238E27FC236}">
                    <a16:creationId xmlns:a16="http://schemas.microsoft.com/office/drawing/2014/main" id="{9772FB54-9EA4-A7BC-E2F8-908E1A42119C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11" name="Google Shape;150;p5">
              <a:extLst>
                <a:ext uri="{FF2B5EF4-FFF2-40B4-BE49-F238E27FC236}">
                  <a16:creationId xmlns:a16="http://schemas.microsoft.com/office/drawing/2014/main" id="{517B7CF1-C678-0467-ED53-2982E5B0589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4" name="Google Shape;152;p5">
                <a:extLst>
                  <a:ext uri="{FF2B5EF4-FFF2-40B4-BE49-F238E27FC236}">
                    <a16:creationId xmlns:a16="http://schemas.microsoft.com/office/drawing/2014/main" id="{35887881-89F8-72C4-CE9B-7FC591173308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53;p5">
                <a:extLst>
                  <a:ext uri="{FF2B5EF4-FFF2-40B4-BE49-F238E27FC236}">
                    <a16:creationId xmlns:a16="http://schemas.microsoft.com/office/drawing/2014/main" id="{6E19A759-A677-FB38-586C-0E2F07369B09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" name="مجموعة 149">
            <a:extLst>
              <a:ext uri="{FF2B5EF4-FFF2-40B4-BE49-F238E27FC236}">
                <a16:creationId xmlns:a16="http://schemas.microsoft.com/office/drawing/2014/main" id="{F1E6C803-5CE4-0AAD-BE2D-02C7DE785A64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2" name="مجموعة 148">
              <a:extLst>
                <a:ext uri="{FF2B5EF4-FFF2-40B4-BE49-F238E27FC236}">
                  <a16:creationId xmlns:a16="http://schemas.microsoft.com/office/drawing/2014/main" id="{5E42990C-2083-43D4-B67B-93602AA40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6" name="مستطيل مستدير الزوايا 25">
                <a:extLst>
                  <a:ext uri="{FF2B5EF4-FFF2-40B4-BE49-F238E27FC236}">
                    <a16:creationId xmlns:a16="http://schemas.microsoft.com/office/drawing/2014/main" id="{11B73BDC-8579-1DBD-914D-3BFDE4066DF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7" name="مستطيل مستدير الزوايا 26">
                <a:extLst>
                  <a:ext uri="{FF2B5EF4-FFF2-40B4-BE49-F238E27FC236}">
                    <a16:creationId xmlns:a16="http://schemas.microsoft.com/office/drawing/2014/main" id="{6C3A591A-41C8-BBB9-22D8-2EE6B3EFFC48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8" name="مستطيل مستدير الزوايا 27">
                <a:extLst>
                  <a:ext uri="{FF2B5EF4-FFF2-40B4-BE49-F238E27FC236}">
                    <a16:creationId xmlns:a16="http://schemas.microsoft.com/office/drawing/2014/main" id="{D3CB1783-DFFB-E593-3A8B-D02347CF998C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29" name="مستطيل مستدير الزوايا 28">
                <a:extLst>
                  <a:ext uri="{FF2B5EF4-FFF2-40B4-BE49-F238E27FC236}">
                    <a16:creationId xmlns:a16="http://schemas.microsoft.com/office/drawing/2014/main" id="{4990F526-1313-4B8C-2820-68BA253D45BC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3" name="Google Shape;150;p5">
              <a:extLst>
                <a:ext uri="{FF2B5EF4-FFF2-40B4-BE49-F238E27FC236}">
                  <a16:creationId xmlns:a16="http://schemas.microsoft.com/office/drawing/2014/main" id="{D43464AC-6F0E-E29A-6FA4-6F1E03F370F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4" name="Google Shape;152;p5">
                <a:extLst>
                  <a:ext uri="{FF2B5EF4-FFF2-40B4-BE49-F238E27FC236}">
                    <a16:creationId xmlns:a16="http://schemas.microsoft.com/office/drawing/2014/main" id="{C8812A11-C426-350B-B02F-23CDCA0146F3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53;p5">
                <a:extLst>
                  <a:ext uri="{FF2B5EF4-FFF2-40B4-BE49-F238E27FC236}">
                    <a16:creationId xmlns:a16="http://schemas.microsoft.com/office/drawing/2014/main" id="{FABBA815-061C-100F-55AC-E103B7F1CE7B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مجموعة 159">
            <a:extLst>
              <a:ext uri="{FF2B5EF4-FFF2-40B4-BE49-F238E27FC236}">
                <a16:creationId xmlns:a16="http://schemas.microsoft.com/office/drawing/2014/main" id="{11B7B004-113D-2BCD-75F8-1A125CC1EE51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31" name="مجموعة 160">
              <a:extLst>
                <a:ext uri="{FF2B5EF4-FFF2-40B4-BE49-F238E27FC236}">
                  <a16:creationId xmlns:a16="http://schemas.microsoft.com/office/drawing/2014/main" id="{418FC943-89CF-7A7E-1521-35D05A2F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35" name="مستطيل مستدير الزوايا 34">
                <a:extLst>
                  <a:ext uri="{FF2B5EF4-FFF2-40B4-BE49-F238E27FC236}">
                    <a16:creationId xmlns:a16="http://schemas.microsoft.com/office/drawing/2014/main" id="{84BC75FC-B589-F7FA-9CA2-CE6ADC5996D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6" name="مستطيل مستدير الزوايا 35">
                <a:extLst>
                  <a:ext uri="{FF2B5EF4-FFF2-40B4-BE49-F238E27FC236}">
                    <a16:creationId xmlns:a16="http://schemas.microsoft.com/office/drawing/2014/main" id="{49963B59-EBA3-006E-B797-A0D51DA542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7" name="مستطيل مستدير الزوايا 36">
                <a:extLst>
                  <a:ext uri="{FF2B5EF4-FFF2-40B4-BE49-F238E27FC236}">
                    <a16:creationId xmlns:a16="http://schemas.microsoft.com/office/drawing/2014/main" id="{E21D6D60-099E-9F2F-21A6-CD0E3FD435A3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38" name="مستطيل مستدير الزوايا 37">
                <a:extLst>
                  <a:ext uri="{FF2B5EF4-FFF2-40B4-BE49-F238E27FC236}">
                    <a16:creationId xmlns:a16="http://schemas.microsoft.com/office/drawing/2014/main" id="{E9BCE629-CEA8-4A84-2968-D1C1642368A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32" name="Google Shape;150;p5">
              <a:extLst>
                <a:ext uri="{FF2B5EF4-FFF2-40B4-BE49-F238E27FC236}">
                  <a16:creationId xmlns:a16="http://schemas.microsoft.com/office/drawing/2014/main" id="{DFF43805-2BF3-7EEB-97BD-74F91799CCC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33" name="Google Shape;152;p5">
                <a:extLst>
                  <a:ext uri="{FF2B5EF4-FFF2-40B4-BE49-F238E27FC236}">
                    <a16:creationId xmlns:a16="http://schemas.microsoft.com/office/drawing/2014/main" id="{BD0AA924-848F-9F34-8131-E27933D7A023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53;p5">
                <a:extLst>
                  <a:ext uri="{FF2B5EF4-FFF2-40B4-BE49-F238E27FC236}">
                    <a16:creationId xmlns:a16="http://schemas.microsoft.com/office/drawing/2014/main" id="{529AA30E-74C1-3CCE-5507-D2569301123D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" name="مجموعة 94">
            <a:extLst>
              <a:ext uri="{FF2B5EF4-FFF2-40B4-BE49-F238E27FC236}">
                <a16:creationId xmlns:a16="http://schemas.microsoft.com/office/drawing/2014/main" id="{4F533E4E-B0DA-8D3F-1DC5-0B4DCDB18D87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40" name="مجموعة 95">
              <a:extLst>
                <a:ext uri="{FF2B5EF4-FFF2-40B4-BE49-F238E27FC236}">
                  <a16:creationId xmlns:a16="http://schemas.microsoft.com/office/drawing/2014/main" id="{C56E28F5-D94B-C90B-8251-FE4BE7484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44" name="مستطيل مستدير الزوايا 43">
                <a:extLst>
                  <a:ext uri="{FF2B5EF4-FFF2-40B4-BE49-F238E27FC236}">
                    <a16:creationId xmlns:a16="http://schemas.microsoft.com/office/drawing/2014/main" id="{B0BCE4EC-56BE-E9EB-E3ED-D537E94ABD3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45" name="مستطيل مستدير الزوايا 44">
                <a:extLst>
                  <a:ext uri="{FF2B5EF4-FFF2-40B4-BE49-F238E27FC236}">
                    <a16:creationId xmlns:a16="http://schemas.microsoft.com/office/drawing/2014/main" id="{033DB006-5067-108C-2AFB-FF598D572111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46" name="مستطيل مستدير الزوايا 45">
                <a:extLst>
                  <a:ext uri="{FF2B5EF4-FFF2-40B4-BE49-F238E27FC236}">
                    <a16:creationId xmlns:a16="http://schemas.microsoft.com/office/drawing/2014/main" id="{7CF7255B-C428-B9B3-724F-F1C189B852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47" name="مستطيل مستدير الزوايا 46">
                <a:extLst>
                  <a:ext uri="{FF2B5EF4-FFF2-40B4-BE49-F238E27FC236}">
                    <a16:creationId xmlns:a16="http://schemas.microsoft.com/office/drawing/2014/main" id="{790E1F65-9C63-6189-C8D8-FB6C6EDC35D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41" name="Google Shape;150;p5">
              <a:extLst>
                <a:ext uri="{FF2B5EF4-FFF2-40B4-BE49-F238E27FC236}">
                  <a16:creationId xmlns:a16="http://schemas.microsoft.com/office/drawing/2014/main" id="{E94AB767-058D-9D18-601C-A4886A45F99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42" name="Google Shape;152;p5">
                <a:extLst>
                  <a:ext uri="{FF2B5EF4-FFF2-40B4-BE49-F238E27FC236}">
                    <a16:creationId xmlns:a16="http://schemas.microsoft.com/office/drawing/2014/main" id="{05D4D565-E714-60BD-BF97-79A05289B11A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53;p5">
                <a:extLst>
                  <a:ext uri="{FF2B5EF4-FFF2-40B4-BE49-F238E27FC236}">
                    <a16:creationId xmlns:a16="http://schemas.microsoft.com/office/drawing/2014/main" id="{5064764F-AB73-C4D8-8226-0E8720665F87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" name="مجموعة 110">
            <a:extLst>
              <a:ext uri="{FF2B5EF4-FFF2-40B4-BE49-F238E27FC236}">
                <a16:creationId xmlns:a16="http://schemas.microsoft.com/office/drawing/2014/main" id="{3935B023-BA59-C9F2-BF8A-3B5FB5A130FF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49" name="مجموعة 111">
              <a:extLst>
                <a:ext uri="{FF2B5EF4-FFF2-40B4-BE49-F238E27FC236}">
                  <a16:creationId xmlns:a16="http://schemas.microsoft.com/office/drawing/2014/main" id="{A10CF3DA-F234-14A7-E2AF-14AD9C416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53" name="مستطيل مستدير الزوايا 52">
                <a:extLst>
                  <a:ext uri="{FF2B5EF4-FFF2-40B4-BE49-F238E27FC236}">
                    <a16:creationId xmlns:a16="http://schemas.microsoft.com/office/drawing/2014/main" id="{DD69349D-03F0-889F-6239-B699F6B99D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54" name="مستطيل مستدير الزوايا 53">
                <a:extLst>
                  <a:ext uri="{FF2B5EF4-FFF2-40B4-BE49-F238E27FC236}">
                    <a16:creationId xmlns:a16="http://schemas.microsoft.com/office/drawing/2014/main" id="{A60217FB-4F44-DF90-83C2-C55075B46BF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55" name="مستطيل مستدير الزوايا 54">
                <a:extLst>
                  <a:ext uri="{FF2B5EF4-FFF2-40B4-BE49-F238E27FC236}">
                    <a16:creationId xmlns:a16="http://schemas.microsoft.com/office/drawing/2014/main" id="{EBDC61AA-1115-C508-FB8B-1573E8EE94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56" name="مستطيل مستدير الزوايا 55">
                <a:extLst>
                  <a:ext uri="{FF2B5EF4-FFF2-40B4-BE49-F238E27FC236}">
                    <a16:creationId xmlns:a16="http://schemas.microsoft.com/office/drawing/2014/main" id="{43417C09-ADA4-829E-C524-7019E3B6A6A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50" name="Google Shape;150;p5">
              <a:extLst>
                <a:ext uri="{FF2B5EF4-FFF2-40B4-BE49-F238E27FC236}">
                  <a16:creationId xmlns:a16="http://schemas.microsoft.com/office/drawing/2014/main" id="{A72E42C4-BCE2-7792-B697-C6F270FD48A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51" name="Google Shape;152;p5">
                <a:extLst>
                  <a:ext uri="{FF2B5EF4-FFF2-40B4-BE49-F238E27FC236}">
                    <a16:creationId xmlns:a16="http://schemas.microsoft.com/office/drawing/2014/main" id="{A0078BE6-1756-3792-DF63-BA805AEE5715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53;p5">
                <a:extLst>
                  <a:ext uri="{FF2B5EF4-FFF2-40B4-BE49-F238E27FC236}">
                    <a16:creationId xmlns:a16="http://schemas.microsoft.com/office/drawing/2014/main" id="{DD429197-6257-521F-C883-863994A1D265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7" name="Picture 59">
            <a:extLst>
              <a:ext uri="{FF2B5EF4-FFF2-40B4-BE49-F238E27FC236}">
                <a16:creationId xmlns:a16="http://schemas.microsoft.com/office/drawing/2014/main" id="{77F09873-4724-84BF-7B47-37C025F7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34" y="2064505"/>
            <a:ext cx="16557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60">
            <a:extLst>
              <a:ext uri="{FF2B5EF4-FFF2-40B4-BE49-F238E27FC236}">
                <a16:creationId xmlns:a16="http://schemas.microsoft.com/office/drawing/2014/main" id="{8A37AD48-7213-12FE-7037-367259272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59" y="911980"/>
            <a:ext cx="6769100" cy="5400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000" b="1"/>
              <a:t>استعمل الجدول المجاور لطلاب إحدى المدارس :</a:t>
            </a:r>
            <a:endParaRPr lang="en-US" altLang="ar-SA" sz="2000" b="1"/>
          </a:p>
          <a:p>
            <a:r>
              <a:rPr lang="en-US" altLang="ar-SA" sz="2000" b="1"/>
              <a:t> </a:t>
            </a:r>
            <a:endParaRPr lang="ar-SA" altLang="ar-SA" sz="2000" b="1"/>
          </a:p>
          <a:p>
            <a:r>
              <a:rPr lang="ar-SA" altLang="ar-SA" sz="2000" b="1"/>
              <a:t>اكتب الكسر العشري الذي يمثل عدد الطلاب </a:t>
            </a:r>
          </a:p>
          <a:p>
            <a:r>
              <a:rPr lang="ar-SA" altLang="ar-SA" sz="2000" b="1"/>
              <a:t>الذين ليس لهم أشقاء </a:t>
            </a:r>
          </a:p>
          <a:p>
            <a:endParaRPr lang="ar-SA" altLang="ar-SA" sz="2000" b="1"/>
          </a:p>
          <a:p>
            <a:r>
              <a:rPr lang="ar-SA" altLang="ar-SA" sz="2000" b="1"/>
              <a:t>اكتب الكسر العشري الذي يمثل عدد الطلاب</a:t>
            </a:r>
          </a:p>
          <a:p>
            <a:r>
              <a:rPr lang="ar-SA" altLang="ar-SA" sz="2000" b="1"/>
              <a:t> الذين لهم ثلاثة أشقاء</a:t>
            </a:r>
          </a:p>
          <a:p>
            <a:endParaRPr lang="ar-SA" altLang="ar-SA" sz="2000" b="1"/>
          </a:p>
          <a:p>
            <a:r>
              <a:rPr lang="ar-SA" altLang="ar-SA" sz="2000" b="1"/>
              <a:t>اكتب الكسر العشري الذي يمثل عدد الطلاب</a:t>
            </a:r>
          </a:p>
          <a:p>
            <a:r>
              <a:rPr lang="ar-SA" altLang="ar-SA" sz="2000" b="1"/>
              <a:t> الذين لديهم شقيق واحد لأقرب جزء من ألف</a:t>
            </a:r>
          </a:p>
          <a:p>
            <a:endParaRPr lang="ar-SA" altLang="ar-SA" sz="2000" b="1"/>
          </a:p>
          <a:p>
            <a:endParaRPr lang="ar-SA" altLang="ar-SA" sz="2000" b="1"/>
          </a:p>
          <a:p>
            <a:r>
              <a:rPr lang="ar-SA" altLang="ar-SA" sz="2000" b="1"/>
              <a:t>اكتب الكسر العشري الذي يمثل عدد الطلاب </a:t>
            </a:r>
          </a:p>
          <a:p>
            <a:r>
              <a:rPr lang="ar-SA" altLang="ar-SA" sz="2000" b="1"/>
              <a:t>الذين لديهم شقيقان لأقرب جزء من ألف</a:t>
            </a:r>
            <a:endParaRPr lang="en" altLang="ar-SA" sz="2000" b="1"/>
          </a:p>
          <a:p>
            <a:endParaRPr lang="en" altLang="ar-SA" sz="2000" b="1"/>
          </a:p>
        </p:txBody>
      </p:sp>
      <p:sp>
        <p:nvSpPr>
          <p:cNvPr id="59" name="Text Box 61">
            <a:extLst>
              <a:ext uri="{FF2B5EF4-FFF2-40B4-BE49-F238E27FC236}">
                <a16:creationId xmlns:a16="http://schemas.microsoft.com/office/drawing/2014/main" id="{38B46673-16CF-4821-5CFA-B5FF3D6E3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34" y="2323267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60" name="Group 62">
            <a:extLst>
              <a:ext uri="{FF2B5EF4-FFF2-40B4-BE49-F238E27FC236}">
                <a16:creationId xmlns:a16="http://schemas.microsoft.com/office/drawing/2014/main" id="{8C0DF210-3675-BB5F-06FD-59D22D327E8E}"/>
              </a:ext>
            </a:extLst>
          </p:cNvPr>
          <p:cNvGrpSpPr>
            <a:grpSpLocks/>
          </p:cNvGrpSpPr>
          <p:nvPr/>
        </p:nvGrpSpPr>
        <p:grpSpPr bwMode="auto">
          <a:xfrm>
            <a:off x="7383509" y="2107367"/>
            <a:ext cx="576262" cy="766763"/>
            <a:chOff x="4967" y="2221"/>
            <a:chExt cx="363" cy="483"/>
          </a:xfrm>
        </p:grpSpPr>
        <p:sp>
          <p:nvSpPr>
            <p:cNvPr id="61" name="Text Box 63">
              <a:extLst>
                <a:ext uri="{FF2B5EF4-FFF2-40B4-BE49-F238E27FC236}">
                  <a16:creationId xmlns:a16="http://schemas.microsoft.com/office/drawing/2014/main" id="{BDB7E0D7-8205-4A2C-56BE-5AB11D104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 Box 64">
              <a:extLst>
                <a:ext uri="{FF2B5EF4-FFF2-40B4-BE49-F238E27FC236}">
                  <a16:creationId xmlns:a16="http://schemas.microsoft.com/office/drawing/2014/main" id="{F9B08146-DDBA-0CD0-F6A4-758B79AFE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١٥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id="{0F789027-E7EE-96D4-D14B-59455EE3F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4" name="Text Box 71">
            <a:extLst>
              <a:ext uri="{FF2B5EF4-FFF2-40B4-BE49-F238E27FC236}">
                <a16:creationId xmlns:a16="http://schemas.microsoft.com/office/drawing/2014/main" id="{AD3FDD97-6A4D-C2FB-2FF5-3A1652C1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46" y="2288342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... ٠.٠٦٦٦٦</a:t>
            </a:r>
            <a:r>
              <a:rPr lang="ar-SA" altLang="ar-SA" sz="2400" b="1" dirty="0"/>
              <a:t> =</a:t>
            </a:r>
            <a:endParaRPr lang="en" altLang="ar-SA" sz="2400" b="1" dirty="0"/>
          </a:p>
        </p:txBody>
      </p:sp>
      <p:sp>
        <p:nvSpPr>
          <p:cNvPr id="65" name="Text Box 72">
            <a:extLst>
              <a:ext uri="{FF2B5EF4-FFF2-40B4-BE49-F238E27FC236}">
                <a16:creationId xmlns:a16="http://schemas.microsoft.com/office/drawing/2014/main" id="{EDE1980D-4955-131D-A619-A33A0772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59" y="228834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٠.٠٦٧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66" name="Text Box 73">
            <a:extLst>
              <a:ext uri="{FF2B5EF4-FFF2-40B4-BE49-F238E27FC236}">
                <a16:creationId xmlns:a16="http://schemas.microsoft.com/office/drawing/2014/main" id="{033304D5-7BC6-70D6-F3B2-34A4A05E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34" y="327100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67" name="Group 74">
            <a:extLst>
              <a:ext uri="{FF2B5EF4-FFF2-40B4-BE49-F238E27FC236}">
                <a16:creationId xmlns:a16="http://schemas.microsoft.com/office/drawing/2014/main" id="{D959E79C-952C-8341-0B9C-89008061129B}"/>
              </a:ext>
            </a:extLst>
          </p:cNvPr>
          <p:cNvGrpSpPr>
            <a:grpSpLocks/>
          </p:cNvGrpSpPr>
          <p:nvPr/>
        </p:nvGrpSpPr>
        <p:grpSpPr bwMode="auto">
          <a:xfrm>
            <a:off x="7383509" y="3055105"/>
            <a:ext cx="576262" cy="766762"/>
            <a:chOff x="4967" y="2221"/>
            <a:chExt cx="363" cy="483"/>
          </a:xfrm>
        </p:grpSpPr>
        <p:sp>
          <p:nvSpPr>
            <p:cNvPr id="68" name="Text Box 75">
              <a:extLst>
                <a:ext uri="{FF2B5EF4-FFF2-40B4-BE49-F238E27FC236}">
                  <a16:creationId xmlns:a16="http://schemas.microsoft.com/office/drawing/2014/main" id="{F5D3CAD3-7610-92CD-8A9E-2E8236D64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 Box 76">
              <a:extLst>
                <a:ext uri="{FF2B5EF4-FFF2-40B4-BE49-F238E27FC236}">
                  <a16:creationId xmlns:a16="http://schemas.microsoft.com/office/drawing/2014/main" id="{A4567492-F466-F6C0-41CE-1E9FB81E3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١٦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Line 77">
              <a:extLst>
                <a:ext uri="{FF2B5EF4-FFF2-40B4-BE49-F238E27FC236}">
                  <a16:creationId xmlns:a16="http://schemas.microsoft.com/office/drawing/2014/main" id="{F5956F05-A4EE-0B1D-5E7F-9427451DE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1" name="Text Box 78">
            <a:extLst>
              <a:ext uri="{FF2B5EF4-FFF2-40B4-BE49-F238E27FC236}">
                <a16:creationId xmlns:a16="http://schemas.microsoft.com/office/drawing/2014/main" id="{FD23CF0D-C28A-EE7E-3365-5F76A6F7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46" y="3236080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... ٠.١٦٦٦٦</a:t>
            </a:r>
            <a:r>
              <a:rPr lang="ar-SA" altLang="ar-SA" sz="2400" b="1" dirty="0"/>
              <a:t> =</a:t>
            </a:r>
            <a:endParaRPr lang="en" altLang="ar-SA" sz="2400" b="1" dirty="0"/>
          </a:p>
        </p:txBody>
      </p:sp>
      <p:sp>
        <p:nvSpPr>
          <p:cNvPr id="72" name="Text Box 79">
            <a:extLst>
              <a:ext uri="{FF2B5EF4-FFF2-40B4-BE49-F238E27FC236}">
                <a16:creationId xmlns:a16="http://schemas.microsoft.com/office/drawing/2014/main" id="{535228AF-0360-F426-7A41-E1945F28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59" y="323608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٠.١٦٧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73" name="Text Box 88">
            <a:extLst>
              <a:ext uri="{FF2B5EF4-FFF2-40B4-BE49-F238E27FC236}">
                <a16:creationId xmlns:a16="http://schemas.microsoft.com/office/drawing/2014/main" id="{DF7D330D-9EA5-F977-13AE-6CE21E10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34" y="444893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74" name="Group 89">
            <a:extLst>
              <a:ext uri="{FF2B5EF4-FFF2-40B4-BE49-F238E27FC236}">
                <a16:creationId xmlns:a16="http://schemas.microsoft.com/office/drawing/2014/main" id="{1F650038-999C-5804-F39E-67C23326CF00}"/>
              </a:ext>
            </a:extLst>
          </p:cNvPr>
          <p:cNvGrpSpPr>
            <a:grpSpLocks/>
          </p:cNvGrpSpPr>
          <p:nvPr/>
        </p:nvGrpSpPr>
        <p:grpSpPr bwMode="auto">
          <a:xfrm>
            <a:off x="7383509" y="4233030"/>
            <a:ext cx="576262" cy="766762"/>
            <a:chOff x="4967" y="2221"/>
            <a:chExt cx="363" cy="483"/>
          </a:xfrm>
        </p:grpSpPr>
        <p:sp>
          <p:nvSpPr>
            <p:cNvPr id="75" name="Text Box 90">
              <a:extLst>
                <a:ext uri="{FF2B5EF4-FFF2-40B4-BE49-F238E27FC236}">
                  <a16:creationId xmlns:a16="http://schemas.microsoft.com/office/drawing/2014/main" id="{040C7DBF-A9F0-0F5A-AC78-9381DDABA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 Box 91">
              <a:extLst>
                <a:ext uri="{FF2B5EF4-FFF2-40B4-BE49-F238E27FC236}">
                  <a16:creationId xmlns:a16="http://schemas.microsoft.com/office/drawing/2014/main" id="{2E497E96-237E-0AFE-271E-AD14E8E7A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٣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Line 92">
              <a:extLst>
                <a:ext uri="{FF2B5EF4-FFF2-40B4-BE49-F238E27FC236}">
                  <a16:creationId xmlns:a16="http://schemas.microsoft.com/office/drawing/2014/main" id="{893204F1-72B6-4305-4151-2E7B6BE4E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8" name="Text Box 93">
            <a:extLst>
              <a:ext uri="{FF2B5EF4-FFF2-40B4-BE49-F238E27FC236}">
                <a16:creationId xmlns:a16="http://schemas.microsoft.com/office/drawing/2014/main" id="{DA673EBB-F21B-DE2B-7DCD-F858571D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46" y="4414005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... ٠.٣٣٣٣٣</a:t>
            </a:r>
            <a:r>
              <a:rPr lang="ar-SA" altLang="ar-SA" sz="2400" b="1" dirty="0"/>
              <a:t> =</a:t>
            </a:r>
            <a:endParaRPr lang="en" altLang="ar-SA" sz="2400" b="1" dirty="0"/>
          </a:p>
        </p:txBody>
      </p:sp>
      <p:sp>
        <p:nvSpPr>
          <p:cNvPr id="79" name="Text Box 94">
            <a:extLst>
              <a:ext uri="{FF2B5EF4-FFF2-40B4-BE49-F238E27FC236}">
                <a16:creationId xmlns:a16="http://schemas.microsoft.com/office/drawing/2014/main" id="{19B6C525-8CD4-ABD6-5892-3AC64675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59" y="441400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٠.٣٣٣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80" name="Text Box 95">
            <a:extLst>
              <a:ext uri="{FF2B5EF4-FFF2-40B4-BE49-F238E27FC236}">
                <a16:creationId xmlns:a16="http://schemas.microsoft.com/office/drawing/2014/main" id="{27B2FCA4-EF4A-C153-BC4E-F7597CD0C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734" y="5685592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81" name="Group 96">
            <a:extLst>
              <a:ext uri="{FF2B5EF4-FFF2-40B4-BE49-F238E27FC236}">
                <a16:creationId xmlns:a16="http://schemas.microsoft.com/office/drawing/2014/main" id="{812350C8-E432-430E-A5CC-199FFCF12139}"/>
              </a:ext>
            </a:extLst>
          </p:cNvPr>
          <p:cNvGrpSpPr>
            <a:grpSpLocks/>
          </p:cNvGrpSpPr>
          <p:nvPr/>
        </p:nvGrpSpPr>
        <p:grpSpPr bwMode="auto">
          <a:xfrm>
            <a:off x="7383509" y="5469692"/>
            <a:ext cx="576262" cy="766763"/>
            <a:chOff x="4967" y="2221"/>
            <a:chExt cx="363" cy="483"/>
          </a:xfrm>
        </p:grpSpPr>
        <p:sp>
          <p:nvSpPr>
            <p:cNvPr id="82" name="Text Box 97">
              <a:extLst>
                <a:ext uri="{FF2B5EF4-FFF2-40B4-BE49-F238E27FC236}">
                  <a16:creationId xmlns:a16="http://schemas.microsoft.com/office/drawing/2014/main" id="{4599CE4D-3440-7309-F988-958E83A2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٥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 Box 98">
              <a:extLst>
                <a:ext uri="{FF2B5EF4-FFF2-40B4-BE49-F238E27FC236}">
                  <a16:creationId xmlns:a16="http://schemas.microsoft.com/office/drawing/2014/main" id="{6BEA3122-CB7A-A382-29C1-3F55CE32E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١٢</a:t>
              </a:r>
              <a:endParaRPr lang="en" alt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Line 99">
              <a:extLst>
                <a:ext uri="{FF2B5EF4-FFF2-40B4-BE49-F238E27FC236}">
                  <a16:creationId xmlns:a16="http://schemas.microsoft.com/office/drawing/2014/main" id="{73282BE1-BE6B-9122-7F24-FF60BEC47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5" name="Text Box 100">
            <a:extLst>
              <a:ext uri="{FF2B5EF4-FFF2-40B4-BE49-F238E27FC236}">
                <a16:creationId xmlns:a16="http://schemas.microsoft.com/office/drawing/2014/main" id="{F44E4111-8858-17E3-94D1-07506B29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46" y="5650667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... ٠.٤١٦٦</a:t>
            </a:r>
            <a:r>
              <a:rPr lang="ar-SA" altLang="ar-SA" sz="2400" b="1" dirty="0"/>
              <a:t> =</a:t>
            </a:r>
            <a:endParaRPr lang="en" altLang="ar-SA" sz="2400" b="1" dirty="0"/>
          </a:p>
        </p:txBody>
      </p:sp>
      <p:sp>
        <p:nvSpPr>
          <p:cNvPr id="86" name="Text Box 101">
            <a:extLst>
              <a:ext uri="{FF2B5EF4-FFF2-40B4-BE49-F238E27FC236}">
                <a16:creationId xmlns:a16="http://schemas.microsoft.com/office/drawing/2014/main" id="{AFA1581C-0479-BA7E-C931-0A097BEE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59" y="5650667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٠.٤١٧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6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4" grpId="0"/>
      <p:bldP spid="65" grpId="0"/>
      <p:bldP spid="66" grpId="0"/>
      <p:bldP spid="71" grpId="0"/>
      <p:bldP spid="72" grpId="0"/>
      <p:bldP spid="73" grpId="0"/>
      <p:bldP spid="78" grpId="0"/>
      <p:bldP spid="79" grpId="0"/>
      <p:bldP spid="80" grpId="0"/>
      <p:bldP spid="85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45" name="Group 29">
            <a:extLst>
              <a:ext uri="{FF2B5EF4-FFF2-40B4-BE49-F238E27FC236}">
                <a16:creationId xmlns:a16="http://schemas.microsoft.com/office/drawing/2014/main" id="{679C5576-9267-D84E-98FD-EDB3D4688380}"/>
              </a:ext>
            </a:extLst>
          </p:cNvPr>
          <p:cNvGrpSpPr>
            <a:grpSpLocks/>
          </p:cNvGrpSpPr>
          <p:nvPr/>
        </p:nvGrpSpPr>
        <p:grpSpPr bwMode="auto">
          <a:xfrm>
            <a:off x="4335350" y="5460061"/>
            <a:ext cx="738594" cy="996949"/>
            <a:chOff x="4967" y="2156"/>
            <a:chExt cx="372" cy="628"/>
          </a:xfrm>
        </p:grpSpPr>
        <p:sp>
          <p:nvSpPr>
            <p:cNvPr id="46" name="Text Box 30">
              <a:extLst>
                <a:ext uri="{FF2B5EF4-FFF2-40B4-BE49-F238E27FC236}">
                  <a16:creationId xmlns:a16="http://schemas.microsoft.com/office/drawing/2014/main" id="{A85D9E0C-1473-4874-06DD-981B99D8E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" y="2156"/>
              <a:ext cx="363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3600" b="1" dirty="0"/>
                <a:t>٨</a:t>
              </a:r>
              <a:endParaRPr lang="en" altLang="ar-SA" sz="3600" b="1" dirty="0"/>
            </a:p>
          </p:txBody>
        </p:sp>
        <p:sp>
          <p:nvSpPr>
            <p:cNvPr id="47" name="Text Box 31">
              <a:extLst>
                <a:ext uri="{FF2B5EF4-FFF2-40B4-BE49-F238E27FC236}">
                  <a16:creationId xmlns:a16="http://schemas.microsoft.com/office/drawing/2014/main" id="{23D96EC2-70A8-47AF-7CFC-8DDF6CF6E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3200" b="1" dirty="0"/>
                <a:t>١٠</a:t>
              </a:r>
              <a:endParaRPr lang="en" altLang="ar-SA" sz="2400" b="1" dirty="0"/>
            </a:p>
          </p:txBody>
        </p:sp>
        <p:sp>
          <p:nvSpPr>
            <p:cNvPr id="48" name="Line 32">
              <a:extLst>
                <a:ext uri="{FF2B5EF4-FFF2-40B4-BE49-F238E27FC236}">
                  <a16:creationId xmlns:a16="http://schemas.microsoft.com/office/drawing/2014/main" id="{43B81215-D858-BBDF-C7F3-9191CD985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1" y="2498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9" name="Text Box 33">
            <a:extLst>
              <a:ext uri="{FF2B5EF4-FFF2-40B4-BE49-F238E27FC236}">
                <a16:creationId xmlns:a16="http://schemas.microsoft.com/office/drawing/2014/main" id="{08508D41-00BA-E34A-09E7-3DCDEB8B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016" y="5755337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pic>
        <p:nvPicPr>
          <p:cNvPr id="50" name="Picture 38">
            <a:extLst>
              <a:ext uri="{FF2B5EF4-FFF2-40B4-BE49-F238E27FC236}">
                <a16:creationId xmlns:a16="http://schemas.microsoft.com/office/drawing/2014/main" id="{5CA977F6-02A3-6D07-E7E7-58C4DDC5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1539624"/>
            <a:ext cx="850405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39">
            <a:extLst>
              <a:ext uri="{FF2B5EF4-FFF2-40B4-BE49-F238E27FC236}">
                <a16:creationId xmlns:a16="http://schemas.microsoft.com/office/drawing/2014/main" id="{79360E8F-C48E-31AC-2271-3127A2E99053}"/>
              </a:ext>
            </a:extLst>
          </p:cNvPr>
          <p:cNvGrpSpPr>
            <a:grpSpLocks/>
          </p:cNvGrpSpPr>
          <p:nvPr/>
        </p:nvGrpSpPr>
        <p:grpSpPr bwMode="auto">
          <a:xfrm>
            <a:off x="8215845" y="5147733"/>
            <a:ext cx="1781416" cy="1061926"/>
            <a:chOff x="1504" y="2704"/>
            <a:chExt cx="650" cy="435"/>
          </a:xfrm>
        </p:grpSpPr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D36C3D4A-1595-8F67-CCB7-EF4C44500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35"/>
              <a:chOff x="4967" y="2221"/>
              <a:chExt cx="363" cy="435"/>
            </a:xfrm>
          </p:grpSpPr>
          <p:sp>
            <p:nvSpPr>
              <p:cNvPr id="54" name="Text Box 41">
                <a:extLst>
                  <a:ext uri="{FF2B5EF4-FFF2-40B4-BE49-F238E27FC236}">
                    <a16:creationId xmlns:a16="http://schemas.microsoft.com/office/drawing/2014/main" id="{A5DE5579-7A9E-ACDC-043E-8570C3B32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3200" b="1" dirty="0"/>
                  <a:t>٦</a:t>
                </a:r>
                <a:endParaRPr lang="en" altLang="ar-SA" sz="3200" b="1" dirty="0"/>
              </a:p>
            </p:txBody>
          </p:sp>
          <p:sp>
            <p:nvSpPr>
              <p:cNvPr id="55" name="Text Box 42">
                <a:extLst>
                  <a:ext uri="{FF2B5EF4-FFF2-40B4-BE49-F238E27FC236}">
                    <a16:creationId xmlns:a16="http://schemas.microsoft.com/office/drawing/2014/main" id="{94B42F0E-901C-E664-78CD-668D5F0F3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3200" b="1" dirty="0"/>
                  <a:t>١٠</a:t>
                </a:r>
                <a:endParaRPr lang="en" altLang="ar-SA" sz="3200" b="1" dirty="0"/>
              </a:p>
            </p:txBody>
          </p:sp>
          <p:sp>
            <p:nvSpPr>
              <p:cNvPr id="56" name="Line 43">
                <a:extLst>
                  <a:ext uri="{FF2B5EF4-FFF2-40B4-BE49-F238E27FC236}">
                    <a16:creationId xmlns:a16="http://schemas.microsoft.com/office/drawing/2014/main" id="{13BFA6D0-12A6-BFB4-90CF-F65E5FA0B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9" y="2416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3" name="Text Box 44">
              <a:extLst>
                <a:ext uri="{FF2B5EF4-FFF2-40B4-BE49-F238E27FC236}">
                  <a16:creationId xmlns:a16="http://schemas.microsoft.com/office/drawing/2014/main" id="{580A350F-94FB-D13E-C28D-1C595D3DC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4" y="2808"/>
              <a:ext cx="318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ar-SA" sz="3600" b="1" dirty="0"/>
                <a:t>٢</a:t>
              </a:r>
              <a:endParaRPr lang="en" altLang="ar-SA" sz="3600" b="1" dirty="0"/>
            </a:p>
          </p:txBody>
        </p:sp>
      </p:grpSp>
      <p:sp>
        <p:nvSpPr>
          <p:cNvPr id="57" name="Text Box 45">
            <a:extLst>
              <a:ext uri="{FF2B5EF4-FFF2-40B4-BE49-F238E27FC236}">
                <a16:creationId xmlns:a16="http://schemas.microsoft.com/office/drawing/2014/main" id="{A1E2A660-C4AE-DBBC-3026-5893158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170" y="5457608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sp>
        <p:nvSpPr>
          <p:cNvPr id="58" name="Text Box 53">
            <a:extLst>
              <a:ext uri="{FF2B5EF4-FFF2-40B4-BE49-F238E27FC236}">
                <a16:creationId xmlns:a16="http://schemas.microsoft.com/office/drawing/2014/main" id="{1BA20A6B-223D-447C-B1F3-C8777A1E9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019" y="5401296"/>
            <a:ext cx="115252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3600" b="1" dirty="0"/>
              <a:t>٢.٦</a:t>
            </a:r>
            <a:endParaRPr lang="en" altLang="ar-SA" sz="3600" b="1" dirty="0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3722892F-D8E1-E29F-6B29-6A9E257D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158" y="5629131"/>
            <a:ext cx="115252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3600" b="1" dirty="0"/>
              <a:t>٠.٨</a:t>
            </a:r>
            <a:endParaRPr lang="en" alt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44694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49674" y="376218"/>
            <a:ext cx="1197665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409090">
            <a:off x="10136235" y="1271111"/>
            <a:ext cx="212138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C4C31F-D171-8794-BEFB-9F73CE0FF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485" y="1309109"/>
            <a:ext cx="8861931" cy="21336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B1566C-DA7E-1685-F0C0-7D59F5455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9986" y="3846298"/>
            <a:ext cx="9042400" cy="23114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F0202BF-53B0-AC4E-774E-0EB8E71115E4}"/>
              </a:ext>
            </a:extLst>
          </p:cNvPr>
          <p:cNvSpPr/>
          <p:nvPr/>
        </p:nvSpPr>
        <p:spPr>
          <a:xfrm>
            <a:off x="4045527" y="2272904"/>
            <a:ext cx="1634836" cy="105669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940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0003" y="-67441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905" y="74134"/>
            <a:ext cx="951345" cy="1005945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148" y="1475381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9351" y="2568427"/>
            <a:ext cx="5515244" cy="196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العدد النسبي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الكسر العشري المنتهي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الكسر العشري الدوري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562501" y="3251736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                                 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B3C5809-5995-2F10-4B1B-9B3AE9104128}"/>
              </a:ext>
            </a:extLst>
          </p:cNvPr>
          <p:cNvSpPr/>
          <p:nvPr/>
        </p:nvSpPr>
        <p:spPr>
          <a:xfrm>
            <a:off x="4952010" y="1609252"/>
            <a:ext cx="4026261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١-١</a:t>
            </a:r>
          </a:p>
          <a:p>
            <a:pPr algn="ctr">
              <a:defRPr/>
            </a:pPr>
            <a:r>
              <a:rPr lang="ar-SA" sz="4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الأعداد النسبية</a:t>
            </a:r>
            <a:endParaRPr lang="ar-SA" sz="4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272C069-D462-F692-A752-F9A7B9E57EB3}"/>
              </a:ext>
            </a:extLst>
          </p:cNvPr>
          <p:cNvSpPr/>
          <p:nvPr/>
        </p:nvSpPr>
        <p:spPr>
          <a:xfrm>
            <a:off x="4017779" y="3836116"/>
            <a:ext cx="5280111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2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اعبر عن الاعداد النسبية بكسور عشرية أعبرعن الكسور  عشرية بكسور اعتيادية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936767" y="4272430"/>
            <a:ext cx="5280112" cy="133805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3F1C5A-759F-D344-96CB-ADF77D9F63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27073" r="38953"/>
          <a:stretch/>
        </p:blipFill>
        <p:spPr>
          <a:xfrm>
            <a:off x="314668" y="297712"/>
            <a:ext cx="3885335" cy="43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73B5FCE-3C80-083C-5597-EA3730F2BDF1}"/>
              </a:ext>
            </a:extLst>
          </p:cNvPr>
          <p:cNvGrpSpPr>
            <a:grpSpLocks/>
          </p:cNvGrpSpPr>
          <p:nvPr/>
        </p:nvGrpSpPr>
        <p:grpSpPr bwMode="auto">
          <a:xfrm>
            <a:off x="10130348" y="1341971"/>
            <a:ext cx="974668" cy="480398"/>
            <a:chOff x="10372773" y="968175"/>
            <a:chExt cx="1066002" cy="505976"/>
          </a:xfrm>
        </p:grpSpPr>
        <p:sp>
          <p:nvSpPr>
            <p:cNvPr id="3" name="مستطيل ذو زاويتين مستديرتين في نفس الجانب 2">
              <a:extLst>
                <a:ext uri="{FF2B5EF4-FFF2-40B4-BE49-F238E27FC236}">
                  <a16:creationId xmlns:a16="http://schemas.microsoft.com/office/drawing/2014/main" id="{06209252-1BC2-F875-0523-67432B764B51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5EA123C9-68FC-1844-612A-B79620F311BE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500579F-4FAD-C265-759D-D82F2FDF92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4" b="26352"/>
          <a:stretch/>
        </p:blipFill>
        <p:spPr>
          <a:xfrm>
            <a:off x="6640348" y="1181367"/>
            <a:ext cx="4395338" cy="4936388"/>
          </a:xfrm>
          <a:prstGeom prst="rect">
            <a:avLst/>
          </a:prstGeom>
        </p:spPr>
      </p:pic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36A489F-01EA-2AC2-9953-6E9D05FF3C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9" t="74664" b="12668"/>
          <a:stretch/>
        </p:blipFill>
        <p:spPr>
          <a:xfrm>
            <a:off x="762000" y="1459485"/>
            <a:ext cx="5058894" cy="976180"/>
          </a:xfrm>
          <a:prstGeom prst="rect">
            <a:avLst/>
          </a:prstGeom>
        </p:spPr>
      </p:pic>
      <p:pic>
        <p:nvPicPr>
          <p:cNvPr id="13" name="صورة 1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15FA21B-C779-A82E-213C-1ED98A9136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42" t="86067" b="6859"/>
          <a:stretch/>
        </p:blipFill>
        <p:spPr>
          <a:xfrm>
            <a:off x="1066136" y="3279343"/>
            <a:ext cx="4896918" cy="496901"/>
          </a:xfrm>
          <a:prstGeom prst="rect">
            <a:avLst/>
          </a:prstGeom>
        </p:spPr>
      </p:pic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0657154-53B4-8FD2-A93F-037D74ABE6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27" t="92926" r="2066" b="598"/>
          <a:stretch/>
        </p:blipFill>
        <p:spPr>
          <a:xfrm>
            <a:off x="740362" y="4441486"/>
            <a:ext cx="5080532" cy="599922"/>
          </a:xfrm>
          <a:prstGeom prst="rect">
            <a:avLst/>
          </a:prstGeom>
        </p:spPr>
      </p:pic>
      <p:sp>
        <p:nvSpPr>
          <p:cNvPr id="16" name="Text Box 65">
            <a:extLst>
              <a:ext uri="{FF2B5EF4-FFF2-40B4-BE49-F238E27FC236}">
                <a16:creationId xmlns:a16="http://schemas.microsoft.com/office/drawing/2014/main" id="{066DA318-F40F-23C5-9E73-755C8C44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633" y="268196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altLang="ar-SA" sz="2000" b="1"/>
              <a:t>=</a:t>
            </a:r>
            <a:endParaRPr lang="en" altLang="ar-SA" sz="2000" b="1"/>
          </a:p>
        </p:txBody>
      </p:sp>
      <p:grpSp>
        <p:nvGrpSpPr>
          <p:cNvPr id="17" name="Group 66">
            <a:extLst>
              <a:ext uri="{FF2B5EF4-FFF2-40B4-BE49-F238E27FC236}">
                <a16:creationId xmlns:a16="http://schemas.microsoft.com/office/drawing/2014/main" id="{B8724A3C-758F-F9FC-4B24-B76A2DB67E20}"/>
              </a:ext>
            </a:extLst>
          </p:cNvPr>
          <p:cNvGrpSpPr>
            <a:grpSpLocks/>
          </p:cNvGrpSpPr>
          <p:nvPr/>
        </p:nvGrpSpPr>
        <p:grpSpPr bwMode="auto">
          <a:xfrm>
            <a:off x="3792408" y="2466065"/>
            <a:ext cx="576263" cy="766763"/>
            <a:chOff x="4967" y="2221"/>
            <a:chExt cx="363" cy="483"/>
          </a:xfrm>
        </p:grpSpPr>
        <p:sp>
          <p:nvSpPr>
            <p:cNvPr id="18" name="Text Box 67">
              <a:extLst>
                <a:ext uri="{FF2B5EF4-FFF2-40B4-BE49-F238E27FC236}">
                  <a16:creationId xmlns:a16="http://schemas.microsoft.com/office/drawing/2014/main" id="{9F7A45D2-5EA4-93A7-97B9-E6875041B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٣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68">
              <a:extLst>
                <a:ext uri="{FF2B5EF4-FFF2-40B4-BE49-F238E27FC236}">
                  <a16:creationId xmlns:a16="http://schemas.microsoft.com/office/drawing/2014/main" id="{615FA550-8B2E-3610-5BCA-930A86F75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٩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Line 69">
              <a:extLst>
                <a:ext uri="{FF2B5EF4-FFF2-40B4-BE49-F238E27FC236}">
                  <a16:creationId xmlns:a16="http://schemas.microsoft.com/office/drawing/2014/main" id="{16E718C0-B4C8-B67F-AAA8-243FACEA8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21" name="Group 70">
            <a:extLst>
              <a:ext uri="{FF2B5EF4-FFF2-40B4-BE49-F238E27FC236}">
                <a16:creationId xmlns:a16="http://schemas.microsoft.com/office/drawing/2014/main" id="{EE70FE5B-A2A1-D4FA-309F-AEBB9D2BC348}"/>
              </a:ext>
            </a:extLst>
          </p:cNvPr>
          <p:cNvGrpSpPr>
            <a:grpSpLocks/>
          </p:cNvGrpSpPr>
          <p:nvPr/>
        </p:nvGrpSpPr>
        <p:grpSpPr bwMode="auto">
          <a:xfrm>
            <a:off x="2928808" y="2466065"/>
            <a:ext cx="576263" cy="766763"/>
            <a:chOff x="4967" y="2221"/>
            <a:chExt cx="363" cy="483"/>
          </a:xfrm>
        </p:grpSpPr>
        <p:sp>
          <p:nvSpPr>
            <p:cNvPr id="22" name="Text Box 71">
              <a:extLst>
                <a:ext uri="{FF2B5EF4-FFF2-40B4-BE49-F238E27FC236}">
                  <a16:creationId xmlns:a16="http://schemas.microsoft.com/office/drawing/2014/main" id="{B49DB588-697D-30C3-554F-A5F41E9F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١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1245F9B5-D75B-F4ED-21A5-7F2EE262B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٣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Line 73">
              <a:extLst>
                <a:ext uri="{FF2B5EF4-FFF2-40B4-BE49-F238E27FC236}">
                  <a16:creationId xmlns:a16="http://schemas.microsoft.com/office/drawing/2014/main" id="{73099794-8DDC-214E-8F99-F6E2CE51B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5" name="Group 70">
            <a:extLst>
              <a:ext uri="{FF2B5EF4-FFF2-40B4-BE49-F238E27FC236}">
                <a16:creationId xmlns:a16="http://schemas.microsoft.com/office/drawing/2014/main" id="{202E0C16-137C-7FC9-D587-A49CA13D4323}"/>
              </a:ext>
            </a:extLst>
          </p:cNvPr>
          <p:cNvGrpSpPr>
            <a:grpSpLocks/>
          </p:cNvGrpSpPr>
          <p:nvPr/>
        </p:nvGrpSpPr>
        <p:grpSpPr bwMode="auto">
          <a:xfrm>
            <a:off x="3514595" y="3609962"/>
            <a:ext cx="576263" cy="766763"/>
            <a:chOff x="4967" y="2221"/>
            <a:chExt cx="363" cy="483"/>
          </a:xfrm>
        </p:grpSpPr>
        <p:sp>
          <p:nvSpPr>
            <p:cNvPr id="26" name="Text Box 71">
              <a:extLst>
                <a:ext uri="{FF2B5EF4-FFF2-40B4-BE49-F238E27FC236}">
                  <a16:creationId xmlns:a16="http://schemas.microsoft.com/office/drawing/2014/main" id="{20F23AB7-629D-7230-E21D-718349112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١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 Box 72">
              <a:extLst>
                <a:ext uri="{FF2B5EF4-FFF2-40B4-BE49-F238E27FC236}">
                  <a16:creationId xmlns:a16="http://schemas.microsoft.com/office/drawing/2014/main" id="{6846B2D2-5182-0FDA-9E3E-CAEB429F0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٩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Line 73">
              <a:extLst>
                <a:ext uri="{FF2B5EF4-FFF2-40B4-BE49-F238E27FC236}">
                  <a16:creationId xmlns:a16="http://schemas.microsoft.com/office/drawing/2014/main" id="{8AA07A17-1983-5D3F-B5B6-830135701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9" name="Group 70">
            <a:extLst>
              <a:ext uri="{FF2B5EF4-FFF2-40B4-BE49-F238E27FC236}">
                <a16:creationId xmlns:a16="http://schemas.microsoft.com/office/drawing/2014/main" id="{DDCCBD8A-8674-7431-308B-60715DB5E83E}"/>
              </a:ext>
            </a:extLst>
          </p:cNvPr>
          <p:cNvGrpSpPr>
            <a:grpSpLocks/>
          </p:cNvGrpSpPr>
          <p:nvPr/>
        </p:nvGrpSpPr>
        <p:grpSpPr bwMode="auto">
          <a:xfrm>
            <a:off x="3290758" y="4941315"/>
            <a:ext cx="576263" cy="766763"/>
            <a:chOff x="4967" y="2221"/>
            <a:chExt cx="363" cy="483"/>
          </a:xfrm>
        </p:grpSpPr>
        <p:sp>
          <p:nvSpPr>
            <p:cNvPr id="30" name="Text Box 71">
              <a:extLst>
                <a:ext uri="{FF2B5EF4-FFF2-40B4-BE49-F238E27FC236}">
                  <a16:creationId xmlns:a16="http://schemas.microsoft.com/office/drawing/2014/main" id="{DA8D81A4-F8E7-2CF3-8912-2419A9D13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١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 Box 72">
              <a:extLst>
                <a:ext uri="{FF2B5EF4-FFF2-40B4-BE49-F238E27FC236}">
                  <a16:creationId xmlns:a16="http://schemas.microsoft.com/office/drawing/2014/main" id="{CD6F211D-3713-2865-6AFF-2FEBB36CC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٩</a:t>
              </a:r>
              <a:endParaRPr lang="en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Line 73">
              <a:extLst>
                <a:ext uri="{FF2B5EF4-FFF2-40B4-BE49-F238E27FC236}">
                  <a16:creationId xmlns:a16="http://schemas.microsoft.com/office/drawing/2014/main" id="{762E12EB-3317-0899-9484-74932485E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42" y="218362"/>
            <a:ext cx="1410048" cy="13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98015" y="1043280"/>
            <a:ext cx="1175461" cy="13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51">
            <a:extLst>
              <a:ext uri="{FF2B5EF4-FFF2-40B4-BE49-F238E27FC236}">
                <a16:creationId xmlns:a16="http://schemas.microsoft.com/office/drawing/2014/main" id="{68DB34E3-3863-3770-B671-95FB563C4A1D}"/>
              </a:ext>
            </a:extLst>
          </p:cNvPr>
          <p:cNvGrpSpPr>
            <a:grpSpLocks/>
          </p:cNvGrpSpPr>
          <p:nvPr/>
        </p:nvGrpSpPr>
        <p:grpSpPr bwMode="auto">
          <a:xfrm>
            <a:off x="599719" y="1291067"/>
            <a:ext cx="10186988" cy="881064"/>
            <a:chOff x="-770" y="847"/>
            <a:chExt cx="6417" cy="555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B00AC271-DA2D-709B-133A-055C36EA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0" y="890"/>
              <a:ext cx="6417" cy="5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يسمى العدد الذي يمكن كتابته على صورة كسر  (بسط وَمقام )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عدد نسبيا ً          </a:t>
              </a:r>
              <a:r>
                <a:rPr lang="ar-SA" altLang="ar-SA" sz="2000" b="1" dirty="0"/>
                <a:t>حيث :  ب ، </a:t>
              </a:r>
              <a:r>
                <a:rPr lang="ar-SA" altLang="ar-SA" sz="2000" b="1" dirty="0" err="1"/>
                <a:t>م</a:t>
              </a:r>
              <a:r>
                <a:rPr lang="ar-SA" altLang="ar-SA" sz="2000" b="1" dirty="0"/>
                <a:t>  أعداد صحيحة  ،  </a:t>
              </a:r>
              <a:r>
                <a:rPr lang="ar-SA" altLang="ar-SA" sz="2000" b="1" dirty="0" err="1"/>
                <a:t>م</a:t>
              </a:r>
              <a:r>
                <a:rPr lang="ar-SA" altLang="ar-SA" sz="2000" b="1" dirty="0"/>
                <a:t> ≠ ٠</a:t>
              </a:r>
            </a:p>
          </p:txBody>
        </p: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0CD0BC9B-1041-8973-3EEB-CF1BB0ADB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0" y="847"/>
              <a:ext cx="363" cy="458"/>
              <a:chOff x="478" y="1045"/>
              <a:chExt cx="363" cy="458"/>
            </a:xfrm>
          </p:grpSpPr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169EB01-C3B6-2EA8-B7F7-9B2C82D66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" y="104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ب</a:t>
                </a:r>
                <a:endParaRPr lang="en" altLang="ar-SA" sz="2400" b="1" dirty="0"/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8054DE84-EC54-29B5-5C9C-9ADE0434F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" y="121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 err="1"/>
                  <a:t>م</a:t>
                </a:r>
                <a:endParaRPr lang="en" altLang="ar-SA" sz="2400" b="1" dirty="0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28868EFD-7181-4F67-9680-05D27F90F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0" y="1333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A58121C4-B422-5D2E-5244-6F1396FEA748}"/>
              </a:ext>
            </a:extLst>
          </p:cNvPr>
          <p:cNvGrpSpPr>
            <a:grpSpLocks/>
          </p:cNvGrpSpPr>
          <p:nvPr/>
        </p:nvGrpSpPr>
        <p:grpSpPr bwMode="auto">
          <a:xfrm>
            <a:off x="1713548" y="2380551"/>
            <a:ext cx="8659813" cy="854075"/>
            <a:chOff x="192" y="1839"/>
            <a:chExt cx="5455" cy="538"/>
          </a:xfrm>
        </p:grpSpPr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527F5063-E630-03CE-E236-9F1E231A5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39"/>
              <a:ext cx="5455" cy="5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بما أن العدد </a:t>
              </a:r>
              <a:r>
                <a:rPr lang="ar-SA" altLang="ar-SA" sz="2400" b="1" dirty="0">
                  <a:solidFill>
                    <a:srgbClr val="FF0000"/>
                  </a:solidFill>
                </a:rPr>
                <a:t> -٧</a:t>
              </a:r>
              <a:r>
                <a:rPr lang="ar-SA" altLang="ar-SA" sz="2000" b="1" dirty="0"/>
                <a:t> يمكن كتابته على الصورة          حيث : -٧ ،  ١ أعداد صحيحة  ،  ١ ≠ ٠  </a:t>
              </a:r>
            </a:p>
          </p:txBody>
        </p: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7B4B3993-ADD5-BB5D-E548-2BF46042F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9" y="1853"/>
              <a:ext cx="363" cy="524"/>
              <a:chOff x="5086" y="2285"/>
              <a:chExt cx="363" cy="524"/>
            </a:xfrm>
          </p:grpSpPr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E91264A6-546F-B378-A471-099150441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228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٧</a:t>
                </a:r>
                <a:endParaRPr lang="en" altLang="ar-SA" sz="2400" b="1" dirty="0"/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id="{8F6B3667-1799-6DD9-FA03-FFB2B90BB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6" y="25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١</a:t>
                </a:r>
                <a:endParaRPr lang="en" altLang="ar-SA" sz="2400" b="1" dirty="0"/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E0F5889C-10E8-4F91-80AA-CA8E9E19C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8" y="253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4400C049-5D32-1604-3B77-ACA5B4AE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729" y="2434249"/>
            <a:ext cx="57626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2400" b="1" dirty="0"/>
              <a:t>-</a:t>
            </a:r>
            <a:endParaRPr lang="en" altLang="ar-SA" sz="2400" b="1" dirty="0"/>
          </a:p>
        </p:txBody>
      </p:sp>
      <p:grpSp>
        <p:nvGrpSpPr>
          <p:cNvPr id="29" name="Group 53">
            <a:extLst>
              <a:ext uri="{FF2B5EF4-FFF2-40B4-BE49-F238E27FC236}">
                <a16:creationId xmlns:a16="http://schemas.microsoft.com/office/drawing/2014/main" id="{7FF4959D-CAD4-9C81-6BA0-CCF2CAFAF989}"/>
              </a:ext>
            </a:extLst>
          </p:cNvPr>
          <p:cNvGrpSpPr>
            <a:grpSpLocks/>
          </p:cNvGrpSpPr>
          <p:nvPr/>
        </p:nvGrpSpPr>
        <p:grpSpPr bwMode="auto">
          <a:xfrm>
            <a:off x="1712813" y="3240276"/>
            <a:ext cx="8713788" cy="914401"/>
            <a:chOff x="158" y="2282"/>
            <a:chExt cx="5489" cy="576"/>
          </a:xfrm>
        </p:grpSpPr>
        <p:sp>
          <p:nvSpPr>
            <p:cNvPr id="30" name="AutoShape 26">
              <a:extLst>
                <a:ext uri="{FF2B5EF4-FFF2-40B4-BE49-F238E27FC236}">
                  <a16:creationId xmlns:a16="http://schemas.microsoft.com/office/drawing/2014/main" id="{5E9D32C5-7EA6-74A3-7481-0FC452B09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317"/>
              <a:ext cx="5489" cy="48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والعدد            عدد نسبي يمكن كتابته على الصورة          حيث : ٨ ، ٣  أعداد صحيحة  ،  ٣ ≠ ٠  </a:t>
              </a:r>
            </a:p>
          </p:txBody>
        </p:sp>
        <p:grpSp>
          <p:nvGrpSpPr>
            <p:cNvPr id="31" name="Group 32">
              <a:extLst>
                <a:ext uri="{FF2B5EF4-FFF2-40B4-BE49-F238E27FC236}">
                  <a16:creationId xmlns:a16="http://schemas.microsoft.com/office/drawing/2014/main" id="{EEE0A45E-94EC-0B35-4F34-7EF6CE4B8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2282"/>
              <a:ext cx="529" cy="576"/>
              <a:chOff x="2606" y="3002"/>
              <a:chExt cx="529" cy="576"/>
            </a:xfrm>
          </p:grpSpPr>
          <p:grpSp>
            <p:nvGrpSpPr>
              <p:cNvPr id="36" name="Group 27">
                <a:extLst>
                  <a:ext uri="{FF2B5EF4-FFF2-40B4-BE49-F238E27FC236}">
                    <a16:creationId xmlns:a16="http://schemas.microsoft.com/office/drawing/2014/main" id="{0B7D9D40-C175-DFCE-2A44-586372EF8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2" y="3002"/>
                <a:ext cx="363" cy="576"/>
                <a:chOff x="4859" y="2247"/>
                <a:chExt cx="363" cy="576"/>
              </a:xfrm>
            </p:grpSpPr>
            <p:sp>
              <p:nvSpPr>
                <p:cNvPr id="38" name="Text Box 28">
                  <a:extLst>
                    <a:ext uri="{FF2B5EF4-FFF2-40B4-BE49-F238E27FC236}">
                      <a16:creationId xmlns:a16="http://schemas.microsoft.com/office/drawing/2014/main" id="{47A20DE5-C22F-8E27-DAE8-287AEC96A6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9" y="2247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" altLang="ar-SA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Text Box 29">
                  <a:extLst>
                    <a:ext uri="{FF2B5EF4-FFF2-40B4-BE49-F238E27FC236}">
                      <a16:creationId xmlns:a16="http://schemas.microsoft.com/office/drawing/2014/main" id="{5843778F-CA18-2344-A80A-8CA8AD09FD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9" y="2535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" altLang="ar-SA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Line 30">
                  <a:extLst>
                    <a:ext uri="{FF2B5EF4-FFF2-40B4-BE49-F238E27FC236}">
                      <a16:creationId xmlns:a16="http://schemas.microsoft.com/office/drawing/2014/main" id="{CECD2D6D-A379-527E-E93C-5A3ED5581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44" y="2523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7" name="Text Box 31">
                <a:extLst>
                  <a:ext uri="{FF2B5EF4-FFF2-40B4-BE49-F238E27FC236}">
                    <a16:creationId xmlns:a16="http://schemas.microsoft.com/office/drawing/2014/main" id="{A769D3A5-405B-8EC5-60B9-7294E0D36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6" y="3117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ar-SA" sz="2400" b="1" dirty="0">
                    <a:solidFill>
                      <a:srgbClr val="FF0000"/>
                    </a:solidFill>
                  </a:rPr>
                  <a:t>٢</a:t>
                </a:r>
                <a:endParaRPr lang="en" altLang="ar-SA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126D62C1-8CB4-D1B6-E20D-D77EF1034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0" y="2310"/>
              <a:ext cx="363" cy="520"/>
              <a:chOff x="4855" y="2272"/>
              <a:chExt cx="363" cy="520"/>
            </a:xfrm>
          </p:grpSpPr>
          <p:sp>
            <p:nvSpPr>
              <p:cNvPr id="33" name="Text Box 34">
                <a:extLst>
                  <a:ext uri="{FF2B5EF4-FFF2-40B4-BE49-F238E27FC236}">
                    <a16:creationId xmlns:a16="http://schemas.microsoft.com/office/drawing/2014/main" id="{2FF1EA15-4DFC-1B6D-0B9A-39C8AFC8C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5" y="227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٨</a:t>
                </a:r>
                <a:endParaRPr lang="en" altLang="ar-SA" sz="2400" b="1" dirty="0"/>
              </a:p>
            </p:txBody>
          </p:sp>
          <p:sp>
            <p:nvSpPr>
              <p:cNvPr id="34" name="Text Box 35">
                <a:extLst>
                  <a:ext uri="{FF2B5EF4-FFF2-40B4-BE49-F238E27FC236}">
                    <a16:creationId xmlns:a16="http://schemas.microsoft.com/office/drawing/2014/main" id="{303D2423-2E2F-1BE6-9C82-61925BD31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5" y="250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35" name="Line 36">
                <a:extLst>
                  <a:ext uri="{FF2B5EF4-FFF2-40B4-BE49-F238E27FC236}">
                    <a16:creationId xmlns:a16="http://schemas.microsoft.com/office/drawing/2014/main" id="{353B3A80-B211-7FEC-A971-902D89AB9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7" y="253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" name="Group 53">
            <a:extLst>
              <a:ext uri="{FF2B5EF4-FFF2-40B4-BE49-F238E27FC236}">
                <a16:creationId xmlns:a16="http://schemas.microsoft.com/office/drawing/2014/main" id="{38F809A4-AF93-9A50-DB4E-8DC87DA0528D}"/>
              </a:ext>
            </a:extLst>
          </p:cNvPr>
          <p:cNvGrpSpPr>
            <a:grpSpLocks/>
          </p:cNvGrpSpPr>
          <p:nvPr/>
        </p:nvGrpSpPr>
        <p:grpSpPr bwMode="auto">
          <a:xfrm>
            <a:off x="599294" y="4175312"/>
            <a:ext cx="10494963" cy="1008063"/>
            <a:chOff x="-605" y="2323"/>
            <a:chExt cx="6611" cy="635"/>
          </a:xfrm>
        </p:grpSpPr>
        <p:sp>
          <p:nvSpPr>
            <p:cNvPr id="42" name="AutoShape 26">
              <a:extLst>
                <a:ext uri="{FF2B5EF4-FFF2-40B4-BE49-F238E27FC236}">
                  <a16:creationId xmlns:a16="http://schemas.microsoft.com/office/drawing/2014/main" id="{3679571A-1737-97D3-DFF2-B915999F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5" y="2323"/>
              <a:ext cx="6611" cy="635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 dirty="0"/>
                <a:t>فإن العددان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 - ٧</a:t>
              </a:r>
              <a:r>
                <a:rPr lang="ar-SA" altLang="ar-SA" sz="2000" b="1" dirty="0"/>
                <a:t> وَ             عددان نسبيان . وتعتبر الاعداد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الصحيحة </a:t>
              </a:r>
              <a:r>
                <a:rPr lang="ar-SA" altLang="ar-SA" sz="2000" b="1" dirty="0"/>
                <a:t>و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الكسور الاعتيادية </a:t>
              </a:r>
              <a:r>
                <a:rPr lang="ar-SA" altLang="ar-SA" sz="2000" b="1" dirty="0"/>
                <a:t>و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الأعداد الكسرية </a:t>
              </a:r>
              <a:r>
                <a:rPr lang="ar-SA" altLang="ar-SA" sz="2400" b="1" dirty="0"/>
                <a:t>أعدادا ًنسبية</a:t>
              </a:r>
              <a:endParaRPr lang="ar-SA" altLang="ar-SA" sz="2000" b="1" dirty="0"/>
            </a:p>
          </p:txBody>
        </p:sp>
        <p:grpSp>
          <p:nvGrpSpPr>
            <p:cNvPr id="43" name="Group 32">
              <a:extLst>
                <a:ext uri="{FF2B5EF4-FFF2-40B4-BE49-F238E27FC236}">
                  <a16:creationId xmlns:a16="http://schemas.microsoft.com/office/drawing/2014/main" id="{A56F5DC9-2D5E-6EA9-2555-0C9351395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" y="2355"/>
              <a:ext cx="562" cy="505"/>
              <a:chOff x="2350" y="3075"/>
              <a:chExt cx="562" cy="505"/>
            </a:xfrm>
          </p:grpSpPr>
          <p:grpSp>
            <p:nvGrpSpPr>
              <p:cNvPr id="48" name="Group 27">
                <a:extLst>
                  <a:ext uri="{FF2B5EF4-FFF2-40B4-BE49-F238E27FC236}">
                    <a16:creationId xmlns:a16="http://schemas.microsoft.com/office/drawing/2014/main" id="{4D907F1E-FBD8-E60E-A4FF-13111B218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0" y="3174"/>
                <a:ext cx="562" cy="406"/>
                <a:chOff x="4437" y="2419"/>
                <a:chExt cx="562" cy="406"/>
              </a:xfrm>
            </p:grpSpPr>
            <p:sp>
              <p:nvSpPr>
                <p:cNvPr id="50" name="Text Box 28">
                  <a:extLst>
                    <a:ext uri="{FF2B5EF4-FFF2-40B4-BE49-F238E27FC236}">
                      <a16:creationId xmlns:a16="http://schemas.microsoft.com/office/drawing/2014/main" id="{1DD91DD1-2EC7-585A-8A62-CCA3673CF4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7" y="2419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" altLang="ar-SA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Text Box 29">
                  <a:extLst>
                    <a:ext uri="{FF2B5EF4-FFF2-40B4-BE49-F238E27FC236}">
                      <a16:creationId xmlns:a16="http://schemas.microsoft.com/office/drawing/2014/main" id="{A5C08424-4C20-BE5C-612C-2837A07ADB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36" y="2537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" altLang="ar-SA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2" name="Line 30">
                  <a:extLst>
                    <a:ext uri="{FF2B5EF4-FFF2-40B4-BE49-F238E27FC236}">
                      <a16:creationId xmlns:a16="http://schemas.microsoft.com/office/drawing/2014/main" id="{F64B7304-438E-7F9A-6662-CBD5C4730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05" y="2552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9" name="Text Box 31">
                <a:extLst>
                  <a:ext uri="{FF2B5EF4-FFF2-40B4-BE49-F238E27FC236}">
                    <a16:creationId xmlns:a16="http://schemas.microsoft.com/office/drawing/2014/main" id="{F1ED9E45-DE68-E28A-280E-D522A32B2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5" y="3075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ar-SA" sz="2400" b="1" dirty="0">
                    <a:solidFill>
                      <a:srgbClr val="FF0000"/>
                    </a:solidFill>
                  </a:rPr>
                  <a:t>٢</a:t>
                </a:r>
                <a:endParaRPr lang="en" altLang="ar-SA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7F800EC-ACF2-3FE3-1197-AA25EBA18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782" y="1285466"/>
            <a:ext cx="9365673" cy="47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CD23C2AC-F8E8-D81E-3DCA-293CF3E7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26" y="1397452"/>
            <a:ext cx="8662601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ar-SA" sz="3200" b="1" dirty="0"/>
              <a:t>اكتب كل كسر أو عدد كسري فيما يأتي على صورة كسر عشري :</a:t>
            </a:r>
            <a:endParaRPr lang="en" altLang="ar-SA" sz="3200" b="1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9DBCD135-0BF8-E9A1-CA56-DC2A1A866AA4}"/>
              </a:ext>
            </a:extLst>
          </p:cNvPr>
          <p:cNvGrpSpPr>
            <a:grpSpLocks/>
          </p:cNvGrpSpPr>
          <p:nvPr/>
        </p:nvGrpSpPr>
        <p:grpSpPr bwMode="auto">
          <a:xfrm>
            <a:off x="9092802" y="2275093"/>
            <a:ext cx="1152525" cy="766763"/>
            <a:chOff x="4921" y="1138"/>
            <a:chExt cx="726" cy="483"/>
          </a:xfrm>
        </p:grpSpPr>
        <p:sp>
          <p:nvSpPr>
            <p:cNvPr id="4" name="AutoShape 25">
              <a:extLst>
                <a:ext uri="{FF2B5EF4-FFF2-40B4-BE49-F238E27FC236}">
                  <a16:creationId xmlns:a16="http://schemas.microsoft.com/office/drawing/2014/main" id="{0CBD6CA8-4B26-9C7F-2648-82CA8BA0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62"/>
              <a:ext cx="726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000" b="1"/>
                <a:t>          =</a:t>
              </a:r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697A4BF4-4168-C52B-4F39-2445849A1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0" y="1138"/>
              <a:ext cx="363" cy="483"/>
              <a:chOff x="4967" y="2221"/>
              <a:chExt cx="363" cy="483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6324D3F6-32AE-B6A2-4841-BD245A175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٣</a:t>
                </a:r>
                <a:endParaRPr lang="en" altLang="ar-SA" sz="2400" b="1" dirty="0"/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EAEEEE57-3AA5-627E-5D92-2D89F8DE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ar-SA" sz="2400" b="1" dirty="0"/>
                  <a:t>٤</a:t>
                </a:r>
                <a:endParaRPr lang="en" altLang="ar-SA" sz="2400" b="1" dirty="0"/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AD4EAD3C-DD0E-BBD2-66C0-CE2954FC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cxnSp>
        <p:nvCxnSpPr>
          <p:cNvPr id="29" name="رابط بشكل مرفق 28">
            <a:extLst>
              <a:ext uri="{FF2B5EF4-FFF2-40B4-BE49-F238E27FC236}">
                <a16:creationId xmlns:a16="http://schemas.microsoft.com/office/drawing/2014/main" id="{7AB516ED-3B05-0D65-BA16-89AE617239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2727" y="2732293"/>
            <a:ext cx="2242062" cy="846021"/>
          </a:xfrm>
          <a:prstGeom prst="bentConnector3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9A86B4C1-B7AB-D47C-C63C-D0EF69C9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714" y="2974231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646E5999-A5EF-D698-ABC8-952DCD47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054" y="284061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9D91A266-9BA8-03E7-CF9B-F22213E9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57" y="204943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ED0371F3-B606-B096-5CEB-4757E94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45" y="2953108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DAE9277-2966-280E-D890-5BC80BC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525" y="2150809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A7D25760-8D5B-0795-E74B-4A17227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93" y="3562050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٢٨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DB87927-79E0-11E2-9722-2B35A4C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42" y="3255149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0" name="موصل مستقيم 39">
            <a:extLst>
              <a:ext uri="{FF2B5EF4-FFF2-40B4-BE49-F238E27FC236}">
                <a16:creationId xmlns:a16="http://schemas.microsoft.com/office/drawing/2014/main" id="{6A2F9974-937E-04D8-2DDF-65B93226C7F4}"/>
              </a:ext>
            </a:extLst>
          </p:cNvPr>
          <p:cNvCxnSpPr/>
          <p:nvPr/>
        </p:nvCxnSpPr>
        <p:spPr>
          <a:xfrm flipH="1">
            <a:off x="2655100" y="4208381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34">
            <a:extLst>
              <a:ext uri="{FF2B5EF4-FFF2-40B4-BE49-F238E27FC236}">
                <a16:creationId xmlns:a16="http://schemas.microsoft.com/office/drawing/2014/main" id="{4537689A-8DC6-8E98-DA80-E2CC1778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428" y="433509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64F7AF82-34A5-B4F2-8374-222609A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296" y="431626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715A456C-0442-AD07-0BFD-E49676D0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663" y="2189140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30740CCD-8F47-8FA2-F522-BEE3F74B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714" y="4784144"/>
            <a:ext cx="950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٢٠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7D1928D-5979-815F-DBBF-AA54495B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91" y="4473034"/>
            <a:ext cx="920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rgbClr val="C00000"/>
                </a:solidFill>
              </a:rPr>
              <a:t>-</a:t>
            </a:r>
            <a:endParaRPr lang="en" altLang="ar-SA" sz="3600" b="1" dirty="0">
              <a:solidFill>
                <a:srgbClr val="C00000"/>
              </a:solidFill>
            </a:endParaRPr>
          </a:p>
        </p:txBody>
      </p:sp>
      <p:cxnSp>
        <p:nvCxnSpPr>
          <p:cNvPr id="47" name="موصل مستقيم 46">
            <a:extLst>
              <a:ext uri="{FF2B5EF4-FFF2-40B4-BE49-F238E27FC236}">
                <a16:creationId xmlns:a16="http://schemas.microsoft.com/office/drawing/2014/main" id="{B066CAB2-D8E4-6713-F91E-04B36D12FC10}"/>
              </a:ext>
            </a:extLst>
          </p:cNvPr>
          <p:cNvCxnSpPr/>
          <p:nvPr/>
        </p:nvCxnSpPr>
        <p:spPr>
          <a:xfrm flipH="1">
            <a:off x="2691580" y="5462655"/>
            <a:ext cx="13251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34">
            <a:extLst>
              <a:ext uri="{FF2B5EF4-FFF2-40B4-BE49-F238E27FC236}">
                <a16:creationId xmlns:a16="http://schemas.microsoft.com/office/drawing/2014/main" id="{5003E81E-F313-D4E1-540B-F37505E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77" y="5646200"/>
            <a:ext cx="138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٠٠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9D542E4-F267-C998-F817-7A23F42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73" y="2269423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algn="ctr" defTabSz="914400" rtl="1" eaLnBrk="1" latinLnBrk="0" hangingPunct="1">
              <a:spcBef>
                <a:spcPct val="50000"/>
              </a:spcBef>
            </a:pPr>
            <a:r>
              <a:rPr lang="en-US" altLang="ar-SA" sz="3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7115A70E-9639-5ADD-7ADD-CF087C67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441" y="2370796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٧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16168AEE-E07A-725C-AFE5-6C95758D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579" y="2409127"/>
            <a:ext cx="576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ar-SA" sz="3600" b="1" dirty="0">
                <a:solidFill>
                  <a:schemeClr val="accent1">
                    <a:lumMod val="50000"/>
                  </a:schemeClr>
                </a:solidFill>
              </a:rPr>
              <a:t>٥</a:t>
            </a:r>
            <a:endParaRPr lang="en" alt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04C742C-736A-40C0-9473-3C8F0777B54D}"/>
              </a:ext>
            </a:extLst>
          </p:cNvPr>
          <p:cNvGrpSpPr>
            <a:grpSpLocks/>
          </p:cNvGrpSpPr>
          <p:nvPr/>
        </p:nvGrpSpPr>
        <p:grpSpPr bwMode="auto">
          <a:xfrm>
            <a:off x="3505090" y="149022"/>
            <a:ext cx="5045020" cy="508069"/>
            <a:chOff x="-585" y="2251"/>
            <a:chExt cx="4575" cy="317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5EB18D1-B371-6EE6-1997-EAF10FF16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" y="2251"/>
              <a:ext cx="457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44F57849-3842-295F-F378-26C27DD3F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5" y="2276"/>
              <a:ext cx="4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كتابة الكسر الاعتيادي على صورة كسر عشري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89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1386</Words>
  <Application>Microsoft Macintosh PowerPoint</Application>
  <PresentationFormat>شاشة عريضة</PresentationFormat>
  <Paragraphs>879</Paragraphs>
  <Slides>30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2022-08-30T16:17:23Z</dcterms:modified>
</cp:coreProperties>
</file>