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305" r:id="rId5"/>
    <p:sldId id="311" r:id="rId6"/>
    <p:sldId id="314" r:id="rId7"/>
    <p:sldId id="313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8" r:id="rId16"/>
    <p:sldId id="329" r:id="rId17"/>
    <p:sldId id="322" r:id="rId18"/>
    <p:sldId id="325" r:id="rId19"/>
    <p:sldId id="323" r:id="rId20"/>
    <p:sldId id="324" r:id="rId21"/>
    <p:sldId id="326" r:id="rId22"/>
    <p:sldId id="327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5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5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2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8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1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06000" algn="r" defTabSz="457200" rtl="1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r8exams.blogspot.com/2017/03/english-grammar-shortcuts-by-angel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otballer-girl-female-kick-312336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reeimageslive.co.uk/free_stock_image/giving-away-becomes-richer-jpg" TargetMode="Externa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86687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log.prathambooks.org/2012/05/children-and-creative-writing.html" TargetMode="Externa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ghthousespanish.com/conversational-spanish-lesson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sauga.com/massive-rock-climbing-facility-set-to-open-this-fall-in-mississaug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kitchen-cutting-board-cooking-bell-pepper-3722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tivist.org/debate/should-kids-have-homewor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licdomainq.net/business-woman-ol-0006215/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liveworksheets.com/1-xv1326586q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tisuccessinsights.ie/project/guide-how-to-hire-the-best-employees-every-time/worksheet-icon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commons.wikimedia.org/wiki/File:Video_Game_Barnstar_Hires.png" TargetMode="External"/><Relationship Id="rId3" Type="http://schemas.openxmlformats.org/officeDocument/2006/relationships/hyperlink" Target="https://rollingstonepictureproduction.wordpress.com/2016/04/16/need-grow-up-messy/" TargetMode="External"/><Relationship Id="rId7" Type="http://schemas.openxmlformats.org/officeDocument/2006/relationships/hyperlink" Target="https://gsouto-digitalteacher.blogspot.com/2015/03/international-childrens-book-day-2015.html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hyperlink" Target="http://www.pngall.com/swimming-png" TargetMode="External"/><Relationship Id="rId5" Type="http://schemas.openxmlformats.org/officeDocument/2006/relationships/hyperlink" Target="https://pixabay.com/en/painting-artist-child-pink-girl-308623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pixabay.com/en/girl-cookies-cooking-cook-little-1773665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commons.wikimedia.org/wiki/File:You2015-logo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illustrations/conversation-dialogue-interview-1262311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souto-digitalteacher.blogspot.com/2015/03/international-childrens-book-day-2015.html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pngimg.com/download/1479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ykurves.blogspot.com/2014_10_01_archive.html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pngimg.com/download/1479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5AC74-6838-4CD9-B157-B3BB3E2F5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854548" y="-98437"/>
            <a:ext cx="8337452" cy="6857990"/>
          </a:xfrm>
          <a:prstGeom prst="rect">
            <a:avLst/>
          </a:prstGeom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99829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7680" y="1060174"/>
            <a:ext cx="5329657" cy="3221528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U 4 </a:t>
            </a:r>
            <a:b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Grammar </a:t>
            </a:r>
            <a:b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p 28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42883"/>
            <a:ext cx="3503122" cy="51343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3200" b="1" dirty="0">
                <a:solidFill>
                  <a:srgbClr val="FC05CB"/>
                </a:solidFill>
              </a:rPr>
              <a:t>Tr. Nora Khalid</a:t>
            </a:r>
          </a:p>
        </p:txBody>
      </p:sp>
    </p:spTree>
    <p:extLst>
      <p:ext uri="{BB962C8B-B14F-4D97-AF65-F5344CB8AC3E}">
        <p14:creationId xmlns:p14="http://schemas.microsoft.com/office/powerpoint/2010/main" val="194657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37C0969-EF31-4EC7-BB89-68870AC9D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713001"/>
              </p:ext>
            </p:extLst>
          </p:nvPr>
        </p:nvGraphicFramePr>
        <p:xfrm>
          <a:off x="2093843" y="3326296"/>
          <a:ext cx="9762435" cy="3200400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9762435">
                  <a:extLst>
                    <a:ext uri="{9D8B030D-6E8A-4147-A177-3AD203B41FA5}">
                      <a16:colId xmlns:a16="http://schemas.microsoft.com/office/drawing/2014/main" val="2767878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Always </a:t>
                      </a:r>
                      <a:endParaRPr lang="ar-SA" sz="3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3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3600" b="1" dirty="0">
                          <a:solidFill>
                            <a:srgbClr val="000000"/>
                          </a:solidFill>
                        </a:rPr>
                        <a:t>Usually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8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3600" b="1" dirty="0">
                          <a:solidFill>
                            <a:srgbClr val="000000"/>
                          </a:solidFill>
                        </a:rPr>
                        <a:t>often</a:t>
                      </a:r>
                      <a:endParaRPr lang="ar-SA" sz="36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03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3600" b="1" dirty="0">
                          <a:solidFill>
                            <a:srgbClr val="000000"/>
                          </a:solidFill>
                        </a:rPr>
                        <a:t>sometimes</a:t>
                      </a:r>
                      <a:endParaRPr lang="ar-SA" sz="36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976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3600" b="1" dirty="0">
                          <a:solidFill>
                            <a:srgbClr val="000000"/>
                          </a:solidFill>
                        </a:rPr>
                        <a:t>seldom</a:t>
                      </a:r>
                      <a:endParaRPr lang="ar-SA" sz="36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019886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F939EB-FD27-40BB-AEA2-7CE2D7024E60}"/>
              </a:ext>
            </a:extLst>
          </p:cNvPr>
          <p:cNvSpPr/>
          <p:nvPr/>
        </p:nvSpPr>
        <p:spPr>
          <a:xfrm>
            <a:off x="596348" y="516835"/>
            <a:ext cx="3326295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Every day </a:t>
            </a:r>
            <a:endParaRPr lang="ar-SA" sz="40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C7C8D3-9040-4D59-80B6-E1B1B844279E}"/>
              </a:ext>
            </a:extLst>
          </p:cNvPr>
          <p:cNvSpPr/>
          <p:nvPr/>
        </p:nvSpPr>
        <p:spPr>
          <a:xfrm>
            <a:off x="4280452" y="516835"/>
            <a:ext cx="3326295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Twice a week</a:t>
            </a:r>
            <a:endParaRPr lang="ar-SA" sz="40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8DF428-DF70-4E62-85C2-815B39DC578F}"/>
              </a:ext>
            </a:extLst>
          </p:cNvPr>
          <p:cNvSpPr/>
          <p:nvPr/>
        </p:nvSpPr>
        <p:spPr>
          <a:xfrm>
            <a:off x="8116956" y="516835"/>
            <a:ext cx="3326295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Once a week</a:t>
            </a:r>
            <a:endParaRPr lang="ar-SA" sz="40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CF624B-F2F9-43FF-8B32-8B9C0E5EC9DB}"/>
              </a:ext>
            </a:extLst>
          </p:cNvPr>
          <p:cNvSpPr/>
          <p:nvPr/>
        </p:nvSpPr>
        <p:spPr>
          <a:xfrm>
            <a:off x="225287" y="1742661"/>
            <a:ext cx="4452730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Three times a week</a:t>
            </a:r>
            <a:endParaRPr lang="ar-SA" sz="4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1A76D9-B802-4789-8B24-7B20DFE386EF}"/>
              </a:ext>
            </a:extLst>
          </p:cNvPr>
          <p:cNvSpPr/>
          <p:nvPr/>
        </p:nvSpPr>
        <p:spPr>
          <a:xfrm>
            <a:off x="4989445" y="1736035"/>
            <a:ext cx="4843668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Four times a week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22899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45052 0.4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0.13646 0.67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24336 0.777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3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21966 0.3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351 0.4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47BBF-12E7-4560-B931-D8BAF0DD1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1" t="32196" r="28231" b="41945"/>
          <a:stretch/>
        </p:blipFill>
        <p:spPr>
          <a:xfrm>
            <a:off x="0" y="1086729"/>
            <a:ext cx="12166101" cy="46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7E706-9A9B-4A01-8F88-5BE2682C9032}"/>
              </a:ext>
            </a:extLst>
          </p:cNvPr>
          <p:cNvGrpSpPr/>
          <p:nvPr/>
        </p:nvGrpSpPr>
        <p:grpSpPr>
          <a:xfrm>
            <a:off x="409518" y="2300068"/>
            <a:ext cx="6256325" cy="3048000"/>
            <a:chOff x="409518" y="2300068"/>
            <a:chExt cx="6256325" cy="3048000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C64040B5-632B-4D9B-A8BC-DE33C10F2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09518" y="2300068"/>
              <a:ext cx="2924175" cy="304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D3C006-A495-412F-B5DF-466B896EE18E}"/>
                </a:ext>
              </a:extLst>
            </p:cNvPr>
            <p:cNvSpPr txBox="1"/>
            <p:nvPr/>
          </p:nvSpPr>
          <p:spPr>
            <a:xfrm>
              <a:off x="2051232" y="2530145"/>
              <a:ext cx="4614611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000" dirty="0">
                  <a:solidFill>
                    <a:srgbClr val="000000"/>
                  </a:solidFill>
                </a:rPr>
                <a:t>She </a:t>
              </a:r>
              <a:r>
                <a:rPr lang="en-US" sz="4000" u="sng" dirty="0">
                  <a:solidFill>
                    <a:srgbClr val="000000"/>
                  </a:solidFill>
                </a:rPr>
                <a:t>can play football.</a:t>
              </a:r>
              <a:r>
                <a:rPr lang="en-US" u="sng" dirty="0"/>
                <a:t>.</a:t>
              </a:r>
              <a:endParaRPr lang="ar-SA" u="sng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B4772E-A7DA-4B0C-8669-BB35B4B7ED26}"/>
              </a:ext>
            </a:extLst>
          </p:cNvPr>
          <p:cNvGrpSpPr/>
          <p:nvPr/>
        </p:nvGrpSpPr>
        <p:grpSpPr>
          <a:xfrm>
            <a:off x="6345492" y="3075057"/>
            <a:ext cx="5581465" cy="3436603"/>
            <a:chOff x="6345492" y="3075057"/>
            <a:chExt cx="5581465" cy="3436603"/>
          </a:xfrm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714247A-5C90-4674-82DB-9C0A9F883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6345492" y="3075057"/>
              <a:ext cx="3082660" cy="30826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476C44-55B2-46A2-9F1B-5D392338B093}"/>
                </a:ext>
              </a:extLst>
            </p:cNvPr>
            <p:cNvSpPr txBox="1"/>
            <p:nvPr/>
          </p:nvSpPr>
          <p:spPr>
            <a:xfrm>
              <a:off x="8242852" y="5803774"/>
              <a:ext cx="368410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000" dirty="0">
                  <a:solidFill>
                    <a:srgbClr val="000000"/>
                  </a:solidFill>
                </a:rPr>
                <a:t>He </a:t>
              </a:r>
              <a:r>
                <a:rPr lang="en-US" sz="4000" u="sng" dirty="0">
                  <a:solidFill>
                    <a:srgbClr val="000000"/>
                  </a:solidFill>
                </a:rPr>
                <a:t>can cook.</a:t>
              </a:r>
              <a:r>
                <a:rPr lang="en-US" u="sng" dirty="0"/>
                <a:t>.</a:t>
              </a:r>
              <a:endParaRPr lang="ar-SA" u="sng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602559-E9FB-405A-B593-E976CC383DF7}"/>
              </a:ext>
            </a:extLst>
          </p:cNvPr>
          <p:cNvSpPr txBox="1"/>
          <p:nvPr/>
        </p:nvSpPr>
        <p:spPr>
          <a:xfrm>
            <a:off x="2451652" y="63382"/>
            <a:ext cx="658633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highlight>
                  <a:srgbClr val="000000"/>
                </a:highlight>
              </a:rPr>
              <a:t>Know to …….</a:t>
            </a:r>
            <a:endParaRPr lang="ar-SA" sz="88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1861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076B42-3927-43EA-9007-D755F07B9435}"/>
              </a:ext>
            </a:extLst>
          </p:cNvPr>
          <p:cNvGrpSpPr/>
          <p:nvPr/>
        </p:nvGrpSpPr>
        <p:grpSpPr>
          <a:xfrm>
            <a:off x="409518" y="1921565"/>
            <a:ext cx="9115795" cy="2844331"/>
            <a:chOff x="409518" y="1921565"/>
            <a:chExt cx="9115795" cy="28443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4040B5-632B-4D9B-A8BC-DE33C10F2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/>
          </p:blipFill>
          <p:spPr>
            <a:xfrm>
              <a:off x="409518" y="1921565"/>
              <a:ext cx="2924175" cy="28443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D3C006-A495-412F-B5DF-466B896EE18E}"/>
                </a:ext>
              </a:extLst>
            </p:cNvPr>
            <p:cNvSpPr txBox="1"/>
            <p:nvPr/>
          </p:nvSpPr>
          <p:spPr>
            <a:xfrm>
              <a:off x="3333693" y="2635844"/>
              <a:ext cx="619162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000" dirty="0">
                  <a:solidFill>
                    <a:srgbClr val="000000"/>
                  </a:solidFill>
                </a:rPr>
                <a:t>He </a:t>
              </a:r>
              <a:r>
                <a:rPr lang="en-US" sz="4000" u="sng" dirty="0">
                  <a:solidFill>
                    <a:srgbClr val="000000"/>
                  </a:solidFill>
                </a:rPr>
                <a:t>can take photos.</a:t>
              </a:r>
              <a:r>
                <a:rPr lang="en-US" u="sng" dirty="0"/>
                <a:t>.</a:t>
              </a:r>
              <a:endParaRPr lang="ar-SA" u="sng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2BCEE1-B7EE-492D-89A4-B4E6AFA18BDD}"/>
              </a:ext>
            </a:extLst>
          </p:cNvPr>
          <p:cNvGrpSpPr/>
          <p:nvPr/>
        </p:nvGrpSpPr>
        <p:grpSpPr>
          <a:xfrm>
            <a:off x="6096000" y="3419663"/>
            <a:ext cx="5830957" cy="3091997"/>
            <a:chOff x="6096000" y="3419663"/>
            <a:chExt cx="5830957" cy="30919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14247A-5C90-4674-82DB-9C0A9F883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/>
          </p:blipFill>
          <p:spPr>
            <a:xfrm>
              <a:off x="6345492" y="3419663"/>
              <a:ext cx="3082660" cy="23934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476C44-55B2-46A2-9F1B-5D392338B093}"/>
                </a:ext>
              </a:extLst>
            </p:cNvPr>
            <p:cNvSpPr txBox="1"/>
            <p:nvPr/>
          </p:nvSpPr>
          <p:spPr>
            <a:xfrm>
              <a:off x="6096000" y="5803774"/>
              <a:ext cx="583095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000" dirty="0">
                  <a:solidFill>
                    <a:srgbClr val="000000"/>
                  </a:solidFill>
                </a:rPr>
                <a:t>They </a:t>
              </a:r>
              <a:r>
                <a:rPr lang="en-US" sz="4000" u="sng" dirty="0">
                  <a:solidFill>
                    <a:srgbClr val="000000"/>
                  </a:solidFill>
                </a:rPr>
                <a:t>can write stories.</a:t>
              </a:r>
              <a:r>
                <a:rPr lang="en-US" u="sng" dirty="0"/>
                <a:t>.</a:t>
              </a:r>
              <a:endParaRPr lang="ar-SA" u="sng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602559-E9FB-405A-B593-E976CC383DF7}"/>
              </a:ext>
            </a:extLst>
          </p:cNvPr>
          <p:cNvSpPr txBox="1"/>
          <p:nvPr/>
        </p:nvSpPr>
        <p:spPr>
          <a:xfrm>
            <a:off x="2451652" y="63382"/>
            <a:ext cx="658633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highlight>
                  <a:srgbClr val="000000"/>
                </a:highlight>
              </a:rPr>
              <a:t>Know to …….</a:t>
            </a:r>
            <a:endParaRPr lang="ar-SA" sz="88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092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EB6757-E3AE-4605-A96C-10514473E92F}"/>
              </a:ext>
            </a:extLst>
          </p:cNvPr>
          <p:cNvSpPr/>
          <p:nvPr/>
        </p:nvSpPr>
        <p:spPr>
          <a:xfrm>
            <a:off x="596348" y="452016"/>
            <a:ext cx="962107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ProximaNova-Light"/>
              </a:rPr>
              <a:t>Ask your classmates how they spend their free time.</a:t>
            </a:r>
          </a:p>
          <a:p>
            <a:br>
              <a:rPr lang="en-US" sz="3200" dirty="0">
                <a:solidFill>
                  <a:srgbClr val="231F20"/>
                </a:solidFill>
                <a:latin typeface="ProximaNova-Light"/>
              </a:rPr>
            </a:br>
            <a:r>
              <a:rPr lang="en-US" sz="3600" b="1" dirty="0">
                <a:solidFill>
                  <a:srgbClr val="231F20"/>
                </a:solidFill>
                <a:latin typeface="ProximaNova-Bold"/>
              </a:rPr>
              <a:t>A: </a:t>
            </a:r>
            <a:r>
              <a:rPr lang="en-US" sz="3600" dirty="0">
                <a:solidFill>
                  <a:srgbClr val="231F20"/>
                </a:solidFill>
                <a:latin typeface="ProximaNova-Light"/>
              </a:rPr>
              <a:t>What’s your favorite pastime?</a:t>
            </a:r>
            <a:br>
              <a:rPr lang="en-US" sz="3600" dirty="0">
                <a:solidFill>
                  <a:srgbClr val="231F20"/>
                </a:solidFill>
                <a:latin typeface="ProximaNova-Light"/>
              </a:rPr>
            </a:br>
            <a:r>
              <a:rPr lang="en-US" sz="3600" b="1" dirty="0">
                <a:solidFill>
                  <a:srgbClr val="231F20"/>
                </a:solidFill>
                <a:latin typeface="ProximaNova-Bold"/>
              </a:rPr>
              <a:t>B: </a:t>
            </a:r>
            <a:r>
              <a:rPr lang="en-US" sz="3600" u="sng" dirty="0">
                <a:solidFill>
                  <a:srgbClr val="231F20"/>
                </a:solidFill>
                <a:latin typeface="ProximaNova-Light"/>
              </a:rPr>
              <a:t>Text messaging.</a:t>
            </a:r>
            <a:br>
              <a:rPr lang="en-US" sz="3600" dirty="0">
                <a:solidFill>
                  <a:srgbClr val="231F20"/>
                </a:solidFill>
                <a:latin typeface="ProximaNova-Light"/>
              </a:rPr>
            </a:br>
            <a:r>
              <a:rPr lang="en-US" sz="3600" b="1" dirty="0">
                <a:solidFill>
                  <a:srgbClr val="231F20"/>
                </a:solidFill>
                <a:latin typeface="ProximaNova-Bold"/>
              </a:rPr>
              <a:t>A: </a:t>
            </a:r>
            <a:r>
              <a:rPr lang="en-US" sz="3600" dirty="0">
                <a:solidFill>
                  <a:srgbClr val="231F20"/>
                </a:solidFill>
                <a:latin typeface="ProximaNova-Light"/>
              </a:rPr>
              <a:t>How often do you do it?</a:t>
            </a:r>
            <a:br>
              <a:rPr lang="en-US" sz="3600" dirty="0">
                <a:solidFill>
                  <a:srgbClr val="231F20"/>
                </a:solidFill>
                <a:latin typeface="ProximaNova-Light"/>
              </a:rPr>
            </a:br>
            <a:r>
              <a:rPr lang="en-US" sz="3600" b="1" dirty="0">
                <a:solidFill>
                  <a:srgbClr val="231F20"/>
                </a:solidFill>
                <a:latin typeface="ProximaNova-Bold"/>
              </a:rPr>
              <a:t>B: </a:t>
            </a:r>
            <a:r>
              <a:rPr lang="en-US" sz="3600" u="sng" dirty="0">
                <a:solidFill>
                  <a:srgbClr val="231F20"/>
                </a:solidFill>
                <a:latin typeface="ProximaNova-Light"/>
              </a:rPr>
              <a:t>I do it all the time.</a:t>
            </a: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endParaRPr lang="ar-SA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A7645F4-A2B4-4987-BDAF-2C3EC420B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25424" y="1823693"/>
            <a:ext cx="4779274" cy="47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6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0D6C6-EE66-47E0-97E4-D49CE144A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1" t="44690" r="54607" b="40554"/>
          <a:stretch/>
        </p:blipFill>
        <p:spPr>
          <a:xfrm>
            <a:off x="323556" y="995288"/>
            <a:ext cx="8413693" cy="24337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6C1E70-AE19-479B-9952-1EE9888B32DF}"/>
              </a:ext>
            </a:extLst>
          </p:cNvPr>
          <p:cNvSpPr/>
          <p:nvPr/>
        </p:nvSpPr>
        <p:spPr>
          <a:xfrm>
            <a:off x="3573193" y="1616765"/>
            <a:ext cx="2628824" cy="622852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7" descr="A picture containing indoor, young, child, child&#10;&#10;Description automatically generated">
            <a:extLst>
              <a:ext uri="{FF2B5EF4-FFF2-40B4-BE49-F238E27FC236}">
                <a16:creationId xmlns:a16="http://schemas.microsoft.com/office/drawing/2014/main" id="{969E67D6-8560-44F2-A08C-36F2F1EA7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58887" y="3607905"/>
            <a:ext cx="6838121" cy="32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94E02-1ED0-4234-B2AC-8CF4156F6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38" t="44921" r="24769" b="38455"/>
          <a:stretch/>
        </p:blipFill>
        <p:spPr>
          <a:xfrm>
            <a:off x="3573193" y="3935435"/>
            <a:ext cx="8413692" cy="243371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0246CC-3567-4828-8D58-BD001C1990F9}"/>
              </a:ext>
            </a:extLst>
          </p:cNvPr>
          <p:cNvSpPr/>
          <p:nvPr/>
        </p:nvSpPr>
        <p:spPr>
          <a:xfrm>
            <a:off x="9978887" y="5387009"/>
            <a:ext cx="1875182" cy="622852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10" descr="A picture containing table, indoor, food, person&#10;&#10;Description automatically generated">
            <a:extLst>
              <a:ext uri="{FF2B5EF4-FFF2-40B4-BE49-F238E27FC236}">
                <a16:creationId xmlns:a16="http://schemas.microsoft.com/office/drawing/2014/main" id="{1F170230-C312-45C8-8E9C-F6FD3222B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99961" y="185529"/>
            <a:ext cx="6192078" cy="36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0D6C6-EE66-47E0-97E4-D49CE144AD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1" t="44690" r="54607" b="40554"/>
          <a:stretch/>
        </p:blipFill>
        <p:spPr>
          <a:xfrm>
            <a:off x="323556" y="995288"/>
            <a:ext cx="8413693" cy="2433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94E02-1ED0-4234-B2AC-8CF4156F6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38" t="44921" r="24769" b="38455"/>
          <a:stretch/>
        </p:blipFill>
        <p:spPr>
          <a:xfrm>
            <a:off x="3573193" y="3935435"/>
            <a:ext cx="8413692" cy="2433712"/>
          </a:xfrm>
          <a:prstGeom prst="rect">
            <a:avLst/>
          </a:prstGeom>
        </p:spPr>
      </p:pic>
      <p:pic>
        <p:nvPicPr>
          <p:cNvPr id="4" name="SG Bk 3 F-SA__18_1-21">
            <a:hlinkClick r:id="" action="ppaction://media"/>
            <a:extLst>
              <a:ext uri="{FF2B5EF4-FFF2-40B4-BE49-F238E27FC236}">
                <a16:creationId xmlns:a16="http://schemas.microsoft.com/office/drawing/2014/main" id="{3D8EC245-A972-4AD7-B018-7486FEC6B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5905" y="114018"/>
            <a:ext cx="1762539" cy="1762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E2383-6398-4E4A-A7CF-95E4DA905ACE}"/>
              </a:ext>
            </a:extLst>
          </p:cNvPr>
          <p:cNvSpPr txBox="1"/>
          <p:nvPr/>
        </p:nvSpPr>
        <p:spPr>
          <a:xfrm>
            <a:off x="1219200" y="1504258"/>
            <a:ext cx="11131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no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D8086-BD34-48B6-9D19-777C0FE0B232}"/>
              </a:ext>
            </a:extLst>
          </p:cNvPr>
          <p:cNvSpPr txBox="1"/>
          <p:nvPr/>
        </p:nvSpPr>
        <p:spPr>
          <a:xfrm>
            <a:off x="1219199" y="2013228"/>
            <a:ext cx="11131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yes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28AA3-050E-4BF8-83E1-CA6108E4E237}"/>
              </a:ext>
            </a:extLst>
          </p:cNvPr>
          <p:cNvSpPr txBox="1"/>
          <p:nvPr/>
        </p:nvSpPr>
        <p:spPr>
          <a:xfrm>
            <a:off x="1219198" y="2508365"/>
            <a:ext cx="11131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no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29BC1-4205-48CC-BDFC-05174EC5B0CB}"/>
              </a:ext>
            </a:extLst>
          </p:cNvPr>
          <p:cNvSpPr txBox="1"/>
          <p:nvPr/>
        </p:nvSpPr>
        <p:spPr>
          <a:xfrm>
            <a:off x="4697896" y="4293840"/>
            <a:ext cx="11131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yes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E4C464-1273-488C-9E60-8D1BFE1FBE97}"/>
              </a:ext>
            </a:extLst>
          </p:cNvPr>
          <p:cNvSpPr txBox="1"/>
          <p:nvPr/>
        </p:nvSpPr>
        <p:spPr>
          <a:xfrm>
            <a:off x="4697895" y="4779992"/>
            <a:ext cx="11131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yes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3356-5CC5-49B0-83A3-FB6C64AE1897}"/>
              </a:ext>
            </a:extLst>
          </p:cNvPr>
          <p:cNvSpPr txBox="1"/>
          <p:nvPr/>
        </p:nvSpPr>
        <p:spPr>
          <a:xfrm>
            <a:off x="4697895" y="5286427"/>
            <a:ext cx="11131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no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087EC5-D8B2-44BD-BAAA-C89B6966C9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6" t="34454" r="48885" b="40508"/>
          <a:stretch/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pic>
        <p:nvPicPr>
          <p:cNvPr id="3" name="SG Bk 3 F-SA__18_1-22">
            <a:hlinkClick r:id="" action="ppaction://media"/>
            <a:extLst>
              <a:ext uri="{FF2B5EF4-FFF2-40B4-BE49-F238E27FC236}">
                <a16:creationId xmlns:a16="http://schemas.microsoft.com/office/drawing/2014/main" id="{567C9080-0853-4F68-90B2-0CDE791FB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0593" y="643467"/>
            <a:ext cx="2186609" cy="21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56FD3A-4F39-4752-AC00-DB25CCA4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527DF-A25C-46B4-A5D9-BBE2E310A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2E4A1DA-55F7-420F-9C6E-79A938530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645" r="1" b="753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1A702-7932-4F5E-80EF-6F216B254BAB}"/>
              </a:ext>
            </a:extLst>
          </p:cNvPr>
          <p:cNvSpPr txBox="1"/>
          <p:nvPr/>
        </p:nvSpPr>
        <p:spPr>
          <a:xfrm>
            <a:off x="2235286" y="212035"/>
            <a:ext cx="9488557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600" b="1" dirty="0">
                <a:solidFill>
                  <a:schemeClr val="accent6">
                    <a:lumMod val="75000"/>
                  </a:schemeClr>
                </a:solidFill>
              </a:rPr>
              <a:t>P 102- 103</a:t>
            </a:r>
            <a:endParaRPr lang="ar-SA" sz="1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5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C606D-E560-4820-9C3E-3B881D30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238" y="562979"/>
            <a:ext cx="10353762" cy="12573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3">
                    <a:lumMod val="75000"/>
                  </a:schemeClr>
                </a:solidFill>
              </a:rPr>
              <a:t>What is the title of the lesson?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03114-F410-4B55-8540-1A367901C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9" t="51258" r="66768" b="41329"/>
          <a:stretch/>
        </p:blipFill>
        <p:spPr>
          <a:xfrm rot="21186027">
            <a:off x="4404406" y="2804788"/>
            <a:ext cx="7199556" cy="124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AFB2A9-1C72-4B45-AB5D-8FE0B98F2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4740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7A74B9-FB89-48AC-9372-95C4C6290086}"/>
              </a:ext>
            </a:extLst>
          </p:cNvPr>
          <p:cNvSpPr/>
          <p:nvPr/>
        </p:nvSpPr>
        <p:spPr>
          <a:xfrm>
            <a:off x="1758664" y="3826566"/>
            <a:ext cx="92632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>
                <a:hlinkClick r:id="rId2"/>
              </a:rPr>
              <a:t>https://www.liveworksheets.com/1-xv1326586qs</a:t>
            </a:r>
            <a:endParaRPr lang="en-US" sz="3600" dirty="0"/>
          </a:p>
          <a:p>
            <a:endParaRPr lang="ar-SA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68D5114-DE34-4F75-AFCD-312B0C3F6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03035" y="0"/>
            <a:ext cx="3031435" cy="30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1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bicycle, riding, holding, person&#10;&#10;Description automatically generated">
            <a:extLst>
              <a:ext uri="{FF2B5EF4-FFF2-40B4-BE49-F238E27FC236}">
                <a16:creationId xmlns:a16="http://schemas.microsoft.com/office/drawing/2014/main" id="{8491C22A-D75F-4E3A-AA4E-A618265D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9834" y="643467"/>
            <a:ext cx="2407572" cy="24756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room&#10;&#10;Description automatically generated">
            <a:extLst>
              <a:ext uri="{FF2B5EF4-FFF2-40B4-BE49-F238E27FC236}">
                <a16:creationId xmlns:a16="http://schemas.microsoft.com/office/drawing/2014/main" id="{DB206385-0C6E-4E13-A670-2DE6FD2EA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58192" y="650497"/>
            <a:ext cx="2499871" cy="246862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6B7F35B3-C78F-49D1-A115-A2519FA49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47497" y="650497"/>
            <a:ext cx="2584945" cy="246862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toy&#10;&#10;Description automatically generated">
            <a:extLst>
              <a:ext uri="{FF2B5EF4-FFF2-40B4-BE49-F238E27FC236}">
                <a16:creationId xmlns:a16="http://schemas.microsoft.com/office/drawing/2014/main" id="{71D7AD3E-2653-4AF4-B0AD-E35A36192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24263" y="3748194"/>
            <a:ext cx="1501515" cy="247163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0B96937-2149-4B70-846D-5305EFCDE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405433" y="4217574"/>
            <a:ext cx="3217333" cy="160339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1DC6811-BE2B-43CB-B033-1F537F1B2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42811" y="3755224"/>
            <a:ext cx="2594316" cy="2464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3A2F60-65AA-4616-9D04-E085B255C3D1}"/>
              </a:ext>
            </a:extLst>
          </p:cNvPr>
          <p:cNvSpPr txBox="1"/>
          <p:nvPr/>
        </p:nvSpPr>
        <p:spPr>
          <a:xfrm>
            <a:off x="488104" y="407342"/>
            <a:ext cx="193481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Ride a bike</a:t>
            </a:r>
            <a:endParaRPr lang="ar-S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02FD3D-F2DA-4C18-B615-A790DC663747}"/>
              </a:ext>
            </a:extLst>
          </p:cNvPr>
          <p:cNvSpPr txBox="1"/>
          <p:nvPr/>
        </p:nvSpPr>
        <p:spPr>
          <a:xfrm>
            <a:off x="6124837" y="2712011"/>
            <a:ext cx="19348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Paint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B7C13D-A6F0-48C7-98B8-0AB3A4D49B7D}"/>
              </a:ext>
            </a:extLst>
          </p:cNvPr>
          <p:cNvSpPr txBox="1"/>
          <p:nvPr/>
        </p:nvSpPr>
        <p:spPr>
          <a:xfrm>
            <a:off x="9674087" y="501483"/>
            <a:ext cx="21908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Read books</a:t>
            </a:r>
            <a:endParaRPr lang="ar-S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AAAF8D-EB18-4ECF-9513-B8096D95EA56}"/>
              </a:ext>
            </a:extLst>
          </p:cNvPr>
          <p:cNvSpPr txBox="1"/>
          <p:nvPr/>
        </p:nvSpPr>
        <p:spPr>
          <a:xfrm>
            <a:off x="446157" y="3610700"/>
            <a:ext cx="19348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Cook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A46D99-97B9-4C7B-B7B7-5867448D42F6}"/>
              </a:ext>
            </a:extLst>
          </p:cNvPr>
          <p:cNvSpPr txBox="1"/>
          <p:nvPr/>
        </p:nvSpPr>
        <p:spPr>
          <a:xfrm>
            <a:off x="6290654" y="5631068"/>
            <a:ext cx="19348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Swim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ar-S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AD8567-0CFF-4465-A935-AF153245B875}"/>
              </a:ext>
            </a:extLst>
          </p:cNvPr>
          <p:cNvSpPr txBox="1"/>
          <p:nvPr/>
        </p:nvSpPr>
        <p:spPr>
          <a:xfrm>
            <a:off x="8068959" y="3583305"/>
            <a:ext cx="263173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Play video 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games</a:t>
            </a:r>
            <a:endParaRPr lang="ar-S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3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1" grpId="0"/>
      <p:bldP spid="33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76BAAA-75A1-48AA-B7DE-B6B80709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5A5F259-CDF7-4A15-A66C-A9939D23E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175F48-6CFA-470E-9832-FB567449E407}"/>
              </a:ext>
            </a:extLst>
          </p:cNvPr>
          <p:cNvSpPr txBox="1">
            <a:spLocks/>
          </p:cNvSpPr>
          <p:nvPr/>
        </p:nvSpPr>
        <p:spPr>
          <a:xfrm>
            <a:off x="69169" y="160170"/>
            <a:ext cx="8386486" cy="91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How often do you ………?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8E3DD57-6889-492A-B2E6-4B5F27D5F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37223" y="428014"/>
            <a:ext cx="3104040" cy="2265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82BB9E-4068-474D-BA4B-1BF66238DE9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300282" y="2827101"/>
            <a:ext cx="2078920" cy="2701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007A2-C209-449E-BA82-D4BDD1A1FE07}"/>
              </a:ext>
            </a:extLst>
          </p:cNvPr>
          <p:cNvSpPr txBox="1"/>
          <p:nvPr/>
        </p:nvSpPr>
        <p:spPr>
          <a:xfrm>
            <a:off x="350737" y="1231971"/>
            <a:ext cx="4969565" cy="57861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Cook food?</a:t>
            </a:r>
          </a:p>
          <a:p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Read books?</a:t>
            </a:r>
          </a:p>
          <a:p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Swim?</a:t>
            </a:r>
          </a:p>
          <a:p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Ride a bike?</a:t>
            </a:r>
          </a:p>
          <a:p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Play video games?</a:t>
            </a:r>
          </a:p>
          <a:p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Paint?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07467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76BAAA-75A1-48AA-B7DE-B6B80709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5A5F259-CDF7-4A15-A66C-A9939D23E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175F48-6CFA-470E-9832-FB567449E407}"/>
              </a:ext>
            </a:extLst>
          </p:cNvPr>
          <p:cNvSpPr txBox="1">
            <a:spLocks/>
          </p:cNvSpPr>
          <p:nvPr/>
        </p:nvSpPr>
        <p:spPr>
          <a:xfrm>
            <a:off x="79676" y="-51448"/>
            <a:ext cx="8386486" cy="911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How often do you ………?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07A2-C209-449E-BA82-D4BDD1A1FE07}"/>
              </a:ext>
            </a:extLst>
          </p:cNvPr>
          <p:cNvSpPr txBox="1"/>
          <p:nvPr/>
        </p:nvSpPr>
        <p:spPr>
          <a:xfrm>
            <a:off x="119872" y="808735"/>
            <a:ext cx="4969565" cy="64633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</a:rPr>
              <a:t>Cook food?</a:t>
            </a:r>
          </a:p>
          <a:p>
            <a:endParaRPr lang="en-US" sz="3600" b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chemeClr val="accent5"/>
                </a:solidFill>
              </a:rPr>
              <a:t>Read books?</a:t>
            </a:r>
          </a:p>
          <a:p>
            <a:endParaRPr lang="en-US" sz="3600" b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chemeClr val="accent5"/>
                </a:solidFill>
              </a:rPr>
              <a:t>Swim?</a:t>
            </a:r>
          </a:p>
          <a:p>
            <a:endParaRPr lang="en-US" sz="3600" b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chemeClr val="accent5"/>
                </a:solidFill>
              </a:rPr>
              <a:t>Ride a bike?</a:t>
            </a:r>
          </a:p>
          <a:p>
            <a:endParaRPr lang="en-US" sz="3600" b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chemeClr val="accent5"/>
                </a:solidFill>
              </a:rPr>
              <a:t>Play video games?</a:t>
            </a:r>
          </a:p>
          <a:p>
            <a:endParaRPr lang="en-US" sz="3600" b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chemeClr val="accent5"/>
                </a:solidFill>
              </a:rPr>
              <a:t>Paint?</a:t>
            </a:r>
          </a:p>
          <a:p>
            <a:endParaRPr lang="ar-S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5E330-B591-449B-B0C7-30131B895BF9}"/>
              </a:ext>
            </a:extLst>
          </p:cNvPr>
          <p:cNvSpPr/>
          <p:nvPr/>
        </p:nvSpPr>
        <p:spPr>
          <a:xfrm>
            <a:off x="7971953" y="1899887"/>
            <a:ext cx="43793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1 = 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once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2 = 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twice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 3 = 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three times </a:t>
            </a:r>
          </a:p>
          <a:p>
            <a:pPr algn="ctr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7 days =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 every day </a:t>
            </a:r>
            <a:endParaRPr lang="ar-SA" sz="4800" b="1" dirty="0">
              <a:solidFill>
                <a:schemeClr val="accent3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2FFA42-0D0D-4ABF-9C10-7E59F0253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44086" y="3532602"/>
            <a:ext cx="3823700" cy="34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7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uilding, window, colored, door&#10;&#10;Description automatically generated">
            <a:extLst>
              <a:ext uri="{FF2B5EF4-FFF2-40B4-BE49-F238E27FC236}">
                <a16:creationId xmlns:a16="http://schemas.microsoft.com/office/drawing/2014/main" id="{8305D2EE-4DB8-4272-83C8-F0AC8DD2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9504"/>
          <a:stretch/>
        </p:blipFill>
        <p:spPr>
          <a:xfrm>
            <a:off x="4137743" y="329905"/>
            <a:ext cx="3840065" cy="6415452"/>
          </a:xfrm>
          <a:prstGeom prst="flowChartAlternateProcess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85F3A-B74C-4515-91EA-CCE9A44777E7}"/>
              </a:ext>
            </a:extLst>
          </p:cNvPr>
          <p:cNvSpPr txBox="1"/>
          <p:nvPr/>
        </p:nvSpPr>
        <p:spPr>
          <a:xfrm>
            <a:off x="5208104" y="5469804"/>
            <a:ext cx="17757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Never</a:t>
            </a:r>
            <a:endParaRPr lang="ar-S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CE186-1FBC-4B07-86B7-27103D6A7205}"/>
              </a:ext>
            </a:extLst>
          </p:cNvPr>
          <p:cNvSpPr txBox="1"/>
          <p:nvPr/>
        </p:nvSpPr>
        <p:spPr>
          <a:xfrm>
            <a:off x="5208104" y="271116"/>
            <a:ext cx="17757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Always</a:t>
            </a:r>
            <a:endParaRPr lang="ar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C6791-4890-4EC2-94B3-28BCD6999F39}"/>
              </a:ext>
            </a:extLst>
          </p:cNvPr>
          <p:cNvSpPr txBox="1"/>
          <p:nvPr/>
        </p:nvSpPr>
        <p:spPr>
          <a:xfrm>
            <a:off x="5320744" y="1376205"/>
            <a:ext cx="17757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Often</a:t>
            </a:r>
            <a:endParaRPr lang="ar-S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6B9A26-2E6B-4366-9800-6E206C896E0B}"/>
              </a:ext>
            </a:extLst>
          </p:cNvPr>
          <p:cNvSpPr txBox="1"/>
          <p:nvPr/>
        </p:nvSpPr>
        <p:spPr>
          <a:xfrm>
            <a:off x="5123614" y="2347903"/>
            <a:ext cx="217005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Usually </a:t>
            </a:r>
            <a:endParaRPr lang="ar-S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A587D2-F6C9-4283-8F2C-711D17A06ED9}"/>
              </a:ext>
            </a:extLst>
          </p:cNvPr>
          <p:cNvSpPr txBox="1"/>
          <p:nvPr/>
        </p:nvSpPr>
        <p:spPr>
          <a:xfrm>
            <a:off x="5163372" y="4460333"/>
            <a:ext cx="23125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Seldom </a:t>
            </a:r>
            <a:endParaRPr lang="ar-S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07C97-AB3E-427D-AB3B-ED5259F0F5F5}"/>
              </a:ext>
            </a:extLst>
          </p:cNvPr>
          <p:cNvSpPr txBox="1"/>
          <p:nvPr/>
        </p:nvSpPr>
        <p:spPr>
          <a:xfrm>
            <a:off x="4772467" y="3404118"/>
            <a:ext cx="287234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Sometimes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87467-7C4E-497C-9B8F-BDB9D820C3B8}"/>
              </a:ext>
            </a:extLst>
          </p:cNvPr>
          <p:cNvSpPr txBox="1"/>
          <p:nvPr/>
        </p:nvSpPr>
        <p:spPr>
          <a:xfrm>
            <a:off x="132522" y="2347903"/>
            <a:ext cx="367222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chemeClr val="accent3">
                    <a:lumMod val="75000"/>
                  </a:schemeClr>
                </a:solidFill>
              </a:rPr>
              <a:t>I …….. read stories.</a:t>
            </a:r>
            <a:endParaRPr lang="ar-SA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29213D2D-AEB4-4689-80B7-0C56AC087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21673" y="1948290"/>
            <a:ext cx="3259811" cy="31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3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uilding, window, colored, door&#10;&#10;Description automatically generated">
            <a:extLst>
              <a:ext uri="{FF2B5EF4-FFF2-40B4-BE49-F238E27FC236}">
                <a16:creationId xmlns:a16="http://schemas.microsoft.com/office/drawing/2014/main" id="{8305D2EE-4DB8-4272-83C8-F0AC8DD2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9504"/>
          <a:stretch/>
        </p:blipFill>
        <p:spPr>
          <a:xfrm>
            <a:off x="4137743" y="329905"/>
            <a:ext cx="3840065" cy="6415452"/>
          </a:xfrm>
          <a:prstGeom prst="flowChartAlternateProcess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85F3A-B74C-4515-91EA-CCE9A44777E7}"/>
              </a:ext>
            </a:extLst>
          </p:cNvPr>
          <p:cNvSpPr txBox="1"/>
          <p:nvPr/>
        </p:nvSpPr>
        <p:spPr>
          <a:xfrm>
            <a:off x="5208104" y="5469804"/>
            <a:ext cx="17757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Never</a:t>
            </a:r>
            <a:endParaRPr lang="ar-S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CE186-1FBC-4B07-86B7-27103D6A7205}"/>
              </a:ext>
            </a:extLst>
          </p:cNvPr>
          <p:cNvSpPr txBox="1"/>
          <p:nvPr/>
        </p:nvSpPr>
        <p:spPr>
          <a:xfrm>
            <a:off x="5208104" y="271116"/>
            <a:ext cx="17757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Always</a:t>
            </a:r>
            <a:endParaRPr lang="ar-S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C6791-4890-4EC2-94B3-28BCD6999F39}"/>
              </a:ext>
            </a:extLst>
          </p:cNvPr>
          <p:cNvSpPr txBox="1"/>
          <p:nvPr/>
        </p:nvSpPr>
        <p:spPr>
          <a:xfrm>
            <a:off x="5320744" y="1376205"/>
            <a:ext cx="17757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Often</a:t>
            </a:r>
            <a:endParaRPr lang="ar-S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6B9A26-2E6B-4366-9800-6E206C896E0B}"/>
              </a:ext>
            </a:extLst>
          </p:cNvPr>
          <p:cNvSpPr txBox="1"/>
          <p:nvPr/>
        </p:nvSpPr>
        <p:spPr>
          <a:xfrm>
            <a:off x="5123614" y="2347903"/>
            <a:ext cx="217005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Usually </a:t>
            </a:r>
            <a:endParaRPr lang="ar-S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A587D2-F6C9-4283-8F2C-711D17A06ED9}"/>
              </a:ext>
            </a:extLst>
          </p:cNvPr>
          <p:cNvSpPr txBox="1"/>
          <p:nvPr/>
        </p:nvSpPr>
        <p:spPr>
          <a:xfrm>
            <a:off x="5163372" y="4460333"/>
            <a:ext cx="23125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Seldom </a:t>
            </a:r>
            <a:endParaRPr lang="ar-S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07C97-AB3E-427D-AB3B-ED5259F0F5F5}"/>
              </a:ext>
            </a:extLst>
          </p:cNvPr>
          <p:cNvSpPr txBox="1"/>
          <p:nvPr/>
        </p:nvSpPr>
        <p:spPr>
          <a:xfrm>
            <a:off x="4772467" y="3404118"/>
            <a:ext cx="287234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Sometimes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87467-7C4E-497C-9B8F-BDB9D820C3B8}"/>
              </a:ext>
            </a:extLst>
          </p:cNvPr>
          <p:cNvSpPr txBox="1"/>
          <p:nvPr/>
        </p:nvSpPr>
        <p:spPr>
          <a:xfrm>
            <a:off x="132522" y="2347903"/>
            <a:ext cx="367222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chemeClr val="accent3">
                    <a:lumMod val="75000"/>
                  </a:schemeClr>
                </a:solidFill>
              </a:rPr>
              <a:t>I …….. go shopping.</a:t>
            </a:r>
            <a:endParaRPr lang="ar-SA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213D2D-AEB4-4689-80B7-0C56AC087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8621673" y="2338449"/>
            <a:ext cx="3259811" cy="32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9C765F-C48A-48B5-A830-AC7F5190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5ABE2-0ACB-4DB4-9662-493FA0557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3" t="47767" r="35209" b="30676"/>
          <a:stretch/>
        </p:blipFill>
        <p:spPr>
          <a:xfrm>
            <a:off x="618979" y="604912"/>
            <a:ext cx="10972799" cy="5655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B2E7C2-ED64-4C68-AD18-08D135B85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E1B1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36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39573E-A091-472A-A351-17BFFD1D4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6040" r="34115" b="37019"/>
          <a:stretch/>
        </p:blipFill>
        <p:spPr>
          <a:xfrm>
            <a:off x="0" y="88904"/>
            <a:ext cx="12192000" cy="676909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86976C-D724-4F04-AC27-5AF92B9FC233}"/>
              </a:ext>
            </a:extLst>
          </p:cNvPr>
          <p:cNvSpPr/>
          <p:nvPr/>
        </p:nvSpPr>
        <p:spPr>
          <a:xfrm>
            <a:off x="3127513" y="1815548"/>
            <a:ext cx="9064487" cy="1484243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E8494-2F7A-4F97-ADE4-3BCEBBCD6B49}"/>
              </a:ext>
            </a:extLst>
          </p:cNvPr>
          <p:cNvSpPr txBox="1"/>
          <p:nvPr/>
        </p:nvSpPr>
        <p:spPr>
          <a:xfrm>
            <a:off x="530088" y="1914386"/>
            <a:ext cx="25974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every day</a:t>
            </a:r>
            <a:endParaRPr lang="ar-SA" dirty="0">
              <a:solidFill>
                <a:schemeClr val="accent5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539E92-FE14-4189-9D0A-EA862C8850D9}"/>
              </a:ext>
            </a:extLst>
          </p:cNvPr>
          <p:cNvSpPr/>
          <p:nvPr/>
        </p:nvSpPr>
        <p:spPr>
          <a:xfrm>
            <a:off x="9634330" y="3299791"/>
            <a:ext cx="2451652" cy="543340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89D34-0870-4E80-BC9A-2D635F97315C}"/>
              </a:ext>
            </a:extLst>
          </p:cNvPr>
          <p:cNvSpPr txBox="1"/>
          <p:nvPr/>
        </p:nvSpPr>
        <p:spPr>
          <a:xfrm>
            <a:off x="6400800" y="3088730"/>
            <a:ext cx="332629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chemeClr val="accent3"/>
                </a:solidFill>
              </a:rPr>
              <a:t>twice a week</a:t>
            </a:r>
            <a:endParaRPr lang="ar-SA" dirty="0">
              <a:solidFill>
                <a:schemeClr val="accent3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E41147-4E35-4C5E-B786-34EEABCDAC46}"/>
              </a:ext>
            </a:extLst>
          </p:cNvPr>
          <p:cNvSpPr/>
          <p:nvPr/>
        </p:nvSpPr>
        <p:spPr>
          <a:xfrm>
            <a:off x="3127513" y="3858172"/>
            <a:ext cx="6294783" cy="54334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E63B4-3BFC-4931-B892-C710368C32CC}"/>
              </a:ext>
            </a:extLst>
          </p:cNvPr>
          <p:cNvSpPr txBox="1"/>
          <p:nvPr/>
        </p:nvSpPr>
        <p:spPr>
          <a:xfrm>
            <a:off x="8063947" y="3726767"/>
            <a:ext cx="44129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five times a week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9654-1EC6-4FAC-B890-49B11E8AD34C}"/>
              </a:ext>
            </a:extLst>
          </p:cNvPr>
          <p:cNvSpPr/>
          <p:nvPr/>
        </p:nvSpPr>
        <p:spPr>
          <a:xfrm>
            <a:off x="4479235" y="4488482"/>
            <a:ext cx="3843130" cy="5433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B0D03-FDF9-42EC-BCA4-F62C4DAB3FC1}"/>
              </a:ext>
            </a:extLst>
          </p:cNvPr>
          <p:cNvSpPr txBox="1"/>
          <p:nvPr/>
        </p:nvSpPr>
        <p:spPr>
          <a:xfrm>
            <a:off x="8653669" y="4249112"/>
            <a:ext cx="44129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twice a week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3DF7D8-2058-46EA-8E6A-83CDB76D5039}"/>
              </a:ext>
            </a:extLst>
          </p:cNvPr>
          <p:cNvSpPr/>
          <p:nvPr/>
        </p:nvSpPr>
        <p:spPr>
          <a:xfrm>
            <a:off x="3293165" y="4959893"/>
            <a:ext cx="8633792" cy="543340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1AEE8C-DDAF-40A0-A56B-158BF7136322}"/>
              </a:ext>
            </a:extLst>
          </p:cNvPr>
          <p:cNvSpPr txBox="1"/>
          <p:nvPr/>
        </p:nvSpPr>
        <p:spPr>
          <a:xfrm>
            <a:off x="6281530" y="4873135"/>
            <a:ext cx="44129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four times a week</a:t>
            </a:r>
            <a:endParaRPr lang="ar-S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CD2D60-692A-429C-9B50-D04D09C1ABEA}"/>
              </a:ext>
            </a:extLst>
          </p:cNvPr>
          <p:cNvSpPr/>
          <p:nvPr/>
        </p:nvSpPr>
        <p:spPr>
          <a:xfrm>
            <a:off x="8441635" y="5666606"/>
            <a:ext cx="3485322" cy="5433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3F3CB5-968E-4E51-AD4A-211774BC5CE0}"/>
              </a:ext>
            </a:extLst>
          </p:cNvPr>
          <p:cNvSpPr txBox="1"/>
          <p:nvPr/>
        </p:nvSpPr>
        <p:spPr>
          <a:xfrm>
            <a:off x="5049077" y="5431516"/>
            <a:ext cx="44129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twice a week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A7EA17-DB9D-460C-99E3-E65DF1398508}"/>
              </a:ext>
            </a:extLst>
          </p:cNvPr>
          <p:cNvSpPr/>
          <p:nvPr/>
        </p:nvSpPr>
        <p:spPr>
          <a:xfrm>
            <a:off x="3127513" y="6165595"/>
            <a:ext cx="6599582" cy="543340"/>
          </a:xfrm>
          <a:prstGeom prst="round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3596D3-7745-43FD-9A6A-B2162E3D2191}"/>
              </a:ext>
            </a:extLst>
          </p:cNvPr>
          <p:cNvSpPr txBox="1"/>
          <p:nvPr/>
        </p:nvSpPr>
        <p:spPr>
          <a:xfrm>
            <a:off x="4002158" y="6019503"/>
            <a:ext cx="659958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three times a week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FFFFF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3EA9E2-B657-4015-B2FF-A88E254E059C}">
  <we:reference id="wa104380121" version="2.0.0.0" store="ar-SA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A3AD49-9331-450C-A2FE-6857A4DB3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3CC670F-05B9-4BB7-BA2C-0DE5B5C1E5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9B453C-F2B2-4ECA-A6ED-7DBEF1B6D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Microsoft Office PowerPoint</Application>
  <PresentationFormat>Widescreen</PresentationFormat>
  <Paragraphs>85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Goudy Old Style</vt:lpstr>
      <vt:lpstr>ProximaNova-Bold</vt:lpstr>
      <vt:lpstr>ProximaNova-Light</vt:lpstr>
      <vt:lpstr>Wingdings 2</vt:lpstr>
      <vt:lpstr>SlateVTI</vt:lpstr>
      <vt:lpstr>U 4  Grammar  p 28</vt:lpstr>
      <vt:lpstr>What is the title of the lesson?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2020-10-09T15:06:51Z</dcterms:created>
  <dcterms:modified xsi:type="dcterms:W3CDTF">2020-10-09T15:40:10Z</dcterms:modified>
</cp:coreProperties>
</file>