
<file path=[Content_Types].xml><?xml version="1.0" encoding="utf-8"?>
<Types xmlns="http://schemas.openxmlformats.org/package/2006/content-types">
  <Default Extension="" ContentType="image/png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9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5" r:id="rId11"/>
    <p:sldId id="316" r:id="rId12"/>
    <p:sldId id="259" r:id="rId13"/>
    <p:sldId id="310" r:id="rId14"/>
    <p:sldId id="261" r:id="rId15"/>
    <p:sldId id="311" r:id="rId16"/>
    <p:sldId id="312" r:id="rId17"/>
    <p:sldId id="313" r:id="rId18"/>
    <p:sldId id="318" r:id="rId19"/>
    <p:sldId id="321" r:id="rId20"/>
    <p:sldId id="322" r:id="rId21"/>
    <p:sldId id="319" r:id="rId22"/>
    <p:sldId id="320" r:id="rId23"/>
    <p:sldId id="323" r:id="rId24"/>
    <p:sldId id="324" r:id="rId25"/>
    <p:sldId id="267" r:id="rId26"/>
    <p:sldId id="273" r:id="rId27"/>
    <p:sldId id="284" r:id="rId28"/>
  </p:sldIdLst>
  <p:sldSz cx="9144000" cy="5143500" type="screen16x9"/>
  <p:notesSz cx="6858000" cy="9144000"/>
  <p:embeddedFontLst>
    <p:embeddedFont>
      <p:font typeface="Articulate Narrow" panose="02000506040000020004" pitchFamily="2" charset="0"/>
      <p:regular r:id="rId30"/>
      <p:bold r:id="rId31"/>
      <p:italic r:id="rId32"/>
      <p:boldItalic r:id="rId33"/>
    </p:embeddedFont>
    <p:embeddedFont>
      <p:font typeface="Basic" panose="020B0604020202020204" charset="0"/>
      <p:regular r:id="rId34"/>
    </p:embeddedFont>
    <p:embeddedFont>
      <p:font typeface="DM Serif Display" panose="020B0604020202020204" charset="0"/>
      <p:regular r:id="rId35"/>
      <p:italic r:id="rId36"/>
    </p:embeddedFont>
    <p:embeddedFont>
      <p:font typeface="Raleway Thin" panose="020B0604020202020204" charset="0"/>
      <p:regular r:id="rId37"/>
      <p:bold r:id="rId38"/>
      <p:italic r:id="rId39"/>
      <p:boldItalic r:id="rId40"/>
    </p:embeddedFont>
    <p:embeddedFont>
      <p:font typeface="Staatliches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03596-E4B9-4CE3-87E0-8494D6D24AD2}">
  <a:tblStyle styleId="{D5303596-E4B9-4CE3-87E0-8494D6D24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70f1bfd8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70f1bfd8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760e2219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760e2219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712b2a456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712b2a456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760e221998_0_24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760e22199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760e22199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3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10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5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7101185f54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7101185f54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_2">
    <p:bg>
      <p:bgPr>
        <a:solidFill>
          <a:srgbClr val="FFD96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79050" y="3344544"/>
            <a:ext cx="5539200" cy="71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5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70226" y="4074144"/>
            <a:ext cx="3948300" cy="3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Basic"/>
              <a:buNone/>
              <a:defRPr sz="1600">
                <a:solidFill>
                  <a:schemeClr val="lt2"/>
                </a:solidFill>
                <a:highlight>
                  <a:schemeClr val="dk1"/>
                </a:highlight>
                <a:latin typeface="Basic"/>
                <a:ea typeface="Basic"/>
                <a:cs typeface="Basic"/>
                <a:sym typeface="Basi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 flipH="1">
            <a:off x="8590083" y="4586342"/>
            <a:ext cx="556515" cy="559733"/>
          </a:xfrm>
          <a:custGeom>
            <a:avLst/>
            <a:gdLst/>
            <a:ahLst/>
            <a:cxnLst/>
            <a:rect l="l" t="t" r="r" b="b"/>
            <a:pathLst>
              <a:path w="22350" h="22477" extrusionOk="0">
                <a:moveTo>
                  <a:pt x="11175" y="1"/>
                </a:moveTo>
                <a:cubicBezTo>
                  <a:pt x="4999" y="1"/>
                  <a:pt x="1" y="4999"/>
                  <a:pt x="1" y="11175"/>
                </a:cubicBezTo>
                <a:lnTo>
                  <a:pt x="1" y="11302"/>
                </a:lnTo>
                <a:cubicBezTo>
                  <a:pt x="1" y="17478"/>
                  <a:pt x="4999" y="22476"/>
                  <a:pt x="11175" y="22476"/>
                </a:cubicBezTo>
                <a:cubicBezTo>
                  <a:pt x="17351" y="22476"/>
                  <a:pt x="22349" y="17478"/>
                  <a:pt x="22349" y="11302"/>
                </a:cubicBezTo>
                <a:lnTo>
                  <a:pt x="22349" y="11175"/>
                </a:lnTo>
                <a:cubicBezTo>
                  <a:pt x="22349" y="4999"/>
                  <a:pt x="17351" y="1"/>
                  <a:pt x="11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400" y="3523889"/>
            <a:ext cx="1922452" cy="1620429"/>
            <a:chOff x="-7400" y="3217246"/>
            <a:chExt cx="2286456" cy="1927246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1463102" y="3044089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-2470" y="4500132"/>
              <a:ext cx="642507" cy="646214"/>
            </a:xfrm>
            <a:custGeom>
              <a:avLst/>
              <a:gdLst/>
              <a:ahLst/>
              <a:cxnLst/>
              <a:rect l="l" t="t" r="r" b="b"/>
              <a:pathLst>
                <a:path w="22350" h="22477" extrusionOk="0">
                  <a:moveTo>
                    <a:pt x="1" y="1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 flipH="1">
              <a:off x="-2455" y="3215378"/>
              <a:ext cx="642478" cy="646214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0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643579" y="4500146"/>
              <a:ext cx="642507" cy="646185"/>
            </a:xfrm>
            <a:custGeom>
              <a:avLst/>
              <a:gdLst/>
              <a:ahLst/>
              <a:cxnLst/>
              <a:rect l="l" t="t" r="r" b="b"/>
              <a:pathLst>
                <a:path w="22350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 flipH="1">
              <a:off x="643594" y="3215392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1289628" y="4500132"/>
              <a:ext cx="642507" cy="646214"/>
            </a:xfrm>
            <a:custGeom>
              <a:avLst/>
              <a:gdLst/>
              <a:ahLst/>
              <a:cxnLst/>
              <a:rect l="l" t="t" r="r" b="b"/>
              <a:pathLst>
                <a:path w="22350" h="22477" extrusionOk="0">
                  <a:moveTo>
                    <a:pt x="1" y="1"/>
                  </a:moveTo>
                  <a:lnTo>
                    <a:pt x="1" y="22476"/>
                  </a:lnTo>
                  <a:cubicBezTo>
                    <a:pt x="12353" y="22476"/>
                    <a:pt x="22349" y="12480"/>
                    <a:pt x="22349" y="128"/>
                  </a:cubicBez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 flipH="1">
              <a:off x="643594" y="3215392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1174" y="0"/>
                  </a:moveTo>
                  <a:cubicBezTo>
                    <a:pt x="4998" y="0"/>
                    <a:pt x="0" y="4998"/>
                    <a:pt x="0" y="11174"/>
                  </a:cubicBezTo>
                  <a:lnTo>
                    <a:pt x="0" y="11302"/>
                  </a:lnTo>
                  <a:cubicBezTo>
                    <a:pt x="0" y="17478"/>
                    <a:pt x="4998" y="22476"/>
                    <a:pt x="11174" y="22476"/>
                  </a:cubicBezTo>
                  <a:cubicBezTo>
                    <a:pt x="17382" y="22476"/>
                    <a:pt x="22348" y="17478"/>
                    <a:pt x="22348" y="11302"/>
                  </a:cubicBezTo>
                  <a:lnTo>
                    <a:pt x="22348" y="11174"/>
                  </a:lnTo>
                  <a:cubicBezTo>
                    <a:pt x="22348" y="4998"/>
                    <a:pt x="17382" y="0"/>
                    <a:pt x="11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-2010" y="4500592"/>
              <a:ext cx="642507" cy="645294"/>
            </a:xfrm>
            <a:custGeom>
              <a:avLst/>
              <a:gdLst/>
              <a:ahLst/>
              <a:cxnLst/>
              <a:rect l="l" t="t" r="r" b="b"/>
              <a:pathLst>
                <a:path w="22350" h="22445" extrusionOk="0">
                  <a:moveTo>
                    <a:pt x="1" y="1"/>
                  </a:moveTo>
                  <a:lnTo>
                    <a:pt x="22349" y="22444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5400000">
              <a:off x="-2483" y="4501103"/>
              <a:ext cx="334995" cy="336835"/>
            </a:xfrm>
            <a:custGeom>
              <a:avLst/>
              <a:gdLst/>
              <a:ahLst/>
              <a:cxnLst/>
              <a:rect l="l" t="t" r="r" b="b"/>
              <a:pathLst>
                <a:path w="11653" h="11716" extrusionOk="0">
                  <a:moveTo>
                    <a:pt x="0" y="1"/>
                  </a:moveTo>
                  <a:lnTo>
                    <a:pt x="11652" y="11716"/>
                  </a:lnTo>
                  <a:lnTo>
                    <a:pt x="116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173477" y="3686139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 flipH="1">
              <a:off x="-2915" y="3215838"/>
              <a:ext cx="643398" cy="646214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7400" y="3859057"/>
              <a:ext cx="649188" cy="644298"/>
              <a:chOff x="-7400" y="1285150"/>
              <a:chExt cx="649188" cy="644298"/>
            </a:xfrm>
          </p:grpSpPr>
          <p:sp>
            <p:nvSpPr>
              <p:cNvPr id="25" name="Google Shape;25;p2"/>
              <p:cNvSpPr/>
              <p:nvPr/>
            </p:nvSpPr>
            <p:spPr>
              <a:xfrm rot="-5400000" flipH="1">
                <a:off x="-281757" y="1559508"/>
                <a:ext cx="644289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-5400000" flipH="1">
                <a:off x="-95379" y="1561074"/>
                <a:ext cx="644289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216" extrusionOk="0">
                    <a:moveTo>
                      <a:pt x="0" y="1"/>
                    </a:moveTo>
                    <a:lnTo>
                      <a:pt x="0" y="3216"/>
                    </a:lnTo>
                    <a:lnTo>
                      <a:pt x="22412" y="3216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-5400000" flipH="1">
                <a:off x="89017" y="1561534"/>
                <a:ext cx="644289" cy="9154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-5400000" flipH="1">
                <a:off x="273859" y="1561519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-5400000" flipH="1">
              <a:off x="1288696" y="3215691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 flipH="1">
              <a:off x="644539" y="4501960"/>
              <a:ext cx="640638" cy="640694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 rot="-5400000" flipH="1">
            <a:off x="8777000" y="2497257"/>
            <a:ext cx="644322" cy="90911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5541081" y="-10250"/>
            <a:ext cx="3604425" cy="3337540"/>
            <a:chOff x="4972705" y="-10250"/>
            <a:chExt cx="4172754" cy="3863788"/>
          </a:xfrm>
        </p:grpSpPr>
        <p:sp>
          <p:nvSpPr>
            <p:cNvPr id="33" name="Google Shape;33;p2"/>
            <p:cNvSpPr/>
            <p:nvPr/>
          </p:nvSpPr>
          <p:spPr>
            <a:xfrm rot="-5400000" flipH="1">
              <a:off x="8488223" y="251048"/>
              <a:ext cx="642478" cy="669070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 flipH="1">
              <a:off x="8477714" y="265236"/>
              <a:ext cx="640638" cy="640694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5400000" flipH="1">
              <a:off x="8495870" y="918039"/>
              <a:ext cx="631136" cy="666301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8477675" y="906709"/>
              <a:ext cx="666925" cy="660043"/>
              <a:chOff x="8477675" y="643675"/>
              <a:chExt cx="666925" cy="660043"/>
            </a:xfrm>
          </p:grpSpPr>
          <p:sp>
            <p:nvSpPr>
              <p:cNvPr id="37" name="Google Shape;37;p2"/>
              <p:cNvSpPr/>
              <p:nvPr/>
            </p:nvSpPr>
            <p:spPr>
              <a:xfrm rot="5400000" flipH="1">
                <a:off x="8777571" y="936689"/>
                <a:ext cx="67758" cy="666301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357" y="22476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 flipH="1">
                <a:off x="8777126" y="793474"/>
                <a:ext cx="68649" cy="666301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 flipH="1">
                <a:off x="8777585" y="650274"/>
                <a:ext cx="67729" cy="666301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56" y="22476"/>
                    </a:lnTo>
                    <a:lnTo>
                      <a:pt x="23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 flipH="1">
                <a:off x="8777126" y="507074"/>
                <a:ext cx="68649" cy="666301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 flipH="1">
                <a:off x="8767451" y="353899"/>
                <a:ext cx="87198" cy="666751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 rot="10800000">
              <a:off x="7177786" y="640049"/>
              <a:ext cx="640690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7177793" y="-10250"/>
              <a:ext cx="642478" cy="646214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6901923" y="916832"/>
              <a:ext cx="644322" cy="90911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5400000">
              <a:off x="7085497" y="916818"/>
              <a:ext cx="644322" cy="90940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5400000">
              <a:off x="7269085" y="916818"/>
              <a:ext cx="644322" cy="90940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400000">
              <a:off x="7452659" y="916832"/>
              <a:ext cx="644322" cy="90911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7177793" y="1283682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5400000" flipH="1">
              <a:off x="7177796" y="1279205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 flipH="1">
              <a:off x="8504769" y="2220474"/>
              <a:ext cx="640690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 flipH="1">
              <a:off x="8500249" y="1576225"/>
              <a:ext cx="642478" cy="646214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 flipH="1">
              <a:off x="8593426" y="2497243"/>
              <a:ext cx="644322" cy="90940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 flipH="1">
              <a:off x="8409838" y="2497243"/>
              <a:ext cx="644322" cy="90940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 flipH="1">
              <a:off x="8501124" y="2864107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8501121" y="2859630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5400000" flipH="1">
              <a:off x="8226238" y="2497243"/>
              <a:ext cx="644322" cy="90940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5400000" flipH="1">
              <a:off x="6518555" y="635287"/>
              <a:ext cx="642507" cy="646214"/>
            </a:xfrm>
            <a:custGeom>
              <a:avLst/>
              <a:gdLst/>
              <a:ahLst/>
              <a:cxnLst/>
              <a:rect l="l" t="t" r="r" b="b"/>
              <a:pathLst>
                <a:path w="22350" h="22477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302"/>
                  </a:lnTo>
                  <a:cubicBezTo>
                    <a:pt x="1" y="17478"/>
                    <a:pt x="4999" y="22476"/>
                    <a:pt x="11175" y="22476"/>
                  </a:cubicBezTo>
                  <a:cubicBezTo>
                    <a:pt x="17351" y="22476"/>
                    <a:pt x="22349" y="17478"/>
                    <a:pt x="22349" y="11302"/>
                  </a:cubicBez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6534539" y="-1341"/>
              <a:ext cx="644345" cy="645140"/>
              <a:chOff x="1954881" y="-500"/>
              <a:chExt cx="644345" cy="645140"/>
            </a:xfrm>
          </p:grpSpPr>
          <p:sp>
            <p:nvSpPr>
              <p:cNvPr id="59" name="Google Shape;59;p2"/>
              <p:cNvSpPr/>
              <p:nvPr/>
            </p:nvSpPr>
            <p:spPr>
              <a:xfrm rot="-5400000" flipH="1">
                <a:off x="2231287" y="-276906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3" y="22412"/>
                    </a:ln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-5400000" flipH="1">
                <a:off x="2231273" y="-92069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5400000" flipH="1">
                <a:off x="2230827" y="92310"/>
                <a:ext cx="9245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 flipH="1">
                <a:off x="2231287" y="276702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 rot="-5400000" flipH="1">
              <a:off x="8677532" y="-204973"/>
              <a:ext cx="264038" cy="671302"/>
            </a:xfrm>
            <a:custGeom>
              <a:avLst/>
              <a:gdLst/>
              <a:ahLst/>
              <a:cxnLst/>
              <a:rect l="l" t="t" r="r" b="b"/>
              <a:pathLst>
                <a:path w="11303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11302" y="22476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4973305" y="638730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4973625" y="-10244"/>
              <a:ext cx="642478" cy="646214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0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4972705" y="-10244"/>
              <a:ext cx="643398" cy="646214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4973326" y="635947"/>
              <a:ext cx="642478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-6575" y="-6376"/>
            <a:ext cx="3277005" cy="2178024"/>
            <a:chOff x="-6575" y="-6384"/>
            <a:chExt cx="3876736" cy="2576628"/>
          </a:xfrm>
        </p:grpSpPr>
        <p:sp>
          <p:nvSpPr>
            <p:cNvPr id="69" name="Google Shape;69;p2"/>
            <p:cNvSpPr/>
            <p:nvPr/>
          </p:nvSpPr>
          <p:spPr>
            <a:xfrm rot="10800000" flipH="1">
              <a:off x="3224152" y="-6384"/>
              <a:ext cx="642478" cy="989431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5400000" flipH="1">
              <a:off x="-643997" y="1284354"/>
              <a:ext cx="1926485" cy="645294"/>
            </a:xfrm>
            <a:custGeom>
              <a:avLst/>
              <a:gdLst/>
              <a:ahLst/>
              <a:cxnLst/>
              <a:rect l="l" t="t" r="r" b="b"/>
              <a:pathLst>
                <a:path w="67014" h="22445" extrusionOk="0">
                  <a:moveTo>
                    <a:pt x="11238" y="1"/>
                  </a:moveTo>
                  <a:cubicBezTo>
                    <a:pt x="5031" y="1"/>
                    <a:pt x="1" y="5031"/>
                    <a:pt x="1" y="11238"/>
                  </a:cubicBezTo>
                  <a:cubicBezTo>
                    <a:pt x="1" y="17414"/>
                    <a:pt x="5031" y="22444"/>
                    <a:pt x="11238" y="22444"/>
                  </a:cubicBezTo>
                  <a:lnTo>
                    <a:pt x="67013" y="22444"/>
                  </a:lnTo>
                  <a:lnTo>
                    <a:pt x="67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5400000" flipH="1">
              <a:off x="482509" y="159702"/>
              <a:ext cx="642478" cy="324012"/>
            </a:xfrm>
            <a:custGeom>
              <a:avLst/>
              <a:gdLst/>
              <a:ahLst/>
              <a:cxnLst/>
              <a:rect l="l" t="t" r="r" b="b"/>
              <a:pathLst>
                <a:path w="22349" h="11270" extrusionOk="0">
                  <a:moveTo>
                    <a:pt x="1" y="0"/>
                  </a:moveTo>
                  <a:lnTo>
                    <a:pt x="1" y="96"/>
                  </a:lnTo>
                  <a:cubicBezTo>
                    <a:pt x="1" y="6272"/>
                    <a:pt x="4999" y="11270"/>
                    <a:pt x="11175" y="11270"/>
                  </a:cubicBezTo>
                  <a:cubicBezTo>
                    <a:pt x="17351" y="11270"/>
                    <a:pt x="22349" y="6272"/>
                    <a:pt x="22349" y="96"/>
                  </a:cubicBez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5400000" flipH="1">
              <a:off x="806906" y="160148"/>
              <a:ext cx="642478" cy="323121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5400000" flipH="1">
              <a:off x="805609" y="1445328"/>
              <a:ext cx="318473" cy="646185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5400000" flipH="1">
              <a:off x="806327" y="1126632"/>
              <a:ext cx="318886" cy="648039"/>
            </a:xfrm>
            <a:custGeom>
              <a:avLst/>
              <a:gdLst/>
              <a:ahLst/>
              <a:cxnLst/>
              <a:rect l="l" t="t" r="r" b="b"/>
              <a:pathLst>
                <a:path w="11303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11302" y="22476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3224972" y="-5742"/>
              <a:ext cx="645189" cy="653567"/>
              <a:chOff x="3225024" y="-4903"/>
              <a:chExt cx="645189" cy="644289"/>
            </a:xfrm>
          </p:grpSpPr>
          <p:sp>
            <p:nvSpPr>
              <p:cNvPr id="76" name="Google Shape;76;p2"/>
              <p:cNvSpPr/>
              <p:nvPr/>
            </p:nvSpPr>
            <p:spPr>
              <a:xfrm rot="-5400000" flipH="1">
                <a:off x="2948664" y="271457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5400000" flipH="1">
                <a:off x="3133046" y="271011"/>
                <a:ext cx="644289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216" extrusionOk="0">
                    <a:moveTo>
                      <a:pt x="0" y="1"/>
                    </a:moveTo>
                    <a:lnTo>
                      <a:pt x="0" y="3216"/>
                    </a:lnTo>
                    <a:lnTo>
                      <a:pt x="22412" y="3216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5400000" flipH="1">
                <a:off x="3317442" y="271471"/>
                <a:ext cx="644289" cy="9154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5400000" flipH="1">
                <a:off x="3502284" y="271457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1934002" y="-193"/>
              <a:ext cx="669070" cy="642478"/>
              <a:chOff x="1922802" y="1311"/>
              <a:chExt cx="669070" cy="642478"/>
            </a:xfrm>
          </p:grpSpPr>
          <p:sp>
            <p:nvSpPr>
              <p:cNvPr id="81" name="Google Shape;81;p2"/>
              <p:cNvSpPr/>
              <p:nvPr/>
            </p:nvSpPr>
            <p:spPr>
              <a:xfrm rot="-5400000" flipH="1">
                <a:off x="1936098" y="-11985"/>
                <a:ext cx="642478" cy="669070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3272" extrusionOk="0">
                    <a:moveTo>
                      <a:pt x="1" y="1"/>
                    </a:moveTo>
                    <a:lnTo>
                      <a:pt x="1" y="23272"/>
                    </a:lnTo>
                    <a:lnTo>
                      <a:pt x="22349" y="23272"/>
                    </a:lnTo>
                    <a:lnTo>
                      <a:pt x="22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5400000" flipH="1">
                <a:off x="1925589" y="2203"/>
                <a:ext cx="640638" cy="640694"/>
              </a:xfrm>
              <a:custGeom>
                <a:avLst/>
                <a:gdLst/>
                <a:ahLst/>
                <a:cxnLst/>
                <a:rect l="l" t="t" r="r" b="b"/>
                <a:pathLst>
                  <a:path w="22285" h="22285" extrusionOk="0">
                    <a:moveTo>
                      <a:pt x="11111" y="0"/>
                    </a:moveTo>
                    <a:lnTo>
                      <a:pt x="1" y="11111"/>
                    </a:lnTo>
                    <a:lnTo>
                      <a:pt x="11175" y="22285"/>
                    </a:lnTo>
                    <a:lnTo>
                      <a:pt x="22285" y="11142"/>
                    </a:lnTo>
                    <a:lnTo>
                      <a:pt x="11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83;p2"/>
            <p:cNvSpPr/>
            <p:nvPr/>
          </p:nvSpPr>
          <p:spPr>
            <a:xfrm rot="-5400000" flipH="1">
              <a:off x="643135" y="1919739"/>
              <a:ext cx="643398" cy="646214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5400000" flipH="1">
              <a:off x="-1802" y="-4314"/>
              <a:ext cx="642478" cy="652023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2"/>
            <p:cNvGrpSpPr/>
            <p:nvPr/>
          </p:nvGrpSpPr>
          <p:grpSpPr>
            <a:xfrm rot="5400000">
              <a:off x="-2583" y="1253336"/>
              <a:ext cx="648733" cy="643783"/>
              <a:chOff x="-7400" y="1285150"/>
              <a:chExt cx="649188" cy="644298"/>
            </a:xfrm>
          </p:grpSpPr>
          <p:sp>
            <p:nvSpPr>
              <p:cNvPr id="86" name="Google Shape;86;p2"/>
              <p:cNvSpPr/>
              <p:nvPr/>
            </p:nvSpPr>
            <p:spPr>
              <a:xfrm rot="-5400000" flipH="1">
                <a:off x="-281757" y="1559508"/>
                <a:ext cx="644289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5400000" flipH="1">
                <a:off x="-95379" y="1561074"/>
                <a:ext cx="644289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216" extrusionOk="0">
                    <a:moveTo>
                      <a:pt x="0" y="1"/>
                    </a:moveTo>
                    <a:lnTo>
                      <a:pt x="0" y="3216"/>
                    </a:lnTo>
                    <a:lnTo>
                      <a:pt x="22412" y="3216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5400000" flipH="1">
                <a:off x="89017" y="1561534"/>
                <a:ext cx="644289" cy="9154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5400000" flipH="1">
                <a:off x="273859" y="1561519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 rot="10800000">
              <a:off x="2599177" y="647807"/>
              <a:ext cx="627448" cy="648152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22348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2602007" y="-1341"/>
              <a:ext cx="623533" cy="648173"/>
              <a:chOff x="1954881" y="-500"/>
              <a:chExt cx="644345" cy="645140"/>
            </a:xfrm>
          </p:grpSpPr>
          <p:sp>
            <p:nvSpPr>
              <p:cNvPr id="92" name="Google Shape;92;p2"/>
              <p:cNvSpPr/>
              <p:nvPr/>
            </p:nvSpPr>
            <p:spPr>
              <a:xfrm rot="-5400000" flipH="1">
                <a:off x="2231287" y="-276906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3" y="22412"/>
                    </a:ln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5400000" flipH="1">
                <a:off x="2231273" y="-92069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5400000" flipH="1">
                <a:off x="2230827" y="92310"/>
                <a:ext cx="9245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5400000" flipH="1">
                <a:off x="2231287" y="276702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96;p2"/>
            <p:cNvSpPr/>
            <p:nvPr/>
          </p:nvSpPr>
          <p:spPr>
            <a:xfrm rot="5400000">
              <a:off x="1944429" y="630220"/>
              <a:ext cx="647982" cy="669309"/>
            </a:xfrm>
            <a:custGeom>
              <a:avLst/>
              <a:gdLst/>
              <a:ahLst/>
              <a:cxnLst/>
              <a:rect l="l" t="t" r="r" b="b"/>
              <a:pathLst>
                <a:path w="22350" h="22477" extrusionOk="0">
                  <a:moveTo>
                    <a:pt x="1" y="1"/>
                  </a:moveTo>
                  <a:lnTo>
                    <a:pt x="1" y="22476"/>
                  </a:lnTo>
                  <a:cubicBezTo>
                    <a:pt x="12353" y="22476"/>
                    <a:pt x="22349" y="12480"/>
                    <a:pt x="22349" y="128"/>
                  </a:cubicBezTo>
                  <a:lnTo>
                    <a:pt x="22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51114" y="647807"/>
              <a:ext cx="627448" cy="648152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22348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2_2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4"/>
          <p:cNvSpPr txBox="1">
            <a:spLocks noGrp="1"/>
          </p:cNvSpPr>
          <p:nvPr>
            <p:ph type="title"/>
          </p:nvPr>
        </p:nvSpPr>
        <p:spPr>
          <a:xfrm>
            <a:off x="701600" y="920397"/>
            <a:ext cx="7729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1" name="Google Shape;1321;p24"/>
          <p:cNvSpPr/>
          <p:nvPr/>
        </p:nvSpPr>
        <p:spPr>
          <a:xfrm rot="-5400000">
            <a:off x="8656162" y="4657380"/>
            <a:ext cx="485073" cy="487186"/>
          </a:xfrm>
          <a:custGeom>
            <a:avLst/>
            <a:gdLst/>
            <a:ahLst/>
            <a:cxnLst/>
            <a:rect l="l" t="t" r="r" b="b"/>
            <a:pathLst>
              <a:path w="22413" h="22508" extrusionOk="0">
                <a:moveTo>
                  <a:pt x="11206" y="0"/>
                </a:moveTo>
                <a:cubicBezTo>
                  <a:pt x="4998" y="0"/>
                  <a:pt x="0" y="5094"/>
                  <a:pt x="128" y="11302"/>
                </a:cubicBezTo>
                <a:lnTo>
                  <a:pt x="128" y="11397"/>
                </a:lnTo>
                <a:cubicBezTo>
                  <a:pt x="128" y="17510"/>
                  <a:pt x="5094" y="22476"/>
                  <a:pt x="11206" y="22508"/>
                </a:cubicBezTo>
                <a:cubicBezTo>
                  <a:pt x="17350" y="22476"/>
                  <a:pt x="22285" y="17510"/>
                  <a:pt x="22317" y="11397"/>
                </a:cubicBezTo>
                <a:lnTo>
                  <a:pt x="22317" y="11302"/>
                </a:lnTo>
                <a:cubicBezTo>
                  <a:pt x="22412" y="5094"/>
                  <a:pt x="17414" y="0"/>
                  <a:pt x="11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4"/>
          <p:cNvSpPr/>
          <p:nvPr/>
        </p:nvSpPr>
        <p:spPr>
          <a:xfrm rot="-5400000">
            <a:off x="8534906" y="4779052"/>
            <a:ext cx="483688" cy="243268"/>
          </a:xfrm>
          <a:custGeom>
            <a:avLst/>
            <a:gdLst/>
            <a:ahLst/>
            <a:cxnLst/>
            <a:rect l="l" t="t" r="r" b="b"/>
            <a:pathLst>
              <a:path w="22349" h="11239" extrusionOk="0">
                <a:moveTo>
                  <a:pt x="11175" y="1"/>
                </a:moveTo>
                <a:cubicBezTo>
                  <a:pt x="4999" y="1"/>
                  <a:pt x="1" y="4999"/>
                  <a:pt x="1" y="11175"/>
                </a:cubicBezTo>
                <a:lnTo>
                  <a:pt x="1" y="11238"/>
                </a:lnTo>
                <a:lnTo>
                  <a:pt x="22349" y="11238"/>
                </a:lnTo>
                <a:lnTo>
                  <a:pt x="22349" y="11175"/>
                </a:lnTo>
                <a:cubicBezTo>
                  <a:pt x="22349" y="4999"/>
                  <a:pt x="17351" y="1"/>
                  <a:pt x="11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4"/>
          <p:cNvSpPr/>
          <p:nvPr/>
        </p:nvSpPr>
        <p:spPr>
          <a:xfrm rot="10800000">
            <a:off x="7661245" y="-1410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4"/>
          <p:cNvSpPr/>
          <p:nvPr/>
        </p:nvSpPr>
        <p:spPr>
          <a:xfrm rot="5400000" flipH="1">
            <a:off x="7662680" y="-6179"/>
            <a:ext cx="483688" cy="48930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4"/>
          <p:cNvSpPr/>
          <p:nvPr/>
        </p:nvSpPr>
        <p:spPr>
          <a:xfrm rot="-5400000" flipH="1">
            <a:off x="8659569" y="478355"/>
            <a:ext cx="482347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0" y="0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4"/>
          <p:cNvSpPr/>
          <p:nvPr/>
        </p:nvSpPr>
        <p:spPr>
          <a:xfrm rot="-5400000" flipH="1">
            <a:off x="8656861" y="-7361"/>
            <a:ext cx="483688" cy="486515"/>
          </a:xfrm>
          <a:custGeom>
            <a:avLst/>
            <a:gdLst/>
            <a:ahLst/>
            <a:cxnLst/>
            <a:rect l="l" t="t" r="r" b="b"/>
            <a:pathLst>
              <a:path w="22349" h="22477" extrusionOk="0">
                <a:moveTo>
                  <a:pt x="22348" y="1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4"/>
          <p:cNvSpPr/>
          <p:nvPr/>
        </p:nvSpPr>
        <p:spPr>
          <a:xfrm flipH="1">
            <a:off x="8658831" y="893692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4"/>
          <p:cNvSpPr/>
          <p:nvPr/>
        </p:nvSpPr>
        <p:spPr>
          <a:xfrm flipH="1">
            <a:off x="8658831" y="755479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4"/>
          <p:cNvSpPr/>
          <p:nvPr/>
        </p:nvSpPr>
        <p:spPr>
          <a:xfrm flipH="1">
            <a:off x="8658831" y="617265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4"/>
          <p:cNvSpPr/>
          <p:nvPr/>
        </p:nvSpPr>
        <p:spPr>
          <a:xfrm rot="10800000" flipH="1">
            <a:off x="8657513" y="962200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4"/>
          <p:cNvSpPr/>
          <p:nvPr/>
        </p:nvSpPr>
        <p:spPr>
          <a:xfrm rot="-5400000">
            <a:off x="8657517" y="958845"/>
            <a:ext cx="483688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4"/>
          <p:cNvSpPr/>
          <p:nvPr/>
        </p:nvSpPr>
        <p:spPr>
          <a:xfrm flipH="1">
            <a:off x="8658831" y="47904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24"/>
          <p:cNvGrpSpPr/>
          <p:nvPr/>
        </p:nvGrpSpPr>
        <p:grpSpPr>
          <a:xfrm rot="10800000" flipH="1">
            <a:off x="8154390" y="10358"/>
            <a:ext cx="485063" cy="485004"/>
            <a:chOff x="7831939" y="4498901"/>
            <a:chExt cx="644345" cy="644267"/>
          </a:xfrm>
        </p:grpSpPr>
        <p:sp>
          <p:nvSpPr>
            <p:cNvPr id="1334" name="Google Shape;1334;p24"/>
            <p:cNvSpPr/>
            <p:nvPr/>
          </p:nvSpPr>
          <p:spPr>
            <a:xfrm rot="-5400000">
              <a:off x="8108331" y="4591265"/>
              <a:ext cx="91561" cy="644345"/>
            </a:xfrm>
            <a:custGeom>
              <a:avLst/>
              <a:gdLst/>
              <a:ahLst/>
              <a:cxnLst/>
              <a:rect l="l" t="t" r="r" b="b"/>
              <a:pathLst>
                <a:path w="3185" h="22412" extrusionOk="0">
                  <a:moveTo>
                    <a:pt x="1" y="0"/>
                  </a:moveTo>
                  <a:lnTo>
                    <a:pt x="1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 rot="-5400000">
              <a:off x="8107885" y="4406887"/>
              <a:ext cx="92452" cy="644345"/>
            </a:xfrm>
            <a:custGeom>
              <a:avLst/>
              <a:gdLst/>
              <a:ahLst/>
              <a:cxnLst/>
              <a:rect l="l" t="t" r="r" b="b"/>
              <a:pathLst>
                <a:path w="3216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216" y="22412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 rot="-5400000">
              <a:off x="8108345" y="4222495"/>
              <a:ext cx="91532" cy="644345"/>
            </a:xfrm>
            <a:custGeom>
              <a:avLst/>
              <a:gdLst/>
              <a:ahLst/>
              <a:cxnLst/>
              <a:rect l="l" t="t" r="r" b="b"/>
              <a:pathLst>
                <a:path w="3184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 rot="-5400000">
              <a:off x="8108331" y="4775215"/>
              <a:ext cx="91561" cy="644345"/>
            </a:xfrm>
            <a:custGeom>
              <a:avLst/>
              <a:gdLst/>
              <a:ahLst/>
              <a:cxnLst/>
              <a:rect l="l" t="t" r="r" b="b"/>
              <a:pathLst>
                <a:path w="3185" h="22412" extrusionOk="0">
                  <a:moveTo>
                    <a:pt x="1" y="0"/>
                  </a:moveTo>
                  <a:lnTo>
                    <a:pt x="1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24"/>
          <p:cNvSpPr/>
          <p:nvPr/>
        </p:nvSpPr>
        <p:spPr>
          <a:xfrm rot="5400000">
            <a:off x="710749" y="-207163"/>
            <a:ext cx="68910" cy="485108"/>
          </a:xfrm>
          <a:custGeom>
            <a:avLst/>
            <a:gdLst/>
            <a:ahLst/>
            <a:cxnLst/>
            <a:rect l="l" t="t" r="r" b="b"/>
            <a:pathLst>
              <a:path w="3184" h="22412" extrusionOk="0">
                <a:moveTo>
                  <a:pt x="0" y="0"/>
                </a:moveTo>
                <a:lnTo>
                  <a:pt x="0" y="22412"/>
                </a:lnTo>
                <a:lnTo>
                  <a:pt x="3183" y="22412"/>
                </a:lnTo>
                <a:lnTo>
                  <a:pt x="31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4"/>
          <p:cNvSpPr/>
          <p:nvPr/>
        </p:nvSpPr>
        <p:spPr>
          <a:xfrm rot="5400000">
            <a:off x="710738" y="-68008"/>
            <a:ext cx="68931" cy="485108"/>
          </a:xfrm>
          <a:custGeom>
            <a:avLst/>
            <a:gdLst/>
            <a:ahLst/>
            <a:cxnLst/>
            <a:rect l="l" t="t" r="r" b="b"/>
            <a:pathLst>
              <a:path w="3185" h="22412" extrusionOk="0">
                <a:moveTo>
                  <a:pt x="1" y="0"/>
                </a:moveTo>
                <a:lnTo>
                  <a:pt x="1" y="22412"/>
                </a:lnTo>
                <a:lnTo>
                  <a:pt x="3184" y="22412"/>
                </a:lnTo>
                <a:lnTo>
                  <a:pt x="31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4"/>
          <p:cNvSpPr/>
          <p:nvPr/>
        </p:nvSpPr>
        <p:spPr>
          <a:xfrm rot="5400000">
            <a:off x="710403" y="70800"/>
            <a:ext cx="69602" cy="485108"/>
          </a:xfrm>
          <a:custGeom>
            <a:avLst/>
            <a:gdLst/>
            <a:ahLst/>
            <a:cxnLst/>
            <a:rect l="l" t="t" r="r" b="b"/>
            <a:pathLst>
              <a:path w="3216" h="22412" extrusionOk="0">
                <a:moveTo>
                  <a:pt x="0" y="0"/>
                </a:moveTo>
                <a:lnTo>
                  <a:pt x="0" y="22412"/>
                </a:lnTo>
                <a:lnTo>
                  <a:pt x="3216" y="22412"/>
                </a:lnTo>
                <a:lnTo>
                  <a:pt x="3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4"/>
          <p:cNvSpPr/>
          <p:nvPr/>
        </p:nvSpPr>
        <p:spPr>
          <a:xfrm rot="5400000">
            <a:off x="710749" y="209619"/>
            <a:ext cx="68910" cy="485108"/>
          </a:xfrm>
          <a:custGeom>
            <a:avLst/>
            <a:gdLst/>
            <a:ahLst/>
            <a:cxnLst/>
            <a:rect l="l" t="t" r="r" b="b"/>
            <a:pathLst>
              <a:path w="3184" h="22412" extrusionOk="0">
                <a:moveTo>
                  <a:pt x="0" y="0"/>
                </a:moveTo>
                <a:lnTo>
                  <a:pt x="0" y="22412"/>
                </a:lnTo>
                <a:lnTo>
                  <a:pt x="3184" y="22412"/>
                </a:lnTo>
                <a:lnTo>
                  <a:pt x="31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4"/>
          <p:cNvSpPr/>
          <p:nvPr/>
        </p:nvSpPr>
        <p:spPr>
          <a:xfrm rot="10800000" flipH="1">
            <a:off x="997590" y="-9938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4"/>
          <p:cNvSpPr/>
          <p:nvPr/>
        </p:nvSpPr>
        <p:spPr>
          <a:xfrm rot="-5400000">
            <a:off x="997595" y="-13293"/>
            <a:ext cx="483688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4"/>
          <p:cNvSpPr/>
          <p:nvPr/>
        </p:nvSpPr>
        <p:spPr>
          <a:xfrm rot="10800000">
            <a:off x="-80" y="469123"/>
            <a:ext cx="482347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0" y="0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4"/>
          <p:cNvSpPr/>
          <p:nvPr/>
        </p:nvSpPr>
        <p:spPr>
          <a:xfrm rot="5400000">
            <a:off x="1975" y="-15889"/>
            <a:ext cx="483688" cy="486515"/>
          </a:xfrm>
          <a:custGeom>
            <a:avLst/>
            <a:gdLst/>
            <a:ahLst/>
            <a:cxnLst/>
            <a:rect l="l" t="t" r="r" b="b"/>
            <a:pathLst>
              <a:path w="22349" h="22477" extrusionOk="0">
                <a:moveTo>
                  <a:pt x="22348" y="1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4"/>
          <p:cNvSpPr/>
          <p:nvPr/>
        </p:nvSpPr>
        <p:spPr>
          <a:xfrm rot="5400000">
            <a:off x="-69558" y="677509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4"/>
          <p:cNvSpPr/>
          <p:nvPr/>
        </p:nvSpPr>
        <p:spPr>
          <a:xfrm rot="5400000">
            <a:off x="68656" y="677509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4"/>
          <p:cNvSpPr/>
          <p:nvPr/>
        </p:nvSpPr>
        <p:spPr>
          <a:xfrm rot="10800000">
            <a:off x="1323" y="953672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4"/>
          <p:cNvSpPr/>
          <p:nvPr/>
        </p:nvSpPr>
        <p:spPr>
          <a:xfrm rot="5400000" flipH="1">
            <a:off x="1318" y="950317"/>
            <a:ext cx="483688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4"/>
          <p:cNvSpPr/>
          <p:nvPr/>
        </p:nvSpPr>
        <p:spPr>
          <a:xfrm rot="5400000">
            <a:off x="206879" y="677509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4"/>
          <p:cNvSpPr/>
          <p:nvPr/>
        </p:nvSpPr>
        <p:spPr>
          <a:xfrm rot="5400000" flipH="1">
            <a:off x="6016" y="4657380"/>
            <a:ext cx="485073" cy="487186"/>
          </a:xfrm>
          <a:custGeom>
            <a:avLst/>
            <a:gdLst/>
            <a:ahLst/>
            <a:cxnLst/>
            <a:rect l="l" t="t" r="r" b="b"/>
            <a:pathLst>
              <a:path w="22413" h="22508" extrusionOk="0">
                <a:moveTo>
                  <a:pt x="11206" y="0"/>
                </a:moveTo>
                <a:cubicBezTo>
                  <a:pt x="4998" y="0"/>
                  <a:pt x="0" y="5094"/>
                  <a:pt x="128" y="11302"/>
                </a:cubicBezTo>
                <a:lnTo>
                  <a:pt x="128" y="11397"/>
                </a:lnTo>
                <a:cubicBezTo>
                  <a:pt x="128" y="17510"/>
                  <a:pt x="5094" y="22476"/>
                  <a:pt x="11206" y="22508"/>
                </a:cubicBezTo>
                <a:cubicBezTo>
                  <a:pt x="17350" y="22476"/>
                  <a:pt x="22285" y="17510"/>
                  <a:pt x="22317" y="11397"/>
                </a:cubicBezTo>
                <a:lnTo>
                  <a:pt x="22317" y="11302"/>
                </a:lnTo>
                <a:cubicBezTo>
                  <a:pt x="22412" y="5094"/>
                  <a:pt x="17414" y="0"/>
                  <a:pt x="112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4"/>
          <p:cNvSpPr/>
          <p:nvPr/>
        </p:nvSpPr>
        <p:spPr>
          <a:xfrm rot="5400000" flipH="1">
            <a:off x="128657" y="4779052"/>
            <a:ext cx="483688" cy="243268"/>
          </a:xfrm>
          <a:custGeom>
            <a:avLst/>
            <a:gdLst/>
            <a:ahLst/>
            <a:cxnLst/>
            <a:rect l="l" t="t" r="r" b="b"/>
            <a:pathLst>
              <a:path w="22349" h="11239" extrusionOk="0">
                <a:moveTo>
                  <a:pt x="11175" y="1"/>
                </a:moveTo>
                <a:cubicBezTo>
                  <a:pt x="4999" y="1"/>
                  <a:pt x="1" y="4999"/>
                  <a:pt x="1" y="11175"/>
                </a:cubicBezTo>
                <a:lnTo>
                  <a:pt x="1" y="11238"/>
                </a:lnTo>
                <a:lnTo>
                  <a:pt x="22349" y="11238"/>
                </a:lnTo>
                <a:lnTo>
                  <a:pt x="22349" y="11175"/>
                </a:lnTo>
                <a:cubicBezTo>
                  <a:pt x="22349" y="4999"/>
                  <a:pt x="17351" y="1"/>
                  <a:pt x="11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4"/>
          <p:cNvSpPr/>
          <p:nvPr/>
        </p:nvSpPr>
        <p:spPr>
          <a:xfrm rot="5400000">
            <a:off x="-207783" y="677509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 rot="-5400000">
            <a:off x="8437" y="-10384"/>
            <a:ext cx="486472" cy="501945"/>
          </a:xfrm>
          <a:custGeom>
            <a:avLst/>
            <a:gdLst/>
            <a:ahLst/>
            <a:cxnLst/>
            <a:rect l="l" t="t" r="r" b="b"/>
            <a:pathLst>
              <a:path w="2389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-5400000">
            <a:off x="13814" y="490810"/>
            <a:ext cx="475140" cy="501608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1" y="22476"/>
                </a:lnTo>
                <a:lnTo>
                  <a:pt x="22349" y="22476"/>
                </a:lnTo>
                <a:lnTo>
                  <a:pt x="22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5400000">
            <a:off x="218510" y="263790"/>
            <a:ext cx="66325" cy="501945"/>
          </a:xfrm>
          <a:custGeom>
            <a:avLst/>
            <a:gdLst/>
            <a:ahLst/>
            <a:cxnLst/>
            <a:rect l="l" t="t" r="r" b="b"/>
            <a:pathLst>
              <a:path w="2389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966750" y="2446427"/>
            <a:ext cx="52104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 hasCustomPrompt="1"/>
          </p:nvPr>
        </p:nvSpPr>
        <p:spPr>
          <a:xfrm>
            <a:off x="3494800" y="1160954"/>
            <a:ext cx="21543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3384000" y="4339100"/>
            <a:ext cx="23760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/>
          <p:nvPr/>
        </p:nvSpPr>
        <p:spPr>
          <a:xfrm rot="-5400000" flipH="1">
            <a:off x="1037" y="4107669"/>
            <a:ext cx="485073" cy="487186"/>
          </a:xfrm>
          <a:custGeom>
            <a:avLst/>
            <a:gdLst/>
            <a:ahLst/>
            <a:cxnLst/>
            <a:rect l="l" t="t" r="r" b="b"/>
            <a:pathLst>
              <a:path w="22413" h="22508" extrusionOk="0">
                <a:moveTo>
                  <a:pt x="11206" y="0"/>
                </a:moveTo>
                <a:cubicBezTo>
                  <a:pt x="4998" y="0"/>
                  <a:pt x="0" y="5094"/>
                  <a:pt x="128" y="11302"/>
                </a:cubicBezTo>
                <a:lnTo>
                  <a:pt x="128" y="11397"/>
                </a:lnTo>
                <a:cubicBezTo>
                  <a:pt x="128" y="17510"/>
                  <a:pt x="5094" y="22476"/>
                  <a:pt x="11206" y="22508"/>
                </a:cubicBezTo>
                <a:cubicBezTo>
                  <a:pt x="17350" y="22476"/>
                  <a:pt x="22285" y="17510"/>
                  <a:pt x="22317" y="11397"/>
                </a:cubicBezTo>
                <a:lnTo>
                  <a:pt x="22317" y="11302"/>
                </a:lnTo>
                <a:cubicBezTo>
                  <a:pt x="22412" y="5094"/>
                  <a:pt x="17414" y="0"/>
                  <a:pt x="11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rot="-5400000" flipH="1">
            <a:off x="-120219" y="4229914"/>
            <a:ext cx="483688" cy="243268"/>
          </a:xfrm>
          <a:custGeom>
            <a:avLst/>
            <a:gdLst/>
            <a:ahLst/>
            <a:cxnLst/>
            <a:rect l="l" t="t" r="r" b="b"/>
            <a:pathLst>
              <a:path w="22349" h="11239" extrusionOk="0">
                <a:moveTo>
                  <a:pt x="11175" y="1"/>
                </a:moveTo>
                <a:cubicBezTo>
                  <a:pt x="4999" y="1"/>
                  <a:pt x="1" y="4999"/>
                  <a:pt x="1" y="11175"/>
                </a:cubicBezTo>
                <a:lnTo>
                  <a:pt x="1" y="11238"/>
                </a:lnTo>
                <a:lnTo>
                  <a:pt x="22349" y="11238"/>
                </a:lnTo>
                <a:lnTo>
                  <a:pt x="22349" y="11175"/>
                </a:lnTo>
                <a:cubicBezTo>
                  <a:pt x="22349" y="4999"/>
                  <a:pt x="17351" y="1"/>
                  <a:pt x="11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1481694" y="-3360"/>
            <a:ext cx="485073" cy="487186"/>
          </a:xfrm>
          <a:custGeom>
            <a:avLst/>
            <a:gdLst/>
            <a:ahLst/>
            <a:cxnLst/>
            <a:rect l="l" t="t" r="r" b="b"/>
            <a:pathLst>
              <a:path w="22413" h="22508" extrusionOk="0">
                <a:moveTo>
                  <a:pt x="11206" y="0"/>
                </a:moveTo>
                <a:cubicBezTo>
                  <a:pt x="4998" y="0"/>
                  <a:pt x="0" y="5094"/>
                  <a:pt x="128" y="11302"/>
                </a:cubicBezTo>
                <a:lnTo>
                  <a:pt x="128" y="11397"/>
                </a:lnTo>
                <a:cubicBezTo>
                  <a:pt x="128" y="17510"/>
                  <a:pt x="5094" y="22476"/>
                  <a:pt x="11206" y="22508"/>
                </a:cubicBezTo>
                <a:cubicBezTo>
                  <a:pt x="17350" y="22476"/>
                  <a:pt x="22285" y="17510"/>
                  <a:pt x="22317" y="11397"/>
                </a:cubicBezTo>
                <a:lnTo>
                  <a:pt x="22317" y="11302"/>
                </a:lnTo>
                <a:cubicBezTo>
                  <a:pt x="22412" y="5094"/>
                  <a:pt x="17414" y="0"/>
                  <a:pt x="112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1482100" y="-3350"/>
            <a:ext cx="483688" cy="243268"/>
          </a:xfrm>
          <a:custGeom>
            <a:avLst/>
            <a:gdLst/>
            <a:ahLst/>
            <a:cxnLst/>
            <a:rect l="l" t="t" r="r" b="b"/>
            <a:pathLst>
              <a:path w="22349" h="11239" extrusionOk="0">
                <a:moveTo>
                  <a:pt x="11175" y="1"/>
                </a:moveTo>
                <a:cubicBezTo>
                  <a:pt x="4999" y="1"/>
                  <a:pt x="1" y="4999"/>
                  <a:pt x="1" y="11175"/>
                </a:cubicBezTo>
                <a:lnTo>
                  <a:pt x="1" y="11238"/>
                </a:lnTo>
                <a:lnTo>
                  <a:pt x="22349" y="11238"/>
                </a:lnTo>
                <a:lnTo>
                  <a:pt x="22349" y="11175"/>
                </a:lnTo>
                <a:cubicBezTo>
                  <a:pt x="22349" y="4999"/>
                  <a:pt x="17351" y="1"/>
                  <a:pt x="11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5400000">
            <a:off x="-58" y="-667"/>
            <a:ext cx="482303" cy="482359"/>
          </a:xfrm>
          <a:custGeom>
            <a:avLst/>
            <a:gdLst/>
            <a:ahLst/>
            <a:cxnLst/>
            <a:rect l="l" t="t" r="r" b="b"/>
            <a:pathLst>
              <a:path w="22285" h="22285" extrusionOk="0">
                <a:moveTo>
                  <a:pt x="11111" y="0"/>
                </a:moveTo>
                <a:lnTo>
                  <a:pt x="1" y="11111"/>
                </a:lnTo>
                <a:lnTo>
                  <a:pt x="11175" y="22285"/>
                </a:lnTo>
                <a:lnTo>
                  <a:pt x="22285" y="11142"/>
                </a:lnTo>
                <a:lnTo>
                  <a:pt x="111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rot="5400000">
            <a:off x="710749" y="-210794"/>
            <a:ext cx="68910" cy="485108"/>
          </a:xfrm>
          <a:custGeom>
            <a:avLst/>
            <a:gdLst/>
            <a:ahLst/>
            <a:cxnLst/>
            <a:rect l="l" t="t" r="r" b="b"/>
            <a:pathLst>
              <a:path w="3184" h="22412" extrusionOk="0">
                <a:moveTo>
                  <a:pt x="0" y="0"/>
                </a:moveTo>
                <a:lnTo>
                  <a:pt x="0" y="22412"/>
                </a:lnTo>
                <a:lnTo>
                  <a:pt x="3183" y="22412"/>
                </a:lnTo>
                <a:lnTo>
                  <a:pt x="3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5400000">
            <a:off x="710738" y="-71640"/>
            <a:ext cx="68931" cy="485108"/>
          </a:xfrm>
          <a:custGeom>
            <a:avLst/>
            <a:gdLst/>
            <a:ahLst/>
            <a:cxnLst/>
            <a:rect l="l" t="t" r="r" b="b"/>
            <a:pathLst>
              <a:path w="3185" h="22412" extrusionOk="0">
                <a:moveTo>
                  <a:pt x="1" y="0"/>
                </a:moveTo>
                <a:lnTo>
                  <a:pt x="1" y="22412"/>
                </a:lnTo>
                <a:lnTo>
                  <a:pt x="3184" y="22412"/>
                </a:lnTo>
                <a:lnTo>
                  <a:pt x="31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rot="5400000">
            <a:off x="710403" y="67169"/>
            <a:ext cx="69602" cy="485108"/>
          </a:xfrm>
          <a:custGeom>
            <a:avLst/>
            <a:gdLst/>
            <a:ahLst/>
            <a:cxnLst/>
            <a:rect l="l" t="t" r="r" b="b"/>
            <a:pathLst>
              <a:path w="3216" h="22412" extrusionOk="0">
                <a:moveTo>
                  <a:pt x="0" y="0"/>
                </a:moveTo>
                <a:lnTo>
                  <a:pt x="0" y="22412"/>
                </a:lnTo>
                <a:lnTo>
                  <a:pt x="3216" y="22412"/>
                </a:lnTo>
                <a:lnTo>
                  <a:pt x="32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5400000">
            <a:off x="710749" y="205988"/>
            <a:ext cx="68910" cy="485108"/>
          </a:xfrm>
          <a:custGeom>
            <a:avLst/>
            <a:gdLst/>
            <a:ahLst/>
            <a:cxnLst/>
            <a:rect l="l" t="t" r="r" b="b"/>
            <a:pathLst>
              <a:path w="3184" h="22412" extrusionOk="0">
                <a:moveTo>
                  <a:pt x="0" y="0"/>
                </a:moveTo>
                <a:lnTo>
                  <a:pt x="0" y="22412"/>
                </a:lnTo>
                <a:lnTo>
                  <a:pt x="3184" y="22412"/>
                </a:lnTo>
                <a:lnTo>
                  <a:pt x="31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-5400000">
            <a:off x="225870" y="702870"/>
            <a:ext cx="51011" cy="501608"/>
          </a:xfrm>
          <a:custGeom>
            <a:avLst/>
            <a:gdLst/>
            <a:ahLst/>
            <a:cxnLst/>
            <a:rect l="l" t="t" r="r" b="b"/>
            <a:pathLst>
              <a:path w="2357" h="22476" extrusionOk="0">
                <a:moveTo>
                  <a:pt x="1" y="0"/>
                </a:moveTo>
                <a:lnTo>
                  <a:pt x="1" y="22476"/>
                </a:lnTo>
                <a:lnTo>
                  <a:pt x="2357" y="22476"/>
                </a:lnTo>
                <a:lnTo>
                  <a:pt x="23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5400000">
            <a:off x="225534" y="595052"/>
            <a:ext cx="51682" cy="501608"/>
          </a:xfrm>
          <a:custGeom>
            <a:avLst/>
            <a:gdLst/>
            <a:ahLst/>
            <a:cxnLst/>
            <a:rect l="l" t="t" r="r" b="b"/>
            <a:pathLst>
              <a:path w="2388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-5400000">
            <a:off x="225880" y="487245"/>
            <a:ext cx="50990" cy="501608"/>
          </a:xfrm>
          <a:custGeom>
            <a:avLst/>
            <a:gdLst/>
            <a:ahLst/>
            <a:cxnLst/>
            <a:rect l="l" t="t" r="r" b="b"/>
            <a:pathLst>
              <a:path w="2356" h="22476" extrusionOk="0">
                <a:moveTo>
                  <a:pt x="0" y="0"/>
                </a:moveTo>
                <a:lnTo>
                  <a:pt x="0" y="22476"/>
                </a:lnTo>
                <a:lnTo>
                  <a:pt x="2356" y="22476"/>
                </a:lnTo>
                <a:lnTo>
                  <a:pt x="23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5400000">
            <a:off x="225534" y="379437"/>
            <a:ext cx="51682" cy="501608"/>
          </a:xfrm>
          <a:custGeom>
            <a:avLst/>
            <a:gdLst/>
            <a:ahLst/>
            <a:cxnLst/>
            <a:rect l="l" t="t" r="r" b="b"/>
            <a:pathLst>
              <a:path w="2388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10800000" flipH="1">
            <a:off x="998942" y="480157"/>
            <a:ext cx="482347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0" y="0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10800000" flipH="1">
            <a:off x="997590" y="-9417"/>
            <a:ext cx="483688" cy="486515"/>
          </a:xfrm>
          <a:custGeom>
            <a:avLst/>
            <a:gdLst/>
            <a:ahLst/>
            <a:cxnLst/>
            <a:rect l="l" t="t" r="r" b="b"/>
            <a:pathLst>
              <a:path w="22349" h="22477" extrusionOk="0">
                <a:moveTo>
                  <a:pt x="22348" y="1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-5400000" flipH="1">
            <a:off x="1203885" y="688554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-5400000" flipH="1">
            <a:off x="1065682" y="68854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-5400000" flipH="1">
            <a:off x="927468" y="68854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-5400000" flipH="1">
            <a:off x="789265" y="688554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10800000" flipH="1">
            <a:off x="997590" y="964706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-5400000">
            <a:off x="997595" y="961351"/>
            <a:ext cx="483688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10800000">
            <a:off x="-80" y="1471317"/>
            <a:ext cx="482347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0" y="0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5400000">
            <a:off x="1975" y="986305"/>
            <a:ext cx="483688" cy="486515"/>
          </a:xfrm>
          <a:custGeom>
            <a:avLst/>
            <a:gdLst/>
            <a:ahLst/>
            <a:cxnLst/>
            <a:rect l="l" t="t" r="r" b="b"/>
            <a:pathLst>
              <a:path w="22349" h="22477" extrusionOk="0">
                <a:moveTo>
                  <a:pt x="22348" y="1"/>
                </a:moveTo>
                <a:lnTo>
                  <a:pt x="0" y="22476"/>
                </a:lnTo>
                <a:lnTo>
                  <a:pt x="22348" y="22476"/>
                </a:lnTo>
                <a:lnTo>
                  <a:pt x="223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5400000">
            <a:off x="-207761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5400000">
            <a:off x="-69558" y="167970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rot="5400000">
            <a:off x="68656" y="167970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rot="10800000">
            <a:off x="1323" y="1955865"/>
            <a:ext cx="483688" cy="744913"/>
          </a:xfrm>
          <a:custGeom>
            <a:avLst/>
            <a:gdLst/>
            <a:ahLst/>
            <a:cxnLst/>
            <a:rect l="l" t="t" r="r" b="b"/>
            <a:pathLst>
              <a:path w="22349" h="34415" extrusionOk="0">
                <a:moveTo>
                  <a:pt x="11174" y="1"/>
                </a:moveTo>
                <a:cubicBezTo>
                  <a:pt x="4998" y="1"/>
                  <a:pt x="0" y="4999"/>
                  <a:pt x="0" y="11175"/>
                </a:cubicBezTo>
                <a:lnTo>
                  <a:pt x="0" y="34414"/>
                </a:lnTo>
                <a:lnTo>
                  <a:pt x="22348" y="34414"/>
                </a:lnTo>
                <a:lnTo>
                  <a:pt x="22348" y="11175"/>
                </a:lnTo>
                <a:cubicBezTo>
                  <a:pt x="22348" y="4999"/>
                  <a:pt x="17350" y="1"/>
                  <a:pt x="111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5400000" flipH="1">
            <a:off x="1318" y="1952510"/>
            <a:ext cx="483688" cy="486493"/>
          </a:xfrm>
          <a:custGeom>
            <a:avLst/>
            <a:gdLst/>
            <a:ahLst/>
            <a:cxnLst/>
            <a:rect l="l" t="t" r="r" b="b"/>
            <a:pathLst>
              <a:path w="22349" h="22476" extrusionOk="0">
                <a:moveTo>
                  <a:pt x="1" y="0"/>
                </a:moveTo>
                <a:lnTo>
                  <a:pt x="22349" y="22475"/>
                </a:lnTo>
                <a:lnTo>
                  <a:pt x="223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rot="5400000">
            <a:off x="206879" y="1679703"/>
            <a:ext cx="485085" cy="68462"/>
          </a:xfrm>
          <a:custGeom>
            <a:avLst/>
            <a:gdLst/>
            <a:ahLst/>
            <a:cxnLst/>
            <a:rect l="l" t="t" r="r" b="b"/>
            <a:pathLst>
              <a:path w="22349" h="3185" extrusionOk="0">
                <a:moveTo>
                  <a:pt x="0" y="1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7661809" y="1910504"/>
            <a:ext cx="1482180" cy="3233580"/>
            <a:chOff x="7661809" y="1910504"/>
            <a:chExt cx="1482180" cy="3233580"/>
          </a:xfrm>
        </p:grpSpPr>
        <p:sp>
          <p:nvSpPr>
            <p:cNvPr id="135" name="Google Shape;135;p3"/>
            <p:cNvSpPr/>
            <p:nvPr/>
          </p:nvSpPr>
          <p:spPr>
            <a:xfrm rot="-5400000" flipH="1">
              <a:off x="7662866" y="1909447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-5400000" flipH="1">
              <a:off x="7541610" y="2031693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-5400000">
              <a:off x="8647807" y="4648951"/>
              <a:ext cx="483688" cy="503722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8660279" y="4659633"/>
              <a:ext cx="482303" cy="482359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642448" y="4159560"/>
              <a:ext cx="475140" cy="501608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642452" y="4159552"/>
              <a:ext cx="51011" cy="501608"/>
            </a:xfrm>
            <a:custGeom>
              <a:avLst/>
              <a:gdLst/>
              <a:ahLst/>
              <a:cxnLst/>
              <a:rect l="l" t="t" r="r" b="b"/>
              <a:pathLst>
                <a:path w="2357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357" y="2247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749935" y="4159552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858089" y="4159552"/>
              <a:ext cx="50990" cy="501608"/>
            </a:xfrm>
            <a:custGeom>
              <a:avLst/>
              <a:gdLst/>
              <a:ahLst/>
              <a:cxnLst/>
              <a:rect l="l" t="t" r="r" b="b"/>
              <a:pathLst>
                <a:path w="2356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56" y="22476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965550" y="4155375"/>
              <a:ext cx="51676" cy="505822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073725" y="4155525"/>
              <a:ext cx="65650" cy="505822"/>
            </a:xfrm>
            <a:custGeom>
              <a:avLst/>
              <a:gdLst/>
              <a:ahLst/>
              <a:cxnLst/>
              <a:rect l="l" t="t" r="r" b="b"/>
              <a:pathLst>
                <a:path w="238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flipH="1">
              <a:off x="7670217" y="4657569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3"/>
            <p:cNvGrpSpPr/>
            <p:nvPr/>
          </p:nvGrpSpPr>
          <p:grpSpPr>
            <a:xfrm>
              <a:off x="7672740" y="4172120"/>
              <a:ext cx="481330" cy="486493"/>
              <a:chOff x="7670224" y="4172300"/>
              <a:chExt cx="487176" cy="486493"/>
            </a:xfrm>
          </p:grpSpPr>
          <p:sp>
            <p:nvSpPr>
              <p:cNvPr id="147" name="Google Shape;147;p3"/>
              <p:cNvSpPr/>
              <p:nvPr/>
            </p:nvSpPr>
            <p:spPr>
              <a:xfrm flipH="1">
                <a:off x="7670224" y="4172300"/>
                <a:ext cx="485811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5400000" flipH="1">
                <a:off x="7462772" y="4381695"/>
                <a:ext cx="485085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5400000" flipH="1">
                <a:off x="7601973" y="4381684"/>
                <a:ext cx="485085" cy="6896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5400000" flipH="1">
                <a:off x="7741185" y="4381684"/>
                <a:ext cx="485085" cy="6896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rot="5400000" flipH="1">
                <a:off x="7880387" y="4381695"/>
                <a:ext cx="485085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3"/>
            <p:cNvSpPr/>
            <p:nvPr/>
          </p:nvSpPr>
          <p:spPr>
            <a:xfrm flipH="1">
              <a:off x="7670217" y="3431706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5400000">
              <a:off x="7670460" y="3693273"/>
              <a:ext cx="483688" cy="48694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-5400000">
              <a:off x="8659569" y="3182811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-5400000">
              <a:off x="8656861" y="3668505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10800000">
              <a:off x="8658831" y="3185527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0800000">
              <a:off x="8658831" y="3323719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10800000">
              <a:off x="8658831" y="346193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657513" y="2440547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-5400000" flipH="1">
              <a:off x="8657517" y="2702321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10800000">
              <a:off x="8658831" y="3600155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8154574" y="4660971"/>
              <a:ext cx="485063" cy="482105"/>
              <a:chOff x="7831939" y="4498901"/>
              <a:chExt cx="644345" cy="644267"/>
            </a:xfrm>
          </p:grpSpPr>
          <p:sp>
            <p:nvSpPr>
              <p:cNvPr id="163" name="Google Shape;163;p3"/>
              <p:cNvSpPr/>
              <p:nvPr/>
            </p:nvSpPr>
            <p:spPr>
              <a:xfrm rot="-5400000">
                <a:off x="8108331" y="459126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 rot="-5400000">
                <a:off x="8107885" y="4406887"/>
                <a:ext cx="9245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 rot="-5400000">
                <a:off x="8108345" y="4222495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 rot="-5400000">
                <a:off x="8108331" y="477521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6"/>
          <p:cNvGrpSpPr/>
          <p:nvPr/>
        </p:nvGrpSpPr>
        <p:grpSpPr>
          <a:xfrm>
            <a:off x="8174123" y="-1043"/>
            <a:ext cx="976436" cy="2416204"/>
            <a:chOff x="8167564" y="-387"/>
            <a:chExt cx="976436" cy="2416204"/>
          </a:xfrm>
        </p:grpSpPr>
        <p:sp>
          <p:nvSpPr>
            <p:cNvPr id="238" name="Google Shape;238;p6"/>
            <p:cNvSpPr/>
            <p:nvPr/>
          </p:nvSpPr>
          <p:spPr>
            <a:xfrm rot="-5400000">
              <a:off x="8168938" y="-1068"/>
              <a:ext cx="483409" cy="486156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-5400000">
              <a:off x="8654325" y="482232"/>
              <a:ext cx="483409" cy="486178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0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-5400000">
              <a:off x="8654325" y="-1079"/>
              <a:ext cx="483409" cy="486178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0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-5400000">
              <a:off x="8651913" y="481897"/>
              <a:ext cx="484793" cy="486848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 rot="-5400000">
              <a:off x="8170657" y="1344"/>
              <a:ext cx="483409" cy="481332"/>
            </a:xfrm>
            <a:custGeom>
              <a:avLst/>
              <a:gdLst/>
              <a:ahLst/>
              <a:cxnLst/>
              <a:rect l="l" t="t" r="r" b="b"/>
              <a:pathLst>
                <a:path w="22349" h="22253" extrusionOk="0">
                  <a:moveTo>
                    <a:pt x="11174" y="0"/>
                  </a:moveTo>
                  <a:cubicBezTo>
                    <a:pt x="5094" y="0"/>
                    <a:pt x="128" y="4903"/>
                    <a:pt x="0" y="10983"/>
                  </a:cubicBezTo>
                  <a:lnTo>
                    <a:pt x="0" y="11079"/>
                  </a:lnTo>
                  <a:cubicBezTo>
                    <a:pt x="32" y="17255"/>
                    <a:pt x="5030" y="22253"/>
                    <a:pt x="11174" y="22253"/>
                  </a:cubicBezTo>
                  <a:cubicBezTo>
                    <a:pt x="17350" y="22253"/>
                    <a:pt x="22348" y="17255"/>
                    <a:pt x="22348" y="11079"/>
                  </a:cubicBezTo>
                  <a:lnTo>
                    <a:pt x="22348" y="10983"/>
                  </a:lnTo>
                  <a:cubicBezTo>
                    <a:pt x="22253" y="4903"/>
                    <a:pt x="17287" y="0"/>
                    <a:pt x="11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 rot="-5400000">
              <a:off x="8168938" y="482243"/>
              <a:ext cx="483409" cy="486156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22348" y="0"/>
                  </a:moveTo>
                  <a:cubicBezTo>
                    <a:pt x="9996" y="0"/>
                    <a:pt x="0" y="9997"/>
                    <a:pt x="0" y="22348"/>
                  </a:cubicBez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 rot="-5400000">
              <a:off x="8653979" y="-1425"/>
              <a:ext cx="484101" cy="486178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 rot="-5400000">
              <a:off x="8171620" y="1448319"/>
              <a:ext cx="1449513" cy="485485"/>
            </a:xfrm>
            <a:custGeom>
              <a:avLst/>
              <a:gdLst/>
              <a:ahLst/>
              <a:cxnLst/>
              <a:rect l="l" t="t" r="r" b="b"/>
              <a:pathLst>
                <a:path w="67014" h="22445" extrusionOk="0">
                  <a:moveTo>
                    <a:pt x="11238" y="1"/>
                  </a:moveTo>
                  <a:cubicBezTo>
                    <a:pt x="5031" y="1"/>
                    <a:pt x="1" y="5031"/>
                    <a:pt x="1" y="11238"/>
                  </a:cubicBezTo>
                  <a:cubicBezTo>
                    <a:pt x="1" y="17414"/>
                    <a:pt x="5031" y="22444"/>
                    <a:pt x="11238" y="22444"/>
                  </a:cubicBezTo>
                  <a:lnTo>
                    <a:pt x="67013" y="22444"/>
                  </a:lnTo>
                  <a:lnTo>
                    <a:pt x="670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6"/>
            <p:cNvGrpSpPr/>
            <p:nvPr/>
          </p:nvGrpSpPr>
          <p:grpSpPr>
            <a:xfrm rot="-5400000" flipH="1">
              <a:off x="8655087" y="1443099"/>
              <a:ext cx="484229" cy="493597"/>
              <a:chOff x="116" y="1926514"/>
              <a:chExt cx="649188" cy="644298"/>
            </a:xfrm>
          </p:grpSpPr>
          <p:sp>
            <p:nvSpPr>
              <p:cNvPr id="247" name="Google Shape;247;p6"/>
              <p:cNvSpPr/>
              <p:nvPr/>
            </p:nvSpPr>
            <p:spPr>
              <a:xfrm rot="5400000" flipH="1">
                <a:off x="279373" y="2200881"/>
                <a:ext cx="644289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 rot="5400000" flipH="1">
                <a:off x="92995" y="2202428"/>
                <a:ext cx="644289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216" extrusionOk="0">
                    <a:moveTo>
                      <a:pt x="0" y="1"/>
                    </a:moveTo>
                    <a:lnTo>
                      <a:pt x="0" y="3216"/>
                    </a:lnTo>
                    <a:lnTo>
                      <a:pt x="22412" y="3216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 rot="5400000" flipH="1">
                <a:off x="-91402" y="2202888"/>
                <a:ext cx="644289" cy="9154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 rot="5400000" flipH="1">
                <a:off x="-276244" y="2202874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" name="Google Shape;251;p6"/>
          <p:cNvGrpSpPr/>
          <p:nvPr/>
        </p:nvGrpSpPr>
        <p:grpSpPr>
          <a:xfrm>
            <a:off x="-6648" y="2726280"/>
            <a:ext cx="490997" cy="2417222"/>
            <a:chOff x="-6648" y="2726280"/>
            <a:chExt cx="490997" cy="2417222"/>
          </a:xfrm>
        </p:grpSpPr>
        <p:sp>
          <p:nvSpPr>
            <p:cNvPr id="252" name="Google Shape;252;p6"/>
            <p:cNvSpPr/>
            <p:nvPr/>
          </p:nvSpPr>
          <p:spPr>
            <a:xfrm rot="5400000">
              <a:off x="-5262" y="4173689"/>
              <a:ext cx="483409" cy="486178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0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5400000">
              <a:off x="-4235" y="4173353"/>
              <a:ext cx="484793" cy="486848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5613" y="4657324"/>
              <a:ext cx="484101" cy="486178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5400000">
              <a:off x="-488661" y="3208294"/>
              <a:ext cx="1449513" cy="485485"/>
            </a:xfrm>
            <a:custGeom>
              <a:avLst/>
              <a:gdLst/>
              <a:ahLst/>
              <a:cxnLst/>
              <a:rect l="l" t="t" r="r" b="b"/>
              <a:pathLst>
                <a:path w="67014" h="22445" extrusionOk="0">
                  <a:moveTo>
                    <a:pt x="11238" y="1"/>
                  </a:moveTo>
                  <a:cubicBezTo>
                    <a:pt x="5031" y="1"/>
                    <a:pt x="1" y="5031"/>
                    <a:pt x="1" y="11238"/>
                  </a:cubicBezTo>
                  <a:cubicBezTo>
                    <a:pt x="1" y="17414"/>
                    <a:pt x="5031" y="22444"/>
                    <a:pt x="11238" y="22444"/>
                  </a:cubicBezTo>
                  <a:lnTo>
                    <a:pt x="67013" y="22444"/>
                  </a:lnTo>
                  <a:lnTo>
                    <a:pt x="670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6"/>
            <p:cNvGrpSpPr/>
            <p:nvPr/>
          </p:nvGrpSpPr>
          <p:grpSpPr>
            <a:xfrm rot="5400000" flipH="1">
              <a:off x="-4094" y="3205831"/>
              <a:ext cx="487930" cy="488958"/>
              <a:chOff x="116" y="1926514"/>
              <a:chExt cx="649188" cy="644298"/>
            </a:xfrm>
          </p:grpSpPr>
          <p:sp>
            <p:nvSpPr>
              <p:cNvPr id="257" name="Google Shape;257;p6"/>
              <p:cNvSpPr/>
              <p:nvPr/>
            </p:nvSpPr>
            <p:spPr>
              <a:xfrm rot="5400000" flipH="1">
                <a:off x="279373" y="2200881"/>
                <a:ext cx="644289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rot="5400000" flipH="1">
                <a:off x="92995" y="2202428"/>
                <a:ext cx="644289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216" extrusionOk="0">
                    <a:moveTo>
                      <a:pt x="0" y="1"/>
                    </a:moveTo>
                    <a:lnTo>
                      <a:pt x="0" y="3216"/>
                    </a:lnTo>
                    <a:lnTo>
                      <a:pt x="22412" y="3216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5400000" flipH="1">
                <a:off x="-91402" y="2202888"/>
                <a:ext cx="644289" cy="91540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rot="5400000" flipH="1">
                <a:off x="-276244" y="2202874"/>
                <a:ext cx="644289" cy="91569"/>
              </a:xfrm>
              <a:custGeom>
                <a:avLst/>
                <a:gdLst/>
                <a:ahLst/>
                <a:cxnLst/>
                <a:rect l="l" t="t" r="r" b="b"/>
                <a:pathLst>
                  <a:path w="22412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412" y="3184"/>
                    </a:lnTo>
                    <a:lnTo>
                      <a:pt x="224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6"/>
          <p:cNvGrpSpPr/>
          <p:nvPr/>
        </p:nvGrpSpPr>
        <p:grpSpPr>
          <a:xfrm>
            <a:off x="6454367" y="4661726"/>
            <a:ext cx="2693576" cy="484793"/>
            <a:chOff x="6450432" y="4655823"/>
            <a:chExt cx="2693576" cy="484793"/>
          </a:xfrm>
        </p:grpSpPr>
        <p:sp>
          <p:nvSpPr>
            <p:cNvPr id="262" name="Google Shape;262;p6"/>
            <p:cNvSpPr/>
            <p:nvPr/>
          </p:nvSpPr>
          <p:spPr>
            <a:xfrm rot="-5400000" flipH="1">
              <a:off x="8658187" y="4654795"/>
              <a:ext cx="484793" cy="486848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 rot="-5400000" flipH="1">
              <a:off x="8292943" y="4776621"/>
              <a:ext cx="483409" cy="243770"/>
            </a:xfrm>
            <a:custGeom>
              <a:avLst/>
              <a:gdLst/>
              <a:ahLst/>
              <a:cxnLst/>
              <a:rect l="l" t="t" r="r" b="b"/>
              <a:pathLst>
                <a:path w="22349" h="11270" extrusionOk="0">
                  <a:moveTo>
                    <a:pt x="1" y="0"/>
                  </a:moveTo>
                  <a:lnTo>
                    <a:pt x="1" y="96"/>
                  </a:lnTo>
                  <a:cubicBezTo>
                    <a:pt x="1" y="6272"/>
                    <a:pt x="4999" y="11270"/>
                    <a:pt x="11175" y="11270"/>
                  </a:cubicBezTo>
                  <a:cubicBezTo>
                    <a:pt x="17351" y="11270"/>
                    <a:pt x="22349" y="6272"/>
                    <a:pt x="22349" y="96"/>
                  </a:cubicBez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-5400000" flipH="1">
              <a:off x="8537015" y="4776956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-5400000" flipH="1">
              <a:off x="6451805" y="4655428"/>
              <a:ext cx="483409" cy="486156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22349" y="0"/>
                  </a:moveTo>
                  <a:cubicBezTo>
                    <a:pt x="9997" y="0"/>
                    <a:pt x="1" y="9996"/>
                    <a:pt x="1" y="22348"/>
                  </a:cubicBezTo>
                  <a:lnTo>
                    <a:pt x="1" y="22475"/>
                  </a:ln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-5400000" flipH="1">
              <a:off x="6937873" y="4655428"/>
              <a:ext cx="483409" cy="486156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-5400000" flipH="1">
              <a:off x="7302857" y="4776621"/>
              <a:ext cx="483409" cy="243770"/>
            </a:xfrm>
            <a:custGeom>
              <a:avLst/>
              <a:gdLst/>
              <a:ahLst/>
              <a:cxnLst/>
              <a:rect l="l" t="t" r="r" b="b"/>
              <a:pathLst>
                <a:path w="22349" h="11270" extrusionOk="0">
                  <a:moveTo>
                    <a:pt x="1" y="0"/>
                  </a:moveTo>
                  <a:lnTo>
                    <a:pt x="1" y="96"/>
                  </a:lnTo>
                  <a:cubicBezTo>
                    <a:pt x="1" y="6272"/>
                    <a:pt x="4999" y="11270"/>
                    <a:pt x="11175" y="11270"/>
                  </a:cubicBezTo>
                  <a:cubicBezTo>
                    <a:pt x="17351" y="11270"/>
                    <a:pt x="22349" y="6272"/>
                    <a:pt x="22349" y="96"/>
                  </a:cubicBez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-5400000" flipH="1">
              <a:off x="7546929" y="4776956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-5400000" flipH="1">
              <a:off x="7918727" y="4646819"/>
              <a:ext cx="483409" cy="503373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-5400000" flipH="1">
              <a:off x="6657662" y="4861281"/>
              <a:ext cx="277513" cy="280282"/>
            </a:xfrm>
            <a:custGeom>
              <a:avLst/>
              <a:gdLst/>
              <a:ahLst/>
              <a:cxnLst/>
              <a:rect l="l" t="t" r="r" b="b"/>
              <a:pathLst>
                <a:path w="12830" h="12958" extrusionOk="0">
                  <a:moveTo>
                    <a:pt x="12830" y="1"/>
                  </a:moveTo>
                  <a:cubicBezTo>
                    <a:pt x="5731" y="1"/>
                    <a:pt x="0" y="5731"/>
                    <a:pt x="0" y="12830"/>
                  </a:cubicBezTo>
                  <a:lnTo>
                    <a:pt x="0" y="12957"/>
                  </a:lnTo>
                  <a:lnTo>
                    <a:pt x="12830" y="12957"/>
                  </a:lnTo>
                  <a:lnTo>
                    <a:pt x="12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5400000" flipH="1">
              <a:off x="7910821" y="4657494"/>
              <a:ext cx="482025" cy="482025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6"/>
          <p:cNvGrpSpPr/>
          <p:nvPr/>
        </p:nvGrpSpPr>
        <p:grpSpPr>
          <a:xfrm>
            <a:off x="2618828" y="-2724"/>
            <a:ext cx="2955150" cy="485497"/>
            <a:chOff x="2618828" y="-2068"/>
            <a:chExt cx="2955150" cy="485497"/>
          </a:xfrm>
        </p:grpSpPr>
        <p:sp>
          <p:nvSpPr>
            <p:cNvPr id="273" name="Google Shape;273;p6"/>
            <p:cNvSpPr/>
            <p:nvPr/>
          </p:nvSpPr>
          <p:spPr>
            <a:xfrm rot="5400000">
              <a:off x="4098082" y="-3095"/>
              <a:ext cx="484793" cy="486848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5400000">
              <a:off x="4464710" y="119840"/>
              <a:ext cx="483409" cy="243770"/>
            </a:xfrm>
            <a:custGeom>
              <a:avLst/>
              <a:gdLst/>
              <a:ahLst/>
              <a:cxnLst/>
              <a:rect l="l" t="t" r="r" b="b"/>
              <a:pathLst>
                <a:path w="22349" h="11270" extrusionOk="0">
                  <a:moveTo>
                    <a:pt x="1" y="0"/>
                  </a:moveTo>
                  <a:lnTo>
                    <a:pt x="1" y="96"/>
                  </a:lnTo>
                  <a:cubicBezTo>
                    <a:pt x="1" y="6272"/>
                    <a:pt x="4999" y="11270"/>
                    <a:pt x="11175" y="11270"/>
                  </a:cubicBezTo>
                  <a:cubicBezTo>
                    <a:pt x="17351" y="11270"/>
                    <a:pt x="22349" y="6272"/>
                    <a:pt x="22349" y="96"/>
                  </a:cubicBez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5400000">
              <a:off x="5210724" y="120175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5400000">
              <a:off x="4838926" y="-9962"/>
              <a:ext cx="483409" cy="503373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5400000">
              <a:off x="4848216" y="713"/>
              <a:ext cx="482025" cy="482025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5400000">
              <a:off x="4220638" y="118765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-5400000" flipH="1">
              <a:off x="3609931" y="-3095"/>
              <a:ext cx="484793" cy="486848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-5400000" flipH="1">
              <a:off x="3244687" y="119840"/>
              <a:ext cx="483409" cy="243770"/>
            </a:xfrm>
            <a:custGeom>
              <a:avLst/>
              <a:gdLst/>
              <a:ahLst/>
              <a:cxnLst/>
              <a:rect l="l" t="t" r="r" b="b"/>
              <a:pathLst>
                <a:path w="22349" h="11270" extrusionOk="0">
                  <a:moveTo>
                    <a:pt x="1" y="0"/>
                  </a:moveTo>
                  <a:lnTo>
                    <a:pt x="1" y="96"/>
                  </a:lnTo>
                  <a:cubicBezTo>
                    <a:pt x="1" y="6272"/>
                    <a:pt x="4999" y="11270"/>
                    <a:pt x="11175" y="11270"/>
                  </a:cubicBezTo>
                  <a:cubicBezTo>
                    <a:pt x="17351" y="11270"/>
                    <a:pt x="22349" y="6272"/>
                    <a:pt x="22349" y="96"/>
                  </a:cubicBez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-5400000" flipH="1">
              <a:off x="2498673" y="120175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-5400000" flipH="1">
              <a:off x="2870471" y="-9962"/>
              <a:ext cx="483409" cy="503373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5400000" flipH="1">
              <a:off x="2862565" y="713"/>
              <a:ext cx="482025" cy="482025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-5400000" flipH="1">
              <a:off x="3488759" y="118765"/>
              <a:ext cx="483409" cy="243100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>
            <a:off x="-5613" y="-1385"/>
            <a:ext cx="484101" cy="486178"/>
          </a:xfrm>
          <a:custGeom>
            <a:avLst/>
            <a:gdLst/>
            <a:ahLst/>
            <a:cxnLst/>
            <a:rect l="l" t="t" r="r" b="b"/>
            <a:pathLst>
              <a:path w="22381" h="22477" extrusionOk="0">
                <a:moveTo>
                  <a:pt x="0" y="1"/>
                </a:moveTo>
                <a:lnTo>
                  <a:pt x="0" y="22476"/>
                </a:lnTo>
                <a:cubicBezTo>
                  <a:pt x="12352" y="22476"/>
                  <a:pt x="22380" y="12480"/>
                  <a:pt x="22380" y="128"/>
                </a:cubicBezTo>
                <a:lnTo>
                  <a:pt x="223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1371600" y="918369"/>
            <a:ext cx="63891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5125125" y="1830783"/>
            <a:ext cx="28110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body" idx="1"/>
          </p:nvPr>
        </p:nvSpPr>
        <p:spPr>
          <a:xfrm>
            <a:off x="5125113" y="2736122"/>
            <a:ext cx="2811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2">
    <p:bg>
      <p:bgPr>
        <a:solidFill>
          <a:schemeClr val="l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4"/>
          <p:cNvSpPr txBox="1">
            <a:spLocks noGrp="1"/>
          </p:cNvSpPr>
          <p:nvPr>
            <p:ph type="body" idx="1"/>
          </p:nvPr>
        </p:nvSpPr>
        <p:spPr>
          <a:xfrm>
            <a:off x="1352450" y="1571875"/>
            <a:ext cx="6447300" cy="3027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33" name="Google Shape;633;p14"/>
          <p:cNvSpPr txBox="1">
            <a:spLocks noGrp="1"/>
          </p:cNvSpPr>
          <p:nvPr>
            <p:ph type="title"/>
          </p:nvPr>
        </p:nvSpPr>
        <p:spPr>
          <a:xfrm>
            <a:off x="1344275" y="1065692"/>
            <a:ext cx="6455400" cy="3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4" name="Google Shape;634;p14"/>
          <p:cNvGrpSpPr/>
          <p:nvPr/>
        </p:nvGrpSpPr>
        <p:grpSpPr>
          <a:xfrm>
            <a:off x="-2772" y="-9447"/>
            <a:ext cx="9154747" cy="5152947"/>
            <a:chOff x="-2772" y="-9447"/>
            <a:chExt cx="9154747" cy="5152947"/>
          </a:xfrm>
        </p:grpSpPr>
        <p:grpSp>
          <p:nvGrpSpPr>
            <p:cNvPr id="635" name="Google Shape;635;p14"/>
            <p:cNvGrpSpPr/>
            <p:nvPr/>
          </p:nvGrpSpPr>
          <p:grpSpPr>
            <a:xfrm>
              <a:off x="-2772" y="-9447"/>
              <a:ext cx="1495994" cy="1274637"/>
              <a:chOff x="-2772" y="-9447"/>
              <a:chExt cx="1495994" cy="1274637"/>
            </a:xfrm>
          </p:grpSpPr>
          <p:sp>
            <p:nvSpPr>
              <p:cNvPr id="636" name="Google Shape;636;p14"/>
              <p:cNvSpPr/>
              <p:nvPr/>
            </p:nvSpPr>
            <p:spPr>
              <a:xfrm rot="10800000">
                <a:off x="-1319" y="-439"/>
                <a:ext cx="496539" cy="500821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10800000" flipH="1">
                <a:off x="497313" y="-9447"/>
                <a:ext cx="497936" cy="500844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7" extrusionOk="0">
                    <a:moveTo>
                      <a:pt x="22348" y="1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8" name="Google Shape;638;p14"/>
              <p:cNvGrpSpPr/>
              <p:nvPr/>
            </p:nvGrpSpPr>
            <p:grpSpPr>
              <a:xfrm>
                <a:off x="-475" y="-319"/>
                <a:ext cx="497276" cy="499349"/>
                <a:chOff x="7177161" y="640968"/>
                <a:chExt cx="641647" cy="644322"/>
              </a:xfrm>
            </p:grpSpPr>
            <p:sp>
              <p:nvSpPr>
                <p:cNvPr id="639" name="Google Shape;639;p14"/>
                <p:cNvSpPr/>
                <p:nvPr/>
              </p:nvSpPr>
              <p:spPr>
                <a:xfrm rot="5400000">
                  <a:off x="6900455" y="917673"/>
                  <a:ext cx="644322" cy="9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4" extrusionOk="0">
                      <a:moveTo>
                        <a:pt x="0" y="0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5400000">
                  <a:off x="7084029" y="91765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14"/>
                <p:cNvSpPr/>
                <p:nvPr/>
              </p:nvSpPr>
              <p:spPr>
                <a:xfrm rot="5400000">
                  <a:off x="7267617" y="91765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4"/>
                <p:cNvSpPr/>
                <p:nvPr/>
              </p:nvSpPr>
              <p:spPr>
                <a:xfrm rot="5400000">
                  <a:off x="7451191" y="917673"/>
                  <a:ext cx="644322" cy="9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4" extrusionOk="0">
                      <a:moveTo>
                        <a:pt x="0" y="0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3" name="Google Shape;643;p14"/>
              <p:cNvSpPr/>
              <p:nvPr/>
            </p:nvSpPr>
            <p:spPr>
              <a:xfrm rot="10800000">
                <a:off x="-1325" y="498338"/>
                <a:ext cx="497936" cy="76685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5400000" flipH="1">
                <a:off x="-1329" y="494898"/>
                <a:ext cx="497936" cy="500821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994573" y="-2543"/>
                <a:ext cx="498649" cy="500844"/>
              </a:xfrm>
              <a:custGeom>
                <a:avLst/>
                <a:gdLst/>
                <a:ahLst/>
                <a:cxnLst/>
                <a:rect l="l" t="t" r="r" b="b"/>
                <a:pathLst>
                  <a:path w="22381" h="22477" extrusionOk="0">
                    <a:moveTo>
                      <a:pt x="0" y="1"/>
                    </a:moveTo>
                    <a:lnTo>
                      <a:pt x="0" y="22476"/>
                    </a:lnTo>
                    <a:cubicBezTo>
                      <a:pt x="12352" y="22476"/>
                      <a:pt x="22380" y="12480"/>
                      <a:pt x="22380" y="128"/>
                    </a:cubicBezTo>
                    <a:lnTo>
                      <a:pt x="223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46;p14"/>
            <p:cNvSpPr/>
            <p:nvPr/>
          </p:nvSpPr>
          <p:spPr>
            <a:xfrm rot="10800000" flipH="1">
              <a:off x="-241" y="4642656"/>
              <a:ext cx="498649" cy="500844"/>
            </a:xfrm>
            <a:custGeom>
              <a:avLst/>
              <a:gdLst/>
              <a:ahLst/>
              <a:cxnLst/>
              <a:rect l="l" t="t" r="r" b="b"/>
              <a:pathLst>
                <a:path w="22381" h="22477" extrusionOk="0">
                  <a:moveTo>
                    <a:pt x="0" y="1"/>
                  </a:moveTo>
                  <a:lnTo>
                    <a:pt x="0" y="22476"/>
                  </a:lnTo>
                  <a:cubicBezTo>
                    <a:pt x="12352" y="22476"/>
                    <a:pt x="22380" y="12480"/>
                    <a:pt x="22380" y="128"/>
                  </a:cubicBezTo>
                  <a:lnTo>
                    <a:pt x="22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14"/>
            <p:cNvGrpSpPr/>
            <p:nvPr/>
          </p:nvGrpSpPr>
          <p:grpSpPr>
            <a:xfrm>
              <a:off x="8650441" y="4643139"/>
              <a:ext cx="501535" cy="499362"/>
              <a:chOff x="8650441" y="4643139"/>
              <a:chExt cx="501535" cy="499362"/>
            </a:xfrm>
          </p:grpSpPr>
          <p:sp>
            <p:nvSpPr>
              <p:cNvPr id="648" name="Google Shape;648;p14"/>
              <p:cNvSpPr/>
              <p:nvPr/>
            </p:nvSpPr>
            <p:spPr>
              <a:xfrm rot="-5400000" flipH="1">
                <a:off x="8651527" y="4642053"/>
                <a:ext cx="499362" cy="50153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22508" extrusionOk="0">
                    <a:moveTo>
                      <a:pt x="11206" y="0"/>
                    </a:moveTo>
                    <a:cubicBezTo>
                      <a:pt x="4998" y="0"/>
                      <a:pt x="0" y="5094"/>
                      <a:pt x="128" y="11302"/>
                    </a:cubicBezTo>
                    <a:lnTo>
                      <a:pt x="128" y="11397"/>
                    </a:lnTo>
                    <a:cubicBezTo>
                      <a:pt x="128" y="17510"/>
                      <a:pt x="5094" y="22476"/>
                      <a:pt x="11206" y="22508"/>
                    </a:cubicBezTo>
                    <a:cubicBezTo>
                      <a:pt x="17350" y="22476"/>
                      <a:pt x="22285" y="17510"/>
                      <a:pt x="22317" y="11397"/>
                    </a:cubicBezTo>
                    <a:lnTo>
                      <a:pt x="22317" y="11302"/>
                    </a:lnTo>
                    <a:cubicBezTo>
                      <a:pt x="22412" y="5094"/>
                      <a:pt x="17414" y="0"/>
                      <a:pt x="1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 rot="-5400000" flipH="1">
                <a:off x="8526700" y="4767899"/>
                <a:ext cx="497936" cy="25043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1239" extrusionOk="0">
                    <a:moveTo>
                      <a:pt x="11175" y="1"/>
                    </a:moveTo>
                    <a:cubicBezTo>
                      <a:pt x="4999" y="1"/>
                      <a:pt x="1" y="4999"/>
                      <a:pt x="1" y="11175"/>
                    </a:cubicBezTo>
                    <a:lnTo>
                      <a:pt x="1" y="11238"/>
                    </a:lnTo>
                    <a:lnTo>
                      <a:pt x="22349" y="11238"/>
                    </a:lnTo>
                    <a:lnTo>
                      <a:pt x="22349" y="11175"/>
                    </a:lnTo>
                    <a:cubicBezTo>
                      <a:pt x="22349" y="4999"/>
                      <a:pt x="17351" y="1"/>
                      <a:pt x="1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14"/>
            <p:cNvGrpSpPr/>
            <p:nvPr/>
          </p:nvGrpSpPr>
          <p:grpSpPr>
            <a:xfrm>
              <a:off x="8130776" y="-2499"/>
              <a:ext cx="1018706" cy="2782941"/>
              <a:chOff x="8130776" y="-2499"/>
              <a:chExt cx="1018706" cy="2782941"/>
            </a:xfrm>
          </p:grpSpPr>
          <p:sp>
            <p:nvSpPr>
              <p:cNvPr id="651" name="Google Shape;651;p14"/>
              <p:cNvSpPr/>
              <p:nvPr/>
            </p:nvSpPr>
            <p:spPr>
              <a:xfrm rot="-5400000" flipH="1">
                <a:off x="8640107" y="-11407"/>
                <a:ext cx="497936" cy="51855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3272" extrusionOk="0">
                    <a:moveTo>
                      <a:pt x="1" y="1"/>
                    </a:moveTo>
                    <a:lnTo>
                      <a:pt x="1" y="23272"/>
                    </a:lnTo>
                    <a:lnTo>
                      <a:pt x="22349" y="23272"/>
                    </a:lnTo>
                    <a:lnTo>
                      <a:pt x="223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 rot="-5400000" flipH="1">
                <a:off x="8652944" y="-411"/>
                <a:ext cx="496510" cy="496566"/>
              </a:xfrm>
              <a:custGeom>
                <a:avLst/>
                <a:gdLst/>
                <a:ahLst/>
                <a:cxnLst/>
                <a:rect l="l" t="t" r="r" b="b"/>
                <a:pathLst>
                  <a:path w="22285" h="22285" extrusionOk="0">
                    <a:moveTo>
                      <a:pt x="11111" y="0"/>
                    </a:moveTo>
                    <a:lnTo>
                      <a:pt x="1" y="11111"/>
                    </a:lnTo>
                    <a:lnTo>
                      <a:pt x="11175" y="22285"/>
                    </a:lnTo>
                    <a:lnTo>
                      <a:pt x="22285" y="11142"/>
                    </a:lnTo>
                    <a:lnTo>
                      <a:pt x="11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 rot="5400000" flipH="1">
                <a:off x="8646049" y="486135"/>
                <a:ext cx="489108" cy="516330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2349" y="22476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4" name="Google Shape;654;p14"/>
              <p:cNvGrpSpPr/>
              <p:nvPr/>
            </p:nvGrpSpPr>
            <p:grpSpPr>
              <a:xfrm>
                <a:off x="8632122" y="495905"/>
                <a:ext cx="516878" cy="495623"/>
                <a:chOff x="8476199" y="642601"/>
                <a:chExt cx="666940" cy="639513"/>
              </a:xfrm>
            </p:grpSpPr>
            <p:sp>
              <p:nvSpPr>
                <p:cNvPr id="655" name="Google Shape;655;p14"/>
                <p:cNvSpPr/>
                <p:nvPr/>
              </p:nvSpPr>
              <p:spPr>
                <a:xfrm rot="5400000" flipH="1">
                  <a:off x="8786908" y="925883"/>
                  <a:ext cx="46162" cy="66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22476" extrusionOk="0">
                      <a:moveTo>
                        <a:pt x="1" y="0"/>
                      </a:moveTo>
                      <a:lnTo>
                        <a:pt x="1" y="22476"/>
                      </a:lnTo>
                      <a:lnTo>
                        <a:pt x="2357" y="22476"/>
                      </a:lnTo>
                      <a:lnTo>
                        <a:pt x="235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14"/>
                <p:cNvSpPr/>
                <p:nvPr/>
              </p:nvSpPr>
              <p:spPr>
                <a:xfrm rot="5400000" flipH="1">
                  <a:off x="8775658" y="793474"/>
                  <a:ext cx="68649" cy="66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" h="22476" extrusionOk="0">
                      <a:moveTo>
                        <a:pt x="0" y="0"/>
                      </a:moveTo>
                      <a:lnTo>
                        <a:pt x="0" y="22476"/>
                      </a:lnTo>
                      <a:lnTo>
                        <a:pt x="2388" y="22476"/>
                      </a:lnTo>
                      <a:lnTo>
                        <a:pt x="23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14"/>
                <p:cNvSpPr/>
                <p:nvPr/>
              </p:nvSpPr>
              <p:spPr>
                <a:xfrm rot="5400000" flipH="1">
                  <a:off x="8776118" y="650274"/>
                  <a:ext cx="67729" cy="66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2476" extrusionOk="0">
                      <a:moveTo>
                        <a:pt x="0" y="0"/>
                      </a:moveTo>
                      <a:lnTo>
                        <a:pt x="0" y="22476"/>
                      </a:lnTo>
                      <a:lnTo>
                        <a:pt x="2356" y="22476"/>
                      </a:lnTo>
                      <a:lnTo>
                        <a:pt x="23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14"/>
                <p:cNvSpPr/>
                <p:nvPr/>
              </p:nvSpPr>
              <p:spPr>
                <a:xfrm rot="5400000" flipH="1">
                  <a:off x="8775658" y="507074"/>
                  <a:ext cx="68649" cy="66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" h="22476" extrusionOk="0">
                      <a:moveTo>
                        <a:pt x="0" y="0"/>
                      </a:moveTo>
                      <a:lnTo>
                        <a:pt x="0" y="22476"/>
                      </a:lnTo>
                      <a:lnTo>
                        <a:pt x="2388" y="22476"/>
                      </a:lnTo>
                      <a:lnTo>
                        <a:pt x="23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14"/>
                <p:cNvSpPr/>
                <p:nvPr/>
              </p:nvSpPr>
              <p:spPr>
                <a:xfrm rot="5400000" flipH="1">
                  <a:off x="8765438" y="353363"/>
                  <a:ext cx="88274" cy="66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22476" extrusionOk="0">
                      <a:moveTo>
                        <a:pt x="0" y="0"/>
                      </a:moveTo>
                      <a:lnTo>
                        <a:pt x="0" y="22476"/>
                      </a:lnTo>
                      <a:lnTo>
                        <a:pt x="2388" y="22476"/>
                      </a:lnTo>
                      <a:lnTo>
                        <a:pt x="23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0" name="Google Shape;660;p14"/>
              <p:cNvSpPr/>
              <p:nvPr/>
            </p:nvSpPr>
            <p:spPr>
              <a:xfrm rot="-5400000" flipH="1">
                <a:off x="8649426" y="1015573"/>
                <a:ext cx="497936" cy="500844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7" extrusionOk="0">
                    <a:moveTo>
                      <a:pt x="22348" y="1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 rot="10800000" flipH="1">
                <a:off x="8650098" y="2013589"/>
                <a:ext cx="497936" cy="76685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 rot="-5400000">
                <a:off x="8650102" y="2010150"/>
                <a:ext cx="497936" cy="500821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3" name="Google Shape;663;p14"/>
              <p:cNvGrpSpPr/>
              <p:nvPr/>
            </p:nvGrpSpPr>
            <p:grpSpPr>
              <a:xfrm>
                <a:off x="8649228" y="1514914"/>
                <a:ext cx="499361" cy="497932"/>
                <a:chOff x="8501462" y="1957518"/>
                <a:chExt cx="641687" cy="644322"/>
              </a:xfrm>
            </p:grpSpPr>
            <p:sp>
              <p:nvSpPr>
                <p:cNvPr id="664" name="Google Shape;664;p14"/>
                <p:cNvSpPr/>
                <p:nvPr/>
              </p:nvSpPr>
              <p:spPr>
                <a:xfrm rot="-5400000" flipH="1">
                  <a:off x="8775533" y="2234223"/>
                  <a:ext cx="644322" cy="9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4" extrusionOk="0">
                      <a:moveTo>
                        <a:pt x="0" y="0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 rot="-5400000" flipH="1">
                  <a:off x="8591959" y="223420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 rot="-5400000" flipH="1">
                  <a:off x="8408371" y="223420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 rot="-5400000" flipH="1">
                  <a:off x="8224771" y="223420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8" name="Google Shape;668;p14"/>
              <p:cNvGrpSpPr/>
              <p:nvPr/>
            </p:nvGrpSpPr>
            <p:grpSpPr>
              <a:xfrm>
                <a:off x="8132752" y="-2499"/>
                <a:ext cx="499367" cy="499984"/>
                <a:chOff x="7831864" y="-500"/>
                <a:chExt cx="644345" cy="645140"/>
              </a:xfrm>
            </p:grpSpPr>
            <p:sp>
              <p:nvSpPr>
                <p:cNvPr id="669" name="Google Shape;669;p14"/>
                <p:cNvSpPr/>
                <p:nvPr/>
              </p:nvSpPr>
              <p:spPr>
                <a:xfrm rot="-5400000" flipH="1">
                  <a:off x="8108270" y="-276906"/>
                  <a:ext cx="91532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22412" extrusionOk="0">
                      <a:moveTo>
                        <a:pt x="0" y="0"/>
                      </a:moveTo>
                      <a:lnTo>
                        <a:pt x="0" y="22412"/>
                      </a:lnTo>
                      <a:lnTo>
                        <a:pt x="3183" y="22412"/>
                      </a:lnTo>
                      <a:lnTo>
                        <a:pt x="31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 rot="-5400000" flipH="1">
                  <a:off x="8108256" y="-92069"/>
                  <a:ext cx="91561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" h="22412" extrusionOk="0">
                      <a:moveTo>
                        <a:pt x="1" y="0"/>
                      </a:moveTo>
                      <a:lnTo>
                        <a:pt x="1" y="22412"/>
                      </a:lnTo>
                      <a:lnTo>
                        <a:pt x="3184" y="22412"/>
                      </a:lnTo>
                      <a:lnTo>
                        <a:pt x="318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14"/>
                <p:cNvSpPr/>
                <p:nvPr/>
              </p:nvSpPr>
              <p:spPr>
                <a:xfrm rot="-5400000" flipH="1">
                  <a:off x="8107810" y="92310"/>
                  <a:ext cx="92452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2412" extrusionOk="0">
                      <a:moveTo>
                        <a:pt x="0" y="0"/>
                      </a:moveTo>
                      <a:lnTo>
                        <a:pt x="0" y="22412"/>
                      </a:lnTo>
                      <a:lnTo>
                        <a:pt x="3216" y="22412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14"/>
                <p:cNvSpPr/>
                <p:nvPr/>
              </p:nvSpPr>
              <p:spPr>
                <a:xfrm rot="-5400000" flipH="1">
                  <a:off x="8108270" y="276702"/>
                  <a:ext cx="91532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22412" extrusionOk="0">
                      <a:moveTo>
                        <a:pt x="0" y="0"/>
                      </a:moveTo>
                      <a:lnTo>
                        <a:pt x="0" y="22412"/>
                      </a:lnTo>
                      <a:lnTo>
                        <a:pt x="3184" y="22412"/>
                      </a:lnTo>
                      <a:lnTo>
                        <a:pt x="318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3" name="Google Shape;673;p14"/>
              <p:cNvSpPr/>
              <p:nvPr/>
            </p:nvSpPr>
            <p:spPr>
              <a:xfrm rot="10800000">
                <a:off x="8132223" y="993295"/>
                <a:ext cx="497936" cy="76685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 rot="5400000" flipH="1">
                <a:off x="8132219" y="989856"/>
                <a:ext cx="497936" cy="500821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14"/>
              <p:cNvGrpSpPr/>
              <p:nvPr/>
            </p:nvGrpSpPr>
            <p:grpSpPr>
              <a:xfrm>
                <a:off x="8132489" y="497241"/>
                <a:ext cx="500735" cy="494203"/>
                <a:chOff x="7177161" y="640968"/>
                <a:chExt cx="646110" cy="644333"/>
              </a:xfrm>
            </p:grpSpPr>
            <p:sp>
              <p:nvSpPr>
                <p:cNvPr id="676" name="Google Shape;676;p14"/>
                <p:cNvSpPr/>
                <p:nvPr/>
              </p:nvSpPr>
              <p:spPr>
                <a:xfrm rot="5400000">
                  <a:off x="6900455" y="917673"/>
                  <a:ext cx="644322" cy="9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4" extrusionOk="0">
                      <a:moveTo>
                        <a:pt x="0" y="0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4"/>
                <p:cNvSpPr/>
                <p:nvPr/>
              </p:nvSpPr>
              <p:spPr>
                <a:xfrm rot="5400000">
                  <a:off x="7084029" y="91765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4"/>
                <p:cNvSpPr/>
                <p:nvPr/>
              </p:nvSpPr>
              <p:spPr>
                <a:xfrm rot="5400000">
                  <a:off x="7267617" y="917659"/>
                  <a:ext cx="644322" cy="9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5" extrusionOk="0">
                      <a:moveTo>
                        <a:pt x="0" y="1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4"/>
                <p:cNvSpPr/>
                <p:nvPr/>
              </p:nvSpPr>
              <p:spPr>
                <a:xfrm rot="5400000">
                  <a:off x="7453418" y="915448"/>
                  <a:ext cx="644322" cy="95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84" extrusionOk="0">
                      <a:moveTo>
                        <a:pt x="0" y="0"/>
                      </a:moveTo>
                      <a:lnTo>
                        <a:pt x="0" y="3184"/>
                      </a:lnTo>
                      <a:lnTo>
                        <a:pt x="22348" y="3184"/>
                      </a:lnTo>
                      <a:lnTo>
                        <a:pt x="223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6"/>
          <p:cNvSpPr txBox="1">
            <a:spLocks noGrp="1"/>
          </p:cNvSpPr>
          <p:nvPr>
            <p:ph type="title"/>
          </p:nvPr>
        </p:nvSpPr>
        <p:spPr>
          <a:xfrm>
            <a:off x="2609676" y="3558325"/>
            <a:ext cx="39120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sic"/>
              <a:buNone/>
              <a:defRPr sz="1600" b="0">
                <a:solidFill>
                  <a:schemeClr val="lt2"/>
                </a:solidFill>
                <a:highlight>
                  <a:schemeClr val="dk1"/>
                </a:highlight>
                <a:latin typeface="Basic"/>
                <a:ea typeface="Basic"/>
                <a:cs typeface="Basic"/>
                <a:sym typeface="Bas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6"/>
          <p:cNvSpPr txBox="1">
            <a:spLocks noGrp="1"/>
          </p:cNvSpPr>
          <p:nvPr>
            <p:ph type="body" idx="1"/>
          </p:nvPr>
        </p:nvSpPr>
        <p:spPr>
          <a:xfrm>
            <a:off x="2525400" y="1692025"/>
            <a:ext cx="4093200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grpSp>
        <p:nvGrpSpPr>
          <p:cNvPr id="753" name="Google Shape;753;p16"/>
          <p:cNvGrpSpPr/>
          <p:nvPr/>
        </p:nvGrpSpPr>
        <p:grpSpPr>
          <a:xfrm>
            <a:off x="-86" y="-9417"/>
            <a:ext cx="9155023" cy="5152906"/>
            <a:chOff x="-86" y="-9417"/>
            <a:chExt cx="9155023" cy="5152906"/>
          </a:xfrm>
        </p:grpSpPr>
        <p:sp>
          <p:nvSpPr>
            <p:cNvPr id="754" name="Google Shape;754;p16"/>
            <p:cNvSpPr/>
            <p:nvPr/>
          </p:nvSpPr>
          <p:spPr>
            <a:xfrm rot="5400000">
              <a:off x="995964" y="190528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5400000">
              <a:off x="1118605" y="2027526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5400000">
              <a:off x="2668" y="476744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5400000">
              <a:off x="125309" y="598989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7177136" y="-336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7178115" y="-3350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-5400000" flipH="1">
              <a:off x="8649186" y="-11349"/>
              <a:ext cx="483688" cy="503722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-5400000" flipH="1">
              <a:off x="8661658" y="-667"/>
              <a:ext cx="482303" cy="482359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-5400000" flipH="1">
              <a:off x="8364244" y="-210794"/>
              <a:ext cx="68910" cy="485108"/>
            </a:xfrm>
            <a:custGeom>
              <a:avLst/>
              <a:gdLst/>
              <a:ahLst/>
              <a:cxnLst/>
              <a:rect l="l" t="t" r="r" b="b"/>
              <a:pathLst>
                <a:path w="3184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183" y="22412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-5400000" flipH="1">
              <a:off x="8364233" y="-71640"/>
              <a:ext cx="68931" cy="485108"/>
            </a:xfrm>
            <a:custGeom>
              <a:avLst/>
              <a:gdLst/>
              <a:ahLst/>
              <a:cxnLst/>
              <a:rect l="l" t="t" r="r" b="b"/>
              <a:pathLst>
                <a:path w="3185" h="22412" extrusionOk="0">
                  <a:moveTo>
                    <a:pt x="1" y="0"/>
                  </a:moveTo>
                  <a:lnTo>
                    <a:pt x="1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-5400000" flipH="1">
              <a:off x="8363898" y="67169"/>
              <a:ext cx="69602" cy="485108"/>
            </a:xfrm>
            <a:custGeom>
              <a:avLst/>
              <a:gdLst/>
              <a:ahLst/>
              <a:cxnLst/>
              <a:rect l="l" t="t" r="r" b="b"/>
              <a:pathLst>
                <a:path w="3216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216" y="22412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-5400000" flipH="1">
              <a:off x="8364244" y="205988"/>
              <a:ext cx="68910" cy="485108"/>
            </a:xfrm>
            <a:custGeom>
              <a:avLst/>
              <a:gdLst/>
              <a:ahLst/>
              <a:cxnLst/>
              <a:rect l="l" t="t" r="r" b="b"/>
              <a:pathLst>
                <a:path w="3184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5400000" flipH="1">
              <a:off x="8654949" y="490810"/>
              <a:ext cx="475140" cy="501608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5400000" flipH="1">
              <a:off x="8867022" y="702870"/>
              <a:ext cx="51011" cy="501608"/>
            </a:xfrm>
            <a:custGeom>
              <a:avLst/>
              <a:gdLst/>
              <a:ahLst/>
              <a:cxnLst/>
              <a:rect l="l" t="t" r="r" b="b"/>
              <a:pathLst>
                <a:path w="2357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357" y="2247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5400000" flipH="1">
              <a:off x="8866687" y="595052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5400000" flipH="1">
              <a:off x="8867033" y="487245"/>
              <a:ext cx="50990" cy="501608"/>
            </a:xfrm>
            <a:custGeom>
              <a:avLst/>
              <a:gdLst/>
              <a:ahLst/>
              <a:cxnLst/>
              <a:rect l="l" t="t" r="r" b="b"/>
              <a:pathLst>
                <a:path w="2356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56" y="22476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5400000" flipH="1">
              <a:off x="8866687" y="379437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5400000" flipH="1">
              <a:off x="8859403" y="264119"/>
              <a:ext cx="65650" cy="501945"/>
            </a:xfrm>
            <a:custGeom>
              <a:avLst/>
              <a:gdLst/>
              <a:ahLst/>
              <a:cxnLst/>
              <a:rect l="l" t="t" r="r" b="b"/>
              <a:pathLst>
                <a:path w="238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>
              <a:off x="7662614" y="480157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>
              <a:off x="7662625" y="-9417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5400000">
              <a:off x="7454933" y="688554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5400000">
              <a:off x="7593136" y="688543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5400000">
              <a:off x="7731350" y="688543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5400000">
              <a:off x="7869554" y="688554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>
              <a:off x="7662625" y="964706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5400000" flipH="1">
              <a:off x="7662620" y="961351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661636" y="1471317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-5400000" flipH="1">
              <a:off x="8658240" y="986305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-5400000" flipH="1">
              <a:off x="8728376" y="1679703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-5400000" flipH="1">
              <a:off x="8590162" y="1679703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8658892" y="1955865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-5400000">
              <a:off x="8658896" y="1952510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-5400000" flipH="1">
              <a:off x="8451939" y="1679703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5400000" flipH="1">
              <a:off x="12408" y="4644784"/>
              <a:ext cx="483688" cy="503722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5400000" flipH="1">
              <a:off x="1321" y="4655466"/>
              <a:ext cx="482303" cy="482359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flipH="1">
              <a:off x="26315" y="4155393"/>
              <a:ext cx="475140" cy="501608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flipH="1">
              <a:off x="450440" y="4155384"/>
              <a:ext cx="51011" cy="501608"/>
            </a:xfrm>
            <a:custGeom>
              <a:avLst/>
              <a:gdLst/>
              <a:ahLst/>
              <a:cxnLst/>
              <a:rect l="l" t="t" r="r" b="b"/>
              <a:pathLst>
                <a:path w="2357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357" y="2247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flipH="1">
              <a:off x="342285" y="4155384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flipH="1">
              <a:off x="234824" y="4155384"/>
              <a:ext cx="50990" cy="501608"/>
            </a:xfrm>
            <a:custGeom>
              <a:avLst/>
              <a:gdLst/>
              <a:ahLst/>
              <a:cxnLst/>
              <a:rect l="l" t="t" r="r" b="b"/>
              <a:pathLst>
                <a:path w="2356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56" y="22476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flipH="1">
              <a:off x="126670" y="4155384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flipH="1">
              <a:off x="4536" y="4155516"/>
              <a:ext cx="65650" cy="501945"/>
            </a:xfrm>
            <a:custGeom>
              <a:avLst/>
              <a:gdLst/>
              <a:ahLst/>
              <a:cxnLst/>
              <a:rect l="l" t="t" r="r" b="b"/>
              <a:pathLst>
                <a:path w="238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1000321" y="4170507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998969" y="4656973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-5400000">
              <a:off x="1205264" y="4380163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-5400000">
              <a:off x="1067061" y="43801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-5400000">
              <a:off x="928847" y="43801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-5400000">
              <a:off x="790644" y="4380163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998969" y="3427539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-5400000" flipH="1">
              <a:off x="997535" y="3687918"/>
              <a:ext cx="483688" cy="48930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5400000" flipH="1">
              <a:off x="1987" y="3178644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5400000" flipH="1">
              <a:off x="3354" y="3664338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-13" y="3181359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-13" y="33195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-13" y="3457765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flipH="1">
              <a:off x="2702" y="2436379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5400000">
              <a:off x="2697" y="2698154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-13" y="3595988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1" name="Google Shape;811;p16"/>
            <p:cNvGrpSpPr/>
            <p:nvPr/>
          </p:nvGrpSpPr>
          <p:grpSpPr>
            <a:xfrm flipH="1">
              <a:off x="504450" y="4653954"/>
              <a:ext cx="485063" cy="485004"/>
              <a:chOff x="7831939" y="4498901"/>
              <a:chExt cx="644345" cy="644267"/>
            </a:xfrm>
          </p:grpSpPr>
          <p:sp>
            <p:nvSpPr>
              <p:cNvPr id="812" name="Google Shape;812;p16"/>
              <p:cNvSpPr/>
              <p:nvPr/>
            </p:nvSpPr>
            <p:spPr>
              <a:xfrm rot="-5400000">
                <a:off x="8108331" y="459126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 rot="-5400000">
                <a:off x="8107885" y="4406887"/>
                <a:ext cx="9245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 rot="-5400000">
                <a:off x="8108345" y="4222495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 rot="-5400000">
                <a:off x="8108331" y="477521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" name="Google Shape;816;p16"/>
            <p:cNvSpPr/>
            <p:nvPr/>
          </p:nvSpPr>
          <p:spPr>
            <a:xfrm>
              <a:off x="8669864" y="3184205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670843" y="3184215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TITLE_AND_BODY_2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2"/>
          <p:cNvSpPr txBox="1">
            <a:spLocks noGrp="1"/>
          </p:cNvSpPr>
          <p:nvPr>
            <p:ph type="title"/>
          </p:nvPr>
        </p:nvSpPr>
        <p:spPr>
          <a:xfrm>
            <a:off x="2427050" y="539500"/>
            <a:ext cx="4290000" cy="40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90" name="Google Shape;1190;p22"/>
          <p:cNvGrpSpPr/>
          <p:nvPr/>
        </p:nvGrpSpPr>
        <p:grpSpPr>
          <a:xfrm flipH="1">
            <a:off x="-86" y="477800"/>
            <a:ext cx="9144075" cy="4677303"/>
            <a:chOff x="-86" y="477800"/>
            <a:chExt cx="9144075" cy="4677303"/>
          </a:xfrm>
        </p:grpSpPr>
        <p:sp>
          <p:nvSpPr>
            <p:cNvPr id="1191" name="Google Shape;1191;p22"/>
            <p:cNvSpPr/>
            <p:nvPr/>
          </p:nvSpPr>
          <p:spPr>
            <a:xfrm rot="-5400000" flipH="1">
              <a:off x="7967666" y="205768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 rot="-5400000" flipH="1">
              <a:off x="7846410" y="2179926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 rot="-5400000" flipH="1">
              <a:off x="8656162" y="476744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 rot="-5400000" flipH="1">
              <a:off x="8534906" y="598989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 rot="10800000">
              <a:off x="1481694" y="466186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 rot="10800000">
              <a:off x="1482100" y="4905767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 rot="5400000" flipH="1">
              <a:off x="11029" y="4653312"/>
              <a:ext cx="483688" cy="503722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 rot="5400000" flipH="1">
              <a:off x="-58" y="4663994"/>
              <a:ext cx="482303" cy="482359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 rot="5400000" flipH="1">
              <a:off x="710749" y="4871372"/>
              <a:ext cx="68910" cy="485108"/>
            </a:xfrm>
            <a:custGeom>
              <a:avLst/>
              <a:gdLst/>
              <a:ahLst/>
              <a:cxnLst/>
              <a:rect l="l" t="t" r="r" b="b"/>
              <a:pathLst>
                <a:path w="3184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183" y="22412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 rot="5400000" flipH="1">
              <a:off x="710738" y="4732217"/>
              <a:ext cx="68931" cy="485108"/>
            </a:xfrm>
            <a:custGeom>
              <a:avLst/>
              <a:gdLst/>
              <a:ahLst/>
              <a:cxnLst/>
              <a:rect l="l" t="t" r="r" b="b"/>
              <a:pathLst>
                <a:path w="3185" h="22412" extrusionOk="0">
                  <a:moveTo>
                    <a:pt x="1" y="0"/>
                  </a:moveTo>
                  <a:lnTo>
                    <a:pt x="1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 rot="5400000" flipH="1">
              <a:off x="710403" y="4593409"/>
              <a:ext cx="69602" cy="485108"/>
            </a:xfrm>
            <a:custGeom>
              <a:avLst/>
              <a:gdLst/>
              <a:ahLst/>
              <a:cxnLst/>
              <a:rect l="l" t="t" r="r" b="b"/>
              <a:pathLst>
                <a:path w="3216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216" y="22412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 rot="5400000" flipH="1">
              <a:off x="710749" y="4454590"/>
              <a:ext cx="68910" cy="485108"/>
            </a:xfrm>
            <a:custGeom>
              <a:avLst/>
              <a:gdLst/>
              <a:ahLst/>
              <a:cxnLst/>
              <a:rect l="l" t="t" r="r" b="b"/>
              <a:pathLst>
                <a:path w="3184" h="22412" extrusionOk="0">
                  <a:moveTo>
                    <a:pt x="0" y="0"/>
                  </a:moveTo>
                  <a:lnTo>
                    <a:pt x="0" y="22412"/>
                  </a:lnTo>
                  <a:lnTo>
                    <a:pt x="3184" y="22412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 rot="-5400000" flipH="1">
              <a:off x="13814" y="4153267"/>
              <a:ext cx="475140" cy="501608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 rot="-5400000" flipH="1">
              <a:off x="225870" y="3941207"/>
              <a:ext cx="51011" cy="501608"/>
            </a:xfrm>
            <a:custGeom>
              <a:avLst/>
              <a:gdLst/>
              <a:ahLst/>
              <a:cxnLst/>
              <a:rect l="l" t="t" r="r" b="b"/>
              <a:pathLst>
                <a:path w="2357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357" y="2247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 rot="-5400000" flipH="1">
              <a:off x="225534" y="4049025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 rot="-5400000" flipH="1">
              <a:off x="225880" y="4156833"/>
              <a:ext cx="50990" cy="501608"/>
            </a:xfrm>
            <a:custGeom>
              <a:avLst/>
              <a:gdLst/>
              <a:ahLst/>
              <a:cxnLst/>
              <a:rect l="l" t="t" r="r" b="b"/>
              <a:pathLst>
                <a:path w="2356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56" y="22476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 rot="-5400000" flipH="1">
              <a:off x="225534" y="4264640"/>
              <a:ext cx="51682" cy="501608"/>
            </a:xfrm>
            <a:custGeom>
              <a:avLst/>
              <a:gdLst/>
              <a:ahLst/>
              <a:cxnLst/>
              <a:rect l="l" t="t" r="r" b="b"/>
              <a:pathLst>
                <a:path w="2388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 rot="-5400000" flipH="1">
              <a:off x="218851" y="4379621"/>
              <a:ext cx="65650" cy="501945"/>
            </a:xfrm>
            <a:custGeom>
              <a:avLst/>
              <a:gdLst/>
              <a:ahLst/>
              <a:cxnLst/>
              <a:rect l="l" t="t" r="r" b="b"/>
              <a:pathLst>
                <a:path w="238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388" y="22476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998942" y="4179035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997590" y="4668588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 rot="-5400000">
              <a:off x="1203885" y="4388691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 rot="-5400000">
              <a:off x="1065682" y="4388680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 rot="-5400000">
              <a:off x="927468" y="4388680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 rot="-5400000">
              <a:off x="789265" y="4388691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997590" y="3436067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 rot="-5400000" flipH="1">
              <a:off x="997595" y="3697841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 flipH="1">
              <a:off x="-80" y="3187876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 rot="5400000" flipH="1">
              <a:off x="1975" y="3672866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 flipH="1">
              <a:off x="1323" y="2444908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 rot="5400000">
              <a:off x="1318" y="2706682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 rot="-5400000">
              <a:off x="8647807" y="4644784"/>
              <a:ext cx="483688" cy="503722"/>
            </a:xfrm>
            <a:custGeom>
              <a:avLst/>
              <a:gdLst/>
              <a:ahLst/>
              <a:cxnLst/>
              <a:rect l="l" t="t" r="r" b="b"/>
              <a:pathLst>
                <a:path w="22349" h="23272" extrusionOk="0">
                  <a:moveTo>
                    <a:pt x="1" y="1"/>
                  </a:moveTo>
                  <a:lnTo>
                    <a:pt x="1" y="23272"/>
                  </a:lnTo>
                  <a:lnTo>
                    <a:pt x="22349" y="2327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 rot="-5400000">
              <a:off x="8660279" y="4655466"/>
              <a:ext cx="482303" cy="482359"/>
            </a:xfrm>
            <a:custGeom>
              <a:avLst/>
              <a:gdLst/>
              <a:ahLst/>
              <a:cxnLst/>
              <a:rect l="l" t="t" r="r" b="b"/>
              <a:pathLst>
                <a:path w="22285" h="22285" extrusionOk="0">
                  <a:moveTo>
                    <a:pt x="11111" y="0"/>
                  </a:moveTo>
                  <a:lnTo>
                    <a:pt x="1" y="11111"/>
                  </a:lnTo>
                  <a:lnTo>
                    <a:pt x="11175" y="22285"/>
                  </a:lnTo>
                  <a:lnTo>
                    <a:pt x="22285" y="11142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642448" y="4155393"/>
              <a:ext cx="475140" cy="501608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1" y="22476"/>
                  </a:lnTo>
                  <a:lnTo>
                    <a:pt x="22349" y="22476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 flipH="1">
              <a:off x="7661235" y="4170507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 flipH="1">
              <a:off x="7661245" y="4656973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 rot="5400000" flipH="1">
              <a:off x="7453554" y="4380163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 rot="5400000" flipH="1">
              <a:off x="7591757" y="43801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 rot="5400000" flipH="1">
              <a:off x="7729971" y="43801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 rot="5400000" flipH="1">
              <a:off x="7868174" y="4380163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 flipH="1">
              <a:off x="7661245" y="3427539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 rot="5400000">
              <a:off x="7662680" y="3687918"/>
              <a:ext cx="483688" cy="48930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 rot="-5400000">
              <a:off x="8659569" y="3178644"/>
              <a:ext cx="482347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0" y="0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 rot="-5400000">
              <a:off x="8656861" y="3664338"/>
              <a:ext cx="483688" cy="486515"/>
            </a:xfrm>
            <a:custGeom>
              <a:avLst/>
              <a:gdLst/>
              <a:ahLst/>
              <a:cxnLst/>
              <a:rect l="l" t="t" r="r" b="b"/>
              <a:pathLst>
                <a:path w="22349" h="22477" extrusionOk="0">
                  <a:moveTo>
                    <a:pt x="22348" y="1"/>
                  </a:moveTo>
                  <a:lnTo>
                    <a:pt x="0" y="22476"/>
                  </a:lnTo>
                  <a:lnTo>
                    <a:pt x="22348" y="22476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 rot="10800000">
              <a:off x="8658831" y="3181359"/>
              <a:ext cx="485085" cy="68440"/>
            </a:xfrm>
            <a:custGeom>
              <a:avLst/>
              <a:gdLst/>
              <a:ahLst/>
              <a:cxnLst/>
              <a:rect l="l" t="t" r="r" b="b"/>
              <a:pathLst>
                <a:path w="22349" h="3184" extrusionOk="0">
                  <a:moveTo>
                    <a:pt x="0" y="0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 rot="10800000">
              <a:off x="8658831" y="3319552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 rot="10800000">
              <a:off x="8658831" y="3457765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8657513" y="2436379"/>
              <a:ext cx="483688" cy="744913"/>
            </a:xfrm>
            <a:custGeom>
              <a:avLst/>
              <a:gdLst/>
              <a:ahLst/>
              <a:cxnLst/>
              <a:rect l="l" t="t" r="r" b="b"/>
              <a:pathLst>
                <a:path w="22349" h="34415" extrusionOk="0">
                  <a:moveTo>
                    <a:pt x="11174" y="1"/>
                  </a:moveTo>
                  <a:cubicBezTo>
                    <a:pt x="4998" y="1"/>
                    <a:pt x="0" y="4999"/>
                    <a:pt x="0" y="11175"/>
                  </a:cubicBezTo>
                  <a:lnTo>
                    <a:pt x="0" y="34414"/>
                  </a:lnTo>
                  <a:lnTo>
                    <a:pt x="22348" y="34414"/>
                  </a:lnTo>
                  <a:lnTo>
                    <a:pt x="22348" y="11175"/>
                  </a:lnTo>
                  <a:cubicBezTo>
                    <a:pt x="22348" y="4999"/>
                    <a:pt x="17350" y="1"/>
                    <a:pt x="1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 rot="-5400000" flipH="1">
              <a:off x="8657517" y="2698154"/>
              <a:ext cx="483688" cy="486493"/>
            </a:xfrm>
            <a:custGeom>
              <a:avLst/>
              <a:gdLst/>
              <a:ahLst/>
              <a:cxnLst/>
              <a:rect l="l" t="t" r="r" b="b"/>
              <a:pathLst>
                <a:path w="22349" h="22476" extrusionOk="0">
                  <a:moveTo>
                    <a:pt x="1" y="0"/>
                  </a:moveTo>
                  <a:lnTo>
                    <a:pt x="22349" y="22475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 rot="10800000">
              <a:off x="8658831" y="3595988"/>
              <a:ext cx="485085" cy="68462"/>
            </a:xfrm>
            <a:custGeom>
              <a:avLst/>
              <a:gdLst/>
              <a:ahLst/>
              <a:cxnLst/>
              <a:rect l="l" t="t" r="r" b="b"/>
              <a:pathLst>
                <a:path w="22349" h="3185" extrusionOk="0">
                  <a:moveTo>
                    <a:pt x="0" y="1"/>
                  </a:moveTo>
                  <a:lnTo>
                    <a:pt x="0" y="3184"/>
                  </a:lnTo>
                  <a:lnTo>
                    <a:pt x="22348" y="3184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" name="Google Shape;1240;p22"/>
            <p:cNvGrpSpPr/>
            <p:nvPr/>
          </p:nvGrpSpPr>
          <p:grpSpPr>
            <a:xfrm>
              <a:off x="8154390" y="4653954"/>
              <a:ext cx="485063" cy="485004"/>
              <a:chOff x="7831939" y="4498901"/>
              <a:chExt cx="644345" cy="644267"/>
            </a:xfrm>
          </p:grpSpPr>
          <p:sp>
            <p:nvSpPr>
              <p:cNvPr id="1241" name="Google Shape;1241;p22"/>
              <p:cNvSpPr/>
              <p:nvPr/>
            </p:nvSpPr>
            <p:spPr>
              <a:xfrm rot="-5400000">
                <a:off x="8108331" y="459126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 rot="-5400000">
                <a:off x="8107885" y="4406887"/>
                <a:ext cx="9245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 rot="-5400000">
                <a:off x="8108345" y="4222495"/>
                <a:ext cx="91532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 rot="-5400000">
                <a:off x="8108331" y="4775215"/>
                <a:ext cx="91561" cy="64434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2"/>
            <p:cNvSpPr/>
            <p:nvPr/>
          </p:nvSpPr>
          <p:spPr>
            <a:xfrm rot="5400000">
              <a:off x="542112" y="167668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 rot="5400000">
              <a:off x="664753" y="1798926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 rot="5400000">
              <a:off x="6016" y="476744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 rot="5400000">
              <a:off x="128657" y="598989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7180399" y="4661860"/>
              <a:ext cx="485073" cy="487186"/>
            </a:xfrm>
            <a:custGeom>
              <a:avLst/>
              <a:gdLst/>
              <a:ahLst/>
              <a:cxnLst/>
              <a:rect l="l" t="t" r="r" b="b"/>
              <a:pathLst>
                <a:path w="22413" h="22508" extrusionOk="0">
                  <a:moveTo>
                    <a:pt x="11206" y="0"/>
                  </a:moveTo>
                  <a:cubicBezTo>
                    <a:pt x="4998" y="0"/>
                    <a:pt x="0" y="5094"/>
                    <a:pt x="128" y="11302"/>
                  </a:cubicBezTo>
                  <a:lnTo>
                    <a:pt x="128" y="11397"/>
                  </a:lnTo>
                  <a:cubicBezTo>
                    <a:pt x="128" y="17510"/>
                    <a:pt x="5094" y="22476"/>
                    <a:pt x="11206" y="22508"/>
                  </a:cubicBezTo>
                  <a:cubicBezTo>
                    <a:pt x="17350" y="22476"/>
                    <a:pt x="22285" y="17510"/>
                    <a:pt x="22317" y="11397"/>
                  </a:cubicBezTo>
                  <a:lnTo>
                    <a:pt x="22317" y="11302"/>
                  </a:lnTo>
                  <a:cubicBezTo>
                    <a:pt x="22412" y="5094"/>
                    <a:pt x="17414" y="0"/>
                    <a:pt x="11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7181378" y="4661870"/>
              <a:ext cx="483688" cy="243268"/>
            </a:xfrm>
            <a:custGeom>
              <a:avLst/>
              <a:gdLst/>
              <a:ahLst/>
              <a:cxnLst/>
              <a:rect l="l" t="t" r="r" b="b"/>
              <a:pathLst>
                <a:path w="22349" h="11239" extrusionOk="0">
                  <a:moveTo>
                    <a:pt x="11175" y="1"/>
                  </a:moveTo>
                  <a:cubicBezTo>
                    <a:pt x="4999" y="1"/>
                    <a:pt x="1" y="4999"/>
                    <a:pt x="1" y="11175"/>
                  </a:cubicBezTo>
                  <a:lnTo>
                    <a:pt x="1" y="11238"/>
                  </a:lnTo>
                  <a:lnTo>
                    <a:pt x="22349" y="11238"/>
                  </a:lnTo>
                  <a:lnTo>
                    <a:pt x="22349" y="11175"/>
                  </a:lnTo>
                  <a:cubicBezTo>
                    <a:pt x="22349" y="4999"/>
                    <a:pt x="17351" y="1"/>
                    <a:pt x="1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1" name="Google Shape;1251;p22"/>
            <p:cNvGrpSpPr/>
            <p:nvPr/>
          </p:nvGrpSpPr>
          <p:grpSpPr>
            <a:xfrm>
              <a:off x="8642593" y="4154788"/>
              <a:ext cx="499689" cy="501608"/>
              <a:chOff x="8642452" y="4155384"/>
              <a:chExt cx="482931" cy="501608"/>
            </a:xfrm>
          </p:grpSpPr>
          <p:sp>
            <p:nvSpPr>
              <p:cNvPr id="1252" name="Google Shape;1252;p22"/>
              <p:cNvSpPr/>
              <p:nvPr/>
            </p:nvSpPr>
            <p:spPr>
              <a:xfrm>
                <a:off x="8642452" y="4155384"/>
                <a:ext cx="51011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357" y="22476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8749935" y="4155384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8858089" y="4155384"/>
                <a:ext cx="50990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56" y="22476"/>
                    </a:lnTo>
                    <a:lnTo>
                      <a:pt x="23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8965551" y="4155384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9073701" y="4155384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7" name="Google Shape;1257;p22"/>
            <p:cNvGrpSpPr/>
            <p:nvPr/>
          </p:nvGrpSpPr>
          <p:grpSpPr>
            <a:xfrm>
              <a:off x="529" y="3189209"/>
              <a:ext cx="483123" cy="485085"/>
              <a:chOff x="529" y="3189209"/>
              <a:chExt cx="483123" cy="485085"/>
            </a:xfrm>
          </p:grpSpPr>
          <p:sp>
            <p:nvSpPr>
              <p:cNvPr id="1258" name="Google Shape;1258;p22"/>
              <p:cNvSpPr/>
              <p:nvPr/>
            </p:nvSpPr>
            <p:spPr>
              <a:xfrm rot="5400000" flipH="1">
                <a:off x="-69558" y="3397521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 rot="5400000" flipH="1">
                <a:off x="68656" y="3397521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 rot="5400000" flipH="1">
                <a:off x="206879" y="3397521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 rot="5400000" flipH="1">
                <a:off x="-207783" y="3397521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2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3"/>
          <p:cNvSpPr txBox="1">
            <a:spLocks noGrp="1"/>
          </p:cNvSpPr>
          <p:nvPr>
            <p:ph type="title"/>
          </p:nvPr>
        </p:nvSpPr>
        <p:spPr>
          <a:xfrm>
            <a:off x="701600" y="921198"/>
            <a:ext cx="7729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64" name="Google Shape;1264;p23"/>
          <p:cNvGrpSpPr/>
          <p:nvPr/>
        </p:nvGrpSpPr>
        <p:grpSpPr>
          <a:xfrm>
            <a:off x="-86" y="-12998"/>
            <a:ext cx="9144075" cy="4683407"/>
            <a:chOff x="-86" y="-6105"/>
            <a:chExt cx="9144075" cy="4683407"/>
          </a:xfrm>
        </p:grpSpPr>
        <p:grpSp>
          <p:nvGrpSpPr>
            <p:cNvPr id="1265" name="Google Shape;1265;p23"/>
            <p:cNvGrpSpPr/>
            <p:nvPr/>
          </p:nvGrpSpPr>
          <p:grpSpPr>
            <a:xfrm>
              <a:off x="7659873" y="2414"/>
              <a:ext cx="1484116" cy="4674889"/>
              <a:chOff x="7659873" y="2414"/>
              <a:chExt cx="1484116" cy="4674889"/>
            </a:xfrm>
          </p:grpSpPr>
          <p:sp>
            <p:nvSpPr>
              <p:cNvPr id="1266" name="Google Shape;1266;p23"/>
              <p:cNvSpPr/>
              <p:nvPr/>
            </p:nvSpPr>
            <p:spPr>
              <a:xfrm rot="-5400000">
                <a:off x="8154391" y="2740212"/>
                <a:ext cx="485073" cy="487186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22508" extrusionOk="0">
                    <a:moveTo>
                      <a:pt x="11206" y="0"/>
                    </a:moveTo>
                    <a:cubicBezTo>
                      <a:pt x="4998" y="0"/>
                      <a:pt x="0" y="5094"/>
                      <a:pt x="128" y="11302"/>
                    </a:cubicBezTo>
                    <a:lnTo>
                      <a:pt x="128" y="11397"/>
                    </a:lnTo>
                    <a:cubicBezTo>
                      <a:pt x="128" y="17510"/>
                      <a:pt x="5094" y="22476"/>
                      <a:pt x="11206" y="22508"/>
                    </a:cubicBezTo>
                    <a:cubicBezTo>
                      <a:pt x="17350" y="22476"/>
                      <a:pt x="22285" y="17510"/>
                      <a:pt x="22317" y="11397"/>
                    </a:cubicBezTo>
                    <a:lnTo>
                      <a:pt x="22317" y="11302"/>
                    </a:lnTo>
                    <a:cubicBezTo>
                      <a:pt x="22412" y="5094"/>
                      <a:pt x="17414" y="0"/>
                      <a:pt x="1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3"/>
              <p:cNvSpPr/>
              <p:nvPr/>
            </p:nvSpPr>
            <p:spPr>
              <a:xfrm rot="-5400000">
                <a:off x="8033135" y="2861884"/>
                <a:ext cx="483688" cy="24326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1239" extrusionOk="0">
                    <a:moveTo>
                      <a:pt x="11175" y="1"/>
                    </a:moveTo>
                    <a:cubicBezTo>
                      <a:pt x="4999" y="1"/>
                      <a:pt x="1" y="4999"/>
                      <a:pt x="1" y="11175"/>
                    </a:cubicBezTo>
                    <a:lnTo>
                      <a:pt x="1" y="11238"/>
                    </a:lnTo>
                    <a:lnTo>
                      <a:pt x="22349" y="11238"/>
                    </a:lnTo>
                    <a:lnTo>
                      <a:pt x="22349" y="11175"/>
                    </a:lnTo>
                    <a:cubicBezTo>
                      <a:pt x="22349" y="4999"/>
                      <a:pt x="17351" y="1"/>
                      <a:pt x="1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 rot="-5400000">
                <a:off x="8656162" y="4191173"/>
                <a:ext cx="485073" cy="487186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22508" extrusionOk="0">
                    <a:moveTo>
                      <a:pt x="11206" y="0"/>
                    </a:moveTo>
                    <a:cubicBezTo>
                      <a:pt x="4998" y="0"/>
                      <a:pt x="0" y="5094"/>
                      <a:pt x="128" y="11302"/>
                    </a:cubicBezTo>
                    <a:lnTo>
                      <a:pt x="128" y="11397"/>
                    </a:lnTo>
                    <a:cubicBezTo>
                      <a:pt x="128" y="17510"/>
                      <a:pt x="5094" y="22476"/>
                      <a:pt x="11206" y="22508"/>
                    </a:cubicBezTo>
                    <a:cubicBezTo>
                      <a:pt x="17350" y="22476"/>
                      <a:pt x="22285" y="17510"/>
                      <a:pt x="22317" y="11397"/>
                    </a:cubicBezTo>
                    <a:lnTo>
                      <a:pt x="22317" y="11302"/>
                    </a:lnTo>
                    <a:cubicBezTo>
                      <a:pt x="22412" y="5094"/>
                      <a:pt x="17414" y="0"/>
                      <a:pt x="11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 rot="-5400000">
                <a:off x="8534906" y="4312845"/>
                <a:ext cx="483688" cy="24326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1239" extrusionOk="0">
                    <a:moveTo>
                      <a:pt x="11175" y="1"/>
                    </a:moveTo>
                    <a:cubicBezTo>
                      <a:pt x="4999" y="1"/>
                      <a:pt x="1" y="4999"/>
                      <a:pt x="1" y="11175"/>
                    </a:cubicBezTo>
                    <a:lnTo>
                      <a:pt x="1" y="11238"/>
                    </a:lnTo>
                    <a:lnTo>
                      <a:pt x="22349" y="11238"/>
                    </a:lnTo>
                    <a:lnTo>
                      <a:pt x="22349" y="11175"/>
                    </a:lnTo>
                    <a:cubicBezTo>
                      <a:pt x="22349" y="4999"/>
                      <a:pt x="17351" y="1"/>
                      <a:pt x="11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 rot="-5400000" flipH="1">
                <a:off x="8647807" y="6596"/>
                <a:ext cx="483688" cy="50372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3272" extrusionOk="0">
                    <a:moveTo>
                      <a:pt x="1" y="1"/>
                    </a:moveTo>
                    <a:lnTo>
                      <a:pt x="1" y="23272"/>
                    </a:lnTo>
                    <a:lnTo>
                      <a:pt x="22349" y="23272"/>
                    </a:lnTo>
                    <a:lnTo>
                      <a:pt x="223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3"/>
              <p:cNvSpPr/>
              <p:nvPr/>
            </p:nvSpPr>
            <p:spPr>
              <a:xfrm rot="-5400000" flipH="1">
                <a:off x="8660279" y="17278"/>
                <a:ext cx="482303" cy="482359"/>
              </a:xfrm>
              <a:custGeom>
                <a:avLst/>
                <a:gdLst/>
                <a:ahLst/>
                <a:cxnLst/>
                <a:rect l="l" t="t" r="r" b="b"/>
                <a:pathLst>
                  <a:path w="22285" h="22285" extrusionOk="0">
                    <a:moveTo>
                      <a:pt x="11111" y="0"/>
                    </a:moveTo>
                    <a:lnTo>
                      <a:pt x="1" y="11111"/>
                    </a:lnTo>
                    <a:lnTo>
                      <a:pt x="11175" y="22285"/>
                    </a:lnTo>
                    <a:lnTo>
                      <a:pt x="22285" y="11142"/>
                    </a:lnTo>
                    <a:lnTo>
                      <a:pt x="111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3"/>
              <p:cNvSpPr/>
              <p:nvPr/>
            </p:nvSpPr>
            <p:spPr>
              <a:xfrm rot="10800000" flipH="1">
                <a:off x="8642448" y="498101"/>
                <a:ext cx="475140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2349" y="22476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3"/>
              <p:cNvSpPr/>
              <p:nvPr/>
            </p:nvSpPr>
            <p:spPr>
              <a:xfrm rot="10800000" flipH="1">
                <a:off x="8642452" y="498110"/>
                <a:ext cx="51011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357" y="22476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 rot="10800000" flipH="1">
                <a:off x="8749935" y="498110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 rot="10800000" flipH="1">
                <a:off x="8858089" y="498110"/>
                <a:ext cx="50990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56" y="22476"/>
                    </a:lnTo>
                    <a:lnTo>
                      <a:pt x="23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3"/>
              <p:cNvSpPr/>
              <p:nvPr/>
            </p:nvSpPr>
            <p:spPr>
              <a:xfrm rot="10800000" flipH="1">
                <a:off x="8965551" y="498110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 rot="10800000">
                <a:off x="7661245" y="4376"/>
                <a:ext cx="483688" cy="74491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3"/>
              <p:cNvSpPr/>
              <p:nvPr/>
            </p:nvSpPr>
            <p:spPr>
              <a:xfrm rot="5400000" flipH="1">
                <a:off x="7662680" y="-393"/>
                <a:ext cx="483688" cy="48930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3"/>
              <p:cNvSpPr/>
              <p:nvPr/>
            </p:nvSpPr>
            <p:spPr>
              <a:xfrm rot="-5400000" flipH="1">
                <a:off x="8659569" y="1489966"/>
                <a:ext cx="482347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3"/>
              <p:cNvSpPr/>
              <p:nvPr/>
            </p:nvSpPr>
            <p:spPr>
              <a:xfrm rot="-5400000" flipH="1">
                <a:off x="8656861" y="1004250"/>
                <a:ext cx="483688" cy="486515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7" extrusionOk="0">
                    <a:moveTo>
                      <a:pt x="22348" y="1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3"/>
              <p:cNvSpPr/>
              <p:nvPr/>
            </p:nvSpPr>
            <p:spPr>
              <a:xfrm flipH="1">
                <a:off x="8658831" y="1905303"/>
                <a:ext cx="485085" cy="68440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4" extrusionOk="0">
                    <a:moveTo>
                      <a:pt x="0" y="0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3"/>
              <p:cNvSpPr/>
              <p:nvPr/>
            </p:nvSpPr>
            <p:spPr>
              <a:xfrm flipH="1">
                <a:off x="8658831" y="1767089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3"/>
              <p:cNvSpPr/>
              <p:nvPr/>
            </p:nvSpPr>
            <p:spPr>
              <a:xfrm flipH="1">
                <a:off x="8658831" y="1628876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3"/>
              <p:cNvSpPr/>
              <p:nvPr/>
            </p:nvSpPr>
            <p:spPr>
              <a:xfrm rot="10800000" flipH="1">
                <a:off x="8657513" y="1973811"/>
                <a:ext cx="483688" cy="74491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3"/>
              <p:cNvSpPr/>
              <p:nvPr/>
            </p:nvSpPr>
            <p:spPr>
              <a:xfrm rot="-5400000">
                <a:off x="8657517" y="1970456"/>
                <a:ext cx="483688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3"/>
              <p:cNvSpPr/>
              <p:nvPr/>
            </p:nvSpPr>
            <p:spPr>
              <a:xfrm flipH="1">
                <a:off x="8658831" y="1490653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7" name="Google Shape;1287;p23"/>
              <p:cNvGrpSpPr/>
              <p:nvPr/>
            </p:nvGrpSpPr>
            <p:grpSpPr>
              <a:xfrm rot="10800000" flipH="1">
                <a:off x="8154390" y="16144"/>
                <a:ext cx="485063" cy="485004"/>
                <a:chOff x="7831939" y="4498901"/>
                <a:chExt cx="644345" cy="644267"/>
              </a:xfrm>
            </p:grpSpPr>
            <p:sp>
              <p:nvSpPr>
                <p:cNvPr id="1288" name="Google Shape;1288;p23"/>
                <p:cNvSpPr/>
                <p:nvPr/>
              </p:nvSpPr>
              <p:spPr>
                <a:xfrm rot="-5400000">
                  <a:off x="8108331" y="4591265"/>
                  <a:ext cx="91561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" h="22412" extrusionOk="0">
                      <a:moveTo>
                        <a:pt x="1" y="0"/>
                      </a:moveTo>
                      <a:lnTo>
                        <a:pt x="1" y="22412"/>
                      </a:lnTo>
                      <a:lnTo>
                        <a:pt x="3184" y="22412"/>
                      </a:lnTo>
                      <a:lnTo>
                        <a:pt x="318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23"/>
                <p:cNvSpPr/>
                <p:nvPr/>
              </p:nvSpPr>
              <p:spPr>
                <a:xfrm rot="-5400000">
                  <a:off x="8107885" y="4406887"/>
                  <a:ext cx="92452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22412" extrusionOk="0">
                      <a:moveTo>
                        <a:pt x="0" y="0"/>
                      </a:moveTo>
                      <a:lnTo>
                        <a:pt x="0" y="22412"/>
                      </a:lnTo>
                      <a:lnTo>
                        <a:pt x="3216" y="22412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23"/>
                <p:cNvSpPr/>
                <p:nvPr/>
              </p:nvSpPr>
              <p:spPr>
                <a:xfrm rot="-5400000">
                  <a:off x="8108345" y="4222495"/>
                  <a:ext cx="91532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22412" extrusionOk="0">
                      <a:moveTo>
                        <a:pt x="0" y="0"/>
                      </a:moveTo>
                      <a:lnTo>
                        <a:pt x="0" y="22412"/>
                      </a:lnTo>
                      <a:lnTo>
                        <a:pt x="3184" y="22412"/>
                      </a:lnTo>
                      <a:lnTo>
                        <a:pt x="318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23"/>
                <p:cNvSpPr/>
                <p:nvPr/>
              </p:nvSpPr>
              <p:spPr>
                <a:xfrm rot="-5400000">
                  <a:off x="8108331" y="4775215"/>
                  <a:ext cx="91561" cy="64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" h="22412" extrusionOk="0">
                      <a:moveTo>
                        <a:pt x="1" y="0"/>
                      </a:moveTo>
                      <a:lnTo>
                        <a:pt x="1" y="22412"/>
                      </a:lnTo>
                      <a:lnTo>
                        <a:pt x="3184" y="22412"/>
                      </a:lnTo>
                      <a:lnTo>
                        <a:pt x="318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92" name="Google Shape;1292;p23"/>
            <p:cNvGrpSpPr/>
            <p:nvPr/>
          </p:nvGrpSpPr>
          <p:grpSpPr>
            <a:xfrm>
              <a:off x="-86" y="-6105"/>
              <a:ext cx="1482771" cy="4683407"/>
              <a:chOff x="-86" y="-6105"/>
              <a:chExt cx="1482771" cy="4683407"/>
            </a:xfrm>
          </p:grpSpPr>
          <p:sp>
            <p:nvSpPr>
              <p:cNvPr id="1293" name="Google Shape;1293;p23"/>
              <p:cNvSpPr/>
              <p:nvPr/>
            </p:nvSpPr>
            <p:spPr>
              <a:xfrm rot="5400000">
                <a:off x="11029" y="-1932"/>
                <a:ext cx="483688" cy="50372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3272" extrusionOk="0">
                    <a:moveTo>
                      <a:pt x="1" y="1"/>
                    </a:moveTo>
                    <a:lnTo>
                      <a:pt x="1" y="23272"/>
                    </a:lnTo>
                    <a:lnTo>
                      <a:pt x="22349" y="23272"/>
                    </a:lnTo>
                    <a:lnTo>
                      <a:pt x="223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3"/>
              <p:cNvSpPr/>
              <p:nvPr/>
            </p:nvSpPr>
            <p:spPr>
              <a:xfrm rot="5400000">
                <a:off x="-58" y="8750"/>
                <a:ext cx="482303" cy="482359"/>
              </a:xfrm>
              <a:custGeom>
                <a:avLst/>
                <a:gdLst/>
                <a:ahLst/>
                <a:cxnLst/>
                <a:rect l="l" t="t" r="r" b="b"/>
                <a:pathLst>
                  <a:path w="22285" h="22285" extrusionOk="0">
                    <a:moveTo>
                      <a:pt x="11111" y="0"/>
                    </a:moveTo>
                    <a:lnTo>
                      <a:pt x="1" y="11111"/>
                    </a:lnTo>
                    <a:lnTo>
                      <a:pt x="11175" y="22285"/>
                    </a:lnTo>
                    <a:lnTo>
                      <a:pt x="22285" y="11142"/>
                    </a:lnTo>
                    <a:lnTo>
                      <a:pt x="111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 rot="5400000">
                <a:off x="710749" y="-201377"/>
                <a:ext cx="68910" cy="48510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3" y="22412"/>
                    </a:ln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 rot="5400000">
                <a:off x="710738" y="-62223"/>
                <a:ext cx="68931" cy="485108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2412" extrusionOk="0">
                    <a:moveTo>
                      <a:pt x="1" y="0"/>
                    </a:moveTo>
                    <a:lnTo>
                      <a:pt x="1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 rot="5400000">
                <a:off x="710403" y="76586"/>
                <a:ext cx="69602" cy="485108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216" y="22412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3"/>
              <p:cNvSpPr/>
              <p:nvPr/>
            </p:nvSpPr>
            <p:spPr>
              <a:xfrm rot="5400000">
                <a:off x="710749" y="215405"/>
                <a:ext cx="68910" cy="48510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2412" extrusionOk="0">
                    <a:moveTo>
                      <a:pt x="0" y="0"/>
                    </a:moveTo>
                    <a:lnTo>
                      <a:pt x="0" y="22412"/>
                    </a:lnTo>
                    <a:lnTo>
                      <a:pt x="3184" y="2241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3"/>
              <p:cNvSpPr/>
              <p:nvPr/>
            </p:nvSpPr>
            <p:spPr>
              <a:xfrm rot="-5400000">
                <a:off x="13814" y="500227"/>
                <a:ext cx="475140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2349" y="22476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3"/>
              <p:cNvSpPr/>
              <p:nvPr/>
            </p:nvSpPr>
            <p:spPr>
              <a:xfrm rot="-5400000">
                <a:off x="225870" y="712288"/>
                <a:ext cx="51011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2476" extrusionOk="0">
                    <a:moveTo>
                      <a:pt x="1" y="0"/>
                    </a:moveTo>
                    <a:lnTo>
                      <a:pt x="1" y="22476"/>
                    </a:lnTo>
                    <a:lnTo>
                      <a:pt x="2357" y="22476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3"/>
              <p:cNvSpPr/>
              <p:nvPr/>
            </p:nvSpPr>
            <p:spPr>
              <a:xfrm rot="-5400000">
                <a:off x="225534" y="604469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3"/>
              <p:cNvSpPr/>
              <p:nvPr/>
            </p:nvSpPr>
            <p:spPr>
              <a:xfrm rot="-5400000">
                <a:off x="225880" y="496662"/>
                <a:ext cx="50990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56" y="22476"/>
                    </a:lnTo>
                    <a:lnTo>
                      <a:pt x="23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3"/>
              <p:cNvSpPr/>
              <p:nvPr/>
            </p:nvSpPr>
            <p:spPr>
              <a:xfrm rot="-5400000">
                <a:off x="225534" y="388854"/>
                <a:ext cx="51682" cy="50160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 rot="-5400000">
                <a:off x="218851" y="273536"/>
                <a:ext cx="65650" cy="50194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388" y="22476"/>
                    </a:lnTo>
                    <a:lnTo>
                      <a:pt x="2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3"/>
              <p:cNvSpPr/>
              <p:nvPr/>
            </p:nvSpPr>
            <p:spPr>
              <a:xfrm rot="10800000" flipH="1">
                <a:off x="997590" y="-4152"/>
                <a:ext cx="483688" cy="74491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3"/>
              <p:cNvSpPr/>
              <p:nvPr/>
            </p:nvSpPr>
            <p:spPr>
              <a:xfrm rot="-5400000">
                <a:off x="997595" y="-7507"/>
                <a:ext cx="483688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3"/>
              <p:cNvSpPr/>
              <p:nvPr/>
            </p:nvSpPr>
            <p:spPr>
              <a:xfrm rot="10800000">
                <a:off x="-80" y="1480734"/>
                <a:ext cx="482347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0" y="0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3"/>
              <p:cNvSpPr/>
              <p:nvPr/>
            </p:nvSpPr>
            <p:spPr>
              <a:xfrm rot="5400000">
                <a:off x="1975" y="995722"/>
                <a:ext cx="483688" cy="486515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7" extrusionOk="0">
                    <a:moveTo>
                      <a:pt x="22348" y="1"/>
                    </a:moveTo>
                    <a:lnTo>
                      <a:pt x="0" y="22476"/>
                    </a:lnTo>
                    <a:lnTo>
                      <a:pt x="22348" y="22476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3"/>
              <p:cNvSpPr/>
              <p:nvPr/>
            </p:nvSpPr>
            <p:spPr>
              <a:xfrm rot="5400000">
                <a:off x="-69558" y="1689120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3"/>
              <p:cNvSpPr/>
              <p:nvPr/>
            </p:nvSpPr>
            <p:spPr>
              <a:xfrm rot="5400000">
                <a:off x="68656" y="1689120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3"/>
              <p:cNvSpPr/>
              <p:nvPr/>
            </p:nvSpPr>
            <p:spPr>
              <a:xfrm rot="10800000">
                <a:off x="1323" y="1965282"/>
                <a:ext cx="483688" cy="74491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4415" extrusionOk="0">
                    <a:moveTo>
                      <a:pt x="11174" y="1"/>
                    </a:moveTo>
                    <a:cubicBezTo>
                      <a:pt x="4998" y="1"/>
                      <a:pt x="0" y="4999"/>
                      <a:pt x="0" y="11175"/>
                    </a:cubicBezTo>
                    <a:lnTo>
                      <a:pt x="0" y="34414"/>
                    </a:lnTo>
                    <a:lnTo>
                      <a:pt x="22348" y="34414"/>
                    </a:lnTo>
                    <a:lnTo>
                      <a:pt x="22348" y="11175"/>
                    </a:lnTo>
                    <a:cubicBezTo>
                      <a:pt x="22348" y="4999"/>
                      <a:pt x="17350" y="1"/>
                      <a:pt x="1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3"/>
              <p:cNvSpPr/>
              <p:nvPr/>
            </p:nvSpPr>
            <p:spPr>
              <a:xfrm rot="5400000" flipH="1">
                <a:off x="1318" y="1961927"/>
                <a:ext cx="483688" cy="486493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22476" extrusionOk="0">
                    <a:moveTo>
                      <a:pt x="1" y="0"/>
                    </a:moveTo>
                    <a:lnTo>
                      <a:pt x="22349" y="22475"/>
                    </a:lnTo>
                    <a:lnTo>
                      <a:pt x="223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3"/>
              <p:cNvSpPr/>
              <p:nvPr/>
            </p:nvSpPr>
            <p:spPr>
              <a:xfrm rot="5400000">
                <a:off x="206879" y="1689120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3"/>
              <p:cNvSpPr/>
              <p:nvPr/>
            </p:nvSpPr>
            <p:spPr>
              <a:xfrm rot="5400000" flipH="1">
                <a:off x="508587" y="2991237"/>
                <a:ext cx="485073" cy="487186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22508" extrusionOk="0">
                    <a:moveTo>
                      <a:pt x="11206" y="0"/>
                    </a:moveTo>
                    <a:cubicBezTo>
                      <a:pt x="4998" y="0"/>
                      <a:pt x="0" y="5094"/>
                      <a:pt x="128" y="11302"/>
                    </a:cubicBezTo>
                    <a:lnTo>
                      <a:pt x="128" y="11397"/>
                    </a:lnTo>
                    <a:cubicBezTo>
                      <a:pt x="128" y="17510"/>
                      <a:pt x="5094" y="22476"/>
                      <a:pt x="11206" y="22508"/>
                    </a:cubicBezTo>
                    <a:cubicBezTo>
                      <a:pt x="17350" y="22476"/>
                      <a:pt x="22285" y="17510"/>
                      <a:pt x="22317" y="11397"/>
                    </a:cubicBezTo>
                    <a:lnTo>
                      <a:pt x="22317" y="11302"/>
                    </a:lnTo>
                    <a:cubicBezTo>
                      <a:pt x="22412" y="5094"/>
                      <a:pt x="17414" y="0"/>
                      <a:pt x="1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3"/>
              <p:cNvSpPr/>
              <p:nvPr/>
            </p:nvSpPr>
            <p:spPr>
              <a:xfrm rot="5400000" flipH="1">
                <a:off x="631228" y="3112909"/>
                <a:ext cx="483688" cy="24326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1239" extrusionOk="0">
                    <a:moveTo>
                      <a:pt x="11175" y="1"/>
                    </a:moveTo>
                    <a:cubicBezTo>
                      <a:pt x="4999" y="1"/>
                      <a:pt x="1" y="4999"/>
                      <a:pt x="1" y="11175"/>
                    </a:cubicBezTo>
                    <a:lnTo>
                      <a:pt x="1" y="11238"/>
                    </a:lnTo>
                    <a:lnTo>
                      <a:pt x="22349" y="11238"/>
                    </a:lnTo>
                    <a:lnTo>
                      <a:pt x="22349" y="11175"/>
                    </a:lnTo>
                    <a:cubicBezTo>
                      <a:pt x="22349" y="4999"/>
                      <a:pt x="17351" y="1"/>
                      <a:pt x="11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3"/>
              <p:cNvSpPr/>
              <p:nvPr/>
            </p:nvSpPr>
            <p:spPr>
              <a:xfrm rot="5400000" flipH="1">
                <a:off x="6016" y="4191173"/>
                <a:ext cx="485073" cy="487186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22508" extrusionOk="0">
                    <a:moveTo>
                      <a:pt x="11206" y="0"/>
                    </a:moveTo>
                    <a:cubicBezTo>
                      <a:pt x="4998" y="0"/>
                      <a:pt x="0" y="5094"/>
                      <a:pt x="128" y="11302"/>
                    </a:cubicBezTo>
                    <a:lnTo>
                      <a:pt x="128" y="11397"/>
                    </a:lnTo>
                    <a:cubicBezTo>
                      <a:pt x="128" y="17510"/>
                      <a:pt x="5094" y="22476"/>
                      <a:pt x="11206" y="22508"/>
                    </a:cubicBezTo>
                    <a:cubicBezTo>
                      <a:pt x="17350" y="22476"/>
                      <a:pt x="22285" y="17510"/>
                      <a:pt x="22317" y="11397"/>
                    </a:cubicBezTo>
                    <a:lnTo>
                      <a:pt x="22317" y="11302"/>
                    </a:lnTo>
                    <a:cubicBezTo>
                      <a:pt x="22412" y="5094"/>
                      <a:pt x="17414" y="0"/>
                      <a:pt x="11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3"/>
              <p:cNvSpPr/>
              <p:nvPr/>
            </p:nvSpPr>
            <p:spPr>
              <a:xfrm rot="5400000" flipH="1">
                <a:off x="128657" y="4312845"/>
                <a:ext cx="483688" cy="243268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1239" extrusionOk="0">
                    <a:moveTo>
                      <a:pt x="11175" y="1"/>
                    </a:moveTo>
                    <a:cubicBezTo>
                      <a:pt x="4999" y="1"/>
                      <a:pt x="1" y="4999"/>
                      <a:pt x="1" y="11175"/>
                    </a:cubicBezTo>
                    <a:lnTo>
                      <a:pt x="1" y="11238"/>
                    </a:lnTo>
                    <a:lnTo>
                      <a:pt x="22349" y="11238"/>
                    </a:lnTo>
                    <a:lnTo>
                      <a:pt x="22349" y="11175"/>
                    </a:lnTo>
                    <a:cubicBezTo>
                      <a:pt x="22349" y="4999"/>
                      <a:pt x="17351" y="1"/>
                      <a:pt x="111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3"/>
              <p:cNvSpPr/>
              <p:nvPr/>
            </p:nvSpPr>
            <p:spPr>
              <a:xfrm rot="5400000">
                <a:off x="-207783" y="1689120"/>
                <a:ext cx="485085" cy="68462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3185" extrusionOk="0">
                    <a:moveTo>
                      <a:pt x="0" y="1"/>
                    </a:moveTo>
                    <a:lnTo>
                      <a:pt x="0" y="3184"/>
                    </a:lnTo>
                    <a:lnTo>
                      <a:pt x="22348" y="3184"/>
                    </a:lnTo>
                    <a:lnTo>
                      <a:pt x="223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ic"/>
              <a:buChar char="●"/>
              <a:defRPr sz="180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lvl="1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lvl="2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1828800" lvl="3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●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2286000" lvl="4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2743200" lvl="5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3200400" lvl="6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●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3657600" lvl="7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4114800" lvl="8" indent="-31750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9" r:id="rId5"/>
    <p:sldLayoutId id="2147483660" r:id="rId6"/>
    <p:sldLayoutId id="2147483662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pixabay.com/en/driving-motoring-a-man-driving-1844439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Corporate_Woman_Being_Stressed_at_Work.svg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tobreatheistowrite.com/2015/11/11/nano-poblano-nablopomo-day-11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boy-walk-cartoon-animation-figure-312238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lblogirena.blogspot.com/2012/02/wh-words-and-questions-with-them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dy-cartoon-vector-kids-2137555/" TargetMode="External"/><Relationship Id="rId7" Type="http://schemas.openxmlformats.org/officeDocument/2006/relationships/hyperlink" Target="https://pixabay.com/en/woman-engineer-work-worker-lady-145599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pixabay.com/en/girl-character-people-person-152498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amuraiCory/19-cartoon-anime-and-video-game-characters-who-wear-converse-shoes-or-similar-87660ccb4867" TargetMode="External"/><Relationship Id="rId7" Type="http://schemas.openxmlformats.org/officeDocument/2006/relationships/hyperlink" Target="https://pixabay.com/en/lady-cartoon-vector-kids-2137555/" TargetMode="External"/><Relationship Id="rId2" Type="http://schemas.openxmlformats.org/officeDocument/2006/relationships/image" Target="../media/image14.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en/girl-character-people-person-152498/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rsstudy.blogspot.com/2012/03/cognitive-interview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xpixel.net/Court-Attorney-Lawyer-Judge-Barrister-Criminal-3008038" TargetMode="Externa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yeimtellingya.blogspot.com/2013/04/the-joy-of-reading-celebrating-book-a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porate_Woman_Being_Stressed_at_Work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riving-motoring-a-man-driving-184443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breatheistowrite.com/2015/11/11/nano-poblano-nablopomo-day-1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riving-motoring-a-man-driving-184443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obreatheistowrite.com/2015/11/11/nano-poblano-nablopomo-day-11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"/>
          <p:cNvSpPr txBox="1">
            <a:spLocks noGrp="1"/>
          </p:cNvSpPr>
          <p:nvPr>
            <p:ph type="ctrTitle"/>
          </p:nvPr>
        </p:nvSpPr>
        <p:spPr>
          <a:xfrm>
            <a:off x="1375282" y="1477926"/>
            <a:ext cx="5539200" cy="27540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U 3 Grammar</a:t>
            </a:r>
            <a:br>
              <a:rPr lang="en-US" sz="9600" dirty="0"/>
            </a:br>
            <a:r>
              <a:rPr lang="en-US" sz="9600" dirty="0"/>
              <a:t> </a:t>
            </a:r>
            <a:r>
              <a:rPr lang="en-US" sz="5400" dirty="0"/>
              <a:t>p 20</a:t>
            </a:r>
            <a:endParaRPr sz="9600" dirty="0"/>
          </a:p>
        </p:txBody>
      </p:sp>
      <p:sp>
        <p:nvSpPr>
          <p:cNvPr id="1603" name="Google Shape;1603;p31"/>
          <p:cNvSpPr txBox="1">
            <a:spLocks noGrp="1"/>
          </p:cNvSpPr>
          <p:nvPr>
            <p:ph type="subTitle" idx="1"/>
          </p:nvPr>
        </p:nvSpPr>
        <p:spPr>
          <a:xfrm>
            <a:off x="1690577" y="4818600"/>
            <a:ext cx="1385828" cy="3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Tr. Nora Khalid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24C718-2280-45D4-8AEE-EAD7D24B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955342" y="674507"/>
            <a:ext cx="2327421" cy="1589192"/>
          </a:xfrm>
          <a:prstGeom prst="rect">
            <a:avLst/>
          </a:prstGeom>
        </p:spPr>
      </p:pic>
      <p:pic>
        <p:nvPicPr>
          <p:cNvPr id="7" name="Picture 6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F2E3B5B1-D1E8-4028-A2FB-CC36ED843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302" t="11829" r="19023" b="5318"/>
          <a:stretch/>
        </p:blipFill>
        <p:spPr>
          <a:xfrm>
            <a:off x="0" y="567146"/>
            <a:ext cx="2387215" cy="1803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B6DF5-3A39-4A3A-8E30-6D5E8D7C87F2}"/>
              </a:ext>
            </a:extLst>
          </p:cNvPr>
          <p:cNvSpPr txBox="1"/>
          <p:nvPr/>
        </p:nvSpPr>
        <p:spPr>
          <a:xfrm>
            <a:off x="446567" y="2445488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800" b="1" dirty="0"/>
              <a:t>work.</a:t>
            </a:r>
            <a:endParaRPr lang="ar-S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9371E-BC42-4886-A1C7-1F654D03CC5D}"/>
              </a:ext>
            </a:extLst>
          </p:cNvPr>
          <p:cNvSpPr txBox="1"/>
          <p:nvPr/>
        </p:nvSpPr>
        <p:spPr>
          <a:xfrm>
            <a:off x="5500577" y="2618192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800" b="1" dirty="0"/>
              <a:t>drive.</a:t>
            </a:r>
            <a:endParaRPr lang="ar-SA" sz="2800" b="1" dirty="0"/>
          </a:p>
        </p:txBody>
      </p:sp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6731024-8BE3-4340-8530-48F5E0154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336" y="548832"/>
            <a:ext cx="1840542" cy="1840542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446F4AA-4E61-42E7-86DD-958EE3B37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8781" y="866556"/>
            <a:ext cx="1840542" cy="18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FA9D6-9030-4142-B7AE-73DA62E8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299802"/>
            <a:ext cx="2833202" cy="283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4C718-2280-45D4-8AEE-EAD7D24B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016723" y="674507"/>
            <a:ext cx="2204659" cy="1589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B6DF5-3A39-4A3A-8E30-6D5E8D7C87F2}"/>
              </a:ext>
            </a:extLst>
          </p:cNvPr>
          <p:cNvSpPr txBox="1"/>
          <p:nvPr/>
        </p:nvSpPr>
        <p:spPr>
          <a:xfrm>
            <a:off x="446567" y="2445488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I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US" sz="2800" b="1" dirty="0"/>
              <a:t>write.</a:t>
            </a:r>
            <a:endParaRPr lang="ar-S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9371E-BC42-4886-A1C7-1F654D03CC5D}"/>
              </a:ext>
            </a:extLst>
          </p:cNvPr>
          <p:cNvSpPr txBox="1"/>
          <p:nvPr/>
        </p:nvSpPr>
        <p:spPr>
          <a:xfrm>
            <a:off x="5500577" y="2618192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They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US" sz="2800" b="1" dirty="0"/>
              <a:t>walk.</a:t>
            </a:r>
            <a:endParaRPr lang="ar-SA" sz="2800" b="1" dirty="0"/>
          </a:p>
        </p:txBody>
      </p:sp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6731024-8BE3-4340-8530-48F5E0154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567" y="337774"/>
            <a:ext cx="2280418" cy="2280418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446F4AA-4E61-42E7-86DD-958EE3B37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0800" y="548832"/>
            <a:ext cx="1840542" cy="18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4"/>
          <p:cNvSpPr txBox="1">
            <a:spLocks noGrp="1"/>
          </p:cNvSpPr>
          <p:nvPr>
            <p:ph type="title"/>
          </p:nvPr>
        </p:nvSpPr>
        <p:spPr>
          <a:xfrm>
            <a:off x="776177" y="2425162"/>
            <a:ext cx="7038977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words</a:t>
            </a:r>
            <a:br>
              <a:rPr lang="en-US" sz="6600" dirty="0"/>
            </a:br>
            <a:r>
              <a:rPr lang="en-US" sz="6600" dirty="0"/>
              <a:t>!!!!</a:t>
            </a:r>
            <a:endParaRPr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F38C35-F948-4E64-9004-C0D1E639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8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673958" y="129039"/>
            <a:ext cx="5501844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What – he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2200940" y="2162194"/>
            <a:ext cx="5061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en-US" sz="3600" b="1" dirty="0"/>
              <a:t> he work?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Where – they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2200940" y="2162194"/>
            <a:ext cx="5061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Where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3600" b="1" dirty="0"/>
              <a:t> they work?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37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Where – she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2200940" y="2162194"/>
            <a:ext cx="5656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Where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en-US" sz="3600" b="1" dirty="0"/>
              <a:t> she work?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9615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What – I 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2200940" y="2162194"/>
            <a:ext cx="5656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3600" b="1" dirty="0"/>
              <a:t> I work?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3815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1CAB2-EB0A-4DCA-9229-2235FC206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6" t="35755" r="11629" b="39633"/>
          <a:stretch/>
        </p:blipFill>
        <p:spPr>
          <a:xfrm>
            <a:off x="0" y="944968"/>
            <a:ext cx="9144000" cy="35313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6DE855-FC66-48C0-8022-FE2D0A50E251}"/>
              </a:ext>
            </a:extLst>
          </p:cNvPr>
          <p:cNvSpPr/>
          <p:nvPr/>
        </p:nvSpPr>
        <p:spPr>
          <a:xfrm>
            <a:off x="0" y="2349795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A79503-DE0F-4976-81C9-4AF9E592123E}"/>
              </a:ext>
            </a:extLst>
          </p:cNvPr>
          <p:cNvSpPr/>
          <p:nvPr/>
        </p:nvSpPr>
        <p:spPr>
          <a:xfrm>
            <a:off x="2044996" y="2321441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4CFF4-35B2-4626-A40E-0462A3C0B323}"/>
              </a:ext>
            </a:extLst>
          </p:cNvPr>
          <p:cNvSpPr/>
          <p:nvPr/>
        </p:nvSpPr>
        <p:spPr>
          <a:xfrm>
            <a:off x="-113413" y="2959395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CF01CE-8CFD-49E8-846A-1346F613E179}"/>
              </a:ext>
            </a:extLst>
          </p:cNvPr>
          <p:cNvSpPr/>
          <p:nvPr/>
        </p:nvSpPr>
        <p:spPr>
          <a:xfrm>
            <a:off x="2044996" y="2945218"/>
            <a:ext cx="2410046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522C47-1D02-4D08-A126-022F198E5FE9}"/>
              </a:ext>
            </a:extLst>
          </p:cNvPr>
          <p:cNvSpPr/>
          <p:nvPr/>
        </p:nvSpPr>
        <p:spPr>
          <a:xfrm>
            <a:off x="-1" y="3533553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11E130-3CC1-481F-AFDC-D98A1CF2B1F2}"/>
              </a:ext>
            </a:extLst>
          </p:cNvPr>
          <p:cNvSpPr/>
          <p:nvPr/>
        </p:nvSpPr>
        <p:spPr>
          <a:xfrm>
            <a:off x="2044995" y="3533553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62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7B9AD1B8-9041-4D27-913B-0807835B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22474"/>
            <a:ext cx="1802144" cy="34210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DF5EF2-C738-44ED-87B2-B475E62B03C0}"/>
              </a:ext>
            </a:extLst>
          </p:cNvPr>
          <p:cNvSpPr/>
          <p:nvPr/>
        </p:nvSpPr>
        <p:spPr>
          <a:xfrm>
            <a:off x="1307805" y="765544"/>
            <a:ext cx="4061637" cy="1212111"/>
          </a:xfrm>
          <a:prstGeom prst="wedgeEllipseCallout">
            <a:avLst>
              <a:gd name="adj1" fmla="val -24951"/>
              <a:gd name="adj2" fmla="val 8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do you want to be?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994EB2-A535-490F-8341-D9B0D2817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5364" y="2892056"/>
            <a:ext cx="1475180" cy="225144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BC1F842-BFA9-46CE-98CD-FD8B541C3D73}"/>
              </a:ext>
            </a:extLst>
          </p:cNvPr>
          <p:cNvSpPr/>
          <p:nvPr/>
        </p:nvSpPr>
        <p:spPr>
          <a:xfrm>
            <a:off x="3891317" y="2055628"/>
            <a:ext cx="4061637" cy="1212111"/>
          </a:xfrm>
          <a:prstGeom prst="wedgeEllipseCallout">
            <a:avLst>
              <a:gd name="adj1" fmla="val 33688"/>
              <a:gd name="adj2" fmla="val 8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want to be an engineer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0B0D631-3E79-471D-897E-FE8C3775A83E}"/>
              </a:ext>
            </a:extLst>
          </p:cNvPr>
          <p:cNvSpPr/>
          <p:nvPr/>
        </p:nvSpPr>
        <p:spPr>
          <a:xfrm>
            <a:off x="6358271" y="0"/>
            <a:ext cx="2785730" cy="1696137"/>
          </a:xfrm>
          <a:prstGeom prst="cloudCallout">
            <a:avLst>
              <a:gd name="adj1" fmla="val 26451"/>
              <a:gd name="adj2" fmla="val 12049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5A2F46A-E05E-456C-9A16-DB78B041A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15364" y="37737"/>
            <a:ext cx="1291856" cy="1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2"/>
          <p:cNvSpPr txBox="1">
            <a:spLocks noGrp="1"/>
          </p:cNvSpPr>
          <p:nvPr>
            <p:ph type="body" idx="1"/>
          </p:nvPr>
        </p:nvSpPr>
        <p:spPr>
          <a:xfrm>
            <a:off x="395520" y="1646303"/>
            <a:ext cx="8067996" cy="302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ticulate Narrow" panose="02000506040000020004" pitchFamily="2" charset="0"/>
              </a:rPr>
              <a:t>To introduce Present simple positive and negative sentences, and some question forms. Ss will be able to make Positive ,negative sentences in simple present tense.</a:t>
            </a:r>
          </a:p>
          <a:p>
            <a:pPr marL="171450" lvl="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ticulate Narrow" panose="02000506040000020004" pitchFamily="2" charset="0"/>
              </a:rPr>
              <a:t>To introduce Verb </a:t>
            </a:r>
            <a:r>
              <a:rPr lang="en-US" sz="2800" i="1" dirty="0">
                <a:latin typeface="Articulate Narrow" panose="02000506040000020004" pitchFamily="2" charset="0"/>
              </a:rPr>
              <a:t>Want </a:t>
            </a:r>
            <a:r>
              <a:rPr lang="en-US" sz="2800" dirty="0">
                <a:latin typeface="Articulate Narrow" panose="02000506040000020004" pitchFamily="2" charset="0"/>
              </a:rPr>
              <a:t>+ Infinitive. Ss will be able to make questions and answers using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2800" dirty="0">
                <a:latin typeface="Articulate Narrow" panose="02000506040000020004" pitchFamily="2" charset="0"/>
              </a:rPr>
              <a:t> </a:t>
            </a:r>
            <a:r>
              <a:rPr lang="en-US" sz="2800" i="1" dirty="0">
                <a:latin typeface="Articulate Narrow" panose="02000506040000020004" pitchFamily="2" charset="0"/>
              </a:rPr>
              <a:t>want + </a:t>
            </a:r>
            <a:r>
              <a:rPr lang="en-US" sz="2800" i="1" dirty="0" err="1">
                <a:latin typeface="Articulate Narrow" panose="02000506040000020004" pitchFamily="2" charset="0"/>
              </a:rPr>
              <a:t>Invinitive</a:t>
            </a:r>
            <a:r>
              <a:rPr lang="en-US" sz="2800" i="1" dirty="0">
                <a:latin typeface="Articulate Narrow" panose="02000506040000020004" pitchFamily="2" charset="0"/>
              </a:rPr>
              <a:t>. </a:t>
            </a:r>
            <a:endParaRPr sz="2800" i="1" dirty="0">
              <a:latin typeface="Articulate Narrow" panose="02000506040000020004" pitchFamily="2" charset="0"/>
            </a:endParaRPr>
          </a:p>
        </p:txBody>
      </p:sp>
      <p:sp>
        <p:nvSpPr>
          <p:cNvPr id="1609" name="Google Shape;1609;p32"/>
          <p:cNvSpPr txBox="1">
            <a:spLocks noGrp="1"/>
          </p:cNvSpPr>
          <p:nvPr>
            <p:ph type="title"/>
          </p:nvPr>
        </p:nvSpPr>
        <p:spPr>
          <a:xfrm>
            <a:off x="733985" y="725451"/>
            <a:ext cx="6455400" cy="3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Goals: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0B0D631-3E79-471D-897E-FE8C3775A83E}"/>
              </a:ext>
            </a:extLst>
          </p:cNvPr>
          <p:cNvSpPr/>
          <p:nvPr/>
        </p:nvSpPr>
        <p:spPr>
          <a:xfrm>
            <a:off x="6358271" y="0"/>
            <a:ext cx="2785730" cy="1696137"/>
          </a:xfrm>
          <a:prstGeom prst="cloudCallout">
            <a:avLst>
              <a:gd name="adj1" fmla="val 26451"/>
              <a:gd name="adj2" fmla="val 12049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AD1B8-9041-4D27-913B-0807835B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933934" y="0"/>
            <a:ext cx="1634404" cy="185582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DF5EF2-C738-44ED-87B2-B475E62B03C0}"/>
              </a:ext>
            </a:extLst>
          </p:cNvPr>
          <p:cNvSpPr/>
          <p:nvPr/>
        </p:nvSpPr>
        <p:spPr>
          <a:xfrm>
            <a:off x="1307805" y="765544"/>
            <a:ext cx="4061637" cy="1212111"/>
          </a:xfrm>
          <a:prstGeom prst="wedgeEllipseCallout">
            <a:avLst>
              <a:gd name="adj1" fmla="val -24951"/>
              <a:gd name="adj2" fmla="val 8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does he want to be?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994EB2-A535-490F-8341-D9B0D2817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5364" y="2892056"/>
            <a:ext cx="1475180" cy="225144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BC1F842-BFA9-46CE-98CD-FD8B541C3D73}"/>
              </a:ext>
            </a:extLst>
          </p:cNvPr>
          <p:cNvSpPr/>
          <p:nvPr/>
        </p:nvSpPr>
        <p:spPr>
          <a:xfrm>
            <a:off x="3891317" y="2055628"/>
            <a:ext cx="4061637" cy="1212111"/>
          </a:xfrm>
          <a:prstGeom prst="wedgeEllipseCallout">
            <a:avLst>
              <a:gd name="adj1" fmla="val 33688"/>
              <a:gd name="adj2" fmla="val 8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He wants to be a pilot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6A0A60DF-593A-4966-9635-E19CC1B9A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1722474"/>
            <a:ext cx="1802144" cy="34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3FA48-3CA3-457E-95B0-4973D509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3" t="38651" r="37092" b="259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D00A6-0464-45E7-A9D5-CAB0E2BBF678}"/>
              </a:ext>
            </a:extLst>
          </p:cNvPr>
          <p:cNvSpPr txBox="1"/>
          <p:nvPr/>
        </p:nvSpPr>
        <p:spPr>
          <a:xfrm>
            <a:off x="2913321" y="1828800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writes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BB754-C830-4855-99DA-2D0386C745F8}"/>
              </a:ext>
            </a:extLst>
          </p:cNvPr>
          <p:cNvSpPr txBox="1"/>
          <p:nvPr/>
        </p:nvSpPr>
        <p:spPr>
          <a:xfrm>
            <a:off x="3735572" y="2550469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They work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A5A5A-F7C2-447D-842A-9FFCB7EDD148}"/>
              </a:ext>
            </a:extLst>
          </p:cNvPr>
          <p:cNvSpPr txBox="1"/>
          <p:nvPr/>
        </p:nvSpPr>
        <p:spPr>
          <a:xfrm>
            <a:off x="3200400" y="3125315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drives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52073-691C-41C6-83D0-22E10447A93C}"/>
              </a:ext>
            </a:extLst>
          </p:cNvPr>
          <p:cNvSpPr txBox="1"/>
          <p:nvPr/>
        </p:nvSpPr>
        <p:spPr>
          <a:xfrm>
            <a:off x="3324446" y="3837055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sells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CCFB0-404C-4227-885A-47C13375EFB8}"/>
              </a:ext>
            </a:extLst>
          </p:cNvPr>
          <p:cNvSpPr txBox="1"/>
          <p:nvPr/>
        </p:nvSpPr>
        <p:spPr>
          <a:xfrm>
            <a:off x="3200400" y="4446433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writes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2F4E3-0870-47CB-9432-8D7855240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7" t="32239" r="25930" b="407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CF469D-367E-4017-AF7E-00DE0D1E1C48}"/>
              </a:ext>
            </a:extLst>
          </p:cNvPr>
          <p:cNvCxnSpPr>
            <a:cxnSpLocks/>
          </p:cNvCxnSpPr>
          <p:nvPr/>
        </p:nvCxnSpPr>
        <p:spPr>
          <a:xfrm>
            <a:off x="6103089" y="1988289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E0C611-91D8-401D-A981-8C81B8DF195C}"/>
              </a:ext>
            </a:extLst>
          </p:cNvPr>
          <p:cNvCxnSpPr>
            <a:cxnSpLocks/>
          </p:cNvCxnSpPr>
          <p:nvPr/>
        </p:nvCxnSpPr>
        <p:spPr>
          <a:xfrm>
            <a:off x="7031666" y="2714847"/>
            <a:ext cx="13999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C3CEC-7D45-409D-AC8E-89A73CA8160C}"/>
              </a:ext>
            </a:extLst>
          </p:cNvPr>
          <p:cNvCxnSpPr>
            <a:cxnSpLocks/>
          </p:cNvCxnSpPr>
          <p:nvPr/>
        </p:nvCxnSpPr>
        <p:spPr>
          <a:xfrm>
            <a:off x="6234224" y="3480392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6D9BD8-A8D8-433C-946E-B01CC5384B93}"/>
              </a:ext>
            </a:extLst>
          </p:cNvPr>
          <p:cNvCxnSpPr>
            <a:cxnSpLocks/>
          </p:cNvCxnSpPr>
          <p:nvPr/>
        </p:nvCxnSpPr>
        <p:spPr>
          <a:xfrm>
            <a:off x="6670159" y="4245936"/>
            <a:ext cx="22505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7C2C-B181-4252-9FD9-390E88B1F78B}"/>
              </a:ext>
            </a:extLst>
          </p:cNvPr>
          <p:cNvCxnSpPr>
            <a:cxnSpLocks/>
          </p:cNvCxnSpPr>
          <p:nvPr/>
        </p:nvCxnSpPr>
        <p:spPr>
          <a:xfrm>
            <a:off x="5557285" y="5000847"/>
            <a:ext cx="147438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14C9FA-3BE3-4248-8A91-925BB8E3F279}"/>
              </a:ext>
            </a:extLst>
          </p:cNvPr>
          <p:cNvSpPr txBox="1"/>
          <p:nvPr/>
        </p:nvSpPr>
        <p:spPr>
          <a:xfrm>
            <a:off x="552893" y="1403514"/>
            <a:ext cx="4316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What does Fahad do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111C8-CBBB-41C9-AE91-E1A7BC7AC706}"/>
              </a:ext>
            </a:extLst>
          </p:cNvPr>
          <p:cNvSpPr txBox="1"/>
          <p:nvPr/>
        </p:nvSpPr>
        <p:spPr>
          <a:xfrm>
            <a:off x="552893" y="2130072"/>
            <a:ext cx="4316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does he work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0F367-2B93-447B-B5E2-A17F3ECF9B37}"/>
              </a:ext>
            </a:extLst>
          </p:cNvPr>
          <p:cNvSpPr txBox="1"/>
          <p:nvPr/>
        </p:nvSpPr>
        <p:spPr>
          <a:xfrm>
            <a:off x="659219" y="2921303"/>
            <a:ext cx="4316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does he live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78AAD-7AD5-4156-BB34-0589C03AA677}"/>
              </a:ext>
            </a:extLst>
          </p:cNvPr>
          <p:cNvSpPr txBox="1"/>
          <p:nvPr/>
        </p:nvSpPr>
        <p:spPr>
          <a:xfrm>
            <a:off x="138223" y="3712535"/>
            <a:ext cx="51461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What does he want to be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B2174-3981-4A0E-B46A-28F800E9B17B}"/>
              </a:ext>
            </a:extLst>
          </p:cNvPr>
          <p:cNvSpPr txBox="1"/>
          <p:nvPr/>
        </p:nvSpPr>
        <p:spPr>
          <a:xfrm>
            <a:off x="552892" y="4439093"/>
            <a:ext cx="5146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 does he do during the day?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05EB2-8076-41E8-B378-C95ADD8D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7" t="36583" r="19070" b="25983"/>
          <a:stretch/>
        </p:blipFill>
        <p:spPr>
          <a:xfrm>
            <a:off x="1526" y="0"/>
            <a:ext cx="914247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62E56-BD61-419E-B37C-E35DF835E666}"/>
              </a:ext>
            </a:extLst>
          </p:cNvPr>
          <p:cNvSpPr txBox="1"/>
          <p:nvPr/>
        </p:nvSpPr>
        <p:spPr>
          <a:xfrm>
            <a:off x="2594344" y="1148316"/>
            <a:ext cx="7868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0F23F-C0F9-4CFE-BB25-10E245C7192C}"/>
              </a:ext>
            </a:extLst>
          </p:cNvPr>
          <p:cNvSpPr txBox="1"/>
          <p:nvPr/>
        </p:nvSpPr>
        <p:spPr>
          <a:xfrm>
            <a:off x="2700669" y="1637414"/>
            <a:ext cx="1052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F88A6-DC9D-4CF1-9291-9C5DD9DBC31B}"/>
              </a:ext>
            </a:extLst>
          </p:cNvPr>
          <p:cNvSpPr txBox="1"/>
          <p:nvPr/>
        </p:nvSpPr>
        <p:spPr>
          <a:xfrm>
            <a:off x="2860158" y="2589019"/>
            <a:ext cx="274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7953F-27A4-42DA-8F30-5F2D08CC9D5F}"/>
              </a:ext>
            </a:extLst>
          </p:cNvPr>
          <p:cNvSpPr txBox="1"/>
          <p:nvPr/>
        </p:nvSpPr>
        <p:spPr>
          <a:xfrm>
            <a:off x="3934046" y="2993899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wants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to be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F4BEA-B444-48B7-B62A-C60A53BCA07D}"/>
              </a:ext>
            </a:extLst>
          </p:cNvPr>
          <p:cNvSpPr txBox="1"/>
          <p:nvPr/>
        </p:nvSpPr>
        <p:spPr>
          <a:xfrm>
            <a:off x="1690577" y="3721362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works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9DE81-F7DA-4E9E-8F2E-120A42C9EE0A}"/>
              </a:ext>
            </a:extLst>
          </p:cNvPr>
          <p:cNvSpPr txBox="1"/>
          <p:nvPr/>
        </p:nvSpPr>
        <p:spPr>
          <a:xfrm>
            <a:off x="2365743" y="4499762"/>
            <a:ext cx="1244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speaks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dining table&#10;&#10;Description automatically generated">
            <a:extLst>
              <a:ext uri="{FF2B5EF4-FFF2-40B4-BE49-F238E27FC236}">
                <a16:creationId xmlns:a16="http://schemas.microsoft.com/office/drawing/2014/main" id="{67DAC4E0-8C6C-48E5-88B4-1346917B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195" y="683141"/>
            <a:ext cx="5013916" cy="4011133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F20781A5-7813-4031-8783-60A4CB48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EBCA"/>
              </a:clrFrom>
              <a:clrTo>
                <a:srgbClr val="FEEBCA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1723" y="340242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4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261DF-87B8-4D60-8B77-442E3BBD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68" t="31619" r="29070" b="43353"/>
          <a:stretch/>
        </p:blipFill>
        <p:spPr>
          <a:xfrm>
            <a:off x="499729" y="1"/>
            <a:ext cx="8197703" cy="5143500"/>
          </a:xfrm>
          <a:prstGeom prst="rect">
            <a:avLst/>
          </a:prstGeom>
        </p:spPr>
      </p:pic>
      <p:pic>
        <p:nvPicPr>
          <p:cNvPr id="5" name="SG Bk 3 F-SA__18_1-15">
            <a:hlinkClick r:id="" action="ppaction://media"/>
            <a:extLst>
              <a:ext uri="{FF2B5EF4-FFF2-40B4-BE49-F238E27FC236}">
                <a16:creationId xmlns:a16="http://schemas.microsoft.com/office/drawing/2014/main" id="{C111F5B4-BF44-4662-A245-7314FA6F1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3953" y="0"/>
            <a:ext cx="1963479" cy="1963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8ABF7-E7F0-4772-A27A-541112E1BA64}"/>
              </a:ext>
            </a:extLst>
          </p:cNvPr>
          <p:cNvSpPr txBox="1"/>
          <p:nvPr/>
        </p:nvSpPr>
        <p:spPr>
          <a:xfrm>
            <a:off x="1063255" y="3211033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DF18C-868E-4571-839B-7296077370C3}"/>
              </a:ext>
            </a:extLst>
          </p:cNvPr>
          <p:cNvSpPr txBox="1"/>
          <p:nvPr/>
        </p:nvSpPr>
        <p:spPr>
          <a:xfrm>
            <a:off x="1063255" y="3946434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ADFDF-25CF-4B82-8811-53D3DB64B0B4}"/>
              </a:ext>
            </a:extLst>
          </p:cNvPr>
          <p:cNvSpPr txBox="1"/>
          <p:nvPr/>
        </p:nvSpPr>
        <p:spPr>
          <a:xfrm>
            <a:off x="1063255" y="4587872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DECA-7FE2-425F-B150-55AFA6DF3161}"/>
              </a:ext>
            </a:extLst>
          </p:cNvPr>
          <p:cNvSpPr txBox="1"/>
          <p:nvPr/>
        </p:nvSpPr>
        <p:spPr>
          <a:xfrm>
            <a:off x="4745664" y="3310270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5E9FA-109B-4D58-8C09-C932F324AA25}"/>
              </a:ext>
            </a:extLst>
          </p:cNvPr>
          <p:cNvSpPr txBox="1"/>
          <p:nvPr/>
        </p:nvSpPr>
        <p:spPr>
          <a:xfrm>
            <a:off x="4745663" y="3918081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75D15-62A0-41F7-A942-A161F23DF82B}"/>
              </a:ext>
            </a:extLst>
          </p:cNvPr>
          <p:cNvSpPr txBox="1"/>
          <p:nvPr/>
        </p:nvSpPr>
        <p:spPr>
          <a:xfrm>
            <a:off x="4745662" y="4587872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48"/>
          <p:cNvSpPr/>
          <p:nvPr/>
        </p:nvSpPr>
        <p:spPr>
          <a:xfrm rot="10800000" flipH="1">
            <a:off x="9073717" y="497641"/>
            <a:ext cx="65650" cy="501945"/>
          </a:xfrm>
          <a:custGeom>
            <a:avLst/>
            <a:gdLst/>
            <a:ahLst/>
            <a:cxnLst/>
            <a:rect l="l" t="t" r="r" b="b"/>
            <a:pathLst>
              <a:path w="2389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7E5AD-1E00-4A0A-9B13-E6C12EB36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4" t="42374" r="42790" b="37151"/>
          <a:stretch/>
        </p:blipFill>
        <p:spPr>
          <a:xfrm>
            <a:off x="754912" y="999585"/>
            <a:ext cx="7676707" cy="4050879"/>
          </a:xfrm>
          <a:prstGeom prst="rect">
            <a:avLst/>
          </a:prstGeom>
        </p:spPr>
      </p:pic>
      <p:pic>
        <p:nvPicPr>
          <p:cNvPr id="5" name="SG Bk 3 F-SA__18_1-16">
            <a:hlinkClick r:id="" action="ppaction://media"/>
            <a:extLst>
              <a:ext uri="{FF2B5EF4-FFF2-40B4-BE49-F238E27FC236}">
                <a16:creationId xmlns:a16="http://schemas.microsoft.com/office/drawing/2014/main" id="{1322A6F9-41D2-4F39-9881-2744DE283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3320" y="1065471"/>
            <a:ext cx="1506279" cy="150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59"/>
          <p:cNvSpPr txBox="1">
            <a:spLocks noGrp="1"/>
          </p:cNvSpPr>
          <p:nvPr>
            <p:ph type="title"/>
          </p:nvPr>
        </p:nvSpPr>
        <p:spPr>
          <a:xfrm>
            <a:off x="1377450" y="1494530"/>
            <a:ext cx="6389100" cy="2154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Homework </a:t>
            </a:r>
            <a:br>
              <a:rPr lang="en-US" sz="7200" dirty="0"/>
            </a:br>
            <a:r>
              <a:rPr lang="en-US" sz="7200" dirty="0"/>
              <a:t>p 98-88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C88C671-8040-4BD1-9601-B897A3B5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8652" y="831757"/>
            <a:ext cx="3946151" cy="3479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861236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He ………..  books every day.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518986" y="1648046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reads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83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861236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She ………..  in a company.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721005" y="1690576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02" t="11829" r="19023" b="5318"/>
          <a:stretch/>
        </p:blipFill>
        <p:spPr>
          <a:xfrm>
            <a:off x="4747200" y="1648046"/>
            <a:ext cx="4149313" cy="31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648585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He ………..  a car for the school.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221275" y="1669311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drives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994687" y="1807534"/>
            <a:ext cx="4149313" cy="28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648585" y="1807534"/>
            <a:ext cx="593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I ………..  history books 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838503" y="1669311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write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652742" y="1807534"/>
            <a:ext cx="2833202" cy="28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46D97F-B70B-48E6-BA91-D4B9C814BF49}"/>
              </a:ext>
            </a:extLst>
          </p:cNvPr>
          <p:cNvGrpSpPr/>
          <p:nvPr/>
        </p:nvGrpSpPr>
        <p:grpSpPr>
          <a:xfrm>
            <a:off x="4306186" y="1199984"/>
            <a:ext cx="4837814" cy="2743531"/>
            <a:chOff x="648585" y="1719504"/>
            <a:chExt cx="8495415" cy="29212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9B0B3-94B7-43FB-90B7-87738EFFEE03}"/>
                </a:ext>
              </a:extLst>
            </p:cNvPr>
            <p:cNvSpPr txBox="1"/>
            <p:nvPr/>
          </p:nvSpPr>
          <p:spPr>
            <a:xfrm>
              <a:off x="648585" y="1807534"/>
              <a:ext cx="460390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/>
                <a:t>He ………..  a car for the school. </a:t>
              </a:r>
              <a:endParaRPr lang="ar-SA" sz="36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A50BD4-0870-479C-AD71-9DA89613C82C}"/>
                </a:ext>
              </a:extLst>
            </p:cNvPr>
            <p:cNvSpPr txBox="1"/>
            <p:nvPr/>
          </p:nvSpPr>
          <p:spPr>
            <a:xfrm>
              <a:off x="1538125" y="1719504"/>
              <a:ext cx="3773412" cy="6881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drives</a:t>
              </a:r>
              <a:r>
                <a:rPr lang="en-US" dirty="0"/>
                <a:t> </a:t>
              </a:r>
              <a:endParaRPr lang="ar-SA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0BEE75-EB1E-4549-AB62-6A51F73D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4994687" y="1807534"/>
              <a:ext cx="4149313" cy="283320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8E170-E50E-47CD-81E9-1F7EA49CA0B5}"/>
              </a:ext>
            </a:extLst>
          </p:cNvPr>
          <p:cNvGrpSpPr/>
          <p:nvPr/>
        </p:nvGrpSpPr>
        <p:grpSpPr>
          <a:xfrm>
            <a:off x="718047" y="2911284"/>
            <a:ext cx="3913944" cy="2971425"/>
            <a:chOff x="648585" y="1669311"/>
            <a:chExt cx="7837359" cy="29714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BC9402-AC27-4210-A253-A8C4BD1974BF}"/>
                </a:ext>
              </a:extLst>
            </p:cNvPr>
            <p:cNvSpPr txBox="1"/>
            <p:nvPr/>
          </p:nvSpPr>
          <p:spPr>
            <a:xfrm>
              <a:off x="648585" y="1807534"/>
              <a:ext cx="593296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/>
                <a:t>I ………..  history books . </a:t>
              </a:r>
              <a:endParaRPr lang="ar-SA" sz="36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C883AA-5BD1-47AA-B504-95CC9FC73163}"/>
                </a:ext>
              </a:extLst>
            </p:cNvPr>
            <p:cNvSpPr txBox="1"/>
            <p:nvPr/>
          </p:nvSpPr>
          <p:spPr>
            <a:xfrm>
              <a:off x="838503" y="1669311"/>
              <a:ext cx="367367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write</a:t>
              </a:r>
              <a:r>
                <a:rPr lang="en-US" dirty="0"/>
                <a:t> </a:t>
              </a:r>
              <a:endParaRPr lang="ar-SA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85CF65-D3B9-49FA-A035-0A284333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/>
          </p:blipFill>
          <p:spPr>
            <a:xfrm>
              <a:off x="5652742" y="1807534"/>
              <a:ext cx="2833202" cy="2833202"/>
            </a:xfrm>
            <a:prstGeom prst="rect">
              <a:avLst/>
            </a:prstGeom>
          </p:spPr>
        </p:pic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C52EEDB-C605-448B-A527-001E2DAA13D5}"/>
              </a:ext>
            </a:extLst>
          </p:cNvPr>
          <p:cNvSpPr/>
          <p:nvPr/>
        </p:nvSpPr>
        <p:spPr>
          <a:xfrm>
            <a:off x="133660" y="315984"/>
            <a:ext cx="3083442" cy="13383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What’s the difference?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7843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DE82CE-6056-407E-8992-EED718282DD1}"/>
              </a:ext>
            </a:extLst>
          </p:cNvPr>
          <p:cNvSpPr/>
          <p:nvPr/>
        </p:nvSpPr>
        <p:spPr>
          <a:xfrm>
            <a:off x="574158" y="3140149"/>
            <a:ext cx="1520456" cy="177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5F3E49-A6CB-4EB8-8F7B-2BBF5B26C2E7}"/>
              </a:ext>
            </a:extLst>
          </p:cNvPr>
          <p:cNvSpPr/>
          <p:nvPr/>
        </p:nvSpPr>
        <p:spPr>
          <a:xfrm>
            <a:off x="574158" y="510363"/>
            <a:ext cx="1520456" cy="177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54C4-4833-4BAE-9A5E-22939B5E8712}"/>
              </a:ext>
            </a:extLst>
          </p:cNvPr>
          <p:cNvSpPr txBox="1"/>
          <p:nvPr/>
        </p:nvSpPr>
        <p:spPr>
          <a:xfrm>
            <a:off x="935665" y="680484"/>
            <a:ext cx="1626782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He</a:t>
            </a:r>
          </a:p>
          <a:p>
            <a:r>
              <a:rPr lang="en-US" sz="2400" b="1" dirty="0"/>
              <a:t>She</a:t>
            </a:r>
          </a:p>
          <a:p>
            <a:r>
              <a:rPr lang="en-US" sz="2400" b="1" dirty="0"/>
              <a:t>It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 </a:t>
            </a:r>
          </a:p>
          <a:p>
            <a:r>
              <a:rPr lang="en-US" sz="2400" b="1" dirty="0"/>
              <a:t>We</a:t>
            </a:r>
          </a:p>
          <a:p>
            <a:r>
              <a:rPr lang="en-US" sz="2400" b="1" dirty="0"/>
              <a:t>They</a:t>
            </a:r>
          </a:p>
          <a:p>
            <a:r>
              <a:rPr lang="en-US" sz="2400" b="1" dirty="0"/>
              <a:t>You</a:t>
            </a:r>
          </a:p>
          <a:p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31AF-61D6-44CD-902C-89F65845F919}"/>
              </a:ext>
            </a:extLst>
          </p:cNvPr>
          <p:cNvSpPr txBox="1"/>
          <p:nvPr/>
        </p:nvSpPr>
        <p:spPr>
          <a:xfrm>
            <a:off x="2456120" y="988828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Verb + s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reads – writes – watches – walks </a:t>
            </a:r>
            <a:r>
              <a:rPr lang="en-US" sz="1800" dirty="0"/>
              <a:t>)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2B556-246A-4D53-BD18-02CFFF6DA23E}"/>
              </a:ext>
            </a:extLst>
          </p:cNvPr>
          <p:cNvSpPr txBox="1"/>
          <p:nvPr/>
        </p:nvSpPr>
        <p:spPr>
          <a:xfrm>
            <a:off x="2374603" y="3827912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Verb 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read – write – watch – walk </a:t>
            </a:r>
            <a:r>
              <a:rPr lang="en-US" sz="1800" dirty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319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5F3E49-A6CB-4EB8-8F7B-2BBF5B26C2E7}"/>
              </a:ext>
            </a:extLst>
          </p:cNvPr>
          <p:cNvSpPr/>
          <p:nvPr/>
        </p:nvSpPr>
        <p:spPr>
          <a:xfrm>
            <a:off x="574158" y="510363"/>
            <a:ext cx="1520456" cy="4540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54C4-4833-4BAE-9A5E-22939B5E8712}"/>
              </a:ext>
            </a:extLst>
          </p:cNvPr>
          <p:cNvSpPr txBox="1"/>
          <p:nvPr/>
        </p:nvSpPr>
        <p:spPr>
          <a:xfrm>
            <a:off x="935665" y="680484"/>
            <a:ext cx="1626782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He</a:t>
            </a:r>
          </a:p>
          <a:p>
            <a:r>
              <a:rPr lang="en-US" sz="2400" b="1" dirty="0"/>
              <a:t>She</a:t>
            </a:r>
          </a:p>
          <a:p>
            <a:r>
              <a:rPr lang="en-US" sz="2400" b="1" dirty="0"/>
              <a:t>It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 </a:t>
            </a:r>
          </a:p>
          <a:p>
            <a:r>
              <a:rPr lang="en-US" sz="2400" b="1" dirty="0"/>
              <a:t>We</a:t>
            </a:r>
          </a:p>
          <a:p>
            <a:r>
              <a:rPr lang="en-US" sz="2400" b="1" dirty="0"/>
              <a:t>They</a:t>
            </a:r>
          </a:p>
          <a:p>
            <a:r>
              <a:rPr lang="en-US" sz="2400" b="1" dirty="0"/>
              <a:t>You</a:t>
            </a:r>
          </a:p>
          <a:p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31AF-61D6-44CD-902C-89F65845F919}"/>
              </a:ext>
            </a:extLst>
          </p:cNvPr>
          <p:cNvSpPr txBox="1"/>
          <p:nvPr/>
        </p:nvSpPr>
        <p:spPr>
          <a:xfrm>
            <a:off x="2456121" y="2380527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000" b="1" dirty="0"/>
              <a:t>+ Verb 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doesn’t read – doesn’t walk 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29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English Lesson by Slidesgo">
  <a:themeElements>
    <a:clrScheme name="Simple Light">
      <a:dk1>
        <a:srgbClr val="2C2C2C"/>
      </a:dk1>
      <a:lt1>
        <a:srgbClr val="FFF2CC"/>
      </a:lt1>
      <a:dk2>
        <a:srgbClr val="C6C6C6"/>
      </a:dk2>
      <a:lt2>
        <a:srgbClr val="FFD966"/>
      </a:lt2>
      <a:accent1>
        <a:srgbClr val="EC594B"/>
      </a:accent1>
      <a:accent2>
        <a:srgbClr val="5562A2"/>
      </a:accent2>
      <a:accent3>
        <a:srgbClr val="FFD966"/>
      </a:accent3>
      <a:accent4>
        <a:srgbClr val="FFF2CC"/>
      </a:accent4>
      <a:accent5>
        <a:srgbClr val="C6C6C6"/>
      </a:accent5>
      <a:accent6>
        <a:srgbClr val="E84232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313</Words>
  <Application>Microsoft Office PowerPoint</Application>
  <PresentationFormat>On-screen Show (16:9)</PresentationFormat>
  <Paragraphs>85</Paragraphs>
  <Slides>27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DM Serif Display</vt:lpstr>
      <vt:lpstr>Muli</vt:lpstr>
      <vt:lpstr>Articulate Narrow</vt:lpstr>
      <vt:lpstr>Basic</vt:lpstr>
      <vt:lpstr>Arial</vt:lpstr>
      <vt:lpstr>Raleway Thin</vt:lpstr>
      <vt:lpstr>Staatliches</vt:lpstr>
      <vt:lpstr>English Lesson by Slidesgo</vt:lpstr>
      <vt:lpstr>U 3 Grammar  p 20</vt:lpstr>
      <vt:lpstr>Goals: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words 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 p 98-88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3 Grammar  p 20</dc:title>
  <dc:creator>nora</dc:creator>
  <cp:lastModifiedBy>نورا العتيبي</cp:lastModifiedBy>
  <cp:revision>12</cp:revision>
  <dcterms:modified xsi:type="dcterms:W3CDTF">2020-10-13T13:29:14Z</dcterms:modified>
</cp:coreProperties>
</file>