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3" r:id="rId5"/>
    <p:sldId id="262" r:id="rId6"/>
    <p:sldId id="264" r:id="rId7"/>
    <p:sldId id="269" r:id="rId8"/>
    <p:sldId id="270" r:id="rId9"/>
    <p:sldId id="271" r:id="rId10"/>
    <p:sldId id="272" r:id="rId11"/>
    <p:sldId id="267" r:id="rId12"/>
    <p:sldId id="273" r:id="rId13"/>
    <p:sldId id="274" r:id="rId14"/>
    <p:sldId id="279" r:id="rId15"/>
    <p:sldId id="265" r:id="rId16"/>
    <p:sldId id="266" r:id="rId17"/>
    <p:sldId id="275" r:id="rId18"/>
    <p:sldId id="276" r:id="rId19"/>
    <p:sldId id="278" r:id="rId20"/>
    <p:sldId id="287" r:id="rId21"/>
    <p:sldId id="288" r:id="rId22"/>
    <p:sldId id="289" r:id="rId23"/>
    <p:sldId id="277" r:id="rId24"/>
    <p:sldId id="284" r:id="rId25"/>
    <p:sldId id="290" r:id="rId26"/>
    <p:sldId id="283" r:id="rId27"/>
    <p:sldId id="282" r:id="rId28"/>
    <p:sldId id="261" r:id="rId29"/>
    <p:sldId id="260" r:id="rId30"/>
    <p:sldId id="256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C23"/>
    <a:srgbClr val="8A3088"/>
    <a:srgbClr val="F56026"/>
    <a:srgbClr val="FDB716"/>
    <a:srgbClr val="76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87818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79A9B-ACE2-4714-9125-D5F5F2125C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pPr rtl="1"/>
          <a:endParaRPr lang="ar-SA"/>
        </a:p>
      </dgm:t>
    </dgm:pt>
    <dgm:pt modelId="{6D829BD1-78E6-4DB1-9511-018648FC87BB}">
      <dgm:prSet phldrT="[نص]" phldr="1"/>
      <dgm:spPr/>
      <dgm:t>
        <a:bodyPr/>
        <a:lstStyle/>
        <a:p>
          <a:pPr rtl="1"/>
          <a:endParaRPr lang="ar-SA"/>
        </a:p>
      </dgm:t>
    </dgm:pt>
    <dgm:pt modelId="{ED0F90E4-232C-4BE4-A557-92BBCBC1316F}" type="sib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468CDDFD-D3C3-41D2-9EF2-5D3161CE76DA}" type="par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966E8CC6-8AFF-4D18-A6AE-D0B857F0C336}">
      <dgm:prSet phldrT="[نص]" phldr="1"/>
      <dgm:spPr/>
      <dgm:t>
        <a:bodyPr/>
        <a:lstStyle/>
        <a:p>
          <a:pPr rtl="1"/>
          <a:endParaRPr lang="ar-SA"/>
        </a:p>
      </dgm:t>
    </dgm:pt>
    <dgm:pt modelId="{142F46A5-986B-4011-9D90-972D3FD26A15}" type="sib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A6D98A41-B625-429A-A185-E1EEA46A50BE}" type="par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84D9F88E-A151-4CAD-97CC-D26C6E74FE45}">
      <dgm:prSet phldrT="[نص]" phldr="1"/>
      <dgm:spPr/>
      <dgm:t>
        <a:bodyPr/>
        <a:lstStyle/>
        <a:p>
          <a:pPr rtl="1"/>
          <a:endParaRPr lang="ar-SA"/>
        </a:p>
      </dgm:t>
    </dgm:pt>
    <dgm:pt modelId="{620FBCE1-A0F3-461E-A9E1-D97164455FD2}" type="sib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87DD0A14-3FED-455B-A0D5-928CBC8C0B19}" type="par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7C5C0677-E216-4EE0-8616-294279FB6E92}">
      <dgm:prSet phldrT="[نص]" phldr="1"/>
      <dgm:spPr/>
      <dgm:t>
        <a:bodyPr/>
        <a:lstStyle/>
        <a:p>
          <a:pPr rtl="1"/>
          <a:endParaRPr lang="ar-SA"/>
        </a:p>
      </dgm:t>
    </dgm:pt>
    <dgm:pt modelId="{8ACA1A73-BF72-47BA-9DD8-B5D6E5E40369}" type="sib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50FDEF5A-F636-44C0-BA5B-7C0CB0165B8B}" type="par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10B96DB7-423B-470D-BBE6-1D043F1FC942}">
      <dgm:prSet phldrT="[نص]" phldr="1"/>
      <dgm:spPr/>
      <dgm:t>
        <a:bodyPr/>
        <a:lstStyle/>
        <a:p>
          <a:pPr rtl="1"/>
          <a:endParaRPr lang="ar-SA"/>
        </a:p>
      </dgm:t>
    </dgm:pt>
    <dgm:pt modelId="{85CF77BD-8506-4E8D-85C2-F69D6DBB1B22}" type="sib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F3929F65-219C-4A25-95FC-63F0F71C8C01}" type="par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339E5C08-8DEC-49EE-B761-A18D0DAD28A9}">
      <dgm:prSet phldrT="[نص]" phldr="1"/>
      <dgm:spPr/>
      <dgm:t>
        <a:bodyPr/>
        <a:lstStyle/>
        <a:p>
          <a:pPr rtl="1"/>
          <a:endParaRPr lang="ar-SA"/>
        </a:p>
      </dgm:t>
    </dgm:pt>
    <dgm:pt modelId="{4BB12283-721C-4225-9D25-33FD313026CD}" type="sib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A9DC93C7-2E79-4CB0-BA6C-D6AA147E9173}" type="par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FB8EF483-C1F0-441F-AF2E-8E802A45B9BD}">
      <dgm:prSet phldrT="[نص]" phldr="1"/>
      <dgm:spPr/>
      <dgm:t>
        <a:bodyPr/>
        <a:lstStyle/>
        <a:p>
          <a:pPr rtl="1"/>
          <a:endParaRPr lang="ar-SA" dirty="0"/>
        </a:p>
      </dgm:t>
    </dgm:pt>
    <dgm:pt modelId="{C0BDCEED-04D5-42AC-877C-8E62BE9ADF5E}" type="sib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84526939-6EEF-4295-9253-AEA64D38D1A2}" type="par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BB5A58C8-2DD4-4148-8C8E-81AA40F41D89}">
      <dgm:prSet phldrT="[نص]" phldr="1"/>
      <dgm:spPr/>
      <dgm:t>
        <a:bodyPr/>
        <a:lstStyle/>
        <a:p>
          <a:pPr rtl="1"/>
          <a:endParaRPr lang="ar-SA"/>
        </a:p>
      </dgm:t>
    </dgm:pt>
    <dgm:pt modelId="{03424BF2-28D9-480D-81B0-D0F1E5CA0A52}" type="sib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2C4D8539-9466-4D88-A08E-A6C7C034C2F5}" type="par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8A30EB12-D175-431A-8089-63D7DB3B70A7}">
      <dgm:prSet phldrT="[نص]" phldr="1"/>
      <dgm:spPr/>
      <dgm:t>
        <a:bodyPr/>
        <a:lstStyle/>
        <a:p>
          <a:pPr rtl="1"/>
          <a:endParaRPr lang="ar-SA"/>
        </a:p>
      </dgm:t>
    </dgm:pt>
    <dgm:pt modelId="{E18A7799-49A6-4FF8-A905-33C620F002D9}" type="sib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4803339C-5A64-44C7-8978-2448B963BCCC}" type="par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E5B54783-3FAD-4E91-A340-E18B91398148}" type="pres">
      <dgm:prSet presAssocID="{1C579A9B-ACE2-4714-9125-D5F5F2125CC4}" presName="linear" presStyleCnt="0">
        <dgm:presLayoutVars>
          <dgm:dir/>
          <dgm:resizeHandles val="exact"/>
        </dgm:presLayoutVars>
      </dgm:prSet>
      <dgm:spPr/>
    </dgm:pt>
    <dgm:pt modelId="{18E92DD4-4D9D-4B06-A957-BAC8968E105E}" type="pres">
      <dgm:prSet presAssocID="{FB8EF483-C1F0-441F-AF2E-8E802A45B9BD}" presName="comp" presStyleCnt="0"/>
      <dgm:spPr/>
    </dgm:pt>
    <dgm:pt modelId="{0747055C-061F-44BD-8CC5-55847AAB7525}" type="pres">
      <dgm:prSet presAssocID="{FB8EF483-C1F0-441F-AF2E-8E802A45B9BD}" presName="box" presStyleLbl="node1" presStyleIdx="0" presStyleCnt="3"/>
      <dgm:spPr/>
    </dgm:pt>
    <dgm:pt modelId="{D0B31CBF-EE7B-40BF-A530-ADF10B748496}" type="pres">
      <dgm:prSet presAssocID="{FB8EF483-C1F0-441F-AF2E-8E802A45B9BD}" presName="img" presStyleLbl="fgImgPlace1" presStyleIdx="0" presStyleCnt="3"/>
      <dgm:spPr/>
    </dgm:pt>
    <dgm:pt modelId="{D531324F-A4DA-47D2-8863-D351E86EF2E5}" type="pres">
      <dgm:prSet presAssocID="{FB8EF483-C1F0-441F-AF2E-8E802A45B9BD}" presName="text" presStyleLbl="node1" presStyleIdx="0" presStyleCnt="3">
        <dgm:presLayoutVars>
          <dgm:bulletEnabled val="1"/>
        </dgm:presLayoutVars>
      </dgm:prSet>
      <dgm:spPr/>
    </dgm:pt>
    <dgm:pt modelId="{3AEECE36-9D83-4877-B866-C6A9F98D8773}" type="pres">
      <dgm:prSet presAssocID="{C0BDCEED-04D5-42AC-877C-8E62BE9ADF5E}" presName="spacer" presStyleCnt="0"/>
      <dgm:spPr/>
    </dgm:pt>
    <dgm:pt modelId="{0B4AA7EC-C620-44DC-B5FB-C671564DCA02}" type="pres">
      <dgm:prSet presAssocID="{7C5C0677-E216-4EE0-8616-294279FB6E92}" presName="comp" presStyleCnt="0"/>
      <dgm:spPr/>
    </dgm:pt>
    <dgm:pt modelId="{5736D90B-1152-4EB3-ADC4-8CA3252C6DB2}" type="pres">
      <dgm:prSet presAssocID="{7C5C0677-E216-4EE0-8616-294279FB6E92}" presName="box" presStyleLbl="node1" presStyleIdx="1" presStyleCnt="3"/>
      <dgm:spPr/>
    </dgm:pt>
    <dgm:pt modelId="{83326155-7D6E-4351-A319-EC36FD0E7AFF}" type="pres">
      <dgm:prSet presAssocID="{7C5C0677-E216-4EE0-8616-294279FB6E92}" presName="img" presStyleLbl="fgImgPlace1" presStyleIdx="1" presStyleCnt="3"/>
      <dgm:spPr/>
    </dgm:pt>
    <dgm:pt modelId="{599D4E91-F220-4AA8-B5AF-D3628CCF3D3E}" type="pres">
      <dgm:prSet presAssocID="{7C5C0677-E216-4EE0-8616-294279FB6E92}" presName="text" presStyleLbl="node1" presStyleIdx="1" presStyleCnt="3">
        <dgm:presLayoutVars>
          <dgm:bulletEnabled val="1"/>
        </dgm:presLayoutVars>
      </dgm:prSet>
      <dgm:spPr/>
    </dgm:pt>
    <dgm:pt modelId="{46683597-A6C9-4D8A-B7DE-0BBAE0A5AE59}" type="pres">
      <dgm:prSet presAssocID="{8ACA1A73-BF72-47BA-9DD8-B5D6E5E40369}" presName="spacer" presStyleCnt="0"/>
      <dgm:spPr/>
    </dgm:pt>
    <dgm:pt modelId="{615A541B-F3EC-4F57-BFAB-ADCE607E5FB8}" type="pres">
      <dgm:prSet presAssocID="{6D829BD1-78E6-4DB1-9511-018648FC87BB}" presName="comp" presStyleCnt="0"/>
      <dgm:spPr/>
    </dgm:pt>
    <dgm:pt modelId="{46F3E62A-011E-451C-B0B0-4C427EDBDAEA}" type="pres">
      <dgm:prSet presAssocID="{6D829BD1-78E6-4DB1-9511-018648FC87BB}" presName="box" presStyleLbl="node1" presStyleIdx="2" presStyleCnt="3"/>
      <dgm:spPr/>
    </dgm:pt>
    <dgm:pt modelId="{33DE5AC5-A377-465C-8972-4DB52DAC8A86}" type="pres">
      <dgm:prSet presAssocID="{6D829BD1-78E6-4DB1-9511-018648FC87BB}" presName="img" presStyleLbl="fgImgPlace1" presStyleIdx="2" presStyleCnt="3"/>
      <dgm:spPr/>
    </dgm:pt>
    <dgm:pt modelId="{4EA4BD6C-4661-443C-9DB3-394CB2714D8F}" type="pres">
      <dgm:prSet presAssocID="{6D829BD1-78E6-4DB1-9511-018648FC87BB}" presName="text" presStyleLbl="node1" presStyleIdx="2" presStyleCnt="3">
        <dgm:presLayoutVars>
          <dgm:bulletEnabled val="1"/>
        </dgm:presLayoutVars>
      </dgm:prSet>
      <dgm:spPr/>
    </dgm:pt>
  </dgm:ptLst>
  <dgm:cxnLst>
    <dgm:cxn modelId="{F778660F-9AC0-48FC-9D0F-450D80E08C96}" srcId="{6D829BD1-78E6-4DB1-9511-018648FC87BB}" destId="{84D9F88E-A151-4CAD-97CC-D26C6E74FE45}" srcOrd="1" destOrd="0" parTransId="{87DD0A14-3FED-455B-A0D5-928CBC8C0B19}" sibTransId="{620FBCE1-A0F3-461E-A9E1-D97164455FD2}"/>
    <dgm:cxn modelId="{5DB80312-4D92-4520-A4F5-C9A8F9AA0F76}" type="presOf" srcId="{7C5C0677-E216-4EE0-8616-294279FB6E92}" destId="{5736D90B-1152-4EB3-ADC4-8CA3252C6DB2}" srcOrd="0" destOrd="0" presId="urn:microsoft.com/office/officeart/2005/8/layout/vList4"/>
    <dgm:cxn modelId="{94FF8D1A-5D42-475D-9C4F-524F6B146EDF}" type="presOf" srcId="{1C579A9B-ACE2-4714-9125-D5F5F2125CC4}" destId="{E5B54783-3FAD-4E91-A340-E18B91398148}" srcOrd="0" destOrd="0" presId="urn:microsoft.com/office/officeart/2005/8/layout/vList4"/>
    <dgm:cxn modelId="{CF4FD41F-C413-451D-B733-255CC435C971}" srcId="{6D829BD1-78E6-4DB1-9511-018648FC87BB}" destId="{966E8CC6-8AFF-4D18-A6AE-D0B857F0C336}" srcOrd="0" destOrd="0" parTransId="{A6D98A41-B625-429A-A185-E1EEA46A50BE}" sibTransId="{142F46A5-986B-4011-9D90-972D3FD26A15}"/>
    <dgm:cxn modelId="{36121A26-AD56-4503-AF42-064194389D0B}" type="presOf" srcId="{84D9F88E-A151-4CAD-97CC-D26C6E74FE45}" destId="{46F3E62A-011E-451C-B0B0-4C427EDBDAEA}" srcOrd="0" destOrd="2" presId="urn:microsoft.com/office/officeart/2005/8/layout/vList4"/>
    <dgm:cxn modelId="{04A0A931-1870-4F34-9167-306D44130E68}" type="presOf" srcId="{FB8EF483-C1F0-441F-AF2E-8E802A45B9BD}" destId="{0747055C-061F-44BD-8CC5-55847AAB7525}" srcOrd="0" destOrd="0" presId="urn:microsoft.com/office/officeart/2005/8/layout/vList4"/>
    <dgm:cxn modelId="{DD61283A-4001-4E8F-A70E-244AAECC352C}" srcId="{7C5C0677-E216-4EE0-8616-294279FB6E92}" destId="{339E5C08-8DEC-49EE-B761-A18D0DAD28A9}" srcOrd="1" destOrd="0" parTransId="{A9DC93C7-2E79-4CB0-BA6C-D6AA147E9173}" sibTransId="{4BB12283-721C-4225-9D25-33FD313026CD}"/>
    <dgm:cxn modelId="{FAE4063D-4DF6-4A32-ACB7-D8F8E7B784E3}" type="presOf" srcId="{8A30EB12-D175-431A-8089-63D7DB3B70A7}" destId="{D531324F-A4DA-47D2-8863-D351E86EF2E5}" srcOrd="1" destOrd="2" presId="urn:microsoft.com/office/officeart/2005/8/layout/vList4"/>
    <dgm:cxn modelId="{CF77643F-B794-4516-A7F3-4107C32E5B71}" type="presOf" srcId="{7C5C0677-E216-4EE0-8616-294279FB6E92}" destId="{599D4E91-F220-4AA8-B5AF-D3628CCF3D3E}" srcOrd="1" destOrd="0" presId="urn:microsoft.com/office/officeart/2005/8/layout/vList4"/>
    <dgm:cxn modelId="{D5884441-A7EC-44F6-BD1C-14333D9DA575}" type="presOf" srcId="{966E8CC6-8AFF-4D18-A6AE-D0B857F0C336}" destId="{46F3E62A-011E-451C-B0B0-4C427EDBDAEA}" srcOrd="0" destOrd="1" presId="urn:microsoft.com/office/officeart/2005/8/layout/vList4"/>
    <dgm:cxn modelId="{26644943-27AF-456A-A1C9-6F6A0632C002}" type="presOf" srcId="{10B96DB7-423B-470D-BBE6-1D043F1FC942}" destId="{599D4E91-F220-4AA8-B5AF-D3628CCF3D3E}" srcOrd="1" destOrd="1" presId="urn:microsoft.com/office/officeart/2005/8/layout/vList4"/>
    <dgm:cxn modelId="{2D07054E-3BF4-4FED-80E7-F880AAFE18FD}" srcId="{1C579A9B-ACE2-4714-9125-D5F5F2125CC4}" destId="{FB8EF483-C1F0-441F-AF2E-8E802A45B9BD}" srcOrd="0" destOrd="0" parTransId="{84526939-6EEF-4295-9253-AEA64D38D1A2}" sibTransId="{C0BDCEED-04D5-42AC-877C-8E62BE9ADF5E}"/>
    <dgm:cxn modelId="{AC7B7352-8035-4561-B1AC-693F9BDF0A57}" srcId="{1C579A9B-ACE2-4714-9125-D5F5F2125CC4}" destId="{6D829BD1-78E6-4DB1-9511-018648FC87BB}" srcOrd="2" destOrd="0" parTransId="{468CDDFD-D3C3-41D2-9EF2-5D3161CE76DA}" sibTransId="{ED0F90E4-232C-4BE4-A557-92BBCBC1316F}"/>
    <dgm:cxn modelId="{EA7C9A7C-DA5F-40F3-973F-E3C778DD6ED6}" type="presOf" srcId="{6D829BD1-78E6-4DB1-9511-018648FC87BB}" destId="{4EA4BD6C-4661-443C-9DB3-394CB2714D8F}" srcOrd="1" destOrd="0" presId="urn:microsoft.com/office/officeart/2005/8/layout/vList4"/>
    <dgm:cxn modelId="{86092784-1F1E-4E7D-9CB9-2D147DCF0301}" srcId="{FB8EF483-C1F0-441F-AF2E-8E802A45B9BD}" destId="{8A30EB12-D175-431A-8089-63D7DB3B70A7}" srcOrd="1" destOrd="0" parTransId="{4803339C-5A64-44C7-8978-2448B963BCCC}" sibTransId="{E18A7799-49A6-4FF8-A905-33C620F002D9}"/>
    <dgm:cxn modelId="{03E17A99-2BAA-4C3E-AB6E-672533435A31}" srcId="{1C579A9B-ACE2-4714-9125-D5F5F2125CC4}" destId="{7C5C0677-E216-4EE0-8616-294279FB6E92}" srcOrd="1" destOrd="0" parTransId="{50FDEF5A-F636-44C0-BA5B-7C0CB0165B8B}" sibTransId="{8ACA1A73-BF72-47BA-9DD8-B5D6E5E40369}"/>
    <dgm:cxn modelId="{657DCC9A-5A37-4812-AE65-BF5561B1B907}" type="presOf" srcId="{BB5A58C8-2DD4-4148-8C8E-81AA40F41D89}" destId="{D531324F-A4DA-47D2-8863-D351E86EF2E5}" srcOrd="1" destOrd="1" presId="urn:microsoft.com/office/officeart/2005/8/layout/vList4"/>
    <dgm:cxn modelId="{42E5899B-D1CD-464F-BCD4-1ECBA7D1A374}" srcId="{FB8EF483-C1F0-441F-AF2E-8E802A45B9BD}" destId="{BB5A58C8-2DD4-4148-8C8E-81AA40F41D89}" srcOrd="0" destOrd="0" parTransId="{2C4D8539-9466-4D88-A08E-A6C7C034C2F5}" sibTransId="{03424BF2-28D9-480D-81B0-D0F1E5CA0A52}"/>
    <dgm:cxn modelId="{8370EFA4-3B88-4B52-8ED3-3145E6F0188A}" type="presOf" srcId="{339E5C08-8DEC-49EE-B761-A18D0DAD28A9}" destId="{599D4E91-F220-4AA8-B5AF-D3628CCF3D3E}" srcOrd="1" destOrd="2" presId="urn:microsoft.com/office/officeart/2005/8/layout/vList4"/>
    <dgm:cxn modelId="{133444AA-142D-4C6B-B797-5EF9998DA9A0}" type="presOf" srcId="{6D829BD1-78E6-4DB1-9511-018648FC87BB}" destId="{46F3E62A-011E-451C-B0B0-4C427EDBDAEA}" srcOrd="0" destOrd="0" presId="urn:microsoft.com/office/officeart/2005/8/layout/vList4"/>
    <dgm:cxn modelId="{ACCB3CBB-5FBC-4FD8-8B3E-289BFCAC043B}" type="presOf" srcId="{966E8CC6-8AFF-4D18-A6AE-D0B857F0C336}" destId="{4EA4BD6C-4661-443C-9DB3-394CB2714D8F}" srcOrd="1" destOrd="1" presId="urn:microsoft.com/office/officeart/2005/8/layout/vList4"/>
    <dgm:cxn modelId="{8D22BFC3-915A-42E1-9868-1B782D5940D1}" type="presOf" srcId="{BB5A58C8-2DD4-4148-8C8E-81AA40F41D89}" destId="{0747055C-061F-44BD-8CC5-55847AAB7525}" srcOrd="0" destOrd="1" presId="urn:microsoft.com/office/officeart/2005/8/layout/vList4"/>
    <dgm:cxn modelId="{6CC5D3D9-651C-45A8-AD28-0511BB3C2FA4}" type="presOf" srcId="{8A30EB12-D175-431A-8089-63D7DB3B70A7}" destId="{0747055C-061F-44BD-8CC5-55847AAB7525}" srcOrd="0" destOrd="2" presId="urn:microsoft.com/office/officeart/2005/8/layout/vList4"/>
    <dgm:cxn modelId="{856446DF-DDC8-4B37-93D2-2736C2EE115F}" type="presOf" srcId="{339E5C08-8DEC-49EE-B761-A18D0DAD28A9}" destId="{5736D90B-1152-4EB3-ADC4-8CA3252C6DB2}" srcOrd="0" destOrd="2" presId="urn:microsoft.com/office/officeart/2005/8/layout/vList4"/>
    <dgm:cxn modelId="{CEE600E0-C30B-4BFE-9C2D-8B5EFCAAC47B}" srcId="{7C5C0677-E216-4EE0-8616-294279FB6E92}" destId="{10B96DB7-423B-470D-BBE6-1D043F1FC942}" srcOrd="0" destOrd="0" parTransId="{F3929F65-219C-4A25-95FC-63F0F71C8C01}" sibTransId="{85CF77BD-8506-4E8D-85C2-F69D6DBB1B22}"/>
    <dgm:cxn modelId="{6031C7E5-D49D-4C34-990D-542879124235}" type="presOf" srcId="{FB8EF483-C1F0-441F-AF2E-8E802A45B9BD}" destId="{D531324F-A4DA-47D2-8863-D351E86EF2E5}" srcOrd="1" destOrd="0" presId="urn:microsoft.com/office/officeart/2005/8/layout/vList4"/>
    <dgm:cxn modelId="{714E0BEF-1ADE-4B2A-BFB9-0BB009057278}" type="presOf" srcId="{10B96DB7-423B-470D-BBE6-1D043F1FC942}" destId="{5736D90B-1152-4EB3-ADC4-8CA3252C6DB2}" srcOrd="0" destOrd="1" presId="urn:microsoft.com/office/officeart/2005/8/layout/vList4"/>
    <dgm:cxn modelId="{348DC6F1-AA54-44B4-917B-D039554BB632}" type="presOf" srcId="{84D9F88E-A151-4CAD-97CC-D26C6E74FE45}" destId="{4EA4BD6C-4661-443C-9DB3-394CB2714D8F}" srcOrd="1" destOrd="2" presId="urn:microsoft.com/office/officeart/2005/8/layout/vList4"/>
    <dgm:cxn modelId="{53E84EE5-87EC-4BFE-AACC-8187ED0053F1}" type="presParOf" srcId="{E5B54783-3FAD-4E91-A340-E18B91398148}" destId="{18E92DD4-4D9D-4B06-A957-BAC8968E105E}" srcOrd="0" destOrd="0" presId="urn:microsoft.com/office/officeart/2005/8/layout/vList4"/>
    <dgm:cxn modelId="{3690D5C7-CCD3-463F-B1FB-994E160CF76D}" type="presParOf" srcId="{18E92DD4-4D9D-4B06-A957-BAC8968E105E}" destId="{0747055C-061F-44BD-8CC5-55847AAB7525}" srcOrd="0" destOrd="0" presId="urn:microsoft.com/office/officeart/2005/8/layout/vList4"/>
    <dgm:cxn modelId="{E9D17740-014F-4634-9361-2120A2329189}" type="presParOf" srcId="{18E92DD4-4D9D-4B06-A957-BAC8968E105E}" destId="{D0B31CBF-EE7B-40BF-A530-ADF10B748496}" srcOrd="1" destOrd="0" presId="urn:microsoft.com/office/officeart/2005/8/layout/vList4"/>
    <dgm:cxn modelId="{B3B844E9-5F28-42B3-A0C2-760499BB3935}" type="presParOf" srcId="{18E92DD4-4D9D-4B06-A957-BAC8968E105E}" destId="{D531324F-A4DA-47D2-8863-D351E86EF2E5}" srcOrd="2" destOrd="0" presId="urn:microsoft.com/office/officeart/2005/8/layout/vList4"/>
    <dgm:cxn modelId="{72FB1036-6940-4BCE-94F8-015BE379D6E5}" type="presParOf" srcId="{E5B54783-3FAD-4E91-A340-E18B91398148}" destId="{3AEECE36-9D83-4877-B866-C6A9F98D8773}" srcOrd="1" destOrd="0" presId="urn:microsoft.com/office/officeart/2005/8/layout/vList4"/>
    <dgm:cxn modelId="{A075D3F7-263E-4D33-8427-76B1DC1F9556}" type="presParOf" srcId="{E5B54783-3FAD-4E91-A340-E18B91398148}" destId="{0B4AA7EC-C620-44DC-B5FB-C671564DCA02}" srcOrd="2" destOrd="0" presId="urn:microsoft.com/office/officeart/2005/8/layout/vList4"/>
    <dgm:cxn modelId="{4EE922D4-61DC-4BD3-93B8-4E308C599806}" type="presParOf" srcId="{0B4AA7EC-C620-44DC-B5FB-C671564DCA02}" destId="{5736D90B-1152-4EB3-ADC4-8CA3252C6DB2}" srcOrd="0" destOrd="0" presId="urn:microsoft.com/office/officeart/2005/8/layout/vList4"/>
    <dgm:cxn modelId="{FA5E3F7A-337C-431A-9B72-D8350AB9C107}" type="presParOf" srcId="{0B4AA7EC-C620-44DC-B5FB-C671564DCA02}" destId="{83326155-7D6E-4351-A319-EC36FD0E7AFF}" srcOrd="1" destOrd="0" presId="urn:microsoft.com/office/officeart/2005/8/layout/vList4"/>
    <dgm:cxn modelId="{04BE82E5-9203-4763-82FF-D533696CA430}" type="presParOf" srcId="{0B4AA7EC-C620-44DC-B5FB-C671564DCA02}" destId="{599D4E91-F220-4AA8-B5AF-D3628CCF3D3E}" srcOrd="2" destOrd="0" presId="urn:microsoft.com/office/officeart/2005/8/layout/vList4"/>
    <dgm:cxn modelId="{370D778A-BFCD-4E29-A008-B10E98B53D88}" type="presParOf" srcId="{E5B54783-3FAD-4E91-A340-E18B91398148}" destId="{46683597-A6C9-4D8A-B7DE-0BBAE0A5AE59}" srcOrd="3" destOrd="0" presId="urn:microsoft.com/office/officeart/2005/8/layout/vList4"/>
    <dgm:cxn modelId="{50051C87-8FB5-48F5-AEAA-90C90B4FF284}" type="presParOf" srcId="{E5B54783-3FAD-4E91-A340-E18B91398148}" destId="{615A541B-F3EC-4F57-BFAB-ADCE607E5FB8}" srcOrd="4" destOrd="0" presId="urn:microsoft.com/office/officeart/2005/8/layout/vList4"/>
    <dgm:cxn modelId="{CB5EED59-EA08-49C8-8DF8-FEEDDDD5A346}" type="presParOf" srcId="{615A541B-F3EC-4F57-BFAB-ADCE607E5FB8}" destId="{46F3E62A-011E-451C-B0B0-4C427EDBDAEA}" srcOrd="0" destOrd="0" presId="urn:microsoft.com/office/officeart/2005/8/layout/vList4"/>
    <dgm:cxn modelId="{DD10651B-C58F-4C0D-98B6-1DE573E47602}" type="presParOf" srcId="{615A541B-F3EC-4F57-BFAB-ADCE607E5FB8}" destId="{33DE5AC5-A377-465C-8972-4DB52DAC8A86}" srcOrd="1" destOrd="0" presId="urn:microsoft.com/office/officeart/2005/8/layout/vList4"/>
    <dgm:cxn modelId="{FFCBF81D-3169-4000-BB12-C57E09987248}" type="presParOf" srcId="{615A541B-F3EC-4F57-BFAB-ADCE607E5FB8}" destId="{4EA4BD6C-4661-443C-9DB3-394CB2714D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C48D1-E580-4462-9E6C-B78AD4943EB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8A397328-850B-455D-A0A7-60593F9197DF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06B6F1A7-BF82-4466-8078-F550B6B2405D}" type="par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72DF6259-C601-45ED-BA88-69C303F7D03A}" type="sib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BD434A65-2974-49EB-B50C-7C3203EC9D20}">
      <dgm:prSet phldrT="[نص]"/>
      <dgm:spPr/>
      <dgm:t>
        <a:bodyPr/>
        <a:lstStyle/>
        <a:p>
          <a:pPr rtl="1"/>
          <a:r>
            <a:rPr lang="en-US" b="0" i="0" u="none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Use the  </a:t>
          </a:r>
          <a:r>
            <a:rPr lang="en-US" b="0" i="0" u="none" dirty="0">
              <a:effectLst/>
              <a:latin typeface="Comic Sans MS" panose="030F0702030302020204" pitchFamily="66" charset="0"/>
            </a:rPr>
            <a:t>auxiliary verbs (do, have and be)   </a:t>
          </a:r>
          <a:r>
            <a:rPr lang="en-US" b="0" i="0" u="none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in the correct way</a:t>
          </a:r>
          <a:endParaRPr lang="ar-SA" b="0" i="0" u="none" dirty="0">
            <a:latin typeface="Comic Sans MS" panose="030F0702030302020204" pitchFamily="66" charset="0"/>
          </a:endParaRPr>
        </a:p>
      </dgm:t>
    </dgm:pt>
    <dgm:pt modelId="{EC4C95A6-0130-49D7-B32E-62D35BFCBFE4}" type="par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27310D00-F8F0-41BB-8A88-D7F273C8692C}" type="sib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E523476E-8536-4E58-8B03-AEE6DEB63251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B21261A7-5E04-4F60-9D1B-F47ADF61800D}" type="par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C2867DFE-BC92-4C2A-89AE-59E44A2633CF}" type="sib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171C7FAF-449C-4F40-B07C-4506B180F925}">
      <dgm:prSet phldrT="[نص]"/>
      <dgm:spPr/>
      <dgm:t>
        <a:bodyPr/>
        <a:lstStyle/>
        <a:p>
          <a:pPr rtl="1"/>
          <a:r>
            <a:rPr lang="en-US" b="0" i="0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Use  </a:t>
          </a:r>
          <a:r>
            <a:rPr lang="en-US" i="0" dirty="0">
              <a:effectLst/>
              <a:latin typeface="Comic Sans MS" panose="030F0702030302020204" pitchFamily="66" charset="0"/>
            </a:rPr>
            <a:t>auxiliary</a:t>
          </a:r>
          <a:r>
            <a:rPr lang="en-US" b="0" i="0" dirty="0">
              <a:effectLst/>
              <a:latin typeface="Comic Sans MS" panose="030F0702030302020204" pitchFamily="66" charset="0"/>
            </a:rPr>
            <a:t> </a:t>
          </a:r>
          <a:r>
            <a:rPr lang="en-US" i="0" dirty="0">
              <a:effectLst/>
              <a:latin typeface="Comic Sans MS" panose="030F0702030302020204" pitchFamily="66" charset="0"/>
            </a:rPr>
            <a:t>verbs</a:t>
          </a:r>
          <a:r>
            <a:rPr lang="en-US" b="0" i="0" dirty="0">
              <a:effectLst/>
              <a:latin typeface="Comic Sans MS" panose="030F0702030302020204" pitchFamily="66" charset="0"/>
            </a:rPr>
            <a:t> </a:t>
          </a:r>
          <a:r>
            <a:rPr lang="en-US" i="0" dirty="0">
              <a:effectLst/>
              <a:latin typeface="Comic Sans MS" panose="030F0702030302020204" pitchFamily="66" charset="0"/>
            </a:rPr>
            <a:t>with</a:t>
          </a:r>
          <a:r>
            <a:rPr lang="en-US" b="0" i="0" dirty="0">
              <a:effectLst/>
              <a:latin typeface="Comic Sans MS" panose="030F0702030302020204" pitchFamily="66" charset="0"/>
            </a:rPr>
            <a:t> </a:t>
          </a:r>
          <a:r>
            <a:rPr lang="en-US" i="0" dirty="0">
              <a:effectLst/>
              <a:latin typeface="Comic Sans MS" panose="030F0702030302020204" pitchFamily="66" charset="0"/>
            </a:rPr>
            <a:t>the</a:t>
          </a:r>
          <a:r>
            <a:rPr lang="en-US" b="0" i="0" dirty="0">
              <a:effectLst/>
              <a:latin typeface="Comic Sans MS" panose="030F0702030302020204" pitchFamily="66" charset="0"/>
            </a:rPr>
            <a:t> </a:t>
          </a:r>
          <a:r>
            <a:rPr lang="en-US" i="0" dirty="0">
              <a:effectLst/>
              <a:latin typeface="Comic Sans MS" panose="030F0702030302020204" pitchFamily="66" charset="0"/>
            </a:rPr>
            <a:t>main</a:t>
          </a:r>
          <a:r>
            <a:rPr lang="en-US" b="0" i="0" dirty="0">
              <a:effectLst/>
              <a:latin typeface="Comic Sans MS" panose="030F0702030302020204" pitchFamily="66" charset="0"/>
            </a:rPr>
            <a:t> </a:t>
          </a:r>
          <a:r>
            <a:rPr lang="en-US" i="0" dirty="0">
              <a:effectLst/>
              <a:latin typeface="Comic Sans MS" panose="030F0702030302020204" pitchFamily="66" charset="0"/>
            </a:rPr>
            <a:t>verbs</a:t>
          </a:r>
          <a:r>
            <a:rPr lang="en-US" b="0" i="0" dirty="0">
              <a:effectLst/>
              <a:latin typeface="Comic Sans MS" panose="030F0702030302020204" pitchFamily="66" charset="0"/>
            </a:rPr>
            <a:t>   </a:t>
          </a:r>
          <a:r>
            <a:rPr lang="en-US" b="0" i="0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correctly.</a:t>
          </a:r>
          <a:endParaRPr lang="ar-SA" i="0" dirty="0">
            <a:latin typeface="Comic Sans MS" panose="030F0702030302020204" pitchFamily="66" charset="0"/>
          </a:endParaRPr>
        </a:p>
      </dgm:t>
    </dgm:pt>
    <dgm:pt modelId="{0F759990-7A63-424F-B057-7B5A0DB989B5}" type="par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EDB0B4D5-0951-45A7-B8D6-842F886ABA72}" type="sib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4EBC6C1B-09E8-4F78-9BC9-414ED6CA709A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58341542-920B-4D4A-AA3B-E8835D214E22}" type="par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BEBADFDD-4FE9-4AD4-B5E9-6D78941BDE72}" type="sib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6CB980F3-EE2B-4127-9DBB-AA504C4759D8}">
      <dgm:prSet phldrT="[نص]"/>
      <dgm:spPr/>
      <dgm:t>
        <a:bodyPr/>
        <a:lstStyle/>
        <a:p>
          <a:pPr rtl="1"/>
          <a:r>
            <a:rPr lang="en-US" b="0" i="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Use  </a:t>
          </a:r>
          <a:r>
            <a:rPr lang="en-US" i="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Be</a:t>
          </a:r>
          <a:r>
            <a:rPr lang="en-US" b="0" i="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   with progressive statements.</a:t>
          </a:r>
          <a:endParaRPr lang="ar-SA" i="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03F46C5-B455-4D2B-9D33-C34BAEBAB861}" type="par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C12A052B-63BB-4EFB-BC08-A002671977E5}" type="sib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4392BAAF-BC10-4B6F-9924-5498582D6836}" type="pres">
      <dgm:prSet presAssocID="{418C48D1-E580-4462-9E6C-B78AD4943EBA}" presName="Name0" presStyleCnt="0">
        <dgm:presLayoutVars>
          <dgm:chMax/>
          <dgm:chPref/>
          <dgm:dir/>
        </dgm:presLayoutVars>
      </dgm:prSet>
      <dgm:spPr/>
    </dgm:pt>
    <dgm:pt modelId="{E32DA65F-01B0-4653-B39E-803D28D2A5E3}" type="pres">
      <dgm:prSet presAssocID="{8A397328-850B-455D-A0A7-60593F9197DF}" presName="parenttextcomposite" presStyleCnt="0"/>
      <dgm:spPr/>
    </dgm:pt>
    <dgm:pt modelId="{D7DE8E40-62CF-4BCC-818A-BDDD2055C235}" type="pres">
      <dgm:prSet presAssocID="{8A397328-850B-455D-A0A7-60593F9197DF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115FA971-9B78-4277-80EE-8F290718AEF4}" type="pres">
      <dgm:prSet presAssocID="{8A397328-850B-455D-A0A7-60593F9197DF}" presName="composite" presStyleCnt="0"/>
      <dgm:spPr/>
    </dgm:pt>
    <dgm:pt modelId="{46448FB3-F46B-4DAF-9750-FE492761F240}" type="pres">
      <dgm:prSet presAssocID="{8A397328-850B-455D-A0A7-60593F9197DF}" presName="chevron1" presStyleLbl="alignNode1" presStyleIdx="0" presStyleCnt="21"/>
      <dgm:spPr/>
    </dgm:pt>
    <dgm:pt modelId="{1C9FDF79-440E-4A9F-BCCD-03BBDFAD63EC}" type="pres">
      <dgm:prSet presAssocID="{8A397328-850B-455D-A0A7-60593F9197DF}" presName="chevron2" presStyleLbl="alignNode1" presStyleIdx="1" presStyleCnt="21"/>
      <dgm:spPr/>
    </dgm:pt>
    <dgm:pt modelId="{E7607035-26F5-4DDC-8BE8-D08DA092BFB6}" type="pres">
      <dgm:prSet presAssocID="{8A397328-850B-455D-A0A7-60593F9197DF}" presName="chevron3" presStyleLbl="alignNode1" presStyleIdx="2" presStyleCnt="21"/>
      <dgm:spPr/>
    </dgm:pt>
    <dgm:pt modelId="{1DE19921-5F41-4EE6-BAE0-AA48BF3DC63C}" type="pres">
      <dgm:prSet presAssocID="{8A397328-850B-455D-A0A7-60593F9197DF}" presName="chevron4" presStyleLbl="alignNode1" presStyleIdx="3" presStyleCnt="21"/>
      <dgm:spPr/>
    </dgm:pt>
    <dgm:pt modelId="{EFA9456D-E3C1-440D-9488-5E6FBD80CF42}" type="pres">
      <dgm:prSet presAssocID="{8A397328-850B-455D-A0A7-60593F9197DF}" presName="chevron5" presStyleLbl="alignNode1" presStyleIdx="4" presStyleCnt="21"/>
      <dgm:spPr/>
    </dgm:pt>
    <dgm:pt modelId="{7B08792B-BDBD-4EE1-93FF-22A46EFFF421}" type="pres">
      <dgm:prSet presAssocID="{8A397328-850B-455D-A0A7-60593F9197DF}" presName="chevron6" presStyleLbl="alignNode1" presStyleIdx="5" presStyleCnt="21"/>
      <dgm:spPr/>
    </dgm:pt>
    <dgm:pt modelId="{1649E3E6-7676-440D-86DE-3F0B90122A9F}" type="pres">
      <dgm:prSet presAssocID="{8A397328-850B-455D-A0A7-60593F9197DF}" presName="chevron7" presStyleLbl="alignNode1" presStyleIdx="6" presStyleCnt="21"/>
      <dgm:spPr/>
    </dgm:pt>
    <dgm:pt modelId="{66BBC108-07DE-45F3-AB5A-C62B2C866D07}" type="pres">
      <dgm:prSet presAssocID="{8A397328-850B-455D-A0A7-60593F9197DF}" presName="childtext" presStyleLbl="solidFgAcc1" presStyleIdx="0" presStyleCnt="3" custScaleX="101762">
        <dgm:presLayoutVars>
          <dgm:chMax/>
          <dgm:chPref val="0"/>
          <dgm:bulletEnabled val="1"/>
        </dgm:presLayoutVars>
      </dgm:prSet>
      <dgm:spPr/>
    </dgm:pt>
    <dgm:pt modelId="{C1B7FFDC-F022-435E-AB01-B9C8830B367F}" type="pres">
      <dgm:prSet presAssocID="{72DF6259-C601-45ED-BA88-69C303F7D03A}" presName="sibTrans" presStyleCnt="0"/>
      <dgm:spPr/>
    </dgm:pt>
    <dgm:pt modelId="{D326DA6B-FCC9-4AC7-98E4-81B02E57A273}" type="pres">
      <dgm:prSet presAssocID="{E523476E-8536-4E58-8B03-AEE6DEB63251}" presName="parenttextcomposite" presStyleCnt="0"/>
      <dgm:spPr/>
    </dgm:pt>
    <dgm:pt modelId="{678BB782-76BC-45EC-AF1E-F7BB74E339B4}" type="pres">
      <dgm:prSet presAssocID="{E523476E-8536-4E58-8B03-AEE6DEB63251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5204082-3392-486F-ADC6-28E96F0826DB}" type="pres">
      <dgm:prSet presAssocID="{E523476E-8536-4E58-8B03-AEE6DEB63251}" presName="composite" presStyleCnt="0"/>
      <dgm:spPr/>
    </dgm:pt>
    <dgm:pt modelId="{D8C345FC-E319-437A-BB2D-BE957B3B6447}" type="pres">
      <dgm:prSet presAssocID="{E523476E-8536-4E58-8B03-AEE6DEB63251}" presName="chevron1" presStyleLbl="alignNode1" presStyleIdx="7" presStyleCnt="21"/>
      <dgm:spPr/>
    </dgm:pt>
    <dgm:pt modelId="{8A3AC4E3-261D-424A-9C15-1A3E48726C9A}" type="pres">
      <dgm:prSet presAssocID="{E523476E-8536-4E58-8B03-AEE6DEB63251}" presName="chevron2" presStyleLbl="alignNode1" presStyleIdx="8" presStyleCnt="21"/>
      <dgm:spPr/>
    </dgm:pt>
    <dgm:pt modelId="{913F8FBC-4123-4777-A9D2-94BB46EB8560}" type="pres">
      <dgm:prSet presAssocID="{E523476E-8536-4E58-8B03-AEE6DEB63251}" presName="chevron3" presStyleLbl="alignNode1" presStyleIdx="9" presStyleCnt="21"/>
      <dgm:spPr/>
    </dgm:pt>
    <dgm:pt modelId="{5074AFA0-994D-4E8D-B3E3-933055315C00}" type="pres">
      <dgm:prSet presAssocID="{E523476E-8536-4E58-8B03-AEE6DEB63251}" presName="chevron4" presStyleLbl="alignNode1" presStyleIdx="10" presStyleCnt="21"/>
      <dgm:spPr/>
    </dgm:pt>
    <dgm:pt modelId="{EB5042FF-E571-4105-BC87-884C3560F62F}" type="pres">
      <dgm:prSet presAssocID="{E523476E-8536-4E58-8B03-AEE6DEB63251}" presName="chevron5" presStyleLbl="alignNode1" presStyleIdx="11" presStyleCnt="21"/>
      <dgm:spPr/>
    </dgm:pt>
    <dgm:pt modelId="{A879C0C2-8481-439D-BE94-6DD6A6822E92}" type="pres">
      <dgm:prSet presAssocID="{E523476E-8536-4E58-8B03-AEE6DEB63251}" presName="chevron6" presStyleLbl="alignNode1" presStyleIdx="12" presStyleCnt="21"/>
      <dgm:spPr/>
    </dgm:pt>
    <dgm:pt modelId="{31D04A16-39CC-4B09-954E-8958C67FBEAC}" type="pres">
      <dgm:prSet presAssocID="{E523476E-8536-4E58-8B03-AEE6DEB63251}" presName="chevron7" presStyleLbl="alignNode1" presStyleIdx="13" presStyleCnt="21"/>
      <dgm:spPr/>
    </dgm:pt>
    <dgm:pt modelId="{9D9E2B27-2AB1-4FBD-9C2F-76F3BA56E8A7}" type="pres">
      <dgm:prSet presAssocID="{E523476E-8536-4E58-8B03-AEE6DEB63251}" presName="childtext" presStyleLbl="solidFgAcc1" presStyleIdx="1" presStyleCnt="3" custScaleX="107048">
        <dgm:presLayoutVars>
          <dgm:chMax/>
          <dgm:chPref val="0"/>
          <dgm:bulletEnabled val="1"/>
        </dgm:presLayoutVars>
      </dgm:prSet>
      <dgm:spPr/>
    </dgm:pt>
    <dgm:pt modelId="{BC9ABD7E-307C-4BB8-9A29-6C871B626FC9}" type="pres">
      <dgm:prSet presAssocID="{C2867DFE-BC92-4C2A-89AE-59E44A2633CF}" presName="sibTrans" presStyleCnt="0"/>
      <dgm:spPr/>
    </dgm:pt>
    <dgm:pt modelId="{9A032EDD-E786-44F5-877C-7442D45AA641}" type="pres">
      <dgm:prSet presAssocID="{4EBC6C1B-09E8-4F78-9BC9-414ED6CA709A}" presName="parenttextcomposite" presStyleCnt="0"/>
      <dgm:spPr/>
    </dgm:pt>
    <dgm:pt modelId="{CB2F5FAB-A609-4E06-926E-281E731C9515}" type="pres">
      <dgm:prSet presAssocID="{4EBC6C1B-09E8-4F78-9BC9-414ED6CA709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9C558F5C-4976-4EA6-A624-C702940DA86B}" type="pres">
      <dgm:prSet presAssocID="{4EBC6C1B-09E8-4F78-9BC9-414ED6CA709A}" presName="composite" presStyleCnt="0"/>
      <dgm:spPr/>
    </dgm:pt>
    <dgm:pt modelId="{BC95B227-AB5A-4FF8-925E-D82ACE917E8E}" type="pres">
      <dgm:prSet presAssocID="{4EBC6C1B-09E8-4F78-9BC9-414ED6CA709A}" presName="chevron1" presStyleLbl="alignNode1" presStyleIdx="14" presStyleCnt="21"/>
      <dgm:spPr/>
    </dgm:pt>
    <dgm:pt modelId="{24ACA7D2-63A9-4B81-ACA4-DC4AB62ACF69}" type="pres">
      <dgm:prSet presAssocID="{4EBC6C1B-09E8-4F78-9BC9-414ED6CA709A}" presName="chevron2" presStyleLbl="alignNode1" presStyleIdx="15" presStyleCnt="21"/>
      <dgm:spPr/>
    </dgm:pt>
    <dgm:pt modelId="{6413905E-C5CE-4673-B40E-6C16BC8B3B92}" type="pres">
      <dgm:prSet presAssocID="{4EBC6C1B-09E8-4F78-9BC9-414ED6CA709A}" presName="chevron3" presStyleLbl="alignNode1" presStyleIdx="16" presStyleCnt="21"/>
      <dgm:spPr/>
    </dgm:pt>
    <dgm:pt modelId="{137901CA-456F-4AD4-BD18-8E9B49E42D80}" type="pres">
      <dgm:prSet presAssocID="{4EBC6C1B-09E8-4F78-9BC9-414ED6CA709A}" presName="chevron4" presStyleLbl="alignNode1" presStyleIdx="17" presStyleCnt="21"/>
      <dgm:spPr/>
    </dgm:pt>
    <dgm:pt modelId="{167222F8-43D2-456F-8BBA-87A98475E6C1}" type="pres">
      <dgm:prSet presAssocID="{4EBC6C1B-09E8-4F78-9BC9-414ED6CA709A}" presName="chevron5" presStyleLbl="alignNode1" presStyleIdx="18" presStyleCnt="21"/>
      <dgm:spPr/>
    </dgm:pt>
    <dgm:pt modelId="{EE2D4E46-70BF-4AEE-B451-AF3B231F9A6F}" type="pres">
      <dgm:prSet presAssocID="{4EBC6C1B-09E8-4F78-9BC9-414ED6CA709A}" presName="chevron6" presStyleLbl="alignNode1" presStyleIdx="19" presStyleCnt="21"/>
      <dgm:spPr/>
    </dgm:pt>
    <dgm:pt modelId="{E8BC3417-05E2-44C9-92F9-BB17F4DB1197}" type="pres">
      <dgm:prSet presAssocID="{4EBC6C1B-09E8-4F78-9BC9-414ED6CA709A}" presName="chevron7" presStyleLbl="alignNode1" presStyleIdx="20" presStyleCnt="21"/>
      <dgm:spPr/>
    </dgm:pt>
    <dgm:pt modelId="{1EB7FA2C-6DA8-4154-937F-3E61829D8BC6}" type="pres">
      <dgm:prSet presAssocID="{4EBC6C1B-09E8-4F78-9BC9-414ED6CA709A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9B5BED01-4B29-4436-AC37-C08C78D21F5E}" type="presOf" srcId="{BD434A65-2974-49EB-B50C-7C3203EC9D20}" destId="{66BBC108-07DE-45F3-AB5A-C62B2C866D07}" srcOrd="0" destOrd="0" presId="urn:microsoft.com/office/officeart/2008/layout/VerticalAccentList"/>
    <dgm:cxn modelId="{3B4DC208-03B8-4CD1-892E-E5EF23267B14}" srcId="{E523476E-8536-4E58-8B03-AEE6DEB63251}" destId="{171C7FAF-449C-4F40-B07C-4506B180F925}" srcOrd="0" destOrd="0" parTransId="{0F759990-7A63-424F-B057-7B5A0DB989B5}" sibTransId="{EDB0B4D5-0951-45A7-B8D6-842F886ABA72}"/>
    <dgm:cxn modelId="{9662EA5B-C38B-4198-A5BC-8BDC44DFD20C}" type="presOf" srcId="{418C48D1-E580-4462-9E6C-B78AD4943EBA}" destId="{4392BAAF-BC10-4B6F-9924-5498582D6836}" srcOrd="0" destOrd="0" presId="urn:microsoft.com/office/officeart/2008/layout/VerticalAccentList"/>
    <dgm:cxn modelId="{4BA3AF5D-26C6-4A51-9276-5DC8BE890948}" type="presOf" srcId="{E523476E-8536-4E58-8B03-AEE6DEB63251}" destId="{678BB782-76BC-45EC-AF1E-F7BB74E339B4}" srcOrd="0" destOrd="0" presId="urn:microsoft.com/office/officeart/2008/layout/VerticalAccentList"/>
    <dgm:cxn modelId="{99585343-71DB-40CC-A040-EDA00CAC5E53}" srcId="{418C48D1-E580-4462-9E6C-B78AD4943EBA}" destId="{8A397328-850B-455D-A0A7-60593F9197DF}" srcOrd="0" destOrd="0" parTransId="{06B6F1A7-BF82-4466-8078-F550B6B2405D}" sibTransId="{72DF6259-C601-45ED-BA88-69C303F7D03A}"/>
    <dgm:cxn modelId="{1BF5BD46-871B-49B0-A133-84C424B25FD9}" srcId="{418C48D1-E580-4462-9E6C-B78AD4943EBA}" destId="{E523476E-8536-4E58-8B03-AEE6DEB63251}" srcOrd="1" destOrd="0" parTransId="{B21261A7-5E04-4F60-9D1B-F47ADF61800D}" sibTransId="{C2867DFE-BC92-4C2A-89AE-59E44A2633CF}"/>
    <dgm:cxn modelId="{3636C14C-825B-493D-8EDF-8E1384730869}" srcId="{8A397328-850B-455D-A0A7-60593F9197DF}" destId="{BD434A65-2974-49EB-B50C-7C3203EC9D20}" srcOrd="0" destOrd="0" parTransId="{EC4C95A6-0130-49D7-B32E-62D35BFCBFE4}" sibTransId="{27310D00-F8F0-41BB-8A88-D7F273C8692C}"/>
    <dgm:cxn modelId="{F27A558B-5247-4620-9108-3C372C41FFAF}" type="presOf" srcId="{171C7FAF-449C-4F40-B07C-4506B180F925}" destId="{9D9E2B27-2AB1-4FBD-9C2F-76F3BA56E8A7}" srcOrd="0" destOrd="0" presId="urn:microsoft.com/office/officeart/2008/layout/VerticalAccentList"/>
    <dgm:cxn modelId="{210B7FA9-1221-4EBA-82DE-BB2AFAB830FD}" type="presOf" srcId="{6CB980F3-EE2B-4127-9DBB-AA504C4759D8}" destId="{1EB7FA2C-6DA8-4154-937F-3E61829D8BC6}" srcOrd="0" destOrd="0" presId="urn:microsoft.com/office/officeart/2008/layout/VerticalAccentList"/>
    <dgm:cxn modelId="{7DCE09B6-C1A1-430B-B9E0-E905BD928812}" type="presOf" srcId="{4EBC6C1B-09E8-4F78-9BC9-414ED6CA709A}" destId="{CB2F5FAB-A609-4E06-926E-281E731C9515}" srcOrd="0" destOrd="0" presId="urn:microsoft.com/office/officeart/2008/layout/VerticalAccentList"/>
    <dgm:cxn modelId="{DB89FBD1-BFF3-4B1E-BD1F-26E076F20193}" srcId="{418C48D1-E580-4462-9E6C-B78AD4943EBA}" destId="{4EBC6C1B-09E8-4F78-9BC9-414ED6CA709A}" srcOrd="2" destOrd="0" parTransId="{58341542-920B-4D4A-AA3B-E8835D214E22}" sibTransId="{BEBADFDD-4FE9-4AD4-B5E9-6D78941BDE72}"/>
    <dgm:cxn modelId="{FDFE55F2-C518-4BE3-894A-89B544CFB81C}" type="presOf" srcId="{8A397328-850B-455D-A0A7-60593F9197DF}" destId="{D7DE8E40-62CF-4BCC-818A-BDDD2055C235}" srcOrd="0" destOrd="0" presId="urn:microsoft.com/office/officeart/2008/layout/VerticalAccentList"/>
    <dgm:cxn modelId="{BB512EFE-10DC-42DD-B62D-0266DEC8636C}" srcId="{4EBC6C1B-09E8-4F78-9BC9-414ED6CA709A}" destId="{6CB980F3-EE2B-4127-9DBB-AA504C4759D8}" srcOrd="0" destOrd="0" parTransId="{903F46C5-B455-4D2B-9D33-C34BAEBAB861}" sibTransId="{C12A052B-63BB-4EFB-BC08-A002671977E5}"/>
    <dgm:cxn modelId="{203B430D-872E-4E9D-8530-E4E6730B5036}" type="presParOf" srcId="{4392BAAF-BC10-4B6F-9924-5498582D6836}" destId="{E32DA65F-01B0-4653-B39E-803D28D2A5E3}" srcOrd="0" destOrd="0" presId="urn:microsoft.com/office/officeart/2008/layout/VerticalAccentList"/>
    <dgm:cxn modelId="{95F33939-2501-47B3-9A21-16A1FF061B71}" type="presParOf" srcId="{E32DA65F-01B0-4653-B39E-803D28D2A5E3}" destId="{D7DE8E40-62CF-4BCC-818A-BDDD2055C235}" srcOrd="0" destOrd="0" presId="urn:microsoft.com/office/officeart/2008/layout/VerticalAccentList"/>
    <dgm:cxn modelId="{71AE0726-1FCB-41EF-BB99-274237E945ED}" type="presParOf" srcId="{4392BAAF-BC10-4B6F-9924-5498582D6836}" destId="{115FA971-9B78-4277-80EE-8F290718AEF4}" srcOrd="1" destOrd="0" presId="urn:microsoft.com/office/officeart/2008/layout/VerticalAccentList"/>
    <dgm:cxn modelId="{74C0CC2E-C225-41C9-AE55-36CD47FC68AC}" type="presParOf" srcId="{115FA971-9B78-4277-80EE-8F290718AEF4}" destId="{46448FB3-F46B-4DAF-9750-FE492761F240}" srcOrd="0" destOrd="0" presId="urn:microsoft.com/office/officeart/2008/layout/VerticalAccentList"/>
    <dgm:cxn modelId="{7033BD34-CE32-40ED-8E70-0508E6612E36}" type="presParOf" srcId="{115FA971-9B78-4277-80EE-8F290718AEF4}" destId="{1C9FDF79-440E-4A9F-BCCD-03BBDFAD63EC}" srcOrd="1" destOrd="0" presId="urn:microsoft.com/office/officeart/2008/layout/VerticalAccentList"/>
    <dgm:cxn modelId="{6BFDB927-F31C-42CB-95C1-4AA9AFABD486}" type="presParOf" srcId="{115FA971-9B78-4277-80EE-8F290718AEF4}" destId="{E7607035-26F5-4DDC-8BE8-D08DA092BFB6}" srcOrd="2" destOrd="0" presId="urn:microsoft.com/office/officeart/2008/layout/VerticalAccentList"/>
    <dgm:cxn modelId="{FE4CDCB2-3FAF-48BE-96ED-3643CDE04EDA}" type="presParOf" srcId="{115FA971-9B78-4277-80EE-8F290718AEF4}" destId="{1DE19921-5F41-4EE6-BAE0-AA48BF3DC63C}" srcOrd="3" destOrd="0" presId="urn:microsoft.com/office/officeart/2008/layout/VerticalAccentList"/>
    <dgm:cxn modelId="{52E3C955-6201-4B0C-9BB2-5C4FC58678CB}" type="presParOf" srcId="{115FA971-9B78-4277-80EE-8F290718AEF4}" destId="{EFA9456D-E3C1-440D-9488-5E6FBD80CF42}" srcOrd="4" destOrd="0" presId="urn:microsoft.com/office/officeart/2008/layout/VerticalAccentList"/>
    <dgm:cxn modelId="{33E55D0D-3936-4380-82AF-2AFED0AF1255}" type="presParOf" srcId="{115FA971-9B78-4277-80EE-8F290718AEF4}" destId="{7B08792B-BDBD-4EE1-93FF-22A46EFFF421}" srcOrd="5" destOrd="0" presId="urn:microsoft.com/office/officeart/2008/layout/VerticalAccentList"/>
    <dgm:cxn modelId="{3C9F7EF8-B6DF-4B15-A13D-6D6F83807666}" type="presParOf" srcId="{115FA971-9B78-4277-80EE-8F290718AEF4}" destId="{1649E3E6-7676-440D-86DE-3F0B90122A9F}" srcOrd="6" destOrd="0" presId="urn:microsoft.com/office/officeart/2008/layout/VerticalAccentList"/>
    <dgm:cxn modelId="{23C78089-A5A4-4572-BB06-F9D60D3F91C2}" type="presParOf" srcId="{115FA971-9B78-4277-80EE-8F290718AEF4}" destId="{66BBC108-07DE-45F3-AB5A-C62B2C866D07}" srcOrd="7" destOrd="0" presId="urn:microsoft.com/office/officeart/2008/layout/VerticalAccentList"/>
    <dgm:cxn modelId="{9E93F999-F027-45F7-A2B2-F62FA159A069}" type="presParOf" srcId="{4392BAAF-BC10-4B6F-9924-5498582D6836}" destId="{C1B7FFDC-F022-435E-AB01-B9C8830B367F}" srcOrd="2" destOrd="0" presId="urn:microsoft.com/office/officeart/2008/layout/VerticalAccentList"/>
    <dgm:cxn modelId="{7C01264B-2BDD-4CF6-BDFB-C910AA24415C}" type="presParOf" srcId="{4392BAAF-BC10-4B6F-9924-5498582D6836}" destId="{D326DA6B-FCC9-4AC7-98E4-81B02E57A273}" srcOrd="3" destOrd="0" presId="urn:microsoft.com/office/officeart/2008/layout/VerticalAccentList"/>
    <dgm:cxn modelId="{0ABAA5E2-08B5-4D0F-A6DA-A2C53E243008}" type="presParOf" srcId="{D326DA6B-FCC9-4AC7-98E4-81B02E57A273}" destId="{678BB782-76BC-45EC-AF1E-F7BB74E339B4}" srcOrd="0" destOrd="0" presId="urn:microsoft.com/office/officeart/2008/layout/VerticalAccentList"/>
    <dgm:cxn modelId="{219D7015-2740-4A7B-9A9A-7B6EC2A65F75}" type="presParOf" srcId="{4392BAAF-BC10-4B6F-9924-5498582D6836}" destId="{D5204082-3392-486F-ADC6-28E96F0826DB}" srcOrd="4" destOrd="0" presId="urn:microsoft.com/office/officeart/2008/layout/VerticalAccentList"/>
    <dgm:cxn modelId="{B8843BFE-9C88-4167-A201-0733FD2DFD2D}" type="presParOf" srcId="{D5204082-3392-486F-ADC6-28E96F0826DB}" destId="{D8C345FC-E319-437A-BB2D-BE957B3B6447}" srcOrd="0" destOrd="0" presId="urn:microsoft.com/office/officeart/2008/layout/VerticalAccentList"/>
    <dgm:cxn modelId="{6BA71D3E-92BD-4F94-B802-35A616422D86}" type="presParOf" srcId="{D5204082-3392-486F-ADC6-28E96F0826DB}" destId="{8A3AC4E3-261D-424A-9C15-1A3E48726C9A}" srcOrd="1" destOrd="0" presId="urn:microsoft.com/office/officeart/2008/layout/VerticalAccentList"/>
    <dgm:cxn modelId="{2D501527-84F6-4528-9BEB-09E6464F5B4E}" type="presParOf" srcId="{D5204082-3392-486F-ADC6-28E96F0826DB}" destId="{913F8FBC-4123-4777-A9D2-94BB46EB8560}" srcOrd="2" destOrd="0" presId="urn:microsoft.com/office/officeart/2008/layout/VerticalAccentList"/>
    <dgm:cxn modelId="{AA1ED521-BF32-4C11-A08F-5B80D2051BBE}" type="presParOf" srcId="{D5204082-3392-486F-ADC6-28E96F0826DB}" destId="{5074AFA0-994D-4E8D-B3E3-933055315C00}" srcOrd="3" destOrd="0" presId="urn:microsoft.com/office/officeart/2008/layout/VerticalAccentList"/>
    <dgm:cxn modelId="{64EF0431-9528-471D-8497-CE1D958C927A}" type="presParOf" srcId="{D5204082-3392-486F-ADC6-28E96F0826DB}" destId="{EB5042FF-E571-4105-BC87-884C3560F62F}" srcOrd="4" destOrd="0" presId="urn:microsoft.com/office/officeart/2008/layout/VerticalAccentList"/>
    <dgm:cxn modelId="{B83DA122-BE83-472C-B1BD-0832C14C4DDD}" type="presParOf" srcId="{D5204082-3392-486F-ADC6-28E96F0826DB}" destId="{A879C0C2-8481-439D-BE94-6DD6A6822E92}" srcOrd="5" destOrd="0" presId="urn:microsoft.com/office/officeart/2008/layout/VerticalAccentList"/>
    <dgm:cxn modelId="{D6185D17-6F1C-47A2-BBF0-3FEC762EBB2B}" type="presParOf" srcId="{D5204082-3392-486F-ADC6-28E96F0826DB}" destId="{31D04A16-39CC-4B09-954E-8958C67FBEAC}" srcOrd="6" destOrd="0" presId="urn:microsoft.com/office/officeart/2008/layout/VerticalAccentList"/>
    <dgm:cxn modelId="{6E861197-5A46-4873-8339-B91CED807EDE}" type="presParOf" srcId="{D5204082-3392-486F-ADC6-28E96F0826DB}" destId="{9D9E2B27-2AB1-4FBD-9C2F-76F3BA56E8A7}" srcOrd="7" destOrd="0" presId="urn:microsoft.com/office/officeart/2008/layout/VerticalAccentList"/>
    <dgm:cxn modelId="{EAB79745-F8E1-4734-B3BB-9303E347248D}" type="presParOf" srcId="{4392BAAF-BC10-4B6F-9924-5498582D6836}" destId="{BC9ABD7E-307C-4BB8-9A29-6C871B626FC9}" srcOrd="5" destOrd="0" presId="urn:microsoft.com/office/officeart/2008/layout/VerticalAccentList"/>
    <dgm:cxn modelId="{3FAF9825-1F00-4A3D-BCC1-E36638B197BF}" type="presParOf" srcId="{4392BAAF-BC10-4B6F-9924-5498582D6836}" destId="{9A032EDD-E786-44F5-877C-7442D45AA641}" srcOrd="6" destOrd="0" presId="urn:microsoft.com/office/officeart/2008/layout/VerticalAccentList"/>
    <dgm:cxn modelId="{085F5E0A-97DE-46D8-9C26-6BA2632A16D1}" type="presParOf" srcId="{9A032EDD-E786-44F5-877C-7442D45AA641}" destId="{CB2F5FAB-A609-4E06-926E-281E731C9515}" srcOrd="0" destOrd="0" presId="urn:microsoft.com/office/officeart/2008/layout/VerticalAccentList"/>
    <dgm:cxn modelId="{10966D6F-0F0A-43B9-8861-B9C609D918AC}" type="presParOf" srcId="{4392BAAF-BC10-4B6F-9924-5498582D6836}" destId="{9C558F5C-4976-4EA6-A624-C702940DA86B}" srcOrd="7" destOrd="0" presId="urn:microsoft.com/office/officeart/2008/layout/VerticalAccentList"/>
    <dgm:cxn modelId="{DC81A99C-A95F-4351-B50F-CF706D881F60}" type="presParOf" srcId="{9C558F5C-4976-4EA6-A624-C702940DA86B}" destId="{BC95B227-AB5A-4FF8-925E-D82ACE917E8E}" srcOrd="0" destOrd="0" presId="urn:microsoft.com/office/officeart/2008/layout/VerticalAccentList"/>
    <dgm:cxn modelId="{A7B5E511-5BAF-4C69-BD67-21EC7629CA57}" type="presParOf" srcId="{9C558F5C-4976-4EA6-A624-C702940DA86B}" destId="{24ACA7D2-63A9-4B81-ACA4-DC4AB62ACF69}" srcOrd="1" destOrd="0" presId="urn:microsoft.com/office/officeart/2008/layout/VerticalAccentList"/>
    <dgm:cxn modelId="{C46AA6EC-2C51-4EDC-98B5-7B5869AC0C1B}" type="presParOf" srcId="{9C558F5C-4976-4EA6-A624-C702940DA86B}" destId="{6413905E-C5CE-4673-B40E-6C16BC8B3B92}" srcOrd="2" destOrd="0" presId="urn:microsoft.com/office/officeart/2008/layout/VerticalAccentList"/>
    <dgm:cxn modelId="{6696E4C1-6A73-4482-8F7F-36C78DFF07E9}" type="presParOf" srcId="{9C558F5C-4976-4EA6-A624-C702940DA86B}" destId="{137901CA-456F-4AD4-BD18-8E9B49E42D80}" srcOrd="3" destOrd="0" presId="urn:microsoft.com/office/officeart/2008/layout/VerticalAccentList"/>
    <dgm:cxn modelId="{1961A013-73AE-47CE-A6C8-C63BD715A023}" type="presParOf" srcId="{9C558F5C-4976-4EA6-A624-C702940DA86B}" destId="{167222F8-43D2-456F-8BBA-87A98475E6C1}" srcOrd="4" destOrd="0" presId="urn:microsoft.com/office/officeart/2008/layout/VerticalAccentList"/>
    <dgm:cxn modelId="{498B936B-AB68-4915-AAAE-655402CE5C9B}" type="presParOf" srcId="{9C558F5C-4976-4EA6-A624-C702940DA86B}" destId="{EE2D4E46-70BF-4AEE-B451-AF3B231F9A6F}" srcOrd="5" destOrd="0" presId="urn:microsoft.com/office/officeart/2008/layout/VerticalAccentList"/>
    <dgm:cxn modelId="{031A3201-AA68-447F-8980-301A08DB3333}" type="presParOf" srcId="{9C558F5C-4976-4EA6-A624-C702940DA86B}" destId="{E8BC3417-05E2-44C9-92F9-BB17F4DB1197}" srcOrd="6" destOrd="0" presId="urn:microsoft.com/office/officeart/2008/layout/VerticalAccentList"/>
    <dgm:cxn modelId="{290FAABA-0469-4F52-9554-19335BEBE609}" type="presParOf" srcId="{9C558F5C-4976-4EA6-A624-C702940DA86B}" destId="{1EB7FA2C-6DA8-4154-937F-3E61829D8BC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B80DB4-0BD0-4B17-8C73-AA33B86B375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13FD429-21C1-4FAE-B6BC-94B782C0636E}">
      <dgm:prSet phldrT="[نص]"/>
      <dgm:spPr/>
      <dgm:t>
        <a:bodyPr/>
        <a:lstStyle/>
        <a:p>
          <a:pPr rtl="1"/>
          <a:r>
            <a:rPr lang="en-US" b="1" dirty="0">
              <a:solidFill>
                <a:srgbClr val="FDB716"/>
              </a:solidFill>
              <a:latin typeface="Comic Sans MS" panose="030F0702030302020204" pitchFamily="66" charset="0"/>
            </a:rPr>
            <a:t>Auxiliary verbs</a:t>
          </a:r>
          <a:endParaRPr lang="ar-SA" b="1" dirty="0">
            <a:solidFill>
              <a:srgbClr val="FDB716"/>
            </a:solidFill>
            <a:latin typeface="Comic Sans MS" panose="030F0702030302020204" pitchFamily="66" charset="0"/>
          </a:endParaRPr>
        </a:p>
      </dgm:t>
    </dgm:pt>
    <dgm:pt modelId="{B9B66640-BAC2-4AEA-80FF-6EE3F71B7A26}" type="parTrans" cxnId="{C3130450-E729-4413-BC1B-9F7A65ECEF03}">
      <dgm:prSet/>
      <dgm:spPr/>
      <dgm:t>
        <a:bodyPr/>
        <a:lstStyle/>
        <a:p>
          <a:pPr rtl="1"/>
          <a:endParaRPr lang="ar-SA"/>
        </a:p>
      </dgm:t>
    </dgm:pt>
    <dgm:pt modelId="{0BD5D0DC-45E8-41D8-AA83-7DDE0DAFA4B3}" type="sibTrans" cxnId="{C3130450-E729-4413-BC1B-9F7A65ECEF03}">
      <dgm:prSet/>
      <dgm:spPr/>
      <dgm:t>
        <a:bodyPr/>
        <a:lstStyle/>
        <a:p>
          <a:pPr rtl="1"/>
          <a:endParaRPr lang="ar-SA"/>
        </a:p>
      </dgm:t>
    </dgm:pt>
    <dgm:pt modelId="{B695459C-3467-4909-AFD8-91608DA3F05F}">
      <dgm:prSet phldrT="[نص]"/>
      <dgm:spPr/>
      <dgm:t>
        <a:bodyPr/>
        <a:lstStyle/>
        <a:p>
          <a:pPr rtl="1"/>
          <a:r>
            <a:rPr lang="en-US" dirty="0">
              <a:solidFill>
                <a:srgbClr val="8A3088"/>
              </a:solidFill>
              <a:latin typeface="Comic Sans MS" panose="030F0702030302020204" pitchFamily="66" charset="0"/>
            </a:rPr>
            <a:t>be</a:t>
          </a:r>
          <a:endParaRPr lang="ar-SA" dirty="0">
            <a:solidFill>
              <a:srgbClr val="8A3088"/>
            </a:solidFill>
            <a:latin typeface="Comic Sans MS" panose="030F0702030302020204" pitchFamily="66" charset="0"/>
          </a:endParaRPr>
        </a:p>
      </dgm:t>
    </dgm:pt>
    <dgm:pt modelId="{D9432EC1-105F-47B2-9787-A6E6E3985AE5}" type="parTrans" cxnId="{8CC5718F-38DE-4A54-82F9-EEAAE3A06196}">
      <dgm:prSet/>
      <dgm:spPr/>
      <dgm:t>
        <a:bodyPr/>
        <a:lstStyle/>
        <a:p>
          <a:pPr rtl="1"/>
          <a:endParaRPr lang="ar-SA"/>
        </a:p>
      </dgm:t>
    </dgm:pt>
    <dgm:pt modelId="{47973940-1559-414F-B21B-5D66093A70C9}" type="sibTrans" cxnId="{8CC5718F-38DE-4A54-82F9-EEAAE3A06196}">
      <dgm:prSet/>
      <dgm:spPr/>
      <dgm:t>
        <a:bodyPr/>
        <a:lstStyle/>
        <a:p>
          <a:pPr rtl="1"/>
          <a:endParaRPr lang="ar-SA"/>
        </a:p>
      </dgm:t>
    </dgm:pt>
    <dgm:pt modelId="{5076FA9B-434F-4DD2-9FEB-E81CD86DD643}">
      <dgm:prSet phldrT="[نص]"/>
      <dgm:spPr/>
      <dgm:t>
        <a:bodyPr/>
        <a:lstStyle/>
        <a:p>
          <a:pPr rtl="1"/>
          <a:r>
            <a:rPr lang="en-US" dirty="0">
              <a:solidFill>
                <a:srgbClr val="8A3088"/>
              </a:solidFill>
              <a:latin typeface="Comic Sans MS" panose="030F0702030302020204" pitchFamily="66" charset="0"/>
            </a:rPr>
            <a:t>have</a:t>
          </a:r>
          <a:endParaRPr lang="ar-SA" dirty="0">
            <a:solidFill>
              <a:srgbClr val="8A3088"/>
            </a:solidFill>
            <a:latin typeface="Comic Sans MS" panose="030F0702030302020204" pitchFamily="66" charset="0"/>
          </a:endParaRPr>
        </a:p>
      </dgm:t>
    </dgm:pt>
    <dgm:pt modelId="{E4F3BA7A-4F66-4754-BBF4-F3658688A933}" type="parTrans" cxnId="{6ED7CE05-C9CE-4FCE-A25A-003E386AF337}">
      <dgm:prSet/>
      <dgm:spPr/>
      <dgm:t>
        <a:bodyPr/>
        <a:lstStyle/>
        <a:p>
          <a:pPr rtl="1"/>
          <a:endParaRPr lang="ar-SA"/>
        </a:p>
      </dgm:t>
    </dgm:pt>
    <dgm:pt modelId="{7C31ADD6-D52E-4EF3-91CD-C65E1250F1EE}" type="sibTrans" cxnId="{6ED7CE05-C9CE-4FCE-A25A-003E386AF337}">
      <dgm:prSet/>
      <dgm:spPr/>
      <dgm:t>
        <a:bodyPr/>
        <a:lstStyle/>
        <a:p>
          <a:pPr rtl="1"/>
          <a:endParaRPr lang="ar-SA"/>
        </a:p>
      </dgm:t>
    </dgm:pt>
    <dgm:pt modelId="{5A70E6D2-F4BC-413A-8A2B-BB7CF7459FC9}">
      <dgm:prSet phldrT="[نص]"/>
      <dgm:spPr/>
      <dgm:t>
        <a:bodyPr/>
        <a:lstStyle/>
        <a:p>
          <a:pPr rtl="1"/>
          <a:r>
            <a:rPr lang="en-US" dirty="0">
              <a:solidFill>
                <a:srgbClr val="8A3088"/>
              </a:solidFill>
              <a:latin typeface="Comic Sans MS" panose="030F0702030302020204" pitchFamily="66" charset="0"/>
            </a:rPr>
            <a:t>do</a:t>
          </a:r>
          <a:endParaRPr lang="ar-SA" dirty="0">
            <a:solidFill>
              <a:srgbClr val="8A3088"/>
            </a:solidFill>
            <a:latin typeface="Comic Sans MS" panose="030F0702030302020204" pitchFamily="66" charset="0"/>
          </a:endParaRPr>
        </a:p>
      </dgm:t>
    </dgm:pt>
    <dgm:pt modelId="{261783A7-4AD4-4176-A6E6-DF1CB492E611}" type="parTrans" cxnId="{149139EA-E358-46BE-B0EF-7EF9148BBD9D}">
      <dgm:prSet/>
      <dgm:spPr/>
      <dgm:t>
        <a:bodyPr/>
        <a:lstStyle/>
        <a:p>
          <a:pPr rtl="1"/>
          <a:endParaRPr lang="ar-SA"/>
        </a:p>
      </dgm:t>
    </dgm:pt>
    <dgm:pt modelId="{FE71F5B6-EB44-4205-BB0D-5C56AC535FD3}" type="sibTrans" cxnId="{149139EA-E358-46BE-B0EF-7EF9148BBD9D}">
      <dgm:prSet/>
      <dgm:spPr/>
      <dgm:t>
        <a:bodyPr/>
        <a:lstStyle/>
        <a:p>
          <a:pPr rtl="1"/>
          <a:endParaRPr lang="ar-SA"/>
        </a:p>
      </dgm:t>
    </dgm:pt>
    <dgm:pt modelId="{80BC9048-D4D6-42A6-B4D3-C12B84D93C8F}" type="pres">
      <dgm:prSet presAssocID="{7FB80DB4-0BD0-4B17-8C73-AA33B86B375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B17646-AA13-4FAB-BE57-6732036E5B57}" type="pres">
      <dgm:prSet presAssocID="{113FD429-21C1-4FAE-B6BC-94B782C0636E}" presName="hierRoot1" presStyleCnt="0">
        <dgm:presLayoutVars>
          <dgm:hierBranch val="init"/>
        </dgm:presLayoutVars>
      </dgm:prSet>
      <dgm:spPr/>
    </dgm:pt>
    <dgm:pt modelId="{E53BB92A-E6EF-4572-AEB2-D11C736315D2}" type="pres">
      <dgm:prSet presAssocID="{113FD429-21C1-4FAE-B6BC-94B782C0636E}" presName="rootComposite1" presStyleCnt="0"/>
      <dgm:spPr/>
    </dgm:pt>
    <dgm:pt modelId="{B5332F07-6437-439D-A289-CEB26B9C37F2}" type="pres">
      <dgm:prSet presAssocID="{113FD429-21C1-4FAE-B6BC-94B782C0636E}" presName="rootText1" presStyleLbl="alignAcc1" presStyleIdx="0" presStyleCnt="0">
        <dgm:presLayoutVars>
          <dgm:chPref val="3"/>
        </dgm:presLayoutVars>
      </dgm:prSet>
      <dgm:spPr/>
    </dgm:pt>
    <dgm:pt modelId="{A557207B-367E-4D0E-87B4-1B1D0B822F0B}" type="pres">
      <dgm:prSet presAssocID="{113FD429-21C1-4FAE-B6BC-94B782C0636E}" presName="topArc1" presStyleLbl="parChTrans1D1" presStyleIdx="0" presStyleCnt="8"/>
      <dgm:spPr/>
    </dgm:pt>
    <dgm:pt modelId="{53A659F9-D611-4F41-A1D3-B39A35E9BA32}" type="pres">
      <dgm:prSet presAssocID="{113FD429-21C1-4FAE-B6BC-94B782C0636E}" presName="bottomArc1" presStyleLbl="parChTrans1D1" presStyleIdx="1" presStyleCnt="8"/>
      <dgm:spPr/>
    </dgm:pt>
    <dgm:pt modelId="{383F6B03-2C0A-43B6-846F-1BD7FDCAB0E5}" type="pres">
      <dgm:prSet presAssocID="{113FD429-21C1-4FAE-B6BC-94B782C0636E}" presName="topConnNode1" presStyleLbl="node1" presStyleIdx="0" presStyleCnt="0"/>
      <dgm:spPr/>
    </dgm:pt>
    <dgm:pt modelId="{2B1EB000-DF46-43DB-A072-348A8FF88305}" type="pres">
      <dgm:prSet presAssocID="{113FD429-21C1-4FAE-B6BC-94B782C0636E}" presName="hierChild2" presStyleCnt="0"/>
      <dgm:spPr/>
    </dgm:pt>
    <dgm:pt modelId="{CA6D7E6E-29C9-40CB-ACE9-315391067B22}" type="pres">
      <dgm:prSet presAssocID="{D9432EC1-105F-47B2-9787-A6E6E3985AE5}" presName="Name28" presStyleLbl="parChTrans1D2" presStyleIdx="0" presStyleCnt="3"/>
      <dgm:spPr/>
    </dgm:pt>
    <dgm:pt modelId="{4A013259-0411-4E51-8BB3-5CF95B822B55}" type="pres">
      <dgm:prSet presAssocID="{B695459C-3467-4909-AFD8-91608DA3F05F}" presName="hierRoot2" presStyleCnt="0">
        <dgm:presLayoutVars>
          <dgm:hierBranch val="init"/>
        </dgm:presLayoutVars>
      </dgm:prSet>
      <dgm:spPr/>
    </dgm:pt>
    <dgm:pt modelId="{D9E3BBF9-F499-41E7-B9F6-E95EB946B604}" type="pres">
      <dgm:prSet presAssocID="{B695459C-3467-4909-AFD8-91608DA3F05F}" presName="rootComposite2" presStyleCnt="0"/>
      <dgm:spPr/>
    </dgm:pt>
    <dgm:pt modelId="{539981EF-80E7-4A15-8636-D935E091B2BF}" type="pres">
      <dgm:prSet presAssocID="{B695459C-3467-4909-AFD8-91608DA3F05F}" presName="rootText2" presStyleLbl="alignAcc1" presStyleIdx="0" presStyleCnt="0">
        <dgm:presLayoutVars>
          <dgm:chPref val="3"/>
        </dgm:presLayoutVars>
      </dgm:prSet>
      <dgm:spPr/>
    </dgm:pt>
    <dgm:pt modelId="{69485863-8C43-4E0E-B709-0D6AF652E224}" type="pres">
      <dgm:prSet presAssocID="{B695459C-3467-4909-AFD8-91608DA3F05F}" presName="topArc2" presStyleLbl="parChTrans1D1" presStyleIdx="2" presStyleCnt="8"/>
      <dgm:spPr/>
    </dgm:pt>
    <dgm:pt modelId="{0AE3767C-A178-43B6-9147-6DB26C35830B}" type="pres">
      <dgm:prSet presAssocID="{B695459C-3467-4909-AFD8-91608DA3F05F}" presName="bottomArc2" presStyleLbl="parChTrans1D1" presStyleIdx="3" presStyleCnt="8"/>
      <dgm:spPr/>
    </dgm:pt>
    <dgm:pt modelId="{F4CDF210-73FF-449E-8128-2768C3A76E12}" type="pres">
      <dgm:prSet presAssocID="{B695459C-3467-4909-AFD8-91608DA3F05F}" presName="topConnNode2" presStyleLbl="node2" presStyleIdx="0" presStyleCnt="0"/>
      <dgm:spPr/>
    </dgm:pt>
    <dgm:pt modelId="{C92A98C8-08A3-4330-B34A-676606FAD530}" type="pres">
      <dgm:prSet presAssocID="{B695459C-3467-4909-AFD8-91608DA3F05F}" presName="hierChild4" presStyleCnt="0"/>
      <dgm:spPr/>
    </dgm:pt>
    <dgm:pt modelId="{7A603AD2-B9D8-4585-80CB-AE364CE6F606}" type="pres">
      <dgm:prSet presAssocID="{B695459C-3467-4909-AFD8-91608DA3F05F}" presName="hierChild5" presStyleCnt="0"/>
      <dgm:spPr/>
    </dgm:pt>
    <dgm:pt modelId="{D21DBB81-AA1A-4AFD-BB11-F0C7C1855BD3}" type="pres">
      <dgm:prSet presAssocID="{E4F3BA7A-4F66-4754-BBF4-F3658688A933}" presName="Name28" presStyleLbl="parChTrans1D2" presStyleIdx="1" presStyleCnt="3"/>
      <dgm:spPr/>
    </dgm:pt>
    <dgm:pt modelId="{A53CFD60-A256-4141-B20D-A34D0C49CD1E}" type="pres">
      <dgm:prSet presAssocID="{5076FA9B-434F-4DD2-9FEB-E81CD86DD643}" presName="hierRoot2" presStyleCnt="0">
        <dgm:presLayoutVars>
          <dgm:hierBranch val="init"/>
        </dgm:presLayoutVars>
      </dgm:prSet>
      <dgm:spPr/>
    </dgm:pt>
    <dgm:pt modelId="{955722CE-5CE0-4863-A89C-085F04535A8F}" type="pres">
      <dgm:prSet presAssocID="{5076FA9B-434F-4DD2-9FEB-E81CD86DD643}" presName="rootComposite2" presStyleCnt="0"/>
      <dgm:spPr/>
    </dgm:pt>
    <dgm:pt modelId="{CCD7434E-1C38-428B-804B-CCD815B7FFDE}" type="pres">
      <dgm:prSet presAssocID="{5076FA9B-434F-4DD2-9FEB-E81CD86DD643}" presName="rootText2" presStyleLbl="alignAcc1" presStyleIdx="0" presStyleCnt="0">
        <dgm:presLayoutVars>
          <dgm:chPref val="3"/>
        </dgm:presLayoutVars>
      </dgm:prSet>
      <dgm:spPr/>
    </dgm:pt>
    <dgm:pt modelId="{67C56459-0E31-4EA9-952B-4F2159C376E9}" type="pres">
      <dgm:prSet presAssocID="{5076FA9B-434F-4DD2-9FEB-E81CD86DD643}" presName="topArc2" presStyleLbl="parChTrans1D1" presStyleIdx="4" presStyleCnt="8"/>
      <dgm:spPr/>
    </dgm:pt>
    <dgm:pt modelId="{896FC445-5C3E-4922-A8D7-71634BC84798}" type="pres">
      <dgm:prSet presAssocID="{5076FA9B-434F-4DD2-9FEB-E81CD86DD643}" presName="bottomArc2" presStyleLbl="parChTrans1D1" presStyleIdx="5" presStyleCnt="8"/>
      <dgm:spPr/>
    </dgm:pt>
    <dgm:pt modelId="{851FBF33-3A94-4944-89D9-C9A2073B92B0}" type="pres">
      <dgm:prSet presAssocID="{5076FA9B-434F-4DD2-9FEB-E81CD86DD643}" presName="topConnNode2" presStyleLbl="node2" presStyleIdx="0" presStyleCnt="0"/>
      <dgm:spPr/>
    </dgm:pt>
    <dgm:pt modelId="{B92389F5-6915-4D77-90DA-2B27DAB6A164}" type="pres">
      <dgm:prSet presAssocID="{5076FA9B-434F-4DD2-9FEB-E81CD86DD643}" presName="hierChild4" presStyleCnt="0"/>
      <dgm:spPr/>
    </dgm:pt>
    <dgm:pt modelId="{D1F71C39-575C-4701-A797-58DB165257F1}" type="pres">
      <dgm:prSet presAssocID="{5076FA9B-434F-4DD2-9FEB-E81CD86DD643}" presName="hierChild5" presStyleCnt="0"/>
      <dgm:spPr/>
    </dgm:pt>
    <dgm:pt modelId="{29069BB9-2EB5-48D7-94F4-DF1BCA182253}" type="pres">
      <dgm:prSet presAssocID="{261783A7-4AD4-4176-A6E6-DF1CB492E611}" presName="Name28" presStyleLbl="parChTrans1D2" presStyleIdx="2" presStyleCnt="3"/>
      <dgm:spPr/>
    </dgm:pt>
    <dgm:pt modelId="{7586F14C-0882-4410-A557-78256D33C170}" type="pres">
      <dgm:prSet presAssocID="{5A70E6D2-F4BC-413A-8A2B-BB7CF7459FC9}" presName="hierRoot2" presStyleCnt="0">
        <dgm:presLayoutVars>
          <dgm:hierBranch val="init"/>
        </dgm:presLayoutVars>
      </dgm:prSet>
      <dgm:spPr/>
    </dgm:pt>
    <dgm:pt modelId="{B52C3512-3F55-4C53-8727-C5C8D6438B36}" type="pres">
      <dgm:prSet presAssocID="{5A70E6D2-F4BC-413A-8A2B-BB7CF7459FC9}" presName="rootComposite2" presStyleCnt="0"/>
      <dgm:spPr/>
    </dgm:pt>
    <dgm:pt modelId="{3FFCB733-0A8D-453D-A148-3FB43B43F108}" type="pres">
      <dgm:prSet presAssocID="{5A70E6D2-F4BC-413A-8A2B-BB7CF7459FC9}" presName="rootText2" presStyleLbl="alignAcc1" presStyleIdx="0" presStyleCnt="0">
        <dgm:presLayoutVars>
          <dgm:chPref val="3"/>
        </dgm:presLayoutVars>
      </dgm:prSet>
      <dgm:spPr/>
    </dgm:pt>
    <dgm:pt modelId="{D25C4299-8358-4B8A-8D74-D1B4479B1A21}" type="pres">
      <dgm:prSet presAssocID="{5A70E6D2-F4BC-413A-8A2B-BB7CF7459FC9}" presName="topArc2" presStyleLbl="parChTrans1D1" presStyleIdx="6" presStyleCnt="8"/>
      <dgm:spPr/>
    </dgm:pt>
    <dgm:pt modelId="{6468B65C-B133-4A6B-BF99-7E10F693AC65}" type="pres">
      <dgm:prSet presAssocID="{5A70E6D2-F4BC-413A-8A2B-BB7CF7459FC9}" presName="bottomArc2" presStyleLbl="parChTrans1D1" presStyleIdx="7" presStyleCnt="8"/>
      <dgm:spPr/>
    </dgm:pt>
    <dgm:pt modelId="{B18D2D7A-3CA0-46E7-8D1D-EEBD8CD033F3}" type="pres">
      <dgm:prSet presAssocID="{5A70E6D2-F4BC-413A-8A2B-BB7CF7459FC9}" presName="topConnNode2" presStyleLbl="node2" presStyleIdx="0" presStyleCnt="0"/>
      <dgm:spPr/>
    </dgm:pt>
    <dgm:pt modelId="{17D6FFB9-C543-4D3F-BFD1-FBB372EA6EEC}" type="pres">
      <dgm:prSet presAssocID="{5A70E6D2-F4BC-413A-8A2B-BB7CF7459FC9}" presName="hierChild4" presStyleCnt="0"/>
      <dgm:spPr/>
    </dgm:pt>
    <dgm:pt modelId="{EF0E6CBC-4C1C-4406-8932-3A2370F17FB0}" type="pres">
      <dgm:prSet presAssocID="{5A70E6D2-F4BC-413A-8A2B-BB7CF7459FC9}" presName="hierChild5" presStyleCnt="0"/>
      <dgm:spPr/>
    </dgm:pt>
    <dgm:pt modelId="{679B9929-7B84-407E-AB1D-4AFE4784E3D5}" type="pres">
      <dgm:prSet presAssocID="{113FD429-21C1-4FAE-B6BC-94B782C0636E}" presName="hierChild3" presStyleCnt="0"/>
      <dgm:spPr/>
    </dgm:pt>
  </dgm:ptLst>
  <dgm:cxnLst>
    <dgm:cxn modelId="{E29E8705-DA44-4434-9307-1C8A6DAC3181}" type="presOf" srcId="{E4F3BA7A-4F66-4754-BBF4-F3658688A933}" destId="{D21DBB81-AA1A-4AFD-BB11-F0C7C1855BD3}" srcOrd="0" destOrd="0" presId="urn:microsoft.com/office/officeart/2008/layout/HalfCircleOrganizationChart"/>
    <dgm:cxn modelId="{6ED7CE05-C9CE-4FCE-A25A-003E386AF337}" srcId="{113FD429-21C1-4FAE-B6BC-94B782C0636E}" destId="{5076FA9B-434F-4DD2-9FEB-E81CD86DD643}" srcOrd="1" destOrd="0" parTransId="{E4F3BA7A-4F66-4754-BBF4-F3658688A933}" sibTransId="{7C31ADD6-D52E-4EF3-91CD-C65E1250F1EE}"/>
    <dgm:cxn modelId="{6B1C7911-38C4-4948-803B-C1151C1601FB}" type="presOf" srcId="{B695459C-3467-4909-AFD8-91608DA3F05F}" destId="{F4CDF210-73FF-449E-8128-2768C3A76E12}" srcOrd="1" destOrd="0" presId="urn:microsoft.com/office/officeart/2008/layout/HalfCircleOrganizationChart"/>
    <dgm:cxn modelId="{B2BFB123-B7F3-4E35-8825-67977225314B}" type="presOf" srcId="{113FD429-21C1-4FAE-B6BC-94B782C0636E}" destId="{B5332F07-6437-439D-A289-CEB26B9C37F2}" srcOrd="0" destOrd="0" presId="urn:microsoft.com/office/officeart/2008/layout/HalfCircleOrganizationChart"/>
    <dgm:cxn modelId="{63B2C22A-03F5-433E-B4AA-5396D83FA7F3}" type="presOf" srcId="{261783A7-4AD4-4176-A6E6-DF1CB492E611}" destId="{29069BB9-2EB5-48D7-94F4-DF1BCA182253}" srcOrd="0" destOrd="0" presId="urn:microsoft.com/office/officeart/2008/layout/HalfCircleOrganizationChart"/>
    <dgm:cxn modelId="{291AC42B-0BAB-44D0-B2D4-8F29E2D720FC}" type="presOf" srcId="{B695459C-3467-4909-AFD8-91608DA3F05F}" destId="{539981EF-80E7-4A15-8636-D935E091B2BF}" srcOrd="0" destOrd="0" presId="urn:microsoft.com/office/officeart/2008/layout/HalfCircleOrganizationChart"/>
    <dgm:cxn modelId="{28A53A60-915F-49D4-9FBE-7E0705F98F95}" type="presOf" srcId="{113FD429-21C1-4FAE-B6BC-94B782C0636E}" destId="{383F6B03-2C0A-43B6-846F-1BD7FDCAB0E5}" srcOrd="1" destOrd="0" presId="urn:microsoft.com/office/officeart/2008/layout/HalfCircleOrganizationChart"/>
    <dgm:cxn modelId="{678DD46A-E769-4096-8A9B-FBD28A397C15}" type="presOf" srcId="{D9432EC1-105F-47B2-9787-A6E6E3985AE5}" destId="{CA6D7E6E-29C9-40CB-ACE9-315391067B22}" srcOrd="0" destOrd="0" presId="urn:microsoft.com/office/officeart/2008/layout/HalfCircleOrganizationChart"/>
    <dgm:cxn modelId="{83C9486E-9D36-447D-A3A3-AA906D303A89}" type="presOf" srcId="{5A70E6D2-F4BC-413A-8A2B-BB7CF7459FC9}" destId="{B18D2D7A-3CA0-46E7-8D1D-EEBD8CD033F3}" srcOrd="1" destOrd="0" presId="urn:microsoft.com/office/officeart/2008/layout/HalfCircleOrganizationChart"/>
    <dgm:cxn modelId="{C3130450-E729-4413-BC1B-9F7A65ECEF03}" srcId="{7FB80DB4-0BD0-4B17-8C73-AA33B86B375D}" destId="{113FD429-21C1-4FAE-B6BC-94B782C0636E}" srcOrd="0" destOrd="0" parTransId="{B9B66640-BAC2-4AEA-80FF-6EE3F71B7A26}" sibTransId="{0BD5D0DC-45E8-41D8-AA83-7DDE0DAFA4B3}"/>
    <dgm:cxn modelId="{8CC5718F-38DE-4A54-82F9-EEAAE3A06196}" srcId="{113FD429-21C1-4FAE-B6BC-94B782C0636E}" destId="{B695459C-3467-4909-AFD8-91608DA3F05F}" srcOrd="0" destOrd="0" parTransId="{D9432EC1-105F-47B2-9787-A6E6E3985AE5}" sibTransId="{47973940-1559-414F-B21B-5D66093A70C9}"/>
    <dgm:cxn modelId="{A60172E7-B696-4509-8C8E-DB9EEEADBB6C}" type="presOf" srcId="{5076FA9B-434F-4DD2-9FEB-E81CD86DD643}" destId="{CCD7434E-1C38-428B-804B-CCD815B7FFDE}" srcOrd="0" destOrd="0" presId="urn:microsoft.com/office/officeart/2008/layout/HalfCircleOrganizationChart"/>
    <dgm:cxn modelId="{149139EA-E358-46BE-B0EF-7EF9148BBD9D}" srcId="{113FD429-21C1-4FAE-B6BC-94B782C0636E}" destId="{5A70E6D2-F4BC-413A-8A2B-BB7CF7459FC9}" srcOrd="2" destOrd="0" parTransId="{261783A7-4AD4-4176-A6E6-DF1CB492E611}" sibTransId="{FE71F5B6-EB44-4205-BB0D-5C56AC535FD3}"/>
    <dgm:cxn modelId="{EBBD0CEB-98DA-43E4-B3F5-D681D51AD6D5}" type="presOf" srcId="{7FB80DB4-0BD0-4B17-8C73-AA33B86B375D}" destId="{80BC9048-D4D6-42A6-B4D3-C12B84D93C8F}" srcOrd="0" destOrd="0" presId="urn:microsoft.com/office/officeart/2008/layout/HalfCircleOrganizationChart"/>
    <dgm:cxn modelId="{7CE592ED-4D35-440F-8007-A414F219CB5D}" type="presOf" srcId="{5A70E6D2-F4BC-413A-8A2B-BB7CF7459FC9}" destId="{3FFCB733-0A8D-453D-A148-3FB43B43F108}" srcOrd="0" destOrd="0" presId="urn:microsoft.com/office/officeart/2008/layout/HalfCircleOrganizationChart"/>
    <dgm:cxn modelId="{37D69CED-E49D-476E-BF08-C470708B6EA0}" type="presOf" srcId="{5076FA9B-434F-4DD2-9FEB-E81CD86DD643}" destId="{851FBF33-3A94-4944-89D9-C9A2073B92B0}" srcOrd="1" destOrd="0" presId="urn:microsoft.com/office/officeart/2008/layout/HalfCircleOrganizationChart"/>
    <dgm:cxn modelId="{E02607F8-5EA9-4DEF-8A3C-B9D2FEE8C691}" type="presParOf" srcId="{80BC9048-D4D6-42A6-B4D3-C12B84D93C8F}" destId="{05B17646-AA13-4FAB-BE57-6732036E5B57}" srcOrd="0" destOrd="0" presId="urn:microsoft.com/office/officeart/2008/layout/HalfCircleOrganizationChart"/>
    <dgm:cxn modelId="{CB5CE477-935C-45DE-B17C-C80D27BF5863}" type="presParOf" srcId="{05B17646-AA13-4FAB-BE57-6732036E5B57}" destId="{E53BB92A-E6EF-4572-AEB2-D11C736315D2}" srcOrd="0" destOrd="0" presId="urn:microsoft.com/office/officeart/2008/layout/HalfCircleOrganizationChart"/>
    <dgm:cxn modelId="{8B7BB0A7-8197-4862-A35E-6D2AFEE667F3}" type="presParOf" srcId="{E53BB92A-E6EF-4572-AEB2-D11C736315D2}" destId="{B5332F07-6437-439D-A289-CEB26B9C37F2}" srcOrd="0" destOrd="0" presId="urn:microsoft.com/office/officeart/2008/layout/HalfCircleOrganizationChart"/>
    <dgm:cxn modelId="{5059AAAF-461E-45A0-BF62-7928ABCBEFCF}" type="presParOf" srcId="{E53BB92A-E6EF-4572-AEB2-D11C736315D2}" destId="{A557207B-367E-4D0E-87B4-1B1D0B822F0B}" srcOrd="1" destOrd="0" presId="urn:microsoft.com/office/officeart/2008/layout/HalfCircleOrganizationChart"/>
    <dgm:cxn modelId="{A177B0EF-A9B0-4406-B64A-5BBA8CC84B8D}" type="presParOf" srcId="{E53BB92A-E6EF-4572-AEB2-D11C736315D2}" destId="{53A659F9-D611-4F41-A1D3-B39A35E9BA32}" srcOrd="2" destOrd="0" presId="urn:microsoft.com/office/officeart/2008/layout/HalfCircleOrganizationChart"/>
    <dgm:cxn modelId="{E8C1C810-3C72-453D-995D-D4F536F84FCE}" type="presParOf" srcId="{E53BB92A-E6EF-4572-AEB2-D11C736315D2}" destId="{383F6B03-2C0A-43B6-846F-1BD7FDCAB0E5}" srcOrd="3" destOrd="0" presId="urn:microsoft.com/office/officeart/2008/layout/HalfCircleOrganizationChart"/>
    <dgm:cxn modelId="{D62E13F6-B316-407D-8788-09273A133205}" type="presParOf" srcId="{05B17646-AA13-4FAB-BE57-6732036E5B57}" destId="{2B1EB000-DF46-43DB-A072-348A8FF88305}" srcOrd="1" destOrd="0" presId="urn:microsoft.com/office/officeart/2008/layout/HalfCircleOrganizationChart"/>
    <dgm:cxn modelId="{137BCDC8-EEAB-4BE4-84B2-2EE7722D525E}" type="presParOf" srcId="{2B1EB000-DF46-43DB-A072-348A8FF88305}" destId="{CA6D7E6E-29C9-40CB-ACE9-315391067B22}" srcOrd="0" destOrd="0" presId="urn:microsoft.com/office/officeart/2008/layout/HalfCircleOrganizationChart"/>
    <dgm:cxn modelId="{61AFF870-6CDA-4402-A6E4-A962115E9FA6}" type="presParOf" srcId="{2B1EB000-DF46-43DB-A072-348A8FF88305}" destId="{4A013259-0411-4E51-8BB3-5CF95B822B55}" srcOrd="1" destOrd="0" presId="urn:microsoft.com/office/officeart/2008/layout/HalfCircleOrganizationChart"/>
    <dgm:cxn modelId="{40BD60FB-EB23-4ACE-B0AF-4C68F7E81C0B}" type="presParOf" srcId="{4A013259-0411-4E51-8BB3-5CF95B822B55}" destId="{D9E3BBF9-F499-41E7-B9F6-E95EB946B604}" srcOrd="0" destOrd="0" presId="urn:microsoft.com/office/officeart/2008/layout/HalfCircleOrganizationChart"/>
    <dgm:cxn modelId="{5D2C68B7-9157-409E-B371-0465DEA276DB}" type="presParOf" srcId="{D9E3BBF9-F499-41E7-B9F6-E95EB946B604}" destId="{539981EF-80E7-4A15-8636-D935E091B2BF}" srcOrd="0" destOrd="0" presId="urn:microsoft.com/office/officeart/2008/layout/HalfCircleOrganizationChart"/>
    <dgm:cxn modelId="{6E9D471E-F19A-4BAB-9F14-8DDA414886F5}" type="presParOf" srcId="{D9E3BBF9-F499-41E7-B9F6-E95EB946B604}" destId="{69485863-8C43-4E0E-B709-0D6AF652E224}" srcOrd="1" destOrd="0" presId="urn:microsoft.com/office/officeart/2008/layout/HalfCircleOrganizationChart"/>
    <dgm:cxn modelId="{E0FCB681-395C-45DF-9A55-1BF3CD11CDB9}" type="presParOf" srcId="{D9E3BBF9-F499-41E7-B9F6-E95EB946B604}" destId="{0AE3767C-A178-43B6-9147-6DB26C35830B}" srcOrd="2" destOrd="0" presId="urn:microsoft.com/office/officeart/2008/layout/HalfCircleOrganizationChart"/>
    <dgm:cxn modelId="{A249EA9D-C3EC-4CB5-B711-347A688CFDA5}" type="presParOf" srcId="{D9E3BBF9-F499-41E7-B9F6-E95EB946B604}" destId="{F4CDF210-73FF-449E-8128-2768C3A76E12}" srcOrd="3" destOrd="0" presId="urn:microsoft.com/office/officeart/2008/layout/HalfCircleOrganizationChart"/>
    <dgm:cxn modelId="{C0BC0C65-CCCB-495E-B738-A015A9EBE8AC}" type="presParOf" srcId="{4A013259-0411-4E51-8BB3-5CF95B822B55}" destId="{C92A98C8-08A3-4330-B34A-676606FAD530}" srcOrd="1" destOrd="0" presId="urn:microsoft.com/office/officeart/2008/layout/HalfCircleOrganizationChart"/>
    <dgm:cxn modelId="{8DAB2589-16B9-434B-97EF-3F83D7940B68}" type="presParOf" srcId="{4A013259-0411-4E51-8BB3-5CF95B822B55}" destId="{7A603AD2-B9D8-4585-80CB-AE364CE6F606}" srcOrd="2" destOrd="0" presId="urn:microsoft.com/office/officeart/2008/layout/HalfCircleOrganizationChart"/>
    <dgm:cxn modelId="{816A8B73-0EB8-4CFD-966B-A34EACA7B32A}" type="presParOf" srcId="{2B1EB000-DF46-43DB-A072-348A8FF88305}" destId="{D21DBB81-AA1A-4AFD-BB11-F0C7C1855BD3}" srcOrd="2" destOrd="0" presId="urn:microsoft.com/office/officeart/2008/layout/HalfCircleOrganizationChart"/>
    <dgm:cxn modelId="{47F8A6A3-F7FF-452D-B54D-19C5F239FD02}" type="presParOf" srcId="{2B1EB000-DF46-43DB-A072-348A8FF88305}" destId="{A53CFD60-A256-4141-B20D-A34D0C49CD1E}" srcOrd="3" destOrd="0" presId="urn:microsoft.com/office/officeart/2008/layout/HalfCircleOrganizationChart"/>
    <dgm:cxn modelId="{580A0F54-530E-4B99-84BC-EF9411AF3976}" type="presParOf" srcId="{A53CFD60-A256-4141-B20D-A34D0C49CD1E}" destId="{955722CE-5CE0-4863-A89C-085F04535A8F}" srcOrd="0" destOrd="0" presId="urn:microsoft.com/office/officeart/2008/layout/HalfCircleOrganizationChart"/>
    <dgm:cxn modelId="{70F12D12-40F5-4BED-BBF4-D8BD30D16A80}" type="presParOf" srcId="{955722CE-5CE0-4863-A89C-085F04535A8F}" destId="{CCD7434E-1C38-428B-804B-CCD815B7FFDE}" srcOrd="0" destOrd="0" presId="urn:microsoft.com/office/officeart/2008/layout/HalfCircleOrganizationChart"/>
    <dgm:cxn modelId="{EC426204-011A-4AF6-B744-0DCAAEBBD0DF}" type="presParOf" srcId="{955722CE-5CE0-4863-A89C-085F04535A8F}" destId="{67C56459-0E31-4EA9-952B-4F2159C376E9}" srcOrd="1" destOrd="0" presId="urn:microsoft.com/office/officeart/2008/layout/HalfCircleOrganizationChart"/>
    <dgm:cxn modelId="{C9C4B19E-1A55-463D-8F07-AB2D75B2F450}" type="presParOf" srcId="{955722CE-5CE0-4863-A89C-085F04535A8F}" destId="{896FC445-5C3E-4922-A8D7-71634BC84798}" srcOrd="2" destOrd="0" presId="urn:microsoft.com/office/officeart/2008/layout/HalfCircleOrganizationChart"/>
    <dgm:cxn modelId="{FBDDD9AE-7836-45E9-972E-55EED5534AD6}" type="presParOf" srcId="{955722CE-5CE0-4863-A89C-085F04535A8F}" destId="{851FBF33-3A94-4944-89D9-C9A2073B92B0}" srcOrd="3" destOrd="0" presId="urn:microsoft.com/office/officeart/2008/layout/HalfCircleOrganizationChart"/>
    <dgm:cxn modelId="{DBF8270D-D5BD-4510-B6BE-3D6BC2B7F9F9}" type="presParOf" srcId="{A53CFD60-A256-4141-B20D-A34D0C49CD1E}" destId="{B92389F5-6915-4D77-90DA-2B27DAB6A164}" srcOrd="1" destOrd="0" presId="urn:microsoft.com/office/officeart/2008/layout/HalfCircleOrganizationChart"/>
    <dgm:cxn modelId="{4A485499-1CE3-4C7A-B94D-1591418D3288}" type="presParOf" srcId="{A53CFD60-A256-4141-B20D-A34D0C49CD1E}" destId="{D1F71C39-575C-4701-A797-58DB165257F1}" srcOrd="2" destOrd="0" presId="urn:microsoft.com/office/officeart/2008/layout/HalfCircleOrganizationChart"/>
    <dgm:cxn modelId="{7B8AE660-84D9-4A93-9145-369B7B1692DD}" type="presParOf" srcId="{2B1EB000-DF46-43DB-A072-348A8FF88305}" destId="{29069BB9-2EB5-48D7-94F4-DF1BCA182253}" srcOrd="4" destOrd="0" presId="urn:microsoft.com/office/officeart/2008/layout/HalfCircleOrganizationChart"/>
    <dgm:cxn modelId="{DAAB532E-C429-4714-9584-585B56D05252}" type="presParOf" srcId="{2B1EB000-DF46-43DB-A072-348A8FF88305}" destId="{7586F14C-0882-4410-A557-78256D33C170}" srcOrd="5" destOrd="0" presId="urn:microsoft.com/office/officeart/2008/layout/HalfCircleOrganizationChart"/>
    <dgm:cxn modelId="{654251C7-8B3A-4D11-9FD0-1D30C80876E8}" type="presParOf" srcId="{7586F14C-0882-4410-A557-78256D33C170}" destId="{B52C3512-3F55-4C53-8727-C5C8D6438B36}" srcOrd="0" destOrd="0" presId="urn:microsoft.com/office/officeart/2008/layout/HalfCircleOrganizationChart"/>
    <dgm:cxn modelId="{A6A81BE9-E778-43F2-8A9C-469DE2E8F51C}" type="presParOf" srcId="{B52C3512-3F55-4C53-8727-C5C8D6438B36}" destId="{3FFCB733-0A8D-453D-A148-3FB43B43F108}" srcOrd="0" destOrd="0" presId="urn:microsoft.com/office/officeart/2008/layout/HalfCircleOrganizationChart"/>
    <dgm:cxn modelId="{3D13D346-63F5-40AB-8755-AEF004B3865B}" type="presParOf" srcId="{B52C3512-3F55-4C53-8727-C5C8D6438B36}" destId="{D25C4299-8358-4B8A-8D74-D1B4479B1A21}" srcOrd="1" destOrd="0" presId="urn:microsoft.com/office/officeart/2008/layout/HalfCircleOrganizationChart"/>
    <dgm:cxn modelId="{E1B0DB5D-7BF0-492F-98CE-49D5D692690E}" type="presParOf" srcId="{B52C3512-3F55-4C53-8727-C5C8D6438B36}" destId="{6468B65C-B133-4A6B-BF99-7E10F693AC65}" srcOrd="2" destOrd="0" presId="urn:microsoft.com/office/officeart/2008/layout/HalfCircleOrganizationChart"/>
    <dgm:cxn modelId="{B6BF7FD7-0C16-4C63-A55A-463678FEE02F}" type="presParOf" srcId="{B52C3512-3F55-4C53-8727-C5C8D6438B36}" destId="{B18D2D7A-3CA0-46E7-8D1D-EEBD8CD033F3}" srcOrd="3" destOrd="0" presId="urn:microsoft.com/office/officeart/2008/layout/HalfCircleOrganizationChart"/>
    <dgm:cxn modelId="{E6CA2D76-960A-42F0-9B38-2CB5577074F0}" type="presParOf" srcId="{7586F14C-0882-4410-A557-78256D33C170}" destId="{17D6FFB9-C543-4D3F-BFD1-FBB372EA6EEC}" srcOrd="1" destOrd="0" presId="urn:microsoft.com/office/officeart/2008/layout/HalfCircleOrganizationChart"/>
    <dgm:cxn modelId="{B3018BBC-9E12-4545-A761-0C50F0BCA093}" type="presParOf" srcId="{7586F14C-0882-4410-A557-78256D33C170}" destId="{EF0E6CBC-4C1C-4406-8932-3A2370F17FB0}" srcOrd="2" destOrd="0" presId="urn:microsoft.com/office/officeart/2008/layout/HalfCircleOrganizationChart"/>
    <dgm:cxn modelId="{D4E5D4B2-0FC0-4463-A207-898BF79BDFD2}" type="presParOf" srcId="{05B17646-AA13-4FAB-BE57-6732036E5B57}" destId="{679B9929-7B84-407E-AB1D-4AFE4784E3D5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7055C-061F-44BD-8CC5-55847AAB75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0"/>
        <a:ext cx="8276500" cy="1359793"/>
      </dsp:txXfrm>
    </dsp:sp>
    <dsp:sp modelId="{D0B31CBF-EE7B-40BF-A530-ADF10B748496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6D90B-1152-4EB3-ADC4-8CA3252C6DB2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1495772"/>
        <a:ext cx="8276500" cy="1359793"/>
      </dsp:txXfrm>
    </dsp:sp>
    <dsp:sp modelId="{83326155-7D6E-4351-A319-EC36FD0E7AFF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E62A-011E-451C-B0B0-4C427EDBDAEA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2991544"/>
        <a:ext cx="8276500" cy="1359793"/>
      </dsp:txXfrm>
    </dsp:sp>
    <dsp:sp modelId="{33DE5AC5-A377-465C-8972-4DB52DAC8A86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8E40-62CF-4BCC-818A-BDDD2055C235}">
      <dsp:nvSpPr>
        <dsp:cNvPr id="0" name=""/>
        <dsp:cNvSpPr/>
      </dsp:nvSpPr>
      <dsp:spPr>
        <a:xfrm>
          <a:off x="1947018" y="2763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</a:t>
          </a:r>
          <a:endParaRPr lang="ar-SA" sz="2100" kern="1200" dirty="0"/>
        </a:p>
      </dsp:txBody>
      <dsp:txXfrm>
        <a:off x="1947018" y="2763"/>
        <a:ext cx="5200426" cy="472766"/>
      </dsp:txXfrm>
    </dsp:sp>
    <dsp:sp modelId="{46448FB3-F46B-4DAF-9750-FE492761F240}">
      <dsp:nvSpPr>
        <dsp:cNvPr id="0" name=""/>
        <dsp:cNvSpPr/>
      </dsp:nvSpPr>
      <dsp:spPr>
        <a:xfrm>
          <a:off x="19934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FDF79-440E-4A9F-BCCD-03BBDFAD63EC}">
      <dsp:nvSpPr>
        <dsp:cNvPr id="0" name=""/>
        <dsp:cNvSpPr/>
      </dsp:nvSpPr>
      <dsp:spPr>
        <a:xfrm>
          <a:off x="2724379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07035-26F5-4DDC-8BE8-D08DA092BFB6}">
      <dsp:nvSpPr>
        <dsp:cNvPr id="0" name=""/>
        <dsp:cNvSpPr/>
      </dsp:nvSpPr>
      <dsp:spPr>
        <a:xfrm>
          <a:off x="3455905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9921-5F41-4EE6-BAE0-AA48BF3DC63C}">
      <dsp:nvSpPr>
        <dsp:cNvPr id="0" name=""/>
        <dsp:cNvSpPr/>
      </dsp:nvSpPr>
      <dsp:spPr>
        <a:xfrm>
          <a:off x="4186854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9456D-E3C1-440D-9488-5E6FBD80CF42}">
      <dsp:nvSpPr>
        <dsp:cNvPr id="0" name=""/>
        <dsp:cNvSpPr/>
      </dsp:nvSpPr>
      <dsp:spPr>
        <a:xfrm>
          <a:off x="4918381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792B-BDBD-4EE1-93FF-22A46EFFF421}">
      <dsp:nvSpPr>
        <dsp:cNvPr id="0" name=""/>
        <dsp:cNvSpPr/>
      </dsp:nvSpPr>
      <dsp:spPr>
        <a:xfrm>
          <a:off x="56493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9E3E6-7676-440D-86DE-3F0B90122A9F}">
      <dsp:nvSpPr>
        <dsp:cNvPr id="0" name=""/>
        <dsp:cNvSpPr/>
      </dsp:nvSpPr>
      <dsp:spPr>
        <a:xfrm>
          <a:off x="6380857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BC108-07DE-45F3-AB5A-C62B2C866D07}">
      <dsp:nvSpPr>
        <dsp:cNvPr id="0" name=""/>
        <dsp:cNvSpPr/>
      </dsp:nvSpPr>
      <dsp:spPr>
        <a:xfrm>
          <a:off x="1947018" y="571834"/>
          <a:ext cx="5360855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Use the  </a:t>
          </a:r>
          <a:r>
            <a:rPr lang="en-US" sz="2000" b="0" i="0" u="none" kern="1200" dirty="0">
              <a:effectLst/>
              <a:latin typeface="Comic Sans MS" panose="030F0702030302020204" pitchFamily="66" charset="0"/>
            </a:rPr>
            <a:t>auxiliary verbs (do, have and be)   </a:t>
          </a:r>
          <a:r>
            <a:rPr lang="en-US" sz="2000" b="0" i="0" u="none" kern="1200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in the correct way</a:t>
          </a:r>
          <a:endParaRPr lang="ar-SA" sz="2000" b="0" i="0" u="none" kern="1200" dirty="0">
            <a:latin typeface="Comic Sans MS" panose="030F0702030302020204" pitchFamily="66" charset="0"/>
          </a:endParaRPr>
        </a:p>
      </dsp:txBody>
      <dsp:txXfrm>
        <a:off x="1947018" y="571834"/>
        <a:ext cx="5360855" cy="770433"/>
      </dsp:txXfrm>
    </dsp:sp>
    <dsp:sp modelId="{678BB782-76BC-45EC-AF1E-F7BB74E339B4}">
      <dsp:nvSpPr>
        <dsp:cNvPr id="0" name=""/>
        <dsp:cNvSpPr/>
      </dsp:nvSpPr>
      <dsp:spPr>
        <a:xfrm>
          <a:off x="1947018" y="1491299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</a:t>
          </a:r>
          <a:endParaRPr lang="ar-SA" sz="2100" kern="1200" dirty="0"/>
        </a:p>
      </dsp:txBody>
      <dsp:txXfrm>
        <a:off x="1947018" y="1491299"/>
        <a:ext cx="5200426" cy="472766"/>
      </dsp:txXfrm>
    </dsp:sp>
    <dsp:sp modelId="{D8C345FC-E319-437A-BB2D-BE957B3B6447}">
      <dsp:nvSpPr>
        <dsp:cNvPr id="0" name=""/>
        <dsp:cNvSpPr/>
      </dsp:nvSpPr>
      <dsp:spPr>
        <a:xfrm>
          <a:off x="21326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AC4E3-261D-424A-9C15-1A3E48726C9A}">
      <dsp:nvSpPr>
        <dsp:cNvPr id="0" name=""/>
        <dsp:cNvSpPr/>
      </dsp:nvSpPr>
      <dsp:spPr>
        <a:xfrm>
          <a:off x="2863613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F8FBC-4123-4777-A9D2-94BB46EB8560}">
      <dsp:nvSpPr>
        <dsp:cNvPr id="0" name=""/>
        <dsp:cNvSpPr/>
      </dsp:nvSpPr>
      <dsp:spPr>
        <a:xfrm>
          <a:off x="3595139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4AFA0-994D-4E8D-B3E3-933055315C00}">
      <dsp:nvSpPr>
        <dsp:cNvPr id="0" name=""/>
        <dsp:cNvSpPr/>
      </dsp:nvSpPr>
      <dsp:spPr>
        <a:xfrm>
          <a:off x="4326088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042FF-E571-4105-BC87-884C3560F62F}">
      <dsp:nvSpPr>
        <dsp:cNvPr id="0" name=""/>
        <dsp:cNvSpPr/>
      </dsp:nvSpPr>
      <dsp:spPr>
        <a:xfrm>
          <a:off x="5057615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9C0C2-8481-439D-BE94-6DD6A6822E92}">
      <dsp:nvSpPr>
        <dsp:cNvPr id="0" name=""/>
        <dsp:cNvSpPr/>
      </dsp:nvSpPr>
      <dsp:spPr>
        <a:xfrm>
          <a:off x="57885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04A16-39CC-4B09-954E-8958C67FBEAC}">
      <dsp:nvSpPr>
        <dsp:cNvPr id="0" name=""/>
        <dsp:cNvSpPr/>
      </dsp:nvSpPr>
      <dsp:spPr>
        <a:xfrm>
          <a:off x="6520091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E2B27-2AB1-4FBD-9C2F-76F3BA56E8A7}">
      <dsp:nvSpPr>
        <dsp:cNvPr id="0" name=""/>
        <dsp:cNvSpPr/>
      </dsp:nvSpPr>
      <dsp:spPr>
        <a:xfrm>
          <a:off x="1947018" y="2060369"/>
          <a:ext cx="5639323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Use  </a:t>
          </a:r>
          <a:r>
            <a:rPr lang="en-US" sz="2000" i="0" kern="1200" dirty="0">
              <a:effectLst/>
              <a:latin typeface="Comic Sans MS" panose="030F0702030302020204" pitchFamily="66" charset="0"/>
            </a:rPr>
            <a:t>auxiliary</a:t>
          </a:r>
          <a:r>
            <a:rPr lang="en-US" sz="2000" b="0" i="0" kern="1200" dirty="0">
              <a:effectLst/>
              <a:latin typeface="Comic Sans MS" panose="030F0702030302020204" pitchFamily="66" charset="0"/>
            </a:rPr>
            <a:t> </a:t>
          </a:r>
          <a:r>
            <a:rPr lang="en-US" sz="2000" i="0" kern="1200" dirty="0">
              <a:effectLst/>
              <a:latin typeface="Comic Sans MS" panose="030F0702030302020204" pitchFamily="66" charset="0"/>
            </a:rPr>
            <a:t>verbs</a:t>
          </a:r>
          <a:r>
            <a:rPr lang="en-US" sz="2000" b="0" i="0" kern="1200" dirty="0">
              <a:effectLst/>
              <a:latin typeface="Comic Sans MS" panose="030F0702030302020204" pitchFamily="66" charset="0"/>
            </a:rPr>
            <a:t> </a:t>
          </a:r>
          <a:r>
            <a:rPr lang="en-US" sz="2000" i="0" kern="1200" dirty="0">
              <a:effectLst/>
              <a:latin typeface="Comic Sans MS" panose="030F0702030302020204" pitchFamily="66" charset="0"/>
            </a:rPr>
            <a:t>with</a:t>
          </a:r>
          <a:r>
            <a:rPr lang="en-US" sz="2000" b="0" i="0" kern="1200" dirty="0">
              <a:effectLst/>
              <a:latin typeface="Comic Sans MS" panose="030F0702030302020204" pitchFamily="66" charset="0"/>
            </a:rPr>
            <a:t> </a:t>
          </a:r>
          <a:r>
            <a:rPr lang="en-US" sz="2000" i="0" kern="1200" dirty="0">
              <a:effectLst/>
              <a:latin typeface="Comic Sans MS" panose="030F0702030302020204" pitchFamily="66" charset="0"/>
            </a:rPr>
            <a:t>the</a:t>
          </a:r>
          <a:r>
            <a:rPr lang="en-US" sz="2000" b="0" i="0" kern="1200" dirty="0">
              <a:effectLst/>
              <a:latin typeface="Comic Sans MS" panose="030F0702030302020204" pitchFamily="66" charset="0"/>
            </a:rPr>
            <a:t> </a:t>
          </a:r>
          <a:r>
            <a:rPr lang="en-US" sz="2000" i="0" kern="1200" dirty="0">
              <a:effectLst/>
              <a:latin typeface="Comic Sans MS" panose="030F0702030302020204" pitchFamily="66" charset="0"/>
            </a:rPr>
            <a:t>main</a:t>
          </a:r>
          <a:r>
            <a:rPr lang="en-US" sz="2000" b="0" i="0" kern="1200" dirty="0">
              <a:effectLst/>
              <a:latin typeface="Comic Sans MS" panose="030F0702030302020204" pitchFamily="66" charset="0"/>
            </a:rPr>
            <a:t> </a:t>
          </a:r>
          <a:r>
            <a:rPr lang="en-US" sz="2000" i="0" kern="1200" dirty="0">
              <a:effectLst/>
              <a:latin typeface="Comic Sans MS" panose="030F0702030302020204" pitchFamily="66" charset="0"/>
            </a:rPr>
            <a:t>verbs</a:t>
          </a:r>
          <a:r>
            <a:rPr lang="en-US" sz="2000" b="0" i="0" kern="1200" dirty="0">
              <a:effectLst/>
              <a:latin typeface="Comic Sans MS" panose="030F0702030302020204" pitchFamily="66" charset="0"/>
            </a:rPr>
            <a:t>   </a:t>
          </a:r>
          <a:r>
            <a:rPr lang="en-US" sz="2000" b="0" i="0" kern="1200" dirty="0">
              <a:solidFill>
                <a:srgbClr val="4F4F4F"/>
              </a:solidFill>
              <a:effectLst/>
              <a:latin typeface="Comic Sans MS" panose="030F0702030302020204" pitchFamily="66" charset="0"/>
            </a:rPr>
            <a:t>correctly.</a:t>
          </a:r>
          <a:endParaRPr lang="ar-SA" sz="2000" i="0" kern="1200" dirty="0">
            <a:latin typeface="Comic Sans MS" panose="030F0702030302020204" pitchFamily="66" charset="0"/>
          </a:endParaRPr>
        </a:p>
      </dsp:txBody>
      <dsp:txXfrm>
        <a:off x="1947018" y="2060369"/>
        <a:ext cx="5639323" cy="770433"/>
      </dsp:txXfrm>
    </dsp:sp>
    <dsp:sp modelId="{CB2F5FAB-A609-4E06-926E-281E731C9515}">
      <dsp:nvSpPr>
        <dsp:cNvPr id="0" name=""/>
        <dsp:cNvSpPr/>
      </dsp:nvSpPr>
      <dsp:spPr>
        <a:xfrm>
          <a:off x="1947018" y="2979835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</a:t>
          </a:r>
          <a:endParaRPr lang="ar-SA" sz="2100" kern="1200" dirty="0"/>
        </a:p>
      </dsp:txBody>
      <dsp:txXfrm>
        <a:off x="1947018" y="2979835"/>
        <a:ext cx="5200426" cy="472766"/>
      </dsp:txXfrm>
    </dsp:sp>
    <dsp:sp modelId="{BC95B227-AB5A-4FF8-925E-D82ACE917E8E}">
      <dsp:nvSpPr>
        <dsp:cNvPr id="0" name=""/>
        <dsp:cNvSpPr/>
      </dsp:nvSpPr>
      <dsp:spPr>
        <a:xfrm>
          <a:off x="1947018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CA7D2-63A9-4B81-ACA4-DC4AB62ACF69}">
      <dsp:nvSpPr>
        <dsp:cNvPr id="0" name=""/>
        <dsp:cNvSpPr/>
      </dsp:nvSpPr>
      <dsp:spPr>
        <a:xfrm>
          <a:off x="2677967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3905E-C5CE-4673-B40E-6C16BC8B3B92}">
      <dsp:nvSpPr>
        <dsp:cNvPr id="0" name=""/>
        <dsp:cNvSpPr/>
      </dsp:nvSpPr>
      <dsp:spPr>
        <a:xfrm>
          <a:off x="3409494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901CA-456F-4AD4-BD18-8E9B49E42D80}">
      <dsp:nvSpPr>
        <dsp:cNvPr id="0" name=""/>
        <dsp:cNvSpPr/>
      </dsp:nvSpPr>
      <dsp:spPr>
        <a:xfrm>
          <a:off x="4140443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222F8-43D2-456F-8BBA-87A98475E6C1}">
      <dsp:nvSpPr>
        <dsp:cNvPr id="0" name=""/>
        <dsp:cNvSpPr/>
      </dsp:nvSpPr>
      <dsp:spPr>
        <a:xfrm>
          <a:off x="4871970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D4E46-70BF-4AEE-B451-AF3B231F9A6F}">
      <dsp:nvSpPr>
        <dsp:cNvPr id="0" name=""/>
        <dsp:cNvSpPr/>
      </dsp:nvSpPr>
      <dsp:spPr>
        <a:xfrm>
          <a:off x="5602919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3417-05E2-44C9-92F9-BB17F4DB1197}">
      <dsp:nvSpPr>
        <dsp:cNvPr id="0" name=""/>
        <dsp:cNvSpPr/>
      </dsp:nvSpPr>
      <dsp:spPr>
        <a:xfrm>
          <a:off x="6334445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7FA2C-6DA8-4154-937F-3E61829D8BC6}">
      <dsp:nvSpPr>
        <dsp:cNvPr id="0" name=""/>
        <dsp:cNvSpPr/>
      </dsp:nvSpPr>
      <dsp:spPr>
        <a:xfrm>
          <a:off x="1947018" y="3548905"/>
          <a:ext cx="5268032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Use  </a:t>
          </a:r>
          <a:r>
            <a:rPr lang="en-US" sz="2000" i="0" kern="120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Be</a:t>
          </a:r>
          <a:r>
            <a:rPr lang="en-US" sz="2000" b="0" i="0" kern="120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   with progressive statements.</a:t>
          </a:r>
          <a:endParaRPr lang="ar-SA" sz="2000" i="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947018" y="3548905"/>
        <a:ext cx="5268032" cy="770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69BB9-2EB5-48D7-94F4-DF1BCA182253}">
      <dsp:nvSpPr>
        <dsp:cNvPr id="0" name=""/>
        <dsp:cNvSpPr/>
      </dsp:nvSpPr>
      <dsp:spPr>
        <a:xfrm>
          <a:off x="3409950" y="1093188"/>
          <a:ext cx="2412564" cy="418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354"/>
              </a:lnTo>
              <a:lnTo>
                <a:pt x="2412564" y="209354"/>
              </a:lnTo>
              <a:lnTo>
                <a:pt x="2412564" y="4187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DBB81-AA1A-4AFD-BB11-F0C7C1855BD3}">
      <dsp:nvSpPr>
        <dsp:cNvPr id="0" name=""/>
        <dsp:cNvSpPr/>
      </dsp:nvSpPr>
      <dsp:spPr>
        <a:xfrm>
          <a:off x="3364230" y="1093188"/>
          <a:ext cx="91440" cy="418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7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D7E6E-29C9-40CB-ACE9-315391067B22}">
      <dsp:nvSpPr>
        <dsp:cNvPr id="0" name=""/>
        <dsp:cNvSpPr/>
      </dsp:nvSpPr>
      <dsp:spPr>
        <a:xfrm>
          <a:off x="997385" y="1093188"/>
          <a:ext cx="2412564" cy="418709"/>
        </a:xfrm>
        <a:custGeom>
          <a:avLst/>
          <a:gdLst/>
          <a:ahLst/>
          <a:cxnLst/>
          <a:rect l="0" t="0" r="0" b="0"/>
          <a:pathLst>
            <a:path>
              <a:moveTo>
                <a:pt x="2412564" y="0"/>
              </a:moveTo>
              <a:lnTo>
                <a:pt x="2412564" y="209354"/>
              </a:lnTo>
              <a:lnTo>
                <a:pt x="0" y="209354"/>
              </a:lnTo>
              <a:lnTo>
                <a:pt x="0" y="4187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57207B-367E-4D0E-87B4-1B1D0B822F0B}">
      <dsp:nvSpPr>
        <dsp:cNvPr id="0" name=""/>
        <dsp:cNvSpPr/>
      </dsp:nvSpPr>
      <dsp:spPr>
        <a:xfrm>
          <a:off x="2911486" y="96261"/>
          <a:ext cx="996927" cy="9969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659F9-D611-4F41-A1D3-B39A35E9BA32}">
      <dsp:nvSpPr>
        <dsp:cNvPr id="0" name=""/>
        <dsp:cNvSpPr/>
      </dsp:nvSpPr>
      <dsp:spPr>
        <a:xfrm>
          <a:off x="2911486" y="96261"/>
          <a:ext cx="996927" cy="9969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32F07-6437-439D-A289-CEB26B9C37F2}">
      <dsp:nvSpPr>
        <dsp:cNvPr id="0" name=""/>
        <dsp:cNvSpPr/>
      </dsp:nvSpPr>
      <dsp:spPr>
        <a:xfrm>
          <a:off x="2413022" y="275708"/>
          <a:ext cx="1993855" cy="63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DB716"/>
              </a:solidFill>
              <a:latin typeface="Comic Sans MS" panose="030F0702030302020204" pitchFamily="66" charset="0"/>
            </a:rPr>
            <a:t>Auxiliary verbs</a:t>
          </a:r>
          <a:endParaRPr lang="ar-SA" sz="2100" b="1" kern="1200" dirty="0">
            <a:solidFill>
              <a:srgbClr val="FDB716"/>
            </a:solidFill>
            <a:latin typeface="Comic Sans MS" panose="030F0702030302020204" pitchFamily="66" charset="0"/>
          </a:endParaRPr>
        </a:p>
      </dsp:txBody>
      <dsp:txXfrm>
        <a:off x="2413022" y="275708"/>
        <a:ext cx="1993855" cy="638033"/>
      </dsp:txXfrm>
    </dsp:sp>
    <dsp:sp modelId="{69485863-8C43-4E0E-B709-0D6AF652E224}">
      <dsp:nvSpPr>
        <dsp:cNvPr id="0" name=""/>
        <dsp:cNvSpPr/>
      </dsp:nvSpPr>
      <dsp:spPr>
        <a:xfrm>
          <a:off x="498921" y="1511898"/>
          <a:ext cx="996927" cy="9969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3767C-A178-43B6-9147-6DB26C35830B}">
      <dsp:nvSpPr>
        <dsp:cNvPr id="0" name=""/>
        <dsp:cNvSpPr/>
      </dsp:nvSpPr>
      <dsp:spPr>
        <a:xfrm>
          <a:off x="498921" y="1511898"/>
          <a:ext cx="996927" cy="9969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981EF-80E7-4A15-8636-D935E091B2BF}">
      <dsp:nvSpPr>
        <dsp:cNvPr id="0" name=""/>
        <dsp:cNvSpPr/>
      </dsp:nvSpPr>
      <dsp:spPr>
        <a:xfrm>
          <a:off x="457" y="1691345"/>
          <a:ext cx="1993855" cy="63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8A3088"/>
              </a:solidFill>
              <a:latin typeface="Comic Sans MS" panose="030F0702030302020204" pitchFamily="66" charset="0"/>
            </a:rPr>
            <a:t>be</a:t>
          </a:r>
          <a:endParaRPr lang="ar-SA" sz="2100" kern="1200" dirty="0">
            <a:solidFill>
              <a:srgbClr val="8A3088"/>
            </a:solidFill>
            <a:latin typeface="Comic Sans MS" panose="030F0702030302020204" pitchFamily="66" charset="0"/>
          </a:endParaRPr>
        </a:p>
      </dsp:txBody>
      <dsp:txXfrm>
        <a:off x="457" y="1691345"/>
        <a:ext cx="1993855" cy="638033"/>
      </dsp:txXfrm>
    </dsp:sp>
    <dsp:sp modelId="{67C56459-0E31-4EA9-952B-4F2159C376E9}">
      <dsp:nvSpPr>
        <dsp:cNvPr id="0" name=""/>
        <dsp:cNvSpPr/>
      </dsp:nvSpPr>
      <dsp:spPr>
        <a:xfrm>
          <a:off x="2911486" y="1511898"/>
          <a:ext cx="996927" cy="9969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FC445-5C3E-4922-A8D7-71634BC84798}">
      <dsp:nvSpPr>
        <dsp:cNvPr id="0" name=""/>
        <dsp:cNvSpPr/>
      </dsp:nvSpPr>
      <dsp:spPr>
        <a:xfrm>
          <a:off x="2911486" y="1511898"/>
          <a:ext cx="996927" cy="9969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7434E-1C38-428B-804B-CCD815B7FFDE}">
      <dsp:nvSpPr>
        <dsp:cNvPr id="0" name=""/>
        <dsp:cNvSpPr/>
      </dsp:nvSpPr>
      <dsp:spPr>
        <a:xfrm>
          <a:off x="2413022" y="1691345"/>
          <a:ext cx="1993855" cy="63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8A3088"/>
              </a:solidFill>
              <a:latin typeface="Comic Sans MS" panose="030F0702030302020204" pitchFamily="66" charset="0"/>
            </a:rPr>
            <a:t>have</a:t>
          </a:r>
          <a:endParaRPr lang="ar-SA" sz="2100" kern="1200" dirty="0">
            <a:solidFill>
              <a:srgbClr val="8A3088"/>
            </a:solidFill>
            <a:latin typeface="Comic Sans MS" panose="030F0702030302020204" pitchFamily="66" charset="0"/>
          </a:endParaRPr>
        </a:p>
      </dsp:txBody>
      <dsp:txXfrm>
        <a:off x="2413022" y="1691345"/>
        <a:ext cx="1993855" cy="638033"/>
      </dsp:txXfrm>
    </dsp:sp>
    <dsp:sp modelId="{D25C4299-8358-4B8A-8D74-D1B4479B1A21}">
      <dsp:nvSpPr>
        <dsp:cNvPr id="0" name=""/>
        <dsp:cNvSpPr/>
      </dsp:nvSpPr>
      <dsp:spPr>
        <a:xfrm>
          <a:off x="5324050" y="1511898"/>
          <a:ext cx="996927" cy="9969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8B65C-B133-4A6B-BF99-7E10F693AC65}">
      <dsp:nvSpPr>
        <dsp:cNvPr id="0" name=""/>
        <dsp:cNvSpPr/>
      </dsp:nvSpPr>
      <dsp:spPr>
        <a:xfrm>
          <a:off x="5324050" y="1511898"/>
          <a:ext cx="996927" cy="9969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FCB733-0A8D-453D-A148-3FB43B43F108}">
      <dsp:nvSpPr>
        <dsp:cNvPr id="0" name=""/>
        <dsp:cNvSpPr/>
      </dsp:nvSpPr>
      <dsp:spPr>
        <a:xfrm>
          <a:off x="4825587" y="1691345"/>
          <a:ext cx="1993855" cy="63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8A3088"/>
              </a:solidFill>
              <a:latin typeface="Comic Sans MS" panose="030F0702030302020204" pitchFamily="66" charset="0"/>
            </a:rPr>
            <a:t>do</a:t>
          </a:r>
          <a:endParaRPr lang="ar-SA" sz="2100" kern="1200" dirty="0">
            <a:solidFill>
              <a:srgbClr val="8A3088"/>
            </a:solidFill>
            <a:latin typeface="Comic Sans MS" panose="030F0702030302020204" pitchFamily="66" charset="0"/>
          </a:endParaRPr>
        </a:p>
      </dsp:txBody>
      <dsp:txXfrm>
        <a:off x="4825587" y="1691345"/>
        <a:ext cx="1993855" cy="638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19:54:49.3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2519,'0'0,"89"-5,45-7,-4-5,-5-5,-14-3,-14-4,-12-5,-8-3,-2-6,-3-3,-1-5,-1-2,0-2,3-3,2-4,1-3,-1-1,3-6,-2 0,-1-3,-1 0,-2 0,3-1,-1 2,2 0,3 2,1-2,3 1,0 1,2-3,0 2,0 0,3 4,3 1,2 3,3 4,4 2,1 4,4 5,0 3,-2 3,0 2,1 3,-1 4,3 6,-2 4,-1 5,-3 6,-5 5,-7 6,-5 10,-8 6,-10 7,-8 7,-7 9,-7 6,-6 7,-7 6,-6 8,-5 10,-2 9,-3 4,-4-1,0-3,0-3,1-1,-2 0,0 4,2 1,-3 4,-1 3,0 2,2 3,1 2,1 0,5 0,3-2,3-4,4-7,3-6,5-8,6-5,6-5,7-3,6-4,5-7,7-6,8-5,7-7,5-5,8-7,5-8,4-11,3-8,1-11,5-11,0-8,0-13,2-12,-4-12,-6-9,-10-3,-10-4,-10 1,-12-1,-12 2,-13 2,-11 3,-11 4,-16 58,0-29,-4-21,-11 3,-9 2,11 48,-14-25,-21-21,-13 2,34 44,-27-19,-38-16,-13 5,-15 3,-10 10,-8 8,-11 9,-9 11,-9 13,-9 12,-5 10,-2 12,1 8,2 7,7 5,11 3,10 7,12 5,11 7,11 7,13 3,13 0,13 0,12 1,11 0,13-1,29-60,-7 32,12-34,-3 36,7-38,3 39,0-37,8 31,-4-33,13 34,-8-33,18 31,26 28,14-3,13-5,11-5,12-9,12-7,10-8,9-11,9-8,5-9,1-7,2-10,1-8,1-11,0-10,3-9,-3-8,0-9,0-6,-3-5,-3-6,-3-8,-2-7,-2-7,-3-5,-7-2,-3-4,-2-5,-4-5,-4-5,-5 2,-8 7,-4 4,-7 4,-3 3,-4 3,-2 5,-2 3,-3 7,-3 5,-5 9,-6 8,1 4,1 5,2 6,4 6,4 3,2 7,3 7,0 7,-2 8,1 7,-1 6,1 6,1 6,-3 3,-3 5,-2 6,-2 3,-5 3,-1 3,-1 5,1 6,-3 2,-4 1,-6 1,-4 0,-5-1,-2 2,-4 0,-4 0,-4-1,-1 2,-3-1,1-1,-2 0,1-1,-4-1,-2 0,0 3,-2-1,-1 2,-3 4,0 4,-4 1,-3 0,-4-3,-2-3,-2-4,-4-1,-3-1,-4-2,2-3,-3 0,0-3,1-2,0-2,-1-5,3-3,-2-4,3-3,1-4,2-4,2-3,1-3,1-2,0 0,-3-1,1 0,-1 0,1 1,0-1,1 1,-2 0,0-3,-3 0,1-3,-2 1,1-3,1-1,1 1,-1 1,1-1,-2 3,1-2,0-2,2-1,1-2,1-1,1 0,0-1,0 0,-3-1,-3 1,-2 0,-3-3,-2-3,-3-3,-2-4,-2-6,0-3,1-3,-2-4,1-2,2-1,1 2,1 2,1 5,0 2,1 4,3 2,2 1,4 0,2 4,2 2,0 3,2 2,-1 2,1 1,-1 0,1 1,-1-1,0 1,0 2,0 3,0 6,3 7,3 7,3 4,-1 5,2 2,1 0,1-1,1-3,0-1,-2-5,1-1,-1-4,1-3,-2-2,-2-4,-1-2,-1-2,-2-4,2-2,1-1,2-2,5 0,4 0,5-1,2 1,2-3,4-3,4-3,2-5,3-4,2-4,0-3,1-1,-8 3,-10 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21.1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4695.55664"/>
      <inkml:brushProperty name="anchorY" value="-1303.33679"/>
      <inkml:brushProperty name="scaleFactor" value="0.5"/>
    </inkml:brush>
  </inkml:definitions>
  <inkml:trace contextRef="#ctx0" brushRef="#br0">0 1,'0'0,"48"73,30 44,0 5,1 1,-4-6,-7-9,-6-8,-3-8,-3-2,2 3,3 3,2 5,6 0,5-2,2-3,3-2,1 0,0 0,-4-2,-6-3,-5-1,-3-5,-4-5,-4-6,-4-5,-3-6,-3-5,-1-6,-4-3,-3-7,-3-4,-2-3,-2-3,-4-2,-3-1,-2-3,-4-3,-1-2,-1-3,0-1,-1-1,-2-1,-4 0,-2 1,-2-4,-2-2,0 0,-2-2,1-2,-1-1,1-1,-1-2,1 0,0 0,0 0,-3-1,-2 1,-6-3,-9-3,-13-5,-11-6,-9-4,-4-3,-3-3,3 2,3 2,3 3,7 2,7 2,8 2,7 0,4 3,5 3,6 3,3 2,2 2,2 1,1 0,0 1,5-1,9 4,8 5,11 5,8 6,7 3,5 3,0-1,-5-2,-5-3,-5-2,-5-2,-6-4,-5-3,-4-4,-3-2,-1-5,-2-4,-2-3,-4-6,1-6,0-7,-1-6,-2-7,-1-2,-2-2,-1 0,-1 0,3-1,-1 0,4-2,2 1,-1 10,0 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3.2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9269.97754"/>
      <inkml:brushProperty name="anchorY" value="-5669.70459"/>
      <inkml:brushProperty name="scaleFactor" value="0.5"/>
    </inkml:brush>
  </inkml:definitions>
  <inkml:trace contextRef="#ctx0" brushRef="#br0">0 114,'0'0,"84"12,46 7,3-2,-1 0,-6-1,-7-3,-11-4,-8-3,-10-3,-7-1,-10-2,-6-1,-8 1,-9-1,-8 0,-9 1,-8 0,-5-3,-7 0,-5 0,-3-2,-4-2,-4-5,-3-2,-4-5,-5-2,-4-1,-4 2,-6 1,-4 1,-5 3,-2 0,-1 3,1 4,2 3,6 3,6 1,7 1,7 0,5 1,7-1,5 1,10 2,11 3,11 2,12 3,5 1,5 2,1 0,-3 0,-6 1,-6-1,-10 0,-7 0,-9 0,-7 0,-9 3,-7 2,-7 6,-10 3,-7 4,-10 3,-7 6,-6 7,-3 10,8-7,12-11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5.2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1408.85547"/>
      <inkml:brushProperty name="anchorY" value="-6966.37793"/>
      <inkml:brushProperty name="scaleFactor" value="0.5"/>
    </inkml:brush>
  </inkml:definitions>
  <inkml:trace contextRef="#ctx0" brushRef="#br0">0 350,'0'0,"86"0,51-3,4-3,1-2,-5-3,-13-2,-13 0,-10-1,-12-1,-7 1,-6-3,-8 0,-4 0,-7 0,-5 2,-7 0,-9 3,-8 4,-9 3,-7 2,-6 2,-4 1,-2 0,-1 1,-4-4,-2-2,-5-3,-6-3,-4-1,-3-2,-2 0,-2 0,0-1,0 4,3 2,3 3,3 3,2 2,2 0,5 2,3-1,3 1,3-1,1 1,1-1,1 0,2 0,6 3,8 3,9 2,9 3,6 1,3 2,1 0,0 1,-2-1,-5 0,-5 0,-7 0,-7-2,-7-4,-6 0,-6 1,-8 3,-7 5,-6 6,-7 7,-5 4,-5 4,-8 6,-8 6,8-7,9-9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7.1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3653.38477"/>
      <inkml:brushProperty name="anchorY" value="-7967.09375"/>
      <inkml:brushProperty name="scaleFactor" value="0.5"/>
    </inkml:brush>
  </inkml:definitions>
  <inkml:trace contextRef="#ctx0" brushRef="#br0">0 431,'0'0,"77"-9,52-7,7-1,6 0,-2-1,-6 1,-6 2,-6-1,-7 2,-6 0,-5 3,-3 0,-5 3,-4 2,-6 0,-8 1,-7-1,-9-2,-8 1,-8 1,-7 2,-8 1,-7 2,-7 0,-6 1,-6 0,-2 1,-3-4,-1-3,-4-2,-5-5,-5-5,-8-4,-7 0,-6 0,-3 3,-6 1,-3 2,-2 4,1 4,2 3,4 2,4 2,7 1,6 1,7-1,7 1,6 0,3 2,6 2,6 6,7 6,8 4,9 3,9 2,6 2,5 1,1-1,-6-2,-7-3,-8-3,-7 0,-9 1,-9 4,-12 8,-11 7,-13 6,-14 4,-14 4,5-9,9-11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15.5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1348,'0'0,"91"-61,55-37,1-4,1-1,-11 5,-15 8,-15 10,-15 9,-7 4,-7 5,-5 5,0 4,-1 3,0 3,-4 3,1 1,-4 2,-9 2,-7 4,-8 5,-9 6,-6 4,-6 5,-7 6,-5 4,-4 2,-2 3,-2 0,-1 1,-3 0,-5 0,-9 0,-11-1,-9 4,-9 1,-5 4,-3 2,-3 1,3 2,5 0,6-2,9-4,7-2,6-2,8-3,5 0,4-2,3 1,3-1,0 1,2-1,10 1,8 0,8 0,9 0,4 0,3 0,1 0,0 0,-1 0,-4 0,-3 0,-7 0,-5 0,-8 0,-6 0,-6 3,-3 2,-3 7,-3 4,-4 7,-3 8,-2 4,-1 3,1 6,3 4,2 0,4 0,1-9,1-11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18.6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2593.37646"/>
      <inkml:brushProperty name="anchorY" value="-19.05353"/>
      <inkml:brushProperty name="scaleFactor" value="0.5"/>
    </inkml:brush>
  </inkml:definitions>
  <inkml:trace contextRef="#ctx0" brushRef="#br0">0 0,'0'0,"70"36,43 23,5 6,2 4,-7-4,-13-7,-12-9,-11-8,-12-9,-9-7,-10-6,-7-6,-6-5,-3-4,-3-3,-3-1,-3-1,-3 0,-2 0,-2 0,-2 0,-4 1,-3 0,-3 0,-1 0,-1 0,0 0,-1 0,0 0,1 0,0 0,-1 0,1 0,0 0,-3 3,-5 3,-10 5,-7 3,-10 4,-8 3,-6 4,-8 1,-2-1,1-3,3-2,7-5,6-3,8-2,7-4,6-3,3-1,7-2,3 0,4-1,2 0,2 1,3 2,4 4,5 2,9 5,6 5,10 1,7 1,3-2,4-1,-1-3,3-5,-3-3,-1-3,-5-4,-5-5,-4-3,-3-3,-5-1,-4-1,-4 0,-6-1,-4-2,-4-4,-2-4,-3-6,0-1,-4-3,0-3,-2 2,0-2,1-1,1 0,2 7,1 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21.1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4695.55664"/>
      <inkml:brushProperty name="anchorY" value="-1303.33679"/>
      <inkml:brushProperty name="scaleFactor" value="0.5"/>
    </inkml:brush>
  </inkml:definitions>
  <inkml:trace contextRef="#ctx0" brushRef="#br0">0 1,'0'0,"48"73,30 44,0 5,1 1,-4-6,-7-9,-6-8,-3-8,-3-2,2 3,3 3,2 5,6 0,5-2,2-3,3-2,1 0,0 0,-4-2,-6-3,-5-1,-3-5,-4-5,-4-6,-4-5,-3-6,-3-5,-1-6,-4-3,-3-7,-3-4,-2-3,-2-3,-4-2,-3-1,-2-3,-4-3,-1-2,-1-3,0-1,-1-1,-2-1,-4 0,-2 1,-2-4,-2-2,0 0,-2-2,1-2,-1-1,1-1,-1-2,1 0,0 0,0 0,-3-1,-2 1,-6-3,-9-3,-13-5,-11-6,-9-4,-4-3,-3-3,3 2,3 2,3 3,7 2,7 2,8 2,7 0,4 3,5 3,6 3,3 2,2 2,2 1,1 0,0 1,5-1,9 4,8 5,11 5,8 6,7 3,5 3,0-1,-5-2,-5-3,-5-2,-5-2,-6-4,-5-3,-4-4,-3-2,-1-5,-2-4,-2-3,-4-6,1-6,0-7,-1-6,-2-7,-1-2,-2-2,-1 0,-1 0,3-1,-1 0,4-2,2 1,-1 10,0 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3.2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9269.97754"/>
      <inkml:brushProperty name="anchorY" value="-5669.70459"/>
      <inkml:brushProperty name="scaleFactor" value="0.5"/>
    </inkml:brush>
  </inkml:definitions>
  <inkml:trace contextRef="#ctx0" brushRef="#br0">0 114,'0'0,"84"12,46 7,3-2,-1 0,-6-1,-7-3,-11-4,-8-3,-10-3,-7-1,-10-2,-6-1,-8 1,-9-1,-8 0,-9 1,-8 0,-5-3,-7 0,-5 0,-3-2,-4-2,-4-5,-3-2,-4-5,-5-2,-4-1,-4 2,-6 1,-4 1,-5 3,-2 0,-1 3,1 4,2 3,6 3,6 1,7 1,7 0,5 1,7-1,5 1,10 2,11 3,11 2,12 3,5 1,5 2,1 0,-3 0,-6 1,-6-1,-10 0,-7 0,-9 0,-7 0,-9 3,-7 2,-7 6,-10 3,-7 4,-10 3,-7 6,-6 7,-3 10,8-7,12-11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5.2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1408.85547"/>
      <inkml:brushProperty name="anchorY" value="-6966.37793"/>
      <inkml:brushProperty name="scaleFactor" value="0.5"/>
    </inkml:brush>
  </inkml:definitions>
  <inkml:trace contextRef="#ctx0" brushRef="#br0">0 350,'0'0,"86"0,51-3,4-3,1-2,-5-3,-13-2,-13 0,-10-1,-12-1,-7 1,-6-3,-8 0,-4 0,-7 0,-5 2,-7 0,-9 3,-8 4,-9 3,-7 2,-6 2,-4 1,-2 0,-1 1,-4-4,-2-2,-5-3,-6-3,-4-1,-3-2,-2 0,-2 0,0-1,0 4,3 2,3 3,3 3,2 2,2 0,5 2,3-1,3 1,3-1,1 1,1-1,1 0,2 0,6 3,8 3,9 2,9 3,6 1,3 2,1 0,0 1,-2-1,-5 0,-5 0,-7 0,-7-2,-7-4,-6 0,-6 1,-8 3,-7 5,-6 6,-7 7,-5 4,-5 4,-8 6,-8 6,8-7,9-9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7.1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3653.38477"/>
      <inkml:brushProperty name="anchorY" value="-7967.09375"/>
      <inkml:brushProperty name="scaleFactor" value="0.5"/>
    </inkml:brush>
  </inkml:definitions>
  <inkml:trace contextRef="#ctx0" brushRef="#br0">0 431,'0'0,"77"-9,52-7,7-1,6 0,-2-1,-6 1,-6 2,-6-1,-7 2,-6 0,-5 3,-3 0,-5 3,-4 2,-6 0,-8 1,-7-1,-9-2,-8 1,-8 1,-7 2,-8 1,-7 2,-7 0,-6 1,-6 0,-2 1,-3-4,-1-3,-4-2,-5-5,-5-5,-8-4,-7 0,-6 0,-3 3,-6 1,-3 2,-2 4,1 4,2 3,4 2,4 2,7 1,6 1,7-1,7 1,6 0,3 2,6 2,6 6,7 6,8 4,9 3,9 2,6 2,5 1,1-1,-6-2,-7-3,-8-3,-7 0,-9 1,-9 4,-12 8,-11 7,-13 6,-14 4,-14 4,5-9,9-11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15.5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1348,'0'0,"91"-61,55-37,1-4,1-1,-11 5,-15 8,-15 10,-15 9,-7 4,-7 5,-5 5,0 4,-1 3,0 3,-4 3,1 1,-4 2,-9 2,-7 4,-8 5,-9 6,-6 4,-6 5,-7 6,-5 4,-4 2,-2 3,-2 0,-1 1,-3 0,-5 0,-9 0,-11-1,-9 4,-9 1,-5 4,-3 2,-3 1,3 2,5 0,6-2,9-4,7-2,6-2,8-3,5 0,4-2,3 1,3-1,0 1,2-1,10 1,8 0,8 0,9 0,4 0,3 0,1 0,0 0,-1 0,-4 0,-3 0,-7 0,-5 0,-8 0,-6 0,-6 3,-3 2,-3 7,-3 4,-4 7,-3 8,-2 4,-1 3,1 6,3 4,2 0,4 0,1-9,1-11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5:13.4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3653.38477"/>
      <inkml:brushProperty name="anchorY" value="-7967.09375"/>
      <inkml:brushProperty name="scaleFactor" value="0.5"/>
    </inkml:brush>
  </inkml:definitions>
  <inkml:trace contextRef="#ctx0" brushRef="#br0">0 431,'0'0,"77"-9,52-7,7-1,6 0,-2-1,-6 1,-6 2,-6-1,-7 2,-6 0,-5 3,-3 0,-5 3,-4 2,-6 0,-8 1,-7-1,-9-2,-8 1,-8 1,-7 2,-8 1,-7 2,-7 0,-6 1,-6 0,-2 1,-3-4,-1-3,-4-2,-5-5,-5-5,-8-4,-7 0,-6 0,-3 3,-6 1,-3 2,-2 4,1 4,2 3,4 2,4 2,7 1,6 1,7-1,7 1,6 0,3 2,6 2,6 6,7 6,8 4,9 3,9 2,6 2,5 1,1-1,-6-2,-7-3,-8-3,-7 0,-9 1,-9 4,-12 8,-11 7,-13 6,-14 4,-14 4,5-9,9-11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5:13.6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3653.38477"/>
      <inkml:brushProperty name="anchorY" value="-7967.09375"/>
      <inkml:brushProperty name="scaleFactor" value="0.5"/>
    </inkml:brush>
  </inkml:definitions>
  <inkml:trace contextRef="#ctx0" brushRef="#br0">0 431,'0'0,"77"-9,52-7,7-1,6 0,-2-1,-6 1,-6 2,-6-1,-7 2,-6 0,-5 3,-3 0,-5 3,-4 2,-6 0,-8 1,-7-1,-9-2,-8 1,-8 1,-7 2,-8 1,-7 2,-7 0,-6 1,-6 0,-2 1,-3-4,-1-3,-4-2,-5-5,-5-5,-8-4,-7 0,-6 0,-3 3,-6 1,-3 2,-2 4,1 4,2 3,4 2,4 2,7 1,6 1,7-1,7 1,6 0,3 2,6 2,6 6,7 6,8 4,9 3,9 2,6 2,5 1,1-1,-6-2,-7-3,-8-3,-7 0,-9 1,-9 4,-12 8,-11 7,-13 6,-14 4,-14 4,5-9,9-11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1T05:46:45.020"/>
    </inkml:context>
    <inkml:brush xml:id="br0">
      <inkml:brushProperty name="width" value="0.1" units="cm"/>
      <inkml:brushProperty name="height" value="0.1" units="cm"/>
      <inkml:brushProperty name="color" value="#0B868D"/>
      <inkml:brushProperty name="ignorePressure" value="1"/>
      <inkml:brushProperty name="inkEffects" value="ocean"/>
      <inkml:brushProperty name="anchorX" value="-5864.47412"/>
      <inkml:brushProperty name="anchorY" value="-13303.7207"/>
      <inkml:brushProperty name="scaleFactor" value="0.5"/>
    </inkml:brush>
  </inkml:definitions>
  <inkml:trace contextRef="#ctx0" brushRef="#br0">1094 0,'0'0,"-76"83,-51 58,-8 10,-3 6,8-3,14-8,18-6,17-7,15-3,14-4,13-1,13-1,17-5,8-84,6 41,0-45,10 42,-8-47,19 43,-15-45,25 40,-19-40,28 33,-22-34,31 27,37 19,15-9,15-5,15-5,7-4,5-1,0-2,-5 3,-12 4,-11 5,-15 6,-14 5,-73-48,0-1,18 24,-23-24,-1 0,18 33,-21-30,-1 0,11 35,-15-33,1 0,1 38,-6-34,0 1,-5 31,-2-21,-14 50,-31 52,-21 13,-15 6,-11 4,-13 11,-6 6,-1 1,5 4,5 2,12-1,15-1,12 4,18 2,16-2,17-8,23 0,3-122,16 65,-8-66,25 64,42 55,33 15,23 12,23 30,10 33,0 43,-15 41,-17 50,-26 34,-26 4,-29-79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1T05:50:05.586"/>
    </inkml:context>
    <inkml:brush xml:id="br0">
      <inkml:brushProperty name="width" value="0.1" units="cm"/>
      <inkml:brushProperty name="height" value="0.1" units="cm"/>
      <inkml:brushProperty name="color" value="#0B868D"/>
      <inkml:brushProperty name="ignorePressure" value="1"/>
      <inkml:brushProperty name="inkEffects" value="ocean"/>
      <inkml:brushProperty name="anchorX" value="-7729.41748"/>
      <inkml:brushProperty name="anchorY" value="-24196.78516"/>
      <inkml:brushProperty name="scaleFactor" value="0.5"/>
    </inkml:brush>
  </inkml:definitions>
  <inkml:trace contextRef="#ctx0" brushRef="#br0">1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1T05:50:10.464"/>
    </inkml:context>
    <inkml:brush xml:id="br0">
      <inkml:brushProperty name="width" value="0.1" units="cm"/>
      <inkml:brushProperty name="height" value="0.1" units="cm"/>
      <inkml:brushProperty name="color" value="#0B868D"/>
      <inkml:brushProperty name="ignorePressure" value="1"/>
      <inkml:brushProperty name="inkEffects" value="ocean"/>
      <inkml:brushProperty name="anchorX" value="-10300.2832"/>
      <inkml:brushProperty name="anchorY" value="-33585"/>
      <inkml:brushProperty name="scaleFactor" value="0.5"/>
    </inkml:brush>
  </inkml:definitions>
  <inkml:trace contextRef="#ctx0" brushRef="#br0">736 0,'0'0,"-59"73,-32 49,2 10,3 18,5 13,11 5,8 8,10 11,5 15,7 11,10 14,10 1,11-7,15-20,19-22,-15-138,23 69,-22-85,0-1,1 0,20 28,-18-34,0 0,1-1,0 0,19 13,-14-12,1-1,2-2,26 14,-18-11,66 24,-54-26,50 11,48 5,-2-3,-10 4,-10 12,-93-31,0 0,28 21,-36-19,0 0,-1 1,21 26,-22-19,-1 0,0 0,13 33,-14-18,0 1,10 51,-13-22,5 82,-16 107,-23 34,-18 21,-9 11,-1-4,2-6,8-9,10-16,17-15,20-20,25-20,-17-171,31 85,-23-89,44 81,-32-80,53 70,65 53,-16-39,-26-39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18.6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2593.37646"/>
      <inkml:brushProperty name="anchorY" value="-19.05353"/>
      <inkml:brushProperty name="scaleFactor" value="0.5"/>
    </inkml:brush>
  </inkml:definitions>
  <inkml:trace contextRef="#ctx0" brushRef="#br0">0 0,'0'0,"70"36,43 23,5 6,2 4,-7-4,-13-7,-12-9,-11-8,-12-9,-9-7,-10-6,-7-6,-6-5,-3-4,-3-3,-3-1,-3-1,-3 0,-2 0,-2 0,-2 0,-4 1,-3 0,-3 0,-1 0,-1 0,0 0,-1 0,0 0,1 0,0 0,-1 0,1 0,0 0,-3 3,-5 3,-10 5,-7 3,-10 4,-8 3,-6 4,-8 1,-2-1,1-3,3-2,7-5,6-3,8-2,7-4,6-3,3-1,7-2,3 0,4-1,2 0,2 1,3 2,4 4,5 2,9 5,6 5,10 1,7 1,3-2,4-1,-1-3,3-5,-3-3,-1-3,-5-4,-5-5,-4-3,-3-3,-5-1,-4-1,-4 0,-6-1,-4-2,-4-4,-2-4,-3-6,0-1,-4-3,0-3,-2 2,0-2,1-1,1 0,2 7,1 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21.1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4695.55664"/>
      <inkml:brushProperty name="anchorY" value="-1303.33679"/>
      <inkml:brushProperty name="scaleFactor" value="0.5"/>
    </inkml:brush>
  </inkml:definitions>
  <inkml:trace contextRef="#ctx0" brushRef="#br0">0 1,'0'0,"48"73,30 44,0 5,1 1,-4-6,-7-9,-6-8,-3-8,-3-2,2 3,3 3,2 5,6 0,5-2,2-3,3-2,1 0,0 0,-4-2,-6-3,-5-1,-3-5,-4-5,-4-6,-4-5,-3-6,-3-5,-1-6,-4-3,-3-7,-3-4,-2-3,-2-3,-4-2,-3-1,-2-3,-4-3,-1-2,-1-3,0-1,-1-1,-2-1,-4 0,-2 1,-2-4,-2-2,0 0,-2-2,1-2,-1-1,1-1,-1-2,1 0,0 0,0 0,-3-1,-2 1,-6-3,-9-3,-13-5,-11-6,-9-4,-4-3,-3-3,3 2,3 2,3 3,7 2,7 2,8 2,7 0,4 3,5 3,6 3,3 2,2 2,2 1,1 0,0 1,5-1,9 4,8 5,11 5,8 6,7 3,5 3,0-1,-5-2,-5-3,-5-2,-5-2,-6-4,-5-3,-4-4,-3-2,-1-5,-2-4,-2-3,-4-6,1-6,0-7,-1-6,-2-7,-1-2,-2-2,-1 0,-1 0,3-1,-1 0,4-2,2 1,-1 10,0 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3.2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9269.97754"/>
      <inkml:brushProperty name="anchorY" value="-5669.70459"/>
      <inkml:brushProperty name="scaleFactor" value="0.5"/>
    </inkml:brush>
  </inkml:definitions>
  <inkml:trace contextRef="#ctx0" brushRef="#br0">0 114,'0'0,"84"12,46 7,3-2,-1 0,-6-1,-7-3,-11-4,-8-3,-10-3,-7-1,-10-2,-6-1,-8 1,-9-1,-8 0,-9 1,-8 0,-5-3,-7 0,-5 0,-3-2,-4-2,-4-5,-3-2,-4-5,-5-2,-4-1,-4 2,-6 1,-4 1,-5 3,-2 0,-1 3,1 4,2 3,6 3,6 1,7 1,7 0,5 1,7-1,5 1,10 2,11 3,11 2,12 3,5 1,5 2,1 0,-3 0,-6 1,-6-1,-10 0,-7 0,-9 0,-7 0,-9 3,-7 2,-7 6,-10 3,-7 4,-10 3,-7 6,-6 7,-3 10,8-7,12-11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5.2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1408.85547"/>
      <inkml:brushProperty name="anchorY" value="-6966.37793"/>
      <inkml:brushProperty name="scaleFactor" value="0.5"/>
    </inkml:brush>
  </inkml:definitions>
  <inkml:trace contextRef="#ctx0" brushRef="#br0">0 350,'0'0,"86"0,51-3,4-3,1-2,-5-3,-13-2,-13 0,-10-1,-12-1,-7 1,-6-3,-8 0,-4 0,-7 0,-5 2,-7 0,-9 3,-8 4,-9 3,-7 2,-6 2,-4 1,-2 0,-1 1,-4-4,-2-2,-5-3,-6-3,-4-1,-3-2,-2 0,-2 0,0-1,0 4,3 2,3 3,3 3,2 2,2 0,5 2,3-1,3 1,3-1,1 1,1-1,1 0,2 0,6 3,8 3,9 2,9 3,6 1,3 2,1 0,0 1,-2-1,-5 0,-5 0,-7 0,-7-2,-7-4,-6 0,-6 1,-8 3,-7 5,-6 6,-7 7,-5 4,-5 4,-8 6,-8 6,8-7,9-9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1:17.1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3653.38477"/>
      <inkml:brushProperty name="anchorY" value="-7967.09375"/>
      <inkml:brushProperty name="scaleFactor" value="0.5"/>
    </inkml:brush>
  </inkml:definitions>
  <inkml:trace contextRef="#ctx0" brushRef="#br0">0 431,'0'0,"77"-9,52-7,7-1,6 0,-2-1,-6 1,-6 2,-6-1,-7 2,-6 0,-5 3,-3 0,-5 3,-4 2,-6 0,-8 1,-7-1,-9-2,-8 1,-8 1,-7 2,-8 1,-7 2,-7 0,-6 1,-6 0,-2 1,-3-4,-1-3,-4-2,-5-5,-5-5,-8-4,-7 0,-6 0,-3 3,-6 1,-3 2,-2 4,1 4,2 3,4 2,4 2,7 1,6 1,7-1,7 1,6 0,3 2,6 2,6 6,7 6,8 4,9 3,9 2,6 2,5 1,1-1,-6-2,-7-3,-8-3,-7 0,-9 1,-9 4,-12 8,-11 7,-13 6,-14 4,-14 4,5-9,9-11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15.5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1348,'0'0,"91"-61,55-37,1-4,1-1,-11 5,-15 8,-15 10,-15 9,-7 4,-7 5,-5 5,0 4,-1 3,0 3,-4 3,1 1,-4 2,-9 2,-7 4,-8 5,-9 6,-6 4,-6 5,-7 6,-5 4,-4 2,-2 3,-2 0,-1 1,-3 0,-5 0,-9 0,-11-1,-9 4,-9 1,-5 4,-3 2,-3 1,3 2,5 0,6-2,9-4,7-2,6-2,8-3,5 0,4-2,3 1,3-1,0 1,2-1,10 1,8 0,8 0,9 0,4 0,3 0,1 0,0 0,-1 0,-4 0,-3 0,-7 0,-5 0,-8 0,-6 0,-6 3,-3 2,-3 7,-3 4,-4 7,-3 8,-2 4,-1 3,1 6,3 4,2 0,4 0,1-9,1-11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21:00:18.6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2593.37646"/>
      <inkml:brushProperty name="anchorY" value="-19.05353"/>
      <inkml:brushProperty name="scaleFactor" value="0.5"/>
    </inkml:brush>
  </inkml:definitions>
  <inkml:trace contextRef="#ctx0" brushRef="#br0">0 0,'0'0,"70"36,43 23,5 6,2 4,-7-4,-13-7,-12-9,-11-8,-12-9,-9-7,-10-6,-7-6,-6-5,-3-4,-3-3,-3-1,-3-1,-3 0,-2 0,-2 0,-2 0,-4 1,-3 0,-3 0,-1 0,-1 0,0 0,-1 0,0 0,1 0,0 0,-1 0,1 0,0 0,-3 3,-5 3,-10 5,-7 3,-10 4,-8 3,-6 4,-8 1,-2-1,1-3,3-2,7-5,6-3,8-2,7-4,6-3,3-1,7-2,3 0,4-1,2 0,2 1,3 2,4 4,5 2,9 5,6 5,10 1,7 1,3-2,4-1,-1-3,3-5,-3-3,-1-3,-5-4,-5-5,-4-3,-3-3,-5-1,-4-1,-4 0,-6-1,-4-2,-4-4,-2-4,-3-6,0-1,-4-3,0-3,-2 2,0-2,1-1,1 0,2 7,1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FF118EB-30E7-4708-9A25-EC8D6CE9CB8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8923B28-55E7-48EE-89BD-2A85C57294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192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23B28-55E7-48EE-89BD-2A85C5729400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434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E6AF85-14CE-48DC-BEBC-EDA1BEE55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D881F0B-3D2C-4C73-9E43-D0ACD6F0A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5A41A56-18D3-40E3-AC61-9CB792C6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E4BDBC-CBC0-4D7E-A5FB-489CDF8F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FB6591-C891-4B20-8AE1-7853B16E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022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454995-FB41-4D81-879A-345F8868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85351A8-41C9-44CB-BD14-2A330E8BA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999C73-A05A-4071-A762-C571C385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A23610-CA65-4FD9-8362-67BD3D5E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E19913-D2E6-40C5-84ED-670EB1DA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82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D21FD2D-E3E5-43B5-A7F8-8844384E6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E2D4C4D-7D18-465A-9242-78D08C3F4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44FE76-1D26-4431-9CD5-B3928071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C50A1F-2F17-4BE2-9C51-FF75A722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BA9FA3-6D44-4168-BCAA-A38E3982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702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A9B897-EFFA-4DDE-8CD7-657F50CE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6AF5D6-8882-4F7C-A780-8FEE88C0B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CB6272-2EF7-4196-8EAC-2C100648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F19B48-C64E-4609-A032-9D3B8132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48CA04-70BD-4FE9-8F0B-7D14105B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31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3BCB60-A486-4B51-8567-F2CAFB90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F751731-3EF3-49FA-B979-4C1677E3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348572-F1E3-4645-A300-4CB4E7A6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239A1E-B01F-4207-98A2-F976E214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CDBFF7-48B6-470E-AAAA-0F8AC0DA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452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DA4892-4AF5-4215-9F80-2ED4E592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B5A372D-A0FE-4C8A-83D3-870A43B3F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2793C4-167B-4DC9-9999-CBE8578A4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F5819A-A31D-4197-8ABD-52833799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541938B-220D-46BB-BE3F-0B0340A2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AEDE93E-41FF-4407-B0E1-14FDE047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125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B08451-895B-4A7B-AB8B-BA7DEC83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2D23F7-819E-4EEF-8B9D-1FA3A8C24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2E1FA72-F33B-4E34-9DEA-C4CB43FEB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899C5F-938B-43B6-A060-DBCFB10ED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C5AF32-5A3D-4995-A1E1-BDD990A7A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5B1CFF-90DE-4029-B1DC-02CFB09A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143AE53-4294-4E9E-B59F-BC4E538B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B14BC5-CC08-4396-865B-FDF2A3FB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44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BDE9C-5FCD-41E9-87FC-4C8A8737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692F1A0-E661-4045-ACCC-6289F157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0E138C6-3989-47A7-9CF3-AE0299FF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1A1579F-8C1F-4398-90C5-6617F466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309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75853DF-EA76-41E9-88D0-D16B8FB7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84E0EBC-D7D1-4E18-8FBA-FFB07F81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D68EF16-84C8-470B-8DE5-4C3E7FC6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446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89F732-BF24-46F5-81B4-70B50DC3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3C59A3A-21BA-4F78-9C93-615F2EA2E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B552AE-9C2B-4318-8999-4B526A780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D29AC6-9BEA-476C-A418-9E9DD1FD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53DA7AD-F2D5-4F20-8D1D-9E34255E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D0A7F7-26AE-4EFB-B8C0-259AFB99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928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FBB298-195E-41B8-AE94-B8F31ADD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82B04D5-DE42-4626-95A6-A28EB33DF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4E54D08-C3E3-4BF1-9B32-12DBB25F8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BF3AED7-05FA-4CD4-A144-9921E86E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18B6AE-838E-485D-8007-95CBE120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1B974C-F9B3-444E-991C-4D743E93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743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C470A84-59E6-4EF4-B9DD-FED72DE0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7827928-94F7-4AE2-9D99-5CE49A494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8A7A10-96F6-4C0E-80C2-CA1C49996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8DEF-257C-4AD5-9EE1-E526FCF20A3B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7BA7C7-9885-450C-90B7-7A44BDC53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677023-D9E9-44AB-B8EB-3FB620EEF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AEB28-8A8F-44F6-9498-D9A606880A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702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19.xml"/><Relationship Id="rId18" Type="http://schemas.openxmlformats.org/officeDocument/2006/relationships/image" Target="../media/image28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25.png"/><Relationship Id="rId17" Type="http://schemas.openxmlformats.org/officeDocument/2006/relationships/customXml" Target="../ink/ink21.xml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19.png"/><Relationship Id="rId19" Type="http://schemas.openxmlformats.org/officeDocument/2006/relationships/image" Target="../media/image11.gif"/><Relationship Id="rId4" Type="http://schemas.openxmlformats.org/officeDocument/2006/relationships/image" Target="../media/image16.png"/><Relationship Id="rId9" Type="http://schemas.openxmlformats.org/officeDocument/2006/relationships/customXml" Target="../ink/ink17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2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32.png"/><Relationship Id="rId4" Type="http://schemas.openxmlformats.org/officeDocument/2006/relationships/customXml" Target="../ink/ink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dWa7qXxTsU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7.xml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image" Target="../media/image9.gif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5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13.xml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image" Target="../media/image10.gif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customXml" Target="../ink/ink11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14719A-4031-4D51-8040-AD312EFD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AF9F25-65F7-44BF-B104-0C2B39A42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BD7D15-86E2-46CE-841B-BE4801D2F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0BA8B30-EB22-4568-892B-1BF7925933B9}"/>
              </a:ext>
            </a:extLst>
          </p:cNvPr>
          <p:cNvSpPr/>
          <p:nvPr/>
        </p:nvSpPr>
        <p:spPr>
          <a:xfrm>
            <a:off x="1085849" y="710658"/>
            <a:ext cx="6257925" cy="1941533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/>
            <a:r>
              <a:rPr lang="en-US" sz="6600" b="1" dirty="0">
                <a:solidFill>
                  <a:srgbClr val="39B7BA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 Connected by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0884775-F068-4548-9727-7C554FA7745C}"/>
              </a:ext>
            </a:extLst>
          </p:cNvPr>
          <p:cNvSpPr txBox="1"/>
          <p:nvPr/>
        </p:nvSpPr>
        <p:spPr>
          <a:xfrm>
            <a:off x="4214811" y="4135763"/>
            <a:ext cx="463463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rgbClr val="8A3088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Grammar </a:t>
            </a:r>
            <a:endParaRPr lang="ar-SA" sz="5400" dirty="0">
              <a:solidFill>
                <a:srgbClr val="8A3088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2" descr="Kids technology Royalty Free Vector Image - VectorStock">
            <a:extLst>
              <a:ext uri="{FF2B5EF4-FFF2-40B4-BE49-F238E27FC236}">
                <a16:creationId xmlns:a16="http://schemas.microsoft.com/office/drawing/2014/main" id="{8B096D8B-77C9-4096-939D-6336AA6B2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 bwMode="auto">
          <a:xfrm>
            <a:off x="7617621" y="1218120"/>
            <a:ext cx="4395786" cy="27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6795B29-1205-4204-9733-2D579BD4E90A}"/>
              </a:ext>
            </a:extLst>
          </p:cNvPr>
          <p:cNvSpPr txBox="1"/>
          <p:nvPr/>
        </p:nvSpPr>
        <p:spPr>
          <a:xfrm>
            <a:off x="5571050" y="5354890"/>
            <a:ext cx="46346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By : Asma AlMjlad</a:t>
            </a:r>
            <a:endParaRPr lang="ar-SA" sz="3200" dirty="0">
              <a:latin typeface="Forte" panose="03060902040502070203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3D378341-9758-4481-8FFB-507979116A66}"/>
                  </a:ext>
                </a:extLst>
              </p14:cNvPr>
              <p14:cNvContentPartPr/>
              <p14:nvPr/>
            </p14:nvContentPartPr>
            <p14:xfrm>
              <a:off x="7385475" y="506730"/>
              <a:ext cx="4212000" cy="11170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3D378341-9758-4481-8FFB-507979116A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475" y="488730"/>
                <a:ext cx="42476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145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EABD63E-2932-45C9-97AD-551FE902103E}"/>
              </a:ext>
            </a:extLst>
          </p:cNvPr>
          <p:cNvSpPr/>
          <p:nvPr/>
        </p:nvSpPr>
        <p:spPr>
          <a:xfrm>
            <a:off x="1390650" y="1360487"/>
            <a:ext cx="1457325" cy="1476375"/>
          </a:xfrm>
          <a:prstGeom prst="ellipse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be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123C5B4-983D-4673-A3CB-008600CD9F17}"/>
              </a:ext>
            </a:extLst>
          </p:cNvPr>
          <p:cNvSpPr/>
          <p:nvPr/>
        </p:nvSpPr>
        <p:spPr>
          <a:xfrm>
            <a:off x="3612279" y="419894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91D8939-6930-49DB-A940-BEAD5B16CE2E}"/>
              </a:ext>
            </a:extLst>
          </p:cNvPr>
          <p:cNvSpPr/>
          <p:nvPr/>
        </p:nvSpPr>
        <p:spPr>
          <a:xfrm>
            <a:off x="3612279" y="1684338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911508D2-4219-47FB-887E-166777E109B6}"/>
              </a:ext>
            </a:extLst>
          </p:cNvPr>
          <p:cNvSpPr/>
          <p:nvPr/>
        </p:nvSpPr>
        <p:spPr>
          <a:xfrm>
            <a:off x="3652662" y="2889760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F016992-133C-4580-8E3C-B67166476D03}"/>
              </a:ext>
            </a:extLst>
          </p:cNvPr>
          <p:cNvSpPr/>
          <p:nvPr/>
        </p:nvSpPr>
        <p:spPr>
          <a:xfrm>
            <a:off x="4876800" y="419894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     they      you     we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2A2EA3F-9258-4BD7-9CE0-7AF7FA5B2152}"/>
              </a:ext>
            </a:extLst>
          </p:cNvPr>
          <p:cNvSpPr/>
          <p:nvPr/>
        </p:nvSpPr>
        <p:spPr>
          <a:xfrm>
            <a:off x="4835729" y="1673991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She    he     it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0D65360-3E1E-488C-A253-23BCC8F205B3}"/>
              </a:ext>
            </a:extLst>
          </p:cNvPr>
          <p:cNvSpPr/>
          <p:nvPr/>
        </p:nvSpPr>
        <p:spPr>
          <a:xfrm>
            <a:off x="4836058" y="2861556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</a:t>
            </a:r>
            <a:endParaRPr lang="ar-SA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8340DF2A-427F-4BBA-9870-51BA640C6808}"/>
                  </a:ext>
                </a:extLst>
              </p14:cNvPr>
              <p14:cNvContentPartPr/>
              <p14:nvPr/>
            </p14:nvContentPartPr>
            <p14:xfrm>
              <a:off x="2799435" y="994035"/>
              <a:ext cx="682920" cy="4852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8340DF2A-427F-4BBA-9870-51BA640C68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1435" y="976035"/>
                <a:ext cx="718560" cy="52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19DCA552-8695-40D5-AED3-FF1C4B60417C}"/>
              </a:ext>
            </a:extLst>
          </p:cNvPr>
          <p:cNvGrpSpPr/>
          <p:nvPr/>
        </p:nvGrpSpPr>
        <p:grpSpPr>
          <a:xfrm>
            <a:off x="2730214" y="2300893"/>
            <a:ext cx="779400" cy="1674720"/>
            <a:chOff x="2692875" y="2236755"/>
            <a:chExt cx="779400" cy="1674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AF90369D-1C12-496D-9E0C-1168E3B3673E}"/>
                    </a:ext>
                  </a:extLst>
                </p14:cNvPr>
                <p14:cNvContentPartPr/>
                <p14:nvPr/>
              </p14:nvContentPartPr>
              <p14:xfrm>
                <a:off x="2987715" y="2236755"/>
                <a:ext cx="464040" cy="33480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AF90369D-1C12-496D-9E0C-1168E3B367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9715" y="2218755"/>
                  <a:ext cx="4996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3EAFB134-60C7-4713-AB03-33EBEBC6F103}"/>
                    </a:ext>
                  </a:extLst>
                </p14:cNvPr>
                <p14:cNvContentPartPr/>
                <p14:nvPr/>
              </p14:nvContentPartPr>
              <p14:xfrm>
                <a:off x="2692875" y="2839035"/>
                <a:ext cx="779400" cy="107244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3EAFB134-60C7-4713-AB03-33EBEBC6F1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74883" y="2821029"/>
                  <a:ext cx="815024" cy="110809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A71F6C0B-DBD0-4DF8-A71A-7B5EBDD50A23}"/>
                  </a:ext>
                </a:extLst>
              </p14:cNvPr>
              <p14:cNvContentPartPr/>
              <p14:nvPr/>
            </p14:nvContentPartPr>
            <p14:xfrm>
              <a:off x="4632915" y="935355"/>
              <a:ext cx="585360" cy="20304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A71F6C0B-DBD0-4DF8-A71A-7B5EBDD50A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915" y="917355"/>
                <a:ext cx="6210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D53C352B-B0E4-4E99-A8EA-223AC931AF54}"/>
                  </a:ext>
                </a:extLst>
              </p14:cNvPr>
              <p14:cNvContentPartPr/>
              <p14:nvPr/>
            </p14:nvContentPartPr>
            <p14:xfrm>
              <a:off x="4555254" y="2039983"/>
              <a:ext cx="621000" cy="18180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D53C352B-B0E4-4E99-A8EA-223AC931AF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37254" y="2021983"/>
                <a:ext cx="6566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EDDB498C-1661-485A-B92B-94DCA3E9FB24}"/>
                  </a:ext>
                </a:extLst>
              </p14:cNvPr>
              <p14:cNvContentPartPr/>
              <p14:nvPr/>
            </p14:nvContentPartPr>
            <p14:xfrm>
              <a:off x="4675248" y="3168141"/>
              <a:ext cx="774720" cy="22788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EDDB498C-1661-485A-B92B-94DCA3E9FB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57256" y="3150141"/>
                <a:ext cx="810343" cy="2635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9EEB75BF-CCDB-4E42-90B6-E1F1BF3BFB7B}"/>
              </a:ext>
            </a:extLst>
          </p:cNvPr>
          <p:cNvSpPr/>
          <p:nvPr/>
        </p:nvSpPr>
        <p:spPr>
          <a:xfrm>
            <a:off x="3720819" y="5414453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was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542B521-E02E-41AE-A324-44CF1B57C0C7}"/>
              </a:ext>
            </a:extLst>
          </p:cNvPr>
          <p:cNvSpPr/>
          <p:nvPr/>
        </p:nvSpPr>
        <p:spPr>
          <a:xfrm>
            <a:off x="3670658" y="4088832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were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730D6A3-0AB6-463D-B4AA-3A713B274471}"/>
              </a:ext>
            </a:extLst>
          </p:cNvPr>
          <p:cNvSpPr/>
          <p:nvPr/>
        </p:nvSpPr>
        <p:spPr>
          <a:xfrm>
            <a:off x="4902136" y="4136656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they   we   you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E9625E0-5CC1-40F1-936A-B2305BFAC637}"/>
              </a:ext>
            </a:extLst>
          </p:cNvPr>
          <p:cNvSpPr/>
          <p:nvPr/>
        </p:nvSpPr>
        <p:spPr>
          <a:xfrm>
            <a:off x="4902137" y="5430649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  she  he  it </a:t>
            </a:r>
            <a:endParaRPr lang="ar-SA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80830A4E-CCDD-4111-9CC2-47B3ED0763C4}"/>
                  </a:ext>
                </a:extLst>
              </p14:cNvPr>
              <p14:cNvContentPartPr/>
              <p14:nvPr/>
            </p14:nvContentPartPr>
            <p14:xfrm>
              <a:off x="4610530" y="4488423"/>
              <a:ext cx="774720" cy="227880"/>
            </p14:xfrm>
          </p:contentPart>
        </mc:Choice>
        <mc:Fallback xmlns=""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80830A4E-CCDD-4111-9CC2-47B3ED0763C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92538" y="4470423"/>
                <a:ext cx="810343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F8C8F4FA-518D-4F03-8E47-4FB9AA261CDB}"/>
                  </a:ext>
                </a:extLst>
              </p14:cNvPr>
              <p14:cNvContentPartPr/>
              <p14:nvPr/>
            </p14:nvContentPartPr>
            <p14:xfrm>
              <a:off x="4663794" y="5808705"/>
              <a:ext cx="774720" cy="227880"/>
            </p14:xfrm>
          </p:contentPart>
        </mc:Choice>
        <mc:Fallback xmlns=""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F8C8F4FA-518D-4F03-8E47-4FB9AA261C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45802" y="5790705"/>
                <a:ext cx="810343" cy="263520"/>
              </a:xfrm>
              <a:prstGeom prst="rect">
                <a:avLst/>
              </a:prstGeom>
            </p:spPr>
          </p:pic>
        </mc:Fallback>
      </mc:AlternateContent>
      <p:pic>
        <p:nvPicPr>
          <p:cNvPr id="5122" name="Picture 2" descr="John Mark - Profile | Engage with the American Institute of Aeronautics and  Astronautics">
            <a:extLst>
              <a:ext uri="{FF2B5EF4-FFF2-40B4-BE49-F238E27FC236}">
                <a16:creationId xmlns:a16="http://schemas.microsoft.com/office/drawing/2014/main" id="{65B14486-CEE7-4D30-B728-29B9711D7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488" y="-41985"/>
            <a:ext cx="156935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DC3E229-0A87-43FF-9D8F-267C8BE45C88}"/>
              </a:ext>
            </a:extLst>
          </p:cNvPr>
          <p:cNvSpPr/>
          <p:nvPr/>
        </p:nvSpPr>
        <p:spPr>
          <a:xfrm>
            <a:off x="9383108" y="1690688"/>
            <a:ext cx="2808892" cy="37237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Use be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with progressive affirmative and negative statements,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 questions,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 and short answers.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Passive  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4991993-8314-421C-9AC2-4D89B36418CB}"/>
              </a:ext>
            </a:extLst>
          </p:cNvPr>
          <p:cNvSpPr/>
          <p:nvPr/>
        </p:nvSpPr>
        <p:spPr>
          <a:xfrm>
            <a:off x="1924050" y="500062"/>
            <a:ext cx="1400175" cy="1325563"/>
          </a:xfrm>
          <a:prstGeom prst="ellipse">
            <a:avLst/>
          </a:prstGeom>
          <a:solidFill>
            <a:srgbClr val="F15C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Do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E730C80-CEA9-40B6-9F8F-230FEBE0290F}"/>
              </a:ext>
            </a:extLst>
          </p:cNvPr>
          <p:cNvSpPr/>
          <p:nvPr/>
        </p:nvSpPr>
        <p:spPr>
          <a:xfrm>
            <a:off x="3419476" y="1144587"/>
            <a:ext cx="6229350" cy="40227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Form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A3088"/>
                </a:solidFill>
                <a:latin typeface="Comic Sans MS" panose="030F0702030302020204" pitchFamily="66" charset="0"/>
              </a:rPr>
              <a:t>Subject   +   (do / does / did)  not   +   v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She doesn’t play tennis 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A3088"/>
                </a:solidFill>
                <a:latin typeface="Comic Sans MS" panose="030F0702030302020204" pitchFamily="66" charset="0"/>
              </a:rPr>
              <a:t>(Do / Does / Did)  not   +    subject   +   v ……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Did you read the book ?</a:t>
            </a:r>
          </a:p>
        </p:txBody>
      </p:sp>
      <p:pic>
        <p:nvPicPr>
          <p:cNvPr id="9218" name="Picture 2" descr="Thinking GIFs | Tenor">
            <a:extLst>
              <a:ext uri="{FF2B5EF4-FFF2-40B4-BE49-F238E27FC236}">
                <a16:creationId xmlns:a16="http://schemas.microsoft.com/office/drawing/2014/main" id="{00A02937-CA6E-4446-AB92-2B45086E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8692" y="4548188"/>
            <a:ext cx="15621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4991993-8314-421C-9AC2-4D89B36418CB}"/>
              </a:ext>
            </a:extLst>
          </p:cNvPr>
          <p:cNvSpPr/>
          <p:nvPr/>
        </p:nvSpPr>
        <p:spPr>
          <a:xfrm>
            <a:off x="1673943" y="500062"/>
            <a:ext cx="1657350" cy="1325563"/>
          </a:xfrm>
          <a:prstGeom prst="ellipse">
            <a:avLst/>
          </a:prstGeom>
          <a:solidFill>
            <a:srgbClr val="F15C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have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E730C80-CEA9-40B6-9F8F-230FEBE0290F}"/>
              </a:ext>
            </a:extLst>
          </p:cNvPr>
          <p:cNvSpPr/>
          <p:nvPr/>
        </p:nvSpPr>
        <p:spPr>
          <a:xfrm>
            <a:off x="3419476" y="1144587"/>
            <a:ext cx="5905499" cy="40227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b="1" u="sng" dirty="0">
                <a:solidFill>
                  <a:srgbClr val="FDB716"/>
                </a:solidFill>
                <a:latin typeface="Comic Sans MS" panose="030F0702030302020204" pitchFamily="66" charset="0"/>
              </a:rPr>
              <a:t>Form</a:t>
            </a:r>
            <a:r>
              <a:rPr lang="en-US" sz="2800" b="1" dirty="0">
                <a:solidFill>
                  <a:srgbClr val="FDB716"/>
                </a:solidFill>
                <a:latin typeface="Comic Sans MS" panose="030F0702030302020204" pitchFamily="66" charset="0"/>
              </a:rPr>
              <a:t> …. ?</a:t>
            </a:r>
          </a:p>
          <a:p>
            <a:pPr algn="l"/>
            <a:endParaRPr lang="en-US" b="1" dirty="0">
              <a:solidFill>
                <a:srgbClr val="8A3088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A3088"/>
                </a:solidFill>
                <a:latin typeface="Comic Sans MS" panose="030F0702030302020204" pitchFamily="66" charset="0"/>
              </a:rPr>
              <a:t>Subject   +   HAVE (not)    + v3 ……….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Omar has finished his homework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A3088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A3088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A3088"/>
                </a:solidFill>
                <a:latin typeface="Comic Sans MS" panose="030F0702030302020204" pitchFamily="66" charset="0"/>
              </a:rPr>
              <a:t>HAVE (not)  +  subject   +  v3 ……. 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Have you tried sushi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0242" name="Picture 2" descr="Unsure Thinking Sticker By Studios Sticker for iOS &amp;amp; Android | GIPHY">
            <a:extLst>
              <a:ext uri="{FF2B5EF4-FFF2-40B4-BE49-F238E27FC236}">
                <a16:creationId xmlns:a16="http://schemas.microsoft.com/office/drawing/2014/main" id="{1478CACA-6E9B-4B42-95BD-6721818973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992" y="4593355"/>
            <a:ext cx="1583608" cy="15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4991993-8314-421C-9AC2-4D89B36418CB}"/>
              </a:ext>
            </a:extLst>
          </p:cNvPr>
          <p:cNvSpPr/>
          <p:nvPr/>
        </p:nvSpPr>
        <p:spPr>
          <a:xfrm>
            <a:off x="1673943" y="500062"/>
            <a:ext cx="1657350" cy="1325563"/>
          </a:xfrm>
          <a:prstGeom prst="ellipse">
            <a:avLst/>
          </a:prstGeom>
          <a:solidFill>
            <a:srgbClr val="F15C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Be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E730C80-CEA9-40B6-9F8F-230FEBE0290F}"/>
              </a:ext>
            </a:extLst>
          </p:cNvPr>
          <p:cNvSpPr/>
          <p:nvPr/>
        </p:nvSpPr>
        <p:spPr>
          <a:xfrm>
            <a:off x="3745785" y="681037"/>
            <a:ext cx="7608016" cy="59626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Form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Subject   +   (Be)  not   +  V-</a:t>
            </a:r>
            <a:r>
              <a:rPr lang="en-US" sz="2800" dirty="0" err="1">
                <a:solidFill>
                  <a:srgbClr val="8A3088"/>
                </a:solidFill>
                <a:latin typeface="Comic Sans MS" panose="030F0702030302020204" pitchFamily="66" charset="0"/>
              </a:rPr>
              <a:t>ing</a:t>
            </a: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 ……….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They are hanging out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Be   +  subject   +  V-</a:t>
            </a:r>
            <a:r>
              <a:rPr lang="en-US" sz="2800" dirty="0" err="1">
                <a:solidFill>
                  <a:srgbClr val="8A3088"/>
                </a:solidFill>
                <a:latin typeface="Comic Sans MS" panose="030F0702030302020204" pitchFamily="66" charset="0"/>
              </a:rPr>
              <a:t>ing</a:t>
            </a: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 ……. 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Was he working in the bank?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Subject   +   (Be)  not   +  V3 …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…….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The door was opened by Ali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Be   +  subject   +  V3 ……. 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Were you given a password</a:t>
            </a:r>
            <a:r>
              <a:rPr lang="en-US" sz="2800" dirty="0">
                <a:solidFill>
                  <a:srgbClr val="8A3088"/>
                </a:solidFill>
                <a:latin typeface="Comic Sans MS" panose="030F0702030302020204" pitchFamily="66" charset="0"/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95250"/>
            <a:ext cx="12192000" cy="6943725"/>
          </a:xfrm>
          <a:prstGeom prst="rect">
            <a:avLst/>
          </a:prstGeom>
        </p:spPr>
      </p:pic>
      <p:pic>
        <p:nvPicPr>
          <p:cNvPr id="6146" name="Picture 2" descr="Question And Answer Animation Gif">
            <a:extLst>
              <a:ext uri="{FF2B5EF4-FFF2-40B4-BE49-F238E27FC236}">
                <a16:creationId xmlns:a16="http://schemas.microsoft.com/office/drawing/2014/main" id="{0FC36064-D2CF-4DE1-A472-37ECD78557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01" y="4202906"/>
            <a:ext cx="1956678" cy="210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actice GIFs - Get the best GIF on GIPHY">
            <a:extLst>
              <a:ext uri="{FF2B5EF4-FFF2-40B4-BE49-F238E27FC236}">
                <a16:creationId xmlns:a16="http://schemas.microsoft.com/office/drawing/2014/main" id="{54C20FFE-3010-4C72-A19A-5360D33690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251" y="1027906"/>
            <a:ext cx="50863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id | Motion design animation, Funny cartoon gifs, Cool animations">
            <a:extLst>
              <a:ext uri="{FF2B5EF4-FFF2-40B4-BE49-F238E27FC236}">
                <a16:creationId xmlns:a16="http://schemas.microsoft.com/office/drawing/2014/main" id="{BCC1BA58-6F0A-4F22-B332-8AFA82347F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2" y="163512"/>
            <a:ext cx="2616200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2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92075"/>
            <a:ext cx="11208467" cy="66738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610881A-DCEB-490A-B02B-31A1ED8EC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" t="48195" r="35000" b="9930"/>
          <a:stretch/>
        </p:blipFill>
        <p:spPr>
          <a:xfrm>
            <a:off x="3203397" y="25965"/>
            <a:ext cx="8712917" cy="5486402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4297E7D-08D0-489E-A6D1-7B96DFA7EDF6}"/>
              </a:ext>
            </a:extLst>
          </p:cNvPr>
          <p:cNvSpPr/>
          <p:nvPr/>
        </p:nvSpPr>
        <p:spPr>
          <a:xfrm>
            <a:off x="6107985" y="2383631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194" name="Picture 2" descr="Lost and confused by Henry Wahyu on Dribbble">
            <a:extLst>
              <a:ext uri="{FF2B5EF4-FFF2-40B4-BE49-F238E27FC236}">
                <a16:creationId xmlns:a16="http://schemas.microsoft.com/office/drawing/2014/main" id="{B0A3F1FA-0029-4512-91C7-37C7DA16F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3" y="365125"/>
            <a:ext cx="17716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993C3BB6-A455-4143-B2F3-A9DB5E2DFFDC}"/>
              </a:ext>
            </a:extLst>
          </p:cNvPr>
          <p:cNvSpPr/>
          <p:nvPr/>
        </p:nvSpPr>
        <p:spPr>
          <a:xfrm>
            <a:off x="4056577" y="1848643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8F80DF7-E55B-450E-B7E5-8C71CDF19EC0}"/>
              </a:ext>
            </a:extLst>
          </p:cNvPr>
          <p:cNvSpPr/>
          <p:nvPr/>
        </p:nvSpPr>
        <p:spPr>
          <a:xfrm>
            <a:off x="4317285" y="1280318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3A59090-382E-4645-A324-14375E113843}"/>
              </a:ext>
            </a:extLst>
          </p:cNvPr>
          <p:cNvSpPr/>
          <p:nvPr/>
        </p:nvSpPr>
        <p:spPr>
          <a:xfrm>
            <a:off x="3948269" y="2990453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705A9C8F-0AB3-45AE-8E91-25C54E98496E}"/>
              </a:ext>
            </a:extLst>
          </p:cNvPr>
          <p:cNvSpPr/>
          <p:nvPr/>
        </p:nvSpPr>
        <p:spPr>
          <a:xfrm>
            <a:off x="5255654" y="3530204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CF2C6BD-830E-4B8D-8561-45E97CB62ABB}"/>
              </a:ext>
            </a:extLst>
          </p:cNvPr>
          <p:cNvSpPr/>
          <p:nvPr/>
        </p:nvSpPr>
        <p:spPr>
          <a:xfrm>
            <a:off x="5847277" y="4103292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13E9B506-A1AE-483A-970B-F223045A4E4D}"/>
              </a:ext>
            </a:extLst>
          </p:cNvPr>
          <p:cNvSpPr/>
          <p:nvPr/>
        </p:nvSpPr>
        <p:spPr>
          <a:xfrm>
            <a:off x="4403012" y="4733925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BD99C15-2470-4051-80A2-31B8911A9CD6}"/>
              </a:ext>
            </a:extLst>
          </p:cNvPr>
          <p:cNvSpPr/>
          <p:nvPr/>
        </p:nvSpPr>
        <p:spPr>
          <a:xfrm>
            <a:off x="4317285" y="1247775"/>
            <a:ext cx="521416" cy="534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A6B435A4-0F30-48E1-BB13-FD8A4B24B827}"/>
                  </a:ext>
                </a:extLst>
              </p14:cNvPr>
              <p14:cNvContentPartPr/>
              <p14:nvPr/>
            </p14:nvContentPartPr>
            <p14:xfrm>
              <a:off x="2353800" y="681200"/>
              <a:ext cx="760680" cy="361692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A6B435A4-0F30-48E1-BB13-FD8A4B24B8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5800" y="663200"/>
                <a:ext cx="796320" cy="36525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Best 1 Minute Timer GIFs | Gfycat">
            <a:extLst>
              <a:ext uri="{FF2B5EF4-FFF2-40B4-BE49-F238E27FC236}">
                <a16:creationId xmlns:a16="http://schemas.microsoft.com/office/drawing/2014/main" id="{697F7BC6-48FB-42F9-8C5F-89F43631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11" y="5104151"/>
            <a:ext cx="2367079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959CB1-4BBA-46F8-95AC-6D671005E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222" r="22344" b="12361"/>
          <a:stretch/>
        </p:blipFill>
        <p:spPr>
          <a:xfrm>
            <a:off x="1885950" y="681037"/>
            <a:ext cx="9467850" cy="31146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6894D7D-9CF9-4C4C-AF2D-DA30A752E289}"/>
              </a:ext>
            </a:extLst>
          </p:cNvPr>
          <p:cNvSpPr txBox="1"/>
          <p:nvPr/>
        </p:nvSpPr>
        <p:spPr>
          <a:xfrm>
            <a:off x="3982720" y="3870960"/>
            <a:ext cx="7213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Did he find lots of good resources for his essay online?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78FA146-FEE0-4EE3-AEDF-180757457C76}"/>
              </a:ext>
            </a:extLst>
          </p:cNvPr>
          <p:cNvSpPr txBox="1"/>
          <p:nvPr/>
        </p:nvSpPr>
        <p:spPr>
          <a:xfrm>
            <a:off x="4683760" y="4338320"/>
            <a:ext cx="64109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Does she usually turn her cell phone off before class?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31D4422-89FF-491E-AB38-537140E250D9}"/>
              </a:ext>
            </a:extLst>
          </p:cNvPr>
          <p:cNvSpPr txBox="1"/>
          <p:nvPr/>
        </p:nvSpPr>
        <p:spPr>
          <a:xfrm>
            <a:off x="5080000" y="4815840"/>
            <a:ext cx="5842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3. Has she had that bicycle for a long time?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E0F31D6-2E1C-4CE2-9B72-9427D4027D2E}"/>
              </a:ext>
            </a:extLst>
          </p:cNvPr>
          <p:cNvSpPr txBox="1"/>
          <p:nvPr/>
        </p:nvSpPr>
        <p:spPr>
          <a:xfrm>
            <a:off x="4998720" y="5496560"/>
            <a:ext cx="59232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4. Is he not answering his phone?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E19CE281-2DB5-45E1-BD37-92B975318C31}"/>
                  </a:ext>
                </a:extLst>
              </p14:cNvPr>
              <p14:cNvContentPartPr/>
              <p14:nvPr/>
            </p14:nvContentPartPr>
            <p14:xfrm>
              <a:off x="13040400" y="1409120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E19CE281-2DB5-45E1-BD37-92B975318C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22760" y="1391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5161D342-AD86-4D5E-A1D1-EA726202287C}"/>
                  </a:ext>
                </a:extLst>
              </p14:cNvPr>
              <p14:cNvContentPartPr/>
              <p14:nvPr/>
            </p14:nvContentPartPr>
            <p14:xfrm>
              <a:off x="1134480" y="489680"/>
              <a:ext cx="680760" cy="29602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5161D342-AD86-4D5E-A1D1-EA72620228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6480" y="471680"/>
                <a:ext cx="716400" cy="299592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Animation Thinking Sticker by Furryhead for iOS &amp;amp; Android | GIPHY">
            <a:extLst>
              <a:ext uri="{FF2B5EF4-FFF2-40B4-BE49-F238E27FC236}">
                <a16:creationId xmlns:a16="http://schemas.microsoft.com/office/drawing/2014/main" id="{81BD0151-5B49-42E7-B330-656BF4B012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09" y="937061"/>
            <a:ext cx="127762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-951" y="-85725"/>
            <a:ext cx="12192000" cy="69437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304534E-C959-472E-9F7B-459B21221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3" t="31227" r="17578" b="6389"/>
          <a:stretch/>
        </p:blipFill>
        <p:spPr>
          <a:xfrm>
            <a:off x="3484608" y="21059"/>
            <a:ext cx="8562976" cy="59848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E504A62-A0F6-463E-8877-134379958874}"/>
              </a:ext>
            </a:extLst>
          </p:cNvPr>
          <p:cNvSpPr/>
          <p:nvPr/>
        </p:nvSpPr>
        <p:spPr>
          <a:xfrm>
            <a:off x="4724399" y="1013334"/>
            <a:ext cx="639073" cy="3074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80A8003-A3C5-4BFF-863A-49D9491DFBD4}"/>
              </a:ext>
            </a:extLst>
          </p:cNvPr>
          <p:cNvSpPr/>
          <p:nvPr/>
        </p:nvSpPr>
        <p:spPr>
          <a:xfrm>
            <a:off x="5269691" y="1748347"/>
            <a:ext cx="639073" cy="3074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are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2A06AD4-F2D6-4DC3-AB0E-7DBFC2BA6190}"/>
              </a:ext>
            </a:extLst>
          </p:cNvPr>
          <p:cNvSpPr/>
          <p:nvPr/>
        </p:nvSpPr>
        <p:spPr>
          <a:xfrm>
            <a:off x="5935897" y="1353286"/>
            <a:ext cx="639073" cy="3074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have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793C9D4-3D8E-4F2F-80EC-F28C26B69F4C}"/>
              </a:ext>
            </a:extLst>
          </p:cNvPr>
          <p:cNvSpPr/>
          <p:nvPr/>
        </p:nvSpPr>
        <p:spPr>
          <a:xfrm>
            <a:off x="5029200" y="5544911"/>
            <a:ext cx="477520" cy="292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F951D8A-52E7-4F8C-8641-259209696FD2}"/>
              </a:ext>
            </a:extLst>
          </p:cNvPr>
          <p:cNvSpPr/>
          <p:nvPr/>
        </p:nvSpPr>
        <p:spPr>
          <a:xfrm>
            <a:off x="5983513" y="2042829"/>
            <a:ext cx="639073" cy="3714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have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C3CC595-B060-4925-B932-9B28D059D2F7}"/>
              </a:ext>
            </a:extLst>
          </p:cNvPr>
          <p:cNvSpPr/>
          <p:nvPr/>
        </p:nvSpPr>
        <p:spPr>
          <a:xfrm>
            <a:off x="5126222" y="2051276"/>
            <a:ext cx="639073" cy="3714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am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5DA6309-BDAD-4A85-BCE8-6257E862C200}"/>
              </a:ext>
            </a:extLst>
          </p:cNvPr>
          <p:cNvSpPr/>
          <p:nvPr/>
        </p:nvSpPr>
        <p:spPr>
          <a:xfrm>
            <a:off x="5505993" y="4036955"/>
            <a:ext cx="606415" cy="292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5641A7D-F293-4DBF-8E3A-E1CCE7330E56}"/>
              </a:ext>
            </a:extLst>
          </p:cNvPr>
          <p:cNvSpPr/>
          <p:nvPr/>
        </p:nvSpPr>
        <p:spPr>
          <a:xfrm>
            <a:off x="5664198" y="4802188"/>
            <a:ext cx="639073" cy="292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does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13F2BC6-5D50-4496-8E7E-40E57FF41126}"/>
              </a:ext>
            </a:extLst>
          </p:cNvPr>
          <p:cNvSpPr/>
          <p:nvPr/>
        </p:nvSpPr>
        <p:spPr>
          <a:xfrm>
            <a:off x="4887463" y="5040086"/>
            <a:ext cx="477520" cy="292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81EA403-FDF7-4AF7-B9DB-D628150EE5C3}"/>
              </a:ext>
            </a:extLst>
          </p:cNvPr>
          <p:cNvSpPr/>
          <p:nvPr/>
        </p:nvSpPr>
        <p:spPr>
          <a:xfrm>
            <a:off x="5126222" y="3582251"/>
            <a:ext cx="606415" cy="292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Did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16A663F-6E3F-4AAE-A97A-A6D8EEB54387}"/>
              </a:ext>
            </a:extLst>
          </p:cNvPr>
          <p:cNvSpPr/>
          <p:nvPr/>
        </p:nvSpPr>
        <p:spPr>
          <a:xfrm>
            <a:off x="4757056" y="3266338"/>
            <a:ext cx="606415" cy="292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Did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7AD42A4-96C1-46BA-82C1-0651012F9466}"/>
              </a:ext>
            </a:extLst>
          </p:cNvPr>
          <p:cNvSpPr/>
          <p:nvPr/>
        </p:nvSpPr>
        <p:spPr>
          <a:xfrm>
            <a:off x="6670096" y="2281718"/>
            <a:ext cx="639073" cy="3714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is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B486331-4467-4F11-9FD8-90F04182D2C3}"/>
              </a:ext>
            </a:extLst>
          </p:cNvPr>
          <p:cNvSpPr/>
          <p:nvPr/>
        </p:nvSpPr>
        <p:spPr>
          <a:xfrm>
            <a:off x="6398902" y="2642080"/>
            <a:ext cx="639073" cy="3714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am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MODULE 5 – UNIT 4 – DEDUCING | Helendipity">
            <a:extLst>
              <a:ext uri="{FF2B5EF4-FFF2-40B4-BE49-F238E27FC236}">
                <a16:creationId xmlns:a16="http://schemas.microsoft.com/office/drawing/2014/main" id="{3CF72052-C286-4CE4-9E2F-B79EEE1A9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40" y="461879"/>
            <a:ext cx="1161543" cy="27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6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1D79E8-B913-4B7E-A146-BCB65B0F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8" t="24652" r="27266" b="8472"/>
          <a:stretch/>
        </p:blipFill>
        <p:spPr>
          <a:xfrm>
            <a:off x="3714749" y="885825"/>
            <a:ext cx="7305676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3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Picture 2" descr="See clipart, See Transparent FREE for download on WebStockReview 2021">
            <a:extLst>
              <a:ext uri="{FF2B5EF4-FFF2-40B4-BE49-F238E27FC236}">
                <a16:creationId xmlns:a16="http://schemas.microsoft.com/office/drawing/2014/main" id="{9D0B4D30-27C6-44AA-9879-A938312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11" y="3891983"/>
            <a:ext cx="268085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n t find clipart - Clip Art Library">
            <a:extLst>
              <a:ext uri="{FF2B5EF4-FFF2-40B4-BE49-F238E27FC236}">
                <a16:creationId xmlns:a16="http://schemas.microsoft.com/office/drawing/2014/main" id="{D520F059-E666-4DC7-BD90-A3362232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681037"/>
            <a:ext cx="1766887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B8A0CE4-D812-4753-890B-0106F84517AE}"/>
              </a:ext>
            </a:extLst>
          </p:cNvPr>
          <p:cNvSpPr/>
          <p:nvPr/>
        </p:nvSpPr>
        <p:spPr>
          <a:xfrm>
            <a:off x="4171949" y="901698"/>
            <a:ext cx="4810125" cy="1325563"/>
          </a:xfrm>
          <a:prstGeom prst="roundRect">
            <a:avLst/>
          </a:prstGeom>
          <a:solidFill>
            <a:srgbClr val="EEC88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fib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0B3FCFC-52DA-47F4-9ABD-AA1B543ED5C3}"/>
              </a:ext>
            </a:extLst>
          </p:cNvPr>
          <p:cNvSpPr/>
          <p:nvPr/>
        </p:nvSpPr>
        <p:spPr>
          <a:xfrm>
            <a:off x="2807153" y="2876549"/>
            <a:ext cx="7162800" cy="1089024"/>
          </a:xfrm>
          <a:prstGeom prst="roundRect">
            <a:avLst/>
          </a:prstGeom>
          <a:solidFill>
            <a:srgbClr val="00A89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has seen this movie already 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E7EC9EF-63D1-4750-BACC-48B25B29664C}"/>
              </a:ext>
            </a:extLst>
          </p:cNvPr>
          <p:cNvSpPr txBox="1"/>
          <p:nvPr/>
        </p:nvSpPr>
        <p:spPr>
          <a:xfrm>
            <a:off x="3209925" y="4760119"/>
            <a:ext cx="5237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I 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n-US" sz="1800" dirty="0">
                <a:latin typeface="Comic Sans MS" panose="030F0702030302020204" pitchFamily="66" charset="0"/>
              </a:rPr>
              <a:t> seen this movie already .</a:t>
            </a:r>
            <a:endParaRPr lang="ar-SA" sz="1800" dirty="0">
              <a:latin typeface="Comic Sans MS" panose="030F0702030302020204" pitchFamily="66" charset="0"/>
            </a:endParaRPr>
          </a:p>
          <a:p>
            <a:endParaRPr lang="ar-SA" dirty="0"/>
          </a:p>
        </p:txBody>
      </p:sp>
      <p:pic>
        <p:nvPicPr>
          <p:cNvPr id="4098" name="Picture 2" descr="Hand show forefinger finger pointing first Vector Image">
            <a:extLst>
              <a:ext uri="{FF2B5EF4-FFF2-40B4-BE49-F238E27FC236}">
                <a16:creationId xmlns:a16="http://schemas.microsoft.com/office/drawing/2014/main" id="{FD392BE2-042A-4CF3-9462-9041BDE58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b="9931"/>
          <a:stretch/>
        </p:blipFill>
        <p:spPr bwMode="auto">
          <a:xfrm rot="3681141" flipV="1">
            <a:off x="3637451" y="2227078"/>
            <a:ext cx="554772" cy="5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3516 0.01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EB62A8-1FF2-40C3-A5C6-535B88FC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FF1FB7-91D8-4EE7-9D3F-74A2F5C62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D93C462D-31EE-4081-9199-47A065FEB8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4022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6D3BD10A-C394-4182-98F5-4D16A5063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A58520A9-1994-4EA5-9777-A3017C43D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522129"/>
              </p:ext>
            </p:extLst>
          </p:nvPr>
        </p:nvGraphicFramePr>
        <p:xfrm>
          <a:off x="2088891" y="1690688"/>
          <a:ext cx="9684010" cy="441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869A4BA-2D6B-45B1-8389-6697257D83D7}"/>
              </a:ext>
            </a:extLst>
          </p:cNvPr>
          <p:cNvSpPr/>
          <p:nvPr/>
        </p:nvSpPr>
        <p:spPr>
          <a:xfrm>
            <a:off x="1465545" y="814192"/>
            <a:ext cx="3244241" cy="1011433"/>
          </a:xfrm>
          <a:prstGeom prst="roundRect">
            <a:avLst/>
          </a:prstGeom>
          <a:solidFill>
            <a:srgbClr val="F15C23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Objectives </a:t>
            </a:r>
            <a:endParaRPr lang="ar-SA" sz="3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3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Picture 2" descr="See clipart, See Transparent FREE for download on WebStockReview 2021">
            <a:extLst>
              <a:ext uri="{FF2B5EF4-FFF2-40B4-BE49-F238E27FC236}">
                <a16:creationId xmlns:a16="http://schemas.microsoft.com/office/drawing/2014/main" id="{9D0B4D30-27C6-44AA-9879-A938312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11" y="3891983"/>
            <a:ext cx="268085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n t find clipart - Clip Art Library">
            <a:extLst>
              <a:ext uri="{FF2B5EF4-FFF2-40B4-BE49-F238E27FC236}">
                <a16:creationId xmlns:a16="http://schemas.microsoft.com/office/drawing/2014/main" id="{D520F059-E666-4DC7-BD90-A3362232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681037"/>
            <a:ext cx="1766887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B8A0CE4-D812-4753-890B-0106F84517AE}"/>
              </a:ext>
            </a:extLst>
          </p:cNvPr>
          <p:cNvSpPr/>
          <p:nvPr/>
        </p:nvSpPr>
        <p:spPr>
          <a:xfrm>
            <a:off x="4171949" y="901698"/>
            <a:ext cx="4810125" cy="1325563"/>
          </a:xfrm>
          <a:prstGeom prst="roundRect">
            <a:avLst/>
          </a:prstGeom>
          <a:solidFill>
            <a:srgbClr val="EEC88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fib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0B3FCFC-52DA-47F4-9ABD-AA1B543ED5C3}"/>
              </a:ext>
            </a:extLst>
          </p:cNvPr>
          <p:cNvSpPr/>
          <p:nvPr/>
        </p:nvSpPr>
        <p:spPr>
          <a:xfrm>
            <a:off x="2807153" y="2876549"/>
            <a:ext cx="7162800" cy="1089024"/>
          </a:xfrm>
          <a:prstGeom prst="roundRect">
            <a:avLst/>
          </a:prstGeom>
          <a:solidFill>
            <a:srgbClr val="00A89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She don’t watch T.V after school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E7EC9EF-63D1-4750-BACC-48B25B29664C}"/>
              </a:ext>
            </a:extLst>
          </p:cNvPr>
          <p:cNvSpPr txBox="1"/>
          <p:nvPr/>
        </p:nvSpPr>
        <p:spPr>
          <a:xfrm>
            <a:off x="3209925" y="4760119"/>
            <a:ext cx="5237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She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doesn’t</a:t>
            </a:r>
            <a:r>
              <a:rPr lang="en-US" dirty="0">
                <a:latin typeface="Comic Sans MS" panose="030F0702030302020204" pitchFamily="66" charset="0"/>
              </a:rPr>
              <a:t> watch T.V after school </a:t>
            </a:r>
            <a:endParaRPr lang="ar-SA" dirty="0">
              <a:latin typeface="Comic Sans MS" panose="030F0702030302020204" pitchFamily="66" charset="0"/>
            </a:endParaRP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and show forefinger finger pointing first Vector Image">
            <a:extLst>
              <a:ext uri="{FF2B5EF4-FFF2-40B4-BE49-F238E27FC236}">
                <a16:creationId xmlns:a16="http://schemas.microsoft.com/office/drawing/2014/main" id="{FD392BE2-042A-4CF3-9462-9041BDE58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b="9931"/>
          <a:stretch/>
        </p:blipFill>
        <p:spPr bwMode="auto">
          <a:xfrm rot="3681141" flipV="1">
            <a:off x="3637451" y="2227078"/>
            <a:ext cx="554772" cy="5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3516 0.01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Picture 2" descr="See clipart, See Transparent FREE for download on WebStockReview 2021">
            <a:extLst>
              <a:ext uri="{FF2B5EF4-FFF2-40B4-BE49-F238E27FC236}">
                <a16:creationId xmlns:a16="http://schemas.microsoft.com/office/drawing/2014/main" id="{9D0B4D30-27C6-44AA-9879-A938312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11" y="3891983"/>
            <a:ext cx="268085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n t find clipart - Clip Art Library">
            <a:extLst>
              <a:ext uri="{FF2B5EF4-FFF2-40B4-BE49-F238E27FC236}">
                <a16:creationId xmlns:a16="http://schemas.microsoft.com/office/drawing/2014/main" id="{D520F059-E666-4DC7-BD90-A3362232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681037"/>
            <a:ext cx="1766887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B8A0CE4-D812-4753-890B-0106F84517AE}"/>
              </a:ext>
            </a:extLst>
          </p:cNvPr>
          <p:cNvSpPr/>
          <p:nvPr/>
        </p:nvSpPr>
        <p:spPr>
          <a:xfrm>
            <a:off x="4171949" y="901698"/>
            <a:ext cx="4810125" cy="1325563"/>
          </a:xfrm>
          <a:prstGeom prst="roundRect">
            <a:avLst/>
          </a:prstGeom>
          <a:solidFill>
            <a:srgbClr val="EEC88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fib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0B3FCFC-52DA-47F4-9ABD-AA1B543ED5C3}"/>
              </a:ext>
            </a:extLst>
          </p:cNvPr>
          <p:cNvSpPr/>
          <p:nvPr/>
        </p:nvSpPr>
        <p:spPr>
          <a:xfrm>
            <a:off x="2807153" y="2876549"/>
            <a:ext cx="7162800" cy="1089024"/>
          </a:xfrm>
          <a:prstGeom prst="roundRect">
            <a:avLst/>
          </a:prstGeom>
          <a:solidFill>
            <a:srgbClr val="00A89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has seen this movie already 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E7EC9EF-63D1-4750-BACC-48B25B29664C}"/>
              </a:ext>
            </a:extLst>
          </p:cNvPr>
          <p:cNvSpPr txBox="1"/>
          <p:nvPr/>
        </p:nvSpPr>
        <p:spPr>
          <a:xfrm>
            <a:off x="3209925" y="4760119"/>
            <a:ext cx="5237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I 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n-US" sz="1800" dirty="0">
                <a:latin typeface="Comic Sans MS" panose="030F0702030302020204" pitchFamily="66" charset="0"/>
              </a:rPr>
              <a:t> seen this movie already .</a:t>
            </a:r>
            <a:endParaRPr lang="ar-SA" sz="1800" dirty="0">
              <a:latin typeface="Comic Sans MS" panose="030F0702030302020204" pitchFamily="66" charset="0"/>
            </a:endParaRPr>
          </a:p>
          <a:p>
            <a:endParaRPr lang="ar-SA" dirty="0"/>
          </a:p>
        </p:txBody>
      </p:sp>
      <p:pic>
        <p:nvPicPr>
          <p:cNvPr id="4098" name="Picture 2" descr="Hand show forefinger finger pointing first Vector Image">
            <a:extLst>
              <a:ext uri="{FF2B5EF4-FFF2-40B4-BE49-F238E27FC236}">
                <a16:creationId xmlns:a16="http://schemas.microsoft.com/office/drawing/2014/main" id="{FD392BE2-042A-4CF3-9462-9041BDE58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b="9931"/>
          <a:stretch/>
        </p:blipFill>
        <p:spPr bwMode="auto">
          <a:xfrm rot="3681141" flipV="1">
            <a:off x="3637451" y="2227078"/>
            <a:ext cx="554772" cy="5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1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3516 0.01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Picture 2" descr="See clipart, See Transparent FREE for download on WebStockReview 2021">
            <a:extLst>
              <a:ext uri="{FF2B5EF4-FFF2-40B4-BE49-F238E27FC236}">
                <a16:creationId xmlns:a16="http://schemas.microsoft.com/office/drawing/2014/main" id="{9D0B4D30-27C6-44AA-9879-A938312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11" y="3891983"/>
            <a:ext cx="268085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n t find clipart - Clip Art Library">
            <a:extLst>
              <a:ext uri="{FF2B5EF4-FFF2-40B4-BE49-F238E27FC236}">
                <a16:creationId xmlns:a16="http://schemas.microsoft.com/office/drawing/2014/main" id="{D520F059-E666-4DC7-BD90-A3362232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681037"/>
            <a:ext cx="1766887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B8A0CE4-D812-4753-890B-0106F84517AE}"/>
              </a:ext>
            </a:extLst>
          </p:cNvPr>
          <p:cNvSpPr/>
          <p:nvPr/>
        </p:nvSpPr>
        <p:spPr>
          <a:xfrm>
            <a:off x="4171949" y="901698"/>
            <a:ext cx="4810125" cy="1325563"/>
          </a:xfrm>
          <a:prstGeom prst="roundRect">
            <a:avLst/>
          </a:prstGeom>
          <a:solidFill>
            <a:srgbClr val="EEC88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fib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0B3FCFC-52DA-47F4-9ABD-AA1B543ED5C3}"/>
              </a:ext>
            </a:extLst>
          </p:cNvPr>
          <p:cNvSpPr/>
          <p:nvPr/>
        </p:nvSpPr>
        <p:spPr>
          <a:xfrm>
            <a:off x="2807153" y="2876549"/>
            <a:ext cx="7162800" cy="1089024"/>
          </a:xfrm>
          <a:prstGeom prst="roundRect">
            <a:avLst/>
          </a:prstGeom>
          <a:solidFill>
            <a:srgbClr val="00A89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book were written by Marry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E7EC9EF-63D1-4750-BACC-48B25B29664C}"/>
              </a:ext>
            </a:extLst>
          </p:cNvPr>
          <p:cNvSpPr txBox="1"/>
          <p:nvPr/>
        </p:nvSpPr>
        <p:spPr>
          <a:xfrm>
            <a:off x="3209925" y="4760119"/>
            <a:ext cx="5237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The book 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sz="1800" dirty="0">
                <a:latin typeface="Comic Sans MS" panose="030F0702030302020204" pitchFamily="66" charset="0"/>
              </a:rPr>
              <a:t> written by Marry </a:t>
            </a:r>
            <a:endParaRPr lang="ar-SA" sz="18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and show forefinger finger pointing first Vector Image">
            <a:extLst>
              <a:ext uri="{FF2B5EF4-FFF2-40B4-BE49-F238E27FC236}">
                <a16:creationId xmlns:a16="http://schemas.microsoft.com/office/drawing/2014/main" id="{FD392BE2-042A-4CF3-9462-9041BDE58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b="9931"/>
          <a:stretch/>
        </p:blipFill>
        <p:spPr bwMode="auto">
          <a:xfrm rot="3681141" flipV="1">
            <a:off x="3637451" y="2227078"/>
            <a:ext cx="554772" cy="5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3516 0.01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7170" name="Picture 2" descr="Have some question? by Andrey on Dribbble | Motion design animation,  Graphic design background templates, Cartoon art prints">
            <a:extLst>
              <a:ext uri="{FF2B5EF4-FFF2-40B4-BE49-F238E27FC236}">
                <a16:creationId xmlns:a16="http://schemas.microsoft.com/office/drawing/2014/main" id="{79F70E60-E857-4F77-9776-28CF001EA6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876300"/>
            <a:ext cx="4826717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DD46B6E-3F4A-4A65-A7CC-ECCFCF5C9F72}"/>
              </a:ext>
            </a:extLst>
          </p:cNvPr>
          <p:cNvSpPr txBox="1"/>
          <p:nvPr/>
        </p:nvSpPr>
        <p:spPr>
          <a:xfrm>
            <a:off x="3695700" y="1544568"/>
            <a:ext cx="4207592" cy="3046988"/>
          </a:xfrm>
          <a:prstGeom prst="rect">
            <a:avLst/>
          </a:prstGeom>
          <a:solidFill>
            <a:srgbClr val="F15C23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9600" b="1" dirty="0">
                <a:latin typeface="Forte" panose="03060902040502070203" pitchFamily="66" charset="0"/>
              </a:rPr>
              <a:t>Work book</a:t>
            </a:r>
            <a:endParaRPr lang="ar-SA" sz="9600" b="1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2CCA139-BC1E-4855-BAD5-59079FDA7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3" t="28289" r="21149" b="7963"/>
          <a:stretch/>
        </p:blipFill>
        <p:spPr>
          <a:xfrm>
            <a:off x="3834314" y="271848"/>
            <a:ext cx="8279028" cy="6053396"/>
          </a:xfrm>
          <a:prstGeom prst="rect">
            <a:avLst/>
          </a:prstGeom>
        </p:spPr>
      </p:pic>
      <p:pic>
        <p:nvPicPr>
          <p:cNvPr id="5122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740D7695-7A73-4AF7-AE66-A9014605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976" y="2626767"/>
            <a:ext cx="479112" cy="4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269324B2-743F-40FC-8EF5-529321B0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78" y="3027884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770376D1-74EE-468D-95BC-1F70CB45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85" y="3441742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772C7CFE-0B92-48FA-A58A-ABF3C06F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08" y="3855121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643C6FA4-A5CF-4890-93F2-78D90069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533" y="4256237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F8869CF5-63C2-455A-97AE-220AF704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634" y="4679259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64B7CFD7-D995-44B7-980F-FBB60736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532" y="5238506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False Icon Png, Transparent Png , Transparent Png Image - PNGitem">
            <a:extLst>
              <a:ext uri="{FF2B5EF4-FFF2-40B4-BE49-F238E27FC236}">
                <a16:creationId xmlns:a16="http://schemas.microsoft.com/office/drawing/2014/main" id="{48291D2D-3C63-455B-913A-55FE700D1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94" l="10000" r="90000">
                        <a14:foregroundMark x1="55698" y1="9167" x2="38605" y2="14167"/>
                        <a14:foregroundMark x1="38605" y1="14167" x2="43605" y2="78750"/>
                        <a14:foregroundMark x1="43605" y1="78750" x2="39070" y2="86806"/>
                        <a14:foregroundMark x1="39070" y1="86806" x2="45233" y2="90417"/>
                        <a14:foregroundMark x1="45233" y1="90417" x2="56395" y2="90694"/>
                        <a14:foregroundMark x1="56395" y1="90694" x2="47791" y2="89444"/>
                        <a14:foregroundMark x1="47791" y1="89444" x2="55581" y2="55139"/>
                        <a14:foregroundMark x1="55581" y1="55139" x2="35930" y2="15833"/>
                        <a14:foregroundMark x1="35930" y1="15833" x2="44070" y2="10556"/>
                        <a14:foregroundMark x1="44070" y1="10556" x2="58140" y2="13611"/>
                        <a14:foregroundMark x1="58140" y1="13611" x2="62209" y2="17361"/>
                        <a14:foregroundMark x1="62209" y1="45972" x2="56860" y2="54028"/>
                        <a14:foregroundMark x1="56860" y1="54028" x2="62209" y2="45833"/>
                        <a14:foregroundMark x1="62209" y1="45833" x2="46047" y2="60278"/>
                        <a14:foregroundMark x1="46047" y1="60278" x2="36395" y2="59861"/>
                        <a14:foregroundMark x1="36395" y1="59861" x2="43488" y2="58056"/>
                        <a14:foregroundMark x1="43488" y1="58056" x2="48837" y2="60694"/>
                        <a14:foregroundMark x1="68256" y1="37639" x2="55349" y2="52361"/>
                        <a14:foregroundMark x1="55349" y1="52361" x2="38023" y2="56667"/>
                        <a14:foregroundMark x1="38023" y1="56667" x2="44535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85" y="5649430"/>
            <a:ext cx="479111" cy="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3+ Thinking Clipart Gif - Kemprot Blog">
            <a:extLst>
              <a:ext uri="{FF2B5EF4-FFF2-40B4-BE49-F238E27FC236}">
                <a16:creationId xmlns:a16="http://schemas.microsoft.com/office/drawing/2014/main" id="{F859BDD4-001F-458B-B4D2-EF4048E51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79" y="1027906"/>
            <a:ext cx="2024542" cy="20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t="24653" r="24376" b="10830"/>
          <a:stretch/>
        </p:blipFill>
        <p:spPr>
          <a:xfrm>
            <a:off x="78658" y="172995"/>
            <a:ext cx="10301018" cy="668500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66F6955-9489-4A64-AC6C-4F31363FE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97" t="26620" r="30271" b="5325"/>
          <a:stretch/>
        </p:blipFill>
        <p:spPr>
          <a:xfrm>
            <a:off x="3035245" y="-27181"/>
            <a:ext cx="9156755" cy="6685005"/>
          </a:xfrm>
          <a:prstGeom prst="rect">
            <a:avLst/>
          </a:prstGeom>
        </p:spPr>
      </p:pic>
      <p:pic>
        <p:nvPicPr>
          <p:cNvPr id="6146" name="Picture 2" descr="Cute Little Kid Boy Think With Question Mark Stock Illustration - Download  Image Now - iStock">
            <a:extLst>
              <a:ext uri="{FF2B5EF4-FFF2-40B4-BE49-F238E27FC236}">
                <a16:creationId xmlns:a16="http://schemas.microsoft.com/office/drawing/2014/main" id="{2859BAA2-9EA1-45FF-A34D-B02F3492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07" y="1027906"/>
            <a:ext cx="1972001" cy="237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711B42C-E95D-4A29-BD85-5F465520F85E}"/>
              </a:ext>
            </a:extLst>
          </p:cNvPr>
          <p:cNvSpPr txBox="1"/>
          <p:nvPr/>
        </p:nvSpPr>
        <p:spPr>
          <a:xfrm>
            <a:off x="3973286" y="1690688"/>
            <a:ext cx="533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E89BBB7-4C80-45CA-8085-F70D1366D4FB}"/>
              </a:ext>
            </a:extLst>
          </p:cNvPr>
          <p:cNvSpPr txBox="1"/>
          <p:nvPr/>
        </p:nvSpPr>
        <p:spPr>
          <a:xfrm>
            <a:off x="4212357" y="2569029"/>
            <a:ext cx="2943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2FAB944-08D5-4CFC-9662-429A7174AE7A}"/>
              </a:ext>
            </a:extLst>
          </p:cNvPr>
          <p:cNvSpPr txBox="1"/>
          <p:nvPr/>
        </p:nvSpPr>
        <p:spPr>
          <a:xfrm>
            <a:off x="3951516" y="3338744"/>
            <a:ext cx="533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D0CFDC6-959C-4F88-8AD8-747E6B5DC5A4}"/>
              </a:ext>
            </a:extLst>
          </p:cNvPr>
          <p:cNvSpPr txBox="1"/>
          <p:nvPr/>
        </p:nvSpPr>
        <p:spPr>
          <a:xfrm>
            <a:off x="4060371" y="4233378"/>
            <a:ext cx="4463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A1B736D-3335-4CA5-8297-E04F442C9B36}"/>
              </a:ext>
            </a:extLst>
          </p:cNvPr>
          <p:cNvSpPr txBox="1"/>
          <p:nvPr/>
        </p:nvSpPr>
        <p:spPr>
          <a:xfrm>
            <a:off x="4190587" y="4833815"/>
            <a:ext cx="2943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09DB859-11D6-4195-ADE6-E630AB7C5A52}"/>
              </a:ext>
            </a:extLst>
          </p:cNvPr>
          <p:cNvSpPr txBox="1"/>
          <p:nvPr/>
        </p:nvSpPr>
        <p:spPr>
          <a:xfrm>
            <a:off x="3951516" y="5597325"/>
            <a:ext cx="533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3B35D1-7389-4FF1-A525-AD2CD89F2803}"/>
              </a:ext>
            </a:extLst>
          </p:cNvPr>
          <p:cNvSpPr txBox="1"/>
          <p:nvPr/>
        </p:nvSpPr>
        <p:spPr>
          <a:xfrm>
            <a:off x="3951516" y="2152353"/>
            <a:ext cx="38861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Has the internet been working?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9E9C877-869B-425A-ABFA-7193E81D1507}"/>
              </a:ext>
            </a:extLst>
          </p:cNvPr>
          <p:cNvSpPr txBox="1"/>
          <p:nvPr/>
        </p:nvSpPr>
        <p:spPr>
          <a:xfrm>
            <a:off x="3810000" y="2945990"/>
            <a:ext cx="40494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Do you ever use a fax machine?</a:t>
            </a:r>
            <a:endParaRPr lang="ar-SA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FFF89AF-D82B-4AD7-AB31-BD78D4A1EA4A}"/>
              </a:ext>
            </a:extLst>
          </p:cNvPr>
          <p:cNvSpPr txBox="1"/>
          <p:nvPr/>
        </p:nvSpPr>
        <p:spPr>
          <a:xfrm>
            <a:off x="3810000" y="3742624"/>
            <a:ext cx="39188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Were you texting me last night?</a:t>
            </a:r>
            <a:endParaRPr lang="ar-SA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4438215-7071-498B-B54A-94FE1512F579}"/>
              </a:ext>
            </a:extLst>
          </p:cNvPr>
          <p:cNvSpPr txBox="1"/>
          <p:nvPr/>
        </p:nvSpPr>
        <p:spPr>
          <a:xfrm>
            <a:off x="4060371" y="4464210"/>
            <a:ext cx="391885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Was the account closed?</a:t>
            </a:r>
            <a:endParaRPr lang="ar-SA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DA911AC-A84B-4082-BE43-E46432590A8D}"/>
              </a:ext>
            </a:extLst>
          </p:cNvPr>
          <p:cNvSpPr txBox="1"/>
          <p:nvPr/>
        </p:nvSpPr>
        <p:spPr>
          <a:xfrm>
            <a:off x="3439886" y="5312571"/>
            <a:ext cx="47897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Are you sending an instant message?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56494E4-D84F-4E9D-B729-27840FBD5848}"/>
              </a:ext>
            </a:extLst>
          </p:cNvPr>
          <p:cNvSpPr txBox="1"/>
          <p:nvPr/>
        </p:nvSpPr>
        <p:spPr>
          <a:xfrm>
            <a:off x="3810000" y="6031756"/>
            <a:ext cx="426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Have you changed your password?</a:t>
            </a:r>
            <a:endParaRPr lang="ar-SA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4C5C70E-831F-403C-A847-B9966FAF7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7" t="24652" r="27027" b="5324"/>
          <a:stretch/>
        </p:blipFill>
        <p:spPr>
          <a:xfrm>
            <a:off x="4419600" y="37252"/>
            <a:ext cx="7624119" cy="6502796"/>
          </a:xfrm>
          <a:prstGeom prst="rect">
            <a:avLst/>
          </a:prstGeom>
        </p:spPr>
      </p:pic>
      <p:pic>
        <p:nvPicPr>
          <p:cNvPr id="7170" name="Picture 2" descr="Free Animated Cliparts Question, Download Free Animated Cliparts Question  png images, Free ClipArts on Clipart Library">
            <a:extLst>
              <a:ext uri="{FF2B5EF4-FFF2-40B4-BE49-F238E27FC236}">
                <a16:creationId xmlns:a16="http://schemas.microsoft.com/office/drawing/2014/main" id="{E93774EE-14EA-4D98-B31E-5BADFB2C53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364">
            <a:off x="1275567" y="1027906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20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2CB8D-DD5A-4909-ADB6-07D3E58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95B2E5-C0A7-4A52-A025-D510E0FF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AB243-51F7-47C2-B5CC-73DE5EF68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E5E2B08-10C4-4329-BAB3-ECD87CED4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5" t="54233" r="22669" b="5325"/>
          <a:stretch/>
        </p:blipFill>
        <p:spPr>
          <a:xfrm>
            <a:off x="2582561" y="438879"/>
            <a:ext cx="9609439" cy="51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6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A73583-1D57-428A-9964-A5F6459C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931B7-CD18-48DE-A819-589B0347B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7B29AF1-6CB2-43FE-9F75-DEEE2776E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5" name="Picture 4" descr="YouTube Banner Size &amp;amp; YouTube Channel Art Size Guide | August 2021">
            <a:hlinkClick r:id="rId3"/>
            <a:extLst>
              <a:ext uri="{FF2B5EF4-FFF2-40B4-BE49-F238E27FC236}">
                <a16:creationId xmlns:a16="http://schemas.microsoft.com/office/drawing/2014/main" id="{87B9CDC0-F4F0-4A34-8144-A4FC2243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21519"/>
            <a:ext cx="4822371" cy="26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5960B119-0011-4AFF-9F20-C71FAD548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36" y="1412758"/>
            <a:ext cx="2825278" cy="18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6DBD9E-CDD0-4524-BF55-79F8E60D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9D9F9CF-B993-4089-962C-2D87614A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F888BD-11B9-4AC7-BC9E-2BAAA5538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You do your homework this evening -">
            <a:extLst>
              <a:ext uri="{FF2B5EF4-FFF2-40B4-BE49-F238E27FC236}">
                <a16:creationId xmlns:a16="http://schemas.microsoft.com/office/drawing/2014/main" id="{7FD0E1CE-B2E8-4C2E-B9FF-029080355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5CC55EA4-36A1-4BF2-95A4-709F5543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681037"/>
            <a:ext cx="663892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نصة مدرستي">
            <a:extLst>
              <a:ext uri="{FF2B5EF4-FFF2-40B4-BE49-F238E27FC236}">
                <a16:creationId xmlns:a16="http://schemas.microsoft.com/office/drawing/2014/main" id="{A9C434C3-A8EE-487F-B3EB-63B7A341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0EEA26-434C-4FE1-BEBC-F79CB1CF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BD923F-DBE2-464E-B283-E323B3BE7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B43AA4D-9566-47DC-B22E-8F1E8AE38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0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044BC5-983A-46E6-AE8B-3FF277303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9C0B5E2-6716-4902-BA40-8629853A8F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BA9334C-1724-418B-A6FD-99029E2FFE67}"/>
              </a:ext>
            </a:extLst>
          </p:cNvPr>
          <p:cNvSpPr txBox="1"/>
          <p:nvPr/>
        </p:nvSpPr>
        <p:spPr>
          <a:xfrm>
            <a:off x="952500" y="62583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4472C4"/>
              </a:solidFill>
              <a:latin typeface="Forte" panose="03060902040502070203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296AC0-7508-4E02-928F-0E148EDAA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6" name="Picture 2" descr="36 Have A Nice Day Lettering Calligraphy Illustrations, Royalty-Free Vector  Graphics &amp; Clip Art - iStock">
            <a:extLst>
              <a:ext uri="{FF2B5EF4-FFF2-40B4-BE49-F238E27FC236}">
                <a16:creationId xmlns:a16="http://schemas.microsoft.com/office/drawing/2014/main" id="{AA55E940-CC23-4F9A-8E49-75082369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7" y="667111"/>
            <a:ext cx="5299364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8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0EEA26-434C-4FE1-BEBC-F79CB1CF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BD923F-DBE2-464E-B283-E323B3BE7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B43AA4D-9566-47DC-B22E-8F1E8AE38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16DCAE8-5EE1-4550-9B85-B0A6D6FB0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4" t="22640" r="35703" b="7499"/>
          <a:stretch/>
        </p:blipFill>
        <p:spPr>
          <a:xfrm>
            <a:off x="3867148" y="771525"/>
            <a:ext cx="3743326" cy="47910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0BDAED-A78D-4D59-85F6-9D59473C4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85" t="21389" r="35312" b="7778"/>
          <a:stretch/>
        </p:blipFill>
        <p:spPr>
          <a:xfrm>
            <a:off x="7610474" y="771525"/>
            <a:ext cx="3743326" cy="48577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1ACBFC1-2085-4857-BC7D-7D288EC54BE8}"/>
              </a:ext>
            </a:extLst>
          </p:cNvPr>
          <p:cNvSpPr txBox="1"/>
          <p:nvPr/>
        </p:nvSpPr>
        <p:spPr>
          <a:xfrm>
            <a:off x="1543050" y="2141538"/>
            <a:ext cx="20383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@ page 8 + 9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Animated Book Pictures, Download Free Animated Book Pictures png  images, Free ClipArts on Clipart Library">
            <a:extLst>
              <a:ext uri="{FF2B5EF4-FFF2-40B4-BE49-F238E27FC236}">
                <a16:creationId xmlns:a16="http://schemas.microsoft.com/office/drawing/2014/main" id="{C3DB1585-5E98-4BC0-922B-BB8C0E74B7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2" y="771525"/>
            <a:ext cx="1419225" cy="1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5BC3D60-A759-4A9B-BF60-E30F037E9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5" t="36551" r="29844" b="7963"/>
          <a:stretch/>
        </p:blipFill>
        <p:spPr>
          <a:xfrm>
            <a:off x="3924300" y="495069"/>
            <a:ext cx="8058150" cy="57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0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B4CF4A5-65A9-4CC9-B9DA-DC792C68CCFE}"/>
              </a:ext>
            </a:extLst>
          </p:cNvPr>
          <p:cNvSpPr/>
          <p:nvPr/>
        </p:nvSpPr>
        <p:spPr>
          <a:xfrm>
            <a:off x="3124200" y="1027906"/>
            <a:ext cx="5943600" cy="57150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Sara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cooking the lunch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85955CF-7AC1-4DE1-907D-7DBF885ACA08}"/>
              </a:ext>
            </a:extLst>
          </p:cNvPr>
          <p:cNvSpPr/>
          <p:nvPr/>
        </p:nvSpPr>
        <p:spPr>
          <a:xfrm>
            <a:off x="4924425" y="1889126"/>
            <a:ext cx="5943600" cy="57150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They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play football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F8A93FF-0BEC-4A11-8A2D-22C158F31298}"/>
              </a:ext>
            </a:extLst>
          </p:cNvPr>
          <p:cNvSpPr/>
          <p:nvPr/>
        </p:nvSpPr>
        <p:spPr>
          <a:xfrm>
            <a:off x="1952625" y="2663825"/>
            <a:ext cx="5943600" cy="57150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you charged your cell phone?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F966001-6D69-49E0-8939-FF984C354FF9}"/>
              </a:ext>
            </a:extLst>
          </p:cNvPr>
          <p:cNvSpPr/>
          <p:nvPr/>
        </p:nvSpPr>
        <p:spPr>
          <a:xfrm>
            <a:off x="3813687" y="3536950"/>
            <a:ext cx="5943600" cy="57150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working here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AEEB95F-0621-4DEF-8ECA-BF86D149B489}"/>
              </a:ext>
            </a:extLst>
          </p:cNvPr>
          <p:cNvSpPr/>
          <p:nvPr/>
        </p:nvSpPr>
        <p:spPr>
          <a:xfrm>
            <a:off x="5505450" y="4410075"/>
            <a:ext cx="5943600" cy="57150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Dose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he go to the mall?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C7A937E-6BBC-40A9-A060-C5A914B49AEF}"/>
              </a:ext>
            </a:extLst>
          </p:cNvPr>
          <p:cNvSpPr/>
          <p:nvPr/>
        </p:nvSpPr>
        <p:spPr>
          <a:xfrm>
            <a:off x="1524000" y="12702"/>
            <a:ext cx="5457825" cy="774698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are the </a:t>
            </a:r>
            <a:r>
              <a:rPr lang="en-US" sz="2000" b="1" dirty="0">
                <a:solidFill>
                  <a:srgbClr val="8A3088"/>
                </a:solidFill>
                <a:latin typeface="Comic Sans MS" panose="030F0702030302020204" pitchFamily="66" charset="0"/>
              </a:rPr>
              <a:t>colored</a:t>
            </a:r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words  called?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9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42863"/>
            <a:ext cx="12192000" cy="6943725"/>
          </a:xfrm>
          <a:prstGeom prst="rect">
            <a:avLst/>
          </a:prstGeom>
        </p:spPr>
      </p:pic>
      <p:graphicFrame>
        <p:nvGraphicFramePr>
          <p:cNvPr id="8" name="عنصر نائب للمحتوى 7">
            <a:extLst>
              <a:ext uri="{FF2B5EF4-FFF2-40B4-BE49-F238E27FC236}">
                <a16:creationId xmlns:a16="http://schemas.microsoft.com/office/drawing/2014/main" id="{313A3CC1-EF05-42B6-9801-C1C041ACCF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090156"/>
              </p:ext>
            </p:extLst>
          </p:nvPr>
        </p:nvGraphicFramePr>
        <p:xfrm>
          <a:off x="4533900" y="629445"/>
          <a:ext cx="6819900" cy="2605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B114264-D59F-45A9-9A82-E164B0DFE3B9}"/>
              </a:ext>
            </a:extLst>
          </p:cNvPr>
          <p:cNvSpPr/>
          <p:nvPr/>
        </p:nvSpPr>
        <p:spPr>
          <a:xfrm>
            <a:off x="1438275" y="465138"/>
            <a:ext cx="3581400" cy="714375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Auxiliary Verbs </a:t>
            </a:r>
            <a:endParaRPr lang="ar-SA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443CCE-5DA6-4675-8033-CE30713995A2}"/>
              </a:ext>
            </a:extLst>
          </p:cNvPr>
          <p:cNvSpPr/>
          <p:nvPr/>
        </p:nvSpPr>
        <p:spPr>
          <a:xfrm>
            <a:off x="8879758" y="4029075"/>
            <a:ext cx="3171825" cy="60960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baseline="0">
                <a:latin typeface="Comic Sans MS" panose="030F0702030302020204" pitchFamily="66" charset="0"/>
              </a:rPr>
              <a:t>Show the tenses</a:t>
            </a:r>
            <a:endParaRPr lang="en-US" sz="1800" b="1" i="0" u="none" strike="noStrike" baseline="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2635884-CB11-4614-9B32-E4B7DC1C3F5D}"/>
              </a:ext>
            </a:extLst>
          </p:cNvPr>
          <p:cNvSpPr/>
          <p:nvPr/>
        </p:nvSpPr>
        <p:spPr>
          <a:xfrm>
            <a:off x="8827217" y="4745831"/>
            <a:ext cx="3286125" cy="62865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latin typeface="Comic Sans MS" panose="030F0702030302020204" pitchFamily="66" charset="0"/>
              </a:rPr>
              <a:t>Used in making negative</a:t>
            </a:r>
            <a:endParaRPr lang="en-US" sz="1800" b="1" i="0" u="none" strike="noStrike" baseline="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BD351DE-32F0-4048-86C3-37E443D3E132}"/>
              </a:ext>
            </a:extLst>
          </p:cNvPr>
          <p:cNvSpPr/>
          <p:nvPr/>
        </p:nvSpPr>
        <p:spPr>
          <a:xfrm>
            <a:off x="5436315" y="4745831"/>
            <a:ext cx="3286125" cy="62865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baseline="0">
                <a:latin typeface="Comic Sans MS" panose="030F0702030302020204" pitchFamily="66" charset="0"/>
              </a:rPr>
              <a:t>Used in making questions</a:t>
            </a:r>
            <a:endParaRPr lang="en-US" sz="1800" b="1" i="0" u="none" strike="noStrike" baseline="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30758C7-BB63-4678-A58D-4F02351AB638}"/>
              </a:ext>
            </a:extLst>
          </p:cNvPr>
          <p:cNvSpPr/>
          <p:nvPr/>
        </p:nvSpPr>
        <p:spPr>
          <a:xfrm>
            <a:off x="5436316" y="4029075"/>
            <a:ext cx="3286125" cy="628650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baseline="0">
                <a:latin typeface="Comic Sans MS" panose="030F0702030302020204" pitchFamily="66" charset="0"/>
              </a:rPr>
              <a:t>Don’t have meaning </a:t>
            </a:r>
            <a:endParaRPr lang="en-US" sz="1800" b="1" i="0" u="none" strike="noStrike" baseline="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phnsft | Mood Stickers - One sticker says more than thousand words!">
            <a:extLst>
              <a:ext uri="{FF2B5EF4-FFF2-40B4-BE49-F238E27FC236}">
                <a16:creationId xmlns:a16="http://schemas.microsoft.com/office/drawing/2014/main" id="{0651ABE0-1739-404B-8704-3B73BD4BF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99" y="27813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6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EABD63E-2932-45C9-97AD-551FE902103E}"/>
              </a:ext>
            </a:extLst>
          </p:cNvPr>
          <p:cNvSpPr/>
          <p:nvPr/>
        </p:nvSpPr>
        <p:spPr>
          <a:xfrm>
            <a:off x="1390650" y="1360487"/>
            <a:ext cx="1457325" cy="1476375"/>
          </a:xfrm>
          <a:prstGeom prst="ellipse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Do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123C5B4-983D-4673-A3CB-008600CD9F17}"/>
              </a:ext>
            </a:extLst>
          </p:cNvPr>
          <p:cNvSpPr/>
          <p:nvPr/>
        </p:nvSpPr>
        <p:spPr>
          <a:xfrm>
            <a:off x="3612279" y="419894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91D8939-6930-49DB-A940-BEAD5B16CE2E}"/>
              </a:ext>
            </a:extLst>
          </p:cNvPr>
          <p:cNvSpPr/>
          <p:nvPr/>
        </p:nvSpPr>
        <p:spPr>
          <a:xfrm>
            <a:off x="3607517" y="1997075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does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911508D2-4219-47FB-887E-166777E109B6}"/>
              </a:ext>
            </a:extLst>
          </p:cNvPr>
          <p:cNvSpPr/>
          <p:nvPr/>
        </p:nvSpPr>
        <p:spPr>
          <a:xfrm>
            <a:off x="3700462" y="3735388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did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F016992-133C-4580-8E3C-B67166476D03}"/>
              </a:ext>
            </a:extLst>
          </p:cNvPr>
          <p:cNvSpPr/>
          <p:nvPr/>
        </p:nvSpPr>
        <p:spPr>
          <a:xfrm>
            <a:off x="4876800" y="419894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    they      you     we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2A2EA3F-9258-4BD7-9CE0-7AF7FA5B2152}"/>
              </a:ext>
            </a:extLst>
          </p:cNvPr>
          <p:cNvSpPr/>
          <p:nvPr/>
        </p:nvSpPr>
        <p:spPr>
          <a:xfrm>
            <a:off x="4872037" y="2018506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She    he     it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0D65360-3E1E-488C-A253-23BCC8F205B3}"/>
              </a:ext>
            </a:extLst>
          </p:cNvPr>
          <p:cNvSpPr/>
          <p:nvPr/>
        </p:nvSpPr>
        <p:spPr>
          <a:xfrm>
            <a:off x="5029199" y="3642520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they   we   you   she  he  it </a:t>
            </a:r>
            <a:endParaRPr lang="ar-SA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8340DF2A-427F-4BBA-9870-51BA640C6808}"/>
                  </a:ext>
                </a:extLst>
              </p14:cNvPr>
              <p14:cNvContentPartPr/>
              <p14:nvPr/>
            </p14:nvContentPartPr>
            <p14:xfrm>
              <a:off x="2799435" y="994035"/>
              <a:ext cx="682920" cy="4852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8340DF2A-427F-4BBA-9870-51BA640C68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1435" y="976395"/>
                <a:ext cx="718560" cy="52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19DCA552-8695-40D5-AED3-FF1C4B60417C}"/>
              </a:ext>
            </a:extLst>
          </p:cNvPr>
          <p:cNvGrpSpPr/>
          <p:nvPr/>
        </p:nvGrpSpPr>
        <p:grpSpPr>
          <a:xfrm>
            <a:off x="2692875" y="2236755"/>
            <a:ext cx="779400" cy="1674720"/>
            <a:chOff x="2692875" y="2236755"/>
            <a:chExt cx="779400" cy="1674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AF90369D-1C12-496D-9E0C-1168E3B3673E}"/>
                    </a:ext>
                  </a:extLst>
                </p14:cNvPr>
                <p14:cNvContentPartPr/>
                <p14:nvPr/>
              </p14:nvContentPartPr>
              <p14:xfrm>
                <a:off x="2987715" y="2236755"/>
                <a:ext cx="464040" cy="33480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AF90369D-1C12-496D-9E0C-1168E3B367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9715" y="2218755"/>
                  <a:ext cx="4996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3EAFB134-60C7-4713-AB03-33EBEBC6F103}"/>
                    </a:ext>
                  </a:extLst>
                </p14:cNvPr>
                <p14:cNvContentPartPr/>
                <p14:nvPr/>
              </p14:nvContentPartPr>
              <p14:xfrm>
                <a:off x="2692875" y="2839035"/>
                <a:ext cx="779400" cy="107244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3EAFB134-60C7-4713-AB03-33EBEBC6F1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74875" y="2821395"/>
                  <a:ext cx="815040" cy="110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A71F6C0B-DBD0-4DF8-A71A-7B5EBDD50A23}"/>
                  </a:ext>
                </a:extLst>
              </p14:cNvPr>
              <p14:cNvContentPartPr/>
              <p14:nvPr/>
            </p14:nvContentPartPr>
            <p14:xfrm>
              <a:off x="4632915" y="935355"/>
              <a:ext cx="585360" cy="20304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A71F6C0B-DBD0-4DF8-A71A-7B5EBDD50A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915" y="917715"/>
                <a:ext cx="6210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D53C352B-B0E4-4E99-A8EA-223AC931AF54}"/>
                  </a:ext>
                </a:extLst>
              </p14:cNvPr>
              <p14:cNvContentPartPr/>
              <p14:nvPr/>
            </p14:nvContentPartPr>
            <p14:xfrm>
              <a:off x="4648395" y="2494515"/>
              <a:ext cx="621000" cy="18180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D53C352B-B0E4-4E99-A8EA-223AC931AF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30395" y="2476515"/>
                <a:ext cx="6566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EDDB498C-1661-485A-B92B-94DCA3E9FB24}"/>
                  </a:ext>
                </a:extLst>
              </p14:cNvPr>
              <p14:cNvContentPartPr/>
              <p14:nvPr/>
            </p14:nvContentPartPr>
            <p14:xfrm>
              <a:off x="4739475" y="4118835"/>
              <a:ext cx="774720" cy="22788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EDDB498C-1661-485A-B92B-94DCA3E9FB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21475" y="4100835"/>
                <a:ext cx="810360" cy="2635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87D80EE-BBB1-40B8-BE59-0A2634CF50F4}"/>
              </a:ext>
            </a:extLst>
          </p:cNvPr>
          <p:cNvSpPr/>
          <p:nvPr/>
        </p:nvSpPr>
        <p:spPr>
          <a:xfrm>
            <a:off x="9283781" y="4346715"/>
            <a:ext cx="2714626" cy="2219327"/>
          </a:xfrm>
          <a:prstGeom prst="roundRect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Use do with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negative statements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questions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with affirmative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negative short answers.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Justice for Children - Justice for All | Child Protection Hub for South  East Europe">
            <a:extLst>
              <a:ext uri="{FF2B5EF4-FFF2-40B4-BE49-F238E27FC236}">
                <a16:creationId xmlns:a16="http://schemas.microsoft.com/office/drawing/2014/main" id="{DA1DBD2D-59B2-4797-A164-DC6D1E477D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023" y="1156665"/>
            <a:ext cx="2190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36E7C-0C78-4C83-B95C-8927A8B9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63E57B-C775-487C-ACFE-362FDF8B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CC2D71-094D-4AE3-BE71-F905C39E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EABD63E-2932-45C9-97AD-551FE902103E}"/>
              </a:ext>
            </a:extLst>
          </p:cNvPr>
          <p:cNvSpPr/>
          <p:nvPr/>
        </p:nvSpPr>
        <p:spPr>
          <a:xfrm>
            <a:off x="1135952" y="1360487"/>
            <a:ext cx="1712024" cy="1476375"/>
          </a:xfrm>
          <a:prstGeom prst="ellipse">
            <a:avLst/>
          </a:prstGeom>
          <a:solidFill>
            <a:srgbClr val="76C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have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123C5B4-983D-4673-A3CB-008600CD9F17}"/>
              </a:ext>
            </a:extLst>
          </p:cNvPr>
          <p:cNvSpPr/>
          <p:nvPr/>
        </p:nvSpPr>
        <p:spPr>
          <a:xfrm>
            <a:off x="3612279" y="419894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91D8939-6930-49DB-A940-BEAD5B16CE2E}"/>
              </a:ext>
            </a:extLst>
          </p:cNvPr>
          <p:cNvSpPr/>
          <p:nvPr/>
        </p:nvSpPr>
        <p:spPr>
          <a:xfrm>
            <a:off x="3607517" y="1997075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has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911508D2-4219-47FB-887E-166777E109B6}"/>
              </a:ext>
            </a:extLst>
          </p:cNvPr>
          <p:cNvSpPr/>
          <p:nvPr/>
        </p:nvSpPr>
        <p:spPr>
          <a:xfrm>
            <a:off x="3700462" y="3735388"/>
            <a:ext cx="942975" cy="91440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had</a:t>
            </a:r>
            <a:endParaRPr lang="ar-SA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F016992-133C-4580-8E3C-B67166476D03}"/>
              </a:ext>
            </a:extLst>
          </p:cNvPr>
          <p:cNvSpPr/>
          <p:nvPr/>
        </p:nvSpPr>
        <p:spPr>
          <a:xfrm>
            <a:off x="4876800" y="419894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    they      you     we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2A2EA3F-9258-4BD7-9CE0-7AF7FA5B2152}"/>
              </a:ext>
            </a:extLst>
          </p:cNvPr>
          <p:cNvSpPr/>
          <p:nvPr/>
        </p:nvSpPr>
        <p:spPr>
          <a:xfrm>
            <a:off x="4872037" y="2018506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She    he     it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0D65360-3E1E-488C-A253-23BCC8F205B3}"/>
              </a:ext>
            </a:extLst>
          </p:cNvPr>
          <p:cNvSpPr/>
          <p:nvPr/>
        </p:nvSpPr>
        <p:spPr>
          <a:xfrm>
            <a:off x="5029199" y="3642520"/>
            <a:ext cx="4105275" cy="998537"/>
          </a:xfrm>
          <a:prstGeom prst="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they   we   you   she  he  it </a:t>
            </a:r>
            <a:endParaRPr lang="ar-SA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8340DF2A-427F-4BBA-9870-51BA640C6808}"/>
                  </a:ext>
                </a:extLst>
              </p14:cNvPr>
              <p14:cNvContentPartPr/>
              <p14:nvPr/>
            </p14:nvContentPartPr>
            <p14:xfrm>
              <a:off x="2799435" y="994035"/>
              <a:ext cx="682920" cy="4852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8340DF2A-427F-4BBA-9870-51BA640C68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1435" y="976035"/>
                <a:ext cx="718560" cy="52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19DCA552-8695-40D5-AED3-FF1C4B60417C}"/>
              </a:ext>
            </a:extLst>
          </p:cNvPr>
          <p:cNvGrpSpPr/>
          <p:nvPr/>
        </p:nvGrpSpPr>
        <p:grpSpPr>
          <a:xfrm>
            <a:off x="2692875" y="2236755"/>
            <a:ext cx="779400" cy="1674720"/>
            <a:chOff x="2692875" y="2236755"/>
            <a:chExt cx="779400" cy="1674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AF90369D-1C12-496D-9E0C-1168E3B3673E}"/>
                    </a:ext>
                  </a:extLst>
                </p14:cNvPr>
                <p14:cNvContentPartPr/>
                <p14:nvPr/>
              </p14:nvContentPartPr>
              <p14:xfrm>
                <a:off x="2987715" y="2236755"/>
                <a:ext cx="464040" cy="33480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AF90369D-1C12-496D-9E0C-1168E3B367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9715" y="2218755"/>
                  <a:ext cx="4996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3EAFB134-60C7-4713-AB03-33EBEBC6F103}"/>
                    </a:ext>
                  </a:extLst>
                </p14:cNvPr>
                <p14:cNvContentPartPr/>
                <p14:nvPr/>
              </p14:nvContentPartPr>
              <p14:xfrm>
                <a:off x="2692875" y="2839035"/>
                <a:ext cx="779400" cy="107244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3EAFB134-60C7-4713-AB03-33EBEBC6F1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74883" y="2821029"/>
                  <a:ext cx="815024" cy="110809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A71F6C0B-DBD0-4DF8-A71A-7B5EBDD50A23}"/>
                  </a:ext>
                </a:extLst>
              </p14:cNvPr>
              <p14:cNvContentPartPr/>
              <p14:nvPr/>
            </p14:nvContentPartPr>
            <p14:xfrm>
              <a:off x="4632915" y="935355"/>
              <a:ext cx="585360" cy="20304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A71F6C0B-DBD0-4DF8-A71A-7B5EBDD50A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915" y="917355"/>
                <a:ext cx="6210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D53C352B-B0E4-4E99-A8EA-223AC931AF54}"/>
                  </a:ext>
                </a:extLst>
              </p14:cNvPr>
              <p14:cNvContentPartPr/>
              <p14:nvPr/>
            </p14:nvContentPartPr>
            <p14:xfrm>
              <a:off x="4648395" y="2494515"/>
              <a:ext cx="621000" cy="18180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D53C352B-B0E4-4E99-A8EA-223AC931AF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30395" y="2476515"/>
                <a:ext cx="6566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EDDB498C-1661-485A-B92B-94DCA3E9FB24}"/>
                  </a:ext>
                </a:extLst>
              </p14:cNvPr>
              <p14:cNvContentPartPr/>
              <p14:nvPr/>
            </p14:nvContentPartPr>
            <p14:xfrm>
              <a:off x="4739475" y="4118835"/>
              <a:ext cx="774720" cy="22788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EDDB498C-1661-485A-B92B-94DCA3E9FB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21483" y="4100835"/>
                <a:ext cx="810343" cy="2635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62F9C9A-F212-4550-9591-C92EA1FE6AC4}"/>
              </a:ext>
            </a:extLst>
          </p:cNvPr>
          <p:cNvSpPr/>
          <p:nvPr/>
        </p:nvSpPr>
        <p:spPr>
          <a:xfrm>
            <a:off x="9286875" y="3124200"/>
            <a:ext cx="2826467" cy="3368675"/>
          </a:xfrm>
          <a:prstGeom prst="roundRect">
            <a:avLst/>
          </a:prstGeom>
          <a:solidFill>
            <a:srgbClr val="F56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have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with present perfect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past perfect affirmative and negative statements,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 questions,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and short answers.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BIPTrack - Online Behavior and Skill Tracking: Support and FAQs">
            <a:extLst>
              <a:ext uri="{FF2B5EF4-FFF2-40B4-BE49-F238E27FC236}">
                <a16:creationId xmlns:a16="http://schemas.microsoft.com/office/drawing/2014/main" id="{EF72239F-E4A2-49B4-9240-0083D3F7E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602" y="811212"/>
            <a:ext cx="1722937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520</Words>
  <Application>Microsoft Office PowerPoint</Application>
  <PresentationFormat>شاشة عريضة</PresentationFormat>
  <Paragraphs>140</Paragraphs>
  <Slides>30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Courier New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7</cp:revision>
  <dcterms:created xsi:type="dcterms:W3CDTF">2021-08-30T19:55:41Z</dcterms:created>
  <dcterms:modified xsi:type="dcterms:W3CDTF">2021-08-31T20:06:00Z</dcterms:modified>
</cp:coreProperties>
</file>