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60" r:id="rId3"/>
    <p:sldId id="263" r:id="rId4"/>
    <p:sldId id="262" r:id="rId5"/>
    <p:sldId id="258" r:id="rId6"/>
    <p:sldId id="264" r:id="rId7"/>
    <p:sldId id="265" r:id="rId8"/>
    <p:sldId id="256" r:id="rId9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CC4D"/>
    <a:srgbClr val="EB5782"/>
    <a:srgbClr val="F3F3F3"/>
    <a:srgbClr val="FEDCEA"/>
    <a:srgbClr val="FFC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85" autoAdjust="0"/>
    <p:restoredTop sz="94660"/>
  </p:normalViewPr>
  <p:slideViewPr>
    <p:cSldViewPr snapToGrid="0">
      <p:cViewPr>
        <p:scale>
          <a:sx n="53" d="100"/>
          <a:sy n="53" d="100"/>
        </p:scale>
        <p:origin x="232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026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74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05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878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56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994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363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28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400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044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41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E691-EFDD-4073-9D7F-B0193A6A29D8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CAB2-5178-48F5-A477-A2DDE9DA22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75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4516410-A0B8-715B-46CA-277A19500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432" y="247568"/>
            <a:ext cx="3069879" cy="30698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7AC9AC32-4875-4DBE-D4E7-7F2B863C85F2}"/>
              </a:ext>
            </a:extLst>
          </p:cNvPr>
          <p:cNvSpPr/>
          <p:nvPr/>
        </p:nvSpPr>
        <p:spPr>
          <a:xfrm>
            <a:off x="5406804" y="3090357"/>
            <a:ext cx="959667" cy="153909"/>
          </a:xfrm>
          <a:prstGeom prst="rect">
            <a:avLst/>
          </a:prstGeom>
          <a:solidFill>
            <a:srgbClr val="FEDC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62EC123-1016-DF09-01C2-A67008F94F16}"/>
              </a:ext>
            </a:extLst>
          </p:cNvPr>
          <p:cNvSpPr/>
          <p:nvPr/>
        </p:nvSpPr>
        <p:spPr>
          <a:xfrm>
            <a:off x="5108794" y="1710565"/>
            <a:ext cx="1611517" cy="367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إضافة</a:t>
            </a:r>
          </a:p>
          <a:p>
            <a:pPr algn="ctr"/>
            <a:r>
              <a:rPr lang="ar-SA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هدية رمزية</a:t>
            </a:r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DF5B775F-17B5-D050-9B03-0509B272C2FB}"/>
              </a:ext>
            </a:extLst>
          </p:cNvPr>
          <p:cNvGrpSpPr/>
          <p:nvPr/>
        </p:nvGrpSpPr>
        <p:grpSpPr>
          <a:xfrm>
            <a:off x="448147" y="247568"/>
            <a:ext cx="3069879" cy="3069879"/>
            <a:chOff x="448147" y="140703"/>
            <a:chExt cx="3069879" cy="3069879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A1E838FD-A749-0E7A-1202-FB0209F2F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47" y="140703"/>
              <a:ext cx="3069879" cy="306987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C621495C-D422-841B-9191-2939AC74366C}"/>
                </a:ext>
              </a:extLst>
            </p:cNvPr>
            <p:cNvSpPr/>
            <p:nvPr/>
          </p:nvSpPr>
          <p:spPr>
            <a:xfrm>
              <a:off x="2204519" y="2968512"/>
              <a:ext cx="959667" cy="153909"/>
            </a:xfrm>
            <a:prstGeom prst="rect">
              <a:avLst/>
            </a:prstGeom>
            <a:solidFill>
              <a:srgbClr val="FEDC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CCBA079E-69E6-A62D-FBF7-65D972999408}"/>
              </a:ext>
            </a:extLst>
          </p:cNvPr>
          <p:cNvGrpSpPr/>
          <p:nvPr/>
        </p:nvGrpSpPr>
        <p:grpSpPr>
          <a:xfrm>
            <a:off x="359121" y="3635908"/>
            <a:ext cx="3069879" cy="3069879"/>
            <a:chOff x="448147" y="140703"/>
            <a:chExt cx="3069879" cy="3069879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E3E071F-8BE6-CA22-CDD4-611957CAF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47" y="140703"/>
              <a:ext cx="3069879" cy="306987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92225AE8-F7CC-F935-F116-63894C76150C}"/>
                </a:ext>
              </a:extLst>
            </p:cNvPr>
            <p:cNvSpPr/>
            <p:nvPr/>
          </p:nvSpPr>
          <p:spPr>
            <a:xfrm>
              <a:off x="2204519" y="2968512"/>
              <a:ext cx="959667" cy="153909"/>
            </a:xfrm>
            <a:prstGeom prst="rect">
              <a:avLst/>
            </a:prstGeom>
            <a:solidFill>
              <a:srgbClr val="FEDC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AB5110C2-CCDD-068D-FCDC-73B738F7AEBF}"/>
              </a:ext>
            </a:extLst>
          </p:cNvPr>
          <p:cNvGrpSpPr/>
          <p:nvPr/>
        </p:nvGrpSpPr>
        <p:grpSpPr>
          <a:xfrm>
            <a:off x="3650432" y="7190335"/>
            <a:ext cx="3069879" cy="3069879"/>
            <a:chOff x="448147" y="140703"/>
            <a:chExt cx="3069879" cy="3069879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E45B5D47-D7EA-692B-5C02-27C2C4EEB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47" y="140703"/>
              <a:ext cx="3069879" cy="306987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2E4B1243-2296-1CCD-D641-97595D2FDFD0}"/>
                </a:ext>
              </a:extLst>
            </p:cNvPr>
            <p:cNvSpPr/>
            <p:nvPr/>
          </p:nvSpPr>
          <p:spPr>
            <a:xfrm>
              <a:off x="2204519" y="2968512"/>
              <a:ext cx="959667" cy="153909"/>
            </a:xfrm>
            <a:prstGeom prst="rect">
              <a:avLst/>
            </a:prstGeom>
            <a:solidFill>
              <a:srgbClr val="FEDC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16695A6-997F-12EE-8834-622000EB3369}"/>
              </a:ext>
            </a:extLst>
          </p:cNvPr>
          <p:cNvGrpSpPr/>
          <p:nvPr/>
        </p:nvGrpSpPr>
        <p:grpSpPr>
          <a:xfrm>
            <a:off x="3650432" y="3635908"/>
            <a:ext cx="3069879" cy="3069879"/>
            <a:chOff x="448147" y="140703"/>
            <a:chExt cx="3069879" cy="3069879"/>
          </a:xfrm>
        </p:grpSpPr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60FEAAB6-D518-8AB3-5AEB-8D6302AC3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47" y="140703"/>
              <a:ext cx="3069879" cy="306987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57129411-962F-DCE2-3A8F-A09BE9114EA8}"/>
                </a:ext>
              </a:extLst>
            </p:cNvPr>
            <p:cNvSpPr/>
            <p:nvPr/>
          </p:nvSpPr>
          <p:spPr>
            <a:xfrm>
              <a:off x="2204519" y="2968512"/>
              <a:ext cx="959667" cy="153909"/>
            </a:xfrm>
            <a:prstGeom prst="rect">
              <a:avLst/>
            </a:prstGeom>
            <a:solidFill>
              <a:srgbClr val="FEDC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1E12329F-9DBB-25C1-44BD-99BC13FC40E7}"/>
              </a:ext>
            </a:extLst>
          </p:cNvPr>
          <p:cNvGrpSpPr/>
          <p:nvPr/>
        </p:nvGrpSpPr>
        <p:grpSpPr>
          <a:xfrm>
            <a:off x="359120" y="7190334"/>
            <a:ext cx="3069879" cy="3069879"/>
            <a:chOff x="448147" y="140703"/>
            <a:chExt cx="3069879" cy="3069879"/>
          </a:xfrm>
        </p:grpSpPr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4A24D7DA-E13F-7548-565E-6BA45045E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147" y="140703"/>
              <a:ext cx="3069879" cy="306987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0" name="مستطيل 29">
              <a:extLst>
                <a:ext uri="{FF2B5EF4-FFF2-40B4-BE49-F238E27FC236}">
                  <a16:creationId xmlns:a16="http://schemas.microsoft.com/office/drawing/2014/main" id="{897EA279-F60E-694E-7536-BD0F2A789475}"/>
                </a:ext>
              </a:extLst>
            </p:cNvPr>
            <p:cNvSpPr/>
            <p:nvPr/>
          </p:nvSpPr>
          <p:spPr>
            <a:xfrm>
              <a:off x="2204519" y="2968512"/>
              <a:ext cx="959667" cy="153909"/>
            </a:xfrm>
            <a:prstGeom prst="rect">
              <a:avLst/>
            </a:prstGeom>
            <a:solidFill>
              <a:srgbClr val="FEDC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BBF38A22-53CC-4D76-311F-B0493E821BAF}"/>
              </a:ext>
            </a:extLst>
          </p:cNvPr>
          <p:cNvSpPr/>
          <p:nvPr/>
        </p:nvSpPr>
        <p:spPr>
          <a:xfrm>
            <a:off x="4872650" y="2999822"/>
            <a:ext cx="1804280" cy="371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السبيعي</a:t>
            </a:r>
          </a:p>
        </p:txBody>
      </p:sp>
      <p:pic>
        <p:nvPicPr>
          <p:cNvPr id="33" name="صورة 32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D53CF97D-048B-DC85-D011-7A5F93574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5" y="10341694"/>
            <a:ext cx="1478008" cy="1478008"/>
          </a:xfrm>
          <a:prstGeom prst="rect">
            <a:avLst/>
          </a:prstGeom>
        </p:spPr>
      </p:pic>
      <p:pic>
        <p:nvPicPr>
          <p:cNvPr id="35" name="صورة 34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01DEE272-F650-D85E-CF2F-23E1E99DD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65" y="10444625"/>
            <a:ext cx="1478008" cy="13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5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45725B9-2D2A-7380-28C2-C0A6381EE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06" y="42276"/>
            <a:ext cx="3238095" cy="323809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A9FD2BA-FB05-FACD-8450-D573CB0D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05" y="67914"/>
            <a:ext cx="3429000" cy="323809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6F671B2-D89F-C8A0-CB92-00DC16148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143" y="3196063"/>
            <a:ext cx="3047619" cy="30476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D3FD414-1DC1-A9F6-2A62-4C3F94C1F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50" b="17334"/>
          <a:stretch/>
        </p:blipFill>
        <p:spPr>
          <a:xfrm>
            <a:off x="349428" y="3343746"/>
            <a:ext cx="3318095" cy="275225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CB5622B-4567-75CC-E4B9-2C6FC0DC5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906" y="6324213"/>
            <a:ext cx="3238095" cy="323809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9DD037D-32A5-96C9-96F4-C082B6E97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05" y="5978249"/>
            <a:ext cx="3429000" cy="323809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186DC4C-8986-05D6-5345-FDEC19861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77" y="9144381"/>
            <a:ext cx="3047619" cy="304761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37945B5-3F1A-E632-547C-0166FD462B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50" b="17334"/>
          <a:stretch/>
        </p:blipFill>
        <p:spPr>
          <a:xfrm>
            <a:off x="3349001" y="9371832"/>
            <a:ext cx="3318095" cy="2752254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D69B6990-D23B-C2AB-F559-6811F607F93B}"/>
              </a:ext>
            </a:extLst>
          </p:cNvPr>
          <p:cNvSpPr/>
          <p:nvPr/>
        </p:nvSpPr>
        <p:spPr>
          <a:xfrm>
            <a:off x="4010685" y="2087648"/>
            <a:ext cx="2272037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63F97BE-E440-3652-698A-D3CA514811AF}"/>
              </a:ext>
            </a:extLst>
          </p:cNvPr>
          <p:cNvSpPr/>
          <p:nvPr/>
        </p:nvSpPr>
        <p:spPr>
          <a:xfrm>
            <a:off x="575278" y="2185886"/>
            <a:ext cx="2466145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8145100-667C-55A3-7D4C-3AEB87BF4DB4}"/>
              </a:ext>
            </a:extLst>
          </p:cNvPr>
          <p:cNvSpPr/>
          <p:nvPr/>
        </p:nvSpPr>
        <p:spPr>
          <a:xfrm>
            <a:off x="4102933" y="5213710"/>
            <a:ext cx="2272037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BCC35FBF-2402-F690-8E96-07C59D644369}"/>
              </a:ext>
            </a:extLst>
          </p:cNvPr>
          <p:cNvSpPr/>
          <p:nvPr/>
        </p:nvSpPr>
        <p:spPr>
          <a:xfrm>
            <a:off x="4022934" y="8385053"/>
            <a:ext cx="2272037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20F3D8A1-63D6-47FD-942C-3ADBFD75F016}"/>
              </a:ext>
            </a:extLst>
          </p:cNvPr>
          <p:cNvSpPr/>
          <p:nvPr/>
        </p:nvSpPr>
        <p:spPr>
          <a:xfrm>
            <a:off x="575278" y="11175044"/>
            <a:ext cx="2272037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2D4DDB9E-B363-152A-E11C-5EDC99958D64}"/>
              </a:ext>
            </a:extLst>
          </p:cNvPr>
          <p:cNvSpPr/>
          <p:nvPr/>
        </p:nvSpPr>
        <p:spPr>
          <a:xfrm>
            <a:off x="575279" y="8095212"/>
            <a:ext cx="2481598" cy="759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39DDDCD1-963C-8077-F9E3-ACF92C5E9F41}"/>
              </a:ext>
            </a:extLst>
          </p:cNvPr>
          <p:cNvSpPr/>
          <p:nvPr/>
        </p:nvSpPr>
        <p:spPr>
          <a:xfrm>
            <a:off x="1222218" y="4429435"/>
            <a:ext cx="2015879" cy="102998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69C8792-7F3D-CDAE-A14F-E0FCC7111736}"/>
              </a:ext>
            </a:extLst>
          </p:cNvPr>
          <p:cNvSpPr/>
          <p:nvPr/>
        </p:nvSpPr>
        <p:spPr>
          <a:xfrm>
            <a:off x="4231012" y="10498347"/>
            <a:ext cx="2015878" cy="102998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</a:t>
            </a:r>
          </a:p>
          <a:p>
            <a:pPr algn="ctr"/>
            <a:r>
              <a:rPr lang="ar-SA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pic>
        <p:nvPicPr>
          <p:cNvPr id="24" name="صورة 23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84C63803-AAC3-9B71-DA8A-A02179A10D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" y="50873"/>
            <a:ext cx="753063" cy="753063"/>
          </a:xfrm>
          <a:prstGeom prst="rect">
            <a:avLst/>
          </a:prstGeom>
        </p:spPr>
      </p:pic>
      <p:pic>
        <p:nvPicPr>
          <p:cNvPr id="25" name="صورة 24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923EE166-5FBF-8B3E-2A8B-53CE0F2415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85" y="9363677"/>
            <a:ext cx="1030222" cy="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0D241493-A595-310C-BB48-0684F23F8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18141" y="1955286"/>
            <a:ext cx="5644085" cy="190703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C4C5B2C-58E5-BA1F-9301-1DCBD3F4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8785" y="2018660"/>
            <a:ext cx="5644085" cy="190703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629A2F9-AE8A-EF6B-FA79-ECA293FE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18140" y="8028652"/>
            <a:ext cx="5644085" cy="19070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680693D-B8F2-41DB-8DEE-18DB2C417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68785" y="8028652"/>
            <a:ext cx="5644085" cy="190703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726BE22-D0B3-0DB4-B9F1-2E8CF1EB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35599" y="1955286"/>
            <a:ext cx="5644085" cy="19070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54EE838-1AB4-F673-6439-FAAC633A3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35599" y="7964524"/>
            <a:ext cx="5644085" cy="1907037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37742FB-AAF6-E8C1-002D-3805D6976BD2}"/>
              </a:ext>
            </a:extLst>
          </p:cNvPr>
          <p:cNvSpPr/>
          <p:nvPr/>
        </p:nvSpPr>
        <p:spPr>
          <a:xfrm>
            <a:off x="2456746" y="5135036"/>
            <a:ext cx="1613177" cy="62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 / فاطمه السبيعي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1C327E1-2CFC-2DEF-7384-CF0165C06BD4}"/>
              </a:ext>
            </a:extLst>
          </p:cNvPr>
          <p:cNvSpPr/>
          <p:nvPr/>
        </p:nvSpPr>
        <p:spPr>
          <a:xfrm>
            <a:off x="2558371" y="4499917"/>
            <a:ext cx="1409929" cy="74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pic>
        <p:nvPicPr>
          <p:cNvPr id="14" name="صورة 13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67801515-8BF3-F655-4971-E64C42153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" y="50873"/>
            <a:ext cx="661009" cy="661009"/>
          </a:xfrm>
          <a:prstGeom prst="rect">
            <a:avLst/>
          </a:prstGeom>
        </p:spPr>
      </p:pic>
      <p:pic>
        <p:nvPicPr>
          <p:cNvPr id="15" name="صورة 14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9A36F2DD-E7F8-3B77-9500-3B0030496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81" y="9857926"/>
            <a:ext cx="614981" cy="5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4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DD28147-93AD-25FC-19CC-68D03FD66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24833" y="6646806"/>
            <a:ext cx="4320362" cy="677002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5D28F2CF-3AF8-BC57-7731-5FA9E7BF445F}"/>
              </a:ext>
            </a:extLst>
          </p:cNvPr>
          <p:cNvSpPr/>
          <p:nvPr/>
        </p:nvSpPr>
        <p:spPr>
          <a:xfrm>
            <a:off x="5137544" y="3521798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B5AF2D38-898B-F25D-DE31-CBE5E208DDAF}"/>
              </a:ext>
            </a:extLst>
          </p:cNvPr>
          <p:cNvSpPr/>
          <p:nvPr/>
        </p:nvSpPr>
        <p:spPr>
          <a:xfrm>
            <a:off x="5108567" y="8340111"/>
            <a:ext cx="1409929" cy="74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6EAF7E4-B06A-A65A-FC5A-E9A931D72D14}"/>
              </a:ext>
            </a:extLst>
          </p:cNvPr>
          <p:cNvSpPr/>
          <p:nvPr/>
        </p:nvSpPr>
        <p:spPr>
          <a:xfrm>
            <a:off x="1900950" y="8411029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6E9DD38B-C6F8-D39D-7F40-FD2A3E0215FB}"/>
              </a:ext>
            </a:extLst>
          </p:cNvPr>
          <p:cNvSpPr/>
          <p:nvPr/>
        </p:nvSpPr>
        <p:spPr>
          <a:xfrm>
            <a:off x="3519247" y="8346146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618615E4-1D7E-2024-9C08-B10889EB61F4}"/>
              </a:ext>
            </a:extLst>
          </p:cNvPr>
          <p:cNvSpPr/>
          <p:nvPr/>
        </p:nvSpPr>
        <p:spPr>
          <a:xfrm>
            <a:off x="252152" y="8411028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09E584FC-455E-664F-D786-96E6BAA9D79E}"/>
              </a:ext>
            </a:extLst>
          </p:cNvPr>
          <p:cNvSpPr/>
          <p:nvPr/>
        </p:nvSpPr>
        <p:spPr>
          <a:xfrm>
            <a:off x="5121850" y="9765181"/>
            <a:ext cx="1380952" cy="62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FDFA8BC3-BD23-7CBE-826B-86459AB52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29540" y="-1285553"/>
            <a:ext cx="4198920" cy="677002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43BA0639-6948-CAF0-18F0-1C260AFE5B8E}"/>
              </a:ext>
            </a:extLst>
          </p:cNvPr>
          <p:cNvSpPr/>
          <p:nvPr/>
        </p:nvSpPr>
        <p:spPr>
          <a:xfrm>
            <a:off x="5241212" y="518881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D1A21096-24CD-30CC-C453-7E205A59106D}"/>
              </a:ext>
            </a:extLst>
          </p:cNvPr>
          <p:cNvSpPr/>
          <p:nvPr/>
        </p:nvSpPr>
        <p:spPr>
          <a:xfrm>
            <a:off x="2004618" y="518881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D7A3BE8B-7A0A-9127-C64C-194E0B5E09D8}"/>
              </a:ext>
            </a:extLst>
          </p:cNvPr>
          <p:cNvSpPr/>
          <p:nvPr/>
        </p:nvSpPr>
        <p:spPr>
          <a:xfrm>
            <a:off x="3622915" y="453998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8B437BD-6225-618A-9735-37621C9234FA}"/>
              </a:ext>
            </a:extLst>
          </p:cNvPr>
          <p:cNvSpPr/>
          <p:nvPr/>
        </p:nvSpPr>
        <p:spPr>
          <a:xfrm>
            <a:off x="355820" y="518880"/>
            <a:ext cx="1380952" cy="669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F246D015-B7D5-969A-FEDA-67980284F912}"/>
              </a:ext>
            </a:extLst>
          </p:cNvPr>
          <p:cNvSpPr/>
          <p:nvPr/>
        </p:nvSpPr>
        <p:spPr>
          <a:xfrm>
            <a:off x="5225518" y="1873033"/>
            <a:ext cx="1380952" cy="62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53D298ED-1C00-A086-ED6A-C656128AC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27" y="6057343"/>
            <a:ext cx="4232495" cy="1852952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A49840C0-C5FE-4C83-A4AD-66439ADB91EF}"/>
              </a:ext>
            </a:extLst>
          </p:cNvPr>
          <p:cNvSpPr/>
          <p:nvPr/>
        </p:nvSpPr>
        <p:spPr>
          <a:xfrm rot="5400000">
            <a:off x="1689103" y="6606157"/>
            <a:ext cx="1380952" cy="623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C432799-4D80-5E02-234C-0FC16EC91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581518" y="4148355"/>
            <a:ext cx="4232495" cy="194764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9E5F96B6-8E6D-FA8C-DD08-252B072353B8}"/>
              </a:ext>
            </a:extLst>
          </p:cNvPr>
          <p:cNvSpPr/>
          <p:nvPr/>
        </p:nvSpPr>
        <p:spPr>
          <a:xfrm rot="16200000">
            <a:off x="3944975" y="4836995"/>
            <a:ext cx="1460852" cy="594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C58615AC-3399-D228-AC52-B0875E661BF8}"/>
              </a:ext>
            </a:extLst>
          </p:cNvPr>
          <p:cNvSpPr/>
          <p:nvPr/>
        </p:nvSpPr>
        <p:spPr>
          <a:xfrm rot="15945580">
            <a:off x="2680048" y="4768916"/>
            <a:ext cx="1409929" cy="74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58D2B9E4-F3CB-EC97-EB2F-44CA72C4CEA3}"/>
              </a:ext>
            </a:extLst>
          </p:cNvPr>
          <p:cNvSpPr/>
          <p:nvPr/>
        </p:nvSpPr>
        <p:spPr>
          <a:xfrm rot="5145580">
            <a:off x="2816141" y="6620286"/>
            <a:ext cx="1409929" cy="740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 حميداً</a:t>
            </a:r>
          </a:p>
        </p:txBody>
      </p:sp>
      <p:pic>
        <p:nvPicPr>
          <p:cNvPr id="25" name="صورة 24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12497FBC-09D5-B46F-A3FD-21F33AEEA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4" y="4294777"/>
            <a:ext cx="1496112" cy="1496112"/>
          </a:xfrm>
          <a:prstGeom prst="rect">
            <a:avLst/>
          </a:prstGeom>
        </p:spPr>
      </p:pic>
      <p:pic>
        <p:nvPicPr>
          <p:cNvPr id="26" name="صورة 25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825D6DE7-9F65-435E-6798-69FF9C545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99" y="6372313"/>
            <a:ext cx="1478008" cy="13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5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A44DAE2-2E55-0D07-AB3C-FA65E64D7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378" y="257161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7A676AA-DFF9-796F-4A6D-DE107D102558}"/>
              </a:ext>
            </a:extLst>
          </p:cNvPr>
          <p:cNvSpPr/>
          <p:nvPr/>
        </p:nvSpPr>
        <p:spPr>
          <a:xfrm>
            <a:off x="5110357" y="1320187"/>
            <a:ext cx="1611517" cy="367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أ / فاطمه السبيعي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736B886-5C65-38FF-9745-FE9A80BED305}"/>
              </a:ext>
            </a:extLst>
          </p:cNvPr>
          <p:cNvSpPr/>
          <p:nvPr/>
        </p:nvSpPr>
        <p:spPr>
          <a:xfrm>
            <a:off x="5001499" y="1906616"/>
            <a:ext cx="1611517" cy="367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إضافة قطعة حلوى 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8C6DE837-EEF9-4F95-1EAC-2942E830C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0" y="3235106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E169E93-BAFD-237B-DE27-82F76395C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0" y="257161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A2296B2-E4CF-5DA9-91AE-5692979C9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524" y="258183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AD1F2965-069F-4230-1A89-9031C3A39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524" y="3235106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9E24B29-3B6C-E591-7628-63CAE77B9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0" y="9190998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858A12DE-F594-21F9-154F-03BE80790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70" y="6213052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1B866A2-6328-0A8A-ABC1-E39D4EE93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91" y="9190998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4A9C8F0-0124-08C5-F31C-499A74FF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1" y="6213052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03687FF3-C022-5D2E-5A5B-1B0C4361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694" y="3235106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AF29BC3C-316F-AB84-3BDB-F50405260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28" y="9190998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7C9FD26A-CDC9-65BF-72B3-F4DCC16E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28" y="6213052"/>
            <a:ext cx="1992246" cy="2860894"/>
          </a:xfrm>
          <a:prstGeom prst="rect">
            <a:avLst/>
          </a:prstGeom>
          <a:ln>
            <a:solidFill>
              <a:srgbClr val="FFC4E0"/>
            </a:solidFill>
          </a:ln>
        </p:spPr>
      </p:pic>
      <p:pic>
        <p:nvPicPr>
          <p:cNvPr id="36" name="صورة 35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B32D3B67-149F-740D-AE3B-24C12AAB9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8"/>
            <a:ext cx="454670" cy="507586"/>
          </a:xfrm>
          <a:prstGeom prst="rect">
            <a:avLst/>
          </a:prstGeom>
        </p:spPr>
      </p:pic>
      <p:pic>
        <p:nvPicPr>
          <p:cNvPr id="37" name="صورة 36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0B54FAEE-DE74-29B7-B8D4-1BA805613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82" y="10621445"/>
            <a:ext cx="976072" cy="9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78C8657-3810-C06A-4893-7BD5CB8B1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2212143" y="6355531"/>
            <a:ext cx="2212143" cy="574740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757BFA7-C693-314F-C3BB-EDEEAEC2F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0" y="6355532"/>
            <a:ext cx="2212143" cy="574740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F568F01-E831-A17A-4479-3C2E5DFD2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4454305" y="6355531"/>
            <a:ext cx="2212143" cy="574740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1B43FC2-F69E-2FC0-3190-D278209D8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4424286" y="244444"/>
            <a:ext cx="2212143" cy="574740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93B3AC7-E8D1-D0A0-5BB5-4292647B2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2242162" y="244443"/>
            <a:ext cx="2212143" cy="574740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9D48F1A-9643-A824-B296-383202D616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2" r="22048"/>
          <a:stretch/>
        </p:blipFill>
        <p:spPr>
          <a:xfrm>
            <a:off x="60038" y="244443"/>
            <a:ext cx="2212143" cy="5747403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7C4ACA36-5461-140B-3821-405ED747174A}"/>
              </a:ext>
            </a:extLst>
          </p:cNvPr>
          <p:cNvSpPr/>
          <p:nvPr/>
        </p:nvSpPr>
        <p:spPr>
          <a:xfrm>
            <a:off x="4799931" y="5281254"/>
            <a:ext cx="1460852" cy="594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السبيعي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3EF945F4-BBDA-31AD-8DA4-FA94A1B71500}"/>
              </a:ext>
            </a:extLst>
          </p:cNvPr>
          <p:cNvSpPr/>
          <p:nvPr/>
        </p:nvSpPr>
        <p:spPr>
          <a:xfrm>
            <a:off x="4750836" y="1294478"/>
            <a:ext cx="1460852" cy="594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العالم ينتظرك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حميداً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5466D7A9-9515-8A0C-EBDD-C04EEC6C96B0}"/>
              </a:ext>
            </a:extLst>
          </p:cNvPr>
          <p:cNvSpPr/>
          <p:nvPr/>
        </p:nvSpPr>
        <p:spPr>
          <a:xfrm>
            <a:off x="4799931" y="3118144"/>
            <a:ext cx="1460852" cy="11550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ممكن إضافة 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قطعة حلوى</a:t>
            </a:r>
          </a:p>
          <a:p>
            <a:pPr algn="ctr"/>
            <a:r>
              <a:rPr lang="ar-SA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او هدية رمزية</a:t>
            </a:r>
          </a:p>
        </p:txBody>
      </p:sp>
      <p:pic>
        <p:nvPicPr>
          <p:cNvPr id="17" name="صورة 16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EA2AB1BF-3B51-478B-2CD3-7818F6689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" y="50873"/>
            <a:ext cx="753063" cy="753063"/>
          </a:xfrm>
          <a:prstGeom prst="rect">
            <a:avLst/>
          </a:prstGeom>
        </p:spPr>
      </p:pic>
      <p:pic>
        <p:nvPicPr>
          <p:cNvPr id="18" name="صورة 17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A2587585-2AF3-D2AD-46AC-4994084A1F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98" y="9140926"/>
            <a:ext cx="1478008" cy="13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AA8402E3-75EE-54E6-6FEE-E4D0D5BDD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" t="3371" r="5340" b="8029"/>
          <a:stretch/>
        </p:blipFill>
        <p:spPr>
          <a:xfrm>
            <a:off x="2874474" y="159909"/>
            <a:ext cx="3983526" cy="51544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73A2836-E955-B35B-F631-BC053C8F0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" t="3371" r="5340" b="8029"/>
          <a:stretch/>
        </p:blipFill>
        <p:spPr>
          <a:xfrm>
            <a:off x="2851840" y="5907350"/>
            <a:ext cx="3983526" cy="51544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B6DBAE0-2C9C-C02A-885B-62AAF1E3C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91" t="3371" r="5339" b="8029"/>
          <a:stretch/>
        </p:blipFill>
        <p:spPr>
          <a:xfrm>
            <a:off x="525100" y="159908"/>
            <a:ext cx="2193957" cy="51544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574BA3B-5DBF-E900-D951-ED8D4B634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5" t="3371" r="53877" b="8029"/>
          <a:stretch/>
        </p:blipFill>
        <p:spPr>
          <a:xfrm>
            <a:off x="700133" y="5825869"/>
            <a:ext cx="1843890" cy="5154475"/>
          </a:xfrm>
          <a:prstGeom prst="rect">
            <a:avLst/>
          </a:prstGeom>
        </p:spPr>
      </p:pic>
      <p:pic>
        <p:nvPicPr>
          <p:cNvPr id="10" name="صورة 9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E9CDA28E-CCC6-7E97-3B6D-6A1FDFD72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" y="50873"/>
            <a:ext cx="753063" cy="753063"/>
          </a:xfrm>
          <a:prstGeom prst="rect">
            <a:avLst/>
          </a:prstGeom>
        </p:spPr>
      </p:pic>
      <p:pic>
        <p:nvPicPr>
          <p:cNvPr id="11" name="صورة 10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9B22AB94-2473-5807-E56F-A141010C5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71" y="11061825"/>
            <a:ext cx="1150917" cy="10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3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فقاعة الكلام: مستطيلة مستديرة الزوايا 13">
            <a:extLst>
              <a:ext uri="{FF2B5EF4-FFF2-40B4-BE49-F238E27FC236}">
                <a16:creationId xmlns:a16="http://schemas.microsoft.com/office/drawing/2014/main" id="{E25E18DE-C1A5-1E8A-33AD-1DD196A7FC5D}"/>
              </a:ext>
            </a:extLst>
          </p:cNvPr>
          <p:cNvSpPr/>
          <p:nvPr/>
        </p:nvSpPr>
        <p:spPr>
          <a:xfrm>
            <a:off x="865305" y="1178286"/>
            <a:ext cx="5015349" cy="2572023"/>
          </a:xfrm>
          <a:prstGeom prst="wedgeRoundRectCallout">
            <a:avLst>
              <a:gd name="adj1" fmla="val -27038"/>
              <a:gd name="adj2" fmla="val 62844"/>
              <a:gd name="adj3" fmla="val 16667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834A4AFF-FA9C-AD29-FA73-067272256107}"/>
              </a:ext>
            </a:extLst>
          </p:cNvPr>
          <p:cNvGrpSpPr/>
          <p:nvPr/>
        </p:nvGrpSpPr>
        <p:grpSpPr>
          <a:xfrm>
            <a:off x="4906978" y="1466722"/>
            <a:ext cx="1901252" cy="2493339"/>
            <a:chOff x="12750528" y="2803578"/>
            <a:chExt cx="2332027" cy="2655912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6CA40F6D-3DE5-3C2F-574D-3D2EB0F8A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509" r="33847" b="40006"/>
            <a:stretch/>
          </p:blipFill>
          <p:spPr>
            <a:xfrm>
              <a:off x="12750528" y="2855771"/>
              <a:ext cx="2332027" cy="2603719"/>
            </a:xfrm>
            <a:prstGeom prst="rect">
              <a:avLst/>
            </a:prstGeom>
          </p:spPr>
        </p:pic>
        <p:sp>
          <p:nvSpPr>
            <p:cNvPr id="13" name="قوس ممتلئ 12">
              <a:extLst>
                <a:ext uri="{FF2B5EF4-FFF2-40B4-BE49-F238E27FC236}">
                  <a16:creationId xmlns:a16="http://schemas.microsoft.com/office/drawing/2014/main" id="{B0B399A4-1680-CF60-DF9E-110925EB45DA}"/>
                </a:ext>
              </a:extLst>
            </p:cNvPr>
            <p:cNvSpPr/>
            <p:nvPr/>
          </p:nvSpPr>
          <p:spPr>
            <a:xfrm>
              <a:off x="13686404" y="2803578"/>
              <a:ext cx="457200" cy="457200"/>
            </a:xfrm>
            <a:prstGeom prst="blockArc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</p:grpSp>
      <p:pic>
        <p:nvPicPr>
          <p:cNvPr id="15" name="عنصر نائب للمحتوى 3">
            <a:extLst>
              <a:ext uri="{FF2B5EF4-FFF2-40B4-BE49-F238E27FC236}">
                <a16:creationId xmlns:a16="http://schemas.microsoft.com/office/drawing/2014/main" id="{E5B5CAE3-AD86-A861-E367-8EECC2B1E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493" y="2173093"/>
            <a:ext cx="1244234" cy="1467582"/>
          </a:xfrm>
          <a:prstGeom prst="rect">
            <a:avLst/>
          </a:prstGeom>
        </p:spPr>
      </p:pic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251923AE-C386-A08B-2B1E-D1A175C42A64}"/>
              </a:ext>
            </a:extLst>
          </p:cNvPr>
          <p:cNvGrpSpPr/>
          <p:nvPr/>
        </p:nvGrpSpPr>
        <p:grpSpPr>
          <a:xfrm>
            <a:off x="901762" y="4623726"/>
            <a:ext cx="5773491" cy="3162253"/>
            <a:chOff x="1813165" y="4141565"/>
            <a:chExt cx="4313418" cy="241385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227C9628-5B9E-7E10-4B0B-84D75BAC87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256" t="23442" r="11431" b="20396"/>
            <a:stretch/>
          </p:blipFill>
          <p:spPr>
            <a:xfrm>
              <a:off x="1869007" y="4848304"/>
              <a:ext cx="941819" cy="975759"/>
            </a:xfrm>
            <a:prstGeom prst="ellipse">
              <a:avLst/>
            </a:prstGeom>
          </p:spPr>
        </p:pic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7FB76346-17ED-83C3-5C6F-9FA0263F65E6}"/>
                </a:ext>
              </a:extLst>
            </p:cNvPr>
            <p:cNvSpPr/>
            <p:nvPr/>
          </p:nvSpPr>
          <p:spPr>
            <a:xfrm>
              <a:off x="1813165" y="4141565"/>
              <a:ext cx="3540998" cy="2413852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3540998"/>
                        <a:gd name="connsiteY0" fmla="*/ 1206926 h 2413852"/>
                        <a:gd name="connsiteX1" fmla="*/ 1770499 w 3540998"/>
                        <a:gd name="connsiteY1" fmla="*/ 0 h 2413852"/>
                        <a:gd name="connsiteX2" fmla="*/ 3540998 w 3540998"/>
                        <a:gd name="connsiteY2" fmla="*/ 1206926 h 2413852"/>
                        <a:gd name="connsiteX3" fmla="*/ 1770499 w 3540998"/>
                        <a:gd name="connsiteY3" fmla="*/ 2413852 h 2413852"/>
                        <a:gd name="connsiteX4" fmla="*/ 0 w 3540998"/>
                        <a:gd name="connsiteY4" fmla="*/ 1206926 h 2413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40998" h="2413852" extrusionOk="0">
                          <a:moveTo>
                            <a:pt x="0" y="1206926"/>
                          </a:moveTo>
                          <a:cubicBezTo>
                            <a:pt x="-189212" y="548453"/>
                            <a:pt x="858360" y="64575"/>
                            <a:pt x="1770499" y="0"/>
                          </a:cubicBezTo>
                          <a:cubicBezTo>
                            <a:pt x="2783482" y="72167"/>
                            <a:pt x="3543175" y="606796"/>
                            <a:pt x="3540998" y="1206926"/>
                          </a:cubicBezTo>
                          <a:cubicBezTo>
                            <a:pt x="3513521" y="1832039"/>
                            <a:pt x="2837168" y="2521277"/>
                            <a:pt x="1770499" y="2413852"/>
                          </a:cubicBezTo>
                          <a:cubicBezTo>
                            <a:pt x="819889" y="2312641"/>
                            <a:pt x="37254" y="1942950"/>
                            <a:pt x="0" y="120692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1BCDF834-6D9E-A378-22EF-0FC05D625CD4}"/>
                </a:ext>
              </a:extLst>
            </p:cNvPr>
            <p:cNvGrpSpPr/>
            <p:nvPr/>
          </p:nvGrpSpPr>
          <p:grpSpPr>
            <a:xfrm>
              <a:off x="4524849" y="4491126"/>
              <a:ext cx="1601734" cy="1869741"/>
              <a:chOff x="12977591" y="2784305"/>
              <a:chExt cx="2332027" cy="2679595"/>
            </a:xfrm>
          </p:grpSpPr>
          <p:pic>
            <p:nvPicPr>
              <p:cNvPr id="17" name="صورة 16">
                <a:extLst>
                  <a:ext uri="{FF2B5EF4-FFF2-40B4-BE49-F238E27FC236}">
                    <a16:creationId xmlns:a16="http://schemas.microsoft.com/office/drawing/2014/main" id="{B839040D-FA12-D7B1-C0ED-944ECCFDD0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33509" r="33847" b="40006"/>
              <a:stretch/>
            </p:blipFill>
            <p:spPr>
              <a:xfrm>
                <a:off x="12977591" y="2860181"/>
                <a:ext cx="2332027" cy="2603719"/>
              </a:xfrm>
              <a:prstGeom prst="rect">
                <a:avLst/>
              </a:prstGeom>
            </p:spPr>
          </p:pic>
          <p:sp>
            <p:nvSpPr>
              <p:cNvPr id="18" name="قوس ممتلئ 17">
                <a:extLst>
                  <a:ext uri="{FF2B5EF4-FFF2-40B4-BE49-F238E27FC236}">
                    <a16:creationId xmlns:a16="http://schemas.microsoft.com/office/drawing/2014/main" id="{B9588BE2-5968-24AF-24DF-2D1AEBA9FEE4}"/>
                  </a:ext>
                </a:extLst>
              </p:cNvPr>
              <p:cNvSpPr/>
              <p:nvPr/>
            </p:nvSpPr>
            <p:spPr>
              <a:xfrm>
                <a:off x="13914468" y="2784305"/>
                <a:ext cx="457200" cy="457200"/>
              </a:xfrm>
              <a:prstGeom prst="blockArc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D6ECCD09-14AA-5572-72F6-ED25EEE3421A}"/>
              </a:ext>
            </a:extLst>
          </p:cNvPr>
          <p:cNvGrpSpPr/>
          <p:nvPr/>
        </p:nvGrpSpPr>
        <p:grpSpPr>
          <a:xfrm>
            <a:off x="554595" y="7910208"/>
            <a:ext cx="4912246" cy="2674828"/>
            <a:chOff x="528866" y="6665880"/>
            <a:chExt cx="4912246" cy="2674828"/>
          </a:xfrm>
        </p:grpSpPr>
        <p:sp>
          <p:nvSpPr>
            <p:cNvPr id="19" name="مخطط انسيابي: معالجة متعاقبة 18">
              <a:extLst>
                <a:ext uri="{FF2B5EF4-FFF2-40B4-BE49-F238E27FC236}">
                  <a16:creationId xmlns:a16="http://schemas.microsoft.com/office/drawing/2014/main" id="{8573A937-55DD-5020-5CB1-A83F6BC9F8DB}"/>
                </a:ext>
              </a:extLst>
            </p:cNvPr>
            <p:cNvSpPr/>
            <p:nvPr/>
          </p:nvSpPr>
          <p:spPr>
            <a:xfrm>
              <a:off x="1565945" y="7112054"/>
              <a:ext cx="3875167" cy="1933127"/>
            </a:xfrm>
            <a:prstGeom prst="flowChartAlternateProcess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6EFFA01C-930B-661D-66BD-C7A4B6441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020" b="93235" l="9753" r="89973">
                          <a14:foregroundMark x1="55357" y1="89902" x2="42308" y2="87941"/>
                          <a14:foregroundMark x1="42170" y1="9020" x2="38736" y2="9314"/>
                          <a14:foregroundMark x1="50412" y1="10588" x2="50412" y2="15098"/>
                          <a14:foregroundMark x1="57418" y1="92745" x2="46291" y2="93235"/>
                          <a14:foregroundMark x1="46291" y1="93235" x2="42033" y2="9235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8866" y="6665880"/>
              <a:ext cx="2282813" cy="2674828"/>
            </a:xfrm>
            <a:prstGeom prst="rect">
              <a:avLst/>
            </a:prstGeom>
          </p:spPr>
        </p:pic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B3F64F20-4F7C-56EE-B106-D1224089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167" r="90556">
                        <a14:foregroundMark x1="53333" y1="64444" x2="53333" y2="77778"/>
                        <a14:foregroundMark x1="45833" y1="20000" x2="40278" y2="25833"/>
                        <a14:foregroundMark x1="46389" y1="19444" x2="37222" y2="27222"/>
                        <a14:foregroundMark x1="40278" y1="18611" x2="48056" y2="27500"/>
                        <a14:foregroundMark x1="48889" y1="16389" x2="37222" y2="26944"/>
                        <a14:foregroundMark x1="37222" y1="26944" x2="40278" y2="18333"/>
                        <a14:foregroundMark x1="46944" y1="19722" x2="42500" y2="23611"/>
                        <a14:foregroundMark x1="47778" y1="43611" x2="47778" y2="43611"/>
                        <a14:foregroundMark x1="24722" y1="71944" x2="9167" y2="76944"/>
                        <a14:foregroundMark x1="13889" y1="70278" x2="13889" y2="70278"/>
                        <a14:foregroundMark x1="20833" y1="81667" x2="20833" y2="81667"/>
                        <a14:foregroundMark x1="28611" y1="73333" x2="41111" y2="86389"/>
                        <a14:foregroundMark x1="41111" y1="86389" x2="50556" y2="83611"/>
                        <a14:foregroundMark x1="60000" y1="72222" x2="45556" y2="71667"/>
                        <a14:foregroundMark x1="76944" y1="81944" x2="65556" y2="81389"/>
                        <a14:foregroundMark x1="81111" y1="56389" x2="55000" y2="56389"/>
                        <a14:foregroundMark x1="55000" y1="56389" x2="32778" y2="50556"/>
                        <a14:foregroundMark x1="59722" y1="50000" x2="57500" y2="57500"/>
                        <a14:foregroundMark x1="49722" y1="50556" x2="49444" y2="59722"/>
                        <a14:foregroundMark x1="65833" y1="55000" x2="75556" y2="68333"/>
                        <a14:foregroundMark x1="75556" y1="68333" x2="79167" y2="58611"/>
                        <a14:foregroundMark x1="79167" y1="58611" x2="77778" y2="66944"/>
                        <a14:foregroundMark x1="21667" y1="40000" x2="20556" y2="49444"/>
                        <a14:foregroundMark x1="14722" y1="69722" x2="14722" y2="69722"/>
                        <a14:foregroundMark x1="21111" y1="79722" x2="21111" y2="79722"/>
                        <a14:foregroundMark x1="90556" y1="27222" x2="90556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05" y="1211494"/>
            <a:ext cx="1154487" cy="11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08320E41-2B81-219E-2CB9-0E72F5F06797}"/>
              </a:ext>
            </a:extLst>
          </p:cNvPr>
          <p:cNvSpPr/>
          <p:nvPr/>
        </p:nvSpPr>
        <p:spPr>
          <a:xfrm>
            <a:off x="1591674" y="1211495"/>
            <a:ext cx="3974957" cy="2418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حميداً طالباتي</a:t>
            </a:r>
            <a:endParaRPr lang="ar-SA" sz="2400" dirty="0">
              <a:ln>
                <a:solidFill>
                  <a:srgbClr val="A6CC4D"/>
                </a:solidFill>
              </a:ln>
              <a:solidFill>
                <a:srgbClr val="A6CC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400" dirty="0">
                <a:ln>
                  <a:solidFill>
                    <a:srgbClr val="A6CC4D"/>
                  </a:solidFill>
                </a:ln>
                <a:solidFill>
                  <a:srgbClr val="A6CC4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عامُ دراسي جديد</a:t>
            </a:r>
          </a:p>
          <a:p>
            <a:pPr algn="ctr"/>
            <a:r>
              <a:rPr lang="ar-SA" sz="2400" dirty="0">
                <a:ln>
                  <a:solidFill>
                    <a:srgbClr val="A6CC4D"/>
                  </a:solidFill>
                </a:ln>
                <a:solidFill>
                  <a:srgbClr val="A6CC4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وطموحُ يعانق السماء</a:t>
            </a:r>
            <a:endParaRPr lang="en-US" sz="2400" dirty="0">
              <a:ln>
                <a:solidFill>
                  <a:srgbClr val="A6CC4D"/>
                </a:solidFill>
              </a:ln>
              <a:solidFill>
                <a:srgbClr val="A6CC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1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400" dirty="0">
                <a:ln>
                  <a:solidFill>
                    <a:srgbClr val="EB5782"/>
                  </a:solidFill>
                </a:ln>
                <a:solidFill>
                  <a:srgbClr val="EB57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العالم ينتظرك "</a:t>
            </a:r>
          </a:p>
          <a:p>
            <a:pPr algn="ctr"/>
            <a:endParaRPr lang="ar-SA" sz="105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معلمتك / فاطمه السبيعي </a:t>
            </a:r>
          </a:p>
        </p:txBody>
      </p:sp>
      <p:pic>
        <p:nvPicPr>
          <p:cNvPr id="25" name="صورة 24" descr="صورة تحتوي على نص, الخط, الرسومات, رمز&#10;&#10;تم إنشاء الوصف تلقائياً">
            <a:extLst>
              <a:ext uri="{FF2B5EF4-FFF2-40B4-BE49-F238E27FC236}">
                <a16:creationId xmlns:a16="http://schemas.microsoft.com/office/drawing/2014/main" id="{6A334468-3AE1-5F75-7021-BCAC42079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" y="50873"/>
            <a:ext cx="1084188" cy="1084188"/>
          </a:xfrm>
          <a:prstGeom prst="rect">
            <a:avLst/>
          </a:prstGeom>
        </p:spPr>
      </p:pic>
      <p:pic>
        <p:nvPicPr>
          <p:cNvPr id="26" name="صورة 25" descr="صورة تحتوي على أسود, الظلام&#10;&#10;تم إنشاء الوصف تلقائياً">
            <a:extLst>
              <a:ext uri="{FF2B5EF4-FFF2-40B4-BE49-F238E27FC236}">
                <a16:creationId xmlns:a16="http://schemas.microsoft.com/office/drawing/2014/main" id="{D3961C03-7DF2-60DE-BDFF-933B9EE7E3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27" y="10776356"/>
            <a:ext cx="1478008" cy="1375077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6D18BF66-A127-8498-7A0C-FD8CF44DAFDD}"/>
              </a:ext>
            </a:extLst>
          </p:cNvPr>
          <p:cNvSpPr/>
          <p:nvPr/>
        </p:nvSpPr>
        <p:spPr>
          <a:xfrm>
            <a:off x="1401870" y="4896155"/>
            <a:ext cx="3764991" cy="255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حميداً </a:t>
            </a:r>
          </a:p>
          <a:p>
            <a:pPr algn="ctr"/>
            <a:endParaRPr lang="ar-SA" sz="2400" dirty="0">
              <a:ln>
                <a:solidFill>
                  <a:srgbClr val="A6CC4D"/>
                </a:solidFill>
              </a:ln>
              <a:solidFill>
                <a:srgbClr val="A6CC4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400" dirty="0">
                <a:ln>
                  <a:solidFill>
                    <a:srgbClr val="A6CC4D"/>
                  </a:solidFill>
                </a:ln>
                <a:solidFill>
                  <a:srgbClr val="A6CC4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بهمة متجددة</a:t>
            </a:r>
          </a:p>
          <a:p>
            <a:pPr algn="ctr"/>
            <a:r>
              <a:rPr lang="ar-SA" sz="2400" dirty="0">
                <a:ln>
                  <a:solidFill>
                    <a:srgbClr val="A6CC4D"/>
                  </a:solidFill>
                </a:ln>
                <a:solidFill>
                  <a:srgbClr val="A6CC4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وطموح يعانق السماء</a:t>
            </a:r>
          </a:p>
          <a:p>
            <a:pPr algn="ctr"/>
            <a:endParaRPr lang="ar-SA" sz="1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400" dirty="0">
                <a:ln>
                  <a:solidFill>
                    <a:srgbClr val="EB5782"/>
                  </a:solidFill>
                </a:ln>
                <a:solidFill>
                  <a:srgbClr val="EB57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العالم ينتظرك "</a:t>
            </a:r>
          </a:p>
          <a:p>
            <a:pPr algn="ctr"/>
            <a:endParaRPr lang="ar-SA" sz="105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4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 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508C5FE-B3E4-1823-CB70-1B0314C11670}"/>
              </a:ext>
            </a:extLst>
          </p:cNvPr>
          <p:cNvSpPr/>
          <p:nvPr/>
        </p:nvSpPr>
        <p:spPr>
          <a:xfrm>
            <a:off x="1801639" y="8105698"/>
            <a:ext cx="3764991" cy="2557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عوداً حميداً</a:t>
            </a:r>
          </a:p>
          <a:p>
            <a:pPr algn="ctr"/>
            <a:r>
              <a:rPr lang="ar-SA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وعامًا مليئًا بالإنجازات</a:t>
            </a:r>
            <a:endParaRPr lang="en-US" sz="2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1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dirty="0">
                <a:ln>
                  <a:solidFill>
                    <a:srgbClr val="EB5782"/>
                  </a:solidFill>
                </a:ln>
                <a:solidFill>
                  <a:srgbClr val="EB57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 العالم ينتظرك "</a:t>
            </a:r>
          </a:p>
          <a:p>
            <a:pPr algn="ctr"/>
            <a:endParaRPr lang="ar-SA" sz="1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ar-SA" sz="2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 / فاطمه السبيعي </a:t>
            </a:r>
          </a:p>
        </p:txBody>
      </p:sp>
    </p:spTree>
    <p:extLst>
      <p:ext uri="{BB962C8B-B14F-4D97-AF65-F5344CB8AC3E}">
        <p14:creationId xmlns:p14="http://schemas.microsoft.com/office/powerpoint/2010/main" val="35445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193</Words>
  <Application>Microsoft Office PowerPoint</Application>
  <PresentationFormat>شاشة عريضة</PresentationFormat>
  <Paragraphs>80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Cascadia Mono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صالح السبيعي</dc:creator>
  <cp:lastModifiedBy>فاطمه صالح السبيعي</cp:lastModifiedBy>
  <cp:revision>1</cp:revision>
  <dcterms:created xsi:type="dcterms:W3CDTF">2023-08-18T12:11:15Z</dcterms:created>
  <dcterms:modified xsi:type="dcterms:W3CDTF">2023-08-19T10:16:53Z</dcterms:modified>
</cp:coreProperties>
</file>