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A7AF"/>
    <a:srgbClr val="C8AAFF"/>
    <a:srgbClr val="A3CBD5"/>
    <a:srgbClr val="A4CAD3"/>
    <a:srgbClr val="735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0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076A8C-B91D-4E5B-4DB4-9C478218D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7FE151-01B0-50E7-C2CB-4AF3B1835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3ABAC2-BA35-4EFF-EAAD-A8AA08E2C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BF1E5A-31FF-A223-6BE8-CC96B6CD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5E9FD1-6AD6-7361-A2CF-0EDDEEB06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111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2B5D3D-15A3-694D-71F0-17A603C6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D402F4-29E2-4C60-E2D0-C46827889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C9F03A-D8D2-BB89-F7DD-3386FA06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084772-3D6E-9188-0784-4F57F0F7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71E853-3AC4-4D54-089F-E642B1E15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176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A2CD9E4-30B5-91B1-C389-A058D2EF95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64DAD6-6942-0FB6-A652-D5983DB50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599960-8B5E-415A-3CA7-9EB86135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DCBA8A-C53B-1185-32F7-17B8310E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3C5F9C-9034-778E-964D-62592D2C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401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9E2CF5-A49C-6C76-6BE6-BF39A463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2C3327-BD84-7A51-E2B3-D9734776E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E7CEF2-D0DC-348E-4E8C-0A64B5AD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9FD2AC-C054-61D9-680A-4CE1C3E9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723EE1-E698-813A-B202-6FC0ACFCD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741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3B64A0-2C03-4415-5205-885730E9E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184D8CA-2BD7-A762-2AFE-996FE01F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AA9367-1D45-36EA-2006-2FB54C3A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51CF01-E297-B94B-94B3-97D0BC89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58EEFC-C796-7B4D-1095-8FC25060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970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17250F-E078-89DB-2864-C75B8B8BD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CE802C-4556-6658-0248-85846473A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B47152-1660-C74D-A1E9-E58B8382F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B04309-B406-9241-0A7F-C3587854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322DC4-7A41-C7FB-5BBE-2B84B813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7122AA1-3033-A672-6E3E-4A829102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788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9F61BD-355C-D082-7590-56E6DAF03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D916C0-1FE3-1662-236D-281D2F66E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B3E93B-DDCF-E280-0ADB-E1ED1A370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02D14AC-C13E-E13B-92E3-E3CD2CAFA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263FEAA-6E46-273B-AF60-062293F04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531E6A3-B7DE-B07F-3789-D5AFCDB8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C98503C-96A1-EFE5-3169-D4819E52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7C31AB7-E484-368E-DCB6-DE0FAE1F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534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B9F92E-FF84-3A78-0908-9DFCB701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627E600-593C-4C3B-93D9-F14FF3FFB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AE7668C-1FE5-D04B-41C5-80E5660F3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3A19A94-DD28-02B1-975D-0C4C5FD1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957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51B3E10-CCD9-5007-009F-77331A70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E59AE9E-042A-BBBF-8F29-B7F7FC0C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AB781D3-58C0-CB9E-1C10-C65E33E1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531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BE6AA6-2042-3C32-AD0C-A000E527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2809154-EA1C-2D24-BBB7-C9B3F62BE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BD2A1AB-4B61-EABB-5FE9-18CB8A1FF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619FEBA-4159-B879-5835-66D449803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321F7A-19C1-E452-DBCA-34AEB2463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FCD2A78-FD69-8C62-784A-9FD61708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417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622572-1DE1-6EF7-8E0D-E834CB77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677DD2B-BABD-7DD4-74BD-EC7C9BF57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3C3FDA7-28C8-42ED-733D-A86AC6CFF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F5FCB3-3939-2844-A0E6-53AB8369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FAE1BC-091C-0B98-0C06-03DC7D05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7C3FC1-4575-5F21-8FF3-90BCE1687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72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D2032C7-1114-7EC6-7A81-8FA7E2A3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9C26BC8-4CAC-6AC2-30C0-24B955E8F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9FFCFA-3EA9-29DA-6041-95F0BD0E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0C15-27BA-4CED-91C0-A6226C5AF5C8}" type="datetimeFigureOut">
              <a:rPr lang="ar-SA" smtClean="0"/>
              <a:t>28/01/45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3C8787-6699-DF93-EFE0-BB7D75119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6CA16C-9B51-DD09-A829-48D650F66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5936-212C-4BC5-8153-B46E15E225F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222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CA75DE-176D-752C-903D-77340E2F8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80CF34-5504-21E8-33B3-48569F773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841148F-9775-9D2D-4BCB-E75255B78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  <a14:imgEffect>
                      <a14:colorTemperature colorTemp="6077"/>
                    </a14:imgEffect>
                    <a14:imgEffect>
                      <a14:brightnessContrast bright="13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73582E-D3BA-68C2-379F-501DC9E8C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28863"/>
              </p:ext>
            </p:extLst>
          </p:nvPr>
        </p:nvGraphicFramePr>
        <p:xfrm>
          <a:off x="699318" y="1958459"/>
          <a:ext cx="10793364" cy="399901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911026">
                  <a:extLst>
                    <a:ext uri="{9D8B030D-6E8A-4147-A177-3AD203B41FA5}">
                      <a16:colId xmlns:a16="http://schemas.microsoft.com/office/drawing/2014/main" val="3339498692"/>
                    </a:ext>
                  </a:extLst>
                </a:gridCol>
                <a:gridCol w="923574">
                  <a:extLst>
                    <a:ext uri="{9D8B030D-6E8A-4147-A177-3AD203B41FA5}">
                      <a16:colId xmlns:a16="http://schemas.microsoft.com/office/drawing/2014/main" val="2816586358"/>
                    </a:ext>
                  </a:extLst>
                </a:gridCol>
                <a:gridCol w="855364">
                  <a:extLst>
                    <a:ext uri="{9D8B030D-6E8A-4147-A177-3AD203B41FA5}">
                      <a16:colId xmlns:a16="http://schemas.microsoft.com/office/drawing/2014/main" val="3290670604"/>
                    </a:ext>
                  </a:extLst>
                </a:gridCol>
                <a:gridCol w="902881">
                  <a:extLst>
                    <a:ext uri="{9D8B030D-6E8A-4147-A177-3AD203B41FA5}">
                      <a16:colId xmlns:a16="http://schemas.microsoft.com/office/drawing/2014/main" val="2762632473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2963151109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553442367"/>
                    </a:ext>
                  </a:extLst>
                </a:gridCol>
                <a:gridCol w="831599">
                  <a:extLst>
                    <a:ext uri="{9D8B030D-6E8A-4147-A177-3AD203B41FA5}">
                      <a16:colId xmlns:a16="http://schemas.microsoft.com/office/drawing/2014/main" val="2625828450"/>
                    </a:ext>
                  </a:extLst>
                </a:gridCol>
                <a:gridCol w="926644">
                  <a:extLst>
                    <a:ext uri="{9D8B030D-6E8A-4147-A177-3AD203B41FA5}">
                      <a16:colId xmlns:a16="http://schemas.microsoft.com/office/drawing/2014/main" val="2797028175"/>
                    </a:ext>
                  </a:extLst>
                </a:gridCol>
                <a:gridCol w="952020">
                  <a:extLst>
                    <a:ext uri="{9D8B030D-6E8A-4147-A177-3AD203B41FA5}">
                      <a16:colId xmlns:a16="http://schemas.microsoft.com/office/drawing/2014/main" val="3244416018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1741319247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2724899564"/>
                    </a:ext>
                  </a:extLst>
                </a:gridCol>
              </a:tblGrid>
              <a:tr h="258633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 </a:t>
                      </a:r>
                      <a:r>
                        <a:rPr lang="ar-SA" sz="1400" b="1" kern="1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اسم الطالبة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الجدول 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36599"/>
                  </a:ext>
                </a:extLst>
              </a:tr>
              <a:tr h="378155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2240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270064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45132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665239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27680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8679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94730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87614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1720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123273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31803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03698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251676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912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90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CA75DE-176D-752C-903D-77340E2F8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80CF34-5504-21E8-33B3-48569F773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841148F-9775-9D2D-4BCB-E75255B78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  <a14:imgEffect>
                      <a14:colorTemperature colorTemp="6077"/>
                    </a14:imgEffect>
                    <a14:imgEffect>
                      <a14:brightnessContrast bright="13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73582E-D3BA-68C2-379F-501DC9E8C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145257"/>
              </p:ext>
            </p:extLst>
          </p:nvPr>
        </p:nvGraphicFramePr>
        <p:xfrm>
          <a:off x="699318" y="1958459"/>
          <a:ext cx="10793364" cy="399901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911026">
                  <a:extLst>
                    <a:ext uri="{9D8B030D-6E8A-4147-A177-3AD203B41FA5}">
                      <a16:colId xmlns:a16="http://schemas.microsoft.com/office/drawing/2014/main" val="3339498692"/>
                    </a:ext>
                  </a:extLst>
                </a:gridCol>
                <a:gridCol w="923574">
                  <a:extLst>
                    <a:ext uri="{9D8B030D-6E8A-4147-A177-3AD203B41FA5}">
                      <a16:colId xmlns:a16="http://schemas.microsoft.com/office/drawing/2014/main" val="2816586358"/>
                    </a:ext>
                  </a:extLst>
                </a:gridCol>
                <a:gridCol w="855364">
                  <a:extLst>
                    <a:ext uri="{9D8B030D-6E8A-4147-A177-3AD203B41FA5}">
                      <a16:colId xmlns:a16="http://schemas.microsoft.com/office/drawing/2014/main" val="3290670604"/>
                    </a:ext>
                  </a:extLst>
                </a:gridCol>
                <a:gridCol w="902881">
                  <a:extLst>
                    <a:ext uri="{9D8B030D-6E8A-4147-A177-3AD203B41FA5}">
                      <a16:colId xmlns:a16="http://schemas.microsoft.com/office/drawing/2014/main" val="2762632473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2963151109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553442367"/>
                    </a:ext>
                  </a:extLst>
                </a:gridCol>
                <a:gridCol w="831599">
                  <a:extLst>
                    <a:ext uri="{9D8B030D-6E8A-4147-A177-3AD203B41FA5}">
                      <a16:colId xmlns:a16="http://schemas.microsoft.com/office/drawing/2014/main" val="2625828450"/>
                    </a:ext>
                  </a:extLst>
                </a:gridCol>
                <a:gridCol w="926644">
                  <a:extLst>
                    <a:ext uri="{9D8B030D-6E8A-4147-A177-3AD203B41FA5}">
                      <a16:colId xmlns:a16="http://schemas.microsoft.com/office/drawing/2014/main" val="2797028175"/>
                    </a:ext>
                  </a:extLst>
                </a:gridCol>
                <a:gridCol w="952020">
                  <a:extLst>
                    <a:ext uri="{9D8B030D-6E8A-4147-A177-3AD203B41FA5}">
                      <a16:colId xmlns:a16="http://schemas.microsoft.com/office/drawing/2014/main" val="3244416018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1741319247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2724899564"/>
                    </a:ext>
                  </a:extLst>
                </a:gridCol>
              </a:tblGrid>
              <a:tr h="258633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 اسم الطالبة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الجدول 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36599"/>
                  </a:ext>
                </a:extLst>
              </a:tr>
              <a:tr h="378155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2240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270064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45132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665239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27680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8679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94730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87614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1720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123273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31803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03698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251676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912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0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CA75DE-176D-752C-903D-77340E2F8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80CF34-5504-21E8-33B3-48569F773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841148F-9775-9D2D-4BCB-E75255B78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  <a14:imgEffect>
                      <a14:colorTemperature colorTemp="6077"/>
                    </a14:imgEffect>
                    <a14:imgEffect>
                      <a14:brightnessContrast bright="13000" contras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73582E-D3BA-68C2-379F-501DC9E8C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60948"/>
              </p:ext>
            </p:extLst>
          </p:nvPr>
        </p:nvGraphicFramePr>
        <p:xfrm>
          <a:off x="699318" y="1958459"/>
          <a:ext cx="10793364" cy="3999017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911026">
                  <a:extLst>
                    <a:ext uri="{9D8B030D-6E8A-4147-A177-3AD203B41FA5}">
                      <a16:colId xmlns:a16="http://schemas.microsoft.com/office/drawing/2014/main" val="3339498692"/>
                    </a:ext>
                  </a:extLst>
                </a:gridCol>
                <a:gridCol w="923574">
                  <a:extLst>
                    <a:ext uri="{9D8B030D-6E8A-4147-A177-3AD203B41FA5}">
                      <a16:colId xmlns:a16="http://schemas.microsoft.com/office/drawing/2014/main" val="2816586358"/>
                    </a:ext>
                  </a:extLst>
                </a:gridCol>
                <a:gridCol w="855364">
                  <a:extLst>
                    <a:ext uri="{9D8B030D-6E8A-4147-A177-3AD203B41FA5}">
                      <a16:colId xmlns:a16="http://schemas.microsoft.com/office/drawing/2014/main" val="3290670604"/>
                    </a:ext>
                  </a:extLst>
                </a:gridCol>
                <a:gridCol w="902881">
                  <a:extLst>
                    <a:ext uri="{9D8B030D-6E8A-4147-A177-3AD203B41FA5}">
                      <a16:colId xmlns:a16="http://schemas.microsoft.com/office/drawing/2014/main" val="2762632473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2963151109"/>
                    </a:ext>
                  </a:extLst>
                </a:gridCol>
                <a:gridCol w="839521">
                  <a:extLst>
                    <a:ext uri="{9D8B030D-6E8A-4147-A177-3AD203B41FA5}">
                      <a16:colId xmlns:a16="http://schemas.microsoft.com/office/drawing/2014/main" val="553442367"/>
                    </a:ext>
                  </a:extLst>
                </a:gridCol>
                <a:gridCol w="831599">
                  <a:extLst>
                    <a:ext uri="{9D8B030D-6E8A-4147-A177-3AD203B41FA5}">
                      <a16:colId xmlns:a16="http://schemas.microsoft.com/office/drawing/2014/main" val="2625828450"/>
                    </a:ext>
                  </a:extLst>
                </a:gridCol>
                <a:gridCol w="926644">
                  <a:extLst>
                    <a:ext uri="{9D8B030D-6E8A-4147-A177-3AD203B41FA5}">
                      <a16:colId xmlns:a16="http://schemas.microsoft.com/office/drawing/2014/main" val="2797028175"/>
                    </a:ext>
                  </a:extLst>
                </a:gridCol>
                <a:gridCol w="952020">
                  <a:extLst>
                    <a:ext uri="{9D8B030D-6E8A-4147-A177-3AD203B41FA5}">
                      <a16:colId xmlns:a16="http://schemas.microsoft.com/office/drawing/2014/main" val="3244416018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1741319247"/>
                    </a:ext>
                  </a:extLst>
                </a:gridCol>
                <a:gridCol w="905607">
                  <a:extLst>
                    <a:ext uri="{9D8B030D-6E8A-4147-A177-3AD203B41FA5}">
                      <a16:colId xmlns:a16="http://schemas.microsoft.com/office/drawing/2014/main" val="2724899564"/>
                    </a:ext>
                  </a:extLst>
                </a:gridCol>
              </a:tblGrid>
              <a:tr h="258633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 اسم الطالبة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الجدول 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36599"/>
                  </a:ext>
                </a:extLst>
              </a:tr>
              <a:tr h="378155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1 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>
                    <a:solidFill>
                      <a:srgbClr val="CEA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2240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270064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145132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665239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27680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78679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947305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87614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172001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123273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318032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036984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251676"/>
                  </a:ext>
                </a:extLst>
              </a:tr>
              <a:tr h="25863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912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229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</Words>
  <Application>Microsoft Office PowerPoint</Application>
  <PresentationFormat>شاشة عريضة</PresentationFormat>
  <Paragraphs>36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ليلي الاحمري</dc:creator>
  <cp:lastModifiedBy>ليلي الاحمري</cp:lastModifiedBy>
  <cp:revision>1</cp:revision>
  <dcterms:created xsi:type="dcterms:W3CDTF">2023-08-14T19:14:54Z</dcterms:created>
  <dcterms:modified xsi:type="dcterms:W3CDTF">2023-08-14T19:49:39Z</dcterms:modified>
</cp:coreProperties>
</file>