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9" r:id="rId3"/>
    <p:sldId id="262" r:id="rId4"/>
    <p:sldId id="267" r:id="rId5"/>
    <p:sldId id="271" r:id="rId6"/>
    <p:sldId id="275" r:id="rId7"/>
    <p:sldId id="277" r:id="rId8"/>
    <p:sldId id="276" r:id="rId9"/>
    <p:sldId id="278" r:id="rId10"/>
    <p:sldId id="265" r:id="rId11"/>
    <p:sldId id="270" r:id="rId12"/>
    <p:sldId id="264" r:id="rId13"/>
    <p:sldId id="272" r:id="rId14"/>
    <p:sldId id="266" r:id="rId15"/>
    <p:sldId id="263" r:id="rId16"/>
    <p:sldId id="257" r:id="rId17"/>
    <p:sldId id="280" r:id="rId18"/>
    <p:sldId id="273" r:id="rId19"/>
    <p:sldId id="258" r:id="rId20"/>
    <p:sldId id="261" r:id="rId21"/>
    <p:sldId id="259" r:id="rId22"/>
    <p:sldId id="260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E26"/>
    <a:srgbClr val="FDB716"/>
    <a:srgbClr val="3CABD0"/>
    <a:srgbClr val="C11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79A9B-ACE2-4714-9125-D5F5F2125C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6D829BD1-78E6-4DB1-9511-018648FC87BB}">
      <dgm:prSet phldrT="[نص]" phldr="1"/>
      <dgm:spPr/>
      <dgm:t>
        <a:bodyPr/>
        <a:lstStyle/>
        <a:p>
          <a:pPr rtl="1"/>
          <a:endParaRPr lang="ar-SA"/>
        </a:p>
      </dgm:t>
    </dgm:pt>
    <dgm:pt modelId="{ED0F90E4-232C-4BE4-A557-92BBCBC1316F}" type="sib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468CDDFD-D3C3-41D2-9EF2-5D3161CE76DA}" type="par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966E8CC6-8AFF-4D18-A6AE-D0B857F0C336}">
      <dgm:prSet phldrT="[نص]" phldr="1"/>
      <dgm:spPr/>
      <dgm:t>
        <a:bodyPr/>
        <a:lstStyle/>
        <a:p>
          <a:pPr rtl="1"/>
          <a:endParaRPr lang="ar-SA"/>
        </a:p>
      </dgm:t>
    </dgm:pt>
    <dgm:pt modelId="{142F46A5-986B-4011-9D90-972D3FD26A15}" type="sib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A6D98A41-B625-429A-A185-E1EEA46A50BE}" type="par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84D9F88E-A151-4CAD-97CC-D26C6E74FE45}">
      <dgm:prSet phldrT="[نص]" phldr="1"/>
      <dgm:spPr/>
      <dgm:t>
        <a:bodyPr/>
        <a:lstStyle/>
        <a:p>
          <a:pPr rtl="1"/>
          <a:endParaRPr lang="ar-SA"/>
        </a:p>
      </dgm:t>
    </dgm:pt>
    <dgm:pt modelId="{620FBCE1-A0F3-461E-A9E1-D97164455FD2}" type="sib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87DD0A14-3FED-455B-A0D5-928CBC8C0B19}" type="par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7C5C0677-E216-4EE0-8616-294279FB6E92}">
      <dgm:prSet phldrT="[نص]" phldr="1"/>
      <dgm:spPr/>
      <dgm:t>
        <a:bodyPr/>
        <a:lstStyle/>
        <a:p>
          <a:pPr rtl="1"/>
          <a:endParaRPr lang="ar-SA"/>
        </a:p>
      </dgm:t>
    </dgm:pt>
    <dgm:pt modelId="{8ACA1A73-BF72-47BA-9DD8-B5D6E5E40369}" type="sib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50FDEF5A-F636-44C0-BA5B-7C0CB0165B8B}" type="par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10B96DB7-423B-470D-BBE6-1D043F1FC942}">
      <dgm:prSet phldrT="[نص]" phldr="1"/>
      <dgm:spPr/>
      <dgm:t>
        <a:bodyPr/>
        <a:lstStyle/>
        <a:p>
          <a:pPr rtl="1"/>
          <a:endParaRPr lang="ar-SA"/>
        </a:p>
      </dgm:t>
    </dgm:pt>
    <dgm:pt modelId="{85CF77BD-8506-4E8D-85C2-F69D6DBB1B22}" type="sib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F3929F65-219C-4A25-95FC-63F0F71C8C01}" type="par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339E5C08-8DEC-49EE-B761-A18D0DAD28A9}">
      <dgm:prSet phldrT="[نص]" phldr="1"/>
      <dgm:spPr/>
      <dgm:t>
        <a:bodyPr/>
        <a:lstStyle/>
        <a:p>
          <a:pPr rtl="1"/>
          <a:endParaRPr lang="ar-SA"/>
        </a:p>
      </dgm:t>
    </dgm:pt>
    <dgm:pt modelId="{4BB12283-721C-4225-9D25-33FD313026CD}" type="sib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A9DC93C7-2E79-4CB0-BA6C-D6AA147E9173}" type="par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FB8EF483-C1F0-441F-AF2E-8E802A45B9BD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0BDCEED-04D5-42AC-877C-8E62BE9ADF5E}" type="sib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84526939-6EEF-4295-9253-AEA64D38D1A2}" type="par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BB5A58C8-2DD4-4148-8C8E-81AA40F41D89}">
      <dgm:prSet phldrT="[نص]" phldr="1"/>
      <dgm:spPr/>
      <dgm:t>
        <a:bodyPr/>
        <a:lstStyle/>
        <a:p>
          <a:pPr rtl="1"/>
          <a:endParaRPr lang="ar-SA"/>
        </a:p>
      </dgm:t>
    </dgm:pt>
    <dgm:pt modelId="{03424BF2-28D9-480D-81B0-D0F1E5CA0A52}" type="sib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2C4D8539-9466-4D88-A08E-A6C7C034C2F5}" type="par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8A30EB12-D175-431A-8089-63D7DB3B70A7}">
      <dgm:prSet phldrT="[نص]" phldr="1"/>
      <dgm:spPr/>
      <dgm:t>
        <a:bodyPr/>
        <a:lstStyle/>
        <a:p>
          <a:pPr rtl="1"/>
          <a:endParaRPr lang="ar-SA"/>
        </a:p>
      </dgm:t>
    </dgm:pt>
    <dgm:pt modelId="{E18A7799-49A6-4FF8-A905-33C620F002D9}" type="sib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4803339C-5A64-44C7-8978-2448B963BCCC}" type="par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E5B54783-3FAD-4E91-A340-E18B91398148}" type="pres">
      <dgm:prSet presAssocID="{1C579A9B-ACE2-4714-9125-D5F5F2125CC4}" presName="linear" presStyleCnt="0">
        <dgm:presLayoutVars>
          <dgm:dir/>
          <dgm:resizeHandles val="exact"/>
        </dgm:presLayoutVars>
      </dgm:prSet>
      <dgm:spPr/>
    </dgm:pt>
    <dgm:pt modelId="{18E92DD4-4D9D-4B06-A957-BAC8968E105E}" type="pres">
      <dgm:prSet presAssocID="{FB8EF483-C1F0-441F-AF2E-8E802A45B9BD}" presName="comp" presStyleCnt="0"/>
      <dgm:spPr/>
    </dgm:pt>
    <dgm:pt modelId="{0747055C-061F-44BD-8CC5-55847AAB7525}" type="pres">
      <dgm:prSet presAssocID="{FB8EF483-C1F0-441F-AF2E-8E802A45B9BD}" presName="box" presStyleLbl="node1" presStyleIdx="0" presStyleCnt="3"/>
      <dgm:spPr/>
    </dgm:pt>
    <dgm:pt modelId="{D0B31CBF-EE7B-40BF-A530-ADF10B748496}" type="pres">
      <dgm:prSet presAssocID="{FB8EF483-C1F0-441F-AF2E-8E802A45B9BD}" presName="img" presStyleLbl="fgImgPlace1" presStyleIdx="0" presStyleCnt="3"/>
      <dgm:spPr/>
    </dgm:pt>
    <dgm:pt modelId="{D531324F-A4DA-47D2-8863-D351E86EF2E5}" type="pres">
      <dgm:prSet presAssocID="{FB8EF483-C1F0-441F-AF2E-8E802A45B9BD}" presName="text" presStyleLbl="node1" presStyleIdx="0" presStyleCnt="3">
        <dgm:presLayoutVars>
          <dgm:bulletEnabled val="1"/>
        </dgm:presLayoutVars>
      </dgm:prSet>
      <dgm:spPr/>
    </dgm:pt>
    <dgm:pt modelId="{3AEECE36-9D83-4877-B866-C6A9F98D8773}" type="pres">
      <dgm:prSet presAssocID="{C0BDCEED-04D5-42AC-877C-8E62BE9ADF5E}" presName="spacer" presStyleCnt="0"/>
      <dgm:spPr/>
    </dgm:pt>
    <dgm:pt modelId="{0B4AA7EC-C620-44DC-B5FB-C671564DCA02}" type="pres">
      <dgm:prSet presAssocID="{7C5C0677-E216-4EE0-8616-294279FB6E92}" presName="comp" presStyleCnt="0"/>
      <dgm:spPr/>
    </dgm:pt>
    <dgm:pt modelId="{5736D90B-1152-4EB3-ADC4-8CA3252C6DB2}" type="pres">
      <dgm:prSet presAssocID="{7C5C0677-E216-4EE0-8616-294279FB6E92}" presName="box" presStyleLbl="node1" presStyleIdx="1" presStyleCnt="3"/>
      <dgm:spPr/>
    </dgm:pt>
    <dgm:pt modelId="{83326155-7D6E-4351-A319-EC36FD0E7AFF}" type="pres">
      <dgm:prSet presAssocID="{7C5C0677-E216-4EE0-8616-294279FB6E92}" presName="img" presStyleLbl="fgImgPlace1" presStyleIdx="1" presStyleCnt="3"/>
      <dgm:spPr/>
    </dgm:pt>
    <dgm:pt modelId="{599D4E91-F220-4AA8-B5AF-D3628CCF3D3E}" type="pres">
      <dgm:prSet presAssocID="{7C5C0677-E216-4EE0-8616-294279FB6E92}" presName="text" presStyleLbl="node1" presStyleIdx="1" presStyleCnt="3">
        <dgm:presLayoutVars>
          <dgm:bulletEnabled val="1"/>
        </dgm:presLayoutVars>
      </dgm:prSet>
      <dgm:spPr/>
    </dgm:pt>
    <dgm:pt modelId="{46683597-A6C9-4D8A-B7DE-0BBAE0A5AE59}" type="pres">
      <dgm:prSet presAssocID="{8ACA1A73-BF72-47BA-9DD8-B5D6E5E40369}" presName="spacer" presStyleCnt="0"/>
      <dgm:spPr/>
    </dgm:pt>
    <dgm:pt modelId="{615A541B-F3EC-4F57-BFAB-ADCE607E5FB8}" type="pres">
      <dgm:prSet presAssocID="{6D829BD1-78E6-4DB1-9511-018648FC87BB}" presName="comp" presStyleCnt="0"/>
      <dgm:spPr/>
    </dgm:pt>
    <dgm:pt modelId="{46F3E62A-011E-451C-B0B0-4C427EDBDAEA}" type="pres">
      <dgm:prSet presAssocID="{6D829BD1-78E6-4DB1-9511-018648FC87BB}" presName="box" presStyleLbl="node1" presStyleIdx="2" presStyleCnt="3"/>
      <dgm:spPr/>
    </dgm:pt>
    <dgm:pt modelId="{33DE5AC5-A377-465C-8972-4DB52DAC8A86}" type="pres">
      <dgm:prSet presAssocID="{6D829BD1-78E6-4DB1-9511-018648FC87BB}" presName="img" presStyleLbl="fgImgPlace1" presStyleIdx="2" presStyleCnt="3"/>
      <dgm:spPr/>
    </dgm:pt>
    <dgm:pt modelId="{4EA4BD6C-4661-443C-9DB3-394CB2714D8F}" type="pres">
      <dgm:prSet presAssocID="{6D829BD1-78E6-4DB1-9511-018648FC87BB}" presName="text" presStyleLbl="node1" presStyleIdx="2" presStyleCnt="3">
        <dgm:presLayoutVars>
          <dgm:bulletEnabled val="1"/>
        </dgm:presLayoutVars>
      </dgm:prSet>
      <dgm:spPr/>
    </dgm:pt>
  </dgm:ptLst>
  <dgm:cxnLst>
    <dgm:cxn modelId="{F778660F-9AC0-48FC-9D0F-450D80E08C96}" srcId="{6D829BD1-78E6-4DB1-9511-018648FC87BB}" destId="{84D9F88E-A151-4CAD-97CC-D26C6E74FE45}" srcOrd="1" destOrd="0" parTransId="{87DD0A14-3FED-455B-A0D5-928CBC8C0B19}" sibTransId="{620FBCE1-A0F3-461E-A9E1-D97164455FD2}"/>
    <dgm:cxn modelId="{5DB80312-4D92-4520-A4F5-C9A8F9AA0F76}" type="presOf" srcId="{7C5C0677-E216-4EE0-8616-294279FB6E92}" destId="{5736D90B-1152-4EB3-ADC4-8CA3252C6DB2}" srcOrd="0" destOrd="0" presId="urn:microsoft.com/office/officeart/2005/8/layout/vList4"/>
    <dgm:cxn modelId="{94FF8D1A-5D42-475D-9C4F-524F6B146EDF}" type="presOf" srcId="{1C579A9B-ACE2-4714-9125-D5F5F2125CC4}" destId="{E5B54783-3FAD-4E91-A340-E18B91398148}" srcOrd="0" destOrd="0" presId="urn:microsoft.com/office/officeart/2005/8/layout/vList4"/>
    <dgm:cxn modelId="{CF4FD41F-C413-451D-B733-255CC435C971}" srcId="{6D829BD1-78E6-4DB1-9511-018648FC87BB}" destId="{966E8CC6-8AFF-4D18-A6AE-D0B857F0C336}" srcOrd="0" destOrd="0" parTransId="{A6D98A41-B625-429A-A185-E1EEA46A50BE}" sibTransId="{142F46A5-986B-4011-9D90-972D3FD26A15}"/>
    <dgm:cxn modelId="{36121A26-AD56-4503-AF42-064194389D0B}" type="presOf" srcId="{84D9F88E-A151-4CAD-97CC-D26C6E74FE45}" destId="{46F3E62A-011E-451C-B0B0-4C427EDBDAEA}" srcOrd="0" destOrd="2" presId="urn:microsoft.com/office/officeart/2005/8/layout/vList4"/>
    <dgm:cxn modelId="{04A0A931-1870-4F34-9167-306D44130E68}" type="presOf" srcId="{FB8EF483-C1F0-441F-AF2E-8E802A45B9BD}" destId="{0747055C-061F-44BD-8CC5-55847AAB7525}" srcOrd="0" destOrd="0" presId="urn:microsoft.com/office/officeart/2005/8/layout/vList4"/>
    <dgm:cxn modelId="{DD61283A-4001-4E8F-A70E-244AAECC352C}" srcId="{7C5C0677-E216-4EE0-8616-294279FB6E92}" destId="{339E5C08-8DEC-49EE-B761-A18D0DAD28A9}" srcOrd="1" destOrd="0" parTransId="{A9DC93C7-2E79-4CB0-BA6C-D6AA147E9173}" sibTransId="{4BB12283-721C-4225-9D25-33FD313026CD}"/>
    <dgm:cxn modelId="{FAE4063D-4DF6-4A32-ACB7-D8F8E7B784E3}" type="presOf" srcId="{8A30EB12-D175-431A-8089-63D7DB3B70A7}" destId="{D531324F-A4DA-47D2-8863-D351E86EF2E5}" srcOrd="1" destOrd="2" presId="urn:microsoft.com/office/officeart/2005/8/layout/vList4"/>
    <dgm:cxn modelId="{CF77643F-B794-4516-A7F3-4107C32E5B71}" type="presOf" srcId="{7C5C0677-E216-4EE0-8616-294279FB6E92}" destId="{599D4E91-F220-4AA8-B5AF-D3628CCF3D3E}" srcOrd="1" destOrd="0" presId="urn:microsoft.com/office/officeart/2005/8/layout/vList4"/>
    <dgm:cxn modelId="{D5884441-A7EC-44F6-BD1C-14333D9DA575}" type="presOf" srcId="{966E8CC6-8AFF-4D18-A6AE-D0B857F0C336}" destId="{46F3E62A-011E-451C-B0B0-4C427EDBDAEA}" srcOrd="0" destOrd="1" presId="urn:microsoft.com/office/officeart/2005/8/layout/vList4"/>
    <dgm:cxn modelId="{26644943-27AF-456A-A1C9-6F6A0632C002}" type="presOf" srcId="{10B96DB7-423B-470D-BBE6-1D043F1FC942}" destId="{599D4E91-F220-4AA8-B5AF-D3628CCF3D3E}" srcOrd="1" destOrd="1" presId="urn:microsoft.com/office/officeart/2005/8/layout/vList4"/>
    <dgm:cxn modelId="{2D07054E-3BF4-4FED-80E7-F880AAFE18FD}" srcId="{1C579A9B-ACE2-4714-9125-D5F5F2125CC4}" destId="{FB8EF483-C1F0-441F-AF2E-8E802A45B9BD}" srcOrd="0" destOrd="0" parTransId="{84526939-6EEF-4295-9253-AEA64D38D1A2}" sibTransId="{C0BDCEED-04D5-42AC-877C-8E62BE9ADF5E}"/>
    <dgm:cxn modelId="{AC7B7352-8035-4561-B1AC-693F9BDF0A57}" srcId="{1C579A9B-ACE2-4714-9125-D5F5F2125CC4}" destId="{6D829BD1-78E6-4DB1-9511-018648FC87BB}" srcOrd="2" destOrd="0" parTransId="{468CDDFD-D3C3-41D2-9EF2-5D3161CE76DA}" sibTransId="{ED0F90E4-232C-4BE4-A557-92BBCBC1316F}"/>
    <dgm:cxn modelId="{EA7C9A7C-DA5F-40F3-973F-E3C778DD6ED6}" type="presOf" srcId="{6D829BD1-78E6-4DB1-9511-018648FC87BB}" destId="{4EA4BD6C-4661-443C-9DB3-394CB2714D8F}" srcOrd="1" destOrd="0" presId="urn:microsoft.com/office/officeart/2005/8/layout/vList4"/>
    <dgm:cxn modelId="{86092784-1F1E-4E7D-9CB9-2D147DCF0301}" srcId="{FB8EF483-C1F0-441F-AF2E-8E802A45B9BD}" destId="{8A30EB12-D175-431A-8089-63D7DB3B70A7}" srcOrd="1" destOrd="0" parTransId="{4803339C-5A64-44C7-8978-2448B963BCCC}" sibTransId="{E18A7799-49A6-4FF8-A905-33C620F002D9}"/>
    <dgm:cxn modelId="{03E17A99-2BAA-4C3E-AB6E-672533435A31}" srcId="{1C579A9B-ACE2-4714-9125-D5F5F2125CC4}" destId="{7C5C0677-E216-4EE0-8616-294279FB6E92}" srcOrd="1" destOrd="0" parTransId="{50FDEF5A-F636-44C0-BA5B-7C0CB0165B8B}" sibTransId="{8ACA1A73-BF72-47BA-9DD8-B5D6E5E40369}"/>
    <dgm:cxn modelId="{657DCC9A-5A37-4812-AE65-BF5561B1B907}" type="presOf" srcId="{BB5A58C8-2DD4-4148-8C8E-81AA40F41D89}" destId="{D531324F-A4DA-47D2-8863-D351E86EF2E5}" srcOrd="1" destOrd="1" presId="urn:microsoft.com/office/officeart/2005/8/layout/vList4"/>
    <dgm:cxn modelId="{42E5899B-D1CD-464F-BCD4-1ECBA7D1A374}" srcId="{FB8EF483-C1F0-441F-AF2E-8E802A45B9BD}" destId="{BB5A58C8-2DD4-4148-8C8E-81AA40F41D89}" srcOrd="0" destOrd="0" parTransId="{2C4D8539-9466-4D88-A08E-A6C7C034C2F5}" sibTransId="{03424BF2-28D9-480D-81B0-D0F1E5CA0A52}"/>
    <dgm:cxn modelId="{8370EFA4-3B88-4B52-8ED3-3145E6F0188A}" type="presOf" srcId="{339E5C08-8DEC-49EE-B761-A18D0DAD28A9}" destId="{599D4E91-F220-4AA8-B5AF-D3628CCF3D3E}" srcOrd="1" destOrd="2" presId="urn:microsoft.com/office/officeart/2005/8/layout/vList4"/>
    <dgm:cxn modelId="{133444AA-142D-4C6B-B797-5EF9998DA9A0}" type="presOf" srcId="{6D829BD1-78E6-4DB1-9511-018648FC87BB}" destId="{46F3E62A-011E-451C-B0B0-4C427EDBDAEA}" srcOrd="0" destOrd="0" presId="urn:microsoft.com/office/officeart/2005/8/layout/vList4"/>
    <dgm:cxn modelId="{ACCB3CBB-5FBC-4FD8-8B3E-289BFCAC043B}" type="presOf" srcId="{966E8CC6-8AFF-4D18-A6AE-D0B857F0C336}" destId="{4EA4BD6C-4661-443C-9DB3-394CB2714D8F}" srcOrd="1" destOrd="1" presId="urn:microsoft.com/office/officeart/2005/8/layout/vList4"/>
    <dgm:cxn modelId="{8D22BFC3-915A-42E1-9868-1B782D5940D1}" type="presOf" srcId="{BB5A58C8-2DD4-4148-8C8E-81AA40F41D89}" destId="{0747055C-061F-44BD-8CC5-55847AAB7525}" srcOrd="0" destOrd="1" presId="urn:microsoft.com/office/officeart/2005/8/layout/vList4"/>
    <dgm:cxn modelId="{6CC5D3D9-651C-45A8-AD28-0511BB3C2FA4}" type="presOf" srcId="{8A30EB12-D175-431A-8089-63D7DB3B70A7}" destId="{0747055C-061F-44BD-8CC5-55847AAB7525}" srcOrd="0" destOrd="2" presId="urn:microsoft.com/office/officeart/2005/8/layout/vList4"/>
    <dgm:cxn modelId="{856446DF-DDC8-4B37-93D2-2736C2EE115F}" type="presOf" srcId="{339E5C08-8DEC-49EE-B761-A18D0DAD28A9}" destId="{5736D90B-1152-4EB3-ADC4-8CA3252C6DB2}" srcOrd="0" destOrd="2" presId="urn:microsoft.com/office/officeart/2005/8/layout/vList4"/>
    <dgm:cxn modelId="{CEE600E0-C30B-4BFE-9C2D-8B5EFCAAC47B}" srcId="{7C5C0677-E216-4EE0-8616-294279FB6E92}" destId="{10B96DB7-423B-470D-BBE6-1D043F1FC942}" srcOrd="0" destOrd="0" parTransId="{F3929F65-219C-4A25-95FC-63F0F71C8C01}" sibTransId="{85CF77BD-8506-4E8D-85C2-F69D6DBB1B22}"/>
    <dgm:cxn modelId="{6031C7E5-D49D-4C34-990D-542879124235}" type="presOf" srcId="{FB8EF483-C1F0-441F-AF2E-8E802A45B9BD}" destId="{D531324F-A4DA-47D2-8863-D351E86EF2E5}" srcOrd="1" destOrd="0" presId="urn:microsoft.com/office/officeart/2005/8/layout/vList4"/>
    <dgm:cxn modelId="{714E0BEF-1ADE-4B2A-BFB9-0BB009057278}" type="presOf" srcId="{10B96DB7-423B-470D-BBE6-1D043F1FC942}" destId="{5736D90B-1152-4EB3-ADC4-8CA3252C6DB2}" srcOrd="0" destOrd="1" presId="urn:microsoft.com/office/officeart/2005/8/layout/vList4"/>
    <dgm:cxn modelId="{348DC6F1-AA54-44B4-917B-D039554BB632}" type="presOf" srcId="{84D9F88E-A151-4CAD-97CC-D26C6E74FE45}" destId="{4EA4BD6C-4661-443C-9DB3-394CB2714D8F}" srcOrd="1" destOrd="2" presId="urn:microsoft.com/office/officeart/2005/8/layout/vList4"/>
    <dgm:cxn modelId="{53E84EE5-87EC-4BFE-AACC-8187ED0053F1}" type="presParOf" srcId="{E5B54783-3FAD-4E91-A340-E18B91398148}" destId="{18E92DD4-4D9D-4B06-A957-BAC8968E105E}" srcOrd="0" destOrd="0" presId="urn:microsoft.com/office/officeart/2005/8/layout/vList4"/>
    <dgm:cxn modelId="{3690D5C7-CCD3-463F-B1FB-994E160CF76D}" type="presParOf" srcId="{18E92DD4-4D9D-4B06-A957-BAC8968E105E}" destId="{0747055C-061F-44BD-8CC5-55847AAB7525}" srcOrd="0" destOrd="0" presId="urn:microsoft.com/office/officeart/2005/8/layout/vList4"/>
    <dgm:cxn modelId="{E9D17740-014F-4634-9361-2120A2329189}" type="presParOf" srcId="{18E92DD4-4D9D-4B06-A957-BAC8968E105E}" destId="{D0B31CBF-EE7B-40BF-A530-ADF10B748496}" srcOrd="1" destOrd="0" presId="urn:microsoft.com/office/officeart/2005/8/layout/vList4"/>
    <dgm:cxn modelId="{B3B844E9-5F28-42B3-A0C2-760499BB3935}" type="presParOf" srcId="{18E92DD4-4D9D-4B06-A957-BAC8968E105E}" destId="{D531324F-A4DA-47D2-8863-D351E86EF2E5}" srcOrd="2" destOrd="0" presId="urn:microsoft.com/office/officeart/2005/8/layout/vList4"/>
    <dgm:cxn modelId="{72FB1036-6940-4BCE-94F8-015BE379D6E5}" type="presParOf" srcId="{E5B54783-3FAD-4E91-A340-E18B91398148}" destId="{3AEECE36-9D83-4877-B866-C6A9F98D8773}" srcOrd="1" destOrd="0" presId="urn:microsoft.com/office/officeart/2005/8/layout/vList4"/>
    <dgm:cxn modelId="{A075D3F7-263E-4D33-8427-76B1DC1F9556}" type="presParOf" srcId="{E5B54783-3FAD-4E91-A340-E18B91398148}" destId="{0B4AA7EC-C620-44DC-B5FB-C671564DCA02}" srcOrd="2" destOrd="0" presId="urn:microsoft.com/office/officeart/2005/8/layout/vList4"/>
    <dgm:cxn modelId="{4EE922D4-61DC-4BD3-93B8-4E308C599806}" type="presParOf" srcId="{0B4AA7EC-C620-44DC-B5FB-C671564DCA02}" destId="{5736D90B-1152-4EB3-ADC4-8CA3252C6DB2}" srcOrd="0" destOrd="0" presId="urn:microsoft.com/office/officeart/2005/8/layout/vList4"/>
    <dgm:cxn modelId="{FA5E3F7A-337C-431A-9B72-D8350AB9C107}" type="presParOf" srcId="{0B4AA7EC-C620-44DC-B5FB-C671564DCA02}" destId="{83326155-7D6E-4351-A319-EC36FD0E7AFF}" srcOrd="1" destOrd="0" presId="urn:microsoft.com/office/officeart/2005/8/layout/vList4"/>
    <dgm:cxn modelId="{04BE82E5-9203-4763-82FF-D533696CA430}" type="presParOf" srcId="{0B4AA7EC-C620-44DC-B5FB-C671564DCA02}" destId="{599D4E91-F220-4AA8-B5AF-D3628CCF3D3E}" srcOrd="2" destOrd="0" presId="urn:microsoft.com/office/officeart/2005/8/layout/vList4"/>
    <dgm:cxn modelId="{370D778A-BFCD-4E29-A008-B10E98B53D88}" type="presParOf" srcId="{E5B54783-3FAD-4E91-A340-E18B91398148}" destId="{46683597-A6C9-4D8A-B7DE-0BBAE0A5AE59}" srcOrd="3" destOrd="0" presId="urn:microsoft.com/office/officeart/2005/8/layout/vList4"/>
    <dgm:cxn modelId="{50051C87-8FB5-48F5-AEAA-90C90B4FF284}" type="presParOf" srcId="{E5B54783-3FAD-4E91-A340-E18B91398148}" destId="{615A541B-F3EC-4F57-BFAB-ADCE607E5FB8}" srcOrd="4" destOrd="0" presId="urn:microsoft.com/office/officeart/2005/8/layout/vList4"/>
    <dgm:cxn modelId="{CB5EED59-EA08-49C8-8DF8-FEEDDDD5A346}" type="presParOf" srcId="{615A541B-F3EC-4F57-BFAB-ADCE607E5FB8}" destId="{46F3E62A-011E-451C-B0B0-4C427EDBDAEA}" srcOrd="0" destOrd="0" presId="urn:microsoft.com/office/officeart/2005/8/layout/vList4"/>
    <dgm:cxn modelId="{DD10651B-C58F-4C0D-98B6-1DE573E47602}" type="presParOf" srcId="{615A541B-F3EC-4F57-BFAB-ADCE607E5FB8}" destId="{33DE5AC5-A377-465C-8972-4DB52DAC8A86}" srcOrd="1" destOrd="0" presId="urn:microsoft.com/office/officeart/2005/8/layout/vList4"/>
    <dgm:cxn modelId="{FFCBF81D-3169-4000-BB12-C57E09987248}" type="presParOf" srcId="{615A541B-F3EC-4F57-BFAB-ADCE607E5FB8}" destId="{4EA4BD6C-4661-443C-9DB3-394CB2714D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C48D1-E580-4462-9E6C-B78AD4943EB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8A397328-850B-455D-A0A7-60593F9197DF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06B6F1A7-BF82-4466-8078-F550B6B2405D}" type="par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72DF6259-C601-45ED-BA88-69C303F7D03A}" type="sib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BD434A65-2974-49EB-B50C-7C3203EC9D20}">
      <dgm:prSet phldrT="[نص]"/>
      <dgm:spPr/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Summarize a story about reconnecting with a friend via the internet</a:t>
          </a:r>
          <a:endParaRPr lang="ar-SA" b="1" i="0" u="none" dirty="0">
            <a:latin typeface="Comic Sans MS" panose="030F0702030302020204" pitchFamily="66" charset="0"/>
          </a:endParaRPr>
        </a:p>
      </dgm:t>
    </dgm:pt>
    <dgm:pt modelId="{EC4C95A6-0130-49D7-B32E-62D35BFCBFE4}" type="par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27310D00-F8F0-41BB-8A88-D7F273C8692C}" type="sib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E523476E-8536-4E58-8B03-AEE6DEB63251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B21261A7-5E04-4F60-9D1B-F47ADF61800D}" type="par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C2867DFE-BC92-4C2A-89AE-59E44A2633CF}" type="sib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171C7FAF-449C-4F40-B07C-4506B180F925}">
      <dgm:prSet phldrT="[نص]"/>
      <dgm:spPr/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Name ways to connect via the internet</a:t>
          </a:r>
          <a:endParaRPr lang="ar-SA" b="1" i="0" dirty="0">
            <a:latin typeface="Comic Sans MS" panose="030F0702030302020204" pitchFamily="66" charset="0"/>
          </a:endParaRPr>
        </a:p>
      </dgm:t>
    </dgm:pt>
    <dgm:pt modelId="{0F759990-7A63-424F-B057-7B5A0DB989B5}" type="par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EDB0B4D5-0951-45A7-B8D6-842F886ABA72}" type="sib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4EBC6C1B-09E8-4F78-9BC9-414ED6CA709A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58341542-920B-4D4A-AA3B-E8835D214E22}" type="par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BEBADFDD-4FE9-4AD4-B5E9-6D78941BDE72}" type="sib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6CB980F3-EE2B-4127-9DBB-AA504C4759D8}">
      <dgm:prSet phldrT="[نص]"/>
      <dgm:spPr/>
      <dgm:t>
        <a:bodyPr/>
        <a:lstStyle/>
        <a:p>
          <a:pPr rtl="1"/>
          <a:r>
            <a:rPr lang="en-US" b="1" i="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Answer questions about the text</a:t>
          </a:r>
          <a:endParaRPr lang="ar-SA" b="1" i="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03F46C5-B455-4D2B-9D33-C34BAEBAB861}" type="par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C12A052B-63BB-4EFB-BC08-A002671977E5}" type="sib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4392BAAF-BC10-4B6F-9924-5498582D6836}" type="pres">
      <dgm:prSet presAssocID="{418C48D1-E580-4462-9E6C-B78AD4943EBA}" presName="Name0" presStyleCnt="0">
        <dgm:presLayoutVars>
          <dgm:chMax/>
          <dgm:chPref/>
          <dgm:dir/>
        </dgm:presLayoutVars>
      </dgm:prSet>
      <dgm:spPr/>
    </dgm:pt>
    <dgm:pt modelId="{E32DA65F-01B0-4653-B39E-803D28D2A5E3}" type="pres">
      <dgm:prSet presAssocID="{8A397328-850B-455D-A0A7-60593F9197DF}" presName="parenttextcomposite" presStyleCnt="0"/>
      <dgm:spPr/>
    </dgm:pt>
    <dgm:pt modelId="{D7DE8E40-62CF-4BCC-818A-BDDD2055C235}" type="pres">
      <dgm:prSet presAssocID="{8A397328-850B-455D-A0A7-60593F9197DF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115FA971-9B78-4277-80EE-8F290718AEF4}" type="pres">
      <dgm:prSet presAssocID="{8A397328-850B-455D-A0A7-60593F9197DF}" presName="composite" presStyleCnt="0"/>
      <dgm:spPr/>
    </dgm:pt>
    <dgm:pt modelId="{46448FB3-F46B-4DAF-9750-FE492761F240}" type="pres">
      <dgm:prSet presAssocID="{8A397328-850B-455D-A0A7-60593F9197DF}" presName="chevron1" presStyleLbl="alignNode1" presStyleIdx="0" presStyleCnt="21"/>
      <dgm:spPr/>
    </dgm:pt>
    <dgm:pt modelId="{1C9FDF79-440E-4A9F-BCCD-03BBDFAD63EC}" type="pres">
      <dgm:prSet presAssocID="{8A397328-850B-455D-A0A7-60593F9197DF}" presName="chevron2" presStyleLbl="alignNode1" presStyleIdx="1" presStyleCnt="21"/>
      <dgm:spPr/>
    </dgm:pt>
    <dgm:pt modelId="{E7607035-26F5-4DDC-8BE8-D08DA092BFB6}" type="pres">
      <dgm:prSet presAssocID="{8A397328-850B-455D-A0A7-60593F9197DF}" presName="chevron3" presStyleLbl="alignNode1" presStyleIdx="2" presStyleCnt="21"/>
      <dgm:spPr/>
    </dgm:pt>
    <dgm:pt modelId="{1DE19921-5F41-4EE6-BAE0-AA48BF3DC63C}" type="pres">
      <dgm:prSet presAssocID="{8A397328-850B-455D-A0A7-60593F9197DF}" presName="chevron4" presStyleLbl="alignNode1" presStyleIdx="3" presStyleCnt="21"/>
      <dgm:spPr/>
    </dgm:pt>
    <dgm:pt modelId="{EFA9456D-E3C1-440D-9488-5E6FBD80CF42}" type="pres">
      <dgm:prSet presAssocID="{8A397328-850B-455D-A0A7-60593F9197DF}" presName="chevron5" presStyleLbl="alignNode1" presStyleIdx="4" presStyleCnt="21"/>
      <dgm:spPr/>
    </dgm:pt>
    <dgm:pt modelId="{7B08792B-BDBD-4EE1-93FF-22A46EFFF421}" type="pres">
      <dgm:prSet presAssocID="{8A397328-850B-455D-A0A7-60593F9197DF}" presName="chevron6" presStyleLbl="alignNode1" presStyleIdx="5" presStyleCnt="21"/>
      <dgm:spPr/>
    </dgm:pt>
    <dgm:pt modelId="{1649E3E6-7676-440D-86DE-3F0B90122A9F}" type="pres">
      <dgm:prSet presAssocID="{8A397328-850B-455D-A0A7-60593F9197DF}" presName="chevron7" presStyleLbl="alignNode1" presStyleIdx="6" presStyleCnt="21"/>
      <dgm:spPr/>
    </dgm:pt>
    <dgm:pt modelId="{66BBC108-07DE-45F3-AB5A-C62B2C866D07}" type="pres">
      <dgm:prSet presAssocID="{8A397328-850B-455D-A0A7-60593F9197DF}" presName="childtext" presStyleLbl="solidFgAcc1" presStyleIdx="0" presStyleCnt="3" custScaleX="101762">
        <dgm:presLayoutVars>
          <dgm:chMax/>
          <dgm:chPref val="0"/>
          <dgm:bulletEnabled val="1"/>
        </dgm:presLayoutVars>
      </dgm:prSet>
      <dgm:spPr/>
    </dgm:pt>
    <dgm:pt modelId="{C1B7FFDC-F022-435E-AB01-B9C8830B367F}" type="pres">
      <dgm:prSet presAssocID="{72DF6259-C601-45ED-BA88-69C303F7D03A}" presName="sibTrans" presStyleCnt="0"/>
      <dgm:spPr/>
    </dgm:pt>
    <dgm:pt modelId="{D326DA6B-FCC9-4AC7-98E4-81B02E57A273}" type="pres">
      <dgm:prSet presAssocID="{E523476E-8536-4E58-8B03-AEE6DEB63251}" presName="parenttextcomposite" presStyleCnt="0"/>
      <dgm:spPr/>
    </dgm:pt>
    <dgm:pt modelId="{678BB782-76BC-45EC-AF1E-F7BB74E339B4}" type="pres">
      <dgm:prSet presAssocID="{E523476E-8536-4E58-8B03-AEE6DEB63251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5204082-3392-486F-ADC6-28E96F0826DB}" type="pres">
      <dgm:prSet presAssocID="{E523476E-8536-4E58-8B03-AEE6DEB63251}" presName="composite" presStyleCnt="0"/>
      <dgm:spPr/>
    </dgm:pt>
    <dgm:pt modelId="{D8C345FC-E319-437A-BB2D-BE957B3B6447}" type="pres">
      <dgm:prSet presAssocID="{E523476E-8536-4E58-8B03-AEE6DEB63251}" presName="chevron1" presStyleLbl="alignNode1" presStyleIdx="7" presStyleCnt="21"/>
      <dgm:spPr/>
    </dgm:pt>
    <dgm:pt modelId="{8A3AC4E3-261D-424A-9C15-1A3E48726C9A}" type="pres">
      <dgm:prSet presAssocID="{E523476E-8536-4E58-8B03-AEE6DEB63251}" presName="chevron2" presStyleLbl="alignNode1" presStyleIdx="8" presStyleCnt="21"/>
      <dgm:spPr/>
    </dgm:pt>
    <dgm:pt modelId="{913F8FBC-4123-4777-A9D2-94BB46EB8560}" type="pres">
      <dgm:prSet presAssocID="{E523476E-8536-4E58-8B03-AEE6DEB63251}" presName="chevron3" presStyleLbl="alignNode1" presStyleIdx="9" presStyleCnt="21"/>
      <dgm:spPr/>
    </dgm:pt>
    <dgm:pt modelId="{5074AFA0-994D-4E8D-B3E3-933055315C00}" type="pres">
      <dgm:prSet presAssocID="{E523476E-8536-4E58-8B03-AEE6DEB63251}" presName="chevron4" presStyleLbl="alignNode1" presStyleIdx="10" presStyleCnt="21"/>
      <dgm:spPr/>
    </dgm:pt>
    <dgm:pt modelId="{EB5042FF-E571-4105-BC87-884C3560F62F}" type="pres">
      <dgm:prSet presAssocID="{E523476E-8536-4E58-8B03-AEE6DEB63251}" presName="chevron5" presStyleLbl="alignNode1" presStyleIdx="11" presStyleCnt="21"/>
      <dgm:spPr/>
    </dgm:pt>
    <dgm:pt modelId="{A879C0C2-8481-439D-BE94-6DD6A6822E92}" type="pres">
      <dgm:prSet presAssocID="{E523476E-8536-4E58-8B03-AEE6DEB63251}" presName="chevron6" presStyleLbl="alignNode1" presStyleIdx="12" presStyleCnt="21"/>
      <dgm:spPr/>
    </dgm:pt>
    <dgm:pt modelId="{31D04A16-39CC-4B09-954E-8958C67FBEAC}" type="pres">
      <dgm:prSet presAssocID="{E523476E-8536-4E58-8B03-AEE6DEB63251}" presName="chevron7" presStyleLbl="alignNode1" presStyleIdx="13" presStyleCnt="21"/>
      <dgm:spPr/>
    </dgm:pt>
    <dgm:pt modelId="{9D9E2B27-2AB1-4FBD-9C2F-76F3BA56E8A7}" type="pres">
      <dgm:prSet presAssocID="{E523476E-8536-4E58-8B03-AEE6DEB63251}" presName="childtext" presStyleLbl="solidFgAcc1" presStyleIdx="1" presStyleCnt="3" custScaleX="107048">
        <dgm:presLayoutVars>
          <dgm:chMax/>
          <dgm:chPref val="0"/>
          <dgm:bulletEnabled val="1"/>
        </dgm:presLayoutVars>
      </dgm:prSet>
      <dgm:spPr/>
    </dgm:pt>
    <dgm:pt modelId="{BC9ABD7E-307C-4BB8-9A29-6C871B626FC9}" type="pres">
      <dgm:prSet presAssocID="{C2867DFE-BC92-4C2A-89AE-59E44A2633CF}" presName="sibTrans" presStyleCnt="0"/>
      <dgm:spPr/>
    </dgm:pt>
    <dgm:pt modelId="{9A032EDD-E786-44F5-877C-7442D45AA641}" type="pres">
      <dgm:prSet presAssocID="{4EBC6C1B-09E8-4F78-9BC9-414ED6CA709A}" presName="parenttextcomposite" presStyleCnt="0"/>
      <dgm:spPr/>
    </dgm:pt>
    <dgm:pt modelId="{CB2F5FAB-A609-4E06-926E-281E731C9515}" type="pres">
      <dgm:prSet presAssocID="{4EBC6C1B-09E8-4F78-9BC9-414ED6CA70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9C558F5C-4976-4EA6-A624-C702940DA86B}" type="pres">
      <dgm:prSet presAssocID="{4EBC6C1B-09E8-4F78-9BC9-414ED6CA709A}" presName="composite" presStyleCnt="0"/>
      <dgm:spPr/>
    </dgm:pt>
    <dgm:pt modelId="{BC95B227-AB5A-4FF8-925E-D82ACE917E8E}" type="pres">
      <dgm:prSet presAssocID="{4EBC6C1B-09E8-4F78-9BC9-414ED6CA709A}" presName="chevron1" presStyleLbl="alignNode1" presStyleIdx="14" presStyleCnt="21"/>
      <dgm:spPr/>
    </dgm:pt>
    <dgm:pt modelId="{24ACA7D2-63A9-4B81-ACA4-DC4AB62ACF69}" type="pres">
      <dgm:prSet presAssocID="{4EBC6C1B-09E8-4F78-9BC9-414ED6CA709A}" presName="chevron2" presStyleLbl="alignNode1" presStyleIdx="15" presStyleCnt="21"/>
      <dgm:spPr/>
    </dgm:pt>
    <dgm:pt modelId="{6413905E-C5CE-4673-B40E-6C16BC8B3B92}" type="pres">
      <dgm:prSet presAssocID="{4EBC6C1B-09E8-4F78-9BC9-414ED6CA709A}" presName="chevron3" presStyleLbl="alignNode1" presStyleIdx="16" presStyleCnt="21"/>
      <dgm:spPr/>
    </dgm:pt>
    <dgm:pt modelId="{137901CA-456F-4AD4-BD18-8E9B49E42D80}" type="pres">
      <dgm:prSet presAssocID="{4EBC6C1B-09E8-4F78-9BC9-414ED6CA709A}" presName="chevron4" presStyleLbl="alignNode1" presStyleIdx="17" presStyleCnt="21"/>
      <dgm:spPr/>
    </dgm:pt>
    <dgm:pt modelId="{167222F8-43D2-456F-8BBA-87A98475E6C1}" type="pres">
      <dgm:prSet presAssocID="{4EBC6C1B-09E8-4F78-9BC9-414ED6CA709A}" presName="chevron5" presStyleLbl="alignNode1" presStyleIdx="18" presStyleCnt="21"/>
      <dgm:spPr/>
    </dgm:pt>
    <dgm:pt modelId="{EE2D4E46-70BF-4AEE-B451-AF3B231F9A6F}" type="pres">
      <dgm:prSet presAssocID="{4EBC6C1B-09E8-4F78-9BC9-414ED6CA709A}" presName="chevron6" presStyleLbl="alignNode1" presStyleIdx="19" presStyleCnt="21"/>
      <dgm:spPr/>
    </dgm:pt>
    <dgm:pt modelId="{E8BC3417-05E2-44C9-92F9-BB17F4DB1197}" type="pres">
      <dgm:prSet presAssocID="{4EBC6C1B-09E8-4F78-9BC9-414ED6CA709A}" presName="chevron7" presStyleLbl="alignNode1" presStyleIdx="20" presStyleCnt="21"/>
      <dgm:spPr/>
    </dgm:pt>
    <dgm:pt modelId="{1EB7FA2C-6DA8-4154-937F-3E61829D8BC6}" type="pres">
      <dgm:prSet presAssocID="{4EBC6C1B-09E8-4F78-9BC9-414ED6CA709A}" presName="childtext" presStyleLbl="solidFgAcc1" presStyleIdx="2" presStyleCnt="3" custLinFactNeighborY="4385">
        <dgm:presLayoutVars>
          <dgm:chMax/>
          <dgm:chPref val="0"/>
          <dgm:bulletEnabled val="1"/>
        </dgm:presLayoutVars>
      </dgm:prSet>
      <dgm:spPr/>
    </dgm:pt>
  </dgm:ptLst>
  <dgm:cxnLst>
    <dgm:cxn modelId="{9B5BED01-4B29-4436-AC37-C08C78D21F5E}" type="presOf" srcId="{BD434A65-2974-49EB-B50C-7C3203EC9D20}" destId="{66BBC108-07DE-45F3-AB5A-C62B2C866D07}" srcOrd="0" destOrd="0" presId="urn:microsoft.com/office/officeart/2008/layout/VerticalAccentList"/>
    <dgm:cxn modelId="{3B4DC208-03B8-4CD1-892E-E5EF23267B14}" srcId="{E523476E-8536-4E58-8B03-AEE6DEB63251}" destId="{171C7FAF-449C-4F40-B07C-4506B180F925}" srcOrd="0" destOrd="0" parTransId="{0F759990-7A63-424F-B057-7B5A0DB989B5}" sibTransId="{EDB0B4D5-0951-45A7-B8D6-842F886ABA72}"/>
    <dgm:cxn modelId="{9662EA5B-C38B-4198-A5BC-8BDC44DFD20C}" type="presOf" srcId="{418C48D1-E580-4462-9E6C-B78AD4943EBA}" destId="{4392BAAF-BC10-4B6F-9924-5498582D6836}" srcOrd="0" destOrd="0" presId="urn:microsoft.com/office/officeart/2008/layout/VerticalAccentList"/>
    <dgm:cxn modelId="{4BA3AF5D-26C6-4A51-9276-5DC8BE890948}" type="presOf" srcId="{E523476E-8536-4E58-8B03-AEE6DEB63251}" destId="{678BB782-76BC-45EC-AF1E-F7BB74E339B4}" srcOrd="0" destOrd="0" presId="urn:microsoft.com/office/officeart/2008/layout/VerticalAccentList"/>
    <dgm:cxn modelId="{99585343-71DB-40CC-A040-EDA00CAC5E53}" srcId="{418C48D1-E580-4462-9E6C-B78AD4943EBA}" destId="{8A397328-850B-455D-A0A7-60593F9197DF}" srcOrd="0" destOrd="0" parTransId="{06B6F1A7-BF82-4466-8078-F550B6B2405D}" sibTransId="{72DF6259-C601-45ED-BA88-69C303F7D03A}"/>
    <dgm:cxn modelId="{1BF5BD46-871B-49B0-A133-84C424B25FD9}" srcId="{418C48D1-E580-4462-9E6C-B78AD4943EBA}" destId="{E523476E-8536-4E58-8B03-AEE6DEB63251}" srcOrd="1" destOrd="0" parTransId="{B21261A7-5E04-4F60-9D1B-F47ADF61800D}" sibTransId="{C2867DFE-BC92-4C2A-89AE-59E44A2633CF}"/>
    <dgm:cxn modelId="{3636C14C-825B-493D-8EDF-8E1384730869}" srcId="{8A397328-850B-455D-A0A7-60593F9197DF}" destId="{BD434A65-2974-49EB-B50C-7C3203EC9D20}" srcOrd="0" destOrd="0" parTransId="{EC4C95A6-0130-49D7-B32E-62D35BFCBFE4}" sibTransId="{27310D00-F8F0-41BB-8A88-D7F273C8692C}"/>
    <dgm:cxn modelId="{F27A558B-5247-4620-9108-3C372C41FFAF}" type="presOf" srcId="{171C7FAF-449C-4F40-B07C-4506B180F925}" destId="{9D9E2B27-2AB1-4FBD-9C2F-76F3BA56E8A7}" srcOrd="0" destOrd="0" presId="urn:microsoft.com/office/officeart/2008/layout/VerticalAccentList"/>
    <dgm:cxn modelId="{210B7FA9-1221-4EBA-82DE-BB2AFAB830FD}" type="presOf" srcId="{6CB980F3-EE2B-4127-9DBB-AA504C4759D8}" destId="{1EB7FA2C-6DA8-4154-937F-3E61829D8BC6}" srcOrd="0" destOrd="0" presId="urn:microsoft.com/office/officeart/2008/layout/VerticalAccentList"/>
    <dgm:cxn modelId="{7DCE09B6-C1A1-430B-B9E0-E905BD928812}" type="presOf" srcId="{4EBC6C1B-09E8-4F78-9BC9-414ED6CA709A}" destId="{CB2F5FAB-A609-4E06-926E-281E731C9515}" srcOrd="0" destOrd="0" presId="urn:microsoft.com/office/officeart/2008/layout/VerticalAccentList"/>
    <dgm:cxn modelId="{DB89FBD1-BFF3-4B1E-BD1F-26E076F20193}" srcId="{418C48D1-E580-4462-9E6C-B78AD4943EBA}" destId="{4EBC6C1B-09E8-4F78-9BC9-414ED6CA709A}" srcOrd="2" destOrd="0" parTransId="{58341542-920B-4D4A-AA3B-E8835D214E22}" sibTransId="{BEBADFDD-4FE9-4AD4-B5E9-6D78941BDE72}"/>
    <dgm:cxn modelId="{FDFE55F2-C518-4BE3-894A-89B544CFB81C}" type="presOf" srcId="{8A397328-850B-455D-A0A7-60593F9197DF}" destId="{D7DE8E40-62CF-4BCC-818A-BDDD2055C235}" srcOrd="0" destOrd="0" presId="urn:microsoft.com/office/officeart/2008/layout/VerticalAccentList"/>
    <dgm:cxn modelId="{BB512EFE-10DC-42DD-B62D-0266DEC8636C}" srcId="{4EBC6C1B-09E8-4F78-9BC9-414ED6CA709A}" destId="{6CB980F3-EE2B-4127-9DBB-AA504C4759D8}" srcOrd="0" destOrd="0" parTransId="{903F46C5-B455-4D2B-9D33-C34BAEBAB861}" sibTransId="{C12A052B-63BB-4EFB-BC08-A002671977E5}"/>
    <dgm:cxn modelId="{203B430D-872E-4E9D-8530-E4E6730B5036}" type="presParOf" srcId="{4392BAAF-BC10-4B6F-9924-5498582D6836}" destId="{E32DA65F-01B0-4653-B39E-803D28D2A5E3}" srcOrd="0" destOrd="0" presId="urn:microsoft.com/office/officeart/2008/layout/VerticalAccentList"/>
    <dgm:cxn modelId="{95F33939-2501-47B3-9A21-16A1FF061B71}" type="presParOf" srcId="{E32DA65F-01B0-4653-B39E-803D28D2A5E3}" destId="{D7DE8E40-62CF-4BCC-818A-BDDD2055C235}" srcOrd="0" destOrd="0" presId="urn:microsoft.com/office/officeart/2008/layout/VerticalAccentList"/>
    <dgm:cxn modelId="{71AE0726-1FCB-41EF-BB99-274237E945ED}" type="presParOf" srcId="{4392BAAF-BC10-4B6F-9924-5498582D6836}" destId="{115FA971-9B78-4277-80EE-8F290718AEF4}" srcOrd="1" destOrd="0" presId="urn:microsoft.com/office/officeart/2008/layout/VerticalAccentList"/>
    <dgm:cxn modelId="{74C0CC2E-C225-41C9-AE55-36CD47FC68AC}" type="presParOf" srcId="{115FA971-9B78-4277-80EE-8F290718AEF4}" destId="{46448FB3-F46B-4DAF-9750-FE492761F240}" srcOrd="0" destOrd="0" presId="urn:microsoft.com/office/officeart/2008/layout/VerticalAccentList"/>
    <dgm:cxn modelId="{7033BD34-CE32-40ED-8E70-0508E6612E36}" type="presParOf" srcId="{115FA971-9B78-4277-80EE-8F290718AEF4}" destId="{1C9FDF79-440E-4A9F-BCCD-03BBDFAD63EC}" srcOrd="1" destOrd="0" presId="urn:microsoft.com/office/officeart/2008/layout/VerticalAccentList"/>
    <dgm:cxn modelId="{6BFDB927-F31C-42CB-95C1-4AA9AFABD486}" type="presParOf" srcId="{115FA971-9B78-4277-80EE-8F290718AEF4}" destId="{E7607035-26F5-4DDC-8BE8-D08DA092BFB6}" srcOrd="2" destOrd="0" presId="urn:microsoft.com/office/officeart/2008/layout/VerticalAccentList"/>
    <dgm:cxn modelId="{FE4CDCB2-3FAF-48BE-96ED-3643CDE04EDA}" type="presParOf" srcId="{115FA971-9B78-4277-80EE-8F290718AEF4}" destId="{1DE19921-5F41-4EE6-BAE0-AA48BF3DC63C}" srcOrd="3" destOrd="0" presId="urn:microsoft.com/office/officeart/2008/layout/VerticalAccentList"/>
    <dgm:cxn modelId="{52E3C955-6201-4B0C-9BB2-5C4FC58678CB}" type="presParOf" srcId="{115FA971-9B78-4277-80EE-8F290718AEF4}" destId="{EFA9456D-E3C1-440D-9488-5E6FBD80CF42}" srcOrd="4" destOrd="0" presId="urn:microsoft.com/office/officeart/2008/layout/VerticalAccentList"/>
    <dgm:cxn modelId="{33E55D0D-3936-4380-82AF-2AFED0AF1255}" type="presParOf" srcId="{115FA971-9B78-4277-80EE-8F290718AEF4}" destId="{7B08792B-BDBD-4EE1-93FF-22A46EFFF421}" srcOrd="5" destOrd="0" presId="urn:microsoft.com/office/officeart/2008/layout/VerticalAccentList"/>
    <dgm:cxn modelId="{3C9F7EF8-B6DF-4B15-A13D-6D6F83807666}" type="presParOf" srcId="{115FA971-9B78-4277-80EE-8F290718AEF4}" destId="{1649E3E6-7676-440D-86DE-3F0B90122A9F}" srcOrd="6" destOrd="0" presId="urn:microsoft.com/office/officeart/2008/layout/VerticalAccentList"/>
    <dgm:cxn modelId="{23C78089-A5A4-4572-BB06-F9D60D3F91C2}" type="presParOf" srcId="{115FA971-9B78-4277-80EE-8F290718AEF4}" destId="{66BBC108-07DE-45F3-AB5A-C62B2C866D07}" srcOrd="7" destOrd="0" presId="urn:microsoft.com/office/officeart/2008/layout/VerticalAccentList"/>
    <dgm:cxn modelId="{9E93F999-F027-45F7-A2B2-F62FA159A069}" type="presParOf" srcId="{4392BAAF-BC10-4B6F-9924-5498582D6836}" destId="{C1B7FFDC-F022-435E-AB01-B9C8830B367F}" srcOrd="2" destOrd="0" presId="urn:microsoft.com/office/officeart/2008/layout/VerticalAccentList"/>
    <dgm:cxn modelId="{7C01264B-2BDD-4CF6-BDFB-C910AA24415C}" type="presParOf" srcId="{4392BAAF-BC10-4B6F-9924-5498582D6836}" destId="{D326DA6B-FCC9-4AC7-98E4-81B02E57A273}" srcOrd="3" destOrd="0" presId="urn:microsoft.com/office/officeart/2008/layout/VerticalAccentList"/>
    <dgm:cxn modelId="{0ABAA5E2-08B5-4D0F-A6DA-A2C53E243008}" type="presParOf" srcId="{D326DA6B-FCC9-4AC7-98E4-81B02E57A273}" destId="{678BB782-76BC-45EC-AF1E-F7BB74E339B4}" srcOrd="0" destOrd="0" presId="urn:microsoft.com/office/officeart/2008/layout/VerticalAccentList"/>
    <dgm:cxn modelId="{219D7015-2740-4A7B-9A9A-7B6EC2A65F75}" type="presParOf" srcId="{4392BAAF-BC10-4B6F-9924-5498582D6836}" destId="{D5204082-3392-486F-ADC6-28E96F0826DB}" srcOrd="4" destOrd="0" presId="urn:microsoft.com/office/officeart/2008/layout/VerticalAccentList"/>
    <dgm:cxn modelId="{B8843BFE-9C88-4167-A201-0733FD2DFD2D}" type="presParOf" srcId="{D5204082-3392-486F-ADC6-28E96F0826DB}" destId="{D8C345FC-E319-437A-BB2D-BE957B3B6447}" srcOrd="0" destOrd="0" presId="urn:microsoft.com/office/officeart/2008/layout/VerticalAccentList"/>
    <dgm:cxn modelId="{6BA71D3E-92BD-4F94-B802-35A616422D86}" type="presParOf" srcId="{D5204082-3392-486F-ADC6-28E96F0826DB}" destId="{8A3AC4E3-261D-424A-9C15-1A3E48726C9A}" srcOrd="1" destOrd="0" presId="urn:microsoft.com/office/officeart/2008/layout/VerticalAccentList"/>
    <dgm:cxn modelId="{2D501527-84F6-4528-9BEB-09E6464F5B4E}" type="presParOf" srcId="{D5204082-3392-486F-ADC6-28E96F0826DB}" destId="{913F8FBC-4123-4777-A9D2-94BB46EB8560}" srcOrd="2" destOrd="0" presId="urn:microsoft.com/office/officeart/2008/layout/VerticalAccentList"/>
    <dgm:cxn modelId="{AA1ED521-BF32-4C11-A08F-5B80D2051BBE}" type="presParOf" srcId="{D5204082-3392-486F-ADC6-28E96F0826DB}" destId="{5074AFA0-994D-4E8D-B3E3-933055315C00}" srcOrd="3" destOrd="0" presId="urn:microsoft.com/office/officeart/2008/layout/VerticalAccentList"/>
    <dgm:cxn modelId="{64EF0431-9528-471D-8497-CE1D958C927A}" type="presParOf" srcId="{D5204082-3392-486F-ADC6-28E96F0826DB}" destId="{EB5042FF-E571-4105-BC87-884C3560F62F}" srcOrd="4" destOrd="0" presId="urn:microsoft.com/office/officeart/2008/layout/VerticalAccentList"/>
    <dgm:cxn modelId="{B83DA122-BE83-472C-B1BD-0832C14C4DDD}" type="presParOf" srcId="{D5204082-3392-486F-ADC6-28E96F0826DB}" destId="{A879C0C2-8481-439D-BE94-6DD6A6822E92}" srcOrd="5" destOrd="0" presId="urn:microsoft.com/office/officeart/2008/layout/VerticalAccentList"/>
    <dgm:cxn modelId="{D6185D17-6F1C-47A2-BBF0-3FEC762EBB2B}" type="presParOf" srcId="{D5204082-3392-486F-ADC6-28E96F0826DB}" destId="{31D04A16-39CC-4B09-954E-8958C67FBEAC}" srcOrd="6" destOrd="0" presId="urn:microsoft.com/office/officeart/2008/layout/VerticalAccentList"/>
    <dgm:cxn modelId="{6E861197-5A46-4873-8339-B91CED807EDE}" type="presParOf" srcId="{D5204082-3392-486F-ADC6-28E96F0826DB}" destId="{9D9E2B27-2AB1-4FBD-9C2F-76F3BA56E8A7}" srcOrd="7" destOrd="0" presId="urn:microsoft.com/office/officeart/2008/layout/VerticalAccentList"/>
    <dgm:cxn modelId="{EAB79745-F8E1-4734-B3BB-9303E347248D}" type="presParOf" srcId="{4392BAAF-BC10-4B6F-9924-5498582D6836}" destId="{BC9ABD7E-307C-4BB8-9A29-6C871B626FC9}" srcOrd="5" destOrd="0" presId="urn:microsoft.com/office/officeart/2008/layout/VerticalAccentList"/>
    <dgm:cxn modelId="{3FAF9825-1F00-4A3D-BCC1-E36638B197BF}" type="presParOf" srcId="{4392BAAF-BC10-4B6F-9924-5498582D6836}" destId="{9A032EDD-E786-44F5-877C-7442D45AA641}" srcOrd="6" destOrd="0" presId="urn:microsoft.com/office/officeart/2008/layout/VerticalAccentList"/>
    <dgm:cxn modelId="{085F5E0A-97DE-46D8-9C26-6BA2632A16D1}" type="presParOf" srcId="{9A032EDD-E786-44F5-877C-7442D45AA641}" destId="{CB2F5FAB-A609-4E06-926E-281E731C9515}" srcOrd="0" destOrd="0" presId="urn:microsoft.com/office/officeart/2008/layout/VerticalAccentList"/>
    <dgm:cxn modelId="{10966D6F-0F0A-43B9-8861-B9C609D918AC}" type="presParOf" srcId="{4392BAAF-BC10-4B6F-9924-5498582D6836}" destId="{9C558F5C-4976-4EA6-A624-C702940DA86B}" srcOrd="7" destOrd="0" presId="urn:microsoft.com/office/officeart/2008/layout/VerticalAccentList"/>
    <dgm:cxn modelId="{DC81A99C-A95F-4351-B50F-CF706D881F60}" type="presParOf" srcId="{9C558F5C-4976-4EA6-A624-C702940DA86B}" destId="{BC95B227-AB5A-4FF8-925E-D82ACE917E8E}" srcOrd="0" destOrd="0" presId="urn:microsoft.com/office/officeart/2008/layout/VerticalAccentList"/>
    <dgm:cxn modelId="{A7B5E511-5BAF-4C69-BD67-21EC7629CA57}" type="presParOf" srcId="{9C558F5C-4976-4EA6-A624-C702940DA86B}" destId="{24ACA7D2-63A9-4B81-ACA4-DC4AB62ACF69}" srcOrd="1" destOrd="0" presId="urn:microsoft.com/office/officeart/2008/layout/VerticalAccentList"/>
    <dgm:cxn modelId="{C46AA6EC-2C51-4EDC-98B5-7B5869AC0C1B}" type="presParOf" srcId="{9C558F5C-4976-4EA6-A624-C702940DA86B}" destId="{6413905E-C5CE-4673-B40E-6C16BC8B3B92}" srcOrd="2" destOrd="0" presId="urn:microsoft.com/office/officeart/2008/layout/VerticalAccentList"/>
    <dgm:cxn modelId="{6696E4C1-6A73-4482-8F7F-36C78DFF07E9}" type="presParOf" srcId="{9C558F5C-4976-4EA6-A624-C702940DA86B}" destId="{137901CA-456F-4AD4-BD18-8E9B49E42D80}" srcOrd="3" destOrd="0" presId="urn:microsoft.com/office/officeart/2008/layout/VerticalAccentList"/>
    <dgm:cxn modelId="{1961A013-73AE-47CE-A6C8-C63BD715A023}" type="presParOf" srcId="{9C558F5C-4976-4EA6-A624-C702940DA86B}" destId="{167222F8-43D2-456F-8BBA-87A98475E6C1}" srcOrd="4" destOrd="0" presId="urn:microsoft.com/office/officeart/2008/layout/VerticalAccentList"/>
    <dgm:cxn modelId="{498B936B-AB68-4915-AAAE-655402CE5C9B}" type="presParOf" srcId="{9C558F5C-4976-4EA6-A624-C702940DA86B}" destId="{EE2D4E46-70BF-4AEE-B451-AF3B231F9A6F}" srcOrd="5" destOrd="0" presId="urn:microsoft.com/office/officeart/2008/layout/VerticalAccentList"/>
    <dgm:cxn modelId="{031A3201-AA68-447F-8980-301A08DB3333}" type="presParOf" srcId="{9C558F5C-4976-4EA6-A624-C702940DA86B}" destId="{E8BC3417-05E2-44C9-92F9-BB17F4DB1197}" srcOrd="6" destOrd="0" presId="urn:microsoft.com/office/officeart/2008/layout/VerticalAccentList"/>
    <dgm:cxn modelId="{290FAABA-0469-4F52-9554-19335BEBE609}" type="presParOf" srcId="{9C558F5C-4976-4EA6-A624-C702940DA86B}" destId="{1EB7FA2C-6DA8-4154-937F-3E61829D8B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7055C-061F-44BD-8CC5-55847AAB75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0"/>
        <a:ext cx="8276500" cy="1359793"/>
      </dsp:txXfrm>
    </dsp:sp>
    <dsp:sp modelId="{D0B31CBF-EE7B-40BF-A530-ADF10B74849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6D90B-1152-4EB3-ADC4-8CA3252C6DB2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1495772"/>
        <a:ext cx="8276500" cy="1359793"/>
      </dsp:txXfrm>
    </dsp:sp>
    <dsp:sp modelId="{83326155-7D6E-4351-A319-EC36FD0E7AFF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E62A-011E-451C-B0B0-4C427EDBDAEA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2991544"/>
        <a:ext cx="8276500" cy="1359793"/>
      </dsp:txXfrm>
    </dsp:sp>
    <dsp:sp modelId="{33DE5AC5-A377-465C-8972-4DB52DAC8A86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8E40-62CF-4BCC-818A-BDDD2055C235}">
      <dsp:nvSpPr>
        <dsp:cNvPr id="0" name=""/>
        <dsp:cNvSpPr/>
      </dsp:nvSpPr>
      <dsp:spPr>
        <a:xfrm>
          <a:off x="1947018" y="2763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  <a:endParaRPr lang="ar-SA" sz="2100" kern="1200" dirty="0"/>
        </a:p>
      </dsp:txBody>
      <dsp:txXfrm>
        <a:off x="1947018" y="2763"/>
        <a:ext cx="5200426" cy="472766"/>
      </dsp:txXfrm>
    </dsp:sp>
    <dsp:sp modelId="{46448FB3-F46B-4DAF-9750-FE492761F240}">
      <dsp:nvSpPr>
        <dsp:cNvPr id="0" name=""/>
        <dsp:cNvSpPr/>
      </dsp:nvSpPr>
      <dsp:spPr>
        <a:xfrm>
          <a:off x="19934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DF79-440E-4A9F-BCCD-03BBDFAD63EC}">
      <dsp:nvSpPr>
        <dsp:cNvPr id="0" name=""/>
        <dsp:cNvSpPr/>
      </dsp:nvSpPr>
      <dsp:spPr>
        <a:xfrm>
          <a:off x="2724379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07035-26F5-4DDC-8BE8-D08DA092BFB6}">
      <dsp:nvSpPr>
        <dsp:cNvPr id="0" name=""/>
        <dsp:cNvSpPr/>
      </dsp:nvSpPr>
      <dsp:spPr>
        <a:xfrm>
          <a:off x="3455905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9921-5F41-4EE6-BAE0-AA48BF3DC63C}">
      <dsp:nvSpPr>
        <dsp:cNvPr id="0" name=""/>
        <dsp:cNvSpPr/>
      </dsp:nvSpPr>
      <dsp:spPr>
        <a:xfrm>
          <a:off x="4186854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9456D-E3C1-440D-9488-5E6FBD80CF42}">
      <dsp:nvSpPr>
        <dsp:cNvPr id="0" name=""/>
        <dsp:cNvSpPr/>
      </dsp:nvSpPr>
      <dsp:spPr>
        <a:xfrm>
          <a:off x="4918381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792B-BDBD-4EE1-93FF-22A46EFFF421}">
      <dsp:nvSpPr>
        <dsp:cNvPr id="0" name=""/>
        <dsp:cNvSpPr/>
      </dsp:nvSpPr>
      <dsp:spPr>
        <a:xfrm>
          <a:off x="56493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E3E6-7676-440D-86DE-3F0B90122A9F}">
      <dsp:nvSpPr>
        <dsp:cNvPr id="0" name=""/>
        <dsp:cNvSpPr/>
      </dsp:nvSpPr>
      <dsp:spPr>
        <a:xfrm>
          <a:off x="6380857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BC108-07DE-45F3-AB5A-C62B2C866D07}">
      <dsp:nvSpPr>
        <dsp:cNvPr id="0" name=""/>
        <dsp:cNvSpPr/>
      </dsp:nvSpPr>
      <dsp:spPr>
        <a:xfrm>
          <a:off x="1947018" y="571834"/>
          <a:ext cx="5360855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omic Sans MS" panose="030F0702030302020204" pitchFamily="66" charset="0"/>
            </a:rPr>
            <a:t>Summarize a story about reconnecting with a friend via the internet</a:t>
          </a:r>
          <a:endParaRPr lang="ar-SA" sz="2000" b="1" i="0" u="none" kern="1200" dirty="0">
            <a:latin typeface="Comic Sans MS" panose="030F0702030302020204" pitchFamily="66" charset="0"/>
          </a:endParaRPr>
        </a:p>
      </dsp:txBody>
      <dsp:txXfrm>
        <a:off x="1947018" y="571834"/>
        <a:ext cx="5360855" cy="770433"/>
      </dsp:txXfrm>
    </dsp:sp>
    <dsp:sp modelId="{678BB782-76BC-45EC-AF1E-F7BB74E339B4}">
      <dsp:nvSpPr>
        <dsp:cNvPr id="0" name=""/>
        <dsp:cNvSpPr/>
      </dsp:nvSpPr>
      <dsp:spPr>
        <a:xfrm>
          <a:off x="1947018" y="1491299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  <a:endParaRPr lang="ar-SA" sz="2100" kern="1200" dirty="0"/>
        </a:p>
      </dsp:txBody>
      <dsp:txXfrm>
        <a:off x="1947018" y="1491299"/>
        <a:ext cx="5200426" cy="472766"/>
      </dsp:txXfrm>
    </dsp:sp>
    <dsp:sp modelId="{D8C345FC-E319-437A-BB2D-BE957B3B6447}">
      <dsp:nvSpPr>
        <dsp:cNvPr id="0" name=""/>
        <dsp:cNvSpPr/>
      </dsp:nvSpPr>
      <dsp:spPr>
        <a:xfrm>
          <a:off x="21326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AC4E3-261D-424A-9C15-1A3E48726C9A}">
      <dsp:nvSpPr>
        <dsp:cNvPr id="0" name=""/>
        <dsp:cNvSpPr/>
      </dsp:nvSpPr>
      <dsp:spPr>
        <a:xfrm>
          <a:off x="2863613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8FBC-4123-4777-A9D2-94BB46EB8560}">
      <dsp:nvSpPr>
        <dsp:cNvPr id="0" name=""/>
        <dsp:cNvSpPr/>
      </dsp:nvSpPr>
      <dsp:spPr>
        <a:xfrm>
          <a:off x="3595139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4AFA0-994D-4E8D-B3E3-933055315C00}">
      <dsp:nvSpPr>
        <dsp:cNvPr id="0" name=""/>
        <dsp:cNvSpPr/>
      </dsp:nvSpPr>
      <dsp:spPr>
        <a:xfrm>
          <a:off x="4326088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042FF-E571-4105-BC87-884C3560F62F}">
      <dsp:nvSpPr>
        <dsp:cNvPr id="0" name=""/>
        <dsp:cNvSpPr/>
      </dsp:nvSpPr>
      <dsp:spPr>
        <a:xfrm>
          <a:off x="5057615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C0C2-8481-439D-BE94-6DD6A6822E92}">
      <dsp:nvSpPr>
        <dsp:cNvPr id="0" name=""/>
        <dsp:cNvSpPr/>
      </dsp:nvSpPr>
      <dsp:spPr>
        <a:xfrm>
          <a:off x="57885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04A16-39CC-4B09-954E-8958C67FBEAC}">
      <dsp:nvSpPr>
        <dsp:cNvPr id="0" name=""/>
        <dsp:cNvSpPr/>
      </dsp:nvSpPr>
      <dsp:spPr>
        <a:xfrm>
          <a:off x="6520091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E2B27-2AB1-4FBD-9C2F-76F3BA56E8A7}">
      <dsp:nvSpPr>
        <dsp:cNvPr id="0" name=""/>
        <dsp:cNvSpPr/>
      </dsp:nvSpPr>
      <dsp:spPr>
        <a:xfrm>
          <a:off x="1947018" y="2060369"/>
          <a:ext cx="5639323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latin typeface="Comic Sans MS" panose="030F0702030302020204" pitchFamily="66" charset="0"/>
            </a:rPr>
            <a:t>Name ways to connect via the internet</a:t>
          </a:r>
          <a:endParaRPr lang="ar-SA" sz="2000" b="1" i="0" kern="1200" dirty="0">
            <a:latin typeface="Comic Sans MS" panose="030F0702030302020204" pitchFamily="66" charset="0"/>
          </a:endParaRPr>
        </a:p>
      </dsp:txBody>
      <dsp:txXfrm>
        <a:off x="1947018" y="2060369"/>
        <a:ext cx="5639323" cy="770433"/>
      </dsp:txXfrm>
    </dsp:sp>
    <dsp:sp modelId="{CB2F5FAB-A609-4E06-926E-281E731C9515}">
      <dsp:nvSpPr>
        <dsp:cNvPr id="0" name=""/>
        <dsp:cNvSpPr/>
      </dsp:nvSpPr>
      <dsp:spPr>
        <a:xfrm>
          <a:off x="1947018" y="2979835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  <a:endParaRPr lang="ar-SA" sz="2100" kern="1200" dirty="0"/>
        </a:p>
      </dsp:txBody>
      <dsp:txXfrm>
        <a:off x="1947018" y="2979835"/>
        <a:ext cx="5200426" cy="472766"/>
      </dsp:txXfrm>
    </dsp:sp>
    <dsp:sp modelId="{BC95B227-AB5A-4FF8-925E-D82ACE917E8E}">
      <dsp:nvSpPr>
        <dsp:cNvPr id="0" name=""/>
        <dsp:cNvSpPr/>
      </dsp:nvSpPr>
      <dsp:spPr>
        <a:xfrm>
          <a:off x="1947018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CA7D2-63A9-4B81-ACA4-DC4AB62ACF69}">
      <dsp:nvSpPr>
        <dsp:cNvPr id="0" name=""/>
        <dsp:cNvSpPr/>
      </dsp:nvSpPr>
      <dsp:spPr>
        <a:xfrm>
          <a:off x="2677967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905E-C5CE-4673-B40E-6C16BC8B3B92}">
      <dsp:nvSpPr>
        <dsp:cNvPr id="0" name=""/>
        <dsp:cNvSpPr/>
      </dsp:nvSpPr>
      <dsp:spPr>
        <a:xfrm>
          <a:off x="3409494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901CA-456F-4AD4-BD18-8E9B49E42D80}">
      <dsp:nvSpPr>
        <dsp:cNvPr id="0" name=""/>
        <dsp:cNvSpPr/>
      </dsp:nvSpPr>
      <dsp:spPr>
        <a:xfrm>
          <a:off x="4140443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222F8-43D2-456F-8BBA-87A98475E6C1}">
      <dsp:nvSpPr>
        <dsp:cNvPr id="0" name=""/>
        <dsp:cNvSpPr/>
      </dsp:nvSpPr>
      <dsp:spPr>
        <a:xfrm>
          <a:off x="4871970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D4E46-70BF-4AEE-B451-AF3B231F9A6F}">
      <dsp:nvSpPr>
        <dsp:cNvPr id="0" name=""/>
        <dsp:cNvSpPr/>
      </dsp:nvSpPr>
      <dsp:spPr>
        <a:xfrm>
          <a:off x="5602919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3417-05E2-44C9-92F9-BB17F4DB1197}">
      <dsp:nvSpPr>
        <dsp:cNvPr id="0" name=""/>
        <dsp:cNvSpPr/>
      </dsp:nvSpPr>
      <dsp:spPr>
        <a:xfrm>
          <a:off x="6334445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FA2C-6DA8-4154-937F-3E61829D8BC6}">
      <dsp:nvSpPr>
        <dsp:cNvPr id="0" name=""/>
        <dsp:cNvSpPr/>
      </dsp:nvSpPr>
      <dsp:spPr>
        <a:xfrm>
          <a:off x="1947018" y="3582688"/>
          <a:ext cx="5268032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>
              <a:solidFill>
                <a:schemeClr val="tx1"/>
              </a:solidFill>
              <a:effectLst/>
              <a:latin typeface="Comic Sans MS" panose="030F0702030302020204" pitchFamily="66" charset="0"/>
            </a:rPr>
            <a:t>Answer questions about the text</a:t>
          </a:r>
          <a:endParaRPr lang="ar-SA" sz="2000" b="1" i="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1947018" y="3582688"/>
        <a:ext cx="5268032" cy="77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1T07:34:42.4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9706CD-0696-4932-8080-78CBA1AB1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5BE2128-635C-46B3-821E-9050FFB5E0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78214F-B673-46E1-8BB9-770BABAD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89DA92-62A3-413B-8C6A-CF9F01320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815C9F-6621-475D-9DF5-016933498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716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E85772-8F29-40D6-8CCF-262A48DB5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0194662-7336-49E3-91FD-358997C0F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6A84B5-6C80-40A7-978E-0A81CBFE0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B5F481-3D00-4567-A0D6-176CDB24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9F03C19-7C89-4431-B5CC-B532E56E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453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628802D-9281-44F7-AE1C-B71D4E9D2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E9FB48-238E-404A-B9C4-3AC0EE8E8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8477B1-F4C6-40E7-B163-4F9652F0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21C9F-2563-4852-97E6-54E68C9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A1E999-0C04-4372-8E7F-363CCBCA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10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823D91-C6CC-4DF8-B593-B8DE982ED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690DCF5-22F6-4BE5-9463-ACB039AE5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BA029B-7A71-4CD9-BCD6-A7D0687A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3DF5CE-0312-494C-8585-9E569A933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8FA0B8-C68B-4852-9917-B4A26F62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266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9CF95A-3690-4513-8EAF-852E750A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A84C70-F0D0-4BC2-9560-852CF7E3D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A0181A-8EAE-43C3-BD1D-468214E9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A466D9-6C7E-4B43-8F8D-FD0A93ACA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420460-7B46-4FD8-914B-0D3F36CE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65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3E78D2-45AC-4DF0-9CB4-E66CE7ED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DD7B71-7CA4-407E-BE59-0DA6D948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1189A3-E9C7-4DCB-A171-1D37ACC27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F23613-3B2A-4EC4-AC09-7E0F496C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F34334B-C39F-4FBF-8A33-A601F4FB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6977C0-688F-4E2C-A1CD-2B2DC673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8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2BA03-D04F-4DDE-8B1C-AE01389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BD21F0-52BC-4E50-8332-EDC66E0F6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76929F9-37A6-4E8F-BC89-6DC6BCBF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A62E59D-D128-47F9-BF2D-52A114E14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8E1171F-D6B6-4D1A-9645-71F882497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040C353-E537-471A-AEE3-CBECC31B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B1AD57F-F65B-4E8F-AADA-9E41F66EE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0168D59-FCDA-4DE0-9FA9-D45D97E5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74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431DF2-AC45-4513-9990-DCF0861C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F74452-4DF5-4196-9F9C-B6D78556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1B925E2-EA1C-43CC-B3A1-598ED1CA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055DCB8-513F-48E4-B547-FEB2143E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607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F40E7D2-6974-4668-9EAA-C81E58A5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4BDC91D-DB13-4540-B52A-2268FE09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5A1FAC9-9A06-4AC0-8220-0A50C208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409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D71C4D-E94C-43E7-A203-21FACF3C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DBB734-953F-4C8F-8FD2-C16BD313C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E67915A-3F35-4F74-9E1A-706F92D11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177F4D-BC18-4AFA-9247-4C49F677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A74309-F7CF-4034-AA8C-F6C78532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514EDE8-CFA3-47E4-8F81-122ADD37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545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21512A-2B57-43F9-ACA1-0A7F11096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176363C-6AEB-4822-BE11-D096A682E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CFE3F39-6AD0-49E6-AB2B-5698334B6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4CBDAA-A5FD-474F-8ACB-97ADEE10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119149-C7AD-453D-97F8-D861E87E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885071-F04E-4500-BDEB-562B32E8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469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F8C3D8B-6C3D-4E61-9175-62141482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9BB803B-68DF-435D-8222-4665DF09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E26D42-A442-4BB2-9552-EECDFF693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2BE8-7613-4BD3-BC62-314386F32EA6}" type="datetimeFigureOut">
              <a:rPr lang="ar-SA" smtClean="0"/>
              <a:t>27/01/43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C19220-53A1-4D64-B50F-BEF322EF1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0D75EB-93E2-463D-8502-169762EAD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773A-D4A0-45FE-9EA0-99A8E9CA61D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154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B1FAB8-32FA-4DCC-B826-83569525B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14D495-74F5-483E-8F57-30A069EF44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88770D8-4C90-4344-BEA2-CE2961572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87E24FEF-6495-43C5-BBF3-29A4F39E951A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77CEA8B-0B16-43DA-8DFB-F1E7AC4049A4}"/>
              </a:ext>
            </a:extLst>
          </p:cNvPr>
          <p:cNvSpPr txBox="1"/>
          <p:nvPr/>
        </p:nvSpPr>
        <p:spPr>
          <a:xfrm>
            <a:off x="4214811" y="4135763"/>
            <a:ext cx="463463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>
                <a:solidFill>
                  <a:srgbClr val="8A3088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Reading </a:t>
            </a:r>
            <a:endParaRPr lang="ar-SA" sz="5400" dirty="0">
              <a:solidFill>
                <a:srgbClr val="8A3088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2" descr="Kids technology Royalty Free Vector Image - VectorStock">
            <a:extLst>
              <a:ext uri="{FF2B5EF4-FFF2-40B4-BE49-F238E27FC236}">
                <a16:creationId xmlns:a16="http://schemas.microsoft.com/office/drawing/2014/main" id="{C011E79E-7C18-461F-A02A-615EB4C6F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17621" y="1218120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9DFBF3C-561E-41F5-8791-FEBA397BCF8D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E1FA6DBB-4139-4CB2-9899-9071B9EDB8E9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E1FA6DBB-4139-4CB2-9899-9071B9EDB8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264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98A1C6-13B4-4A9C-ABAB-BDE0B92E4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94" t="20555" r="34688" b="7222"/>
          <a:stretch/>
        </p:blipFill>
        <p:spPr>
          <a:xfrm>
            <a:off x="4574381" y="1380989"/>
            <a:ext cx="3867150" cy="4953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0803D0-C1D4-484E-8C0A-52B8AEAEF6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37" t="19862" r="34844" b="7916"/>
          <a:stretch/>
        </p:blipFill>
        <p:spPr>
          <a:xfrm>
            <a:off x="8246192" y="1380989"/>
            <a:ext cx="3867150" cy="4953001"/>
          </a:xfrm>
          <a:prstGeom prst="rect">
            <a:avLst/>
          </a:prstGeom>
        </p:spPr>
      </p:pic>
      <p:pic>
        <p:nvPicPr>
          <p:cNvPr id="1026" name="Picture 2" descr="Blue paint brush stroke Royalty Free Vector Image">
            <a:extLst>
              <a:ext uri="{FF2B5EF4-FFF2-40B4-BE49-F238E27FC236}">
                <a16:creationId xmlns:a16="http://schemas.microsoft.com/office/drawing/2014/main" id="{67A5070C-6C74-40E7-841B-5C340B6A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621071" y="365125"/>
            <a:ext cx="3915171" cy="8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7BC113-8DD4-4622-8380-4B281D94AF41}"/>
              </a:ext>
            </a:extLst>
          </p:cNvPr>
          <p:cNvSpPr txBox="1"/>
          <p:nvPr/>
        </p:nvSpPr>
        <p:spPr>
          <a:xfrm>
            <a:off x="341633" y="720129"/>
            <a:ext cx="373618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b="1" dirty="0">
                <a:latin typeface="Comic Sans MS" panose="030F0702030302020204" pitchFamily="66" charset="0"/>
              </a:rPr>
              <a:t>Open your book @ page 12-13</a:t>
            </a:r>
            <a:endParaRPr lang="ar-SA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031B70EB-362E-47E6-A437-5E84DFCF7CA4}"/>
              </a:ext>
            </a:extLst>
          </p:cNvPr>
          <p:cNvSpPr/>
          <p:nvPr/>
        </p:nvSpPr>
        <p:spPr>
          <a:xfrm>
            <a:off x="6034126" y="4632982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can you see in this pictures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626F0B5-5700-43C0-96C4-E14E078742F9}"/>
              </a:ext>
            </a:extLst>
          </p:cNvPr>
          <p:cNvSpPr/>
          <p:nvPr/>
        </p:nvSpPr>
        <p:spPr>
          <a:xfrm>
            <a:off x="4745255" y="3288506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paragraphs are they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425FD1DA-81BF-46D3-897A-BCE24F1868F5}"/>
              </a:ext>
            </a:extLst>
          </p:cNvPr>
          <p:cNvSpPr/>
          <p:nvPr/>
        </p:nvSpPr>
        <p:spPr>
          <a:xfrm>
            <a:off x="6430604" y="1295332"/>
            <a:ext cx="5381625" cy="657225"/>
          </a:xfrm>
          <a:prstGeom prst="roundRect">
            <a:avLst/>
          </a:prstGeom>
          <a:solidFill>
            <a:srgbClr val="FDB716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tittle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ECP - Wireless internet - Jing Zhang illustration">
            <a:extLst>
              <a:ext uri="{FF2B5EF4-FFF2-40B4-BE49-F238E27FC236}">
                <a16:creationId xmlns:a16="http://schemas.microsoft.com/office/drawing/2014/main" id="{5D711F8F-71B7-4717-A12A-E1DE05B570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1742698"/>
            <a:ext cx="3535068" cy="246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498A1C6-13B4-4A9C-ABAB-BDE0B92E45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594" t="20555" r="34688" b="7222"/>
          <a:stretch/>
        </p:blipFill>
        <p:spPr>
          <a:xfrm>
            <a:off x="3714750" y="611982"/>
            <a:ext cx="3867150" cy="4953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00803D0-C1D4-484E-8C0A-52B8AEAEF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437" t="19862" r="34844" b="7916"/>
          <a:stretch/>
        </p:blipFill>
        <p:spPr>
          <a:xfrm>
            <a:off x="7564079" y="611981"/>
            <a:ext cx="3867150" cy="4953001"/>
          </a:xfrm>
          <a:prstGeom prst="rect">
            <a:avLst/>
          </a:prstGeom>
        </p:spPr>
      </p:pic>
      <p:pic>
        <p:nvPicPr>
          <p:cNvPr id="11" name="SG Bk 5 F-SA_2020_1-07">
            <a:hlinkClick r:id="" action="ppaction://media"/>
            <a:extLst>
              <a:ext uri="{FF2B5EF4-FFF2-40B4-BE49-F238E27FC236}">
                <a16:creationId xmlns:a16="http://schemas.microsoft.com/office/drawing/2014/main" id="{C5963644-4241-4B1A-8A05-C2F39C71406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1450" y="2819401"/>
            <a:ext cx="833437" cy="833437"/>
          </a:xfrm>
        </p:spPr>
      </p:pic>
      <p:pic>
        <p:nvPicPr>
          <p:cNvPr id="12" name="عنصر نائب للمحتوى 6">
            <a:extLst>
              <a:ext uri="{FF2B5EF4-FFF2-40B4-BE49-F238E27FC236}">
                <a16:creationId xmlns:a16="http://schemas.microsoft.com/office/drawing/2014/main" id="{8DF836BE-D151-4475-91B3-FCCCC6C540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44" y="1934370"/>
            <a:ext cx="853281" cy="853281"/>
          </a:xfrm>
          <a:prstGeom prst="rect">
            <a:avLst/>
          </a:prstGeom>
        </p:spPr>
      </p:pic>
      <p:pic>
        <p:nvPicPr>
          <p:cNvPr id="13" name="Picture 2" descr="Blue paint brush stroke Royalty Free Vector Image">
            <a:extLst>
              <a:ext uri="{FF2B5EF4-FFF2-40B4-BE49-F238E27FC236}">
                <a16:creationId xmlns:a16="http://schemas.microsoft.com/office/drawing/2014/main" id="{D545F8F5-4950-4F19-A484-B7C85C26A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977606" y="1729145"/>
            <a:ext cx="2203948" cy="94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EBA520D-3205-4E24-B675-7E7D8A58F1F6}"/>
              </a:ext>
            </a:extLst>
          </p:cNvPr>
          <p:cNvSpPr txBox="1"/>
          <p:nvPr/>
        </p:nvSpPr>
        <p:spPr>
          <a:xfrm>
            <a:off x="1174237" y="2030475"/>
            <a:ext cx="13906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Listen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▷ Internet: Animated Images, Gifs, Pictures &amp;amp; Animations - 100% FREE!">
            <a:extLst>
              <a:ext uri="{FF2B5EF4-FFF2-40B4-BE49-F238E27FC236}">
                <a16:creationId xmlns:a16="http://schemas.microsoft.com/office/drawing/2014/main" id="{F68776B9-14A1-4ACE-B142-0647F21B1D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45" y="1293018"/>
            <a:ext cx="3588263" cy="358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5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B4D8505-D031-49D4-B1C4-84736B1ED065}"/>
              </a:ext>
            </a:extLst>
          </p:cNvPr>
          <p:cNvSpPr/>
          <p:nvPr/>
        </p:nvSpPr>
        <p:spPr>
          <a:xfrm>
            <a:off x="1576387" y="215901"/>
            <a:ext cx="7230427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What can you tell about the people in the pictures?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DB9A9F7-8843-486C-BD9E-7F7FF737B392}"/>
              </a:ext>
            </a:extLst>
          </p:cNvPr>
          <p:cNvSpPr/>
          <p:nvPr/>
        </p:nvSpPr>
        <p:spPr>
          <a:xfrm>
            <a:off x="3250878" y="1445022"/>
            <a:ext cx="3811388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How old are they?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7E57C59-176C-4B13-A08A-CF5C298C3DD4}"/>
              </a:ext>
            </a:extLst>
          </p:cNvPr>
          <p:cNvSpPr/>
          <p:nvPr/>
        </p:nvSpPr>
        <p:spPr>
          <a:xfrm>
            <a:off x="3090862" y="2777332"/>
            <a:ext cx="4287812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Where are they? 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36B753F-C882-4E87-BEDF-95F27E859950}"/>
              </a:ext>
            </a:extLst>
          </p:cNvPr>
          <p:cNvSpPr/>
          <p:nvPr/>
        </p:nvSpPr>
        <p:spPr>
          <a:xfrm>
            <a:off x="3943350" y="4477147"/>
            <a:ext cx="4764235" cy="941388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What are they doing?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pic>
        <p:nvPicPr>
          <p:cNvPr id="16" name="Picture 2" descr="Blue paint brush stroke Royalty Free Vector Image">
            <a:extLst>
              <a:ext uri="{FF2B5EF4-FFF2-40B4-BE49-F238E27FC236}">
                <a16:creationId xmlns:a16="http://schemas.microsoft.com/office/drawing/2014/main" id="{88C56207-DDA8-4A0B-A4A3-628DEED7D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7206232" y="1837928"/>
            <a:ext cx="2612037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C8CA825-FABF-4C36-B9BF-0FE27BA298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0" b="45595" l="56586" r="74898"/>
                    </a14:imgEffect>
                  </a14:imgLayer>
                </a14:imgProps>
              </a:ext>
            </a:extLst>
          </a:blip>
          <a:srcRect l="54297" t="23449" r="22813" b="51944"/>
          <a:stretch/>
        </p:blipFill>
        <p:spPr>
          <a:xfrm>
            <a:off x="7258444" y="2105659"/>
            <a:ext cx="2790824" cy="1687511"/>
          </a:xfrm>
          <a:prstGeom prst="rect">
            <a:avLst/>
          </a:prstGeom>
        </p:spPr>
      </p:pic>
      <p:pic>
        <p:nvPicPr>
          <p:cNvPr id="14" name="Picture 2" descr="Blue paint brush stroke Royalty Free Vector Image">
            <a:extLst>
              <a:ext uri="{FF2B5EF4-FFF2-40B4-BE49-F238E27FC236}">
                <a16:creationId xmlns:a16="http://schemas.microsoft.com/office/drawing/2014/main" id="{983E9DCE-2632-4767-9397-47738519B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9501305" y="86572"/>
            <a:ext cx="2612037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ue paint brush stroke Royalty Free Vector Image">
            <a:extLst>
              <a:ext uri="{FF2B5EF4-FFF2-40B4-BE49-F238E27FC236}">
                <a16:creationId xmlns:a16="http://schemas.microsoft.com/office/drawing/2014/main" id="{BA991D16-051C-4992-ADA9-46880E24D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3" b="27778"/>
          <a:stretch/>
        </p:blipFill>
        <p:spPr bwMode="auto">
          <a:xfrm>
            <a:off x="8898887" y="4001294"/>
            <a:ext cx="3214455" cy="245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7C94D00-14A2-4352-BC08-AB6E2A664F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90" b="81742" l="25422" r="45672">
                        <a14:backgroundMark x1="33542" y1="62685" x2="28385" y2="68333"/>
                        <a14:backgroundMark x1="28385" y1="68333" x2="29948" y2="60093"/>
                        <a14:backgroundMark x1="29948" y1="60093" x2="30625" y2="60556"/>
                        <a14:backgroundMark x1="32917" y1="60741" x2="32083" y2="63333"/>
                        <a14:backgroundMark x1="31667" y1="68889" x2="32917" y2="59722"/>
                        <a14:backgroundMark x1="32917" y1="59722" x2="32188" y2="67315"/>
                        <a14:backgroundMark x1="32188" y1="67315" x2="33438" y2="59167"/>
                      </a14:backgroundRemoval>
                    </a14:imgEffect>
                  </a14:imgLayer>
                </a14:imgProps>
              </a:ext>
            </a:extLst>
          </a:blip>
          <a:srcRect l="22891" t="54908" r="51797" b="15277"/>
          <a:stretch/>
        </p:blipFill>
        <p:spPr>
          <a:xfrm>
            <a:off x="9213372" y="512365"/>
            <a:ext cx="2546986" cy="168751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6EC18C1-B66A-4526-A2D6-2685AE5739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870" b="78056" l="23333" r="39688">
                        <a14:foregroundMark x1="34740" y1="75463" x2="35469" y2="66852"/>
                        <a14:foregroundMark x1="35469" y1="66852" x2="32760" y2="59722"/>
                        <a14:foregroundMark x1="32760" y1="59722" x2="36198" y2="66574"/>
                        <a14:foregroundMark x1="36198" y1="66574" x2="33906" y2="55741"/>
                        <a14:foregroundMark x1="33906" y1="55741" x2="34896" y2="63426"/>
                        <a14:foregroundMark x1="34896" y1="63426" x2="31146" y2="71944"/>
                        <a14:foregroundMark x1="31146" y1="71944" x2="35938" y2="59444"/>
                        <a14:foregroundMark x1="35938" y1="59444" x2="32604" y2="64907"/>
                        <a14:foregroundMark x1="32031" y1="73796" x2="32865" y2="62870"/>
                        <a14:foregroundMark x1="32865" y1="62870" x2="35260" y2="71852"/>
                        <a14:foregroundMark x1="35260" y1="71852" x2="36354" y2="63889"/>
                        <a14:foregroundMark x1="36354" y1="63889" x2="35573" y2="63056"/>
                        <a14:foregroundMark x1="30000" y1="69815" x2="34531" y2="67963"/>
                        <a14:foregroundMark x1="34531" y1="67963" x2="32604" y2="55556"/>
                        <a14:foregroundMark x1="32604" y1="55556" x2="39896" y2="54537"/>
                        <a14:foregroundMark x1="39896" y1="54537" x2="39688" y2="66389"/>
                        <a14:foregroundMark x1="39688" y1="66389" x2="38542" y2="70093"/>
                        <a14:foregroundMark x1="24271" y1="59259" x2="26042" y2="67500"/>
                        <a14:foregroundMark x1="26042" y1="67500" x2="28750" y2="73056"/>
                        <a14:foregroundMark x1="28750" y1="73056" x2="28594" y2="64074"/>
                        <a14:foregroundMark x1="28594" y1="64074" x2="34115" y2="67222"/>
                        <a14:foregroundMark x1="34115" y1="67222" x2="32813" y2="63704"/>
                        <a14:foregroundMark x1="24583" y1="59630" x2="25521" y2="70093"/>
                        <a14:foregroundMark x1="25521" y1="70093" x2="33073" y2="73056"/>
                        <a14:foregroundMark x1="33073" y1="73056" x2="24010" y2="66204"/>
                        <a14:foregroundMark x1="24010" y1="66204" x2="26302" y2="72222"/>
                        <a14:foregroundMark x1="26302" y1="65370" x2="27760" y2="73519"/>
                        <a14:foregroundMark x1="27760" y1="73519" x2="23385" y2="68519"/>
                        <a14:foregroundMark x1="23385" y1="68519" x2="23385" y2="68519"/>
                        <a14:foregroundMark x1="23646" y1="60833" x2="23073" y2="52593"/>
                        <a14:foregroundMark x1="23073" y1="52593" x2="31823" y2="52870"/>
                        <a14:foregroundMark x1="31823" y1="52870" x2="27396" y2="60093"/>
                        <a14:foregroundMark x1="27396" y1="60093" x2="26198" y2="64630"/>
                      </a14:backgroundRemoval>
                    </a14:imgEffect>
                  </a14:imgLayer>
                </a14:imgProps>
              </a:ext>
            </a:extLst>
          </a:blip>
          <a:srcRect l="22031" t="51817" r="60000" b="18889"/>
          <a:stretch/>
        </p:blipFill>
        <p:spPr>
          <a:xfrm>
            <a:off x="9457289" y="4414045"/>
            <a:ext cx="2190750" cy="2008980"/>
          </a:xfrm>
          <a:prstGeom prst="rect">
            <a:avLst/>
          </a:prstGeom>
        </p:spPr>
      </p:pic>
      <p:pic>
        <p:nvPicPr>
          <p:cNvPr id="8194" name="Picture 2" descr="animation gif on Behance">
            <a:extLst>
              <a:ext uri="{FF2B5EF4-FFF2-40B4-BE49-F238E27FC236}">
                <a16:creationId xmlns:a16="http://schemas.microsoft.com/office/drawing/2014/main" id="{0114393F-D69A-4137-9C5C-10C825B379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51" y="1690688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1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0F7A88-1A8D-43FE-9D40-E26801AD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5" t="15694" r="50937" b="6666"/>
          <a:stretch/>
        </p:blipFill>
        <p:spPr>
          <a:xfrm>
            <a:off x="7196137" y="-39687"/>
            <a:ext cx="4429125" cy="65786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090294-B122-474A-AE13-DC4B95AF63B1}"/>
              </a:ext>
            </a:extLst>
          </p:cNvPr>
          <p:cNvSpPr/>
          <p:nvPr/>
        </p:nvSpPr>
        <p:spPr>
          <a:xfrm>
            <a:off x="2574208" y="637777"/>
            <a:ext cx="4845767" cy="614363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was Sean Redden doing?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BE4073F-424E-4759-86F8-945909135253}"/>
              </a:ext>
            </a:extLst>
          </p:cNvPr>
          <p:cNvSpPr/>
          <p:nvPr/>
        </p:nvSpPr>
        <p:spPr>
          <a:xfrm>
            <a:off x="838200" y="1428750"/>
            <a:ext cx="5124449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What problem was the Finnish woman having?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A263F3-D476-43FF-B3B6-B852BA665BFF}"/>
              </a:ext>
            </a:extLst>
          </p:cNvPr>
          <p:cNvSpPr/>
          <p:nvPr/>
        </p:nvSpPr>
        <p:spPr>
          <a:xfrm>
            <a:off x="971552" y="2443957"/>
            <a:ext cx="3838574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Why couldn’t she get help? 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75D11C7-B632-495D-81B5-5893BA389983}"/>
              </a:ext>
            </a:extLst>
          </p:cNvPr>
          <p:cNvSpPr/>
          <p:nvPr/>
        </p:nvSpPr>
        <p:spPr>
          <a:xfrm>
            <a:off x="1983659" y="3295253"/>
            <a:ext cx="5124449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Was this part of the game or was it real?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F61ADB9-BC16-47FC-9D11-5F940CDDE241}"/>
              </a:ext>
            </a:extLst>
          </p:cNvPr>
          <p:cNvSpPr/>
          <p:nvPr/>
        </p:nvSpPr>
        <p:spPr>
          <a:xfrm>
            <a:off x="3349266" y="4402932"/>
            <a:ext cx="3836115" cy="620712"/>
          </a:xfrm>
          <a:prstGeom prst="rect">
            <a:avLst/>
          </a:prstGeom>
          <a:solidFill>
            <a:srgbClr val="F15E2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what did Sean do?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0DEBECD-9265-4506-AF52-CDD8D498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54" t="19583" r="31094" b="5324"/>
          <a:stretch/>
        </p:blipFill>
        <p:spPr>
          <a:xfrm>
            <a:off x="6877049" y="-85725"/>
            <a:ext cx="4076699" cy="6810374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6F6B0E51-A6F1-415D-9F3D-AA8A52EE6544}"/>
              </a:ext>
            </a:extLst>
          </p:cNvPr>
          <p:cNvSpPr/>
          <p:nvPr/>
        </p:nvSpPr>
        <p:spPr>
          <a:xfrm>
            <a:off x="838200" y="170657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Who is Patrick Swales?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A80D0F9E-BCB4-4732-8C17-AA65CFC1B9EF}"/>
              </a:ext>
            </a:extLst>
          </p:cNvPr>
          <p:cNvSpPr/>
          <p:nvPr/>
        </p:nvSpPr>
        <p:spPr>
          <a:xfrm>
            <a:off x="1514476" y="1058861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Who did he see on the subway?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42A5D8A-4A98-488A-829F-D63178DEACCE}"/>
              </a:ext>
            </a:extLst>
          </p:cNvPr>
          <p:cNvSpPr/>
          <p:nvPr/>
        </p:nvSpPr>
        <p:spPr>
          <a:xfrm>
            <a:off x="1106129" y="2082801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Why didn’t he speak to him?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6E33A4E-B62B-4DEC-BE87-C234E53AA326}"/>
              </a:ext>
            </a:extLst>
          </p:cNvPr>
          <p:cNvSpPr/>
          <p:nvPr/>
        </p:nvSpPr>
        <p:spPr>
          <a:xfrm>
            <a:off x="2643187" y="3136110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How did he find him? </a:t>
            </a:r>
            <a:endParaRPr lang="ar-SA" sz="2000" b="1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B756497-8863-4815-A49F-382128F2EA23}"/>
              </a:ext>
            </a:extLst>
          </p:cNvPr>
          <p:cNvSpPr/>
          <p:nvPr/>
        </p:nvSpPr>
        <p:spPr>
          <a:xfrm>
            <a:off x="3652836" y="4410077"/>
            <a:ext cx="4467225" cy="771525"/>
          </a:xfrm>
          <a:prstGeom prst="roundRect">
            <a:avLst/>
          </a:prstGeom>
          <a:solidFill>
            <a:srgbClr val="3CAB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>
                <a:latin typeface="Comic Sans MS" panose="030F0702030302020204" pitchFamily="66" charset="0"/>
              </a:rPr>
              <a:t>What are Patrick and Manuel doing now?</a:t>
            </a:r>
            <a:endParaRPr lang="ar-SA" sz="2000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FD39DA-6282-4FCF-8896-B448DCCB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0E7BC0-6A33-4CC5-9F2D-63CA5223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9744E8-09E7-4F66-85EA-172DD0E87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F4628D-B616-4F3F-A0FE-2FBD4C337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6" t="38196" r="24297" b="9929"/>
          <a:stretch/>
        </p:blipFill>
        <p:spPr>
          <a:xfrm>
            <a:off x="4152899" y="-85725"/>
            <a:ext cx="8039101" cy="488473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0B2D6EE-39E3-4D7A-95AA-FDAA90C4D4B7}"/>
              </a:ext>
            </a:extLst>
          </p:cNvPr>
          <p:cNvSpPr/>
          <p:nvPr/>
        </p:nvSpPr>
        <p:spPr>
          <a:xfrm>
            <a:off x="680884" y="519907"/>
            <a:ext cx="4889090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was the relationship between Asma and Sabah in the past?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C397A2A-7863-43CF-900D-28FD26FEE0FC}"/>
              </a:ext>
            </a:extLst>
          </p:cNvPr>
          <p:cNvSpPr/>
          <p:nvPr/>
        </p:nvSpPr>
        <p:spPr>
          <a:xfrm>
            <a:off x="987835" y="1635522"/>
            <a:ext cx="3862541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Why did they lose contact?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68018B4-8AB0-4AA4-8E49-20C4CA5F2E02}"/>
              </a:ext>
            </a:extLst>
          </p:cNvPr>
          <p:cNvSpPr/>
          <p:nvPr/>
        </p:nvSpPr>
        <p:spPr>
          <a:xfrm>
            <a:off x="1194158" y="2936478"/>
            <a:ext cx="3862541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Who helped Asma find Sabah? How?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17E4B40-2340-4200-86F7-CCF3B256E509}"/>
              </a:ext>
            </a:extLst>
          </p:cNvPr>
          <p:cNvSpPr/>
          <p:nvPr/>
        </p:nvSpPr>
        <p:spPr>
          <a:xfrm>
            <a:off x="4074240" y="5345112"/>
            <a:ext cx="6860459" cy="752475"/>
          </a:xfrm>
          <a:prstGeom prst="roundRect">
            <a:avLst/>
          </a:prstGeom>
          <a:solidFill>
            <a:srgbClr val="FDB71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What is the relationship between Sabah and Asma now? 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8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DA7FE9-450B-4ED6-8402-CC10FEDBD9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0" t="60833" r="36641" b="14861"/>
          <a:stretch/>
        </p:blipFill>
        <p:spPr>
          <a:xfrm>
            <a:off x="3133725" y="627062"/>
            <a:ext cx="7620000" cy="3028951"/>
          </a:xfrm>
          <a:prstGeom prst="rect">
            <a:avLst/>
          </a:prstGeom>
        </p:spPr>
      </p:pic>
      <p:pic>
        <p:nvPicPr>
          <p:cNvPr id="7170" name="Picture 2" descr="Wifi Signal GIFs - Get the best GIF on GIPHY">
            <a:extLst>
              <a:ext uri="{FF2B5EF4-FFF2-40B4-BE49-F238E27FC236}">
                <a16:creationId xmlns:a16="http://schemas.microsoft.com/office/drawing/2014/main" id="{95437612-264F-435C-A3FC-51677F3846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21" y="3954463"/>
            <a:ext cx="1571308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6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A7C739-938C-49C9-B250-98C31019F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FEDFB0-D73D-4B5E-A563-6C67800B1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71EAB00-3CA5-449E-A27F-5F41FD533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57DA803-603A-4237-A7D8-AAC8D3410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17031" t="26621" r="24063" b="7083"/>
          <a:stretch/>
        </p:blipFill>
        <p:spPr>
          <a:xfrm>
            <a:off x="3567420" y="347882"/>
            <a:ext cx="8455742" cy="5721350"/>
          </a:xfrm>
          <a:prstGeom prst="rect">
            <a:avLst/>
          </a:prstGeom>
        </p:spPr>
      </p:pic>
      <p:pic>
        <p:nvPicPr>
          <p:cNvPr id="2050" name="Picture 2" descr="ADVANTAGES AND DISADVANTAGES: OPEN ENGLISH WEB PAGE | Easy English Learning  Blog">
            <a:extLst>
              <a:ext uri="{FF2B5EF4-FFF2-40B4-BE49-F238E27FC236}">
                <a16:creationId xmlns:a16="http://schemas.microsoft.com/office/drawing/2014/main" id="{14C379B8-196C-42A1-BEFF-E6CC908E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76" y="2554486"/>
            <a:ext cx="3782500" cy="17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ko and Miya GIFs - Find &amp;amp; Share on GIPHY">
            <a:extLst>
              <a:ext uri="{FF2B5EF4-FFF2-40B4-BE49-F238E27FC236}">
                <a16:creationId xmlns:a16="http://schemas.microsoft.com/office/drawing/2014/main" id="{E9517539-3663-411D-A136-2C4FBCCAE1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3" y="1860153"/>
            <a:ext cx="2951609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 Minute Timer - FlipAnim">
            <a:extLst>
              <a:ext uri="{FF2B5EF4-FFF2-40B4-BE49-F238E27FC236}">
                <a16:creationId xmlns:a16="http://schemas.microsoft.com/office/drawing/2014/main" id="{68337A6F-3AD6-42FC-B2C3-8E9E2827E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13" y="661414"/>
            <a:ext cx="1914525" cy="12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36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CA01D2-267C-4937-B177-D71D28BB8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31" t="26621" r="24063" b="7083"/>
          <a:stretch/>
        </p:blipFill>
        <p:spPr>
          <a:xfrm>
            <a:off x="3567420" y="347882"/>
            <a:ext cx="8455742" cy="572135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7BE483E-F24D-4B49-93D6-457CB852E425}"/>
              </a:ext>
            </a:extLst>
          </p:cNvPr>
          <p:cNvSpPr txBox="1"/>
          <p:nvPr/>
        </p:nvSpPr>
        <p:spPr>
          <a:xfrm>
            <a:off x="8677275" y="2486025"/>
            <a:ext cx="29432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Threat of our privacy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2BE6E9F-B572-4B7C-9D3A-94F4AA4FA2DB}"/>
              </a:ext>
            </a:extLst>
          </p:cNvPr>
          <p:cNvSpPr txBox="1"/>
          <p:nvPr/>
        </p:nvSpPr>
        <p:spPr>
          <a:xfrm>
            <a:off x="4526986" y="2378592"/>
            <a:ext cx="37883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It makes communication much easier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E1EE398-6CB3-41AA-A11F-130A6D352830}"/>
              </a:ext>
            </a:extLst>
          </p:cNvPr>
          <p:cNvSpPr txBox="1"/>
          <p:nvPr/>
        </p:nvSpPr>
        <p:spPr>
          <a:xfrm>
            <a:off x="4021070" y="5309968"/>
            <a:ext cx="37393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Source of Entertainment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7FF743E-B0E5-41D6-BC23-B531FCC5EC85}"/>
              </a:ext>
            </a:extLst>
          </p:cNvPr>
          <p:cNvSpPr txBox="1"/>
          <p:nvPr/>
        </p:nvSpPr>
        <p:spPr>
          <a:xfrm>
            <a:off x="8734348" y="3466028"/>
            <a:ext cx="2743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Waste time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70966A1-17DA-4D70-89A6-16FC388AE5AE}"/>
              </a:ext>
            </a:extLst>
          </p:cNvPr>
          <p:cNvSpPr txBox="1"/>
          <p:nvPr/>
        </p:nvSpPr>
        <p:spPr>
          <a:xfrm>
            <a:off x="8772525" y="4347943"/>
            <a:ext cx="29432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Virus are spread in the internet </a:t>
            </a:r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E3FE79-5C5C-4C71-AA63-AE335DEDE308}"/>
              </a:ext>
            </a:extLst>
          </p:cNvPr>
          <p:cNvSpPr txBox="1"/>
          <p:nvPr/>
        </p:nvSpPr>
        <p:spPr>
          <a:xfrm>
            <a:off x="3549694" y="3310978"/>
            <a:ext cx="42455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Source Of Information</a:t>
            </a:r>
          </a:p>
          <a:p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BF401B-AE5A-43D3-870D-A26FCD50E852}"/>
              </a:ext>
            </a:extLst>
          </p:cNvPr>
          <p:cNvSpPr txBox="1"/>
          <p:nvPr/>
        </p:nvSpPr>
        <p:spPr>
          <a:xfrm>
            <a:off x="3849295" y="4297105"/>
            <a:ext cx="43376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Buying and selling things online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EA72A60-B144-40B3-89C3-F62EA79E49E1}"/>
              </a:ext>
            </a:extLst>
          </p:cNvPr>
          <p:cNvSpPr txBox="1"/>
          <p:nvPr/>
        </p:nvSpPr>
        <p:spPr>
          <a:xfrm>
            <a:off x="8212743" y="5324036"/>
            <a:ext cx="34360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  <a:cs typeface="MV Boli" panose="02000500030200090000" pitchFamily="2" charset="0"/>
              </a:rPr>
              <a:t>Not Safe Place For kids </a:t>
            </a:r>
          </a:p>
          <a:p>
            <a:endParaRPr lang="ar-SA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utoShape 2" descr="Advantages and Disadvantages | Baamboozle">
            <a:extLst>
              <a:ext uri="{FF2B5EF4-FFF2-40B4-BE49-F238E27FC236}">
                <a16:creationId xmlns:a16="http://schemas.microsoft.com/office/drawing/2014/main" id="{F65E196C-01F2-4502-9DA9-9D99090F2F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4990" y="813292"/>
            <a:ext cx="25622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28" name="Picture 4" descr="Advantages and Disadvantages | Baamboozle">
            <a:extLst>
              <a:ext uri="{FF2B5EF4-FFF2-40B4-BE49-F238E27FC236}">
                <a16:creationId xmlns:a16="http://schemas.microsoft.com/office/drawing/2014/main" id="{AD60F61A-4C7F-429C-9A4F-BA3622A906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23912"/>
            <a:ext cx="256222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E1E938-A95D-4AB5-89E6-B924A0E5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270E87D-6AF3-4EAF-9FD2-FBA55CCEA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8E95649-6366-4336-8514-94913F8D8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Picture 2" descr="Have some question? by Andrey on Dribbble | Motion design animation,  Graphic design background templates, Cartoon art prints">
            <a:extLst>
              <a:ext uri="{FF2B5EF4-FFF2-40B4-BE49-F238E27FC236}">
                <a16:creationId xmlns:a16="http://schemas.microsoft.com/office/drawing/2014/main" id="{D9F002A5-42C2-440B-8EE4-9A9650B51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876300"/>
            <a:ext cx="4826717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0B6485C-D086-4430-A96E-60F4369C5FDF}"/>
              </a:ext>
            </a:extLst>
          </p:cNvPr>
          <p:cNvSpPr txBox="1"/>
          <p:nvPr/>
        </p:nvSpPr>
        <p:spPr>
          <a:xfrm>
            <a:off x="3695700" y="1544568"/>
            <a:ext cx="4207592" cy="3046988"/>
          </a:xfrm>
          <a:prstGeom prst="rect">
            <a:avLst/>
          </a:prstGeom>
          <a:solidFill>
            <a:srgbClr val="F15C23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latin typeface="Forte" panose="03060902040502070203" pitchFamily="66" charset="0"/>
              </a:rPr>
              <a:t>Work book</a:t>
            </a:r>
            <a:endParaRPr lang="ar-SA" sz="9600" b="1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1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D186CB-03EB-461F-889B-E12A3F66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5607453-00D3-499A-99D6-739D2283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AE38311-072B-4943-828E-C88AABBB3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2" y="0"/>
            <a:ext cx="8524875" cy="5104606"/>
          </a:xfrm>
        </p:spPr>
      </p:pic>
    </p:spTree>
    <p:extLst>
      <p:ext uri="{BB962C8B-B14F-4D97-AF65-F5344CB8AC3E}">
        <p14:creationId xmlns:p14="http://schemas.microsoft.com/office/powerpoint/2010/main" val="363927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8D71D9-357F-4C27-B692-5CF09851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612229-D61E-4206-A960-9C7180C3F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3185EE2-B761-4564-98B1-0194057E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85725"/>
            <a:ext cx="12192000" cy="694372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BF6490A-1AF4-4CE4-AE9D-E0C5BA93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53" t="33849" r="25625" b="9932"/>
          <a:stretch/>
        </p:blipFill>
        <p:spPr>
          <a:xfrm>
            <a:off x="4750594" y="2637394"/>
            <a:ext cx="7305675" cy="385548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48041E-AD73-4F6F-9D8F-862DE1841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t="17222" r="26016" b="9930"/>
          <a:stretch/>
        </p:blipFill>
        <p:spPr>
          <a:xfrm>
            <a:off x="842962" y="0"/>
            <a:ext cx="4733926" cy="34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A75F06-B65D-4C22-BCC4-06807438D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486CBF-78E5-4014-AF27-7A0AA49D1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BEA2E4D-80A8-44F6-B395-25C57F521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5" name="Picture 2" descr="You do your homework this evening -">
            <a:extLst>
              <a:ext uri="{FF2B5EF4-FFF2-40B4-BE49-F238E27FC236}">
                <a16:creationId xmlns:a16="http://schemas.microsoft.com/office/drawing/2014/main" id="{F526AB9D-7DFD-4B46-A06E-66FB8F520E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97290E4B-8144-46FF-ABAA-5336B73A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1162843"/>
            <a:ext cx="428148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نصة مدرستي">
            <a:extLst>
              <a:ext uri="{FF2B5EF4-FFF2-40B4-BE49-F238E27FC236}">
                <a16:creationId xmlns:a16="http://schemas.microsoft.com/office/drawing/2014/main" id="{53E71F3B-0848-4F7C-A237-08B05C8B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mework Clipart Transparent Transparent Images – Free PNG Images Vector,  PSD, Clipart, Templates">
            <a:extLst>
              <a:ext uri="{FF2B5EF4-FFF2-40B4-BE49-F238E27FC236}">
                <a16:creationId xmlns:a16="http://schemas.microsoft.com/office/drawing/2014/main" id="{C6F97BC2-7487-47ED-8F27-1AE1F241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3300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4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3B31D1-0FD2-4F33-A6D1-A43BB0D0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281E05-42FC-4660-A658-115FBE5B1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866C88A-09A6-4C62-96C0-29B31D3DF1F3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1810F1F-FE66-4603-BDE8-FC032696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6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DC77430A-0911-430F-AD1B-8A144D07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D4607843-3211-48DA-B250-2051D24CB4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9395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67F20711-0BCA-4F4A-9EE7-29D48A5375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A2DE9DDE-8AD8-4415-A216-472B201F98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095153"/>
              </p:ext>
            </p:extLst>
          </p:nvPr>
        </p:nvGraphicFramePr>
        <p:xfrm>
          <a:off x="2088891" y="1690688"/>
          <a:ext cx="9684010" cy="441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65303CB-D805-47C4-ABEE-C773D00B19BF}"/>
              </a:ext>
            </a:extLst>
          </p:cNvPr>
          <p:cNvSpPr/>
          <p:nvPr/>
        </p:nvSpPr>
        <p:spPr>
          <a:xfrm>
            <a:off x="1465545" y="814192"/>
            <a:ext cx="3244241" cy="1011433"/>
          </a:xfrm>
          <a:prstGeom prst="roundRect">
            <a:avLst/>
          </a:prstGeom>
          <a:solidFill>
            <a:srgbClr val="F15C23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6146" name="Picture 2" descr="Web Designer VIP (WebDesignerVIPco) - Profile | Pinterest">
            <a:extLst>
              <a:ext uri="{FF2B5EF4-FFF2-40B4-BE49-F238E27FC236}">
                <a16:creationId xmlns:a16="http://schemas.microsoft.com/office/drawing/2014/main" id="{772DD1C4-1A43-40AA-907D-4BBA3C216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30" y="3738234"/>
            <a:ext cx="3465512" cy="257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علم الإنسان ما لم يعلم . [ العلق: 5]">
            <a:extLst>
              <a:ext uri="{FF2B5EF4-FFF2-40B4-BE49-F238E27FC236}">
                <a16:creationId xmlns:a16="http://schemas.microsoft.com/office/drawing/2014/main" id="{AA0E5ABD-3CC7-4FE3-B46D-524226AE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756" y="838200"/>
            <a:ext cx="654355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1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9DE135-DA73-4215-9A03-759D0872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01B6D9-9E89-4B7A-83D3-DAEEC956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E68B469-519F-4522-9E21-1E72892B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7636C6-2EB2-46B3-9F0C-C9506C2ABDEF}"/>
              </a:ext>
            </a:extLst>
          </p:cNvPr>
          <p:cNvSpPr/>
          <p:nvPr/>
        </p:nvSpPr>
        <p:spPr>
          <a:xfrm>
            <a:off x="2219325" y="3159721"/>
            <a:ext cx="9335198" cy="8286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Has the Internet ever helped you meet or reconnect with a friend?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AAB6FBC-E5F6-4B22-B6BA-C7B7E4EB4978}"/>
              </a:ext>
            </a:extLst>
          </p:cNvPr>
          <p:cNvSpPr/>
          <p:nvPr/>
        </p:nvSpPr>
        <p:spPr>
          <a:xfrm>
            <a:off x="5162860" y="2204444"/>
            <a:ext cx="4708727" cy="7905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do you use the internet for ?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A6387D5-6624-4C5B-950E-F1C74C20B798}"/>
              </a:ext>
            </a:extLst>
          </p:cNvPr>
          <p:cNvSpPr/>
          <p:nvPr/>
        </p:nvSpPr>
        <p:spPr>
          <a:xfrm>
            <a:off x="2813102" y="1035050"/>
            <a:ext cx="7781156" cy="790575"/>
          </a:xfrm>
          <a:prstGeom prst="roundRect">
            <a:avLst/>
          </a:prstGeom>
          <a:solidFill>
            <a:srgbClr val="F15E26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Name some ways to connect via the internet</a:t>
            </a:r>
            <a:endParaRPr lang="ar-SA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Seguridad gif 10 » GIF Images Download">
            <a:extLst>
              <a:ext uri="{FF2B5EF4-FFF2-40B4-BE49-F238E27FC236}">
                <a16:creationId xmlns:a16="http://schemas.microsoft.com/office/drawing/2014/main" id="{53F22506-A514-4634-8ECC-1C3764513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87" y="3533775"/>
            <a:ext cx="5715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fi Gif GIFs | Tenor">
            <a:extLst>
              <a:ext uri="{FF2B5EF4-FFF2-40B4-BE49-F238E27FC236}">
                <a16:creationId xmlns:a16="http://schemas.microsoft.com/office/drawing/2014/main" id="{842E30AA-1137-4C67-9AE4-9720405B0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52" y="652860"/>
            <a:ext cx="16700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Tom suffers from …….…..attack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Asthma - Free medical icons">
            <a:extLst>
              <a:ext uri="{FF2B5EF4-FFF2-40B4-BE49-F238E27FC236}">
                <a16:creationId xmlns:a16="http://schemas.microsoft.com/office/drawing/2014/main" id="{ADE7EA7B-3D24-4606-A7CB-3DB73DDAC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4" y="681037"/>
            <a:ext cx="2333625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56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118790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You ………. your photo on Instagram 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11" name="Picture 4" descr="Posted Stock Illustrations – 5,398 Posted Stock Illustrations, Vectors &amp;amp;  Clipart - Dreamstime">
            <a:extLst>
              <a:ext uri="{FF2B5EF4-FFF2-40B4-BE49-F238E27FC236}">
                <a16:creationId xmlns:a16="http://schemas.microsoft.com/office/drawing/2014/main" id="{E41E2551-203E-4747-A721-4A4B0695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9" r="22656" b="5905"/>
          <a:stretch/>
        </p:blipFill>
        <p:spPr bwMode="auto">
          <a:xfrm>
            <a:off x="8619108" y="1257755"/>
            <a:ext cx="1701848" cy="195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51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2571750" y="3713560"/>
            <a:ext cx="8858250" cy="1073944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 a person who is trained to give emergency medical treatment ……………....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Paramedic Stock Illustrations – 21,001 Paramedic Stock Illustrations,  Vectors &amp;amp; Clipart - Dreamstime">
            <a:extLst>
              <a:ext uri="{FF2B5EF4-FFF2-40B4-BE49-F238E27FC236}">
                <a16:creationId xmlns:a16="http://schemas.microsoft.com/office/drawing/2014/main" id="{6A84226A-97BC-43F5-989E-4652BF59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58" y="1355212"/>
            <a:ext cx="2607033" cy="17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8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0F40B9-AF0C-430F-981A-BECB7078B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F81560-DE80-482F-AD31-70A98E28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901850E-6DB6-434D-971D-AB1E732E3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78658" y="-85725"/>
            <a:ext cx="12192000" cy="69437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9A0C47-AD48-4497-A783-44637FE3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7" t="23056" r="23907" b="99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2" descr="Declaration Installation ebb tide clipart شريط الذكريات -  abrazame-wedding.com">
            <a:extLst>
              <a:ext uri="{FF2B5EF4-FFF2-40B4-BE49-F238E27FC236}">
                <a16:creationId xmlns:a16="http://schemas.microsoft.com/office/drawing/2014/main" id="{F6EA3F7E-BE71-4819-BCA0-B8A707B0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3889" l="833" r="90000">
                        <a14:foregroundMark x1="19896" y1="5833" x2="23646" y2="30833"/>
                        <a14:foregroundMark x1="23646" y1="30833" x2="26979" y2="40972"/>
                        <a14:foregroundMark x1="26979" y1="40972" x2="94479" y2="48333"/>
                        <a14:foregroundMark x1="94479" y1="48333" x2="92604" y2="65556"/>
                        <a14:foregroundMark x1="92604" y1="65556" x2="71771" y2="82222"/>
                        <a14:foregroundMark x1="71771" y1="82222" x2="9375" y2="69583"/>
                        <a14:foregroundMark x1="9375" y1="69583" x2="6146" y2="63472"/>
                        <a14:foregroundMark x1="6146" y1="63472" x2="4063" y2="51806"/>
                        <a14:foregroundMark x1="4063" y1="51806" x2="5833" y2="12500"/>
                        <a14:foregroundMark x1="5833" y1="12500" x2="8229" y2="27083"/>
                        <a14:foregroundMark x1="8229" y1="27083" x2="14271" y2="26806"/>
                        <a14:foregroundMark x1="14271" y1="26806" x2="18958" y2="34444"/>
                        <a14:foregroundMark x1="18958" y1="34444" x2="19271" y2="15000"/>
                        <a14:foregroundMark x1="19271" y1="15000" x2="9167" y2="4722"/>
                        <a14:foregroundMark x1="9167" y1="4722" x2="5521" y2="18333"/>
                        <a14:foregroundMark x1="5521" y1="18333" x2="5833" y2="48611"/>
                        <a14:foregroundMark x1="5833" y1="48611" x2="11771" y2="72639"/>
                        <a14:foregroundMark x1="11771" y1="72639" x2="15104" y2="66250"/>
                        <a14:foregroundMark x1="15104" y1="66250" x2="23958" y2="60139"/>
                        <a14:foregroundMark x1="23958" y1="60139" x2="86979" y2="68056"/>
                        <a14:foregroundMark x1="86979" y1="68056" x2="89063" y2="75694"/>
                        <a14:foregroundMark x1="89063" y1="75694" x2="86354" y2="76667"/>
                        <a14:foregroundMark x1="97083" y1="48472" x2="92917" y2="60694"/>
                        <a14:foregroundMark x1="92917" y1="60694" x2="94063" y2="79028"/>
                        <a14:foregroundMark x1="94063" y1="79028" x2="4792" y2="78750"/>
                        <a14:foregroundMark x1="4792" y1="78750" x2="208" y2="7917"/>
                        <a14:foregroundMark x1="208" y1="7917" x2="3646" y2="694"/>
                        <a14:foregroundMark x1="3646" y1="694" x2="14479" y2="2361"/>
                        <a14:foregroundMark x1="14479" y1="2361" x2="20521" y2="7639"/>
                        <a14:foregroundMark x1="20521" y1="7639" x2="23750" y2="23750"/>
                        <a14:foregroundMark x1="23750" y1="23750" x2="21354" y2="30694"/>
                        <a14:foregroundMark x1="21354" y1="30694" x2="4583" y2="29306"/>
                        <a14:foregroundMark x1="4583" y1="29306" x2="7813" y2="21389"/>
                        <a14:foregroundMark x1="7813" y1="21389" x2="3229" y2="55278"/>
                        <a14:foregroundMark x1="3229" y1="55278" x2="11458" y2="93750"/>
                        <a14:foregroundMark x1="11458" y1="93750" x2="11458" y2="93889"/>
                        <a14:foregroundMark x1="98333" y1="53472" x2="92083" y2="52917"/>
                        <a14:foregroundMark x1="92083" y1="52917" x2="97500" y2="45972"/>
                        <a14:foregroundMark x1="97500" y1="45972" x2="93854" y2="53611"/>
                        <a14:foregroundMark x1="93854" y1="53611" x2="97292" y2="70833"/>
                        <a14:foregroundMark x1="97292" y1="70833" x2="95208" y2="79028"/>
                        <a14:foregroundMark x1="95208" y1="79028" x2="8229" y2="76389"/>
                        <a14:foregroundMark x1="8229" y1="76389" x2="729" y2="62639"/>
                        <a14:foregroundMark x1="729" y1="62639" x2="5313" y2="4444"/>
                        <a14:foregroundMark x1="5313" y1="4444" x2="2292" y2="25833"/>
                        <a14:foregroundMark x1="2292" y1="25833" x2="4896" y2="5278"/>
                        <a14:foregroundMark x1="4896" y1="5278" x2="18333" y2="5417"/>
                        <a14:foregroundMark x1="18333" y1="5417" x2="2083" y2="4583"/>
                        <a14:foregroundMark x1="2083" y1="4583" x2="2500" y2="35139"/>
                        <a14:foregroundMark x1="2500" y1="35139" x2="3229" y2="36667"/>
                        <a14:foregroundMark x1="5729" y1="4167" x2="833" y2="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65627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C7413B8F-D22D-4030-A7A5-3415D6DA3DED}"/>
              </a:ext>
            </a:extLst>
          </p:cNvPr>
          <p:cNvSpPr/>
          <p:nvPr/>
        </p:nvSpPr>
        <p:spPr>
          <a:xfrm>
            <a:off x="2486025" y="558007"/>
            <a:ext cx="4029075" cy="1200150"/>
          </a:xfrm>
          <a:prstGeom prst="rect">
            <a:avLst/>
          </a:prstGeom>
          <a:solidFill>
            <a:srgbClr val="AED8F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Let’s remember </a:t>
            </a:r>
            <a:endParaRPr lang="ar-SA" sz="4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E4479D4-188C-4110-9707-417F8AE4A903}"/>
              </a:ext>
            </a:extLst>
          </p:cNvPr>
          <p:cNvSpPr/>
          <p:nvPr/>
        </p:nvSpPr>
        <p:spPr>
          <a:xfrm>
            <a:off x="3686175" y="3762375"/>
            <a:ext cx="6953250" cy="885825"/>
          </a:xfrm>
          <a:prstGeom prst="roundRect">
            <a:avLst/>
          </a:prstGeom>
          <a:solidFill>
            <a:srgbClr val="F3B12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You have to be ………and different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Little White People With Unique One. Creative Idea, Unusual Person Concept.  Stock Vector - Illustration of innovation, marketing: 99847946">
            <a:extLst>
              <a:ext uri="{FF2B5EF4-FFF2-40B4-BE49-F238E27FC236}">
                <a16:creationId xmlns:a16="http://schemas.microsoft.com/office/drawing/2014/main" id="{FF62FBC6-97A0-4355-B014-00AB7DC3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068" y="1027906"/>
            <a:ext cx="2880389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5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301</Words>
  <Application>Microsoft Office PowerPoint</Application>
  <PresentationFormat>شاشة عريضة</PresentationFormat>
  <Paragraphs>54</Paragraphs>
  <Slides>22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Arial</vt:lpstr>
      <vt:lpstr>Bradley Hand ITC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6</cp:revision>
  <dcterms:created xsi:type="dcterms:W3CDTF">2021-08-31T07:34:04Z</dcterms:created>
  <dcterms:modified xsi:type="dcterms:W3CDTF">2021-09-04T18:33:11Z</dcterms:modified>
</cp:coreProperties>
</file>