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1" r:id="rId9"/>
    <p:sldId id="360" r:id="rId10"/>
    <p:sldId id="363" r:id="rId11"/>
    <p:sldId id="362" r:id="rId12"/>
    <p:sldId id="364" r:id="rId13"/>
    <p:sldId id="369" r:id="rId14"/>
    <p:sldId id="366" r:id="rId15"/>
    <p:sldId id="365" r:id="rId16"/>
    <p:sldId id="367" r:id="rId17"/>
    <p:sldId id="368" r:id="rId18"/>
    <p:sldId id="371" r:id="rId19"/>
    <p:sldId id="359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</p14:sldIdLst>
        </p14:section>
        <p14:section name="نشاط" id="{5774F226-3015-AB40-A03C-99F9B9825B78}">
          <p14:sldIdLst>
            <p14:sldId id="259"/>
            <p14:sldId id="358"/>
            <p14:sldId id="361"/>
            <p14:sldId id="360"/>
            <p14:sldId id="363"/>
            <p14:sldId id="362"/>
            <p14:sldId id="364"/>
            <p14:sldId id="369"/>
            <p14:sldId id="366"/>
            <p14:sldId id="365"/>
            <p14:sldId id="367"/>
            <p14:sldId id="368"/>
            <p14:sldId id="371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15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9" Type="http://schemas.openxmlformats.org/officeDocument/2006/relationships/image" Target="../media/image251.png"/><Relationship Id="rId21" Type="http://schemas.openxmlformats.org/officeDocument/2006/relationships/image" Target="../media/image16.png"/><Relationship Id="rId34" Type="http://schemas.openxmlformats.org/officeDocument/2006/relationships/image" Target="../media/image24.png"/><Relationship Id="rId42" Type="http://schemas.openxmlformats.org/officeDocument/2006/relationships/slide" Target="slide6.xm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hyperlink" Target="https://pixabay.com/it/lavagna-bianca-bordo-bianco-3205371/" TargetMode="External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5.png"/><Relationship Id="rId40" Type="http://schemas.openxmlformats.org/officeDocument/2006/relationships/image" Target="../media/image26.jpe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openxmlformats.org/officeDocument/2006/relationships/slide" Target="slide4.xml"/><Relationship Id="rId43" Type="http://schemas.openxmlformats.org/officeDocument/2006/relationships/image" Target="../media/image270.png"/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12" Type="http://schemas.openxmlformats.org/officeDocument/2006/relationships/image" Target="../media/image45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475969" y="371000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7736314"/>
                  </p:ext>
                </p:extLst>
              </p:nvPr>
            </p:nvGraphicFramePr>
            <p:xfrm>
              <a:off x="4589587" y="4287874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89587" y="4287874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26B3247A-1169-9B10-580F-2F451373B30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6862471" y="3085019"/>
            <a:ext cx="2071362" cy="1752550"/>
          </a:xfrm>
          <a:prstGeom prst="rect">
            <a:avLst/>
          </a:prstGeom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1277" y="4389046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صورة المقطع 4">
                <a:extLst>
                  <a:ext uri="{FF2B5EF4-FFF2-40B4-BE49-F238E27FC236}">
                    <a16:creationId xmlns:a16="http://schemas.microsoft.com/office/drawing/2014/main" id="{1A3FCB29-83C2-10B6-E5F3-D81635A655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2716307"/>
                  </p:ext>
                </p:extLst>
              </p:nvPr>
            </p:nvGraphicFramePr>
            <p:xfrm>
              <a:off x="6969925" y="3697086"/>
              <a:ext cx="1884212" cy="975275"/>
            </p:xfrm>
            <a:graphic>
              <a:graphicData uri="http://schemas.microsoft.com/office/powerpoint/2016/sectionzoom">
                <psez:sectionZm>
                  <psez:sectionZmObj sectionId="{5774F226-3015-AB40-A03C-99F9B9825B78}">
                    <psez:zmPr id="{2F7120F3-D39A-234A-BAB5-0CAB20E07B35}" transitionDur="1000">
                      <p166:blipFill xmlns:p166="http://schemas.microsoft.com/office/powerpoint/2016/6/main">
                        <a:blip r:embed="rId4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84212" cy="9752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صورة المقطع 4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1A3FCB29-83C2-10B6-E5F3-D81635A655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9925" y="3697086"/>
                <a:ext cx="1884212" cy="9752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BF96B5E-B46E-1097-8DA0-72F894B91C97}"/>
              </a:ext>
            </a:extLst>
          </p:cNvPr>
          <p:cNvGrpSpPr>
            <a:grpSpLocks/>
          </p:cNvGrpSpPr>
          <p:nvPr/>
        </p:nvGrpSpPr>
        <p:grpSpPr bwMode="auto">
          <a:xfrm>
            <a:off x="4564965" y="-133003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92AA242-9D6A-7E61-723F-9A8B8745B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A789614-08BC-851C-98A0-E8AFE00AF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ضرب الأعداد النسبية</a:t>
              </a:r>
              <a:endParaRPr lang="en-US" altLang="en-US" sz="3200" b="1" dirty="0"/>
            </a:p>
          </p:txBody>
        </p:sp>
      </p:grpSp>
      <p:grpSp>
        <p:nvGrpSpPr>
          <p:cNvPr id="8" name="Group 75">
            <a:extLst>
              <a:ext uri="{FF2B5EF4-FFF2-40B4-BE49-F238E27FC236}">
                <a16:creationId xmlns:a16="http://schemas.microsoft.com/office/drawing/2014/main" id="{20C393E6-C3A6-1DBD-6121-A6710D674458}"/>
              </a:ext>
            </a:extLst>
          </p:cNvPr>
          <p:cNvGrpSpPr>
            <a:grpSpLocks/>
          </p:cNvGrpSpPr>
          <p:nvPr/>
        </p:nvGrpSpPr>
        <p:grpSpPr bwMode="auto">
          <a:xfrm>
            <a:off x="4863850" y="5517704"/>
            <a:ext cx="1730375" cy="769937"/>
            <a:chOff x="3196" y="3481"/>
            <a:chExt cx="1090" cy="485"/>
          </a:xfrm>
        </p:grpSpPr>
        <p:grpSp>
          <p:nvGrpSpPr>
            <p:cNvPr id="11" name="Group 76">
              <a:extLst>
                <a:ext uri="{FF2B5EF4-FFF2-40B4-BE49-F238E27FC236}">
                  <a16:creationId xmlns:a16="http://schemas.microsoft.com/office/drawing/2014/main" id="{2D8A494C-171E-8B79-80BB-95C828468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3481"/>
              <a:ext cx="363" cy="483"/>
              <a:chOff x="4967" y="2221"/>
              <a:chExt cx="363" cy="483"/>
            </a:xfrm>
          </p:grpSpPr>
          <p:sp>
            <p:nvSpPr>
              <p:cNvPr id="21" name="Text Box 77">
                <a:extLst>
                  <a:ext uri="{FF2B5EF4-FFF2-40B4-BE49-F238E27FC236}">
                    <a16:creationId xmlns:a16="http://schemas.microsoft.com/office/drawing/2014/main" id="{B9817BEA-B240-776C-57FA-33BB9DB85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٩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 Box 78">
                <a:extLst>
                  <a:ext uri="{FF2B5EF4-FFF2-40B4-BE49-F238E27FC236}">
                    <a16:creationId xmlns:a16="http://schemas.microsoft.com/office/drawing/2014/main" id="{36752275-6CAF-590F-9C15-2DD07AE85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Line 79">
                <a:extLst>
                  <a:ext uri="{FF2B5EF4-FFF2-40B4-BE49-F238E27FC236}">
                    <a16:creationId xmlns:a16="http://schemas.microsoft.com/office/drawing/2014/main" id="{E7D1DA51-DCB3-7FA0-F085-CA6764CC1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0">
              <a:extLst>
                <a:ext uri="{FF2B5EF4-FFF2-40B4-BE49-F238E27FC236}">
                  <a16:creationId xmlns:a16="http://schemas.microsoft.com/office/drawing/2014/main" id="{66984D4D-A178-A497-E127-9020E49698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83"/>
              <a:ext cx="363" cy="483"/>
              <a:chOff x="4967" y="2221"/>
              <a:chExt cx="363" cy="483"/>
            </a:xfrm>
          </p:grpSpPr>
          <p:sp>
            <p:nvSpPr>
              <p:cNvPr id="18" name="Text Box 81">
                <a:extLst>
                  <a:ext uri="{FF2B5EF4-FFF2-40B4-BE49-F238E27FC236}">
                    <a16:creationId xmlns:a16="http://schemas.microsoft.com/office/drawing/2014/main" id="{BBE7241F-9831-44EC-BFE7-353171BC4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Text Box 82">
                <a:extLst>
                  <a:ext uri="{FF2B5EF4-FFF2-40B4-BE49-F238E27FC236}">
                    <a16:creationId xmlns:a16="http://schemas.microsoft.com/office/drawing/2014/main" id="{7F50FBCD-8FBC-B9DF-1D43-5A72016B3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Line 83">
                <a:extLst>
                  <a:ext uri="{FF2B5EF4-FFF2-40B4-BE49-F238E27FC236}">
                    <a16:creationId xmlns:a16="http://schemas.microsoft.com/office/drawing/2014/main" id="{D8740B0E-E044-7714-96DE-CCF341768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" name="Text Box 84">
              <a:extLst>
                <a:ext uri="{FF2B5EF4-FFF2-40B4-BE49-F238E27FC236}">
                  <a16:creationId xmlns:a16="http://schemas.microsoft.com/office/drawing/2014/main" id="{4FFB36D1-3C96-DC50-D752-30F336907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  <p:sp>
          <p:nvSpPr>
            <p:cNvPr id="17" name="Text Box 85">
              <a:extLst>
                <a:ext uri="{FF2B5EF4-FFF2-40B4-BE49-F238E27FC236}">
                  <a16:creationId xmlns:a16="http://schemas.microsoft.com/office/drawing/2014/main" id="{0D1D4AE4-6098-40FC-957E-96E920368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4" name="Group 109">
            <a:extLst>
              <a:ext uri="{FF2B5EF4-FFF2-40B4-BE49-F238E27FC236}">
                <a16:creationId xmlns:a16="http://schemas.microsoft.com/office/drawing/2014/main" id="{0A73F5B2-125A-72CF-FFB2-2E20B3681EE2}"/>
              </a:ext>
            </a:extLst>
          </p:cNvPr>
          <p:cNvGrpSpPr>
            <a:grpSpLocks/>
          </p:cNvGrpSpPr>
          <p:nvPr/>
        </p:nvGrpSpPr>
        <p:grpSpPr bwMode="auto">
          <a:xfrm>
            <a:off x="3038225" y="5546279"/>
            <a:ext cx="1946275" cy="766762"/>
            <a:chOff x="48" y="1138"/>
            <a:chExt cx="1498" cy="483"/>
          </a:xfrm>
        </p:grpSpPr>
        <p:grpSp>
          <p:nvGrpSpPr>
            <p:cNvPr id="25" name="Group 110">
              <a:extLst>
                <a:ext uri="{FF2B5EF4-FFF2-40B4-BE49-F238E27FC236}">
                  <a16:creationId xmlns:a16="http://schemas.microsoft.com/office/drawing/2014/main" id="{F2E3A793-5F12-6557-F109-5D93DE6AB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" y="1138"/>
              <a:ext cx="1204" cy="483"/>
              <a:chOff x="342" y="1138"/>
              <a:chExt cx="1204" cy="483"/>
            </a:xfrm>
          </p:grpSpPr>
          <p:sp>
            <p:nvSpPr>
              <p:cNvPr id="27" name="Text Box 111">
                <a:extLst>
                  <a:ext uri="{FF2B5EF4-FFF2-40B4-BE49-F238E27FC236}">
                    <a16:creationId xmlns:a16="http://schemas.microsoft.com/office/drawing/2014/main" id="{361021C0-AB23-7FBA-6DEA-3290CAC96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1138"/>
                <a:ext cx="12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Text Box 112">
                <a:extLst>
                  <a:ext uri="{FF2B5EF4-FFF2-40B4-BE49-F238E27FC236}">
                    <a16:creationId xmlns:a16="http://schemas.microsoft.com/office/drawing/2014/main" id="{D9FF4FCA-67A3-FCB7-439B-4AD6D936E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1333"/>
                <a:ext cx="12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× 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 dirty="0"/>
                  <a:t> 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Line 113">
                <a:extLst>
                  <a:ext uri="{FF2B5EF4-FFF2-40B4-BE49-F238E27FC236}">
                    <a16:creationId xmlns:a16="http://schemas.microsoft.com/office/drawing/2014/main" id="{49C6B3EF-08FA-E859-B57E-E3A164A00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" y="1381"/>
                <a:ext cx="107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" name="Text Box 114">
              <a:extLst>
                <a:ext uri="{FF2B5EF4-FFF2-40B4-BE49-F238E27FC236}">
                  <a16:creationId xmlns:a16="http://schemas.microsoft.com/office/drawing/2014/main" id="{64A1297A-989A-6952-6B74-795F9A38F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23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0" name="Group 270">
            <a:extLst>
              <a:ext uri="{FF2B5EF4-FFF2-40B4-BE49-F238E27FC236}">
                <a16:creationId xmlns:a16="http://schemas.microsoft.com/office/drawing/2014/main" id="{44A55AE8-6E6F-1676-5C34-80B62BF64CD8}"/>
              </a:ext>
            </a:extLst>
          </p:cNvPr>
          <p:cNvGrpSpPr>
            <a:grpSpLocks/>
          </p:cNvGrpSpPr>
          <p:nvPr/>
        </p:nvGrpSpPr>
        <p:grpSpPr bwMode="auto">
          <a:xfrm>
            <a:off x="6567238" y="5520879"/>
            <a:ext cx="2079625" cy="766762"/>
            <a:chOff x="4361" y="3483"/>
            <a:chExt cx="1310" cy="483"/>
          </a:xfrm>
        </p:grpSpPr>
        <p:grpSp>
          <p:nvGrpSpPr>
            <p:cNvPr id="31" name="Group 176">
              <a:extLst>
                <a:ext uri="{FF2B5EF4-FFF2-40B4-BE49-F238E27FC236}">
                  <a16:creationId xmlns:a16="http://schemas.microsoft.com/office/drawing/2014/main" id="{5E2DE4A7-4401-64A5-D6A4-8176D0D44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3483"/>
              <a:ext cx="363" cy="483"/>
              <a:chOff x="4967" y="2221"/>
              <a:chExt cx="363" cy="483"/>
            </a:xfrm>
          </p:grpSpPr>
          <p:sp>
            <p:nvSpPr>
              <p:cNvPr id="40" name="Text Box 177">
                <a:extLst>
                  <a:ext uri="{FF2B5EF4-FFF2-40B4-BE49-F238E27FC236}">
                    <a16:creationId xmlns:a16="http://schemas.microsoft.com/office/drawing/2014/main" id="{F6DA27DD-25FC-F3E3-6514-AAB37DFC61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1" name="Text Box 178">
                <a:extLst>
                  <a:ext uri="{FF2B5EF4-FFF2-40B4-BE49-F238E27FC236}">
                    <a16:creationId xmlns:a16="http://schemas.microsoft.com/office/drawing/2014/main" id="{E7131D60-73E1-21FD-7609-522AA6F537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Line 179">
                <a:extLst>
                  <a:ext uri="{FF2B5EF4-FFF2-40B4-BE49-F238E27FC236}">
                    <a16:creationId xmlns:a16="http://schemas.microsoft.com/office/drawing/2014/main" id="{3DCAA1F2-8569-5C62-E04D-1599E73B9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Text Box 180">
              <a:extLst>
                <a:ext uri="{FF2B5EF4-FFF2-40B4-BE49-F238E27FC236}">
                  <a16:creationId xmlns:a16="http://schemas.microsoft.com/office/drawing/2014/main" id="{09D66FAC-99B2-DC6A-32F8-2E7F44EFF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58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33" name="Group 181">
              <a:extLst>
                <a:ext uri="{FF2B5EF4-FFF2-40B4-BE49-F238E27FC236}">
                  <a16:creationId xmlns:a16="http://schemas.microsoft.com/office/drawing/2014/main" id="{0E627A6D-69E3-2503-A669-5C7107621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6" y="3483"/>
              <a:ext cx="635" cy="483"/>
              <a:chOff x="4377" y="2811"/>
              <a:chExt cx="635" cy="483"/>
            </a:xfrm>
          </p:grpSpPr>
          <p:grpSp>
            <p:nvGrpSpPr>
              <p:cNvPr id="35" name="Group 182">
                <a:extLst>
                  <a:ext uri="{FF2B5EF4-FFF2-40B4-BE49-F238E27FC236}">
                    <a16:creationId xmlns:a16="http://schemas.microsoft.com/office/drawing/2014/main" id="{E09AE3BA-703F-CAE0-AE2A-299B12C49A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7" name="Text Box 183">
                  <a:extLst>
                    <a:ext uri="{FF2B5EF4-FFF2-40B4-BE49-F238E27FC236}">
                      <a16:creationId xmlns:a16="http://schemas.microsoft.com/office/drawing/2014/main" id="{CCE96E05-9A3E-CD2F-C7A4-8C1466D088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" name="Text Box 184">
                  <a:extLst>
                    <a:ext uri="{FF2B5EF4-FFF2-40B4-BE49-F238E27FC236}">
                      <a16:creationId xmlns:a16="http://schemas.microsoft.com/office/drawing/2014/main" id="{65BE9A08-0DEF-0C6D-CAD8-F4F3F7A024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Line 185">
                  <a:extLst>
                    <a:ext uri="{FF2B5EF4-FFF2-40B4-BE49-F238E27FC236}">
                      <a16:creationId xmlns:a16="http://schemas.microsoft.com/office/drawing/2014/main" id="{793F7E15-F308-E703-1E1B-578365C5F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Text Box 186">
                <a:extLst>
                  <a:ext uri="{FF2B5EF4-FFF2-40B4-BE49-F238E27FC236}">
                    <a16:creationId xmlns:a16="http://schemas.microsoft.com/office/drawing/2014/main" id="{A8543E18-5C95-073D-75C9-8D22CCE5D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Text Box 187">
              <a:extLst>
                <a:ext uri="{FF2B5EF4-FFF2-40B4-BE49-F238E27FC236}">
                  <a16:creationId xmlns:a16="http://schemas.microsoft.com/office/drawing/2014/main" id="{E6E59FE5-80F4-4FC9-92B6-FC9186D8B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1" y="358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3" name="Group 205">
            <a:extLst>
              <a:ext uri="{FF2B5EF4-FFF2-40B4-BE49-F238E27FC236}">
                <a16:creationId xmlns:a16="http://schemas.microsoft.com/office/drawing/2014/main" id="{8A036107-F1AA-5035-4CA0-3A6D0E48FBC6}"/>
              </a:ext>
            </a:extLst>
          </p:cNvPr>
          <p:cNvGrpSpPr>
            <a:grpSpLocks/>
          </p:cNvGrpSpPr>
          <p:nvPr/>
        </p:nvGrpSpPr>
        <p:grpSpPr bwMode="auto">
          <a:xfrm>
            <a:off x="2987425" y="2874516"/>
            <a:ext cx="576263" cy="766763"/>
            <a:chOff x="4967" y="2221"/>
            <a:chExt cx="363" cy="483"/>
          </a:xfrm>
        </p:grpSpPr>
        <p:sp>
          <p:nvSpPr>
            <p:cNvPr id="44" name="Text Box 206">
              <a:extLst>
                <a:ext uri="{FF2B5EF4-FFF2-40B4-BE49-F238E27FC236}">
                  <a16:creationId xmlns:a16="http://schemas.microsoft.com/office/drawing/2014/main" id="{35E965AB-57E1-442B-020C-6351D36DA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45" name="Text Box 207">
              <a:extLst>
                <a:ext uri="{FF2B5EF4-FFF2-40B4-BE49-F238E27FC236}">
                  <a16:creationId xmlns:a16="http://schemas.microsoft.com/office/drawing/2014/main" id="{1C7A5960-A03D-6E13-42EB-86BFCAADB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46" name="Line 208">
              <a:extLst>
                <a:ext uri="{FF2B5EF4-FFF2-40B4-BE49-F238E27FC236}">
                  <a16:creationId xmlns:a16="http://schemas.microsoft.com/office/drawing/2014/main" id="{8E4CA3F7-2995-F216-F036-AA6BA0AE4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331">
            <a:extLst>
              <a:ext uri="{FF2B5EF4-FFF2-40B4-BE49-F238E27FC236}">
                <a16:creationId xmlns:a16="http://schemas.microsoft.com/office/drawing/2014/main" id="{E44F196F-BB61-A8A2-739F-9118A8223EAD}"/>
              </a:ext>
            </a:extLst>
          </p:cNvPr>
          <p:cNvGrpSpPr>
            <a:grpSpLocks/>
          </p:cNvGrpSpPr>
          <p:nvPr/>
        </p:nvGrpSpPr>
        <p:grpSpPr bwMode="auto">
          <a:xfrm>
            <a:off x="1831725" y="1861691"/>
            <a:ext cx="8432800" cy="1054100"/>
            <a:chOff x="244" y="1178"/>
            <a:chExt cx="5312" cy="664"/>
          </a:xfrm>
        </p:grpSpPr>
        <p:grpSp>
          <p:nvGrpSpPr>
            <p:cNvPr id="48" name="Group 209">
              <a:extLst>
                <a:ext uri="{FF2B5EF4-FFF2-40B4-BE49-F238E27FC236}">
                  <a16:creationId xmlns:a16="http://schemas.microsoft.com/office/drawing/2014/main" id="{749F7747-652A-D043-7ACB-CC197FBFA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6" y="1178"/>
              <a:ext cx="590" cy="664"/>
              <a:chOff x="4830" y="997"/>
              <a:chExt cx="590" cy="664"/>
            </a:xfrm>
          </p:grpSpPr>
          <p:sp>
            <p:nvSpPr>
              <p:cNvPr id="97" name="Rectangle 204">
                <a:extLst>
                  <a:ext uri="{FF2B5EF4-FFF2-40B4-BE49-F238E27FC236}">
                    <a16:creationId xmlns:a16="http://schemas.microsoft.com/office/drawing/2014/main" id="{BCF90F35-7AC2-2D3F-A312-E86BE2371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" name="Group 200">
                <a:extLst>
                  <a:ext uri="{FF2B5EF4-FFF2-40B4-BE49-F238E27FC236}">
                    <a16:creationId xmlns:a16="http://schemas.microsoft.com/office/drawing/2014/main" id="{0B30BFB6-7218-C7AD-C4FB-EE338676F8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99" name="Text Box 201">
                  <a:extLst>
                    <a:ext uri="{FF2B5EF4-FFF2-40B4-BE49-F238E27FC236}">
                      <a16:creationId xmlns:a16="http://schemas.microsoft.com/office/drawing/2014/main" id="{C85293FE-F37A-B7F6-9BB1-41083FB05E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100" name="Text Box 202">
                  <a:extLst>
                    <a:ext uri="{FF2B5EF4-FFF2-40B4-BE49-F238E27FC236}">
                      <a16:creationId xmlns:a16="http://schemas.microsoft.com/office/drawing/2014/main" id="{5E130772-299B-6401-3D76-8EDB17B8C4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101" name="Line 203">
                  <a:extLst>
                    <a:ext uri="{FF2B5EF4-FFF2-40B4-BE49-F238E27FC236}">
                      <a16:creationId xmlns:a16="http://schemas.microsoft.com/office/drawing/2014/main" id="{401698F8-6045-35E7-0E54-C6B62C90AE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9" name="Group 210">
              <a:extLst>
                <a:ext uri="{FF2B5EF4-FFF2-40B4-BE49-F238E27FC236}">
                  <a16:creationId xmlns:a16="http://schemas.microsoft.com/office/drawing/2014/main" id="{839796D2-2A3C-307F-E20B-807582DFA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6" y="1178"/>
              <a:ext cx="590" cy="664"/>
              <a:chOff x="4830" y="997"/>
              <a:chExt cx="590" cy="664"/>
            </a:xfrm>
          </p:grpSpPr>
          <p:sp>
            <p:nvSpPr>
              <p:cNvPr id="92" name="Rectangle 211">
                <a:extLst>
                  <a:ext uri="{FF2B5EF4-FFF2-40B4-BE49-F238E27FC236}">
                    <a16:creationId xmlns:a16="http://schemas.microsoft.com/office/drawing/2014/main" id="{8AC448C7-A712-C6AF-3B25-0AF355EE3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" name="Group 212">
                <a:extLst>
                  <a:ext uri="{FF2B5EF4-FFF2-40B4-BE49-F238E27FC236}">
                    <a16:creationId xmlns:a16="http://schemas.microsoft.com/office/drawing/2014/main" id="{F224FD92-A344-109A-741A-9507A19C2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94" name="Text Box 213">
                  <a:extLst>
                    <a:ext uri="{FF2B5EF4-FFF2-40B4-BE49-F238E27FC236}">
                      <a16:creationId xmlns:a16="http://schemas.microsoft.com/office/drawing/2014/main" id="{A2A54D01-2CC2-E9CB-C309-367B22D8D2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95" name="Text Box 214">
                  <a:extLst>
                    <a:ext uri="{FF2B5EF4-FFF2-40B4-BE49-F238E27FC236}">
                      <a16:creationId xmlns:a16="http://schemas.microsoft.com/office/drawing/2014/main" id="{2999F7F3-1DBA-A16C-7D4D-73E07493F4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96" name="Line 215">
                  <a:extLst>
                    <a:ext uri="{FF2B5EF4-FFF2-40B4-BE49-F238E27FC236}">
                      <a16:creationId xmlns:a16="http://schemas.microsoft.com/office/drawing/2014/main" id="{4CDEE669-492D-D916-759E-BB85DE413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Group 216">
              <a:extLst>
                <a:ext uri="{FF2B5EF4-FFF2-40B4-BE49-F238E27FC236}">
                  <a16:creationId xmlns:a16="http://schemas.microsoft.com/office/drawing/2014/main" id="{D07221C2-F5DC-01D5-9568-3631AB7AC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2" y="1178"/>
              <a:ext cx="590" cy="664"/>
              <a:chOff x="4830" y="997"/>
              <a:chExt cx="590" cy="664"/>
            </a:xfrm>
          </p:grpSpPr>
          <p:sp>
            <p:nvSpPr>
              <p:cNvPr id="87" name="Rectangle 217">
                <a:extLst>
                  <a:ext uri="{FF2B5EF4-FFF2-40B4-BE49-F238E27FC236}">
                    <a16:creationId xmlns:a16="http://schemas.microsoft.com/office/drawing/2014/main" id="{AA97184B-953B-C2A2-F5E4-C5FBD0149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8" name="Group 218">
                <a:extLst>
                  <a:ext uri="{FF2B5EF4-FFF2-40B4-BE49-F238E27FC236}">
                    <a16:creationId xmlns:a16="http://schemas.microsoft.com/office/drawing/2014/main" id="{45892534-26E9-FFA5-21A1-357B0A244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89" name="Text Box 219">
                  <a:extLst>
                    <a:ext uri="{FF2B5EF4-FFF2-40B4-BE49-F238E27FC236}">
                      <a16:creationId xmlns:a16="http://schemas.microsoft.com/office/drawing/2014/main" id="{8C455172-BF7E-2BD1-57FD-BDCFC0AB2C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90" name="Text Box 220">
                  <a:extLst>
                    <a:ext uri="{FF2B5EF4-FFF2-40B4-BE49-F238E27FC236}">
                      <a16:creationId xmlns:a16="http://schemas.microsoft.com/office/drawing/2014/main" id="{02F83D86-7F1A-2CD6-F854-4DD3790357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91" name="Line 221">
                  <a:extLst>
                    <a:ext uri="{FF2B5EF4-FFF2-40B4-BE49-F238E27FC236}">
                      <a16:creationId xmlns:a16="http://schemas.microsoft.com/office/drawing/2014/main" id="{F20F5867-CD58-B010-103F-592AAD85F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" name="Group 222">
              <a:extLst>
                <a:ext uri="{FF2B5EF4-FFF2-40B4-BE49-F238E27FC236}">
                  <a16:creationId xmlns:a16="http://schemas.microsoft.com/office/drawing/2014/main" id="{719A1010-499B-ED12-E0B4-E7EE40496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2" y="1178"/>
              <a:ext cx="590" cy="664"/>
              <a:chOff x="4830" y="997"/>
              <a:chExt cx="590" cy="664"/>
            </a:xfrm>
          </p:grpSpPr>
          <p:sp>
            <p:nvSpPr>
              <p:cNvPr id="82" name="Rectangle 223">
                <a:extLst>
                  <a:ext uri="{FF2B5EF4-FFF2-40B4-BE49-F238E27FC236}">
                    <a16:creationId xmlns:a16="http://schemas.microsoft.com/office/drawing/2014/main" id="{E9E724C7-1A85-D58E-A607-173B992B7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" name="Group 224">
                <a:extLst>
                  <a:ext uri="{FF2B5EF4-FFF2-40B4-BE49-F238E27FC236}">
                    <a16:creationId xmlns:a16="http://schemas.microsoft.com/office/drawing/2014/main" id="{FEBF537D-B74F-2E65-BBE5-F2415DB53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84" name="Text Box 225">
                  <a:extLst>
                    <a:ext uri="{FF2B5EF4-FFF2-40B4-BE49-F238E27FC236}">
                      <a16:creationId xmlns:a16="http://schemas.microsoft.com/office/drawing/2014/main" id="{F9610CEE-60F0-D0AA-FCB5-34F13EB356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85" name="Text Box 226">
                  <a:extLst>
                    <a:ext uri="{FF2B5EF4-FFF2-40B4-BE49-F238E27FC236}">
                      <a16:creationId xmlns:a16="http://schemas.microsoft.com/office/drawing/2014/main" id="{F10964AE-D3D8-DE95-7D50-CDFA9213E7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86" name="Line 227">
                  <a:extLst>
                    <a:ext uri="{FF2B5EF4-FFF2-40B4-BE49-F238E27FC236}">
                      <a16:creationId xmlns:a16="http://schemas.microsoft.com/office/drawing/2014/main" id="{7A1DEB68-68FB-8289-4C0F-A51235C0F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" name="Group 228">
              <a:extLst>
                <a:ext uri="{FF2B5EF4-FFF2-40B4-BE49-F238E27FC236}">
                  <a16:creationId xmlns:a16="http://schemas.microsoft.com/office/drawing/2014/main" id="{15475D65-A150-2969-118A-4EB26C55F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9" y="1178"/>
              <a:ext cx="590" cy="664"/>
              <a:chOff x="4830" y="997"/>
              <a:chExt cx="590" cy="664"/>
            </a:xfrm>
          </p:grpSpPr>
          <p:sp>
            <p:nvSpPr>
              <p:cNvPr id="77" name="Rectangle 229">
                <a:extLst>
                  <a:ext uri="{FF2B5EF4-FFF2-40B4-BE49-F238E27FC236}">
                    <a16:creationId xmlns:a16="http://schemas.microsoft.com/office/drawing/2014/main" id="{FF58929D-9246-CE82-8F7E-38151651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8" name="Group 230">
                <a:extLst>
                  <a:ext uri="{FF2B5EF4-FFF2-40B4-BE49-F238E27FC236}">
                    <a16:creationId xmlns:a16="http://schemas.microsoft.com/office/drawing/2014/main" id="{6AE46CD5-D30E-4B9F-A8E4-343195DB95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79" name="Text Box 231">
                  <a:extLst>
                    <a:ext uri="{FF2B5EF4-FFF2-40B4-BE49-F238E27FC236}">
                      <a16:creationId xmlns:a16="http://schemas.microsoft.com/office/drawing/2014/main" id="{2CDD8906-7402-73BB-D5EA-1B5DC138E4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80" name="Text Box 232">
                  <a:extLst>
                    <a:ext uri="{FF2B5EF4-FFF2-40B4-BE49-F238E27FC236}">
                      <a16:creationId xmlns:a16="http://schemas.microsoft.com/office/drawing/2014/main" id="{E99330B0-D13A-E5EF-89AF-037F74D15C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81" name="Line 233">
                  <a:extLst>
                    <a:ext uri="{FF2B5EF4-FFF2-40B4-BE49-F238E27FC236}">
                      <a16:creationId xmlns:a16="http://schemas.microsoft.com/office/drawing/2014/main" id="{0B97956B-3E8A-69D9-FB81-4E172E8CB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" name="Group 234">
              <a:extLst>
                <a:ext uri="{FF2B5EF4-FFF2-40B4-BE49-F238E27FC236}">
                  <a16:creationId xmlns:a16="http://schemas.microsoft.com/office/drawing/2014/main" id="{CB23B3B7-9D60-C38A-82CF-2573803DD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1178"/>
              <a:ext cx="590" cy="664"/>
              <a:chOff x="4830" y="997"/>
              <a:chExt cx="590" cy="664"/>
            </a:xfrm>
          </p:grpSpPr>
          <p:sp>
            <p:nvSpPr>
              <p:cNvPr id="72" name="Rectangle 235">
                <a:extLst>
                  <a:ext uri="{FF2B5EF4-FFF2-40B4-BE49-F238E27FC236}">
                    <a16:creationId xmlns:a16="http://schemas.microsoft.com/office/drawing/2014/main" id="{F22E1F56-0928-30A5-8B13-0711CBE59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" name="Group 236">
                <a:extLst>
                  <a:ext uri="{FF2B5EF4-FFF2-40B4-BE49-F238E27FC236}">
                    <a16:creationId xmlns:a16="http://schemas.microsoft.com/office/drawing/2014/main" id="{5A578B2E-0917-248F-1570-B0D7806B6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74" name="Text Box 237">
                  <a:extLst>
                    <a:ext uri="{FF2B5EF4-FFF2-40B4-BE49-F238E27FC236}">
                      <a16:creationId xmlns:a16="http://schemas.microsoft.com/office/drawing/2014/main" id="{71211B58-6107-0358-EAD0-03C9DF181C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75" name="Text Box 238">
                  <a:extLst>
                    <a:ext uri="{FF2B5EF4-FFF2-40B4-BE49-F238E27FC236}">
                      <a16:creationId xmlns:a16="http://schemas.microsoft.com/office/drawing/2014/main" id="{56111651-B201-E72E-0C73-7D9594CB0A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76" name="Line 239">
                  <a:extLst>
                    <a:ext uri="{FF2B5EF4-FFF2-40B4-BE49-F238E27FC236}">
                      <a16:creationId xmlns:a16="http://schemas.microsoft.com/office/drawing/2014/main" id="{BB8C76E0-2557-6A6E-F73B-ED52523762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4" name="Group 240">
              <a:extLst>
                <a:ext uri="{FF2B5EF4-FFF2-40B4-BE49-F238E27FC236}">
                  <a16:creationId xmlns:a16="http://schemas.microsoft.com/office/drawing/2014/main" id="{ACB11D41-758F-2A3E-9A58-03B9B5247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" y="1178"/>
              <a:ext cx="590" cy="664"/>
              <a:chOff x="4830" y="997"/>
              <a:chExt cx="590" cy="664"/>
            </a:xfrm>
          </p:grpSpPr>
          <p:sp>
            <p:nvSpPr>
              <p:cNvPr id="67" name="Rectangle 241">
                <a:extLst>
                  <a:ext uri="{FF2B5EF4-FFF2-40B4-BE49-F238E27FC236}">
                    <a16:creationId xmlns:a16="http://schemas.microsoft.com/office/drawing/2014/main" id="{FA8A1287-38F1-F355-CDF6-13E8D43F3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8" name="Group 242">
                <a:extLst>
                  <a:ext uri="{FF2B5EF4-FFF2-40B4-BE49-F238E27FC236}">
                    <a16:creationId xmlns:a16="http://schemas.microsoft.com/office/drawing/2014/main" id="{0510831E-3D2D-9BE1-269F-EF6C3A36E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69" name="Text Box 243">
                  <a:extLst>
                    <a:ext uri="{FF2B5EF4-FFF2-40B4-BE49-F238E27FC236}">
                      <a16:creationId xmlns:a16="http://schemas.microsoft.com/office/drawing/2014/main" id="{98B64174-43C1-1221-1BCB-0D1540C350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70" name="Text Box 244">
                  <a:extLst>
                    <a:ext uri="{FF2B5EF4-FFF2-40B4-BE49-F238E27FC236}">
                      <a16:creationId xmlns:a16="http://schemas.microsoft.com/office/drawing/2014/main" id="{F0D7A13E-CE58-02C2-7401-3D47A5D013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71" name="Line 245">
                  <a:extLst>
                    <a:ext uri="{FF2B5EF4-FFF2-40B4-BE49-F238E27FC236}">
                      <a16:creationId xmlns:a16="http://schemas.microsoft.com/office/drawing/2014/main" id="{E88A8C4C-ED58-AD89-465E-9F50D62D6D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oup 246">
              <a:extLst>
                <a:ext uri="{FF2B5EF4-FFF2-40B4-BE49-F238E27FC236}">
                  <a16:creationId xmlns:a16="http://schemas.microsoft.com/office/drawing/2014/main" id="{999ED503-6621-B88B-D859-3CA1E27A7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178"/>
              <a:ext cx="590" cy="664"/>
              <a:chOff x="4830" y="997"/>
              <a:chExt cx="590" cy="664"/>
            </a:xfrm>
          </p:grpSpPr>
          <p:sp>
            <p:nvSpPr>
              <p:cNvPr id="62" name="Rectangle 247">
                <a:extLst>
                  <a:ext uri="{FF2B5EF4-FFF2-40B4-BE49-F238E27FC236}">
                    <a16:creationId xmlns:a16="http://schemas.microsoft.com/office/drawing/2014/main" id="{35096A15-0299-7D3E-2987-92DDE38FD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" name="Group 248">
                <a:extLst>
                  <a:ext uri="{FF2B5EF4-FFF2-40B4-BE49-F238E27FC236}">
                    <a16:creationId xmlns:a16="http://schemas.microsoft.com/office/drawing/2014/main" id="{2110C7B9-D10B-DB8D-FEDD-14827FD0D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64" name="Text Box 249">
                  <a:extLst>
                    <a:ext uri="{FF2B5EF4-FFF2-40B4-BE49-F238E27FC236}">
                      <a16:creationId xmlns:a16="http://schemas.microsoft.com/office/drawing/2014/main" id="{B5EF020B-B1A8-236D-30D9-DEA2245487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65" name="Text Box 250">
                  <a:extLst>
                    <a:ext uri="{FF2B5EF4-FFF2-40B4-BE49-F238E27FC236}">
                      <a16:creationId xmlns:a16="http://schemas.microsoft.com/office/drawing/2014/main" id="{B9B8D47B-9E10-ED4D-031A-7311DEF7D6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66" name="Line 251">
                  <a:extLst>
                    <a:ext uri="{FF2B5EF4-FFF2-40B4-BE49-F238E27FC236}">
                      <a16:creationId xmlns:a16="http://schemas.microsoft.com/office/drawing/2014/main" id="{DEAB9207-00FD-5C93-A5C3-40B96B5521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" name="Group 252">
              <a:extLst>
                <a:ext uri="{FF2B5EF4-FFF2-40B4-BE49-F238E27FC236}">
                  <a16:creationId xmlns:a16="http://schemas.microsoft.com/office/drawing/2014/main" id="{20C43386-8A8A-32ED-8993-EB25D1C34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1178"/>
              <a:ext cx="590" cy="664"/>
              <a:chOff x="4830" y="997"/>
              <a:chExt cx="590" cy="664"/>
            </a:xfrm>
          </p:grpSpPr>
          <p:sp>
            <p:nvSpPr>
              <p:cNvPr id="57" name="Rectangle 253">
                <a:extLst>
                  <a:ext uri="{FF2B5EF4-FFF2-40B4-BE49-F238E27FC236}">
                    <a16:creationId xmlns:a16="http://schemas.microsoft.com/office/drawing/2014/main" id="{40C5E41D-745B-84D5-0B9A-79B31D802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1434"/>
                <a:ext cx="590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" name="Group 254">
                <a:extLst>
                  <a:ext uri="{FF2B5EF4-FFF2-40B4-BE49-F238E27FC236}">
                    <a16:creationId xmlns:a16="http://schemas.microsoft.com/office/drawing/2014/main" id="{F1425E02-C8A6-A0A3-C794-C7C22EABC6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7" y="997"/>
                <a:ext cx="363" cy="483"/>
                <a:chOff x="4967" y="2221"/>
                <a:chExt cx="363" cy="483"/>
              </a:xfrm>
            </p:grpSpPr>
            <p:sp>
              <p:nvSpPr>
                <p:cNvPr id="59" name="Text Box 255">
                  <a:extLst>
                    <a:ext uri="{FF2B5EF4-FFF2-40B4-BE49-F238E27FC236}">
                      <a16:creationId xmlns:a16="http://schemas.microsoft.com/office/drawing/2014/main" id="{B3E27149-3B76-1490-2603-18A436FF44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60" name="Text Box 256">
                  <a:extLst>
                    <a:ext uri="{FF2B5EF4-FFF2-40B4-BE49-F238E27FC236}">
                      <a16:creationId xmlns:a16="http://schemas.microsoft.com/office/drawing/2014/main" id="{E1F3FD4D-6EEC-E8AD-FA0D-D9AE3C7540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61" name="Line 257">
                  <a:extLst>
                    <a:ext uri="{FF2B5EF4-FFF2-40B4-BE49-F238E27FC236}">
                      <a16:creationId xmlns:a16="http://schemas.microsoft.com/office/drawing/2014/main" id="{01FC650A-7583-2794-D4AA-C29648558E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" name="Line 258">
            <a:extLst>
              <a:ext uri="{FF2B5EF4-FFF2-40B4-BE49-F238E27FC236}">
                <a16:creationId xmlns:a16="http://schemas.microsoft.com/office/drawing/2014/main" id="{91F56832-6EBB-AE27-615C-3EEDA09A8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1688" y="565264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59">
            <a:extLst>
              <a:ext uri="{FF2B5EF4-FFF2-40B4-BE49-F238E27FC236}">
                <a16:creationId xmlns:a16="http://schemas.microsoft.com/office/drawing/2014/main" id="{54FC4801-A02A-4952-A3C2-19E5C47CF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8450" y="565264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260">
            <a:extLst>
              <a:ext uri="{FF2B5EF4-FFF2-40B4-BE49-F238E27FC236}">
                <a16:creationId xmlns:a16="http://schemas.microsoft.com/office/drawing/2014/main" id="{B74F123A-F1CF-5A99-4FE3-9D1A8869C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7088" y="596696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Line 261">
            <a:extLst>
              <a:ext uri="{FF2B5EF4-FFF2-40B4-BE49-F238E27FC236}">
                <a16:creationId xmlns:a16="http://schemas.microsoft.com/office/drawing/2014/main" id="{4F29E39A-0D3C-C7DC-7F64-005BA02D13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93850" y="596696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" name="Group 267">
            <a:extLst>
              <a:ext uri="{FF2B5EF4-FFF2-40B4-BE49-F238E27FC236}">
                <a16:creationId xmlns:a16="http://schemas.microsoft.com/office/drawing/2014/main" id="{263E0BB8-0668-C93B-2ACA-806D74CE49F9}"/>
              </a:ext>
            </a:extLst>
          </p:cNvPr>
          <p:cNvGrpSpPr>
            <a:grpSpLocks/>
          </p:cNvGrpSpPr>
          <p:nvPr/>
        </p:nvGrpSpPr>
        <p:grpSpPr bwMode="auto">
          <a:xfrm>
            <a:off x="2423863" y="5543104"/>
            <a:ext cx="852487" cy="766762"/>
            <a:chOff x="1751" y="3497"/>
            <a:chExt cx="537" cy="483"/>
          </a:xfrm>
        </p:grpSpPr>
        <p:grpSp>
          <p:nvGrpSpPr>
            <p:cNvPr id="107" name="Group 262">
              <a:extLst>
                <a:ext uri="{FF2B5EF4-FFF2-40B4-BE49-F238E27FC236}">
                  <a16:creationId xmlns:a16="http://schemas.microsoft.com/office/drawing/2014/main" id="{979074D0-F98C-603F-543F-705BD018D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" y="3497"/>
              <a:ext cx="363" cy="483"/>
              <a:chOff x="4967" y="2221"/>
              <a:chExt cx="363" cy="483"/>
            </a:xfrm>
          </p:grpSpPr>
          <p:sp>
            <p:nvSpPr>
              <p:cNvPr id="109" name="Text Box 263">
                <a:extLst>
                  <a:ext uri="{FF2B5EF4-FFF2-40B4-BE49-F238E27FC236}">
                    <a16:creationId xmlns:a16="http://schemas.microsoft.com/office/drawing/2014/main" id="{712806E0-4DCB-61FD-33B0-55BFD7C076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10" name="Text Box 264">
                <a:extLst>
                  <a:ext uri="{FF2B5EF4-FFF2-40B4-BE49-F238E27FC236}">
                    <a16:creationId xmlns:a16="http://schemas.microsoft.com/office/drawing/2014/main" id="{623EA014-CF29-FCB5-5521-EE79C148B3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11" name="Line 265">
                <a:extLst>
                  <a:ext uri="{FF2B5EF4-FFF2-40B4-BE49-F238E27FC236}">
                    <a16:creationId xmlns:a16="http://schemas.microsoft.com/office/drawing/2014/main" id="{B6A9E431-6825-4D76-FEB9-9C0E850AF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" name="Text Box 266">
              <a:extLst>
                <a:ext uri="{FF2B5EF4-FFF2-40B4-BE49-F238E27FC236}">
                  <a16:creationId xmlns:a16="http://schemas.microsoft.com/office/drawing/2014/main" id="{9E9FD4C6-E436-6A8D-F993-83EA0CE4F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359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2" name="Group 269">
            <a:extLst>
              <a:ext uri="{FF2B5EF4-FFF2-40B4-BE49-F238E27FC236}">
                <a16:creationId xmlns:a16="http://schemas.microsoft.com/office/drawing/2014/main" id="{D65DEFF3-6E81-CB7A-4AEF-0FC13328CDC7}"/>
              </a:ext>
            </a:extLst>
          </p:cNvPr>
          <p:cNvGrpSpPr>
            <a:grpSpLocks/>
          </p:cNvGrpSpPr>
          <p:nvPr/>
        </p:nvGrpSpPr>
        <p:grpSpPr bwMode="auto">
          <a:xfrm>
            <a:off x="1479300" y="5543104"/>
            <a:ext cx="1114425" cy="766762"/>
            <a:chOff x="1156" y="3497"/>
            <a:chExt cx="702" cy="483"/>
          </a:xfrm>
        </p:grpSpPr>
        <p:grpSp>
          <p:nvGrpSpPr>
            <p:cNvPr id="113" name="Group 169">
              <a:extLst>
                <a:ext uri="{FF2B5EF4-FFF2-40B4-BE49-F238E27FC236}">
                  <a16:creationId xmlns:a16="http://schemas.microsoft.com/office/drawing/2014/main" id="{D81CD092-30B0-A5E9-6305-355AFE6EE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" y="3497"/>
              <a:ext cx="635" cy="483"/>
              <a:chOff x="4377" y="2811"/>
              <a:chExt cx="635" cy="483"/>
            </a:xfrm>
          </p:grpSpPr>
          <p:grpSp>
            <p:nvGrpSpPr>
              <p:cNvPr id="115" name="Group 170">
                <a:extLst>
                  <a:ext uri="{FF2B5EF4-FFF2-40B4-BE49-F238E27FC236}">
                    <a16:creationId xmlns:a16="http://schemas.microsoft.com/office/drawing/2014/main" id="{7C75C4C3-DB92-5326-2950-FEE11A457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17" name="Text Box 171">
                  <a:extLst>
                    <a:ext uri="{FF2B5EF4-FFF2-40B4-BE49-F238E27FC236}">
                      <a16:creationId xmlns:a16="http://schemas.microsoft.com/office/drawing/2014/main" id="{65EA0B3E-35DD-E542-5437-65E8E50545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118" name="Text Box 172">
                  <a:extLst>
                    <a:ext uri="{FF2B5EF4-FFF2-40B4-BE49-F238E27FC236}">
                      <a16:creationId xmlns:a16="http://schemas.microsoft.com/office/drawing/2014/main" id="{2F6A31AE-03BA-51CB-6BC4-CC219815D7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 ٢</a:t>
                  </a:r>
                  <a:endParaRPr lang="en-US" altLang="en-US" sz="2400" b="1" dirty="0"/>
                </a:p>
              </p:txBody>
            </p:sp>
            <p:sp>
              <p:nvSpPr>
                <p:cNvPr id="119" name="Line 173">
                  <a:extLst>
                    <a:ext uri="{FF2B5EF4-FFF2-40B4-BE49-F238E27FC236}">
                      <a16:creationId xmlns:a16="http://schemas.microsoft.com/office/drawing/2014/main" id="{F0E70B5A-9680-EBBE-4FCC-4E56C3EE9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" name="Text Box 174">
                <a:extLst>
                  <a:ext uri="{FF2B5EF4-FFF2-40B4-BE49-F238E27FC236}">
                    <a16:creationId xmlns:a16="http://schemas.microsoft.com/office/drawing/2014/main" id="{3C6E60F7-96D5-560A-FA77-4BBCD6E27C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  <p:sp>
          <p:nvSpPr>
            <p:cNvPr id="114" name="Text Box 268">
              <a:extLst>
                <a:ext uri="{FF2B5EF4-FFF2-40B4-BE49-F238E27FC236}">
                  <a16:creationId xmlns:a16="http://schemas.microsoft.com/office/drawing/2014/main" id="{BEAB8761-F7C6-0DB0-A7B8-79B1017AB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566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  <p:sp>
        <p:nvSpPr>
          <p:cNvPr id="120" name="Text Box 271">
            <a:extLst>
              <a:ext uri="{FF2B5EF4-FFF2-40B4-BE49-F238E27FC236}">
                <a16:creationId xmlns:a16="http://schemas.microsoft.com/office/drawing/2014/main" id="{26D6FF37-FF1E-3BED-152A-A0FD8943F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175" y="5665341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طول القطعة =</a:t>
            </a:r>
            <a:endParaRPr lang="en-US" altLang="en-US" sz="2400" b="1"/>
          </a:p>
        </p:txBody>
      </p:sp>
      <p:grpSp>
        <p:nvGrpSpPr>
          <p:cNvPr id="121" name="Group 394">
            <a:extLst>
              <a:ext uri="{FF2B5EF4-FFF2-40B4-BE49-F238E27FC236}">
                <a16:creationId xmlns:a16="http://schemas.microsoft.com/office/drawing/2014/main" id="{4CDDDC40-5A61-8D0E-0FA1-B62D0115CDEF}"/>
              </a:ext>
            </a:extLst>
          </p:cNvPr>
          <p:cNvGrpSpPr>
            <a:grpSpLocks/>
          </p:cNvGrpSpPr>
          <p:nvPr/>
        </p:nvGrpSpPr>
        <p:grpSpPr bwMode="auto">
          <a:xfrm>
            <a:off x="5571875" y="2557016"/>
            <a:ext cx="3757613" cy="360363"/>
            <a:chOff x="2600" y="2024"/>
            <a:chExt cx="2367" cy="227"/>
          </a:xfrm>
        </p:grpSpPr>
        <p:sp>
          <p:nvSpPr>
            <p:cNvPr id="122" name="Rectangle 273">
              <a:extLst>
                <a:ext uri="{FF2B5EF4-FFF2-40B4-BE49-F238E27FC236}">
                  <a16:creationId xmlns:a16="http://schemas.microsoft.com/office/drawing/2014/main" id="{36E02A83-4250-C784-491D-7F9BC74C0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024"/>
              <a:ext cx="590" cy="22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279">
              <a:extLst>
                <a:ext uri="{FF2B5EF4-FFF2-40B4-BE49-F238E27FC236}">
                  <a16:creationId xmlns:a16="http://schemas.microsoft.com/office/drawing/2014/main" id="{54BF0463-65FA-8352-6D3B-F9BBAA678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" y="2024"/>
              <a:ext cx="590" cy="22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285">
              <a:extLst>
                <a:ext uri="{FF2B5EF4-FFF2-40B4-BE49-F238E27FC236}">
                  <a16:creationId xmlns:a16="http://schemas.microsoft.com/office/drawing/2014/main" id="{58AF3079-8717-AD8C-500E-5686DDF7F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2024"/>
              <a:ext cx="590" cy="22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291">
              <a:extLst>
                <a:ext uri="{FF2B5EF4-FFF2-40B4-BE49-F238E27FC236}">
                  <a16:creationId xmlns:a16="http://schemas.microsoft.com/office/drawing/2014/main" id="{396DAB8F-2354-87C2-794B-ABC4D86DE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2024"/>
              <a:ext cx="590" cy="22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393">
            <a:extLst>
              <a:ext uri="{FF2B5EF4-FFF2-40B4-BE49-F238E27FC236}">
                <a16:creationId xmlns:a16="http://schemas.microsoft.com/office/drawing/2014/main" id="{A8F774C5-9090-F886-DD1B-D1B229EEE1DA}"/>
              </a:ext>
            </a:extLst>
          </p:cNvPr>
          <p:cNvGrpSpPr>
            <a:grpSpLocks/>
          </p:cNvGrpSpPr>
          <p:nvPr/>
        </p:nvGrpSpPr>
        <p:grpSpPr bwMode="auto">
          <a:xfrm>
            <a:off x="1833313" y="2557016"/>
            <a:ext cx="3738562" cy="360363"/>
            <a:chOff x="245" y="2024"/>
            <a:chExt cx="2355" cy="227"/>
          </a:xfrm>
        </p:grpSpPr>
        <p:sp>
          <p:nvSpPr>
            <p:cNvPr id="127" name="Rectangle 297">
              <a:extLst>
                <a:ext uri="{FF2B5EF4-FFF2-40B4-BE49-F238E27FC236}">
                  <a16:creationId xmlns:a16="http://schemas.microsoft.com/office/drawing/2014/main" id="{722531F4-1004-08CD-26F2-C1D64365E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2024"/>
              <a:ext cx="590" cy="22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03">
              <a:extLst>
                <a:ext uri="{FF2B5EF4-FFF2-40B4-BE49-F238E27FC236}">
                  <a16:creationId xmlns:a16="http://schemas.microsoft.com/office/drawing/2014/main" id="{0C4514A3-62D3-4BE1-8597-A6F858B2A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2024"/>
              <a:ext cx="590" cy="22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309">
              <a:extLst>
                <a:ext uri="{FF2B5EF4-FFF2-40B4-BE49-F238E27FC236}">
                  <a16:creationId xmlns:a16="http://schemas.microsoft.com/office/drawing/2014/main" id="{34E39755-B8D5-28C5-2E5C-112232895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2024"/>
              <a:ext cx="590" cy="22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315">
              <a:extLst>
                <a:ext uri="{FF2B5EF4-FFF2-40B4-BE49-F238E27FC236}">
                  <a16:creationId xmlns:a16="http://schemas.microsoft.com/office/drawing/2014/main" id="{7970124A-4AA3-5EC6-9A48-7B104E19C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2024"/>
              <a:ext cx="590" cy="22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320">
            <a:extLst>
              <a:ext uri="{FF2B5EF4-FFF2-40B4-BE49-F238E27FC236}">
                <a16:creationId xmlns:a16="http://schemas.microsoft.com/office/drawing/2014/main" id="{15B2CDE1-32BE-0417-9C72-EE561F805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900" y="3031679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sp>
        <p:nvSpPr>
          <p:cNvPr id="132" name="Text Box 321">
            <a:extLst>
              <a:ext uri="{FF2B5EF4-FFF2-40B4-BE49-F238E27FC236}">
                <a16:creationId xmlns:a16="http://schemas.microsoft.com/office/drawing/2014/main" id="{1ABB7303-6A04-5680-5A55-3F073C9A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185" y="301872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 م</a:t>
            </a:r>
            <a:endParaRPr lang="en-US" altLang="en-US" sz="2400" b="1" dirty="0"/>
          </a:p>
        </p:txBody>
      </p:sp>
      <p:grpSp>
        <p:nvGrpSpPr>
          <p:cNvPr id="133" name="Group 396">
            <a:extLst>
              <a:ext uri="{FF2B5EF4-FFF2-40B4-BE49-F238E27FC236}">
                <a16:creationId xmlns:a16="http://schemas.microsoft.com/office/drawing/2014/main" id="{020D74A1-FE42-7145-F0A8-BA28F5F2832D}"/>
              </a:ext>
            </a:extLst>
          </p:cNvPr>
          <p:cNvGrpSpPr>
            <a:grpSpLocks/>
          </p:cNvGrpSpPr>
          <p:nvPr/>
        </p:nvGrpSpPr>
        <p:grpSpPr bwMode="auto">
          <a:xfrm>
            <a:off x="4628900" y="2557016"/>
            <a:ext cx="2814638" cy="360363"/>
            <a:chOff x="2006" y="2478"/>
            <a:chExt cx="1773" cy="227"/>
          </a:xfrm>
        </p:grpSpPr>
        <p:sp>
          <p:nvSpPr>
            <p:cNvPr id="134" name="Rectangle 324">
              <a:extLst>
                <a:ext uri="{FF2B5EF4-FFF2-40B4-BE49-F238E27FC236}">
                  <a16:creationId xmlns:a16="http://schemas.microsoft.com/office/drawing/2014/main" id="{21778332-D228-9705-CA22-8EBB81368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478"/>
              <a:ext cx="590" cy="2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algn="l" defTabSz="914400" rtl="0" eaLnBrk="1" latinLnBrk="0" hangingPunct="1"/>
              <a:endParaRPr lang="en-US" dirty="0"/>
            </a:p>
          </p:txBody>
        </p:sp>
        <p:sp>
          <p:nvSpPr>
            <p:cNvPr id="135" name="Rectangle 325">
              <a:extLst>
                <a:ext uri="{FF2B5EF4-FFF2-40B4-BE49-F238E27FC236}">
                  <a16:creationId xmlns:a16="http://schemas.microsoft.com/office/drawing/2014/main" id="{E2293A96-418D-F2AF-648A-EDB7B8070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2478"/>
              <a:ext cx="590" cy="2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26">
              <a:extLst>
                <a:ext uri="{FF2B5EF4-FFF2-40B4-BE49-F238E27FC236}">
                  <a16:creationId xmlns:a16="http://schemas.microsoft.com/office/drawing/2014/main" id="{487DEB2A-A02C-3590-165F-5FEB3B56E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2478"/>
              <a:ext cx="590" cy="2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7" name="Group 395">
            <a:extLst>
              <a:ext uri="{FF2B5EF4-FFF2-40B4-BE49-F238E27FC236}">
                <a16:creationId xmlns:a16="http://schemas.microsoft.com/office/drawing/2014/main" id="{E66995F6-53E5-314F-A5B5-8BE6846F5189}"/>
              </a:ext>
            </a:extLst>
          </p:cNvPr>
          <p:cNvGrpSpPr>
            <a:grpSpLocks/>
          </p:cNvGrpSpPr>
          <p:nvPr/>
        </p:nvGrpSpPr>
        <p:grpSpPr bwMode="auto">
          <a:xfrm>
            <a:off x="1826963" y="2557016"/>
            <a:ext cx="2808287" cy="360363"/>
            <a:chOff x="241" y="2478"/>
            <a:chExt cx="1769" cy="227"/>
          </a:xfrm>
        </p:grpSpPr>
        <p:sp>
          <p:nvSpPr>
            <p:cNvPr id="138" name="Rectangle 327">
              <a:extLst>
                <a:ext uri="{FF2B5EF4-FFF2-40B4-BE49-F238E27FC236}">
                  <a16:creationId xmlns:a16="http://schemas.microsoft.com/office/drawing/2014/main" id="{43DE7AF1-5BD5-FE15-C4DF-18F03B687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2478"/>
              <a:ext cx="590" cy="2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28">
              <a:extLst>
                <a:ext uri="{FF2B5EF4-FFF2-40B4-BE49-F238E27FC236}">
                  <a16:creationId xmlns:a16="http://schemas.microsoft.com/office/drawing/2014/main" id="{6974C086-CC8E-8620-84A4-09B3A0C3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" y="2478"/>
              <a:ext cx="590" cy="2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329">
              <a:extLst>
                <a:ext uri="{FF2B5EF4-FFF2-40B4-BE49-F238E27FC236}">
                  <a16:creationId xmlns:a16="http://schemas.microsoft.com/office/drawing/2014/main" id="{16474844-D4D1-0FAE-C358-1A6D00484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2478"/>
              <a:ext cx="590" cy="2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397">
            <a:extLst>
              <a:ext uri="{FF2B5EF4-FFF2-40B4-BE49-F238E27FC236}">
                <a16:creationId xmlns:a16="http://schemas.microsoft.com/office/drawing/2014/main" id="{4CA049AF-CD66-AB96-4803-49E2A01C16BA}"/>
              </a:ext>
            </a:extLst>
          </p:cNvPr>
          <p:cNvGrpSpPr>
            <a:grpSpLocks/>
          </p:cNvGrpSpPr>
          <p:nvPr/>
        </p:nvGrpSpPr>
        <p:grpSpPr bwMode="auto">
          <a:xfrm>
            <a:off x="7456238" y="2557016"/>
            <a:ext cx="2797175" cy="360363"/>
            <a:chOff x="3779" y="2478"/>
            <a:chExt cx="1762" cy="227"/>
          </a:xfrm>
        </p:grpSpPr>
        <p:sp>
          <p:nvSpPr>
            <p:cNvPr id="142" name="Rectangle 322">
              <a:extLst>
                <a:ext uri="{FF2B5EF4-FFF2-40B4-BE49-F238E27FC236}">
                  <a16:creationId xmlns:a16="http://schemas.microsoft.com/office/drawing/2014/main" id="{8CCC34C8-7335-2504-54DF-124D25C00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2478"/>
              <a:ext cx="590" cy="227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323">
              <a:extLst>
                <a:ext uri="{FF2B5EF4-FFF2-40B4-BE49-F238E27FC236}">
                  <a16:creationId xmlns:a16="http://schemas.microsoft.com/office/drawing/2014/main" id="{ABDB6F30-BDE9-53B7-1EB6-141190DE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2478"/>
              <a:ext cx="590" cy="227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330">
              <a:extLst>
                <a:ext uri="{FF2B5EF4-FFF2-40B4-BE49-F238E27FC236}">
                  <a16:creationId xmlns:a16="http://schemas.microsoft.com/office/drawing/2014/main" id="{00C8AF76-127B-C1AE-B3CD-973F430A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" y="2478"/>
              <a:ext cx="590" cy="227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" name="Text Box 332">
            <a:extLst>
              <a:ext uri="{FF2B5EF4-FFF2-40B4-BE49-F238E27FC236}">
                <a16:creationId xmlns:a16="http://schemas.microsoft.com/office/drawing/2014/main" id="{4E16A363-F9B3-568D-BBBF-06A6F19A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763" y="4692204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طول القطعة =</a:t>
            </a:r>
            <a:endParaRPr lang="en-US" altLang="en-US" sz="2400" b="1" dirty="0"/>
          </a:p>
        </p:txBody>
      </p:sp>
      <p:grpSp>
        <p:nvGrpSpPr>
          <p:cNvPr id="146" name="Group 371">
            <a:extLst>
              <a:ext uri="{FF2B5EF4-FFF2-40B4-BE49-F238E27FC236}">
                <a16:creationId xmlns:a16="http://schemas.microsoft.com/office/drawing/2014/main" id="{A4F0ED52-F74F-EC8B-0F35-2AF403D61472}"/>
              </a:ext>
            </a:extLst>
          </p:cNvPr>
          <p:cNvGrpSpPr>
            <a:grpSpLocks/>
          </p:cNvGrpSpPr>
          <p:nvPr/>
        </p:nvGrpSpPr>
        <p:grpSpPr bwMode="auto">
          <a:xfrm>
            <a:off x="3995488" y="4547741"/>
            <a:ext cx="4783137" cy="766763"/>
            <a:chOff x="1607" y="2870"/>
            <a:chExt cx="3013" cy="483"/>
          </a:xfrm>
        </p:grpSpPr>
        <p:grpSp>
          <p:nvGrpSpPr>
            <p:cNvPr id="147" name="Group 333">
              <a:extLst>
                <a:ext uri="{FF2B5EF4-FFF2-40B4-BE49-F238E27FC236}">
                  <a16:creationId xmlns:a16="http://schemas.microsoft.com/office/drawing/2014/main" id="{11AC912D-C332-26F2-AC29-C827F4F27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2870"/>
              <a:ext cx="363" cy="483"/>
              <a:chOff x="4967" y="2221"/>
              <a:chExt cx="363" cy="483"/>
            </a:xfrm>
          </p:grpSpPr>
          <p:sp>
            <p:nvSpPr>
              <p:cNvPr id="174" name="Text Box 334">
                <a:extLst>
                  <a:ext uri="{FF2B5EF4-FFF2-40B4-BE49-F238E27FC236}">
                    <a16:creationId xmlns:a16="http://schemas.microsoft.com/office/drawing/2014/main" id="{B6ADB29D-6E10-EF23-F971-46446DB00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75" name="Text Box 335">
                <a:extLst>
                  <a:ext uri="{FF2B5EF4-FFF2-40B4-BE49-F238E27FC236}">
                    <a16:creationId xmlns:a16="http://schemas.microsoft.com/office/drawing/2014/main" id="{56DD1F5D-EBE0-C733-592C-DDD37046D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76" name="Line 336">
                <a:extLst>
                  <a:ext uri="{FF2B5EF4-FFF2-40B4-BE49-F238E27FC236}">
                    <a16:creationId xmlns:a16="http://schemas.microsoft.com/office/drawing/2014/main" id="{B83B6BF2-89B2-7D72-953B-8E322FDDF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 Box 337">
              <a:extLst>
                <a:ext uri="{FF2B5EF4-FFF2-40B4-BE49-F238E27FC236}">
                  <a16:creationId xmlns:a16="http://schemas.microsoft.com/office/drawing/2014/main" id="{631D0012-1E1F-1B49-606D-AD70AEEB3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96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49" name="Group 338">
              <a:extLst>
                <a:ext uri="{FF2B5EF4-FFF2-40B4-BE49-F238E27FC236}">
                  <a16:creationId xmlns:a16="http://schemas.microsoft.com/office/drawing/2014/main" id="{DCAEB95A-388F-0322-49CF-3B2ACC398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2870"/>
              <a:ext cx="363" cy="483"/>
              <a:chOff x="4967" y="2221"/>
              <a:chExt cx="363" cy="483"/>
            </a:xfrm>
          </p:grpSpPr>
          <p:sp>
            <p:nvSpPr>
              <p:cNvPr id="171" name="Text Box 339">
                <a:extLst>
                  <a:ext uri="{FF2B5EF4-FFF2-40B4-BE49-F238E27FC236}">
                    <a16:creationId xmlns:a16="http://schemas.microsoft.com/office/drawing/2014/main" id="{C722BC33-95A6-5760-021F-8AF839F15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72" name="Text Box 340">
                <a:extLst>
                  <a:ext uri="{FF2B5EF4-FFF2-40B4-BE49-F238E27FC236}">
                    <a16:creationId xmlns:a16="http://schemas.microsoft.com/office/drawing/2014/main" id="{C49924B6-D112-F38B-BD63-168FA07EA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73" name="Line 341">
                <a:extLst>
                  <a:ext uri="{FF2B5EF4-FFF2-40B4-BE49-F238E27FC236}">
                    <a16:creationId xmlns:a16="http://schemas.microsoft.com/office/drawing/2014/main" id="{F94CD602-9D64-787A-0A13-60008F016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" name="Group 342">
              <a:extLst>
                <a:ext uri="{FF2B5EF4-FFF2-40B4-BE49-F238E27FC236}">
                  <a16:creationId xmlns:a16="http://schemas.microsoft.com/office/drawing/2014/main" id="{23C1E5E7-2A1C-46F9-1C7A-C99B44D9C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" y="2870"/>
              <a:ext cx="363" cy="483"/>
              <a:chOff x="4967" y="2221"/>
              <a:chExt cx="363" cy="483"/>
            </a:xfrm>
          </p:grpSpPr>
          <p:sp>
            <p:nvSpPr>
              <p:cNvPr id="168" name="Text Box 343">
                <a:extLst>
                  <a:ext uri="{FF2B5EF4-FFF2-40B4-BE49-F238E27FC236}">
                    <a16:creationId xmlns:a16="http://schemas.microsoft.com/office/drawing/2014/main" id="{0CE62921-9206-32DE-853D-ED9C015CD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69" name="Text Box 344">
                <a:extLst>
                  <a:ext uri="{FF2B5EF4-FFF2-40B4-BE49-F238E27FC236}">
                    <a16:creationId xmlns:a16="http://schemas.microsoft.com/office/drawing/2014/main" id="{53D0CED6-8A1B-D5D1-177F-59CD4E552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70" name="Line 345">
                <a:extLst>
                  <a:ext uri="{FF2B5EF4-FFF2-40B4-BE49-F238E27FC236}">
                    <a16:creationId xmlns:a16="http://schemas.microsoft.com/office/drawing/2014/main" id="{B2C4C710-9418-A04C-C15C-0865F89AF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" name="Text Box 346">
              <a:extLst>
                <a:ext uri="{FF2B5EF4-FFF2-40B4-BE49-F238E27FC236}">
                  <a16:creationId xmlns:a16="http://schemas.microsoft.com/office/drawing/2014/main" id="{72F66AA9-C708-792C-32B1-481DA2DD2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296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52" name="Group 347">
              <a:extLst>
                <a:ext uri="{FF2B5EF4-FFF2-40B4-BE49-F238E27FC236}">
                  <a16:creationId xmlns:a16="http://schemas.microsoft.com/office/drawing/2014/main" id="{4B6F4DE4-A63B-7CC5-89C5-182A51AEE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2870"/>
              <a:ext cx="363" cy="483"/>
              <a:chOff x="4967" y="2221"/>
              <a:chExt cx="363" cy="483"/>
            </a:xfrm>
          </p:grpSpPr>
          <p:sp>
            <p:nvSpPr>
              <p:cNvPr id="165" name="Text Box 348">
                <a:extLst>
                  <a:ext uri="{FF2B5EF4-FFF2-40B4-BE49-F238E27FC236}">
                    <a16:creationId xmlns:a16="http://schemas.microsoft.com/office/drawing/2014/main" id="{68A87B18-B04F-C07B-4564-584320708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66" name="Text Box 349">
                <a:extLst>
                  <a:ext uri="{FF2B5EF4-FFF2-40B4-BE49-F238E27FC236}">
                    <a16:creationId xmlns:a16="http://schemas.microsoft.com/office/drawing/2014/main" id="{7072B5A6-EFAE-D0EB-C648-04784CDDA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67" name="Line 350">
                <a:extLst>
                  <a:ext uri="{FF2B5EF4-FFF2-40B4-BE49-F238E27FC236}">
                    <a16:creationId xmlns:a16="http://schemas.microsoft.com/office/drawing/2014/main" id="{8582277C-E6DA-749E-2D89-B2D580881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" name="Text Box 351">
              <a:extLst>
                <a:ext uri="{FF2B5EF4-FFF2-40B4-BE49-F238E27FC236}">
                  <a16:creationId xmlns:a16="http://schemas.microsoft.com/office/drawing/2014/main" id="{AF739F89-6BD3-7DDF-6AE6-E57CB450D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" y="296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54" name="Group 352">
              <a:extLst>
                <a:ext uri="{FF2B5EF4-FFF2-40B4-BE49-F238E27FC236}">
                  <a16:creationId xmlns:a16="http://schemas.microsoft.com/office/drawing/2014/main" id="{8D06D1CB-9B35-22D8-BB3D-65F943914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7" y="2870"/>
              <a:ext cx="363" cy="483"/>
              <a:chOff x="4967" y="2221"/>
              <a:chExt cx="363" cy="483"/>
            </a:xfrm>
          </p:grpSpPr>
          <p:sp>
            <p:nvSpPr>
              <p:cNvPr id="162" name="Text Box 353">
                <a:extLst>
                  <a:ext uri="{FF2B5EF4-FFF2-40B4-BE49-F238E27FC236}">
                    <a16:creationId xmlns:a16="http://schemas.microsoft.com/office/drawing/2014/main" id="{5199111C-1226-D1F3-AA06-64D4EFBD9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63" name="Text Box 354">
                <a:extLst>
                  <a:ext uri="{FF2B5EF4-FFF2-40B4-BE49-F238E27FC236}">
                    <a16:creationId xmlns:a16="http://schemas.microsoft.com/office/drawing/2014/main" id="{E1E26292-39B9-7A1C-9C98-A29345EAF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64" name="Line 355">
                <a:extLst>
                  <a:ext uri="{FF2B5EF4-FFF2-40B4-BE49-F238E27FC236}">
                    <a16:creationId xmlns:a16="http://schemas.microsoft.com/office/drawing/2014/main" id="{0B1380EC-654B-C287-8FD0-1C01DD274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Text Box 356">
              <a:extLst>
                <a:ext uri="{FF2B5EF4-FFF2-40B4-BE49-F238E27FC236}">
                  <a16:creationId xmlns:a16="http://schemas.microsoft.com/office/drawing/2014/main" id="{835CCC9F-FFE1-BE61-44D5-2DA656B7B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" y="296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56" name="Group 357">
              <a:extLst>
                <a:ext uri="{FF2B5EF4-FFF2-40B4-BE49-F238E27FC236}">
                  <a16:creationId xmlns:a16="http://schemas.microsoft.com/office/drawing/2014/main" id="{68B12CB0-84D3-0AF7-7A67-8DCB42D8C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2870"/>
              <a:ext cx="363" cy="483"/>
              <a:chOff x="4967" y="2221"/>
              <a:chExt cx="363" cy="483"/>
            </a:xfrm>
          </p:grpSpPr>
          <p:sp>
            <p:nvSpPr>
              <p:cNvPr id="159" name="Text Box 358">
                <a:extLst>
                  <a:ext uri="{FF2B5EF4-FFF2-40B4-BE49-F238E27FC236}">
                    <a16:creationId xmlns:a16="http://schemas.microsoft.com/office/drawing/2014/main" id="{03BDCAFF-5771-91A9-5E52-2F7307796D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60" name="Text Box 359">
                <a:extLst>
                  <a:ext uri="{FF2B5EF4-FFF2-40B4-BE49-F238E27FC236}">
                    <a16:creationId xmlns:a16="http://schemas.microsoft.com/office/drawing/2014/main" id="{63B3CBE0-2261-E38E-4501-D196D80C3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61" name="Line 360">
                <a:extLst>
                  <a:ext uri="{FF2B5EF4-FFF2-40B4-BE49-F238E27FC236}">
                    <a16:creationId xmlns:a16="http://schemas.microsoft.com/office/drawing/2014/main" id="{D7252BF0-C204-4DF7-DE97-992C16241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7" name="Text Box 361">
              <a:extLst>
                <a:ext uri="{FF2B5EF4-FFF2-40B4-BE49-F238E27FC236}">
                  <a16:creationId xmlns:a16="http://schemas.microsoft.com/office/drawing/2014/main" id="{99C973BB-CEF6-EDD6-0B05-55CBE0058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4" y="296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sp>
          <p:nvSpPr>
            <p:cNvPr id="158" name="Text Box 362">
              <a:extLst>
                <a:ext uri="{FF2B5EF4-FFF2-40B4-BE49-F238E27FC236}">
                  <a16:creationId xmlns:a16="http://schemas.microsoft.com/office/drawing/2014/main" id="{7CC01D64-FAC8-8B1D-78E7-6FCFD8EA6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" y="296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77" name="Group 363">
            <a:extLst>
              <a:ext uri="{FF2B5EF4-FFF2-40B4-BE49-F238E27FC236}">
                <a16:creationId xmlns:a16="http://schemas.microsoft.com/office/drawing/2014/main" id="{DCB37126-2E02-B21A-E0FB-3A1A1F415C9E}"/>
              </a:ext>
            </a:extLst>
          </p:cNvPr>
          <p:cNvGrpSpPr>
            <a:grpSpLocks/>
          </p:cNvGrpSpPr>
          <p:nvPr/>
        </p:nvGrpSpPr>
        <p:grpSpPr bwMode="auto">
          <a:xfrm>
            <a:off x="2974725" y="4538216"/>
            <a:ext cx="1114425" cy="766763"/>
            <a:chOff x="1156" y="3497"/>
            <a:chExt cx="702" cy="483"/>
          </a:xfrm>
        </p:grpSpPr>
        <p:grpSp>
          <p:nvGrpSpPr>
            <p:cNvPr id="178" name="Group 364">
              <a:extLst>
                <a:ext uri="{FF2B5EF4-FFF2-40B4-BE49-F238E27FC236}">
                  <a16:creationId xmlns:a16="http://schemas.microsoft.com/office/drawing/2014/main" id="{C84FAED2-4103-9C23-8D38-35B89A1F1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" y="3497"/>
              <a:ext cx="635" cy="483"/>
              <a:chOff x="4377" y="2811"/>
              <a:chExt cx="635" cy="483"/>
            </a:xfrm>
          </p:grpSpPr>
          <p:grpSp>
            <p:nvGrpSpPr>
              <p:cNvPr id="180" name="Group 365">
                <a:extLst>
                  <a:ext uri="{FF2B5EF4-FFF2-40B4-BE49-F238E27FC236}">
                    <a16:creationId xmlns:a16="http://schemas.microsoft.com/office/drawing/2014/main" id="{9D254B52-CB78-31C2-E6D1-265901CE4C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82" name="Text Box 366">
                  <a:extLst>
                    <a:ext uri="{FF2B5EF4-FFF2-40B4-BE49-F238E27FC236}">
                      <a16:creationId xmlns:a16="http://schemas.microsoft.com/office/drawing/2014/main" id="{BC888983-E34A-CBAD-DE54-6EC2D8FC40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183" name="Text Box 367">
                  <a:extLst>
                    <a:ext uri="{FF2B5EF4-FFF2-40B4-BE49-F238E27FC236}">
                      <a16:creationId xmlns:a16="http://schemas.microsoft.com/office/drawing/2014/main" id="{1B470624-DFD8-5A94-8DA0-909D15D94E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184" name="Line 368">
                  <a:extLst>
                    <a:ext uri="{FF2B5EF4-FFF2-40B4-BE49-F238E27FC236}">
                      <a16:creationId xmlns:a16="http://schemas.microsoft.com/office/drawing/2014/main" id="{4F54F431-AA31-55BA-3CFB-6F6DC3271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81" name="Text Box 369">
                <a:extLst>
                  <a:ext uri="{FF2B5EF4-FFF2-40B4-BE49-F238E27FC236}">
                    <a16:creationId xmlns:a16="http://schemas.microsoft.com/office/drawing/2014/main" id="{15C349E9-7010-8D26-CD33-65D957FD98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  <p:sp>
          <p:nvSpPr>
            <p:cNvPr id="179" name="Text Box 370">
              <a:extLst>
                <a:ext uri="{FF2B5EF4-FFF2-40B4-BE49-F238E27FC236}">
                  <a16:creationId xmlns:a16="http://schemas.microsoft.com/office/drawing/2014/main" id="{1169C1AA-BC6A-0ADA-34CF-411F27B50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566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م</a:t>
              </a:r>
              <a:endParaRPr lang="en-US" altLang="en-US" sz="2400" b="1"/>
            </a:p>
          </p:txBody>
        </p:sp>
      </p:grpSp>
      <p:grpSp>
        <p:nvGrpSpPr>
          <p:cNvPr id="185" name="Group 372">
            <a:extLst>
              <a:ext uri="{FF2B5EF4-FFF2-40B4-BE49-F238E27FC236}">
                <a16:creationId xmlns:a16="http://schemas.microsoft.com/office/drawing/2014/main" id="{AECD9FA0-7120-5D24-4AC6-333E8D7F79CF}"/>
              </a:ext>
            </a:extLst>
          </p:cNvPr>
          <p:cNvGrpSpPr>
            <a:grpSpLocks/>
          </p:cNvGrpSpPr>
          <p:nvPr/>
        </p:nvGrpSpPr>
        <p:grpSpPr bwMode="auto">
          <a:xfrm>
            <a:off x="5800475" y="2877691"/>
            <a:ext cx="576263" cy="766763"/>
            <a:chOff x="4967" y="2221"/>
            <a:chExt cx="363" cy="483"/>
          </a:xfrm>
        </p:grpSpPr>
        <p:sp>
          <p:nvSpPr>
            <p:cNvPr id="186" name="Text Box 373">
              <a:extLst>
                <a:ext uri="{FF2B5EF4-FFF2-40B4-BE49-F238E27FC236}">
                  <a16:creationId xmlns:a16="http://schemas.microsoft.com/office/drawing/2014/main" id="{E404C8F0-9CE2-1521-CE15-506250B86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187" name="Text Box 374">
              <a:extLst>
                <a:ext uri="{FF2B5EF4-FFF2-40B4-BE49-F238E27FC236}">
                  <a16:creationId xmlns:a16="http://schemas.microsoft.com/office/drawing/2014/main" id="{C961377F-DB6F-96F6-EB7A-CF731519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188" name="Line 375">
              <a:extLst>
                <a:ext uri="{FF2B5EF4-FFF2-40B4-BE49-F238E27FC236}">
                  <a16:creationId xmlns:a16="http://schemas.microsoft.com/office/drawing/2014/main" id="{430D183A-6BDB-58EF-35E5-1C4059EBD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" name="Group 376">
            <a:extLst>
              <a:ext uri="{FF2B5EF4-FFF2-40B4-BE49-F238E27FC236}">
                <a16:creationId xmlns:a16="http://schemas.microsoft.com/office/drawing/2014/main" id="{E9198059-CCF0-1415-3D05-60F4AB6B86BD}"/>
              </a:ext>
            </a:extLst>
          </p:cNvPr>
          <p:cNvGrpSpPr>
            <a:grpSpLocks/>
          </p:cNvGrpSpPr>
          <p:nvPr/>
        </p:nvGrpSpPr>
        <p:grpSpPr bwMode="auto">
          <a:xfrm>
            <a:off x="8537325" y="2890391"/>
            <a:ext cx="576263" cy="766763"/>
            <a:chOff x="4967" y="2221"/>
            <a:chExt cx="363" cy="483"/>
          </a:xfrm>
        </p:grpSpPr>
        <p:sp>
          <p:nvSpPr>
            <p:cNvPr id="190" name="Text Box 377">
              <a:extLst>
                <a:ext uri="{FF2B5EF4-FFF2-40B4-BE49-F238E27FC236}">
                  <a16:creationId xmlns:a16="http://schemas.microsoft.com/office/drawing/2014/main" id="{E63E6DBC-B78C-2113-D8E1-B278676D0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191" name="Text Box 378">
              <a:extLst>
                <a:ext uri="{FF2B5EF4-FFF2-40B4-BE49-F238E27FC236}">
                  <a16:creationId xmlns:a16="http://schemas.microsoft.com/office/drawing/2014/main" id="{87A490E2-B04D-3D30-E881-18B06FD07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192" name="Line 379">
              <a:extLst>
                <a:ext uri="{FF2B5EF4-FFF2-40B4-BE49-F238E27FC236}">
                  <a16:creationId xmlns:a16="http://schemas.microsoft.com/office/drawing/2014/main" id="{BE9F0046-BB6B-8677-8A79-81E74A3ED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" name="Group 392">
            <a:extLst>
              <a:ext uri="{FF2B5EF4-FFF2-40B4-BE49-F238E27FC236}">
                <a16:creationId xmlns:a16="http://schemas.microsoft.com/office/drawing/2014/main" id="{0FF96385-A340-253E-AFEC-52242F338439}"/>
              </a:ext>
            </a:extLst>
          </p:cNvPr>
          <p:cNvGrpSpPr>
            <a:grpSpLocks/>
          </p:cNvGrpSpPr>
          <p:nvPr/>
        </p:nvGrpSpPr>
        <p:grpSpPr bwMode="auto">
          <a:xfrm>
            <a:off x="2700087" y="664716"/>
            <a:ext cx="7635875" cy="1166813"/>
            <a:chOff x="791" y="424"/>
            <a:chExt cx="4810" cy="735"/>
          </a:xfrm>
        </p:grpSpPr>
        <p:sp>
          <p:nvSpPr>
            <p:cNvPr id="194" name="AutoShape 61">
              <a:extLst>
                <a:ext uri="{FF2B5EF4-FFF2-40B4-BE49-F238E27FC236}">
                  <a16:creationId xmlns:a16="http://schemas.microsoft.com/office/drawing/2014/main" id="{CB8B0126-0EF8-E439-07F5-19892A51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447"/>
              <a:ext cx="4810" cy="712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قطع نجار        قطعة من الخشب طولها                 لاستعمالها</a:t>
              </a:r>
            </a:p>
            <a:p>
              <a:endParaRPr lang="ar-SA" altLang="en-US" sz="2400" b="1" dirty="0"/>
            </a:p>
            <a:p>
              <a:r>
                <a:rPr lang="ar-SA" altLang="en-US" sz="2400" b="1" dirty="0"/>
                <a:t>في صناعة خزانة . ما هو طول قطعة الخشب المستعملة ؟</a:t>
              </a:r>
              <a:endParaRPr lang="en-US" altLang="en-US" sz="2400" b="1" dirty="0"/>
            </a:p>
          </p:txBody>
        </p:sp>
        <p:grpSp>
          <p:nvGrpSpPr>
            <p:cNvPr id="195" name="Group 380">
              <a:extLst>
                <a:ext uri="{FF2B5EF4-FFF2-40B4-BE49-F238E27FC236}">
                  <a16:creationId xmlns:a16="http://schemas.microsoft.com/office/drawing/2014/main" id="{3AE2E035-6D88-E597-4062-6B5A3EA31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431"/>
              <a:ext cx="721" cy="494"/>
              <a:chOff x="233" y="3478"/>
              <a:chExt cx="721" cy="494"/>
            </a:xfrm>
          </p:grpSpPr>
          <p:grpSp>
            <p:nvGrpSpPr>
              <p:cNvPr id="200" name="Group 381">
                <a:extLst>
                  <a:ext uri="{FF2B5EF4-FFF2-40B4-BE49-F238E27FC236}">
                    <a16:creationId xmlns:a16="http://schemas.microsoft.com/office/drawing/2014/main" id="{6BE923ED-010A-7FB3-7D21-3553B6227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" y="3478"/>
                <a:ext cx="663" cy="494"/>
                <a:chOff x="3445" y="2792"/>
                <a:chExt cx="663" cy="494"/>
              </a:xfrm>
            </p:grpSpPr>
            <p:grpSp>
              <p:nvGrpSpPr>
                <p:cNvPr id="202" name="Group 382">
                  <a:extLst>
                    <a:ext uri="{FF2B5EF4-FFF2-40B4-BE49-F238E27FC236}">
                      <a16:creationId xmlns:a16="http://schemas.microsoft.com/office/drawing/2014/main" id="{9968AC83-8109-5B34-B501-849157CAB9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8" y="2792"/>
                  <a:ext cx="460" cy="494"/>
                  <a:chOff x="4241" y="2202"/>
                  <a:chExt cx="369" cy="494"/>
                </a:xfrm>
              </p:grpSpPr>
              <p:sp>
                <p:nvSpPr>
                  <p:cNvPr id="204" name="Text Box 383">
                    <a:extLst>
                      <a:ext uri="{FF2B5EF4-FFF2-40B4-BE49-F238E27FC236}">
                        <a16:creationId xmlns:a16="http://schemas.microsoft.com/office/drawing/2014/main" id="{35FC4553-74CC-BCDC-97B3-B8A7CFC936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2202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١</a:t>
                    </a:r>
                    <a:endParaRPr lang="en-US" altLang="en-US" sz="2400" b="1" dirty="0"/>
                  </a:p>
                </p:txBody>
              </p:sp>
              <p:sp>
                <p:nvSpPr>
                  <p:cNvPr id="205" name="Text Box 384">
                    <a:extLst>
                      <a:ext uri="{FF2B5EF4-FFF2-40B4-BE49-F238E27FC236}">
                        <a16:creationId xmlns:a16="http://schemas.microsoft.com/office/drawing/2014/main" id="{1CE79AD2-4893-B6C7-7C44-981E5C7C42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7" y="2408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٤</a:t>
                    </a:r>
                    <a:endParaRPr lang="en-US" altLang="en-US" sz="2400" b="1" dirty="0"/>
                  </a:p>
                </p:txBody>
              </p:sp>
              <p:sp>
                <p:nvSpPr>
                  <p:cNvPr id="206" name="Line 385">
                    <a:extLst>
                      <a:ext uri="{FF2B5EF4-FFF2-40B4-BE49-F238E27FC236}">
                        <a16:creationId xmlns:a16="http://schemas.microsoft.com/office/drawing/2014/main" id="{A806457C-18F3-7953-1014-B9095460FD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9" y="2407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3" name="Text Box 386">
                  <a:extLst>
                    <a:ext uri="{FF2B5EF4-FFF2-40B4-BE49-F238E27FC236}">
                      <a16:creationId xmlns:a16="http://schemas.microsoft.com/office/drawing/2014/main" id="{F634CEEB-53E1-8599-452B-FCE3F44C30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45" y="287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</p:grpSp>
          <p:sp>
            <p:nvSpPr>
              <p:cNvPr id="201" name="Text Box 387">
                <a:extLst>
                  <a:ext uri="{FF2B5EF4-FFF2-40B4-BE49-F238E27FC236}">
                    <a16:creationId xmlns:a16="http://schemas.microsoft.com/office/drawing/2014/main" id="{13483C1C-C3AF-1FB0-0BB2-E1BAC5A39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" y="3513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 err="1"/>
                  <a:t>م</a:t>
                </a:r>
                <a:endParaRPr lang="en-US" altLang="en-US" sz="2400" b="1" dirty="0"/>
              </a:p>
            </p:txBody>
          </p:sp>
        </p:grpSp>
        <p:grpSp>
          <p:nvGrpSpPr>
            <p:cNvPr id="196" name="Group 388">
              <a:extLst>
                <a:ext uri="{FF2B5EF4-FFF2-40B4-BE49-F238E27FC236}">
                  <a16:creationId xmlns:a16="http://schemas.microsoft.com/office/drawing/2014/main" id="{342C27B9-547D-D11F-5FC4-47AD9841B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" y="424"/>
              <a:ext cx="378" cy="523"/>
              <a:chOff x="7466" y="2179"/>
              <a:chExt cx="378" cy="523"/>
            </a:xfrm>
          </p:grpSpPr>
          <p:sp>
            <p:nvSpPr>
              <p:cNvPr id="197" name="Text Box 389">
                <a:extLst>
                  <a:ext uri="{FF2B5EF4-FFF2-40B4-BE49-F238E27FC236}">
                    <a16:creationId xmlns:a16="http://schemas.microsoft.com/office/drawing/2014/main" id="{BD0B66D6-07E7-85B3-F80B-7469641C4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6" y="2179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98" name="Text Box 390">
                <a:extLst>
                  <a:ext uri="{FF2B5EF4-FFF2-40B4-BE49-F238E27FC236}">
                    <a16:creationId xmlns:a16="http://schemas.microsoft.com/office/drawing/2014/main" id="{8F28E13B-3236-7FB7-6E36-4DF5B97018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1" y="24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99" name="Line 391">
                <a:extLst>
                  <a:ext uri="{FF2B5EF4-FFF2-40B4-BE49-F238E27FC236}">
                    <a16:creationId xmlns:a16="http://schemas.microsoft.com/office/drawing/2014/main" id="{B8BB739C-52DE-83F3-DB55-D3C088EFA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23" y="2418"/>
                <a:ext cx="2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77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00208 0.2254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27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00247 0.2254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1" grpId="0"/>
      <p:bldP spid="131" grpId="1"/>
      <p:bldP spid="132" grpId="0"/>
      <p:bldP spid="132" grpId="1"/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FA85D0A-8973-3B56-3148-54758521B7A0}"/>
              </a:ext>
            </a:extLst>
          </p:cNvPr>
          <p:cNvGrpSpPr>
            <a:grpSpLocks/>
          </p:cNvGrpSpPr>
          <p:nvPr/>
        </p:nvGrpSpPr>
        <p:grpSpPr bwMode="auto">
          <a:xfrm>
            <a:off x="3891175" y="681011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098FE23-C229-A96A-CC4C-2D4474141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E30A1F5E-03FD-8FAC-B3DF-BA910CABF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ضرب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DF137CF-7245-605D-3A87-292C983B1BB0}"/>
              </a:ext>
            </a:extLst>
          </p:cNvPr>
          <p:cNvGrpSpPr>
            <a:grpSpLocks/>
          </p:cNvGrpSpPr>
          <p:nvPr/>
        </p:nvGrpSpPr>
        <p:grpSpPr bwMode="auto">
          <a:xfrm>
            <a:off x="8342525" y="2335186"/>
            <a:ext cx="1814512" cy="769937"/>
            <a:chOff x="4159" y="2038"/>
            <a:chExt cx="1143" cy="48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96F27AAF-C4E8-174E-FA45-006840255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20" name="Text Box 7">
                <a:extLst>
                  <a:ext uri="{FF2B5EF4-FFF2-40B4-BE49-F238E27FC236}">
                    <a16:creationId xmlns:a16="http://schemas.microsoft.com/office/drawing/2014/main" id="{0C0B9DBF-19D6-1511-2395-BD43114EB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8">
                <a:extLst>
                  <a:ext uri="{FF2B5EF4-FFF2-40B4-BE49-F238E27FC236}">
                    <a16:creationId xmlns:a16="http://schemas.microsoft.com/office/drawing/2014/main" id="{E6E63E17-98F7-C52E-2DE1-C0E82B5D8E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87A445CA-05A1-41A5-E9B3-CAFB40F93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733E22-B2A8-3C56-13BD-51CDB80C3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A2B024FB-DEC5-443B-B3E1-0D8416B4D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0A09C028-22FF-2BA8-BAC2-0839E9E7C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DD819F8D-FE58-8D4D-829D-C68C690F3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2B9B92E5-C01F-2196-0B9D-33DBAE0F6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9FD0AAB5-9295-62FB-2D60-C3961D2DA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5DC2BD51-51BE-8616-D7AB-41186428F94A}"/>
              </a:ext>
            </a:extLst>
          </p:cNvPr>
          <p:cNvGrpSpPr>
            <a:grpSpLocks/>
          </p:cNvGrpSpPr>
          <p:nvPr/>
        </p:nvGrpSpPr>
        <p:grpSpPr bwMode="auto">
          <a:xfrm>
            <a:off x="6816937" y="2338361"/>
            <a:ext cx="1627188" cy="766762"/>
            <a:chOff x="3515" y="1117"/>
            <a:chExt cx="1025" cy="483"/>
          </a:xfrm>
        </p:grpSpPr>
        <p:grpSp>
          <p:nvGrpSpPr>
            <p:cNvPr id="24" name="Group 17">
              <a:extLst>
                <a:ext uri="{FF2B5EF4-FFF2-40B4-BE49-F238E27FC236}">
                  <a16:creationId xmlns:a16="http://schemas.microsoft.com/office/drawing/2014/main" id="{E400971A-C142-D916-BF1E-C4C8ABE1A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26" name="Text Box 18">
                <a:extLst>
                  <a:ext uri="{FF2B5EF4-FFF2-40B4-BE49-F238E27FC236}">
                    <a16:creationId xmlns:a16="http://schemas.microsoft.com/office/drawing/2014/main" id="{5B815E5D-6EC8-1962-F1D2-522A6561F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E15348DF-2AE1-E0D9-3C31-A199499B8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E11D3E1F-D23D-2769-6045-870C038DF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7759F3D4-6F5E-3DAB-9634-E3AE502F3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4F030B0F-F5F7-0F9D-5B17-07E834FD45E3}"/>
              </a:ext>
            </a:extLst>
          </p:cNvPr>
          <p:cNvGrpSpPr>
            <a:grpSpLocks/>
          </p:cNvGrpSpPr>
          <p:nvPr/>
        </p:nvGrpSpPr>
        <p:grpSpPr bwMode="auto">
          <a:xfrm>
            <a:off x="6339100" y="2363761"/>
            <a:ext cx="576262" cy="766762"/>
            <a:chOff x="4967" y="2221"/>
            <a:chExt cx="363" cy="483"/>
          </a:xfrm>
        </p:grpSpPr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E4104B8B-5E09-F8AC-DDEC-43CFB4776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296B6454-C315-CC53-46E4-E81C49085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2A3C7AD0-EFF6-BE43-C24A-E84A49550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3D63F0E2-FDAF-56B9-1EAD-34DD7C948748}"/>
              </a:ext>
            </a:extLst>
          </p:cNvPr>
          <p:cNvGrpSpPr>
            <a:grpSpLocks/>
          </p:cNvGrpSpPr>
          <p:nvPr/>
        </p:nvGrpSpPr>
        <p:grpSpPr bwMode="auto">
          <a:xfrm>
            <a:off x="7778962" y="4438623"/>
            <a:ext cx="2378075" cy="769938"/>
            <a:chOff x="4240" y="2809"/>
            <a:chExt cx="1498" cy="485"/>
          </a:xfrm>
        </p:grpSpPr>
        <p:grpSp>
          <p:nvGrpSpPr>
            <p:cNvPr id="34" name="Group 27">
              <a:extLst>
                <a:ext uri="{FF2B5EF4-FFF2-40B4-BE49-F238E27FC236}">
                  <a16:creationId xmlns:a16="http://schemas.microsoft.com/office/drawing/2014/main" id="{A270BFDA-39C9-66B1-D061-BDC0D78C4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43" name="Group 28">
                <a:extLst>
                  <a:ext uri="{FF2B5EF4-FFF2-40B4-BE49-F238E27FC236}">
                    <a16:creationId xmlns:a16="http://schemas.microsoft.com/office/drawing/2014/main" id="{FC1A48E6-9AF3-F6DC-78FB-0AF145B54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45" name="Text Box 29">
                  <a:extLst>
                    <a:ext uri="{FF2B5EF4-FFF2-40B4-BE49-F238E27FC236}">
                      <a16:creationId xmlns:a16="http://schemas.microsoft.com/office/drawing/2014/main" id="{B3108206-78CD-219F-FCD5-F4C344E317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Text Box 30">
                  <a:extLst>
                    <a:ext uri="{FF2B5EF4-FFF2-40B4-BE49-F238E27FC236}">
                      <a16:creationId xmlns:a16="http://schemas.microsoft.com/office/drawing/2014/main" id="{7B4B9D74-CD81-2FB3-525A-18E27AE12D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Line 31">
                  <a:extLst>
                    <a:ext uri="{FF2B5EF4-FFF2-40B4-BE49-F238E27FC236}">
                      <a16:creationId xmlns:a16="http://schemas.microsoft.com/office/drawing/2014/main" id="{E552496A-D132-6058-0A20-73D2E968D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Text Box 32">
                <a:extLst>
                  <a:ext uri="{FF2B5EF4-FFF2-40B4-BE49-F238E27FC236}">
                    <a16:creationId xmlns:a16="http://schemas.microsoft.com/office/drawing/2014/main" id="{4630272D-BECF-10A8-7319-5D8571CB0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E850F270-0879-94D3-82BE-261739D49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  <p:grpSp>
          <p:nvGrpSpPr>
            <p:cNvPr id="36" name="Group 34">
              <a:extLst>
                <a:ext uri="{FF2B5EF4-FFF2-40B4-BE49-F238E27FC236}">
                  <a16:creationId xmlns:a16="http://schemas.microsoft.com/office/drawing/2014/main" id="{004FB27F-0BAC-B1AA-EB9A-7F2ED25F6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11"/>
              <a:ext cx="635" cy="483"/>
              <a:chOff x="4377" y="2811"/>
              <a:chExt cx="635" cy="483"/>
            </a:xfrm>
          </p:grpSpPr>
          <p:grpSp>
            <p:nvGrpSpPr>
              <p:cNvPr id="38" name="Group 35">
                <a:extLst>
                  <a:ext uri="{FF2B5EF4-FFF2-40B4-BE49-F238E27FC236}">
                    <a16:creationId xmlns:a16="http://schemas.microsoft.com/office/drawing/2014/main" id="{6A28BF02-8886-9C09-18D3-F9AD10576C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40" name="Text Box 36">
                  <a:extLst>
                    <a:ext uri="{FF2B5EF4-FFF2-40B4-BE49-F238E27FC236}">
                      <a16:creationId xmlns:a16="http://schemas.microsoft.com/office/drawing/2014/main" id="{508E1F69-CCDF-F67F-F625-F705BB1985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1" name="Text Box 37">
                  <a:extLst>
                    <a:ext uri="{FF2B5EF4-FFF2-40B4-BE49-F238E27FC236}">
                      <a16:creationId xmlns:a16="http://schemas.microsoft.com/office/drawing/2014/main" id="{B1DC8F86-B68C-6202-D337-4575410671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2" name="Line 38">
                  <a:extLst>
                    <a:ext uri="{FF2B5EF4-FFF2-40B4-BE49-F238E27FC236}">
                      <a16:creationId xmlns:a16="http://schemas.microsoft.com/office/drawing/2014/main" id="{3DFF2679-988B-583F-3B5F-27881B470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Text Box 39">
                <a:extLst>
                  <a:ext uri="{FF2B5EF4-FFF2-40B4-BE49-F238E27FC236}">
                    <a16:creationId xmlns:a16="http://schemas.microsoft.com/office/drawing/2014/main" id="{7E9F4E41-E76F-BE08-D7CA-162A8D251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7" name="Text Box 40">
              <a:extLst>
                <a:ext uri="{FF2B5EF4-FFF2-40B4-BE49-F238E27FC236}">
                  <a16:creationId xmlns:a16="http://schemas.microsoft.com/office/drawing/2014/main" id="{D8AF94DF-4B4F-6902-55E4-B834C4AA9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C530EABA-9131-D9E9-A6CF-95B4D1E67B59}"/>
              </a:ext>
            </a:extLst>
          </p:cNvPr>
          <p:cNvGrpSpPr>
            <a:grpSpLocks/>
          </p:cNvGrpSpPr>
          <p:nvPr/>
        </p:nvGrpSpPr>
        <p:grpSpPr bwMode="auto">
          <a:xfrm>
            <a:off x="6194637" y="4425923"/>
            <a:ext cx="1730375" cy="769938"/>
            <a:chOff x="3197" y="2801"/>
            <a:chExt cx="1090" cy="485"/>
          </a:xfrm>
        </p:grpSpPr>
        <p:grpSp>
          <p:nvGrpSpPr>
            <p:cNvPr id="49" name="Group 42">
              <a:extLst>
                <a:ext uri="{FF2B5EF4-FFF2-40B4-BE49-F238E27FC236}">
                  <a16:creationId xmlns:a16="http://schemas.microsoft.com/office/drawing/2014/main" id="{6C2A43F7-29DB-E924-A265-636E8AC55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56" name="Text Box 43">
                <a:extLst>
                  <a:ext uri="{FF2B5EF4-FFF2-40B4-BE49-F238E27FC236}">
                    <a16:creationId xmlns:a16="http://schemas.microsoft.com/office/drawing/2014/main" id="{11028D41-3902-3C17-2B25-864AE6E63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Text Box 44">
                <a:extLst>
                  <a:ext uri="{FF2B5EF4-FFF2-40B4-BE49-F238E27FC236}">
                    <a16:creationId xmlns:a16="http://schemas.microsoft.com/office/drawing/2014/main" id="{E1FBE637-617F-FA8D-CD42-801D221F0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Line 45">
                <a:extLst>
                  <a:ext uri="{FF2B5EF4-FFF2-40B4-BE49-F238E27FC236}">
                    <a16:creationId xmlns:a16="http://schemas.microsoft.com/office/drawing/2014/main" id="{96E27845-676C-1D3B-8038-6146D2D68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0" name="Group 46">
              <a:extLst>
                <a:ext uri="{FF2B5EF4-FFF2-40B4-BE49-F238E27FC236}">
                  <a16:creationId xmlns:a16="http://schemas.microsoft.com/office/drawing/2014/main" id="{3DD35997-77C6-6F15-1773-1DC00630E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53" name="Text Box 47">
                <a:extLst>
                  <a:ext uri="{FF2B5EF4-FFF2-40B4-BE49-F238E27FC236}">
                    <a16:creationId xmlns:a16="http://schemas.microsoft.com/office/drawing/2014/main" id="{69E6D6FB-99C4-ED2F-FBC3-E38112FA0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١١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54" name="Text Box 48">
                <a:extLst>
                  <a:ext uri="{FF2B5EF4-FFF2-40B4-BE49-F238E27FC236}">
                    <a16:creationId xmlns:a16="http://schemas.microsoft.com/office/drawing/2014/main" id="{34908C7D-AF05-DF64-20A5-258716575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5" name="Line 49">
                <a:extLst>
                  <a:ext uri="{FF2B5EF4-FFF2-40B4-BE49-F238E27FC236}">
                    <a16:creationId xmlns:a16="http://schemas.microsoft.com/office/drawing/2014/main" id="{9D6CC8C2-079A-EC2C-0C86-165203048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Text Box 50">
              <a:extLst>
                <a:ext uri="{FF2B5EF4-FFF2-40B4-BE49-F238E27FC236}">
                  <a16:creationId xmlns:a16="http://schemas.microsoft.com/office/drawing/2014/main" id="{A6C1182D-0C33-0577-9434-22D042868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52" name="Text Box 51">
              <a:extLst>
                <a:ext uri="{FF2B5EF4-FFF2-40B4-BE49-F238E27FC236}">
                  <a16:creationId xmlns:a16="http://schemas.microsoft.com/office/drawing/2014/main" id="{C617B2D1-0756-99F1-753D-36879D301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59" name="Line 58">
            <a:extLst>
              <a:ext uri="{FF2B5EF4-FFF2-40B4-BE49-F238E27FC236}">
                <a16:creationId xmlns:a16="http://schemas.microsoft.com/office/drawing/2014/main" id="{633160F2-9C85-887A-1864-03F1711450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15487" y="277016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9">
            <a:extLst>
              <a:ext uri="{FF2B5EF4-FFF2-40B4-BE49-F238E27FC236}">
                <a16:creationId xmlns:a16="http://schemas.microsoft.com/office/drawing/2014/main" id="{0C5D8821-A868-2762-EBE3-78220CBEBD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5900" y="243519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AutoShape 61">
            <a:extLst>
              <a:ext uri="{FF2B5EF4-FFF2-40B4-BE49-F238E27FC236}">
                <a16:creationId xmlns:a16="http://schemas.microsoft.com/office/drawing/2014/main" id="{8CD23EFB-B50B-33F4-0511-F05C36555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762" y="1406498"/>
            <a:ext cx="3887788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جد ناتج الضرب في أبسط صورة :</a:t>
            </a:r>
            <a:endParaRPr lang="en-US" altLang="en-US" sz="2400" b="1"/>
          </a:p>
        </p:txBody>
      </p:sp>
      <p:grpSp>
        <p:nvGrpSpPr>
          <p:cNvPr id="62" name="Group 204">
            <a:extLst>
              <a:ext uri="{FF2B5EF4-FFF2-40B4-BE49-F238E27FC236}">
                <a16:creationId xmlns:a16="http://schemas.microsoft.com/office/drawing/2014/main" id="{B1FB11BD-7185-DB7B-2ECC-D2F149F6F8D3}"/>
              </a:ext>
            </a:extLst>
          </p:cNvPr>
          <p:cNvGrpSpPr>
            <a:grpSpLocks/>
          </p:cNvGrpSpPr>
          <p:nvPr/>
        </p:nvGrpSpPr>
        <p:grpSpPr bwMode="auto">
          <a:xfrm>
            <a:off x="8055187" y="3227361"/>
            <a:ext cx="2101850" cy="779462"/>
            <a:chOff x="4414" y="1677"/>
            <a:chExt cx="1324" cy="491"/>
          </a:xfrm>
        </p:grpSpPr>
        <p:grpSp>
          <p:nvGrpSpPr>
            <p:cNvPr id="63" name="Group 63">
              <a:extLst>
                <a:ext uri="{FF2B5EF4-FFF2-40B4-BE49-F238E27FC236}">
                  <a16:creationId xmlns:a16="http://schemas.microsoft.com/office/drawing/2014/main" id="{2D1B639A-FA32-E83C-32C2-E1EB25DF5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9" y="1690"/>
              <a:ext cx="499" cy="478"/>
              <a:chOff x="1111" y="1344"/>
              <a:chExt cx="499" cy="478"/>
            </a:xfrm>
          </p:grpSpPr>
          <p:grpSp>
            <p:nvGrpSpPr>
              <p:cNvPr id="70" name="Group 64">
                <a:extLst>
                  <a:ext uri="{FF2B5EF4-FFF2-40B4-BE49-F238E27FC236}">
                    <a16:creationId xmlns:a16="http://schemas.microsoft.com/office/drawing/2014/main" id="{37DC4569-204E-740D-070D-7E0FEAED0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72" name="Text Box 65">
                  <a:extLst>
                    <a:ext uri="{FF2B5EF4-FFF2-40B4-BE49-F238E27FC236}">
                      <a16:creationId xmlns:a16="http://schemas.microsoft.com/office/drawing/2014/main" id="{2DEF518E-6444-302B-D096-9DA459919D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" name="Text Box 66">
                  <a:extLst>
                    <a:ext uri="{FF2B5EF4-FFF2-40B4-BE49-F238E27FC236}">
                      <a16:creationId xmlns:a16="http://schemas.microsoft.com/office/drawing/2014/main" id="{87A96A1E-5EB4-43CB-03C8-A2FCAEF15D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" name="Line 67">
                  <a:extLst>
                    <a:ext uri="{FF2B5EF4-FFF2-40B4-BE49-F238E27FC236}">
                      <a16:creationId xmlns:a16="http://schemas.microsoft.com/office/drawing/2014/main" id="{10E3A336-D22E-046C-2A77-84DCFDBE7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" name="Text Box 68">
                <a:extLst>
                  <a:ext uri="{FF2B5EF4-FFF2-40B4-BE49-F238E27FC236}">
                    <a16:creationId xmlns:a16="http://schemas.microsoft.com/office/drawing/2014/main" id="{9AD7194A-945D-7AD9-701C-949BF4867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64" name="Group 69">
              <a:extLst>
                <a:ext uri="{FF2B5EF4-FFF2-40B4-BE49-F238E27FC236}">
                  <a16:creationId xmlns:a16="http://schemas.microsoft.com/office/drawing/2014/main" id="{15D6C2BB-29FB-ECF5-44C6-84C844807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1677"/>
              <a:ext cx="363" cy="483"/>
              <a:chOff x="4967" y="2221"/>
              <a:chExt cx="363" cy="483"/>
            </a:xfrm>
          </p:grpSpPr>
          <p:sp>
            <p:nvSpPr>
              <p:cNvPr id="67" name="Text Box 70">
                <a:extLst>
                  <a:ext uri="{FF2B5EF4-FFF2-40B4-BE49-F238E27FC236}">
                    <a16:creationId xmlns:a16="http://schemas.microsoft.com/office/drawing/2014/main" id="{A6A619F7-246B-F6EB-5B49-996A5FF768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8" name="Text Box 71">
                <a:extLst>
                  <a:ext uri="{FF2B5EF4-FFF2-40B4-BE49-F238E27FC236}">
                    <a16:creationId xmlns:a16="http://schemas.microsoft.com/office/drawing/2014/main" id="{6F280926-C8F4-7C1A-F445-5EF2471E9E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٩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" name="Line 72">
                <a:extLst>
                  <a:ext uri="{FF2B5EF4-FFF2-40B4-BE49-F238E27FC236}">
                    <a16:creationId xmlns:a16="http://schemas.microsoft.com/office/drawing/2014/main" id="{DEAA4938-186A-2E9F-4535-563618AB3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Text Box 73">
              <a:extLst>
                <a:ext uri="{FF2B5EF4-FFF2-40B4-BE49-F238E27FC236}">
                  <a16:creationId xmlns:a16="http://schemas.microsoft.com/office/drawing/2014/main" id="{E3397C82-7A8D-753D-C8EA-471AC7C42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66" name="Text Box 74">
              <a:extLst>
                <a:ext uri="{FF2B5EF4-FFF2-40B4-BE49-F238E27FC236}">
                  <a16:creationId xmlns:a16="http://schemas.microsoft.com/office/drawing/2014/main" id="{A01E03F7-D922-F7E0-630E-D20668427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5" name="Group 115">
            <a:extLst>
              <a:ext uri="{FF2B5EF4-FFF2-40B4-BE49-F238E27FC236}">
                <a16:creationId xmlns:a16="http://schemas.microsoft.com/office/drawing/2014/main" id="{17A25388-BF5B-2C92-5C67-F639A382F61E}"/>
              </a:ext>
            </a:extLst>
          </p:cNvPr>
          <p:cNvGrpSpPr>
            <a:grpSpLocks/>
          </p:cNvGrpSpPr>
          <p:nvPr/>
        </p:nvGrpSpPr>
        <p:grpSpPr bwMode="auto">
          <a:xfrm>
            <a:off x="3459375" y="3247998"/>
            <a:ext cx="3482975" cy="766763"/>
            <a:chOff x="2817" y="1690"/>
            <a:chExt cx="1734" cy="483"/>
          </a:xfrm>
        </p:grpSpPr>
        <p:grpSp>
          <p:nvGrpSpPr>
            <p:cNvPr id="76" name="Group 116">
              <a:extLst>
                <a:ext uri="{FF2B5EF4-FFF2-40B4-BE49-F238E27FC236}">
                  <a16:creationId xmlns:a16="http://schemas.microsoft.com/office/drawing/2014/main" id="{7FDE2B04-67D0-4122-6A15-BFD16F23C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7" y="1690"/>
              <a:ext cx="1507" cy="483"/>
              <a:chOff x="2817" y="1690"/>
              <a:chExt cx="1507" cy="483"/>
            </a:xfrm>
          </p:grpSpPr>
          <p:grpSp>
            <p:nvGrpSpPr>
              <p:cNvPr id="78" name="Group 117">
                <a:extLst>
                  <a:ext uri="{FF2B5EF4-FFF2-40B4-BE49-F238E27FC236}">
                    <a16:creationId xmlns:a16="http://schemas.microsoft.com/office/drawing/2014/main" id="{0B9841C8-DD29-33EA-9703-583F4F913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690"/>
                <a:ext cx="1230" cy="483"/>
                <a:chOff x="3094" y="1690"/>
                <a:chExt cx="1230" cy="483"/>
              </a:xfrm>
            </p:grpSpPr>
            <p:sp>
              <p:nvSpPr>
                <p:cNvPr id="80" name="Text Box 118">
                  <a:extLst>
                    <a:ext uri="{FF2B5EF4-FFF2-40B4-BE49-F238E27FC236}">
                      <a16:creationId xmlns:a16="http://schemas.microsoft.com/office/drawing/2014/main" id="{262DE300-CA32-EE90-9AAE-1BEE17FC9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690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r>
                    <a:rPr lang="ar-SA" altLang="en-US" sz="2400" b="1" dirty="0"/>
                    <a:t> 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1" name="Text Box 119">
                  <a:extLst>
                    <a:ext uri="{FF2B5EF4-FFF2-40B4-BE49-F238E27FC236}">
                      <a16:creationId xmlns:a16="http://schemas.microsoft.com/office/drawing/2014/main" id="{6D3D240E-528E-62B5-D6C3-D06AA3BBF5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885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r>
                    <a:rPr lang="ar-SA" altLang="en-US" sz="2400" b="1" dirty="0">
                      <a:solidFill>
                        <a:srgbClr val="0066CC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0066CC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 × 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2" name="Line 120">
                  <a:extLst>
                    <a:ext uri="{FF2B5EF4-FFF2-40B4-BE49-F238E27FC236}">
                      <a16:creationId xmlns:a16="http://schemas.microsoft.com/office/drawing/2014/main" id="{698104A8-0A22-944E-0CDC-2E71C3560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74" y="1933"/>
                  <a:ext cx="107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Text Box 121">
                <a:extLst>
                  <a:ext uri="{FF2B5EF4-FFF2-40B4-BE49-F238E27FC236}">
                    <a16:creationId xmlns:a16="http://schemas.microsoft.com/office/drawing/2014/main" id="{7E2BEAE7-FEFB-2F68-D100-9676ED632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" y="1788"/>
                <a:ext cx="4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=</a:t>
                </a:r>
                <a:endParaRPr lang="en-US" altLang="en-US" sz="2400" b="1" dirty="0"/>
              </a:p>
            </p:txBody>
          </p:sp>
        </p:grpSp>
        <p:sp>
          <p:nvSpPr>
            <p:cNvPr id="77" name="Text Box 122">
              <a:extLst>
                <a:ext uri="{FF2B5EF4-FFF2-40B4-BE49-F238E27FC236}">
                  <a16:creationId xmlns:a16="http://schemas.microsoft.com/office/drawing/2014/main" id="{1CC3A929-D030-6435-C59E-1BD8BFFA2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57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83" name="Line 123">
            <a:extLst>
              <a:ext uri="{FF2B5EF4-FFF2-40B4-BE49-F238E27FC236}">
                <a16:creationId xmlns:a16="http://schemas.microsoft.com/office/drawing/2014/main" id="{70C7A479-5DB9-FA6D-148B-8CC490EF3A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6262" y="334642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126">
            <a:extLst>
              <a:ext uri="{FF2B5EF4-FFF2-40B4-BE49-F238E27FC236}">
                <a16:creationId xmlns:a16="http://schemas.microsoft.com/office/drawing/2014/main" id="{7AE7E8FF-FBCD-F6F3-CDE6-707AA12486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2662" y="368138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127">
            <a:extLst>
              <a:ext uri="{FF2B5EF4-FFF2-40B4-BE49-F238E27FC236}">
                <a16:creationId xmlns:a16="http://schemas.microsoft.com/office/drawing/2014/main" id="{BBF14C41-3092-4609-EA4C-D3D123B9FB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3200" y="366868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128">
            <a:extLst>
              <a:ext uri="{FF2B5EF4-FFF2-40B4-BE49-F238E27FC236}">
                <a16:creationId xmlns:a16="http://schemas.microsoft.com/office/drawing/2014/main" id="{B0B6759E-C48B-ED1D-AF60-0E487729B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5400" y="334642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" name="Group 129">
            <a:extLst>
              <a:ext uri="{FF2B5EF4-FFF2-40B4-BE49-F238E27FC236}">
                <a16:creationId xmlns:a16="http://schemas.microsoft.com/office/drawing/2014/main" id="{F7CD75F5-3437-919B-905B-101ED2058BBC}"/>
              </a:ext>
            </a:extLst>
          </p:cNvPr>
          <p:cNvGrpSpPr>
            <a:grpSpLocks/>
          </p:cNvGrpSpPr>
          <p:nvPr/>
        </p:nvGrpSpPr>
        <p:grpSpPr bwMode="auto">
          <a:xfrm>
            <a:off x="3099012" y="3273398"/>
            <a:ext cx="854075" cy="766763"/>
            <a:chOff x="2336" y="1706"/>
            <a:chExt cx="538" cy="483"/>
          </a:xfrm>
        </p:grpSpPr>
        <p:grpSp>
          <p:nvGrpSpPr>
            <p:cNvPr id="88" name="Group 130">
              <a:extLst>
                <a:ext uri="{FF2B5EF4-FFF2-40B4-BE49-F238E27FC236}">
                  <a16:creationId xmlns:a16="http://schemas.microsoft.com/office/drawing/2014/main" id="{2B1771B0-ABD9-ADAD-2D44-96280EAFC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90" name="Text Box 131">
                <a:extLst>
                  <a:ext uri="{FF2B5EF4-FFF2-40B4-BE49-F238E27FC236}">
                    <a16:creationId xmlns:a16="http://schemas.microsoft.com/office/drawing/2014/main" id="{894ED83D-C22D-D65F-8D2F-144E3B668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91" name="Text Box 132">
                <a:extLst>
                  <a:ext uri="{FF2B5EF4-FFF2-40B4-BE49-F238E27FC236}">
                    <a16:creationId xmlns:a16="http://schemas.microsoft.com/office/drawing/2014/main" id="{01EBBC8D-634F-1735-D677-6853A1E44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١٨</a:t>
                </a:r>
                <a:endParaRPr lang="en-US" altLang="en-US" sz="2400" b="1" dirty="0"/>
              </a:p>
            </p:txBody>
          </p:sp>
          <p:sp>
            <p:nvSpPr>
              <p:cNvPr id="92" name="Line 133">
                <a:extLst>
                  <a:ext uri="{FF2B5EF4-FFF2-40B4-BE49-F238E27FC236}">
                    <a16:creationId xmlns:a16="http://schemas.microsoft.com/office/drawing/2014/main" id="{EED94A58-7E58-E662-B5E3-F41EBB0CB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Text Box 134">
              <a:extLst>
                <a:ext uri="{FF2B5EF4-FFF2-40B4-BE49-F238E27FC236}">
                  <a16:creationId xmlns:a16="http://schemas.microsoft.com/office/drawing/2014/main" id="{9B5C0811-145D-0344-A71C-397663741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93" name="Group 135">
            <a:extLst>
              <a:ext uri="{FF2B5EF4-FFF2-40B4-BE49-F238E27FC236}">
                <a16:creationId xmlns:a16="http://schemas.microsoft.com/office/drawing/2014/main" id="{1F74777E-B2C0-81BB-1DC6-370444E075D4}"/>
              </a:ext>
            </a:extLst>
          </p:cNvPr>
          <p:cNvGrpSpPr>
            <a:grpSpLocks/>
          </p:cNvGrpSpPr>
          <p:nvPr/>
        </p:nvGrpSpPr>
        <p:grpSpPr bwMode="auto">
          <a:xfrm>
            <a:off x="6670887" y="3247998"/>
            <a:ext cx="1528763" cy="766763"/>
            <a:chOff x="3542" y="1690"/>
            <a:chExt cx="963" cy="483"/>
          </a:xfrm>
        </p:grpSpPr>
        <p:sp>
          <p:nvSpPr>
            <p:cNvPr id="94" name="Text Box 136">
              <a:extLst>
                <a:ext uri="{FF2B5EF4-FFF2-40B4-BE49-F238E27FC236}">
                  <a16:creationId xmlns:a16="http://schemas.microsoft.com/office/drawing/2014/main" id="{5BEB21CE-6552-0752-88F9-F03B836A0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178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95" name="Group 137">
              <a:extLst>
                <a:ext uri="{FF2B5EF4-FFF2-40B4-BE49-F238E27FC236}">
                  <a16:creationId xmlns:a16="http://schemas.microsoft.com/office/drawing/2014/main" id="{EE0F725E-5D1E-C8D4-71DB-2E2DE17D5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1690"/>
              <a:ext cx="854" cy="483"/>
              <a:chOff x="1655" y="2040"/>
              <a:chExt cx="854" cy="483"/>
            </a:xfrm>
          </p:grpSpPr>
          <p:grpSp>
            <p:nvGrpSpPr>
              <p:cNvPr id="96" name="Group 138">
                <a:extLst>
                  <a:ext uri="{FF2B5EF4-FFF2-40B4-BE49-F238E27FC236}">
                    <a16:creationId xmlns:a16="http://schemas.microsoft.com/office/drawing/2014/main" id="{495CFD27-4255-F482-E773-D51EA586D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5" y="2040"/>
                <a:ext cx="753" cy="483"/>
                <a:chOff x="4967" y="2221"/>
                <a:chExt cx="363" cy="483"/>
              </a:xfrm>
            </p:grpSpPr>
            <p:sp>
              <p:nvSpPr>
                <p:cNvPr id="98" name="Text Box 139">
                  <a:extLst>
                    <a:ext uri="{FF2B5EF4-FFF2-40B4-BE49-F238E27FC236}">
                      <a16:creationId xmlns:a16="http://schemas.microsoft.com/office/drawing/2014/main" id="{A2120E3E-A3BB-6F91-5D82-D4D96D5E85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٤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9" name="Text Box 140">
                  <a:extLst>
                    <a:ext uri="{FF2B5EF4-FFF2-40B4-BE49-F238E27FC236}">
                      <a16:creationId xmlns:a16="http://schemas.microsoft.com/office/drawing/2014/main" id="{23184826-2611-8886-D8FA-87ED982442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٨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0" name="Line 141">
                  <a:extLst>
                    <a:ext uri="{FF2B5EF4-FFF2-40B4-BE49-F238E27FC236}">
                      <a16:creationId xmlns:a16="http://schemas.microsoft.com/office/drawing/2014/main" id="{7485E996-4256-3707-F8C6-F3D9608C91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Text Box 142">
                <a:extLst>
                  <a:ext uri="{FF2B5EF4-FFF2-40B4-BE49-F238E27FC236}">
                    <a16:creationId xmlns:a16="http://schemas.microsoft.com/office/drawing/2014/main" id="{CCD0882B-E723-DB06-3ACA-232E650C7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210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grpSp>
        <p:nvGrpSpPr>
          <p:cNvPr id="101" name="Group 155">
            <a:extLst>
              <a:ext uri="{FF2B5EF4-FFF2-40B4-BE49-F238E27FC236}">
                <a16:creationId xmlns:a16="http://schemas.microsoft.com/office/drawing/2014/main" id="{DD117D17-E381-39BA-3A0A-F3CDBB09EF4A}"/>
              </a:ext>
            </a:extLst>
          </p:cNvPr>
          <p:cNvGrpSpPr>
            <a:grpSpLocks/>
          </p:cNvGrpSpPr>
          <p:nvPr/>
        </p:nvGrpSpPr>
        <p:grpSpPr bwMode="auto">
          <a:xfrm>
            <a:off x="4251537" y="4454498"/>
            <a:ext cx="2055813" cy="766763"/>
            <a:chOff x="3515" y="1117"/>
            <a:chExt cx="1025" cy="483"/>
          </a:xfrm>
        </p:grpSpPr>
        <p:grpSp>
          <p:nvGrpSpPr>
            <p:cNvPr id="102" name="Group 156">
              <a:extLst>
                <a:ext uri="{FF2B5EF4-FFF2-40B4-BE49-F238E27FC236}">
                  <a16:creationId xmlns:a16="http://schemas.microsoft.com/office/drawing/2014/main" id="{12B7CA48-3D37-2DEA-CF42-BAAE22220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04" name="Text Box 157">
                <a:extLst>
                  <a:ext uri="{FF2B5EF4-FFF2-40B4-BE49-F238E27FC236}">
                    <a16:creationId xmlns:a16="http://schemas.microsoft.com/office/drawing/2014/main" id="{E904210D-EAD8-A494-86F5-10F031C24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5" name="Text Box 158">
                <a:extLst>
                  <a:ext uri="{FF2B5EF4-FFF2-40B4-BE49-F238E27FC236}">
                    <a16:creationId xmlns:a16="http://schemas.microsoft.com/office/drawing/2014/main" id="{792AEB19-450B-D153-DAA5-69EA3BF3E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6" name="Line 159">
                <a:extLst>
                  <a:ext uri="{FF2B5EF4-FFF2-40B4-BE49-F238E27FC236}">
                    <a16:creationId xmlns:a16="http://schemas.microsoft.com/office/drawing/2014/main" id="{6B854DD4-3275-6DF3-369D-00963709B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Text Box 160">
              <a:extLst>
                <a:ext uri="{FF2B5EF4-FFF2-40B4-BE49-F238E27FC236}">
                  <a16:creationId xmlns:a16="http://schemas.microsoft.com/office/drawing/2014/main" id="{0CE8B0F8-A2FE-281F-5BD5-D9D2DDE1F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07" name="Line 161">
            <a:extLst>
              <a:ext uri="{FF2B5EF4-FFF2-40B4-BE49-F238E27FC236}">
                <a16:creationId xmlns:a16="http://schemas.microsoft.com/office/drawing/2014/main" id="{2A7324A6-0379-EA71-94A5-CF6403F01A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8737" y="453863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162">
            <a:extLst>
              <a:ext uri="{FF2B5EF4-FFF2-40B4-BE49-F238E27FC236}">
                <a16:creationId xmlns:a16="http://schemas.microsoft.com/office/drawing/2014/main" id="{51AFCFD1-7EAC-9C6E-2173-0939DA1B88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5137" y="486089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" name="Group 163">
            <a:extLst>
              <a:ext uri="{FF2B5EF4-FFF2-40B4-BE49-F238E27FC236}">
                <a16:creationId xmlns:a16="http://schemas.microsoft.com/office/drawing/2014/main" id="{344E688B-1A00-C251-9554-07E139B7887D}"/>
              </a:ext>
            </a:extLst>
          </p:cNvPr>
          <p:cNvGrpSpPr>
            <a:grpSpLocks/>
          </p:cNvGrpSpPr>
          <p:nvPr/>
        </p:nvGrpSpPr>
        <p:grpSpPr bwMode="auto">
          <a:xfrm>
            <a:off x="3532400" y="4467198"/>
            <a:ext cx="893762" cy="766763"/>
            <a:chOff x="1834" y="2827"/>
            <a:chExt cx="563" cy="483"/>
          </a:xfrm>
        </p:grpSpPr>
        <p:sp>
          <p:nvSpPr>
            <p:cNvPr id="110" name="Text Box 164">
              <a:extLst>
                <a:ext uri="{FF2B5EF4-FFF2-40B4-BE49-F238E27FC236}">
                  <a16:creationId xmlns:a16="http://schemas.microsoft.com/office/drawing/2014/main" id="{DF3FB50A-DA4E-494C-1C83-761AE99EC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29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11" name="Group 165">
              <a:extLst>
                <a:ext uri="{FF2B5EF4-FFF2-40B4-BE49-F238E27FC236}">
                  <a16:creationId xmlns:a16="http://schemas.microsoft.com/office/drawing/2014/main" id="{A005F0C9-389D-6D2C-E635-99ADCC778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" y="2827"/>
              <a:ext cx="363" cy="483"/>
              <a:chOff x="4967" y="2221"/>
              <a:chExt cx="363" cy="483"/>
            </a:xfrm>
          </p:grpSpPr>
          <p:sp>
            <p:nvSpPr>
              <p:cNvPr id="112" name="Text Box 166">
                <a:extLst>
                  <a:ext uri="{FF2B5EF4-FFF2-40B4-BE49-F238E27FC236}">
                    <a16:creationId xmlns:a16="http://schemas.microsoft.com/office/drawing/2014/main" id="{150ABC41-3EE6-F945-4BFA-F568F7F558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٢٢</a:t>
                </a:r>
                <a:endParaRPr lang="en-US" altLang="en-US" sz="2400" b="1" dirty="0"/>
              </a:p>
            </p:txBody>
          </p:sp>
          <p:sp>
            <p:nvSpPr>
              <p:cNvPr id="113" name="Text Box 167">
                <a:extLst>
                  <a:ext uri="{FF2B5EF4-FFF2-40B4-BE49-F238E27FC236}">
                    <a16:creationId xmlns:a16="http://schemas.microsoft.com/office/drawing/2014/main" id="{B768CD91-1A18-A1E8-7D74-56110433A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14" name="Line 168">
                <a:extLst>
                  <a:ext uri="{FF2B5EF4-FFF2-40B4-BE49-F238E27FC236}">
                    <a16:creationId xmlns:a16="http://schemas.microsoft.com/office/drawing/2014/main" id="{CC9EC4EA-3907-95CB-7EDE-055B5FF4C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" name="Group 169">
            <a:extLst>
              <a:ext uri="{FF2B5EF4-FFF2-40B4-BE49-F238E27FC236}">
                <a16:creationId xmlns:a16="http://schemas.microsoft.com/office/drawing/2014/main" id="{55948628-76CB-F1F7-F5CD-36602F2DE14C}"/>
              </a:ext>
            </a:extLst>
          </p:cNvPr>
          <p:cNvGrpSpPr>
            <a:grpSpLocks/>
          </p:cNvGrpSpPr>
          <p:nvPr/>
        </p:nvGrpSpPr>
        <p:grpSpPr bwMode="auto">
          <a:xfrm>
            <a:off x="2595775" y="4454498"/>
            <a:ext cx="1008062" cy="766763"/>
            <a:chOff x="4377" y="2811"/>
            <a:chExt cx="635" cy="483"/>
          </a:xfrm>
        </p:grpSpPr>
        <p:grpSp>
          <p:nvGrpSpPr>
            <p:cNvPr id="116" name="Group 170">
              <a:extLst>
                <a:ext uri="{FF2B5EF4-FFF2-40B4-BE49-F238E27FC236}">
                  <a16:creationId xmlns:a16="http://schemas.microsoft.com/office/drawing/2014/main" id="{9CAE94D6-5A07-F7F2-46F0-7AD531831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18" name="Text Box 171">
                <a:extLst>
                  <a:ext uri="{FF2B5EF4-FFF2-40B4-BE49-F238E27FC236}">
                    <a16:creationId xmlns:a16="http://schemas.microsoft.com/office/drawing/2014/main" id="{4E3B1306-9679-2036-B73C-47CAF94EE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19" name="Text Box 172">
                <a:extLst>
                  <a:ext uri="{FF2B5EF4-FFF2-40B4-BE49-F238E27FC236}">
                    <a16:creationId xmlns:a16="http://schemas.microsoft.com/office/drawing/2014/main" id="{309F7524-EFE3-D66B-329E-6DE188F567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20" name="Line 173">
                <a:extLst>
                  <a:ext uri="{FF2B5EF4-FFF2-40B4-BE49-F238E27FC236}">
                    <a16:creationId xmlns:a16="http://schemas.microsoft.com/office/drawing/2014/main" id="{DC1C2AE0-BDC6-AB4D-7CF1-52258B1C5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" name="Text Box 174">
              <a:extLst>
                <a:ext uri="{FF2B5EF4-FFF2-40B4-BE49-F238E27FC236}">
                  <a16:creationId xmlns:a16="http://schemas.microsoft.com/office/drawing/2014/main" id="{2EC686A4-93D3-F561-C698-0886DE8AF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</p:grpSp>
      <p:grpSp>
        <p:nvGrpSpPr>
          <p:cNvPr id="121" name="Group 188">
            <a:extLst>
              <a:ext uri="{FF2B5EF4-FFF2-40B4-BE49-F238E27FC236}">
                <a16:creationId xmlns:a16="http://schemas.microsoft.com/office/drawing/2014/main" id="{2F3E7F88-17C9-8018-81CF-3785F2FBA282}"/>
              </a:ext>
            </a:extLst>
          </p:cNvPr>
          <p:cNvGrpSpPr>
            <a:grpSpLocks/>
          </p:cNvGrpSpPr>
          <p:nvPr/>
        </p:nvGrpSpPr>
        <p:grpSpPr bwMode="auto">
          <a:xfrm>
            <a:off x="2848187" y="5529236"/>
            <a:ext cx="2843213" cy="766762"/>
            <a:chOff x="48" y="1138"/>
            <a:chExt cx="1498" cy="483"/>
          </a:xfrm>
        </p:grpSpPr>
        <p:grpSp>
          <p:nvGrpSpPr>
            <p:cNvPr id="122" name="Group 189">
              <a:extLst>
                <a:ext uri="{FF2B5EF4-FFF2-40B4-BE49-F238E27FC236}">
                  <a16:creationId xmlns:a16="http://schemas.microsoft.com/office/drawing/2014/main" id="{3D913D28-8AE2-7F6E-54DC-F9DC63A1A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" y="1138"/>
              <a:ext cx="1204" cy="483"/>
              <a:chOff x="342" y="1138"/>
              <a:chExt cx="1204" cy="483"/>
            </a:xfrm>
          </p:grpSpPr>
          <p:sp>
            <p:nvSpPr>
              <p:cNvPr id="124" name="Text Box 190">
                <a:extLst>
                  <a:ext uri="{FF2B5EF4-FFF2-40B4-BE49-F238E27FC236}">
                    <a16:creationId xmlns:a16="http://schemas.microsoft.com/office/drawing/2014/main" id="{B98926D7-FAB5-DAB3-6CBC-5FB2DEEBA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1138"/>
                <a:ext cx="12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٩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٣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5" name="Text Box 191">
                <a:extLst>
                  <a:ext uri="{FF2B5EF4-FFF2-40B4-BE49-F238E27FC236}">
                    <a16:creationId xmlns:a16="http://schemas.microsoft.com/office/drawing/2014/main" id="{2B6870C9-2F0A-EA30-B082-CAC88695A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1333"/>
                <a:ext cx="12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٩</a:t>
                </a:r>
                <a:endParaRPr lang="en-US" altLang="en-US" sz="2400" b="1" dirty="0"/>
              </a:p>
            </p:txBody>
          </p:sp>
          <p:sp>
            <p:nvSpPr>
              <p:cNvPr id="126" name="Line 192">
                <a:extLst>
                  <a:ext uri="{FF2B5EF4-FFF2-40B4-BE49-F238E27FC236}">
                    <a16:creationId xmlns:a16="http://schemas.microsoft.com/office/drawing/2014/main" id="{E8886E79-FFD5-3F67-AD8C-7EBBE24E2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" y="1381"/>
                <a:ext cx="107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" name="Text Box 193">
              <a:extLst>
                <a:ext uri="{FF2B5EF4-FFF2-40B4-BE49-F238E27FC236}">
                  <a16:creationId xmlns:a16="http://schemas.microsoft.com/office/drawing/2014/main" id="{17E5FA45-711D-DDF8-6ACC-3E9BE7C8A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23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127" name="Group 233">
            <a:extLst>
              <a:ext uri="{FF2B5EF4-FFF2-40B4-BE49-F238E27FC236}">
                <a16:creationId xmlns:a16="http://schemas.microsoft.com/office/drawing/2014/main" id="{F322A7F0-BD1E-5AF5-6195-E4FD3F7D7433}"/>
              </a:ext>
            </a:extLst>
          </p:cNvPr>
          <p:cNvGrpSpPr>
            <a:grpSpLocks/>
          </p:cNvGrpSpPr>
          <p:nvPr/>
        </p:nvGrpSpPr>
        <p:grpSpPr bwMode="auto">
          <a:xfrm>
            <a:off x="2235412" y="5529236"/>
            <a:ext cx="936625" cy="766762"/>
            <a:chOff x="748" y="3497"/>
            <a:chExt cx="590" cy="483"/>
          </a:xfrm>
        </p:grpSpPr>
        <p:sp>
          <p:nvSpPr>
            <p:cNvPr id="128" name="Text Box 199">
              <a:extLst>
                <a:ext uri="{FF2B5EF4-FFF2-40B4-BE49-F238E27FC236}">
                  <a16:creationId xmlns:a16="http://schemas.microsoft.com/office/drawing/2014/main" id="{CC4A8E73-C48C-3D43-0BDE-117A098AF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59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29" name="Group 200">
              <a:extLst>
                <a:ext uri="{FF2B5EF4-FFF2-40B4-BE49-F238E27FC236}">
                  <a16:creationId xmlns:a16="http://schemas.microsoft.com/office/drawing/2014/main" id="{10E1F8AC-C19F-AD76-8C0F-B7C98A48C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497"/>
              <a:ext cx="363" cy="483"/>
              <a:chOff x="4967" y="2221"/>
              <a:chExt cx="363" cy="483"/>
            </a:xfrm>
          </p:grpSpPr>
          <p:sp>
            <p:nvSpPr>
              <p:cNvPr id="130" name="Text Box 201">
                <a:extLst>
                  <a:ext uri="{FF2B5EF4-FFF2-40B4-BE49-F238E27FC236}">
                    <a16:creationId xmlns:a16="http://schemas.microsoft.com/office/drawing/2014/main" id="{F4360A74-13A8-7416-1DD2-3D2DB1A99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131" name="Text Box 202">
                <a:extLst>
                  <a:ext uri="{FF2B5EF4-FFF2-40B4-BE49-F238E27FC236}">
                    <a16:creationId xmlns:a16="http://schemas.microsoft.com/office/drawing/2014/main" id="{AE519DFE-C028-489C-616D-3EDDDDE355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32" name="Line 203">
                <a:extLst>
                  <a:ext uri="{FF2B5EF4-FFF2-40B4-BE49-F238E27FC236}">
                    <a16:creationId xmlns:a16="http://schemas.microsoft.com/office/drawing/2014/main" id="{6BE4A642-2EFB-9B5C-B7BB-70F4AFA19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" name="Group 214">
            <a:extLst>
              <a:ext uri="{FF2B5EF4-FFF2-40B4-BE49-F238E27FC236}">
                <a16:creationId xmlns:a16="http://schemas.microsoft.com/office/drawing/2014/main" id="{46E7273D-8543-8FFF-020A-C6F20407F746}"/>
              </a:ext>
            </a:extLst>
          </p:cNvPr>
          <p:cNvGrpSpPr>
            <a:grpSpLocks/>
          </p:cNvGrpSpPr>
          <p:nvPr/>
        </p:nvGrpSpPr>
        <p:grpSpPr bwMode="auto">
          <a:xfrm>
            <a:off x="7420187" y="5507011"/>
            <a:ext cx="2736850" cy="766762"/>
            <a:chOff x="4014" y="3483"/>
            <a:chExt cx="1724" cy="483"/>
          </a:xfrm>
        </p:grpSpPr>
        <p:sp>
          <p:nvSpPr>
            <p:cNvPr id="134" name="Text Box 180">
              <a:extLst>
                <a:ext uri="{FF2B5EF4-FFF2-40B4-BE49-F238E27FC236}">
                  <a16:creationId xmlns:a16="http://schemas.microsoft.com/office/drawing/2014/main" id="{164402D5-1C15-D1BF-D0EB-6444F7685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58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35" name="Group 181">
              <a:extLst>
                <a:ext uri="{FF2B5EF4-FFF2-40B4-BE49-F238E27FC236}">
                  <a16:creationId xmlns:a16="http://schemas.microsoft.com/office/drawing/2014/main" id="{0A4C80A6-B587-4A59-F2DE-4CA587EF1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8" y="3483"/>
              <a:ext cx="635" cy="483"/>
              <a:chOff x="4377" y="2811"/>
              <a:chExt cx="635" cy="483"/>
            </a:xfrm>
          </p:grpSpPr>
          <p:grpSp>
            <p:nvGrpSpPr>
              <p:cNvPr id="145" name="Group 182">
                <a:extLst>
                  <a:ext uri="{FF2B5EF4-FFF2-40B4-BE49-F238E27FC236}">
                    <a16:creationId xmlns:a16="http://schemas.microsoft.com/office/drawing/2014/main" id="{231B6BDA-96BE-61A0-88EB-522691551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47" name="Text Box 183">
                  <a:extLst>
                    <a:ext uri="{FF2B5EF4-FFF2-40B4-BE49-F238E27FC236}">
                      <a16:creationId xmlns:a16="http://schemas.microsoft.com/office/drawing/2014/main" id="{83474ABE-3AFF-82A9-27B2-5148601E67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8" name="Text Box 184">
                  <a:extLst>
                    <a:ext uri="{FF2B5EF4-FFF2-40B4-BE49-F238E27FC236}">
                      <a16:creationId xmlns:a16="http://schemas.microsoft.com/office/drawing/2014/main" id="{76320123-FBBA-9354-891C-286897C3C8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9" name="Line 185">
                  <a:extLst>
                    <a:ext uri="{FF2B5EF4-FFF2-40B4-BE49-F238E27FC236}">
                      <a16:creationId xmlns:a16="http://schemas.microsoft.com/office/drawing/2014/main" id="{6658F184-93E6-56B4-B2B7-B0785E84D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" name="Text Box 186">
                <a:extLst>
                  <a:ext uri="{FF2B5EF4-FFF2-40B4-BE49-F238E27FC236}">
                    <a16:creationId xmlns:a16="http://schemas.microsoft.com/office/drawing/2014/main" id="{A620F97E-1FB8-DA62-A30A-546E653AE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36" name="Text Box 187">
              <a:extLst>
                <a:ext uri="{FF2B5EF4-FFF2-40B4-BE49-F238E27FC236}">
                  <a16:creationId xmlns:a16="http://schemas.microsoft.com/office/drawing/2014/main" id="{BA6D0D0A-872D-633B-41B2-6AEE88A62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358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  <p:grpSp>
          <p:nvGrpSpPr>
            <p:cNvPr id="137" name="Group 212">
              <a:extLst>
                <a:ext uri="{FF2B5EF4-FFF2-40B4-BE49-F238E27FC236}">
                  <a16:creationId xmlns:a16="http://schemas.microsoft.com/office/drawing/2014/main" id="{41E083F7-4385-611B-D37C-6F4C1BCE9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7" y="3483"/>
              <a:ext cx="821" cy="483"/>
              <a:chOff x="4468" y="2976"/>
              <a:chExt cx="821" cy="483"/>
            </a:xfrm>
          </p:grpSpPr>
          <p:grpSp>
            <p:nvGrpSpPr>
              <p:cNvPr id="138" name="Group 205">
                <a:extLst>
                  <a:ext uri="{FF2B5EF4-FFF2-40B4-BE49-F238E27FC236}">
                    <a16:creationId xmlns:a16="http://schemas.microsoft.com/office/drawing/2014/main" id="{3409ABE3-CDF2-A945-F45E-CE8189D767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8" y="2976"/>
                <a:ext cx="635" cy="483"/>
                <a:chOff x="4377" y="2811"/>
                <a:chExt cx="635" cy="483"/>
              </a:xfrm>
            </p:grpSpPr>
            <p:grpSp>
              <p:nvGrpSpPr>
                <p:cNvPr id="140" name="Group 206">
                  <a:extLst>
                    <a:ext uri="{FF2B5EF4-FFF2-40B4-BE49-F238E27FC236}">
                      <a16:creationId xmlns:a16="http://schemas.microsoft.com/office/drawing/2014/main" id="{EB833BAD-E8E7-9C3F-48F3-0131623583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42" name="Text Box 207">
                    <a:extLst>
                      <a:ext uri="{FF2B5EF4-FFF2-40B4-BE49-F238E27FC236}">
                        <a16:creationId xmlns:a16="http://schemas.microsoft.com/office/drawing/2014/main" id="{7675968F-8646-8FE0-411C-95F57653BD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3" name="Text Box 208">
                    <a:extLst>
                      <a:ext uri="{FF2B5EF4-FFF2-40B4-BE49-F238E27FC236}">
                        <a16:creationId xmlns:a16="http://schemas.microsoft.com/office/drawing/2014/main" id="{7320F867-445D-8CF3-E197-7790BEFBBD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٤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4" name="Line 209">
                    <a:extLst>
                      <a:ext uri="{FF2B5EF4-FFF2-40B4-BE49-F238E27FC236}">
                        <a16:creationId xmlns:a16="http://schemas.microsoft.com/office/drawing/2014/main" id="{EB02E7E1-0E50-2F32-903D-110BDBD6B1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1" name="Text Box 210">
                  <a:extLst>
                    <a:ext uri="{FF2B5EF4-FFF2-40B4-BE49-F238E27FC236}">
                      <a16:creationId xmlns:a16="http://schemas.microsoft.com/office/drawing/2014/main" id="{E291BF25-6FFB-CF62-B9C0-C5A7B9755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٦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39" name="Text Box 211">
                <a:extLst>
                  <a:ext uri="{FF2B5EF4-FFF2-40B4-BE49-F238E27FC236}">
                    <a16:creationId xmlns:a16="http://schemas.microsoft.com/office/drawing/2014/main" id="{7E5E216E-4D1C-46D2-A9CD-56181C3BA7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7" y="303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grpSp>
        <p:nvGrpSpPr>
          <p:cNvPr id="150" name="Group 228">
            <a:extLst>
              <a:ext uri="{FF2B5EF4-FFF2-40B4-BE49-F238E27FC236}">
                <a16:creationId xmlns:a16="http://schemas.microsoft.com/office/drawing/2014/main" id="{E5569954-2791-3E15-5B51-59379B3301B2}"/>
              </a:ext>
            </a:extLst>
          </p:cNvPr>
          <p:cNvGrpSpPr>
            <a:grpSpLocks/>
          </p:cNvGrpSpPr>
          <p:nvPr/>
        </p:nvGrpSpPr>
        <p:grpSpPr bwMode="auto">
          <a:xfrm>
            <a:off x="5546937" y="5507011"/>
            <a:ext cx="2009775" cy="779462"/>
            <a:chOff x="2834" y="3483"/>
            <a:chExt cx="1266" cy="491"/>
          </a:xfrm>
        </p:grpSpPr>
        <p:grpSp>
          <p:nvGrpSpPr>
            <p:cNvPr id="151" name="Group 216">
              <a:extLst>
                <a:ext uri="{FF2B5EF4-FFF2-40B4-BE49-F238E27FC236}">
                  <a16:creationId xmlns:a16="http://schemas.microsoft.com/office/drawing/2014/main" id="{F018278D-B4C5-6056-4BA9-DAF34B26A8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1" y="3496"/>
              <a:ext cx="499" cy="478"/>
              <a:chOff x="1111" y="1344"/>
              <a:chExt cx="499" cy="478"/>
            </a:xfrm>
          </p:grpSpPr>
          <p:grpSp>
            <p:nvGrpSpPr>
              <p:cNvPr id="158" name="Group 217">
                <a:extLst>
                  <a:ext uri="{FF2B5EF4-FFF2-40B4-BE49-F238E27FC236}">
                    <a16:creationId xmlns:a16="http://schemas.microsoft.com/office/drawing/2014/main" id="{DD49267F-A86B-60DE-D261-BBC3AC8EEF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60" name="Text Box 218">
                  <a:extLst>
                    <a:ext uri="{FF2B5EF4-FFF2-40B4-BE49-F238E27FC236}">
                      <a16:creationId xmlns:a16="http://schemas.microsoft.com/office/drawing/2014/main" id="{10690AEF-F0BA-941B-E804-C8EC9BF357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٢٧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1" name="Text Box 219">
                  <a:extLst>
                    <a:ext uri="{FF2B5EF4-FFF2-40B4-BE49-F238E27FC236}">
                      <a16:creationId xmlns:a16="http://schemas.microsoft.com/office/drawing/2014/main" id="{7AE81A16-9C83-6A2E-0D00-C32B291A21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2" name="Line 220">
                  <a:extLst>
                    <a:ext uri="{FF2B5EF4-FFF2-40B4-BE49-F238E27FC236}">
                      <a16:creationId xmlns:a16="http://schemas.microsoft.com/office/drawing/2014/main" id="{D55600F6-2B57-C338-0736-6490181DA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" name="Text Box 221">
                <a:extLst>
                  <a:ext uri="{FF2B5EF4-FFF2-40B4-BE49-F238E27FC236}">
                    <a16:creationId xmlns:a16="http://schemas.microsoft.com/office/drawing/2014/main" id="{9EF3D248-65BB-20E0-23F8-E39D3B7DD4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152" name="Group 222">
              <a:extLst>
                <a:ext uri="{FF2B5EF4-FFF2-40B4-BE49-F238E27FC236}">
                  <a16:creationId xmlns:a16="http://schemas.microsoft.com/office/drawing/2014/main" id="{BD6AAD01-0DA1-56D2-2E2E-EDF68FEA0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" y="3483"/>
              <a:ext cx="363" cy="483"/>
              <a:chOff x="4967" y="2221"/>
              <a:chExt cx="363" cy="483"/>
            </a:xfrm>
          </p:grpSpPr>
          <p:sp>
            <p:nvSpPr>
              <p:cNvPr id="155" name="Text Box 223">
                <a:extLst>
                  <a:ext uri="{FF2B5EF4-FFF2-40B4-BE49-F238E27FC236}">
                    <a16:creationId xmlns:a16="http://schemas.microsoft.com/office/drawing/2014/main" id="{9BAE5CBF-3E7A-7B0E-C108-402F7AF432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6" name="Text Box 224">
                <a:extLst>
                  <a:ext uri="{FF2B5EF4-FFF2-40B4-BE49-F238E27FC236}">
                    <a16:creationId xmlns:a16="http://schemas.microsoft.com/office/drawing/2014/main" id="{17EFE601-BD1E-B564-307F-FAD8BF3BD4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٩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7" name="Line 225">
                <a:extLst>
                  <a:ext uri="{FF2B5EF4-FFF2-40B4-BE49-F238E27FC236}">
                    <a16:creationId xmlns:a16="http://schemas.microsoft.com/office/drawing/2014/main" id="{2E96292B-373A-CE5F-8C8C-D927095B1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" name="Text Box 226">
              <a:extLst>
                <a:ext uri="{FF2B5EF4-FFF2-40B4-BE49-F238E27FC236}">
                  <a16:creationId xmlns:a16="http://schemas.microsoft.com/office/drawing/2014/main" id="{B7F1931F-6CD1-7EC5-6D09-B89E8FC9D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54" name="Text Box 227">
              <a:extLst>
                <a:ext uri="{FF2B5EF4-FFF2-40B4-BE49-F238E27FC236}">
                  <a16:creationId xmlns:a16="http://schemas.microsoft.com/office/drawing/2014/main" id="{60005933-AB19-6FEF-E5F1-6D3C42669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63" name="Line 229">
            <a:extLst>
              <a:ext uri="{FF2B5EF4-FFF2-40B4-BE49-F238E27FC236}">
                <a16:creationId xmlns:a16="http://schemas.microsoft.com/office/drawing/2014/main" id="{D85A7791-5571-AD65-16E1-E763677A49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8162" y="563877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230">
            <a:extLst>
              <a:ext uri="{FF2B5EF4-FFF2-40B4-BE49-F238E27FC236}">
                <a16:creationId xmlns:a16="http://schemas.microsoft.com/office/drawing/2014/main" id="{516CBA57-012A-3053-5210-59AF01914F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4700" y="594039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231">
            <a:extLst>
              <a:ext uri="{FF2B5EF4-FFF2-40B4-BE49-F238E27FC236}">
                <a16:creationId xmlns:a16="http://schemas.microsoft.com/office/drawing/2014/main" id="{F86A6E73-4A36-5374-B8ED-A69B6E86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37300" y="595309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6" name="Line 232">
            <a:extLst>
              <a:ext uri="{FF2B5EF4-FFF2-40B4-BE49-F238E27FC236}">
                <a16:creationId xmlns:a16="http://schemas.microsoft.com/office/drawing/2014/main" id="{604E78B7-FDB8-7CB5-6870-7976270B4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2000" y="563877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Text Box 234">
            <a:extLst>
              <a:ext uri="{FF2B5EF4-FFF2-40B4-BE49-F238E27FC236}">
                <a16:creationId xmlns:a16="http://schemas.microsoft.com/office/drawing/2014/main" id="{E84B8231-6E8F-819A-9298-5248DA2D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175" y="5686398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١٢</a:t>
            </a:r>
            <a:endParaRPr lang="en-US" altLang="en-US" sz="2400" b="1" dirty="0"/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8B675386-DD11-0E44-19D0-6B739E6BB04C}"/>
              </a:ext>
            </a:extLst>
          </p:cNvPr>
          <p:cNvSpPr txBox="1"/>
          <p:nvPr/>
        </p:nvSpPr>
        <p:spPr>
          <a:xfrm>
            <a:off x="10355595" y="2385023"/>
            <a:ext cx="421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١)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C2939C41-9EC6-2998-2B1C-6C798DC7E82D}"/>
              </a:ext>
            </a:extLst>
          </p:cNvPr>
          <p:cNvSpPr txBox="1"/>
          <p:nvPr/>
        </p:nvSpPr>
        <p:spPr>
          <a:xfrm>
            <a:off x="10184703" y="3398810"/>
            <a:ext cx="5923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٤)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9C939790-9FB8-C482-7A11-A2D75E795B4D}"/>
              </a:ext>
            </a:extLst>
          </p:cNvPr>
          <p:cNvSpPr txBox="1"/>
          <p:nvPr/>
        </p:nvSpPr>
        <p:spPr>
          <a:xfrm>
            <a:off x="10317519" y="4498432"/>
            <a:ext cx="421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٧)</a:t>
            </a:r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F528103A-883B-2292-44C4-8329E16D2765}"/>
              </a:ext>
            </a:extLst>
          </p:cNvPr>
          <p:cNvSpPr txBox="1"/>
          <p:nvPr/>
        </p:nvSpPr>
        <p:spPr>
          <a:xfrm>
            <a:off x="10226255" y="5533687"/>
            <a:ext cx="421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٩)</a:t>
            </a:r>
          </a:p>
        </p:txBody>
      </p:sp>
    </p:spTree>
    <p:extLst>
      <p:ext uri="{BB962C8B-B14F-4D97-AF65-F5344CB8AC3E}">
        <p14:creationId xmlns:p14="http://schemas.microsoft.com/office/powerpoint/2010/main" val="108001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862B88C-FA61-9A5F-1B91-1DFDB7924185}"/>
              </a:ext>
            </a:extLst>
          </p:cNvPr>
          <p:cNvGrpSpPr>
            <a:grpSpLocks/>
          </p:cNvGrpSpPr>
          <p:nvPr/>
        </p:nvGrpSpPr>
        <p:grpSpPr bwMode="auto">
          <a:xfrm>
            <a:off x="4447623" y="76594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E7A1654-6F4F-3217-E846-830BFF6C0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BA1695C5-A738-97A4-F9B1-4989B7C60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ضرب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91064545-FA22-6801-E938-CA5D477915AD}"/>
              </a:ext>
            </a:extLst>
          </p:cNvPr>
          <p:cNvGrpSpPr>
            <a:grpSpLocks/>
          </p:cNvGrpSpPr>
          <p:nvPr/>
        </p:nvGrpSpPr>
        <p:grpSpPr bwMode="auto">
          <a:xfrm>
            <a:off x="5193748" y="5486794"/>
            <a:ext cx="1730375" cy="769937"/>
            <a:chOff x="3196" y="3481"/>
            <a:chExt cx="1090" cy="4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D6FD37-0506-EE76-D438-55BF41D7F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3481"/>
              <a:ext cx="363" cy="483"/>
              <a:chOff x="4967" y="2221"/>
              <a:chExt cx="363" cy="483"/>
            </a:xfrm>
          </p:grpSpPr>
          <p:sp>
            <p:nvSpPr>
              <p:cNvPr id="20" name="Text Box 8">
                <a:extLst>
                  <a:ext uri="{FF2B5EF4-FFF2-40B4-BE49-F238E27FC236}">
                    <a16:creationId xmlns:a16="http://schemas.microsoft.com/office/drawing/2014/main" id="{6218A821-F866-E522-7840-33187D9C7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9">
                <a:extLst>
                  <a:ext uri="{FF2B5EF4-FFF2-40B4-BE49-F238E27FC236}">
                    <a16:creationId xmlns:a16="http://schemas.microsoft.com/office/drawing/2014/main" id="{82C85DD8-4A90-C91B-1BE4-32E3A7343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146C02FF-8197-DB0D-7DDF-19AB92685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8515F316-AD25-F1E7-AFE0-0028719D8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83"/>
              <a:ext cx="363" cy="483"/>
              <a:chOff x="4967" y="2221"/>
              <a:chExt cx="363" cy="483"/>
            </a:xfrm>
          </p:grpSpPr>
          <p:sp>
            <p:nvSpPr>
              <p:cNvPr id="17" name="Text Box 12">
                <a:extLst>
                  <a:ext uri="{FF2B5EF4-FFF2-40B4-BE49-F238E27FC236}">
                    <a16:creationId xmlns:a16="http://schemas.microsoft.com/office/drawing/2014/main" id="{0D60CAA3-CBFD-CB12-6860-B56218AB1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13">
                <a:extLst>
                  <a:ext uri="{FF2B5EF4-FFF2-40B4-BE49-F238E27FC236}">
                    <a16:creationId xmlns:a16="http://schemas.microsoft.com/office/drawing/2014/main" id="{669BAEDD-ADDF-660C-CF07-F08E2808DD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C63EAA00-6C58-DED7-E385-035329960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7CF032A6-0B24-056A-3501-386D269C5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84377F3C-6690-80F6-9A58-151B3F3F7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7BED5636-7651-49D0-7793-443884C42EC9}"/>
              </a:ext>
            </a:extLst>
          </p:cNvPr>
          <p:cNvGrpSpPr>
            <a:grpSpLocks/>
          </p:cNvGrpSpPr>
          <p:nvPr/>
        </p:nvGrpSpPr>
        <p:grpSpPr bwMode="auto">
          <a:xfrm>
            <a:off x="2953785" y="5524894"/>
            <a:ext cx="2449513" cy="766762"/>
            <a:chOff x="48" y="1138"/>
            <a:chExt cx="1498" cy="483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F747B36E-DF25-EC4F-B3ED-4EEFCDEB9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" y="1138"/>
              <a:ext cx="1204" cy="483"/>
              <a:chOff x="342" y="1138"/>
              <a:chExt cx="1204" cy="483"/>
            </a:xfrm>
          </p:grpSpPr>
          <p:sp>
            <p:nvSpPr>
              <p:cNvPr id="26" name="Text Box 19">
                <a:extLst>
                  <a:ext uri="{FF2B5EF4-FFF2-40B4-BE49-F238E27FC236}">
                    <a16:creationId xmlns:a16="http://schemas.microsoft.com/office/drawing/2014/main" id="{F4A73AF8-C164-FD9E-F84F-34BCA1C7EB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1138"/>
                <a:ext cx="12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 Box 20">
                <a:extLst>
                  <a:ext uri="{FF2B5EF4-FFF2-40B4-BE49-F238E27FC236}">
                    <a16:creationId xmlns:a16="http://schemas.microsoft.com/office/drawing/2014/main" id="{1C0CE701-2A9D-63AE-081C-BD28643BE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1333"/>
                <a:ext cx="12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r>
                  <a:rPr lang="ar-SA" altLang="en-US" sz="2400" b="1" dirty="0"/>
                  <a:t> 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7D91E16F-4CA9-C309-9DD8-722DD9030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" y="1381"/>
                <a:ext cx="107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B3EDF27D-0FFE-777A-AE8C-841A02EBA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23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29" name="Line 95">
            <a:extLst>
              <a:ext uri="{FF2B5EF4-FFF2-40B4-BE49-F238E27FC236}">
                <a16:creationId xmlns:a16="http://schemas.microsoft.com/office/drawing/2014/main" id="{AAFEC7BD-E440-CCB9-05AD-96DA0EE5C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2949" y="5634431"/>
            <a:ext cx="271929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0" name="Group 99">
            <a:extLst>
              <a:ext uri="{FF2B5EF4-FFF2-40B4-BE49-F238E27FC236}">
                <a16:creationId xmlns:a16="http://schemas.microsoft.com/office/drawing/2014/main" id="{46B1884F-6AE8-54A0-53AA-07D8F69D568A}"/>
              </a:ext>
            </a:extLst>
          </p:cNvPr>
          <p:cNvGrpSpPr>
            <a:grpSpLocks/>
          </p:cNvGrpSpPr>
          <p:nvPr/>
        </p:nvGrpSpPr>
        <p:grpSpPr bwMode="auto">
          <a:xfrm>
            <a:off x="2453723" y="5524894"/>
            <a:ext cx="852487" cy="766762"/>
            <a:chOff x="1751" y="3497"/>
            <a:chExt cx="537" cy="483"/>
          </a:xfrm>
        </p:grpSpPr>
        <p:grpSp>
          <p:nvGrpSpPr>
            <p:cNvPr id="31" name="Group 100">
              <a:extLst>
                <a:ext uri="{FF2B5EF4-FFF2-40B4-BE49-F238E27FC236}">
                  <a16:creationId xmlns:a16="http://schemas.microsoft.com/office/drawing/2014/main" id="{12F1F361-8099-572E-BE25-022473D66A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" y="3497"/>
              <a:ext cx="363" cy="483"/>
              <a:chOff x="4967" y="2221"/>
              <a:chExt cx="363" cy="483"/>
            </a:xfrm>
          </p:grpSpPr>
          <p:sp>
            <p:nvSpPr>
              <p:cNvPr id="33" name="Text Box 101">
                <a:extLst>
                  <a:ext uri="{FF2B5EF4-FFF2-40B4-BE49-F238E27FC236}">
                    <a16:creationId xmlns:a16="http://schemas.microsoft.com/office/drawing/2014/main" id="{FBC369E0-05C1-7C90-4FBF-AC28D6929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١٥</a:t>
                </a:r>
                <a:endParaRPr lang="en-US" altLang="en-US" sz="2400" b="1" dirty="0"/>
              </a:p>
            </p:txBody>
          </p:sp>
          <p:sp>
            <p:nvSpPr>
              <p:cNvPr id="34" name="Text Box 102">
                <a:extLst>
                  <a:ext uri="{FF2B5EF4-FFF2-40B4-BE49-F238E27FC236}">
                    <a16:creationId xmlns:a16="http://schemas.microsoft.com/office/drawing/2014/main" id="{4C987242-06CC-0B20-05E0-343B35793A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35" name="Line 103">
                <a:extLst>
                  <a:ext uri="{FF2B5EF4-FFF2-40B4-BE49-F238E27FC236}">
                    <a16:creationId xmlns:a16="http://schemas.microsoft.com/office/drawing/2014/main" id="{0ABC7A06-78CC-40F6-C02D-82FC249BF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Text Box 104">
              <a:extLst>
                <a:ext uri="{FF2B5EF4-FFF2-40B4-BE49-F238E27FC236}">
                  <a16:creationId xmlns:a16="http://schemas.microsoft.com/office/drawing/2014/main" id="{32AB60D9-3FE6-7E79-B611-1FE62EE65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359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36" name="Text Box 113">
            <a:extLst>
              <a:ext uri="{FF2B5EF4-FFF2-40B4-BE49-F238E27FC236}">
                <a16:creationId xmlns:a16="http://schemas.microsoft.com/office/drawing/2014/main" id="{C833114B-26E6-9A78-9F20-4859EF249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135" y="5634431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ثمن العنب =</a:t>
            </a:r>
            <a:endParaRPr lang="en-US" altLang="en-US" sz="2400" b="1"/>
          </a:p>
        </p:txBody>
      </p:sp>
      <p:sp>
        <p:nvSpPr>
          <p:cNvPr id="37" name="Text Box 125">
            <a:extLst>
              <a:ext uri="{FF2B5EF4-FFF2-40B4-BE49-F238E27FC236}">
                <a16:creationId xmlns:a16="http://schemas.microsoft.com/office/drawing/2014/main" id="{579D9716-0505-4FB9-7565-EEA75A600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560" y="3267469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 ك</a:t>
            </a:r>
            <a:endParaRPr lang="en-US" altLang="en-US" sz="2400" b="1" dirty="0"/>
          </a:p>
        </p:txBody>
      </p:sp>
      <p:sp>
        <p:nvSpPr>
          <p:cNvPr id="38" name="Text Box 138">
            <a:extLst>
              <a:ext uri="{FF2B5EF4-FFF2-40B4-BE49-F238E27FC236}">
                <a16:creationId xmlns:a16="http://schemas.microsoft.com/office/drawing/2014/main" id="{4D1F19D4-4648-AAF6-7608-BA76084F8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798" y="4661294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ثمن العنب =</a:t>
            </a:r>
            <a:endParaRPr lang="en-US" altLang="en-US" sz="2400" b="1"/>
          </a:p>
        </p:txBody>
      </p:sp>
      <p:grpSp>
        <p:nvGrpSpPr>
          <p:cNvPr id="39" name="Group 215">
            <a:extLst>
              <a:ext uri="{FF2B5EF4-FFF2-40B4-BE49-F238E27FC236}">
                <a16:creationId xmlns:a16="http://schemas.microsoft.com/office/drawing/2014/main" id="{301D888F-300A-D9FC-D433-8D73D50FD1DD}"/>
              </a:ext>
            </a:extLst>
          </p:cNvPr>
          <p:cNvGrpSpPr>
            <a:grpSpLocks/>
          </p:cNvGrpSpPr>
          <p:nvPr/>
        </p:nvGrpSpPr>
        <p:grpSpPr bwMode="auto">
          <a:xfrm>
            <a:off x="1855235" y="708419"/>
            <a:ext cx="8640763" cy="1003300"/>
            <a:chOff x="158" y="471"/>
            <a:chExt cx="5443" cy="632"/>
          </a:xfrm>
        </p:grpSpPr>
        <p:sp>
          <p:nvSpPr>
            <p:cNvPr id="40" name="AutoShape 187">
              <a:extLst>
                <a:ext uri="{FF2B5EF4-FFF2-40B4-BE49-F238E27FC236}">
                  <a16:creationId xmlns:a16="http://schemas.microsoft.com/office/drawing/2014/main" id="{39F2BFA8-4C80-761E-3195-A8D87BD7E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516"/>
              <a:ext cx="5443" cy="587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اشترى محمود            كجم من العنب بسعر ٦ ريالات لكل كجم . كم ريالا دفع محمود </a:t>
              </a:r>
            </a:p>
            <a:p>
              <a:r>
                <a:rPr lang="ar-SA" altLang="en-US" sz="2400" b="1" dirty="0"/>
                <a:t>ثمنا للعنب ؟</a:t>
              </a:r>
              <a:endParaRPr lang="en-US" altLang="en-US" sz="2400" b="1" dirty="0"/>
            </a:p>
          </p:txBody>
        </p:sp>
        <p:grpSp>
          <p:nvGrpSpPr>
            <p:cNvPr id="41" name="Group 188">
              <a:extLst>
                <a:ext uri="{FF2B5EF4-FFF2-40B4-BE49-F238E27FC236}">
                  <a16:creationId xmlns:a16="http://schemas.microsoft.com/office/drawing/2014/main" id="{06329F59-E8F0-F829-4208-A90B324C8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471"/>
              <a:ext cx="702" cy="483"/>
              <a:chOff x="1156" y="3497"/>
              <a:chExt cx="702" cy="483"/>
            </a:xfrm>
          </p:grpSpPr>
          <p:grpSp>
            <p:nvGrpSpPr>
              <p:cNvPr id="42" name="Group 189">
                <a:extLst>
                  <a:ext uri="{FF2B5EF4-FFF2-40B4-BE49-F238E27FC236}">
                    <a16:creationId xmlns:a16="http://schemas.microsoft.com/office/drawing/2014/main" id="{6D50408B-4207-30E7-8396-18CB933A7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3" y="3497"/>
                <a:ext cx="635" cy="483"/>
                <a:chOff x="4377" y="2811"/>
                <a:chExt cx="635" cy="483"/>
              </a:xfrm>
            </p:grpSpPr>
            <p:grpSp>
              <p:nvGrpSpPr>
                <p:cNvPr id="44" name="Group 190">
                  <a:extLst>
                    <a:ext uri="{FF2B5EF4-FFF2-40B4-BE49-F238E27FC236}">
                      <a16:creationId xmlns:a16="http://schemas.microsoft.com/office/drawing/2014/main" id="{81579C32-8430-498C-BD64-29FA9D243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46" name="Text Box 191">
                    <a:extLst>
                      <a:ext uri="{FF2B5EF4-FFF2-40B4-BE49-F238E27FC236}">
                        <a16:creationId xmlns:a16="http://schemas.microsoft.com/office/drawing/2014/main" id="{FB2B9416-B4E2-D7FB-4FA2-C27D2A59FC8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١</a:t>
                    </a:r>
                    <a:endParaRPr lang="en-US" altLang="en-US" sz="2400" b="1" dirty="0"/>
                  </a:p>
                </p:txBody>
              </p:sp>
              <p:sp>
                <p:nvSpPr>
                  <p:cNvPr id="47" name="Text Box 192">
                    <a:extLst>
                      <a:ext uri="{FF2B5EF4-FFF2-40B4-BE49-F238E27FC236}">
                        <a16:creationId xmlns:a16="http://schemas.microsoft.com/office/drawing/2014/main" id="{02666075-8DBC-36D4-A988-933241BAB2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٢</a:t>
                    </a:r>
                    <a:endParaRPr lang="en-US" altLang="en-US" sz="2400" b="1" dirty="0"/>
                  </a:p>
                </p:txBody>
              </p:sp>
              <p:sp>
                <p:nvSpPr>
                  <p:cNvPr id="48" name="Line 193">
                    <a:extLst>
                      <a:ext uri="{FF2B5EF4-FFF2-40B4-BE49-F238E27FC236}">
                        <a16:creationId xmlns:a16="http://schemas.microsoft.com/office/drawing/2014/main" id="{40806FD9-B89F-90FC-69F9-F64757F71B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" name="Text Box 194">
                  <a:extLst>
                    <a:ext uri="{FF2B5EF4-FFF2-40B4-BE49-F238E27FC236}">
                      <a16:creationId xmlns:a16="http://schemas.microsoft.com/office/drawing/2014/main" id="{B46F555C-F632-6075-18D9-4AC0ACFBE6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</p:grpSp>
          <p:sp>
            <p:nvSpPr>
              <p:cNvPr id="43" name="Text Box 195">
                <a:extLst>
                  <a:ext uri="{FF2B5EF4-FFF2-40B4-BE49-F238E27FC236}">
                    <a16:creationId xmlns:a16="http://schemas.microsoft.com/office/drawing/2014/main" id="{85535B65-58BD-DD9D-8D2B-DFF31FABB5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3566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2400" b="1" dirty="0"/>
              </a:p>
            </p:txBody>
          </p:sp>
        </p:grpSp>
      </p:grpSp>
      <p:pic>
        <p:nvPicPr>
          <p:cNvPr id="49" name="Picture 200">
            <a:extLst>
              <a:ext uri="{FF2B5EF4-FFF2-40B4-BE49-F238E27FC236}">
                <a16:creationId xmlns:a16="http://schemas.microsoft.com/office/drawing/2014/main" id="{BB2126DC-762B-258C-34AA-17AB2C62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48" y="2021281"/>
            <a:ext cx="16859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01">
            <a:extLst>
              <a:ext uri="{FF2B5EF4-FFF2-40B4-BE49-F238E27FC236}">
                <a16:creationId xmlns:a16="http://schemas.microsoft.com/office/drawing/2014/main" id="{1E40BBBF-638E-AB77-1C22-E0D25BA8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60" y="2021281"/>
            <a:ext cx="16859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02">
            <a:extLst>
              <a:ext uri="{FF2B5EF4-FFF2-40B4-BE49-F238E27FC236}">
                <a16:creationId xmlns:a16="http://schemas.microsoft.com/office/drawing/2014/main" id="{51389AC2-9CB9-5C78-D983-8B626053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360" y="2249881"/>
            <a:ext cx="71913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208">
            <a:extLst>
              <a:ext uri="{FF2B5EF4-FFF2-40B4-BE49-F238E27FC236}">
                <a16:creationId xmlns:a16="http://schemas.microsoft.com/office/drawing/2014/main" id="{B0A37823-9B06-1F8C-9E30-537D36067648}"/>
              </a:ext>
            </a:extLst>
          </p:cNvPr>
          <p:cNvGrpSpPr>
            <a:grpSpLocks/>
          </p:cNvGrpSpPr>
          <p:nvPr/>
        </p:nvGrpSpPr>
        <p:grpSpPr bwMode="auto">
          <a:xfrm>
            <a:off x="8552898" y="3123006"/>
            <a:ext cx="1008062" cy="766763"/>
            <a:chOff x="4377" y="2205"/>
            <a:chExt cx="635" cy="483"/>
          </a:xfrm>
        </p:grpSpPr>
        <p:sp>
          <p:nvSpPr>
            <p:cNvPr id="53" name="Text Box 203">
              <a:extLst>
                <a:ext uri="{FF2B5EF4-FFF2-40B4-BE49-F238E27FC236}">
                  <a16:creationId xmlns:a16="http://schemas.microsoft.com/office/drawing/2014/main" id="{001F9A4D-7367-1E29-B790-123510C00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54" name="Group 204">
              <a:extLst>
                <a:ext uri="{FF2B5EF4-FFF2-40B4-BE49-F238E27FC236}">
                  <a16:creationId xmlns:a16="http://schemas.microsoft.com/office/drawing/2014/main" id="{C77678C8-620E-D232-159F-F445C6606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55" name="Text Box 205">
                <a:extLst>
                  <a:ext uri="{FF2B5EF4-FFF2-40B4-BE49-F238E27FC236}">
                    <a16:creationId xmlns:a16="http://schemas.microsoft.com/office/drawing/2014/main" id="{435955D8-B234-5999-0717-FB169429E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56" name="Text Box 206">
                <a:extLst>
                  <a:ext uri="{FF2B5EF4-FFF2-40B4-BE49-F238E27FC236}">
                    <a16:creationId xmlns:a16="http://schemas.microsoft.com/office/drawing/2014/main" id="{7A364D0C-DBFB-D8AB-97CA-F801DF57F7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57" name="Line 207">
                <a:extLst>
                  <a:ext uri="{FF2B5EF4-FFF2-40B4-BE49-F238E27FC236}">
                    <a16:creationId xmlns:a16="http://schemas.microsoft.com/office/drawing/2014/main" id="{48A5D901-3B8C-C76C-F9FD-D8EC221EA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" name="Text Box 209">
            <a:extLst>
              <a:ext uri="{FF2B5EF4-FFF2-40B4-BE49-F238E27FC236}">
                <a16:creationId xmlns:a16="http://schemas.microsoft.com/office/drawing/2014/main" id="{F486B004-DB6D-9285-58A7-84B52537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435" y="3267469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 ك</a:t>
            </a:r>
            <a:endParaRPr lang="en-US" altLang="en-US" sz="2400" b="1" dirty="0"/>
          </a:p>
        </p:txBody>
      </p:sp>
      <p:sp>
        <p:nvSpPr>
          <p:cNvPr id="59" name="Text Box 210">
            <a:extLst>
              <a:ext uri="{FF2B5EF4-FFF2-40B4-BE49-F238E27FC236}">
                <a16:creationId xmlns:a16="http://schemas.microsoft.com/office/drawing/2014/main" id="{57CEAF91-4FDB-F9C2-9C77-69509A4D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085" y="3758006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٦ ريال</a:t>
            </a:r>
            <a:endParaRPr lang="en-US" altLang="en-US" sz="2400" b="1" dirty="0"/>
          </a:p>
        </p:txBody>
      </p:sp>
      <p:sp>
        <p:nvSpPr>
          <p:cNvPr id="60" name="Text Box 211">
            <a:extLst>
              <a:ext uri="{FF2B5EF4-FFF2-40B4-BE49-F238E27FC236}">
                <a16:creationId xmlns:a16="http://schemas.microsoft.com/office/drawing/2014/main" id="{DAC0A411-A45C-493E-0CD4-6059A1D8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835" y="3750069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٦ ريال</a:t>
            </a:r>
            <a:endParaRPr lang="en-US" altLang="en-US" sz="2400" b="1" dirty="0"/>
          </a:p>
        </p:txBody>
      </p:sp>
      <p:grpSp>
        <p:nvGrpSpPr>
          <p:cNvPr id="61" name="Group 222">
            <a:extLst>
              <a:ext uri="{FF2B5EF4-FFF2-40B4-BE49-F238E27FC236}">
                <a16:creationId xmlns:a16="http://schemas.microsoft.com/office/drawing/2014/main" id="{2AE12FC2-F8F2-765A-FCF3-654B411B6FE6}"/>
              </a:ext>
            </a:extLst>
          </p:cNvPr>
          <p:cNvGrpSpPr>
            <a:grpSpLocks/>
          </p:cNvGrpSpPr>
          <p:nvPr/>
        </p:nvGrpSpPr>
        <p:grpSpPr bwMode="auto">
          <a:xfrm>
            <a:off x="8811664" y="3750069"/>
            <a:ext cx="1008063" cy="766762"/>
            <a:chOff x="4081" y="2387"/>
            <a:chExt cx="635" cy="483"/>
          </a:xfrm>
        </p:grpSpPr>
        <p:grpSp>
          <p:nvGrpSpPr>
            <p:cNvPr id="62" name="Group 106">
              <a:extLst>
                <a:ext uri="{FF2B5EF4-FFF2-40B4-BE49-F238E27FC236}">
                  <a16:creationId xmlns:a16="http://schemas.microsoft.com/office/drawing/2014/main" id="{8B3ADA3D-F91A-6552-4851-6B68212EB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1" y="2387"/>
              <a:ext cx="635" cy="483"/>
              <a:chOff x="4377" y="2811"/>
              <a:chExt cx="635" cy="483"/>
            </a:xfrm>
          </p:grpSpPr>
          <p:grpSp>
            <p:nvGrpSpPr>
              <p:cNvPr id="64" name="Group 107">
                <a:extLst>
                  <a:ext uri="{FF2B5EF4-FFF2-40B4-BE49-F238E27FC236}">
                    <a16:creationId xmlns:a16="http://schemas.microsoft.com/office/drawing/2014/main" id="{4FE8C6E7-AF26-F53E-A8E3-33FF43DC8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66" name="Text Box 108">
                  <a:extLst>
                    <a:ext uri="{FF2B5EF4-FFF2-40B4-BE49-F238E27FC236}">
                      <a16:creationId xmlns:a16="http://schemas.microsoft.com/office/drawing/2014/main" id="{822B4273-834D-364B-9761-0B7F467C6F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endParaRPr lang="en-US" altLang="en-US" sz="2400" b="1" dirty="0"/>
                </a:p>
              </p:txBody>
            </p:sp>
            <p:sp>
              <p:nvSpPr>
                <p:cNvPr id="67" name="Text Box 109">
                  <a:extLst>
                    <a:ext uri="{FF2B5EF4-FFF2-40B4-BE49-F238E27FC236}">
                      <a16:creationId xmlns:a16="http://schemas.microsoft.com/office/drawing/2014/main" id="{B39451CF-7A8F-23E6-07B8-DBCEBAB116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endParaRPr lang="en-US" altLang="en-US" sz="2400" b="1" dirty="0"/>
                </a:p>
              </p:txBody>
            </p:sp>
          </p:grpSp>
          <p:sp>
            <p:nvSpPr>
              <p:cNvPr id="65" name="Text Box 111">
                <a:extLst>
                  <a:ext uri="{FF2B5EF4-FFF2-40B4-BE49-F238E27FC236}">
                    <a16:creationId xmlns:a16="http://schemas.microsoft.com/office/drawing/2014/main" id="{00CA5DDA-053E-1D2D-6162-BEB3AE2864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endParaRPr lang="en-US" altLang="en-US" sz="2400" b="1" dirty="0"/>
              </a:p>
            </p:txBody>
          </p:sp>
        </p:grpSp>
        <p:sp>
          <p:nvSpPr>
            <p:cNvPr id="63" name="Text Box 212">
              <a:extLst>
                <a:ext uri="{FF2B5EF4-FFF2-40B4-BE49-F238E27FC236}">
                  <a16:creationId xmlns:a16="http://schemas.microsoft.com/office/drawing/2014/main" id="{71418243-DB5C-20FA-BFEE-99973F710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" y="2470"/>
              <a:ext cx="4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٣ريال</a:t>
              </a:r>
              <a:endParaRPr lang="en-US" altLang="en-US" sz="2400" b="1" dirty="0"/>
            </a:p>
          </p:txBody>
        </p:sp>
      </p:grpSp>
      <p:grpSp>
        <p:nvGrpSpPr>
          <p:cNvPr id="68" name="Group 219">
            <a:extLst>
              <a:ext uri="{FF2B5EF4-FFF2-40B4-BE49-F238E27FC236}">
                <a16:creationId xmlns:a16="http://schemas.microsoft.com/office/drawing/2014/main" id="{8EE56B0A-470D-7E29-2DD8-E51B3BF4CD8E}"/>
              </a:ext>
            </a:extLst>
          </p:cNvPr>
          <p:cNvGrpSpPr>
            <a:grpSpLocks/>
          </p:cNvGrpSpPr>
          <p:nvPr/>
        </p:nvGrpSpPr>
        <p:grpSpPr bwMode="auto">
          <a:xfrm>
            <a:off x="6705048" y="5464569"/>
            <a:ext cx="2774950" cy="792162"/>
            <a:chOff x="2789" y="3467"/>
            <a:chExt cx="1748" cy="499"/>
          </a:xfrm>
        </p:grpSpPr>
        <p:grpSp>
          <p:nvGrpSpPr>
            <p:cNvPr id="69" name="Group 218">
              <a:extLst>
                <a:ext uri="{FF2B5EF4-FFF2-40B4-BE49-F238E27FC236}">
                  <a16:creationId xmlns:a16="http://schemas.microsoft.com/office/drawing/2014/main" id="{16ADFEA1-3AD4-BA1F-10BD-0F8472C42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7" y="3467"/>
              <a:ext cx="589" cy="499"/>
              <a:chOff x="1837" y="3006"/>
              <a:chExt cx="589" cy="499"/>
            </a:xfrm>
          </p:grpSpPr>
          <p:sp>
            <p:nvSpPr>
              <p:cNvPr id="80" name="Text Box 25">
                <a:extLst>
                  <a:ext uri="{FF2B5EF4-FFF2-40B4-BE49-F238E27FC236}">
                    <a16:creationId xmlns:a16="http://schemas.microsoft.com/office/drawing/2014/main" id="{9BB88183-DD2B-4E7C-BC20-20E9B64D7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006"/>
                <a:ext cx="5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 ريال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1" name="Text Box 26">
                <a:extLst>
                  <a:ext uri="{FF2B5EF4-FFF2-40B4-BE49-F238E27FC236}">
                    <a16:creationId xmlns:a16="http://schemas.microsoft.com/office/drawing/2014/main" id="{4EA6C992-282A-C217-7FB7-05D65E1F0B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217"/>
                <a:ext cx="5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 كجم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2" name="Line 27">
                <a:extLst>
                  <a:ext uri="{FF2B5EF4-FFF2-40B4-BE49-F238E27FC236}">
                    <a16:creationId xmlns:a16="http://schemas.microsoft.com/office/drawing/2014/main" id="{EA78EB3C-3469-3452-94EC-EFC061193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6" y="3265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Text Box 28">
              <a:extLst>
                <a:ext uri="{FF2B5EF4-FFF2-40B4-BE49-F238E27FC236}">
                  <a16:creationId xmlns:a16="http://schemas.microsoft.com/office/drawing/2014/main" id="{BC10FB2D-CA2A-C99E-8BF5-8DB07CA1D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57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  <p:sp>
          <p:nvSpPr>
            <p:cNvPr id="71" name="Text Box 35">
              <a:extLst>
                <a:ext uri="{FF2B5EF4-FFF2-40B4-BE49-F238E27FC236}">
                  <a16:creationId xmlns:a16="http://schemas.microsoft.com/office/drawing/2014/main" id="{D717145A-40B8-901C-7958-B33CB0EFE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57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72" name="Group 217">
              <a:extLst>
                <a:ext uri="{FF2B5EF4-FFF2-40B4-BE49-F238E27FC236}">
                  <a16:creationId xmlns:a16="http://schemas.microsoft.com/office/drawing/2014/main" id="{7EDFB8BB-D0F2-14E0-4B86-B7547E4E48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2" y="3483"/>
              <a:ext cx="905" cy="483"/>
              <a:chOff x="3632" y="3483"/>
              <a:chExt cx="905" cy="483"/>
            </a:xfrm>
          </p:grpSpPr>
          <p:grpSp>
            <p:nvGrpSpPr>
              <p:cNvPr id="73" name="Group 29">
                <a:extLst>
                  <a:ext uri="{FF2B5EF4-FFF2-40B4-BE49-F238E27FC236}">
                    <a16:creationId xmlns:a16="http://schemas.microsoft.com/office/drawing/2014/main" id="{1A761DCD-8326-1353-18F8-E33F8FC53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2" y="3483"/>
                <a:ext cx="635" cy="483"/>
                <a:chOff x="4377" y="2811"/>
                <a:chExt cx="635" cy="483"/>
              </a:xfrm>
            </p:grpSpPr>
            <p:grpSp>
              <p:nvGrpSpPr>
                <p:cNvPr id="75" name="Group 30">
                  <a:extLst>
                    <a:ext uri="{FF2B5EF4-FFF2-40B4-BE49-F238E27FC236}">
                      <a16:creationId xmlns:a16="http://schemas.microsoft.com/office/drawing/2014/main" id="{ACAC2916-53FD-F667-D7C5-6989634941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77" name="Text Box 31">
                    <a:extLst>
                      <a:ext uri="{FF2B5EF4-FFF2-40B4-BE49-F238E27FC236}">
                        <a16:creationId xmlns:a16="http://schemas.microsoft.com/office/drawing/2014/main" id="{246E01E8-F37F-FD5A-2CC2-58AAA97662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8" name="Text Box 32">
                    <a:extLst>
                      <a:ext uri="{FF2B5EF4-FFF2-40B4-BE49-F238E27FC236}">
                        <a16:creationId xmlns:a16="http://schemas.microsoft.com/office/drawing/2014/main" id="{C8093704-D77E-D0B1-59A5-14B2695D5C8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٢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9" name="Line 33">
                    <a:extLst>
                      <a:ext uri="{FF2B5EF4-FFF2-40B4-BE49-F238E27FC236}">
                        <a16:creationId xmlns:a16="http://schemas.microsoft.com/office/drawing/2014/main" id="{F8DD1BDE-236A-D0F9-4406-EEB8778E0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6" name="Text Box 34">
                  <a:extLst>
                    <a:ext uri="{FF2B5EF4-FFF2-40B4-BE49-F238E27FC236}">
                      <a16:creationId xmlns:a16="http://schemas.microsoft.com/office/drawing/2014/main" id="{4CC795AC-6A2A-3FB0-A3DA-8655B4252A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4" name="Text Box 216">
                <a:extLst>
                  <a:ext uri="{FF2B5EF4-FFF2-40B4-BE49-F238E27FC236}">
                    <a16:creationId xmlns:a16="http://schemas.microsoft.com/office/drawing/2014/main" id="{1B7309B7-0669-AD0F-2992-53E2617F0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2" y="3566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كجم</a:t>
                </a:r>
                <a:endParaRPr lang="en-US" altLang="en-US" sz="2400" b="1" dirty="0"/>
              </a:p>
            </p:txBody>
          </p:sp>
        </p:grpSp>
      </p:grpSp>
      <p:sp>
        <p:nvSpPr>
          <p:cNvPr id="83" name="Line 220">
            <a:extLst>
              <a:ext uri="{FF2B5EF4-FFF2-40B4-BE49-F238E27FC236}">
                <a16:creationId xmlns:a16="http://schemas.microsoft.com/office/drawing/2014/main" id="{504C9485-9589-2487-46BC-946167D4D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2060" y="5728094"/>
            <a:ext cx="401638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21">
            <a:extLst>
              <a:ext uri="{FF2B5EF4-FFF2-40B4-BE49-F238E27FC236}">
                <a16:creationId xmlns:a16="http://schemas.microsoft.com/office/drawing/2014/main" id="{75BAE1AA-8B20-E55F-C962-988E8C96A0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9873" y="5910656"/>
            <a:ext cx="401637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" name="Group 259">
            <a:extLst>
              <a:ext uri="{FF2B5EF4-FFF2-40B4-BE49-F238E27FC236}">
                <a16:creationId xmlns:a16="http://schemas.microsoft.com/office/drawing/2014/main" id="{EB138F95-3A95-E30D-6D94-5475229E9397}"/>
              </a:ext>
            </a:extLst>
          </p:cNvPr>
          <p:cNvGrpSpPr>
            <a:grpSpLocks/>
          </p:cNvGrpSpPr>
          <p:nvPr/>
        </p:nvGrpSpPr>
        <p:grpSpPr bwMode="auto">
          <a:xfrm>
            <a:off x="6752673" y="4516828"/>
            <a:ext cx="2160587" cy="631825"/>
            <a:chOff x="3243" y="2870"/>
            <a:chExt cx="1361" cy="398"/>
          </a:xfrm>
        </p:grpSpPr>
        <p:sp>
          <p:nvSpPr>
            <p:cNvPr id="86" name="Text Box 213">
              <a:extLst>
                <a:ext uri="{FF2B5EF4-FFF2-40B4-BE49-F238E27FC236}">
                  <a16:creationId xmlns:a16="http://schemas.microsoft.com/office/drawing/2014/main" id="{85ABF83D-1791-193C-11CE-93141E069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960"/>
              <a:ext cx="13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٦ + ٦ +          =</a:t>
              </a:r>
              <a:endParaRPr lang="en-US" altLang="en-US" sz="2400" b="1" dirty="0"/>
            </a:p>
          </p:txBody>
        </p:sp>
        <p:grpSp>
          <p:nvGrpSpPr>
            <p:cNvPr id="87" name="Group 233">
              <a:extLst>
                <a:ext uri="{FF2B5EF4-FFF2-40B4-BE49-F238E27FC236}">
                  <a16:creationId xmlns:a16="http://schemas.microsoft.com/office/drawing/2014/main" id="{EAE555BF-902B-B166-9DDF-0F704D516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870"/>
              <a:ext cx="635" cy="398"/>
              <a:chOff x="4377" y="2811"/>
              <a:chExt cx="635" cy="398"/>
            </a:xfrm>
          </p:grpSpPr>
          <p:sp>
            <p:nvSpPr>
              <p:cNvPr id="88" name="Text Box 235">
                <a:extLst>
                  <a:ext uri="{FF2B5EF4-FFF2-40B4-BE49-F238E27FC236}">
                    <a16:creationId xmlns:a16="http://schemas.microsoft.com/office/drawing/2014/main" id="{76506F71-141B-27F3-6058-C21D78BDB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9" y="2811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endParaRPr lang="en-US" altLang="en-US" sz="2400" b="1" dirty="0"/>
              </a:p>
            </p:txBody>
          </p:sp>
          <p:sp>
            <p:nvSpPr>
              <p:cNvPr id="89" name="Text Box 238">
                <a:extLst>
                  <a:ext uri="{FF2B5EF4-FFF2-40B4-BE49-F238E27FC236}">
                    <a16:creationId xmlns:a16="http://schemas.microsoft.com/office/drawing/2014/main" id="{163DCFDC-2DE6-9E78-C2D4-C4B162290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</p:grpSp>
      </p:grpSp>
      <p:grpSp>
        <p:nvGrpSpPr>
          <p:cNvPr id="90" name="Group 246">
            <a:extLst>
              <a:ext uri="{FF2B5EF4-FFF2-40B4-BE49-F238E27FC236}">
                <a16:creationId xmlns:a16="http://schemas.microsoft.com/office/drawing/2014/main" id="{FEF20CE3-11B1-6223-3CBA-FCCA8EB88A75}"/>
              </a:ext>
            </a:extLst>
          </p:cNvPr>
          <p:cNvGrpSpPr>
            <a:grpSpLocks/>
          </p:cNvGrpSpPr>
          <p:nvPr/>
        </p:nvGrpSpPr>
        <p:grpSpPr bwMode="auto">
          <a:xfrm>
            <a:off x="5206448" y="4516831"/>
            <a:ext cx="1651000" cy="766763"/>
            <a:chOff x="2269" y="2870"/>
            <a:chExt cx="1040" cy="483"/>
          </a:xfrm>
        </p:grpSpPr>
        <p:sp>
          <p:nvSpPr>
            <p:cNvPr id="91" name="Text Box 214">
              <a:extLst>
                <a:ext uri="{FF2B5EF4-FFF2-40B4-BE49-F238E27FC236}">
                  <a16:creationId xmlns:a16="http://schemas.microsoft.com/office/drawing/2014/main" id="{B825183D-C791-7D32-2999-5FE2AC3A5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" y="294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ريال</a:t>
              </a:r>
              <a:endParaRPr lang="en-US" altLang="en-US" sz="2400" b="1"/>
            </a:p>
          </p:txBody>
        </p:sp>
        <p:grpSp>
          <p:nvGrpSpPr>
            <p:cNvPr id="92" name="Group 240">
              <a:extLst>
                <a:ext uri="{FF2B5EF4-FFF2-40B4-BE49-F238E27FC236}">
                  <a16:creationId xmlns:a16="http://schemas.microsoft.com/office/drawing/2014/main" id="{F737457B-7E7E-23FF-1547-E808FDB16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870"/>
              <a:ext cx="701" cy="483"/>
              <a:chOff x="4377" y="2811"/>
              <a:chExt cx="635" cy="483"/>
            </a:xfrm>
          </p:grpSpPr>
          <p:grpSp>
            <p:nvGrpSpPr>
              <p:cNvPr id="93" name="Group 241">
                <a:extLst>
                  <a:ext uri="{FF2B5EF4-FFF2-40B4-BE49-F238E27FC236}">
                    <a16:creationId xmlns:a16="http://schemas.microsoft.com/office/drawing/2014/main" id="{2E4153B3-42F8-DB9E-4BD1-2A233CFD8A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95" name="Text Box 242">
                  <a:extLst>
                    <a:ext uri="{FF2B5EF4-FFF2-40B4-BE49-F238E27FC236}">
                      <a16:creationId xmlns:a16="http://schemas.microsoft.com/office/drawing/2014/main" id="{CA316B48-85A6-6F51-BB50-AF4DA350E5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endParaRPr lang="en-US" altLang="en-US" sz="2400" b="1" dirty="0"/>
                </a:p>
              </p:txBody>
            </p:sp>
            <p:sp>
              <p:nvSpPr>
                <p:cNvPr id="96" name="Text Box 243">
                  <a:extLst>
                    <a:ext uri="{FF2B5EF4-FFF2-40B4-BE49-F238E27FC236}">
                      <a16:creationId xmlns:a16="http://schemas.microsoft.com/office/drawing/2014/main" id="{43C4E941-AEFC-310E-C15C-8247FF5E1F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endParaRPr lang="en-US" altLang="en-US" sz="2400" b="1" dirty="0"/>
                </a:p>
              </p:txBody>
            </p:sp>
          </p:grpSp>
          <p:sp>
            <p:nvSpPr>
              <p:cNvPr id="94" name="Text Box 245">
                <a:extLst>
                  <a:ext uri="{FF2B5EF4-FFF2-40B4-BE49-F238E27FC236}">
                    <a16:creationId xmlns:a16="http://schemas.microsoft.com/office/drawing/2014/main" id="{634E348A-694F-7D37-1481-7700FB3E0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/>
                  <a:t>١٥</a:t>
                </a:r>
                <a:endParaRPr lang="en-US" altLang="en-US" sz="2400" b="1" dirty="0"/>
              </a:p>
            </p:txBody>
          </p:sp>
        </p:grpSp>
      </p:grpSp>
      <p:sp>
        <p:nvSpPr>
          <p:cNvPr id="97" name="Line 247">
            <a:extLst>
              <a:ext uri="{FF2B5EF4-FFF2-40B4-BE49-F238E27FC236}">
                <a16:creationId xmlns:a16="http://schemas.microsoft.com/office/drawing/2014/main" id="{BB2ECCBA-912B-D149-AAA9-07B39E8144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0573" y="5919211"/>
            <a:ext cx="311417" cy="2327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" name="Group 257">
            <a:extLst>
              <a:ext uri="{FF2B5EF4-FFF2-40B4-BE49-F238E27FC236}">
                <a16:creationId xmlns:a16="http://schemas.microsoft.com/office/drawing/2014/main" id="{3596CB48-9EA8-C9AA-CC67-2DE4393528EF}"/>
              </a:ext>
            </a:extLst>
          </p:cNvPr>
          <p:cNvGrpSpPr>
            <a:grpSpLocks/>
          </p:cNvGrpSpPr>
          <p:nvPr/>
        </p:nvGrpSpPr>
        <p:grpSpPr bwMode="auto">
          <a:xfrm>
            <a:off x="1328978" y="5039119"/>
            <a:ext cx="1336676" cy="1060451"/>
            <a:chOff x="-181" y="3507"/>
            <a:chExt cx="842" cy="668"/>
          </a:xfrm>
        </p:grpSpPr>
        <p:sp>
          <p:nvSpPr>
            <p:cNvPr id="99" name="Text Box 249">
              <a:extLst>
                <a:ext uri="{FF2B5EF4-FFF2-40B4-BE49-F238E27FC236}">
                  <a16:creationId xmlns:a16="http://schemas.microsoft.com/office/drawing/2014/main" id="{E584185D-B142-1C03-6735-9DFE4DDAC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1" y="3884"/>
              <a:ext cx="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١٥ ريال</a:t>
              </a:r>
              <a:endParaRPr lang="en-US" altLang="en-US" sz="2400" b="1" dirty="0"/>
            </a:p>
          </p:txBody>
        </p:sp>
        <p:grpSp>
          <p:nvGrpSpPr>
            <p:cNvPr id="100" name="Group 250">
              <a:extLst>
                <a:ext uri="{FF2B5EF4-FFF2-40B4-BE49-F238E27FC236}">
                  <a16:creationId xmlns:a16="http://schemas.microsoft.com/office/drawing/2014/main" id="{7D4233B0-837C-C2BF-4DCF-9A93391A4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" y="3507"/>
              <a:ext cx="701" cy="398"/>
              <a:chOff x="4377" y="2811"/>
              <a:chExt cx="635" cy="398"/>
            </a:xfrm>
          </p:grpSpPr>
          <p:sp>
            <p:nvSpPr>
              <p:cNvPr id="101" name="Text Box 252">
                <a:extLst>
                  <a:ext uri="{FF2B5EF4-FFF2-40B4-BE49-F238E27FC236}">
                    <a16:creationId xmlns:a16="http://schemas.microsoft.com/office/drawing/2014/main" id="{69063BF9-8BEF-02BD-F8F2-71E3C3DFB6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9" y="2811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endParaRPr lang="en-US" altLang="en-US" sz="2400" b="1" dirty="0"/>
              </a:p>
            </p:txBody>
          </p:sp>
          <p:sp>
            <p:nvSpPr>
              <p:cNvPr id="102" name="Text Box 255">
                <a:extLst>
                  <a:ext uri="{FF2B5EF4-FFF2-40B4-BE49-F238E27FC236}">
                    <a16:creationId xmlns:a16="http://schemas.microsoft.com/office/drawing/2014/main" id="{A2501A28-996E-927D-0A49-7D97561504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endParaRPr lang="en-US" altLang="en-US" sz="2400" b="1" dirty="0"/>
              </a:p>
            </p:txBody>
          </p:sp>
        </p:grpSp>
      </p:grp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DA1467F5-CA5F-DEF2-5D93-B96AD6FE31A1}"/>
              </a:ext>
            </a:extLst>
          </p:cNvPr>
          <p:cNvSpPr txBox="1"/>
          <p:nvPr/>
        </p:nvSpPr>
        <p:spPr>
          <a:xfrm>
            <a:off x="10561620" y="2505564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٢٠)</a:t>
            </a:r>
          </a:p>
        </p:txBody>
      </p:sp>
    </p:spTree>
    <p:extLst>
      <p:ext uri="{BB962C8B-B14F-4D97-AF65-F5344CB8AC3E}">
        <p14:creationId xmlns:p14="http://schemas.microsoft.com/office/powerpoint/2010/main" val="260025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48F7CB4-E884-4F17-E5C1-8490F98DF8D5}"/>
              </a:ext>
            </a:extLst>
          </p:cNvPr>
          <p:cNvSpPr txBox="1"/>
          <p:nvPr/>
        </p:nvSpPr>
        <p:spPr>
          <a:xfrm>
            <a:off x="10561620" y="2505564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١١)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56D878-0B32-7FC5-A3D3-D0531808CF88}"/>
              </a:ext>
            </a:extLst>
          </p:cNvPr>
          <p:cNvGrpSpPr>
            <a:grpSpLocks/>
          </p:cNvGrpSpPr>
          <p:nvPr/>
        </p:nvGrpSpPr>
        <p:grpSpPr bwMode="auto">
          <a:xfrm>
            <a:off x="5146916" y="500311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D804471-B06F-D977-AA8B-74467E98B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49D41FD0-9B4A-4D49-78F4-3CD22FBB1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ضرب الأعداد النسبية</a:t>
              </a:r>
              <a:endParaRPr lang="en-US" altLang="en-US" sz="3200" b="1" dirty="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454C50E8-0A90-A83F-BFCA-ED7C4079CFD3}"/>
              </a:ext>
            </a:extLst>
          </p:cNvPr>
          <p:cNvGrpSpPr>
            <a:grpSpLocks/>
          </p:cNvGrpSpPr>
          <p:nvPr/>
        </p:nvGrpSpPr>
        <p:grpSpPr bwMode="auto">
          <a:xfrm>
            <a:off x="7596429" y="2409279"/>
            <a:ext cx="1814512" cy="769937"/>
            <a:chOff x="4159" y="2038"/>
            <a:chExt cx="1143" cy="485"/>
          </a:xfrm>
        </p:grpSpPr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DFA60834-25C6-C9D3-2662-08CB5ED81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553C7C95-06FC-4639-4094-6DA0A9AAE6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 Box 8">
                <a:extLst>
                  <a:ext uri="{FF2B5EF4-FFF2-40B4-BE49-F238E27FC236}">
                    <a16:creationId xmlns:a16="http://schemas.microsoft.com/office/drawing/2014/main" id="{59D51F9B-6C82-93D9-F72B-2E518BCED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Line 9">
                <a:extLst>
                  <a:ext uri="{FF2B5EF4-FFF2-40B4-BE49-F238E27FC236}">
                    <a16:creationId xmlns:a16="http://schemas.microsoft.com/office/drawing/2014/main" id="{D2231400-3B8A-50DB-6AF9-3406F685C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B23320C7-A97E-698E-0299-D5C69BA66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A7FAB778-18FD-868C-B999-3619622F5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79B1D252-70D6-6124-D112-7A4353425F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C64132E2-A38A-5733-1DC5-9762F820C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31E39807-15C3-AA60-CDA0-2596AC41B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67A6E1BB-9381-9845-4B90-B4490F47F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10AACAD7-ECF5-6DDF-8A10-5599EF46FDFA}"/>
              </a:ext>
            </a:extLst>
          </p:cNvPr>
          <p:cNvGrpSpPr>
            <a:grpSpLocks/>
          </p:cNvGrpSpPr>
          <p:nvPr/>
        </p:nvGrpSpPr>
        <p:grpSpPr bwMode="auto">
          <a:xfrm>
            <a:off x="6070841" y="2412454"/>
            <a:ext cx="1627188" cy="766762"/>
            <a:chOff x="3515" y="1117"/>
            <a:chExt cx="1025" cy="483"/>
          </a:xfrm>
        </p:grpSpPr>
        <p:grpSp>
          <p:nvGrpSpPr>
            <p:cNvPr id="25" name="Group 17">
              <a:extLst>
                <a:ext uri="{FF2B5EF4-FFF2-40B4-BE49-F238E27FC236}">
                  <a16:creationId xmlns:a16="http://schemas.microsoft.com/office/drawing/2014/main" id="{284C817E-0BD4-61A3-1EB2-B88701D81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27" name="Text Box 18">
                <a:extLst>
                  <a:ext uri="{FF2B5EF4-FFF2-40B4-BE49-F238E27FC236}">
                    <a16:creationId xmlns:a16="http://schemas.microsoft.com/office/drawing/2014/main" id="{B7AFEF1F-1DEF-33B1-9738-297A4800B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Text Box 19">
                <a:extLst>
                  <a:ext uri="{FF2B5EF4-FFF2-40B4-BE49-F238E27FC236}">
                    <a16:creationId xmlns:a16="http://schemas.microsoft.com/office/drawing/2014/main" id="{73CC692A-E04C-6170-52B5-82F7520C8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Line 20">
                <a:extLst>
                  <a:ext uri="{FF2B5EF4-FFF2-40B4-BE49-F238E27FC236}">
                    <a16:creationId xmlns:a16="http://schemas.microsoft.com/office/drawing/2014/main" id="{18740C47-1465-FC03-D7D9-F0CF0A603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6CD89ABE-99F7-A579-DB03-98E593C9B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05BFC2D7-FBE0-C8F7-5EF4-DDA84A304BB6}"/>
              </a:ext>
            </a:extLst>
          </p:cNvPr>
          <p:cNvGrpSpPr>
            <a:grpSpLocks/>
          </p:cNvGrpSpPr>
          <p:nvPr/>
        </p:nvGrpSpPr>
        <p:grpSpPr bwMode="auto">
          <a:xfrm>
            <a:off x="3767379" y="2437854"/>
            <a:ext cx="576262" cy="766762"/>
            <a:chOff x="4967" y="2221"/>
            <a:chExt cx="363" cy="483"/>
          </a:xfrm>
        </p:grpSpPr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C3BA95F4-17E9-5CC7-3911-6767FB789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87F7AA99-DB72-24E4-D533-636CC00E0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A3AAA61-0419-8CF7-2E75-ABC84F01D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6">
            <a:extLst>
              <a:ext uri="{FF2B5EF4-FFF2-40B4-BE49-F238E27FC236}">
                <a16:creationId xmlns:a16="http://schemas.microsoft.com/office/drawing/2014/main" id="{87F0F4C7-2EC6-6F0B-0BD4-507E742BF53D}"/>
              </a:ext>
            </a:extLst>
          </p:cNvPr>
          <p:cNvGrpSpPr>
            <a:grpSpLocks/>
          </p:cNvGrpSpPr>
          <p:nvPr/>
        </p:nvGrpSpPr>
        <p:grpSpPr bwMode="auto">
          <a:xfrm>
            <a:off x="7032866" y="4512716"/>
            <a:ext cx="2378075" cy="769938"/>
            <a:chOff x="4240" y="2809"/>
            <a:chExt cx="1498" cy="485"/>
          </a:xfrm>
        </p:grpSpPr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id="{F6926250-3B73-8DDF-4785-7A0A01348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44" name="Group 28">
                <a:extLst>
                  <a:ext uri="{FF2B5EF4-FFF2-40B4-BE49-F238E27FC236}">
                    <a16:creationId xmlns:a16="http://schemas.microsoft.com/office/drawing/2014/main" id="{B85FC7E7-8848-5068-5480-F8D01FA7A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46" name="Text Box 29">
                  <a:extLst>
                    <a:ext uri="{FF2B5EF4-FFF2-40B4-BE49-F238E27FC236}">
                      <a16:creationId xmlns:a16="http://schemas.microsoft.com/office/drawing/2014/main" id="{82026B35-B573-D847-AF5E-32C5006842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Text Box 30">
                  <a:extLst>
                    <a:ext uri="{FF2B5EF4-FFF2-40B4-BE49-F238E27FC236}">
                      <a16:creationId xmlns:a16="http://schemas.microsoft.com/office/drawing/2014/main" id="{CA775A83-E7CD-A74D-DC3C-312DC3D976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Line 31">
                  <a:extLst>
                    <a:ext uri="{FF2B5EF4-FFF2-40B4-BE49-F238E27FC236}">
                      <a16:creationId xmlns:a16="http://schemas.microsoft.com/office/drawing/2014/main" id="{D042B9DF-C6F7-27AD-4D24-37DE9576D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Text Box 32">
                <a:extLst>
                  <a:ext uri="{FF2B5EF4-FFF2-40B4-BE49-F238E27FC236}">
                    <a16:creationId xmlns:a16="http://schemas.microsoft.com/office/drawing/2014/main" id="{A2623B9E-7DB8-F10F-AE7A-F293CF811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B4D8B316-C170-9E29-42DF-8C2D6D026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37" name="Group 34">
              <a:extLst>
                <a:ext uri="{FF2B5EF4-FFF2-40B4-BE49-F238E27FC236}">
                  <a16:creationId xmlns:a16="http://schemas.microsoft.com/office/drawing/2014/main" id="{1BFCAFD4-47CC-C3B2-4C03-EAE7A6E67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11"/>
              <a:ext cx="635" cy="483"/>
              <a:chOff x="4377" y="2811"/>
              <a:chExt cx="635" cy="483"/>
            </a:xfrm>
          </p:grpSpPr>
          <p:grpSp>
            <p:nvGrpSpPr>
              <p:cNvPr id="39" name="Group 35">
                <a:extLst>
                  <a:ext uri="{FF2B5EF4-FFF2-40B4-BE49-F238E27FC236}">
                    <a16:creationId xmlns:a16="http://schemas.microsoft.com/office/drawing/2014/main" id="{8E97DBFB-E2C5-2D9D-1EEE-AF0C3D69D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41" name="Text Box 36">
                  <a:extLst>
                    <a:ext uri="{FF2B5EF4-FFF2-40B4-BE49-F238E27FC236}">
                      <a16:creationId xmlns:a16="http://schemas.microsoft.com/office/drawing/2014/main" id="{17BC48DB-9FC5-38D2-26E2-382FCF1E4C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2" name="Text Box 37">
                  <a:extLst>
                    <a:ext uri="{FF2B5EF4-FFF2-40B4-BE49-F238E27FC236}">
                      <a16:creationId xmlns:a16="http://schemas.microsoft.com/office/drawing/2014/main" id="{E97D6DDE-4792-EDAA-81A9-E63515C010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3" name="Line 38">
                  <a:extLst>
                    <a:ext uri="{FF2B5EF4-FFF2-40B4-BE49-F238E27FC236}">
                      <a16:creationId xmlns:a16="http://schemas.microsoft.com/office/drawing/2014/main" id="{824A15E2-E39C-D3FA-0C48-642B45C3F1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39">
                <a:extLst>
                  <a:ext uri="{FF2B5EF4-FFF2-40B4-BE49-F238E27FC236}">
                    <a16:creationId xmlns:a16="http://schemas.microsoft.com/office/drawing/2014/main" id="{7140F454-CF30-5193-CDEC-874403D19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8" name="Text Box 40">
              <a:extLst>
                <a:ext uri="{FF2B5EF4-FFF2-40B4-BE49-F238E27FC236}">
                  <a16:creationId xmlns:a16="http://schemas.microsoft.com/office/drawing/2014/main" id="{5872766F-94D2-870E-BF0D-91D8D8AF0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9" name="Group 41">
            <a:extLst>
              <a:ext uri="{FF2B5EF4-FFF2-40B4-BE49-F238E27FC236}">
                <a16:creationId xmlns:a16="http://schemas.microsoft.com/office/drawing/2014/main" id="{4C1BFB83-F3A1-4AD3-9D22-A085F9F0980D}"/>
              </a:ext>
            </a:extLst>
          </p:cNvPr>
          <p:cNvGrpSpPr>
            <a:grpSpLocks/>
          </p:cNvGrpSpPr>
          <p:nvPr/>
        </p:nvGrpSpPr>
        <p:grpSpPr bwMode="auto">
          <a:xfrm>
            <a:off x="5448541" y="4500016"/>
            <a:ext cx="1730375" cy="769938"/>
            <a:chOff x="3197" y="2801"/>
            <a:chExt cx="1090" cy="485"/>
          </a:xfrm>
        </p:grpSpPr>
        <p:grpSp>
          <p:nvGrpSpPr>
            <p:cNvPr id="50" name="Group 42">
              <a:extLst>
                <a:ext uri="{FF2B5EF4-FFF2-40B4-BE49-F238E27FC236}">
                  <a16:creationId xmlns:a16="http://schemas.microsoft.com/office/drawing/2014/main" id="{56F37579-1122-32B8-D8F5-FFA2CD9C2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57" name="Text Box 43">
                <a:extLst>
                  <a:ext uri="{FF2B5EF4-FFF2-40B4-BE49-F238E27FC236}">
                    <a16:creationId xmlns:a16="http://schemas.microsoft.com/office/drawing/2014/main" id="{117CC652-3B20-B48C-4F26-258D978F3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١٧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xt Box 44">
                <a:extLst>
                  <a:ext uri="{FF2B5EF4-FFF2-40B4-BE49-F238E27FC236}">
                    <a16:creationId xmlns:a16="http://schemas.microsoft.com/office/drawing/2014/main" id="{D7180B7A-71F7-640F-2CAC-58858972F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Line 45">
                <a:extLst>
                  <a:ext uri="{FF2B5EF4-FFF2-40B4-BE49-F238E27FC236}">
                    <a16:creationId xmlns:a16="http://schemas.microsoft.com/office/drawing/2014/main" id="{294BA049-4BC6-67B5-BEFB-F0A59A72C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46">
              <a:extLst>
                <a:ext uri="{FF2B5EF4-FFF2-40B4-BE49-F238E27FC236}">
                  <a16:creationId xmlns:a16="http://schemas.microsoft.com/office/drawing/2014/main" id="{F64FE118-43FF-3C8E-1845-980F133E1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54" name="Text Box 47">
                <a:extLst>
                  <a:ext uri="{FF2B5EF4-FFF2-40B4-BE49-F238E27FC236}">
                    <a16:creationId xmlns:a16="http://schemas.microsoft.com/office/drawing/2014/main" id="{D6161A0D-AD94-3241-6716-691001734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١٠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55" name="Text Box 48">
                <a:extLst>
                  <a:ext uri="{FF2B5EF4-FFF2-40B4-BE49-F238E27FC236}">
                    <a16:creationId xmlns:a16="http://schemas.microsoft.com/office/drawing/2014/main" id="{AD6A5960-1330-D9AF-86F3-11E78333A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6" name="Line 49">
                <a:extLst>
                  <a:ext uri="{FF2B5EF4-FFF2-40B4-BE49-F238E27FC236}">
                    <a16:creationId xmlns:a16="http://schemas.microsoft.com/office/drawing/2014/main" id="{86C23251-5952-DABF-C37B-AC5196551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xt Box 50">
              <a:extLst>
                <a:ext uri="{FF2B5EF4-FFF2-40B4-BE49-F238E27FC236}">
                  <a16:creationId xmlns:a16="http://schemas.microsoft.com/office/drawing/2014/main" id="{BFF4DCAA-2190-2C6D-85C0-F66AAA1E9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53" name="Text Box 51">
              <a:extLst>
                <a:ext uri="{FF2B5EF4-FFF2-40B4-BE49-F238E27FC236}">
                  <a16:creationId xmlns:a16="http://schemas.microsoft.com/office/drawing/2014/main" id="{39AACCA8-BFE4-3CFA-7CC1-6BE861DD0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60" name="AutoShape 54">
            <a:extLst>
              <a:ext uri="{FF2B5EF4-FFF2-40B4-BE49-F238E27FC236}">
                <a16:creationId xmlns:a16="http://schemas.microsoft.com/office/drawing/2014/main" id="{D243E765-E1E0-11BF-D10D-D8A724C2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666" y="1480591"/>
            <a:ext cx="3887788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جد ناتج الضرب في أبسط صورة :</a:t>
            </a:r>
            <a:endParaRPr lang="en-US" altLang="en-US" sz="2400" b="1"/>
          </a:p>
        </p:txBody>
      </p:sp>
      <p:sp>
        <p:nvSpPr>
          <p:cNvPr id="61" name="Line 79">
            <a:extLst>
              <a:ext uri="{FF2B5EF4-FFF2-40B4-BE49-F238E27FC236}">
                <a16:creationId xmlns:a16="http://schemas.microsoft.com/office/drawing/2014/main" id="{EBE5F723-B533-C3A2-DFF4-EF2228957A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6429" y="3745954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" name="Group 94">
            <a:extLst>
              <a:ext uri="{FF2B5EF4-FFF2-40B4-BE49-F238E27FC236}">
                <a16:creationId xmlns:a16="http://schemas.microsoft.com/office/drawing/2014/main" id="{EC0ED8C3-1B8E-5789-E5DC-6169D9998E8D}"/>
              </a:ext>
            </a:extLst>
          </p:cNvPr>
          <p:cNvGrpSpPr>
            <a:grpSpLocks/>
          </p:cNvGrpSpPr>
          <p:nvPr/>
        </p:nvGrpSpPr>
        <p:grpSpPr bwMode="auto">
          <a:xfrm>
            <a:off x="3505441" y="4528591"/>
            <a:ext cx="2055813" cy="766763"/>
            <a:chOff x="3515" y="1117"/>
            <a:chExt cx="1025" cy="483"/>
          </a:xfrm>
        </p:grpSpPr>
        <p:grpSp>
          <p:nvGrpSpPr>
            <p:cNvPr id="63" name="Group 95">
              <a:extLst>
                <a:ext uri="{FF2B5EF4-FFF2-40B4-BE49-F238E27FC236}">
                  <a16:creationId xmlns:a16="http://schemas.microsoft.com/office/drawing/2014/main" id="{D03AC1E0-0D33-678D-96B9-DCF073DB6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65" name="Text Box 96">
                <a:extLst>
                  <a:ext uri="{FF2B5EF4-FFF2-40B4-BE49-F238E27FC236}">
                    <a16:creationId xmlns:a16="http://schemas.microsoft.com/office/drawing/2014/main" id="{13DEDED5-4AE9-3052-1A85-23723F7FD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١٧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6" name="Text Box 97">
                <a:extLst>
                  <a:ext uri="{FF2B5EF4-FFF2-40B4-BE49-F238E27FC236}">
                    <a16:creationId xmlns:a16="http://schemas.microsoft.com/office/drawing/2014/main" id="{4532F727-A64A-E5DD-F5CE-974929477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 × 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7" name="Line 98">
                <a:extLst>
                  <a:ext uri="{FF2B5EF4-FFF2-40B4-BE49-F238E27FC236}">
                    <a16:creationId xmlns:a16="http://schemas.microsoft.com/office/drawing/2014/main" id="{583770D2-B1B9-C2E6-84C2-1F18E978E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Text Box 99">
              <a:extLst>
                <a:ext uri="{FF2B5EF4-FFF2-40B4-BE49-F238E27FC236}">
                  <a16:creationId xmlns:a16="http://schemas.microsoft.com/office/drawing/2014/main" id="{F13AB873-513C-E9DE-F5BD-8C5597176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68" name="Line 100">
            <a:extLst>
              <a:ext uri="{FF2B5EF4-FFF2-40B4-BE49-F238E27FC236}">
                <a16:creationId xmlns:a16="http://schemas.microsoft.com/office/drawing/2014/main" id="{13020A40-D511-EC07-35F8-60FDDE301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3666" y="463971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01">
            <a:extLst>
              <a:ext uri="{FF2B5EF4-FFF2-40B4-BE49-F238E27FC236}">
                <a16:creationId xmlns:a16="http://schemas.microsoft.com/office/drawing/2014/main" id="{FFEAE099-5C54-960C-531C-2AA623B27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32566" y="494451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" name="Group 102">
            <a:extLst>
              <a:ext uri="{FF2B5EF4-FFF2-40B4-BE49-F238E27FC236}">
                <a16:creationId xmlns:a16="http://schemas.microsoft.com/office/drawing/2014/main" id="{5969BCB9-5196-55F8-CF0F-8D02EE4F1DDA}"/>
              </a:ext>
            </a:extLst>
          </p:cNvPr>
          <p:cNvGrpSpPr>
            <a:grpSpLocks/>
          </p:cNvGrpSpPr>
          <p:nvPr/>
        </p:nvGrpSpPr>
        <p:grpSpPr bwMode="auto">
          <a:xfrm>
            <a:off x="2786304" y="4541291"/>
            <a:ext cx="893762" cy="766763"/>
            <a:chOff x="1834" y="2827"/>
            <a:chExt cx="563" cy="483"/>
          </a:xfrm>
        </p:grpSpPr>
        <p:sp>
          <p:nvSpPr>
            <p:cNvPr id="71" name="Text Box 103">
              <a:extLst>
                <a:ext uri="{FF2B5EF4-FFF2-40B4-BE49-F238E27FC236}">
                  <a16:creationId xmlns:a16="http://schemas.microsoft.com/office/drawing/2014/main" id="{312BFCC5-B673-C512-B0DC-F7850B847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29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72" name="Group 104">
              <a:extLst>
                <a:ext uri="{FF2B5EF4-FFF2-40B4-BE49-F238E27FC236}">
                  <a16:creationId xmlns:a16="http://schemas.microsoft.com/office/drawing/2014/main" id="{733BEBA9-529F-F2EF-1697-83212E514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" y="2827"/>
              <a:ext cx="363" cy="483"/>
              <a:chOff x="4967" y="2221"/>
              <a:chExt cx="363" cy="483"/>
            </a:xfrm>
          </p:grpSpPr>
          <p:sp>
            <p:nvSpPr>
              <p:cNvPr id="73" name="Text Box 105">
                <a:extLst>
                  <a:ext uri="{FF2B5EF4-FFF2-40B4-BE49-F238E27FC236}">
                    <a16:creationId xmlns:a16="http://schemas.microsoft.com/office/drawing/2014/main" id="{4FB1355D-F318-4A16-816C-17D072EBA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٨٥</a:t>
                </a:r>
                <a:endParaRPr lang="en-US" altLang="en-US" sz="2400" b="1" dirty="0"/>
              </a:p>
            </p:txBody>
          </p:sp>
          <p:sp>
            <p:nvSpPr>
              <p:cNvPr id="74" name="Text Box 106">
                <a:extLst>
                  <a:ext uri="{FF2B5EF4-FFF2-40B4-BE49-F238E27FC236}">
                    <a16:creationId xmlns:a16="http://schemas.microsoft.com/office/drawing/2014/main" id="{459E1395-99C7-3DD9-B43C-275937EF3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</a:t>
                </a:r>
                <a:endParaRPr lang="en-US" altLang="en-US" sz="2400" b="1" dirty="0"/>
              </a:p>
            </p:txBody>
          </p:sp>
          <p:sp>
            <p:nvSpPr>
              <p:cNvPr id="75" name="Line 107">
                <a:extLst>
                  <a:ext uri="{FF2B5EF4-FFF2-40B4-BE49-F238E27FC236}">
                    <a16:creationId xmlns:a16="http://schemas.microsoft.com/office/drawing/2014/main" id="{FD4103A1-ADDD-4E6B-A59F-D53797C80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" name="Group 108">
            <a:extLst>
              <a:ext uri="{FF2B5EF4-FFF2-40B4-BE49-F238E27FC236}">
                <a16:creationId xmlns:a16="http://schemas.microsoft.com/office/drawing/2014/main" id="{BF38F222-931F-B059-557E-E88E5BC68CBD}"/>
              </a:ext>
            </a:extLst>
          </p:cNvPr>
          <p:cNvGrpSpPr>
            <a:grpSpLocks/>
          </p:cNvGrpSpPr>
          <p:nvPr/>
        </p:nvGrpSpPr>
        <p:grpSpPr bwMode="auto">
          <a:xfrm>
            <a:off x="1778241" y="4528591"/>
            <a:ext cx="1079500" cy="766763"/>
            <a:chOff x="4377" y="2811"/>
            <a:chExt cx="635" cy="483"/>
          </a:xfrm>
        </p:grpSpPr>
        <p:grpSp>
          <p:nvGrpSpPr>
            <p:cNvPr id="77" name="Group 109">
              <a:extLst>
                <a:ext uri="{FF2B5EF4-FFF2-40B4-BE49-F238E27FC236}">
                  <a16:creationId xmlns:a16="http://schemas.microsoft.com/office/drawing/2014/main" id="{3C6D9F59-B45C-D367-84F7-7317285A2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79" name="Text Box 110">
                <a:extLst>
                  <a:ext uri="{FF2B5EF4-FFF2-40B4-BE49-F238E27FC236}">
                    <a16:creationId xmlns:a16="http://schemas.microsoft.com/office/drawing/2014/main" id="{18A8E069-5470-BB54-ADBE-2BF0CB4B5D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80" name="Text Box 111">
                <a:extLst>
                  <a:ext uri="{FF2B5EF4-FFF2-40B4-BE49-F238E27FC236}">
                    <a16:creationId xmlns:a16="http://schemas.microsoft.com/office/drawing/2014/main" id="{218BA89E-6022-76C9-1F9A-85DED26D6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</a:t>
                </a:r>
                <a:endParaRPr lang="en-US" altLang="en-US" sz="2400" b="1" dirty="0"/>
              </a:p>
            </p:txBody>
          </p:sp>
          <p:sp>
            <p:nvSpPr>
              <p:cNvPr id="81" name="Line 112">
                <a:extLst>
                  <a:ext uri="{FF2B5EF4-FFF2-40B4-BE49-F238E27FC236}">
                    <a16:creationId xmlns:a16="http://schemas.microsoft.com/office/drawing/2014/main" id="{CA47CACA-379C-9853-E7F4-FD972C36E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Text Box 113">
              <a:extLst>
                <a:ext uri="{FF2B5EF4-FFF2-40B4-BE49-F238E27FC236}">
                  <a16:creationId xmlns:a16="http://schemas.microsoft.com/office/drawing/2014/main" id="{65A81C57-040A-0E58-AB13-B96D61E41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١٤</a:t>
              </a:r>
              <a:endParaRPr lang="en-US" altLang="en-US" sz="2400" b="1" dirty="0"/>
            </a:p>
          </p:txBody>
        </p:sp>
      </p:grpSp>
      <p:grpSp>
        <p:nvGrpSpPr>
          <p:cNvPr id="83" name="Group 171">
            <a:extLst>
              <a:ext uri="{FF2B5EF4-FFF2-40B4-BE49-F238E27FC236}">
                <a16:creationId xmlns:a16="http://schemas.microsoft.com/office/drawing/2014/main" id="{BADF83CE-23F2-4DD3-0B2B-2B0FFB409393}"/>
              </a:ext>
            </a:extLst>
          </p:cNvPr>
          <p:cNvGrpSpPr>
            <a:grpSpLocks/>
          </p:cNvGrpSpPr>
          <p:nvPr/>
        </p:nvGrpSpPr>
        <p:grpSpPr bwMode="auto">
          <a:xfrm>
            <a:off x="4157904" y="2412454"/>
            <a:ext cx="2055812" cy="766762"/>
            <a:chOff x="3515" y="1117"/>
            <a:chExt cx="1025" cy="483"/>
          </a:xfrm>
        </p:grpSpPr>
        <p:grpSp>
          <p:nvGrpSpPr>
            <p:cNvPr id="84" name="Group 172">
              <a:extLst>
                <a:ext uri="{FF2B5EF4-FFF2-40B4-BE49-F238E27FC236}">
                  <a16:creationId xmlns:a16="http://schemas.microsoft.com/office/drawing/2014/main" id="{F7D9D3DE-2B6A-82E2-5B23-2C21A859A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86" name="Text Box 173">
                <a:extLst>
                  <a:ext uri="{FF2B5EF4-FFF2-40B4-BE49-F238E27FC236}">
                    <a16:creationId xmlns:a16="http://schemas.microsoft.com/office/drawing/2014/main" id="{D2A1073E-E0A0-25EE-EBCB-8B9AA802E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r>
                  <a:rPr lang="ar-SA" altLang="en-US" sz="2400" b="1" dirty="0"/>
                  <a:t> ×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٢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 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7" name="Text Box 174">
                <a:extLst>
                  <a:ext uri="{FF2B5EF4-FFF2-40B4-BE49-F238E27FC236}">
                    <a16:creationId xmlns:a16="http://schemas.microsoft.com/office/drawing/2014/main" id="{DAAC526C-809E-811B-8673-6B9094859E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 × 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8" name="Line 175">
                <a:extLst>
                  <a:ext uri="{FF2B5EF4-FFF2-40B4-BE49-F238E27FC236}">
                    <a16:creationId xmlns:a16="http://schemas.microsoft.com/office/drawing/2014/main" id="{CF0DB65C-1C97-5894-BF5C-355D13E01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5" name="Text Box 176">
              <a:extLst>
                <a:ext uri="{FF2B5EF4-FFF2-40B4-BE49-F238E27FC236}">
                  <a16:creationId xmlns:a16="http://schemas.microsoft.com/office/drawing/2014/main" id="{9D96208B-1C97-D659-5BD5-6B0F0BBAC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89" name="Line 177">
            <a:extLst>
              <a:ext uri="{FF2B5EF4-FFF2-40B4-BE49-F238E27FC236}">
                <a16:creationId xmlns:a16="http://schemas.microsoft.com/office/drawing/2014/main" id="{35F8C70A-0F14-C47F-743F-B87FC829F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466" y="285219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" name="Group 185">
            <a:extLst>
              <a:ext uri="{FF2B5EF4-FFF2-40B4-BE49-F238E27FC236}">
                <a16:creationId xmlns:a16="http://schemas.microsoft.com/office/drawing/2014/main" id="{6CD34CE0-0606-CAD9-B9C5-C7C65FCB84D8}"/>
              </a:ext>
            </a:extLst>
          </p:cNvPr>
          <p:cNvGrpSpPr>
            <a:grpSpLocks/>
          </p:cNvGrpSpPr>
          <p:nvPr/>
        </p:nvGrpSpPr>
        <p:grpSpPr bwMode="auto">
          <a:xfrm>
            <a:off x="7236066" y="3322091"/>
            <a:ext cx="2174875" cy="758825"/>
            <a:chOff x="4368" y="1690"/>
            <a:chExt cx="1370" cy="478"/>
          </a:xfrm>
        </p:grpSpPr>
        <p:grpSp>
          <p:nvGrpSpPr>
            <p:cNvPr id="91" name="Group 56">
              <a:extLst>
                <a:ext uri="{FF2B5EF4-FFF2-40B4-BE49-F238E27FC236}">
                  <a16:creationId xmlns:a16="http://schemas.microsoft.com/office/drawing/2014/main" id="{254115D2-B9E9-DC62-8CDA-158CD3F492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9" y="1690"/>
              <a:ext cx="499" cy="478"/>
              <a:chOff x="1111" y="1344"/>
              <a:chExt cx="499" cy="478"/>
            </a:xfrm>
          </p:grpSpPr>
          <p:grpSp>
            <p:nvGrpSpPr>
              <p:cNvPr id="100" name="Group 57">
                <a:extLst>
                  <a:ext uri="{FF2B5EF4-FFF2-40B4-BE49-F238E27FC236}">
                    <a16:creationId xmlns:a16="http://schemas.microsoft.com/office/drawing/2014/main" id="{69BB6525-D1DE-A644-4BE1-2B45CD23E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02" name="Text Box 58">
                  <a:extLst>
                    <a:ext uri="{FF2B5EF4-FFF2-40B4-BE49-F238E27FC236}">
                      <a16:creationId xmlns:a16="http://schemas.microsoft.com/office/drawing/2014/main" id="{7DAEA95F-9E6C-5600-9A95-2EEBC9D6BA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3" name="Text Box 59">
                  <a:extLst>
                    <a:ext uri="{FF2B5EF4-FFF2-40B4-BE49-F238E27FC236}">
                      <a16:creationId xmlns:a16="http://schemas.microsoft.com/office/drawing/2014/main" id="{8D050510-0281-CBD5-2078-44D9455AD7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4" name="Line 60">
                  <a:extLst>
                    <a:ext uri="{FF2B5EF4-FFF2-40B4-BE49-F238E27FC236}">
                      <a16:creationId xmlns:a16="http://schemas.microsoft.com/office/drawing/2014/main" id="{03598B86-BF76-246C-EFFA-792C5C9EA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Text Box 61">
                <a:extLst>
                  <a:ext uri="{FF2B5EF4-FFF2-40B4-BE49-F238E27FC236}">
                    <a16:creationId xmlns:a16="http://schemas.microsoft.com/office/drawing/2014/main" id="{F81CEECC-BC8E-06EF-7316-2FCDBB702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92" name="Text Box 66">
              <a:extLst>
                <a:ext uri="{FF2B5EF4-FFF2-40B4-BE49-F238E27FC236}">
                  <a16:creationId xmlns:a16="http://schemas.microsoft.com/office/drawing/2014/main" id="{4BA2B6F1-6EBA-256C-A927-0C081B359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93" name="Text Box 67">
              <a:extLst>
                <a:ext uri="{FF2B5EF4-FFF2-40B4-BE49-F238E27FC236}">
                  <a16:creationId xmlns:a16="http://schemas.microsoft.com/office/drawing/2014/main" id="{89C8A680-8E95-9A5A-5158-1426CAF81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94" name="Group 179">
              <a:extLst>
                <a:ext uri="{FF2B5EF4-FFF2-40B4-BE49-F238E27FC236}">
                  <a16:creationId xmlns:a16="http://schemas.microsoft.com/office/drawing/2014/main" id="{A0D99EC2-A09C-4FB6-5CE3-3E571EF1E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3" y="1690"/>
              <a:ext cx="499" cy="478"/>
              <a:chOff x="1111" y="1344"/>
              <a:chExt cx="499" cy="478"/>
            </a:xfrm>
          </p:grpSpPr>
          <p:grpSp>
            <p:nvGrpSpPr>
              <p:cNvPr id="95" name="Group 180">
                <a:extLst>
                  <a:ext uri="{FF2B5EF4-FFF2-40B4-BE49-F238E27FC236}">
                    <a16:creationId xmlns:a16="http://schemas.microsoft.com/office/drawing/2014/main" id="{599EAAC9-088C-CE8A-EDCF-13635EE148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97" name="Text Box 181">
                  <a:extLst>
                    <a:ext uri="{FF2B5EF4-FFF2-40B4-BE49-F238E27FC236}">
                      <a16:creationId xmlns:a16="http://schemas.microsoft.com/office/drawing/2014/main" id="{BC35AC61-6505-4249-6DD6-F2879F9A1A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8" name="Text Box 182">
                  <a:extLst>
                    <a:ext uri="{FF2B5EF4-FFF2-40B4-BE49-F238E27FC236}">
                      <a16:creationId xmlns:a16="http://schemas.microsoft.com/office/drawing/2014/main" id="{A5EE71AC-8B24-044F-D99F-0785C41C2B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9" name="Line 183">
                  <a:extLst>
                    <a:ext uri="{FF2B5EF4-FFF2-40B4-BE49-F238E27FC236}">
                      <a16:creationId xmlns:a16="http://schemas.microsoft.com/office/drawing/2014/main" id="{A2EE1505-8BB4-8B22-CB5C-AE41A6825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Text Box 184">
                <a:extLst>
                  <a:ext uri="{FF2B5EF4-FFF2-40B4-BE49-F238E27FC236}">
                    <a16:creationId xmlns:a16="http://schemas.microsoft.com/office/drawing/2014/main" id="{3DD7EEF7-1E85-9F89-2286-04FD20F0E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grpSp>
        <p:nvGrpSpPr>
          <p:cNvPr id="105" name="Group 186">
            <a:extLst>
              <a:ext uri="{FF2B5EF4-FFF2-40B4-BE49-F238E27FC236}">
                <a16:creationId xmlns:a16="http://schemas.microsoft.com/office/drawing/2014/main" id="{1007B04B-ECE2-D478-EED3-60B93604CC16}"/>
              </a:ext>
            </a:extLst>
          </p:cNvPr>
          <p:cNvGrpSpPr>
            <a:grpSpLocks/>
          </p:cNvGrpSpPr>
          <p:nvPr/>
        </p:nvGrpSpPr>
        <p:grpSpPr bwMode="auto">
          <a:xfrm>
            <a:off x="5737466" y="3314154"/>
            <a:ext cx="1627188" cy="766762"/>
            <a:chOff x="3515" y="1117"/>
            <a:chExt cx="1025" cy="483"/>
          </a:xfrm>
        </p:grpSpPr>
        <p:grpSp>
          <p:nvGrpSpPr>
            <p:cNvPr id="106" name="Group 187">
              <a:extLst>
                <a:ext uri="{FF2B5EF4-FFF2-40B4-BE49-F238E27FC236}">
                  <a16:creationId xmlns:a16="http://schemas.microsoft.com/office/drawing/2014/main" id="{51D9417B-76E1-BD1C-48C7-81363A0A7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08" name="Text Box 188">
                <a:extLst>
                  <a:ext uri="{FF2B5EF4-FFF2-40B4-BE49-F238E27FC236}">
                    <a16:creationId xmlns:a16="http://schemas.microsoft.com/office/drawing/2014/main" id="{997AE2DE-A837-4AF7-0F73-E89A38D74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9" name="Text Box 189">
                <a:extLst>
                  <a:ext uri="{FF2B5EF4-FFF2-40B4-BE49-F238E27FC236}">
                    <a16:creationId xmlns:a16="http://schemas.microsoft.com/office/drawing/2014/main" id="{59A5F48E-2DA7-2599-A0C1-BCA184524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0" name="Line 190">
                <a:extLst>
                  <a:ext uri="{FF2B5EF4-FFF2-40B4-BE49-F238E27FC236}">
                    <a16:creationId xmlns:a16="http://schemas.microsoft.com/office/drawing/2014/main" id="{62D35D99-8E40-D506-C58C-7FE7EEF83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" name="Text Box 191">
              <a:extLst>
                <a:ext uri="{FF2B5EF4-FFF2-40B4-BE49-F238E27FC236}">
                  <a16:creationId xmlns:a16="http://schemas.microsoft.com/office/drawing/2014/main" id="{40DCD2FD-B8FA-713B-E37B-1CF2231B4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11" name="Line 76">
            <a:extLst>
              <a:ext uri="{FF2B5EF4-FFF2-40B4-BE49-F238E27FC236}">
                <a16:creationId xmlns:a16="http://schemas.microsoft.com/office/drawing/2014/main" id="{13945410-F639-B76B-8F9F-7EE2739FE1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8554" y="342051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" name="Group 192">
            <a:extLst>
              <a:ext uri="{FF2B5EF4-FFF2-40B4-BE49-F238E27FC236}">
                <a16:creationId xmlns:a16="http://schemas.microsoft.com/office/drawing/2014/main" id="{9B840B25-D14E-0477-AFAE-CAFE298E1FD6}"/>
              </a:ext>
            </a:extLst>
          </p:cNvPr>
          <p:cNvGrpSpPr>
            <a:grpSpLocks/>
          </p:cNvGrpSpPr>
          <p:nvPr/>
        </p:nvGrpSpPr>
        <p:grpSpPr bwMode="auto">
          <a:xfrm>
            <a:off x="5280266" y="3322091"/>
            <a:ext cx="576263" cy="766763"/>
            <a:chOff x="4967" y="2221"/>
            <a:chExt cx="363" cy="483"/>
          </a:xfrm>
        </p:grpSpPr>
        <p:sp>
          <p:nvSpPr>
            <p:cNvPr id="113" name="Text Box 193">
              <a:extLst>
                <a:ext uri="{FF2B5EF4-FFF2-40B4-BE49-F238E27FC236}">
                  <a16:creationId xmlns:a16="http://schemas.microsoft.com/office/drawing/2014/main" id="{DDB68AC5-65B5-AB47-5C54-A8E96EEE9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114" name="Text Box 194">
              <a:extLst>
                <a:ext uri="{FF2B5EF4-FFF2-40B4-BE49-F238E27FC236}">
                  <a16:creationId xmlns:a16="http://schemas.microsoft.com/office/drawing/2014/main" id="{DB102435-054C-1CFC-3741-6FFCA5B4A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115" name="Line 195">
              <a:extLst>
                <a:ext uri="{FF2B5EF4-FFF2-40B4-BE49-F238E27FC236}">
                  <a16:creationId xmlns:a16="http://schemas.microsoft.com/office/drawing/2014/main" id="{3FDCB09F-8A04-4D63-EA2E-743CA5CA95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Line 178">
            <a:extLst>
              <a:ext uri="{FF2B5EF4-FFF2-40B4-BE49-F238E27FC236}">
                <a16:creationId xmlns:a16="http://schemas.microsoft.com/office/drawing/2014/main" id="{1717CA88-0B34-0800-9D7B-9522947577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404" y="251564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20BAF4D3-CB1E-2710-6DC1-0A85994D83F4}"/>
              </a:ext>
            </a:extLst>
          </p:cNvPr>
          <p:cNvSpPr txBox="1"/>
          <p:nvPr/>
        </p:nvSpPr>
        <p:spPr>
          <a:xfrm>
            <a:off x="10558135" y="3329595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١٧)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BA9D58B1-54C3-703C-F97F-7CAFB6A453B8}"/>
              </a:ext>
            </a:extLst>
          </p:cNvPr>
          <p:cNvSpPr txBox="1"/>
          <p:nvPr/>
        </p:nvSpPr>
        <p:spPr>
          <a:xfrm>
            <a:off x="10459014" y="4552325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٢٠)</a:t>
            </a:r>
          </a:p>
        </p:txBody>
      </p:sp>
    </p:spTree>
    <p:extLst>
      <p:ext uri="{BB962C8B-B14F-4D97-AF65-F5344CB8AC3E}">
        <p14:creationId xmlns:p14="http://schemas.microsoft.com/office/powerpoint/2010/main" val="361265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EB8779F-6168-C4A0-2173-DDD2C42F9611}"/>
              </a:ext>
            </a:extLst>
          </p:cNvPr>
          <p:cNvGrpSpPr>
            <a:grpSpLocks/>
          </p:cNvGrpSpPr>
          <p:nvPr/>
        </p:nvGrpSpPr>
        <p:grpSpPr bwMode="auto">
          <a:xfrm>
            <a:off x="4204984" y="187326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0A100AA-1864-EBDA-1866-A7E74A33A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22386965-C049-CCAD-BA06-E6DD4CC2E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ضرب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E3D38F4-5C3A-E2BD-BE94-5666E9EC7282}"/>
              </a:ext>
            </a:extLst>
          </p:cNvPr>
          <p:cNvGrpSpPr>
            <a:grpSpLocks/>
          </p:cNvGrpSpPr>
          <p:nvPr/>
        </p:nvGrpSpPr>
        <p:grpSpPr bwMode="auto">
          <a:xfrm>
            <a:off x="4970159" y="5597526"/>
            <a:ext cx="1730375" cy="769937"/>
            <a:chOff x="3196" y="3481"/>
            <a:chExt cx="1090" cy="48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58DC5697-E688-4575-4DE4-73D7B2CF4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3481"/>
              <a:ext cx="363" cy="483"/>
              <a:chOff x="4967" y="2221"/>
              <a:chExt cx="363" cy="483"/>
            </a:xfrm>
          </p:grpSpPr>
          <p:sp>
            <p:nvSpPr>
              <p:cNvPr id="20" name="Text Box 7">
                <a:extLst>
                  <a:ext uri="{FF2B5EF4-FFF2-40B4-BE49-F238E27FC236}">
                    <a16:creationId xmlns:a16="http://schemas.microsoft.com/office/drawing/2014/main" id="{D7C1A5CF-5813-37EB-B6FF-6A125FA12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٧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8">
                <a:extLst>
                  <a:ext uri="{FF2B5EF4-FFF2-40B4-BE49-F238E27FC236}">
                    <a16:creationId xmlns:a16="http://schemas.microsoft.com/office/drawing/2014/main" id="{D8E920FA-F2D4-7475-55AC-368D64EE9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9D423343-15B3-E06D-FD57-70CFD6B6A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9014F2-80B3-C453-7196-DE6C1390A5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83"/>
              <a:ext cx="363" cy="483"/>
              <a:chOff x="4967" y="2221"/>
              <a:chExt cx="363" cy="483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CC3D4833-7B48-7CB9-8286-56DB1342D2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6D2197A8-8D8B-B89F-CB16-481D6A6F0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8A0690E1-4930-77FB-B373-E2C8D0C6C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24C5ED6B-80A8-76E8-AD2A-9465F75C0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FD2FCC60-40F1-3359-0667-37CA5B5F5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CF4DA15-F1B6-013B-5E68-4EE8AD3D6FF0}"/>
              </a:ext>
            </a:extLst>
          </p:cNvPr>
          <p:cNvGrpSpPr>
            <a:grpSpLocks/>
          </p:cNvGrpSpPr>
          <p:nvPr/>
        </p:nvGrpSpPr>
        <p:grpSpPr bwMode="auto">
          <a:xfrm>
            <a:off x="4216096" y="5635626"/>
            <a:ext cx="852488" cy="766762"/>
            <a:chOff x="1751" y="3497"/>
            <a:chExt cx="537" cy="483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46167EAA-7026-BB83-F7DC-11C500098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" y="3497"/>
              <a:ext cx="363" cy="483"/>
              <a:chOff x="4967" y="2221"/>
              <a:chExt cx="363" cy="483"/>
            </a:xfrm>
          </p:grpSpPr>
          <p:sp>
            <p:nvSpPr>
              <p:cNvPr id="26" name="Text Box 25">
                <a:extLst>
                  <a:ext uri="{FF2B5EF4-FFF2-40B4-BE49-F238E27FC236}">
                    <a16:creationId xmlns:a16="http://schemas.microsoft.com/office/drawing/2014/main" id="{2DCF4CF1-E3E6-6784-CF83-CB66618BC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27" name="Text Box 26">
                <a:extLst>
                  <a:ext uri="{FF2B5EF4-FFF2-40B4-BE49-F238E27FC236}">
                    <a16:creationId xmlns:a16="http://schemas.microsoft.com/office/drawing/2014/main" id="{64E281BB-C10C-BB70-4AD2-3551699FC8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E81D7F06-E448-2149-25C5-9527CA915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5" name="Text Box 28">
              <a:extLst>
                <a:ext uri="{FF2B5EF4-FFF2-40B4-BE49-F238E27FC236}">
                  <a16:creationId xmlns:a16="http://schemas.microsoft.com/office/drawing/2014/main" id="{29CCBCAA-085B-7ACB-0404-DCB2C17E0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359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29" name="Text Box 29">
            <a:extLst>
              <a:ext uri="{FF2B5EF4-FFF2-40B4-BE49-F238E27FC236}">
                <a16:creationId xmlns:a16="http://schemas.microsoft.com/office/drawing/2014/main" id="{491F5490-B86B-4E77-BA20-D384F84B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034" y="574516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عدد الأكواب =</a:t>
            </a:r>
            <a:endParaRPr lang="en-US" altLang="en-US" sz="2400" b="1"/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7CDE676E-1877-8369-F379-EDD3AB56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159" y="4772026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عدد الأكواب =</a:t>
            </a:r>
            <a:endParaRPr lang="en-US" altLang="en-US" sz="2400" b="1"/>
          </a:p>
        </p:txBody>
      </p:sp>
      <p:grpSp>
        <p:nvGrpSpPr>
          <p:cNvPr id="31" name="Group 45">
            <a:extLst>
              <a:ext uri="{FF2B5EF4-FFF2-40B4-BE49-F238E27FC236}">
                <a16:creationId xmlns:a16="http://schemas.microsoft.com/office/drawing/2014/main" id="{F7F2A2D8-319C-4D53-99DF-541A646BDDE9}"/>
              </a:ext>
            </a:extLst>
          </p:cNvPr>
          <p:cNvGrpSpPr>
            <a:grpSpLocks/>
          </p:cNvGrpSpPr>
          <p:nvPr/>
        </p:nvGrpSpPr>
        <p:grpSpPr bwMode="auto">
          <a:xfrm>
            <a:off x="1972959" y="3208338"/>
            <a:ext cx="1008062" cy="766763"/>
            <a:chOff x="4377" y="2205"/>
            <a:chExt cx="635" cy="483"/>
          </a:xfrm>
        </p:grpSpPr>
        <p:sp>
          <p:nvSpPr>
            <p:cNvPr id="32" name="Text Box 46">
              <a:extLst>
                <a:ext uri="{FF2B5EF4-FFF2-40B4-BE49-F238E27FC236}">
                  <a16:creationId xmlns:a16="http://schemas.microsoft.com/office/drawing/2014/main" id="{377EF402-A1A3-7D8C-A557-1077A4CAD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91856F90-327E-2D2F-3C40-AD7DFE2D5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34" name="Text Box 48">
                <a:extLst>
                  <a:ext uri="{FF2B5EF4-FFF2-40B4-BE49-F238E27FC236}">
                    <a16:creationId xmlns:a16="http://schemas.microsoft.com/office/drawing/2014/main" id="{88C0E3BA-AD92-C17C-AACA-BC75A556FD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35" name="Text Box 49">
                <a:extLst>
                  <a:ext uri="{FF2B5EF4-FFF2-40B4-BE49-F238E27FC236}">
                    <a16:creationId xmlns:a16="http://schemas.microsoft.com/office/drawing/2014/main" id="{09E81A69-C79A-2AA2-B056-28C2C02040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36" name="Line 50">
                <a:extLst>
                  <a:ext uri="{FF2B5EF4-FFF2-40B4-BE49-F238E27FC236}">
                    <a16:creationId xmlns:a16="http://schemas.microsoft.com/office/drawing/2014/main" id="{CB55B5F8-6E27-EE10-681D-1558C762A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7FB5EF69-F342-261B-FCBE-17941EB97024}"/>
              </a:ext>
            </a:extLst>
          </p:cNvPr>
          <p:cNvGrpSpPr>
            <a:grpSpLocks/>
          </p:cNvGrpSpPr>
          <p:nvPr/>
        </p:nvGrpSpPr>
        <p:grpSpPr bwMode="auto">
          <a:xfrm>
            <a:off x="3850971" y="4627563"/>
            <a:ext cx="1651000" cy="766763"/>
            <a:chOff x="2269" y="2870"/>
            <a:chExt cx="1040" cy="483"/>
          </a:xfrm>
        </p:grpSpPr>
        <p:sp>
          <p:nvSpPr>
            <p:cNvPr id="38" name="Text Box 88">
              <a:extLst>
                <a:ext uri="{FF2B5EF4-FFF2-40B4-BE49-F238E27FC236}">
                  <a16:creationId xmlns:a16="http://schemas.microsoft.com/office/drawing/2014/main" id="{7C745F57-8950-59FD-4079-DE3657069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" y="294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كوب</a:t>
              </a:r>
              <a:endParaRPr lang="en-US" altLang="en-US" sz="2400" b="1"/>
            </a:p>
          </p:txBody>
        </p:sp>
        <p:grpSp>
          <p:nvGrpSpPr>
            <p:cNvPr id="39" name="Group 89">
              <a:extLst>
                <a:ext uri="{FF2B5EF4-FFF2-40B4-BE49-F238E27FC236}">
                  <a16:creationId xmlns:a16="http://schemas.microsoft.com/office/drawing/2014/main" id="{7430C5BF-8942-967C-5E83-E75F7FB52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870"/>
              <a:ext cx="701" cy="483"/>
              <a:chOff x="4377" y="2811"/>
              <a:chExt cx="635" cy="483"/>
            </a:xfrm>
          </p:grpSpPr>
          <p:grpSp>
            <p:nvGrpSpPr>
              <p:cNvPr id="40" name="Group 90">
                <a:extLst>
                  <a:ext uri="{FF2B5EF4-FFF2-40B4-BE49-F238E27FC236}">
                    <a16:creationId xmlns:a16="http://schemas.microsoft.com/office/drawing/2014/main" id="{15D6845F-3CA5-1EAA-ABFF-14A77BE731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42" name="Text Box 91">
                  <a:extLst>
                    <a:ext uri="{FF2B5EF4-FFF2-40B4-BE49-F238E27FC236}">
                      <a16:creationId xmlns:a16="http://schemas.microsoft.com/office/drawing/2014/main" id="{C87C44FF-741C-E06D-D9E7-29E93F3C4D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43" name="Text Box 92">
                  <a:extLst>
                    <a:ext uri="{FF2B5EF4-FFF2-40B4-BE49-F238E27FC236}">
                      <a16:creationId xmlns:a16="http://schemas.microsoft.com/office/drawing/2014/main" id="{B71B2CBB-8FB4-0E2E-6188-C84C0927DB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44" name="Line 93">
                  <a:extLst>
                    <a:ext uri="{FF2B5EF4-FFF2-40B4-BE49-F238E27FC236}">
                      <a16:creationId xmlns:a16="http://schemas.microsoft.com/office/drawing/2014/main" id="{D0223D2C-9D98-15AB-8BA2-7F41E6550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94">
                <a:extLst>
                  <a:ext uri="{FF2B5EF4-FFF2-40B4-BE49-F238E27FC236}">
                    <a16:creationId xmlns:a16="http://schemas.microsoft.com/office/drawing/2014/main" id="{21CA31D3-840F-F4F9-5F4E-3285E8CBC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</p:grpSp>
      <p:grpSp>
        <p:nvGrpSpPr>
          <p:cNvPr id="46" name="Group 111">
            <a:extLst>
              <a:ext uri="{FF2B5EF4-FFF2-40B4-BE49-F238E27FC236}">
                <a16:creationId xmlns:a16="http://schemas.microsoft.com/office/drawing/2014/main" id="{055811E4-D7D3-F6F2-EC08-FEEEEED33D09}"/>
              </a:ext>
            </a:extLst>
          </p:cNvPr>
          <p:cNvGrpSpPr>
            <a:grpSpLocks/>
          </p:cNvGrpSpPr>
          <p:nvPr/>
        </p:nvGrpSpPr>
        <p:grpSpPr bwMode="auto">
          <a:xfrm>
            <a:off x="1612596" y="819151"/>
            <a:ext cx="8640763" cy="1127125"/>
            <a:chOff x="158" y="471"/>
            <a:chExt cx="5443" cy="710"/>
          </a:xfrm>
        </p:grpSpPr>
        <p:sp>
          <p:nvSpPr>
            <p:cNvPr id="47" name="AutoShape 33">
              <a:extLst>
                <a:ext uri="{FF2B5EF4-FFF2-40B4-BE49-F238E27FC236}">
                  <a16:creationId xmlns:a16="http://schemas.microsoft.com/office/drawing/2014/main" id="{7E548D09-CBB8-231B-E330-2ACBD141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516"/>
              <a:ext cx="5443" cy="587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إذا كان الكيس الواحد من الفول الأخضر يحتوي على            حصص ، وكل حصة</a:t>
              </a:r>
            </a:p>
            <a:p>
              <a:r>
                <a:rPr lang="ar-SA" altLang="en-US" sz="2400" b="1"/>
                <a:t>تعادل        كوب ، فما عدد الأكواب في الكيس الواحد ؟</a:t>
              </a:r>
              <a:endParaRPr lang="en-US" altLang="en-US" sz="2400" b="1"/>
            </a:p>
          </p:txBody>
        </p:sp>
        <p:grpSp>
          <p:nvGrpSpPr>
            <p:cNvPr id="48" name="Group 34">
              <a:extLst>
                <a:ext uri="{FF2B5EF4-FFF2-40B4-BE49-F238E27FC236}">
                  <a16:creationId xmlns:a16="http://schemas.microsoft.com/office/drawing/2014/main" id="{E81AD659-C5C5-417F-F2AF-A0755B882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471"/>
              <a:ext cx="702" cy="483"/>
              <a:chOff x="1156" y="3497"/>
              <a:chExt cx="702" cy="483"/>
            </a:xfrm>
          </p:grpSpPr>
          <p:grpSp>
            <p:nvGrpSpPr>
              <p:cNvPr id="53" name="Group 35">
                <a:extLst>
                  <a:ext uri="{FF2B5EF4-FFF2-40B4-BE49-F238E27FC236}">
                    <a16:creationId xmlns:a16="http://schemas.microsoft.com/office/drawing/2014/main" id="{76CED33A-9059-523B-9FFE-8B9C55AD11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3" y="3497"/>
                <a:ext cx="635" cy="483"/>
                <a:chOff x="4377" y="2811"/>
                <a:chExt cx="635" cy="483"/>
              </a:xfrm>
            </p:grpSpPr>
            <p:grpSp>
              <p:nvGrpSpPr>
                <p:cNvPr id="55" name="Group 36">
                  <a:extLst>
                    <a:ext uri="{FF2B5EF4-FFF2-40B4-BE49-F238E27FC236}">
                      <a16:creationId xmlns:a16="http://schemas.microsoft.com/office/drawing/2014/main" id="{3B15A2E6-6525-CBE1-3574-5934A9E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57" name="Text Box 37">
                    <a:extLst>
                      <a:ext uri="{FF2B5EF4-FFF2-40B4-BE49-F238E27FC236}">
                        <a16:creationId xmlns:a16="http://schemas.microsoft.com/office/drawing/2014/main" id="{F3B7B26A-AF7C-620C-B6D4-E934C48CA4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١</a:t>
                    </a:r>
                    <a:endParaRPr lang="en-US" altLang="en-US" sz="2400" b="1" dirty="0"/>
                  </a:p>
                </p:txBody>
              </p:sp>
              <p:sp>
                <p:nvSpPr>
                  <p:cNvPr id="58" name="Text Box 38">
                    <a:extLst>
                      <a:ext uri="{FF2B5EF4-FFF2-40B4-BE49-F238E27FC236}">
                        <a16:creationId xmlns:a16="http://schemas.microsoft.com/office/drawing/2014/main" id="{967B7755-4FBC-F281-1EEC-D005C83AA3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٢</a:t>
                    </a:r>
                    <a:endParaRPr lang="en-US" altLang="en-US" sz="2400" b="1" dirty="0"/>
                  </a:p>
                </p:txBody>
              </p:sp>
              <p:sp>
                <p:nvSpPr>
                  <p:cNvPr id="59" name="Line 39">
                    <a:extLst>
                      <a:ext uri="{FF2B5EF4-FFF2-40B4-BE49-F238E27FC236}">
                        <a16:creationId xmlns:a16="http://schemas.microsoft.com/office/drawing/2014/main" id="{F4953718-0A20-4648-287D-A2E866F32A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" name="Text Box 40">
                  <a:extLst>
                    <a:ext uri="{FF2B5EF4-FFF2-40B4-BE49-F238E27FC236}">
                      <a16:creationId xmlns:a16="http://schemas.microsoft.com/office/drawing/2014/main" id="{4D811EF0-291F-989D-DB44-0D3CFC09F5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</p:grpSp>
          <p:sp>
            <p:nvSpPr>
              <p:cNvPr id="54" name="Text Box 41">
                <a:extLst>
                  <a:ext uri="{FF2B5EF4-FFF2-40B4-BE49-F238E27FC236}">
                    <a16:creationId xmlns:a16="http://schemas.microsoft.com/office/drawing/2014/main" id="{C32C8202-62C7-BEA6-9016-8273A7F99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6" y="3566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2400" b="1" dirty="0"/>
              </a:p>
            </p:txBody>
          </p:sp>
        </p:grpSp>
        <p:grpSp>
          <p:nvGrpSpPr>
            <p:cNvPr id="49" name="Group 107">
              <a:extLst>
                <a:ext uri="{FF2B5EF4-FFF2-40B4-BE49-F238E27FC236}">
                  <a16:creationId xmlns:a16="http://schemas.microsoft.com/office/drawing/2014/main" id="{348D49B0-6E27-4ED8-4A01-2A502446A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9" y="698"/>
              <a:ext cx="363" cy="483"/>
              <a:chOff x="4967" y="2221"/>
              <a:chExt cx="363" cy="483"/>
            </a:xfrm>
          </p:grpSpPr>
          <p:sp>
            <p:nvSpPr>
              <p:cNvPr id="50" name="Text Box 108">
                <a:extLst>
                  <a:ext uri="{FF2B5EF4-FFF2-40B4-BE49-F238E27FC236}">
                    <a16:creationId xmlns:a16="http://schemas.microsoft.com/office/drawing/2014/main" id="{B2C9D46F-F7B3-AF9E-0FBD-BA5862891D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51" name="Text Box 109">
                <a:extLst>
                  <a:ext uri="{FF2B5EF4-FFF2-40B4-BE49-F238E27FC236}">
                    <a16:creationId xmlns:a16="http://schemas.microsoft.com/office/drawing/2014/main" id="{0551C002-3DBB-82B0-0306-1FA384185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52" name="Line 110">
                <a:extLst>
                  <a:ext uri="{FF2B5EF4-FFF2-40B4-BE49-F238E27FC236}">
                    <a16:creationId xmlns:a16="http://schemas.microsoft.com/office/drawing/2014/main" id="{0F9ECF61-F5EF-2207-DCDE-319835CA9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60" name="Group 122">
            <a:extLst>
              <a:ext uri="{FF2B5EF4-FFF2-40B4-BE49-F238E27FC236}">
                <a16:creationId xmlns:a16="http://schemas.microsoft.com/office/drawing/2014/main" id="{D548A9E6-97B8-3EA0-BC10-BD4CE48ED909}"/>
              </a:ext>
            </a:extLst>
          </p:cNvPr>
          <p:cNvGrpSpPr>
            <a:grpSpLocks/>
          </p:cNvGrpSpPr>
          <p:nvPr/>
        </p:nvGrpSpPr>
        <p:grpSpPr bwMode="auto">
          <a:xfrm>
            <a:off x="2117421" y="1987551"/>
            <a:ext cx="1295400" cy="1228725"/>
            <a:chOff x="2245" y="1205"/>
            <a:chExt cx="816" cy="774"/>
          </a:xfrm>
        </p:grpSpPr>
        <p:grpSp>
          <p:nvGrpSpPr>
            <p:cNvPr id="61" name="Group 120">
              <a:extLst>
                <a:ext uri="{FF2B5EF4-FFF2-40B4-BE49-F238E27FC236}">
                  <a16:creationId xmlns:a16="http://schemas.microsoft.com/office/drawing/2014/main" id="{56B2B8B5-7105-5403-92F5-6F9057C38A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1205"/>
              <a:ext cx="816" cy="774"/>
              <a:chOff x="2245" y="1205"/>
              <a:chExt cx="816" cy="774"/>
            </a:xfrm>
          </p:grpSpPr>
          <p:grpSp>
            <p:nvGrpSpPr>
              <p:cNvPr id="63" name="Group 115">
                <a:extLst>
                  <a:ext uri="{FF2B5EF4-FFF2-40B4-BE49-F238E27FC236}">
                    <a16:creationId xmlns:a16="http://schemas.microsoft.com/office/drawing/2014/main" id="{2C002F04-3314-9E06-016C-8A6A931B8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" y="1205"/>
                <a:ext cx="816" cy="774"/>
                <a:chOff x="2202" y="1205"/>
                <a:chExt cx="999" cy="866"/>
              </a:xfrm>
            </p:grpSpPr>
            <p:sp>
              <p:nvSpPr>
                <p:cNvPr id="68" name="Arc 112">
                  <a:extLst>
                    <a:ext uri="{FF2B5EF4-FFF2-40B4-BE49-F238E27FC236}">
                      <a16:creationId xmlns:a16="http://schemas.microsoft.com/office/drawing/2014/main" id="{EEB6B614-EBA1-8011-7F0C-268371653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520"/>
                  <a:ext cx="999" cy="551"/>
                </a:xfrm>
                <a:custGeom>
                  <a:avLst/>
                  <a:gdLst>
                    <a:gd name="G0" fmla="+- 21600 0 0"/>
                    <a:gd name="G1" fmla="+- 20418 0 0"/>
                    <a:gd name="G2" fmla="+- 21600 0 0"/>
                    <a:gd name="T0" fmla="*/ 31528 w 43200"/>
                    <a:gd name="T1" fmla="*/ 1235 h 42018"/>
                    <a:gd name="T2" fmla="*/ 14553 w 43200"/>
                    <a:gd name="T3" fmla="*/ 0 h 42018"/>
                    <a:gd name="T4" fmla="*/ 21600 w 43200"/>
                    <a:gd name="T5" fmla="*/ 20418 h 42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2018" fill="none" extrusionOk="0">
                      <a:moveTo>
                        <a:pt x="31528" y="1234"/>
                      </a:moveTo>
                      <a:cubicBezTo>
                        <a:pt x="38697" y="4945"/>
                        <a:pt x="43200" y="12344"/>
                        <a:pt x="43200" y="20418"/>
                      </a:cubicBezTo>
                      <a:cubicBezTo>
                        <a:pt x="43200" y="32347"/>
                        <a:pt x="33529" y="42018"/>
                        <a:pt x="21600" y="42018"/>
                      </a:cubicBezTo>
                      <a:cubicBezTo>
                        <a:pt x="9670" y="42018"/>
                        <a:pt x="0" y="32347"/>
                        <a:pt x="0" y="20418"/>
                      </a:cubicBezTo>
                      <a:cubicBezTo>
                        <a:pt x="0" y="11204"/>
                        <a:pt x="5843" y="3005"/>
                        <a:pt x="14552" y="-1"/>
                      </a:cubicBezTo>
                    </a:path>
                    <a:path w="43200" h="42018" stroke="0" extrusionOk="0">
                      <a:moveTo>
                        <a:pt x="31528" y="1234"/>
                      </a:moveTo>
                      <a:cubicBezTo>
                        <a:pt x="38697" y="4945"/>
                        <a:pt x="43200" y="12344"/>
                        <a:pt x="43200" y="20418"/>
                      </a:cubicBezTo>
                      <a:cubicBezTo>
                        <a:pt x="43200" y="32347"/>
                        <a:pt x="33529" y="42018"/>
                        <a:pt x="21600" y="42018"/>
                      </a:cubicBezTo>
                      <a:cubicBezTo>
                        <a:pt x="9670" y="42018"/>
                        <a:pt x="0" y="32347"/>
                        <a:pt x="0" y="20418"/>
                      </a:cubicBezTo>
                      <a:cubicBezTo>
                        <a:pt x="0" y="11204"/>
                        <a:pt x="5843" y="3005"/>
                        <a:pt x="14552" y="-1"/>
                      </a:cubicBezTo>
                      <a:lnTo>
                        <a:pt x="21600" y="2041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rc 113">
                  <a:extLst>
                    <a:ext uri="{FF2B5EF4-FFF2-40B4-BE49-F238E27FC236}">
                      <a16:creationId xmlns:a16="http://schemas.microsoft.com/office/drawing/2014/main" id="{C4C59778-A375-4C1D-5B8E-685AFBA96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44" y="1205"/>
                  <a:ext cx="219" cy="328"/>
                </a:xfrm>
                <a:custGeom>
                  <a:avLst/>
                  <a:gdLst>
                    <a:gd name="G0" fmla="+- 0 0 0"/>
                    <a:gd name="G1" fmla="+- 17447 0 0"/>
                    <a:gd name="G2" fmla="+- 21600 0 0"/>
                    <a:gd name="T0" fmla="*/ 12734 w 21600"/>
                    <a:gd name="T1" fmla="*/ 0 h 38960"/>
                    <a:gd name="T2" fmla="*/ 1935 w 21600"/>
                    <a:gd name="T3" fmla="*/ 38960 h 38960"/>
                    <a:gd name="T4" fmla="*/ 0 w 21600"/>
                    <a:gd name="T5" fmla="*/ 17447 h 38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960" fill="none" extrusionOk="0">
                      <a:moveTo>
                        <a:pt x="12734" y="-1"/>
                      </a:moveTo>
                      <a:cubicBezTo>
                        <a:pt x="18305" y="4066"/>
                        <a:pt x="21600" y="10549"/>
                        <a:pt x="21600" y="17447"/>
                      </a:cubicBezTo>
                      <a:cubicBezTo>
                        <a:pt x="21600" y="28626"/>
                        <a:pt x="13069" y="37958"/>
                        <a:pt x="1935" y="38960"/>
                      </a:cubicBezTo>
                    </a:path>
                    <a:path w="21600" h="38960" stroke="0" extrusionOk="0">
                      <a:moveTo>
                        <a:pt x="12734" y="-1"/>
                      </a:moveTo>
                      <a:cubicBezTo>
                        <a:pt x="18305" y="4066"/>
                        <a:pt x="21600" y="10549"/>
                        <a:pt x="21600" y="17447"/>
                      </a:cubicBezTo>
                      <a:cubicBezTo>
                        <a:pt x="21600" y="28626"/>
                        <a:pt x="13069" y="37958"/>
                        <a:pt x="1935" y="38960"/>
                      </a:cubicBezTo>
                      <a:lnTo>
                        <a:pt x="0" y="1744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rc 114">
                  <a:extLst>
                    <a:ext uri="{FF2B5EF4-FFF2-40B4-BE49-F238E27FC236}">
                      <a16:creationId xmlns:a16="http://schemas.microsoft.com/office/drawing/2014/main" id="{D9EEB9A2-1DEB-9F1A-6351-764BD242B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40575" flipH="1">
                  <a:off x="2511" y="1210"/>
                  <a:ext cx="232" cy="3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36590"/>
                    <a:gd name="T2" fmla="*/ 15552 w 21600"/>
                    <a:gd name="T3" fmla="*/ 36590 h 36590"/>
                    <a:gd name="T4" fmla="*/ 0 w 21600"/>
                    <a:gd name="T5" fmla="*/ 21600 h 36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659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7191"/>
                        <a:pt x="19432" y="32564"/>
                        <a:pt x="15551" y="36589"/>
                      </a:cubicBezTo>
                    </a:path>
                    <a:path w="21600" h="3659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7191"/>
                        <a:pt x="19432" y="32564"/>
                        <a:pt x="15551" y="365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119">
                <a:extLst>
                  <a:ext uri="{FF2B5EF4-FFF2-40B4-BE49-F238E27FC236}">
                    <a16:creationId xmlns:a16="http://schemas.microsoft.com/office/drawing/2014/main" id="{2721526E-7A88-223A-9A75-40DE05AD4D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0" y="1247"/>
                <a:ext cx="408" cy="136"/>
                <a:chOff x="4038" y="1501"/>
                <a:chExt cx="542" cy="115"/>
              </a:xfrm>
            </p:grpSpPr>
            <p:sp>
              <p:nvSpPr>
                <p:cNvPr id="65" name="Oval 116">
                  <a:extLst>
                    <a:ext uri="{FF2B5EF4-FFF2-40B4-BE49-F238E27FC236}">
                      <a16:creationId xmlns:a16="http://schemas.microsoft.com/office/drawing/2014/main" id="{49F56B1D-687F-7EE6-E90E-61C9149C4B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6" y="1570"/>
                  <a:ext cx="46" cy="4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117">
                  <a:extLst>
                    <a:ext uri="{FF2B5EF4-FFF2-40B4-BE49-F238E27FC236}">
                      <a16:creationId xmlns:a16="http://schemas.microsoft.com/office/drawing/2014/main" id="{27F9E73E-84FF-FC0F-63A5-4D21AAB99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626020">
                  <a:off x="4308" y="1501"/>
                  <a:ext cx="272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Oval 118">
                  <a:extLst>
                    <a:ext uri="{FF2B5EF4-FFF2-40B4-BE49-F238E27FC236}">
                      <a16:creationId xmlns:a16="http://schemas.microsoft.com/office/drawing/2014/main" id="{6C844CE6-1A10-A261-97EF-72BCFDD84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536613">
                  <a:off x="4038" y="1512"/>
                  <a:ext cx="272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Text Box 121">
              <a:extLst>
                <a:ext uri="{FF2B5EF4-FFF2-40B4-BE49-F238E27FC236}">
                  <a16:creationId xmlns:a16="http://schemas.microsoft.com/office/drawing/2014/main" id="{CF7228EA-65A3-9DC4-F430-B24433B03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" y="1456"/>
              <a:ext cx="52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حصة واحدة</a:t>
              </a:r>
              <a:endParaRPr lang="en-US" altLang="en-US" sz="2400" b="1"/>
            </a:p>
          </p:txBody>
        </p:sp>
      </p:grpSp>
      <p:grpSp>
        <p:nvGrpSpPr>
          <p:cNvPr id="71" name="Group 123">
            <a:extLst>
              <a:ext uri="{FF2B5EF4-FFF2-40B4-BE49-F238E27FC236}">
                <a16:creationId xmlns:a16="http://schemas.microsoft.com/office/drawing/2014/main" id="{52A72EB0-2731-6C5A-459C-159317B25489}"/>
              </a:ext>
            </a:extLst>
          </p:cNvPr>
          <p:cNvGrpSpPr>
            <a:grpSpLocks/>
          </p:cNvGrpSpPr>
          <p:nvPr/>
        </p:nvGrpSpPr>
        <p:grpSpPr bwMode="auto">
          <a:xfrm>
            <a:off x="4349446" y="1987551"/>
            <a:ext cx="1295400" cy="1228725"/>
            <a:chOff x="2245" y="1205"/>
            <a:chExt cx="816" cy="774"/>
          </a:xfrm>
        </p:grpSpPr>
        <p:grpSp>
          <p:nvGrpSpPr>
            <p:cNvPr id="72" name="Group 124">
              <a:extLst>
                <a:ext uri="{FF2B5EF4-FFF2-40B4-BE49-F238E27FC236}">
                  <a16:creationId xmlns:a16="http://schemas.microsoft.com/office/drawing/2014/main" id="{CC809D18-6165-B6D2-C67E-7F9C03F71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1205"/>
              <a:ext cx="816" cy="774"/>
              <a:chOff x="2245" y="1205"/>
              <a:chExt cx="816" cy="774"/>
            </a:xfrm>
          </p:grpSpPr>
          <p:grpSp>
            <p:nvGrpSpPr>
              <p:cNvPr id="74" name="Group 125">
                <a:extLst>
                  <a:ext uri="{FF2B5EF4-FFF2-40B4-BE49-F238E27FC236}">
                    <a16:creationId xmlns:a16="http://schemas.microsoft.com/office/drawing/2014/main" id="{CE6F6C68-49C8-C136-E1D1-9BA053D89D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" y="1205"/>
                <a:ext cx="816" cy="774"/>
                <a:chOff x="2202" y="1205"/>
                <a:chExt cx="999" cy="866"/>
              </a:xfrm>
            </p:grpSpPr>
            <p:sp>
              <p:nvSpPr>
                <p:cNvPr id="79" name="Arc 126">
                  <a:extLst>
                    <a:ext uri="{FF2B5EF4-FFF2-40B4-BE49-F238E27FC236}">
                      <a16:creationId xmlns:a16="http://schemas.microsoft.com/office/drawing/2014/main" id="{156A053B-587D-9253-9F4A-81EB25CFC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520"/>
                  <a:ext cx="999" cy="551"/>
                </a:xfrm>
                <a:custGeom>
                  <a:avLst/>
                  <a:gdLst>
                    <a:gd name="G0" fmla="+- 21600 0 0"/>
                    <a:gd name="G1" fmla="+- 20418 0 0"/>
                    <a:gd name="G2" fmla="+- 21600 0 0"/>
                    <a:gd name="T0" fmla="*/ 31528 w 43200"/>
                    <a:gd name="T1" fmla="*/ 1235 h 42018"/>
                    <a:gd name="T2" fmla="*/ 14553 w 43200"/>
                    <a:gd name="T3" fmla="*/ 0 h 42018"/>
                    <a:gd name="T4" fmla="*/ 21600 w 43200"/>
                    <a:gd name="T5" fmla="*/ 20418 h 42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2018" fill="none" extrusionOk="0">
                      <a:moveTo>
                        <a:pt x="31528" y="1234"/>
                      </a:moveTo>
                      <a:cubicBezTo>
                        <a:pt x="38697" y="4945"/>
                        <a:pt x="43200" y="12344"/>
                        <a:pt x="43200" y="20418"/>
                      </a:cubicBezTo>
                      <a:cubicBezTo>
                        <a:pt x="43200" y="32347"/>
                        <a:pt x="33529" y="42018"/>
                        <a:pt x="21600" y="42018"/>
                      </a:cubicBezTo>
                      <a:cubicBezTo>
                        <a:pt x="9670" y="42018"/>
                        <a:pt x="0" y="32347"/>
                        <a:pt x="0" y="20418"/>
                      </a:cubicBezTo>
                      <a:cubicBezTo>
                        <a:pt x="0" y="11204"/>
                        <a:pt x="5843" y="3005"/>
                        <a:pt x="14552" y="-1"/>
                      </a:cubicBezTo>
                    </a:path>
                    <a:path w="43200" h="42018" stroke="0" extrusionOk="0">
                      <a:moveTo>
                        <a:pt x="31528" y="1234"/>
                      </a:moveTo>
                      <a:cubicBezTo>
                        <a:pt x="38697" y="4945"/>
                        <a:pt x="43200" y="12344"/>
                        <a:pt x="43200" y="20418"/>
                      </a:cubicBezTo>
                      <a:cubicBezTo>
                        <a:pt x="43200" y="32347"/>
                        <a:pt x="33529" y="42018"/>
                        <a:pt x="21600" y="42018"/>
                      </a:cubicBezTo>
                      <a:cubicBezTo>
                        <a:pt x="9670" y="42018"/>
                        <a:pt x="0" y="32347"/>
                        <a:pt x="0" y="20418"/>
                      </a:cubicBezTo>
                      <a:cubicBezTo>
                        <a:pt x="0" y="11204"/>
                        <a:pt x="5843" y="3005"/>
                        <a:pt x="14552" y="-1"/>
                      </a:cubicBezTo>
                      <a:lnTo>
                        <a:pt x="21600" y="2041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Arc 127">
                  <a:extLst>
                    <a:ext uri="{FF2B5EF4-FFF2-40B4-BE49-F238E27FC236}">
                      <a16:creationId xmlns:a16="http://schemas.microsoft.com/office/drawing/2014/main" id="{8263BC0C-A7D8-DA6A-678D-57D0631C9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44" y="1205"/>
                  <a:ext cx="219" cy="328"/>
                </a:xfrm>
                <a:custGeom>
                  <a:avLst/>
                  <a:gdLst>
                    <a:gd name="G0" fmla="+- 0 0 0"/>
                    <a:gd name="G1" fmla="+- 17447 0 0"/>
                    <a:gd name="G2" fmla="+- 21600 0 0"/>
                    <a:gd name="T0" fmla="*/ 12734 w 21600"/>
                    <a:gd name="T1" fmla="*/ 0 h 38960"/>
                    <a:gd name="T2" fmla="*/ 1935 w 21600"/>
                    <a:gd name="T3" fmla="*/ 38960 h 38960"/>
                    <a:gd name="T4" fmla="*/ 0 w 21600"/>
                    <a:gd name="T5" fmla="*/ 17447 h 38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960" fill="none" extrusionOk="0">
                      <a:moveTo>
                        <a:pt x="12734" y="-1"/>
                      </a:moveTo>
                      <a:cubicBezTo>
                        <a:pt x="18305" y="4066"/>
                        <a:pt x="21600" y="10549"/>
                        <a:pt x="21600" y="17447"/>
                      </a:cubicBezTo>
                      <a:cubicBezTo>
                        <a:pt x="21600" y="28626"/>
                        <a:pt x="13069" y="37958"/>
                        <a:pt x="1935" y="38960"/>
                      </a:cubicBezTo>
                    </a:path>
                    <a:path w="21600" h="38960" stroke="0" extrusionOk="0">
                      <a:moveTo>
                        <a:pt x="12734" y="-1"/>
                      </a:moveTo>
                      <a:cubicBezTo>
                        <a:pt x="18305" y="4066"/>
                        <a:pt x="21600" y="10549"/>
                        <a:pt x="21600" y="17447"/>
                      </a:cubicBezTo>
                      <a:cubicBezTo>
                        <a:pt x="21600" y="28626"/>
                        <a:pt x="13069" y="37958"/>
                        <a:pt x="1935" y="38960"/>
                      </a:cubicBezTo>
                      <a:lnTo>
                        <a:pt x="0" y="1744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Arc 128">
                  <a:extLst>
                    <a:ext uri="{FF2B5EF4-FFF2-40B4-BE49-F238E27FC236}">
                      <a16:creationId xmlns:a16="http://schemas.microsoft.com/office/drawing/2014/main" id="{99BDFF5B-23EB-98DA-338D-70D9ABFDA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40575" flipH="1">
                  <a:off x="2511" y="1210"/>
                  <a:ext cx="232" cy="3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36590"/>
                    <a:gd name="T2" fmla="*/ 15552 w 21600"/>
                    <a:gd name="T3" fmla="*/ 36590 h 36590"/>
                    <a:gd name="T4" fmla="*/ 0 w 21600"/>
                    <a:gd name="T5" fmla="*/ 21600 h 36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659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7191"/>
                        <a:pt x="19432" y="32564"/>
                        <a:pt x="15551" y="36589"/>
                      </a:cubicBezTo>
                    </a:path>
                    <a:path w="21600" h="3659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7191"/>
                        <a:pt x="19432" y="32564"/>
                        <a:pt x="15551" y="365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129">
                <a:extLst>
                  <a:ext uri="{FF2B5EF4-FFF2-40B4-BE49-F238E27FC236}">
                    <a16:creationId xmlns:a16="http://schemas.microsoft.com/office/drawing/2014/main" id="{04B8FB0C-3563-2BFF-95AF-9E787D3A5D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0" y="1247"/>
                <a:ext cx="408" cy="136"/>
                <a:chOff x="4038" y="1501"/>
                <a:chExt cx="542" cy="115"/>
              </a:xfrm>
            </p:grpSpPr>
            <p:sp>
              <p:nvSpPr>
                <p:cNvPr id="76" name="Oval 130">
                  <a:extLst>
                    <a:ext uri="{FF2B5EF4-FFF2-40B4-BE49-F238E27FC236}">
                      <a16:creationId xmlns:a16="http://schemas.microsoft.com/office/drawing/2014/main" id="{F192289C-FCD3-AE33-2403-481C9A468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6" y="1570"/>
                  <a:ext cx="46" cy="4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131">
                  <a:extLst>
                    <a:ext uri="{FF2B5EF4-FFF2-40B4-BE49-F238E27FC236}">
                      <a16:creationId xmlns:a16="http://schemas.microsoft.com/office/drawing/2014/main" id="{CF48D765-14D5-D93A-7594-EDCF212DA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626020">
                  <a:off x="4308" y="1501"/>
                  <a:ext cx="272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32">
                  <a:extLst>
                    <a:ext uri="{FF2B5EF4-FFF2-40B4-BE49-F238E27FC236}">
                      <a16:creationId xmlns:a16="http://schemas.microsoft.com/office/drawing/2014/main" id="{3CC42BC2-95CE-F28D-14E8-01FA220D0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536613">
                  <a:off x="4038" y="1512"/>
                  <a:ext cx="272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3" name="Text Box 133">
              <a:extLst>
                <a:ext uri="{FF2B5EF4-FFF2-40B4-BE49-F238E27FC236}">
                  <a16:creationId xmlns:a16="http://schemas.microsoft.com/office/drawing/2014/main" id="{1990E402-528F-AAE0-0FE9-8B238E3D4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" y="1456"/>
              <a:ext cx="52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حصة واحدة</a:t>
              </a:r>
              <a:endParaRPr lang="en-US" altLang="en-US" sz="2400" b="1"/>
            </a:p>
          </p:txBody>
        </p:sp>
      </p:grpSp>
      <p:grpSp>
        <p:nvGrpSpPr>
          <p:cNvPr id="82" name="Group 134">
            <a:extLst>
              <a:ext uri="{FF2B5EF4-FFF2-40B4-BE49-F238E27FC236}">
                <a16:creationId xmlns:a16="http://schemas.microsoft.com/office/drawing/2014/main" id="{7CAFBDC4-A85F-AB58-EE09-9C926AF990BB}"/>
              </a:ext>
            </a:extLst>
          </p:cNvPr>
          <p:cNvGrpSpPr>
            <a:grpSpLocks/>
          </p:cNvGrpSpPr>
          <p:nvPr/>
        </p:nvGrpSpPr>
        <p:grpSpPr bwMode="auto">
          <a:xfrm>
            <a:off x="6581471" y="1987551"/>
            <a:ext cx="1295400" cy="1228725"/>
            <a:chOff x="2245" y="1205"/>
            <a:chExt cx="816" cy="774"/>
          </a:xfrm>
        </p:grpSpPr>
        <p:grpSp>
          <p:nvGrpSpPr>
            <p:cNvPr id="83" name="Group 135">
              <a:extLst>
                <a:ext uri="{FF2B5EF4-FFF2-40B4-BE49-F238E27FC236}">
                  <a16:creationId xmlns:a16="http://schemas.microsoft.com/office/drawing/2014/main" id="{29B0F081-4DC3-8CED-C5DB-C9645DC28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1205"/>
              <a:ext cx="816" cy="774"/>
              <a:chOff x="2245" y="1205"/>
              <a:chExt cx="816" cy="774"/>
            </a:xfrm>
          </p:grpSpPr>
          <p:grpSp>
            <p:nvGrpSpPr>
              <p:cNvPr id="85" name="Group 136">
                <a:extLst>
                  <a:ext uri="{FF2B5EF4-FFF2-40B4-BE49-F238E27FC236}">
                    <a16:creationId xmlns:a16="http://schemas.microsoft.com/office/drawing/2014/main" id="{1BE3C979-5ABD-208A-58D6-0283D3959C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" y="1205"/>
                <a:ext cx="816" cy="774"/>
                <a:chOff x="2202" y="1205"/>
                <a:chExt cx="999" cy="866"/>
              </a:xfrm>
            </p:grpSpPr>
            <p:sp>
              <p:nvSpPr>
                <p:cNvPr id="90" name="Arc 137">
                  <a:extLst>
                    <a:ext uri="{FF2B5EF4-FFF2-40B4-BE49-F238E27FC236}">
                      <a16:creationId xmlns:a16="http://schemas.microsoft.com/office/drawing/2014/main" id="{182B58D3-D64D-9AE3-EDF6-8F0A89D4D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520"/>
                  <a:ext cx="999" cy="551"/>
                </a:xfrm>
                <a:custGeom>
                  <a:avLst/>
                  <a:gdLst>
                    <a:gd name="G0" fmla="+- 21600 0 0"/>
                    <a:gd name="G1" fmla="+- 20418 0 0"/>
                    <a:gd name="G2" fmla="+- 21600 0 0"/>
                    <a:gd name="T0" fmla="*/ 31528 w 43200"/>
                    <a:gd name="T1" fmla="*/ 1235 h 42018"/>
                    <a:gd name="T2" fmla="*/ 14553 w 43200"/>
                    <a:gd name="T3" fmla="*/ 0 h 42018"/>
                    <a:gd name="T4" fmla="*/ 21600 w 43200"/>
                    <a:gd name="T5" fmla="*/ 20418 h 42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2018" fill="none" extrusionOk="0">
                      <a:moveTo>
                        <a:pt x="31528" y="1234"/>
                      </a:moveTo>
                      <a:cubicBezTo>
                        <a:pt x="38697" y="4945"/>
                        <a:pt x="43200" y="12344"/>
                        <a:pt x="43200" y="20418"/>
                      </a:cubicBezTo>
                      <a:cubicBezTo>
                        <a:pt x="43200" y="32347"/>
                        <a:pt x="33529" y="42018"/>
                        <a:pt x="21600" y="42018"/>
                      </a:cubicBezTo>
                      <a:cubicBezTo>
                        <a:pt x="9670" y="42018"/>
                        <a:pt x="0" y="32347"/>
                        <a:pt x="0" y="20418"/>
                      </a:cubicBezTo>
                      <a:cubicBezTo>
                        <a:pt x="0" y="11204"/>
                        <a:pt x="5843" y="3005"/>
                        <a:pt x="14552" y="-1"/>
                      </a:cubicBezTo>
                    </a:path>
                    <a:path w="43200" h="42018" stroke="0" extrusionOk="0">
                      <a:moveTo>
                        <a:pt x="31528" y="1234"/>
                      </a:moveTo>
                      <a:cubicBezTo>
                        <a:pt x="38697" y="4945"/>
                        <a:pt x="43200" y="12344"/>
                        <a:pt x="43200" y="20418"/>
                      </a:cubicBezTo>
                      <a:cubicBezTo>
                        <a:pt x="43200" y="32347"/>
                        <a:pt x="33529" y="42018"/>
                        <a:pt x="21600" y="42018"/>
                      </a:cubicBezTo>
                      <a:cubicBezTo>
                        <a:pt x="9670" y="42018"/>
                        <a:pt x="0" y="32347"/>
                        <a:pt x="0" y="20418"/>
                      </a:cubicBezTo>
                      <a:cubicBezTo>
                        <a:pt x="0" y="11204"/>
                        <a:pt x="5843" y="3005"/>
                        <a:pt x="14552" y="-1"/>
                      </a:cubicBezTo>
                      <a:lnTo>
                        <a:pt x="21600" y="2041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Arc 138">
                  <a:extLst>
                    <a:ext uri="{FF2B5EF4-FFF2-40B4-BE49-F238E27FC236}">
                      <a16:creationId xmlns:a16="http://schemas.microsoft.com/office/drawing/2014/main" id="{85FCF84D-F983-EC7F-AD64-0060D3014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44" y="1205"/>
                  <a:ext cx="219" cy="328"/>
                </a:xfrm>
                <a:custGeom>
                  <a:avLst/>
                  <a:gdLst>
                    <a:gd name="G0" fmla="+- 0 0 0"/>
                    <a:gd name="G1" fmla="+- 17447 0 0"/>
                    <a:gd name="G2" fmla="+- 21600 0 0"/>
                    <a:gd name="T0" fmla="*/ 12734 w 21600"/>
                    <a:gd name="T1" fmla="*/ 0 h 38960"/>
                    <a:gd name="T2" fmla="*/ 1935 w 21600"/>
                    <a:gd name="T3" fmla="*/ 38960 h 38960"/>
                    <a:gd name="T4" fmla="*/ 0 w 21600"/>
                    <a:gd name="T5" fmla="*/ 17447 h 38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960" fill="none" extrusionOk="0">
                      <a:moveTo>
                        <a:pt x="12734" y="-1"/>
                      </a:moveTo>
                      <a:cubicBezTo>
                        <a:pt x="18305" y="4066"/>
                        <a:pt x="21600" y="10549"/>
                        <a:pt x="21600" y="17447"/>
                      </a:cubicBezTo>
                      <a:cubicBezTo>
                        <a:pt x="21600" y="28626"/>
                        <a:pt x="13069" y="37958"/>
                        <a:pt x="1935" y="38960"/>
                      </a:cubicBezTo>
                    </a:path>
                    <a:path w="21600" h="38960" stroke="0" extrusionOk="0">
                      <a:moveTo>
                        <a:pt x="12734" y="-1"/>
                      </a:moveTo>
                      <a:cubicBezTo>
                        <a:pt x="18305" y="4066"/>
                        <a:pt x="21600" y="10549"/>
                        <a:pt x="21600" y="17447"/>
                      </a:cubicBezTo>
                      <a:cubicBezTo>
                        <a:pt x="21600" y="28626"/>
                        <a:pt x="13069" y="37958"/>
                        <a:pt x="1935" y="38960"/>
                      </a:cubicBezTo>
                      <a:lnTo>
                        <a:pt x="0" y="1744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Arc 139">
                  <a:extLst>
                    <a:ext uri="{FF2B5EF4-FFF2-40B4-BE49-F238E27FC236}">
                      <a16:creationId xmlns:a16="http://schemas.microsoft.com/office/drawing/2014/main" id="{A09BAF11-101D-3867-8512-6A045B2EA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40575" flipH="1">
                  <a:off x="2511" y="1210"/>
                  <a:ext cx="232" cy="3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36590"/>
                    <a:gd name="T2" fmla="*/ 15552 w 21600"/>
                    <a:gd name="T3" fmla="*/ 36590 h 36590"/>
                    <a:gd name="T4" fmla="*/ 0 w 21600"/>
                    <a:gd name="T5" fmla="*/ 21600 h 36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659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7191"/>
                        <a:pt x="19432" y="32564"/>
                        <a:pt x="15551" y="36589"/>
                      </a:cubicBezTo>
                    </a:path>
                    <a:path w="21600" h="3659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7191"/>
                        <a:pt x="19432" y="32564"/>
                        <a:pt x="15551" y="365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140">
                <a:extLst>
                  <a:ext uri="{FF2B5EF4-FFF2-40B4-BE49-F238E27FC236}">
                    <a16:creationId xmlns:a16="http://schemas.microsoft.com/office/drawing/2014/main" id="{840E6909-2E9F-1022-C9A7-312DADD61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0" y="1247"/>
                <a:ext cx="408" cy="136"/>
                <a:chOff x="4038" y="1501"/>
                <a:chExt cx="542" cy="115"/>
              </a:xfrm>
            </p:grpSpPr>
            <p:sp>
              <p:nvSpPr>
                <p:cNvPr id="87" name="Oval 141">
                  <a:extLst>
                    <a:ext uri="{FF2B5EF4-FFF2-40B4-BE49-F238E27FC236}">
                      <a16:creationId xmlns:a16="http://schemas.microsoft.com/office/drawing/2014/main" id="{27A4A2CB-788B-8B90-1078-BEBB89347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6" y="1570"/>
                  <a:ext cx="46" cy="4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Oval 142">
                  <a:extLst>
                    <a:ext uri="{FF2B5EF4-FFF2-40B4-BE49-F238E27FC236}">
                      <a16:creationId xmlns:a16="http://schemas.microsoft.com/office/drawing/2014/main" id="{789530EC-13BF-5771-7DC2-399077E75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626020">
                  <a:off x="4308" y="1501"/>
                  <a:ext cx="272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Oval 143">
                  <a:extLst>
                    <a:ext uri="{FF2B5EF4-FFF2-40B4-BE49-F238E27FC236}">
                      <a16:creationId xmlns:a16="http://schemas.microsoft.com/office/drawing/2014/main" id="{AAB9043E-7536-7667-710A-E01A82160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536613">
                  <a:off x="4038" y="1512"/>
                  <a:ext cx="272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4" name="Text Box 144">
              <a:extLst>
                <a:ext uri="{FF2B5EF4-FFF2-40B4-BE49-F238E27FC236}">
                  <a16:creationId xmlns:a16="http://schemas.microsoft.com/office/drawing/2014/main" id="{264A89A0-0466-002B-C7D2-B4A4D187A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" y="1456"/>
              <a:ext cx="52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حصة واحدة</a:t>
              </a:r>
              <a:endParaRPr lang="en-US" altLang="en-US" sz="2400" b="1"/>
            </a:p>
          </p:txBody>
        </p:sp>
      </p:grpSp>
      <p:grpSp>
        <p:nvGrpSpPr>
          <p:cNvPr id="93" name="Group 167">
            <a:extLst>
              <a:ext uri="{FF2B5EF4-FFF2-40B4-BE49-F238E27FC236}">
                <a16:creationId xmlns:a16="http://schemas.microsoft.com/office/drawing/2014/main" id="{6034819C-11EB-CD95-1E81-B451F54EB93B}"/>
              </a:ext>
            </a:extLst>
          </p:cNvPr>
          <p:cNvGrpSpPr>
            <a:grpSpLocks/>
          </p:cNvGrpSpPr>
          <p:nvPr/>
        </p:nvGrpSpPr>
        <p:grpSpPr bwMode="auto">
          <a:xfrm>
            <a:off x="8815084" y="2276476"/>
            <a:ext cx="935037" cy="917575"/>
            <a:chOff x="2245" y="1205"/>
            <a:chExt cx="816" cy="835"/>
          </a:xfrm>
        </p:grpSpPr>
        <p:grpSp>
          <p:nvGrpSpPr>
            <p:cNvPr id="94" name="Group 168">
              <a:extLst>
                <a:ext uri="{FF2B5EF4-FFF2-40B4-BE49-F238E27FC236}">
                  <a16:creationId xmlns:a16="http://schemas.microsoft.com/office/drawing/2014/main" id="{38583BAD-CE4B-ADF0-8A1D-86580D9AE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1205"/>
              <a:ext cx="816" cy="774"/>
              <a:chOff x="2245" y="1205"/>
              <a:chExt cx="816" cy="774"/>
            </a:xfrm>
          </p:grpSpPr>
          <p:grpSp>
            <p:nvGrpSpPr>
              <p:cNvPr id="96" name="Group 169">
                <a:extLst>
                  <a:ext uri="{FF2B5EF4-FFF2-40B4-BE49-F238E27FC236}">
                    <a16:creationId xmlns:a16="http://schemas.microsoft.com/office/drawing/2014/main" id="{F0F66512-C65F-FB93-575E-2E7431CDDF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" y="1205"/>
                <a:ext cx="816" cy="774"/>
                <a:chOff x="2202" y="1205"/>
                <a:chExt cx="999" cy="866"/>
              </a:xfrm>
            </p:grpSpPr>
            <p:sp>
              <p:nvSpPr>
                <p:cNvPr id="101" name="Arc 170">
                  <a:extLst>
                    <a:ext uri="{FF2B5EF4-FFF2-40B4-BE49-F238E27FC236}">
                      <a16:creationId xmlns:a16="http://schemas.microsoft.com/office/drawing/2014/main" id="{3CD806B1-970D-BB1A-0CE4-10497F7A8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520"/>
                  <a:ext cx="999" cy="551"/>
                </a:xfrm>
                <a:custGeom>
                  <a:avLst/>
                  <a:gdLst>
                    <a:gd name="G0" fmla="+- 21600 0 0"/>
                    <a:gd name="G1" fmla="+- 20418 0 0"/>
                    <a:gd name="G2" fmla="+- 21600 0 0"/>
                    <a:gd name="T0" fmla="*/ 31528 w 43200"/>
                    <a:gd name="T1" fmla="*/ 1235 h 42018"/>
                    <a:gd name="T2" fmla="*/ 14553 w 43200"/>
                    <a:gd name="T3" fmla="*/ 0 h 42018"/>
                    <a:gd name="T4" fmla="*/ 21600 w 43200"/>
                    <a:gd name="T5" fmla="*/ 20418 h 42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2018" fill="none" extrusionOk="0">
                      <a:moveTo>
                        <a:pt x="31528" y="1234"/>
                      </a:moveTo>
                      <a:cubicBezTo>
                        <a:pt x="38697" y="4945"/>
                        <a:pt x="43200" y="12344"/>
                        <a:pt x="43200" y="20418"/>
                      </a:cubicBezTo>
                      <a:cubicBezTo>
                        <a:pt x="43200" y="32347"/>
                        <a:pt x="33529" y="42018"/>
                        <a:pt x="21600" y="42018"/>
                      </a:cubicBezTo>
                      <a:cubicBezTo>
                        <a:pt x="9670" y="42018"/>
                        <a:pt x="0" y="32347"/>
                        <a:pt x="0" y="20418"/>
                      </a:cubicBezTo>
                      <a:cubicBezTo>
                        <a:pt x="0" y="11204"/>
                        <a:pt x="5843" y="3005"/>
                        <a:pt x="14552" y="-1"/>
                      </a:cubicBezTo>
                    </a:path>
                    <a:path w="43200" h="42018" stroke="0" extrusionOk="0">
                      <a:moveTo>
                        <a:pt x="31528" y="1234"/>
                      </a:moveTo>
                      <a:cubicBezTo>
                        <a:pt x="38697" y="4945"/>
                        <a:pt x="43200" y="12344"/>
                        <a:pt x="43200" y="20418"/>
                      </a:cubicBezTo>
                      <a:cubicBezTo>
                        <a:pt x="43200" y="32347"/>
                        <a:pt x="33529" y="42018"/>
                        <a:pt x="21600" y="42018"/>
                      </a:cubicBezTo>
                      <a:cubicBezTo>
                        <a:pt x="9670" y="42018"/>
                        <a:pt x="0" y="32347"/>
                        <a:pt x="0" y="20418"/>
                      </a:cubicBezTo>
                      <a:cubicBezTo>
                        <a:pt x="0" y="11204"/>
                        <a:pt x="5843" y="3005"/>
                        <a:pt x="14552" y="-1"/>
                      </a:cubicBezTo>
                      <a:lnTo>
                        <a:pt x="21600" y="2041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Arc 171">
                  <a:extLst>
                    <a:ext uri="{FF2B5EF4-FFF2-40B4-BE49-F238E27FC236}">
                      <a16:creationId xmlns:a16="http://schemas.microsoft.com/office/drawing/2014/main" id="{EB46FC09-6F5D-2C5C-4158-C2F191BC0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44" y="1205"/>
                  <a:ext cx="219" cy="328"/>
                </a:xfrm>
                <a:custGeom>
                  <a:avLst/>
                  <a:gdLst>
                    <a:gd name="G0" fmla="+- 0 0 0"/>
                    <a:gd name="G1" fmla="+- 17447 0 0"/>
                    <a:gd name="G2" fmla="+- 21600 0 0"/>
                    <a:gd name="T0" fmla="*/ 12734 w 21600"/>
                    <a:gd name="T1" fmla="*/ 0 h 38960"/>
                    <a:gd name="T2" fmla="*/ 1935 w 21600"/>
                    <a:gd name="T3" fmla="*/ 38960 h 38960"/>
                    <a:gd name="T4" fmla="*/ 0 w 21600"/>
                    <a:gd name="T5" fmla="*/ 17447 h 38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8960" fill="none" extrusionOk="0">
                      <a:moveTo>
                        <a:pt x="12734" y="-1"/>
                      </a:moveTo>
                      <a:cubicBezTo>
                        <a:pt x="18305" y="4066"/>
                        <a:pt x="21600" y="10549"/>
                        <a:pt x="21600" y="17447"/>
                      </a:cubicBezTo>
                      <a:cubicBezTo>
                        <a:pt x="21600" y="28626"/>
                        <a:pt x="13069" y="37958"/>
                        <a:pt x="1935" y="38960"/>
                      </a:cubicBezTo>
                    </a:path>
                    <a:path w="21600" h="38960" stroke="0" extrusionOk="0">
                      <a:moveTo>
                        <a:pt x="12734" y="-1"/>
                      </a:moveTo>
                      <a:cubicBezTo>
                        <a:pt x="18305" y="4066"/>
                        <a:pt x="21600" y="10549"/>
                        <a:pt x="21600" y="17447"/>
                      </a:cubicBezTo>
                      <a:cubicBezTo>
                        <a:pt x="21600" y="28626"/>
                        <a:pt x="13069" y="37958"/>
                        <a:pt x="1935" y="38960"/>
                      </a:cubicBezTo>
                      <a:lnTo>
                        <a:pt x="0" y="1744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Arc 172">
                  <a:extLst>
                    <a:ext uri="{FF2B5EF4-FFF2-40B4-BE49-F238E27FC236}">
                      <a16:creationId xmlns:a16="http://schemas.microsoft.com/office/drawing/2014/main" id="{7CC3309E-2892-4B84-70BB-3740162D68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40575" flipH="1">
                  <a:off x="2511" y="1210"/>
                  <a:ext cx="232" cy="30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36590"/>
                    <a:gd name="T2" fmla="*/ 15552 w 21600"/>
                    <a:gd name="T3" fmla="*/ 36590 h 36590"/>
                    <a:gd name="T4" fmla="*/ 0 w 21600"/>
                    <a:gd name="T5" fmla="*/ 21600 h 36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659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7191"/>
                        <a:pt x="19432" y="32564"/>
                        <a:pt x="15551" y="36589"/>
                      </a:cubicBezTo>
                    </a:path>
                    <a:path w="21600" h="3659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7191"/>
                        <a:pt x="19432" y="32564"/>
                        <a:pt x="15551" y="365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73">
                <a:extLst>
                  <a:ext uri="{FF2B5EF4-FFF2-40B4-BE49-F238E27FC236}">
                    <a16:creationId xmlns:a16="http://schemas.microsoft.com/office/drawing/2014/main" id="{6AD4C62A-2FD3-0DEA-D2F1-3B2F3969FA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0" y="1247"/>
                <a:ext cx="408" cy="136"/>
                <a:chOff x="4038" y="1501"/>
                <a:chExt cx="542" cy="115"/>
              </a:xfrm>
            </p:grpSpPr>
            <p:sp>
              <p:nvSpPr>
                <p:cNvPr id="98" name="Oval 174">
                  <a:extLst>
                    <a:ext uri="{FF2B5EF4-FFF2-40B4-BE49-F238E27FC236}">
                      <a16:creationId xmlns:a16="http://schemas.microsoft.com/office/drawing/2014/main" id="{D8D851B2-BF51-7D29-0154-39C8CD443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6" y="1570"/>
                  <a:ext cx="46" cy="4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Oval 175">
                  <a:extLst>
                    <a:ext uri="{FF2B5EF4-FFF2-40B4-BE49-F238E27FC236}">
                      <a16:creationId xmlns:a16="http://schemas.microsoft.com/office/drawing/2014/main" id="{496FFE3B-AEF2-7F00-6950-AC757DC1D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626020">
                  <a:off x="4308" y="1501"/>
                  <a:ext cx="272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176">
                  <a:extLst>
                    <a:ext uri="{FF2B5EF4-FFF2-40B4-BE49-F238E27FC236}">
                      <a16:creationId xmlns:a16="http://schemas.microsoft.com/office/drawing/2014/main" id="{CDB1448F-3262-AA9B-9833-6FC08A9AA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536613">
                  <a:off x="4038" y="1512"/>
                  <a:ext cx="272" cy="4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5" name="Text Box 177">
              <a:extLst>
                <a:ext uri="{FF2B5EF4-FFF2-40B4-BE49-F238E27FC236}">
                  <a16:creationId xmlns:a16="http://schemas.microsoft.com/office/drawing/2014/main" id="{4464006C-D25A-88FA-EC20-29E161033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7" y="1456"/>
              <a:ext cx="521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b="1"/>
                <a:t>نصف حصة</a:t>
              </a:r>
              <a:endParaRPr lang="en-US" altLang="en-US" b="1"/>
            </a:p>
          </p:txBody>
        </p:sp>
      </p:grpSp>
      <p:grpSp>
        <p:nvGrpSpPr>
          <p:cNvPr id="104" name="Group 178">
            <a:extLst>
              <a:ext uri="{FF2B5EF4-FFF2-40B4-BE49-F238E27FC236}">
                <a16:creationId xmlns:a16="http://schemas.microsoft.com/office/drawing/2014/main" id="{D1EC9A46-8EC9-BBBC-6E3A-506F8D796A7A}"/>
              </a:ext>
            </a:extLst>
          </p:cNvPr>
          <p:cNvGrpSpPr>
            <a:grpSpLocks/>
          </p:cNvGrpSpPr>
          <p:nvPr/>
        </p:nvGrpSpPr>
        <p:grpSpPr bwMode="auto">
          <a:xfrm>
            <a:off x="4260546" y="3213101"/>
            <a:ext cx="1008063" cy="766762"/>
            <a:chOff x="4377" y="2205"/>
            <a:chExt cx="635" cy="483"/>
          </a:xfrm>
        </p:grpSpPr>
        <p:sp>
          <p:nvSpPr>
            <p:cNvPr id="105" name="Text Box 179">
              <a:extLst>
                <a:ext uri="{FF2B5EF4-FFF2-40B4-BE49-F238E27FC236}">
                  <a16:creationId xmlns:a16="http://schemas.microsoft.com/office/drawing/2014/main" id="{3681A1D6-5E69-E55C-3089-B400F716C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106" name="Group 180">
              <a:extLst>
                <a:ext uri="{FF2B5EF4-FFF2-40B4-BE49-F238E27FC236}">
                  <a16:creationId xmlns:a16="http://schemas.microsoft.com/office/drawing/2014/main" id="{D7A7ABFD-F6E7-0025-B772-0AB71A038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107" name="Text Box 181">
                <a:extLst>
                  <a:ext uri="{FF2B5EF4-FFF2-40B4-BE49-F238E27FC236}">
                    <a16:creationId xmlns:a16="http://schemas.microsoft.com/office/drawing/2014/main" id="{4EF52399-C6E6-30C7-B14D-01A2293FA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08" name="Text Box 182">
                <a:extLst>
                  <a:ext uri="{FF2B5EF4-FFF2-40B4-BE49-F238E27FC236}">
                    <a16:creationId xmlns:a16="http://schemas.microsoft.com/office/drawing/2014/main" id="{4523578C-62F5-316C-42AD-D761830399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09" name="Line 183">
                <a:extLst>
                  <a:ext uri="{FF2B5EF4-FFF2-40B4-BE49-F238E27FC236}">
                    <a16:creationId xmlns:a16="http://schemas.microsoft.com/office/drawing/2014/main" id="{67446975-BD51-F8AB-E4FD-30357BF57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10" name="Group 184">
            <a:extLst>
              <a:ext uri="{FF2B5EF4-FFF2-40B4-BE49-F238E27FC236}">
                <a16:creationId xmlns:a16="http://schemas.microsoft.com/office/drawing/2014/main" id="{87DA7C63-0540-9321-2875-F90036D787A6}"/>
              </a:ext>
            </a:extLst>
          </p:cNvPr>
          <p:cNvGrpSpPr>
            <a:grpSpLocks/>
          </p:cNvGrpSpPr>
          <p:nvPr/>
        </p:nvGrpSpPr>
        <p:grpSpPr bwMode="auto">
          <a:xfrm>
            <a:off x="6581471" y="3225801"/>
            <a:ext cx="1008063" cy="766762"/>
            <a:chOff x="4377" y="2205"/>
            <a:chExt cx="635" cy="483"/>
          </a:xfrm>
        </p:grpSpPr>
        <p:sp>
          <p:nvSpPr>
            <p:cNvPr id="111" name="Text Box 185">
              <a:extLst>
                <a:ext uri="{FF2B5EF4-FFF2-40B4-BE49-F238E27FC236}">
                  <a16:creationId xmlns:a16="http://schemas.microsoft.com/office/drawing/2014/main" id="{5B6D4BD8-DA4C-EA90-3196-E723F49A4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112" name="Group 186">
              <a:extLst>
                <a:ext uri="{FF2B5EF4-FFF2-40B4-BE49-F238E27FC236}">
                  <a16:creationId xmlns:a16="http://schemas.microsoft.com/office/drawing/2014/main" id="{C27A14CF-D59C-A8EC-43A4-7E04F84C7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113" name="Text Box 187">
                <a:extLst>
                  <a:ext uri="{FF2B5EF4-FFF2-40B4-BE49-F238E27FC236}">
                    <a16:creationId xmlns:a16="http://schemas.microsoft.com/office/drawing/2014/main" id="{BF3CD002-CD5C-2B6C-099C-ADAEA8610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14" name="Text Box 188">
                <a:extLst>
                  <a:ext uri="{FF2B5EF4-FFF2-40B4-BE49-F238E27FC236}">
                    <a16:creationId xmlns:a16="http://schemas.microsoft.com/office/drawing/2014/main" id="{964725F8-994F-26BD-41FE-FDD2C548B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15" name="Line 189">
                <a:extLst>
                  <a:ext uri="{FF2B5EF4-FFF2-40B4-BE49-F238E27FC236}">
                    <a16:creationId xmlns:a16="http://schemas.microsoft.com/office/drawing/2014/main" id="{35B96972-AEF0-DCA7-58DC-A4464E0EB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6" name="Group 190">
            <a:extLst>
              <a:ext uri="{FF2B5EF4-FFF2-40B4-BE49-F238E27FC236}">
                <a16:creationId xmlns:a16="http://schemas.microsoft.com/office/drawing/2014/main" id="{11F2037E-92D1-5FF1-3F67-924EA2ED5BBD}"/>
              </a:ext>
            </a:extLst>
          </p:cNvPr>
          <p:cNvGrpSpPr>
            <a:grpSpLocks/>
          </p:cNvGrpSpPr>
          <p:nvPr/>
        </p:nvGrpSpPr>
        <p:grpSpPr bwMode="auto">
          <a:xfrm>
            <a:off x="8742059" y="3225801"/>
            <a:ext cx="1008062" cy="766762"/>
            <a:chOff x="4377" y="2205"/>
            <a:chExt cx="635" cy="483"/>
          </a:xfrm>
        </p:grpSpPr>
        <p:sp>
          <p:nvSpPr>
            <p:cNvPr id="117" name="Text Box 191">
              <a:extLst>
                <a:ext uri="{FF2B5EF4-FFF2-40B4-BE49-F238E27FC236}">
                  <a16:creationId xmlns:a16="http://schemas.microsoft.com/office/drawing/2014/main" id="{1724CD43-A671-3589-66E6-52C08CCA7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118" name="Group 192">
              <a:extLst>
                <a:ext uri="{FF2B5EF4-FFF2-40B4-BE49-F238E27FC236}">
                  <a16:creationId xmlns:a16="http://schemas.microsoft.com/office/drawing/2014/main" id="{5AFDF42A-4494-59C7-4107-97A7726F9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119" name="Text Box 193">
                <a:extLst>
                  <a:ext uri="{FF2B5EF4-FFF2-40B4-BE49-F238E27FC236}">
                    <a16:creationId xmlns:a16="http://schemas.microsoft.com/office/drawing/2014/main" id="{15EA7EA3-9CCE-EB43-3972-219A5C58E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20" name="Text Box 194">
                <a:extLst>
                  <a:ext uri="{FF2B5EF4-FFF2-40B4-BE49-F238E27FC236}">
                    <a16:creationId xmlns:a16="http://schemas.microsoft.com/office/drawing/2014/main" id="{C704F4D8-7C51-EFD2-F43B-5B22B4591A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21" name="Line 195">
                <a:extLst>
                  <a:ext uri="{FF2B5EF4-FFF2-40B4-BE49-F238E27FC236}">
                    <a16:creationId xmlns:a16="http://schemas.microsoft.com/office/drawing/2014/main" id="{14ECEF1A-4517-BDB8-6FF0-04753883F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2" name="Group 232">
            <a:extLst>
              <a:ext uri="{FF2B5EF4-FFF2-40B4-BE49-F238E27FC236}">
                <a16:creationId xmlns:a16="http://schemas.microsoft.com/office/drawing/2014/main" id="{E771D1EB-314F-B5D8-F1C6-5DC859595337}"/>
              </a:ext>
            </a:extLst>
          </p:cNvPr>
          <p:cNvGrpSpPr>
            <a:grpSpLocks/>
          </p:cNvGrpSpPr>
          <p:nvPr/>
        </p:nvGrpSpPr>
        <p:grpSpPr bwMode="auto">
          <a:xfrm>
            <a:off x="5344809" y="4613276"/>
            <a:ext cx="3252787" cy="771525"/>
            <a:chOff x="2509" y="2861"/>
            <a:chExt cx="2049" cy="486"/>
          </a:xfrm>
        </p:grpSpPr>
        <p:sp>
          <p:nvSpPr>
            <p:cNvPr id="123" name="Text Box 197">
              <a:extLst>
                <a:ext uri="{FF2B5EF4-FFF2-40B4-BE49-F238E27FC236}">
                  <a16:creationId xmlns:a16="http://schemas.microsoft.com/office/drawing/2014/main" id="{571B5EEF-59E2-CC82-3BE5-E79047C30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96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24" name="Group 198">
              <a:extLst>
                <a:ext uri="{FF2B5EF4-FFF2-40B4-BE49-F238E27FC236}">
                  <a16:creationId xmlns:a16="http://schemas.microsoft.com/office/drawing/2014/main" id="{E34B852F-66CC-9107-05DD-7871939DB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2864"/>
              <a:ext cx="363" cy="483"/>
              <a:chOff x="4967" y="2221"/>
              <a:chExt cx="363" cy="483"/>
            </a:xfrm>
          </p:grpSpPr>
          <p:sp>
            <p:nvSpPr>
              <p:cNvPr id="140" name="Text Box 199">
                <a:extLst>
                  <a:ext uri="{FF2B5EF4-FFF2-40B4-BE49-F238E27FC236}">
                    <a16:creationId xmlns:a16="http://schemas.microsoft.com/office/drawing/2014/main" id="{64931125-FE02-A0D1-98DA-A1287A3DA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41" name="Text Box 200">
                <a:extLst>
                  <a:ext uri="{FF2B5EF4-FFF2-40B4-BE49-F238E27FC236}">
                    <a16:creationId xmlns:a16="http://schemas.microsoft.com/office/drawing/2014/main" id="{38639675-7A16-6434-4385-B62B1E91C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42" name="Line 201">
                <a:extLst>
                  <a:ext uri="{FF2B5EF4-FFF2-40B4-BE49-F238E27FC236}">
                    <a16:creationId xmlns:a16="http://schemas.microsoft.com/office/drawing/2014/main" id="{176FB12C-3BB3-837F-EF22-BFBEF098B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Text Box 202">
              <a:extLst>
                <a:ext uri="{FF2B5EF4-FFF2-40B4-BE49-F238E27FC236}">
                  <a16:creationId xmlns:a16="http://schemas.microsoft.com/office/drawing/2014/main" id="{B8C135DA-8883-487A-019F-D231CB192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296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26" name="Group 203">
              <a:extLst>
                <a:ext uri="{FF2B5EF4-FFF2-40B4-BE49-F238E27FC236}">
                  <a16:creationId xmlns:a16="http://schemas.microsoft.com/office/drawing/2014/main" id="{B3312005-19D2-2E0D-73EC-D7EE1D551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862"/>
              <a:ext cx="363" cy="483"/>
              <a:chOff x="4967" y="2221"/>
              <a:chExt cx="363" cy="483"/>
            </a:xfrm>
          </p:grpSpPr>
          <p:sp>
            <p:nvSpPr>
              <p:cNvPr id="137" name="Text Box 204">
                <a:extLst>
                  <a:ext uri="{FF2B5EF4-FFF2-40B4-BE49-F238E27FC236}">
                    <a16:creationId xmlns:a16="http://schemas.microsoft.com/office/drawing/2014/main" id="{38DED882-AE28-5D98-D0B5-533248CAA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38" name="Text Box 205">
                <a:extLst>
                  <a:ext uri="{FF2B5EF4-FFF2-40B4-BE49-F238E27FC236}">
                    <a16:creationId xmlns:a16="http://schemas.microsoft.com/office/drawing/2014/main" id="{860C9275-E2D1-512B-EC49-771688300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39" name="Line 206">
                <a:extLst>
                  <a:ext uri="{FF2B5EF4-FFF2-40B4-BE49-F238E27FC236}">
                    <a16:creationId xmlns:a16="http://schemas.microsoft.com/office/drawing/2014/main" id="{CFFB6118-C411-6BB9-4D9B-23C6031A3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" name="Text Box 207">
              <a:extLst>
                <a:ext uri="{FF2B5EF4-FFF2-40B4-BE49-F238E27FC236}">
                  <a16:creationId xmlns:a16="http://schemas.microsoft.com/office/drawing/2014/main" id="{DD7A9932-3E42-78A8-9CE2-CC003D5E0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96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128" name="Group 208">
              <a:extLst>
                <a:ext uri="{FF2B5EF4-FFF2-40B4-BE49-F238E27FC236}">
                  <a16:creationId xmlns:a16="http://schemas.microsoft.com/office/drawing/2014/main" id="{298DFA59-66A5-599F-56E7-AE0E5C02D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9" y="2861"/>
              <a:ext cx="363" cy="483"/>
              <a:chOff x="4967" y="2221"/>
              <a:chExt cx="363" cy="483"/>
            </a:xfrm>
          </p:grpSpPr>
          <p:sp>
            <p:nvSpPr>
              <p:cNvPr id="134" name="Text Box 209">
                <a:extLst>
                  <a:ext uri="{FF2B5EF4-FFF2-40B4-BE49-F238E27FC236}">
                    <a16:creationId xmlns:a16="http://schemas.microsoft.com/office/drawing/2014/main" id="{52AE12F2-A98C-9C44-872E-8974AFF5E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35" name="Text Box 210">
                <a:extLst>
                  <a:ext uri="{FF2B5EF4-FFF2-40B4-BE49-F238E27FC236}">
                    <a16:creationId xmlns:a16="http://schemas.microsoft.com/office/drawing/2014/main" id="{1B522AE6-0AE2-CBC1-3C58-1DD7A53C8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36" name="Line 211">
                <a:extLst>
                  <a:ext uri="{FF2B5EF4-FFF2-40B4-BE49-F238E27FC236}">
                    <a16:creationId xmlns:a16="http://schemas.microsoft.com/office/drawing/2014/main" id="{AD6D15A4-0A21-5F87-99B1-DCA395B50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" name="Text Box 212">
              <a:extLst>
                <a:ext uri="{FF2B5EF4-FFF2-40B4-BE49-F238E27FC236}">
                  <a16:creationId xmlns:a16="http://schemas.microsoft.com/office/drawing/2014/main" id="{5685A182-87D2-4321-5507-C82C58C2A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9" y="296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30" name="Group 213">
              <a:extLst>
                <a:ext uri="{FF2B5EF4-FFF2-40B4-BE49-F238E27FC236}">
                  <a16:creationId xmlns:a16="http://schemas.microsoft.com/office/drawing/2014/main" id="{6D989C85-1F41-464F-FB82-CB5257400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2864"/>
              <a:ext cx="363" cy="483"/>
              <a:chOff x="4967" y="2221"/>
              <a:chExt cx="363" cy="483"/>
            </a:xfrm>
          </p:grpSpPr>
          <p:sp>
            <p:nvSpPr>
              <p:cNvPr id="131" name="Text Box 214">
                <a:extLst>
                  <a:ext uri="{FF2B5EF4-FFF2-40B4-BE49-F238E27FC236}">
                    <a16:creationId xmlns:a16="http://schemas.microsoft.com/office/drawing/2014/main" id="{C17A34C0-4952-E98E-1FB8-E0E3C8230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32" name="Text Box 215">
                <a:extLst>
                  <a:ext uri="{FF2B5EF4-FFF2-40B4-BE49-F238E27FC236}">
                    <a16:creationId xmlns:a16="http://schemas.microsoft.com/office/drawing/2014/main" id="{5E695E01-8AE9-48C1-6FF3-ED070F4C48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33" name="Line 216">
                <a:extLst>
                  <a:ext uri="{FF2B5EF4-FFF2-40B4-BE49-F238E27FC236}">
                    <a16:creationId xmlns:a16="http://schemas.microsoft.com/office/drawing/2014/main" id="{E3A3F593-C5F7-54C2-151A-6AE2A3A12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" name="Group 223">
            <a:extLst>
              <a:ext uri="{FF2B5EF4-FFF2-40B4-BE49-F238E27FC236}">
                <a16:creationId xmlns:a16="http://schemas.microsoft.com/office/drawing/2014/main" id="{D0C7AC09-24DF-32B4-1B04-BC0FC0209EF6}"/>
              </a:ext>
            </a:extLst>
          </p:cNvPr>
          <p:cNvGrpSpPr>
            <a:grpSpLocks/>
          </p:cNvGrpSpPr>
          <p:nvPr/>
        </p:nvGrpSpPr>
        <p:grpSpPr bwMode="auto">
          <a:xfrm>
            <a:off x="6632271" y="5597526"/>
            <a:ext cx="2070100" cy="769937"/>
            <a:chOff x="3547" y="3481"/>
            <a:chExt cx="1304" cy="485"/>
          </a:xfrm>
        </p:grpSpPr>
        <p:grpSp>
          <p:nvGrpSpPr>
            <p:cNvPr id="144" name="Group 98">
              <a:extLst>
                <a:ext uri="{FF2B5EF4-FFF2-40B4-BE49-F238E27FC236}">
                  <a16:creationId xmlns:a16="http://schemas.microsoft.com/office/drawing/2014/main" id="{B1299D71-AEF3-3899-3479-6CB9017E23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3481"/>
              <a:ext cx="701" cy="483"/>
              <a:chOff x="4377" y="2811"/>
              <a:chExt cx="635" cy="483"/>
            </a:xfrm>
          </p:grpSpPr>
          <p:grpSp>
            <p:nvGrpSpPr>
              <p:cNvPr id="151" name="Group 99">
                <a:extLst>
                  <a:ext uri="{FF2B5EF4-FFF2-40B4-BE49-F238E27FC236}">
                    <a16:creationId xmlns:a16="http://schemas.microsoft.com/office/drawing/2014/main" id="{B38171FB-87E6-BBA7-2101-B3F8097265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53" name="Text Box 100">
                  <a:extLst>
                    <a:ext uri="{FF2B5EF4-FFF2-40B4-BE49-F238E27FC236}">
                      <a16:creationId xmlns:a16="http://schemas.microsoft.com/office/drawing/2014/main" id="{A5271EEA-3A94-B8BE-6A0C-214ABDF398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4" name="Text Box 101">
                  <a:extLst>
                    <a:ext uri="{FF2B5EF4-FFF2-40B4-BE49-F238E27FC236}">
                      <a16:creationId xmlns:a16="http://schemas.microsoft.com/office/drawing/2014/main" id="{9C74444C-7957-5D3E-9F75-05E8B346BB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5" name="Line 102">
                  <a:extLst>
                    <a:ext uri="{FF2B5EF4-FFF2-40B4-BE49-F238E27FC236}">
                      <a16:creationId xmlns:a16="http://schemas.microsoft.com/office/drawing/2014/main" id="{E3061F6C-E9C6-734F-FA25-05F389D24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2" name="Text Box 103">
                <a:extLst>
                  <a:ext uri="{FF2B5EF4-FFF2-40B4-BE49-F238E27FC236}">
                    <a16:creationId xmlns:a16="http://schemas.microsoft.com/office/drawing/2014/main" id="{545E6378-649B-C484-03E1-AF7C0E4467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" name="Text Box 217">
              <a:extLst>
                <a:ext uri="{FF2B5EF4-FFF2-40B4-BE49-F238E27FC236}">
                  <a16:creationId xmlns:a16="http://schemas.microsoft.com/office/drawing/2014/main" id="{583DF115-7C5B-1C67-A18D-A360E9B31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3566"/>
              <a:ext cx="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46" name="Group 218">
              <a:extLst>
                <a:ext uri="{FF2B5EF4-FFF2-40B4-BE49-F238E27FC236}">
                  <a16:creationId xmlns:a16="http://schemas.microsoft.com/office/drawing/2014/main" id="{C66540D4-FAE9-21C2-6ED7-4B4029D59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3483"/>
              <a:ext cx="363" cy="483"/>
              <a:chOff x="4967" y="2221"/>
              <a:chExt cx="363" cy="483"/>
            </a:xfrm>
          </p:grpSpPr>
          <p:sp>
            <p:nvSpPr>
              <p:cNvPr id="148" name="Text Box 219">
                <a:extLst>
                  <a:ext uri="{FF2B5EF4-FFF2-40B4-BE49-F238E27FC236}">
                    <a16:creationId xmlns:a16="http://schemas.microsoft.com/office/drawing/2014/main" id="{D86D4938-CEC3-44EE-CF40-E82AA28F5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9" name="Text Box 220">
                <a:extLst>
                  <a:ext uri="{FF2B5EF4-FFF2-40B4-BE49-F238E27FC236}">
                    <a16:creationId xmlns:a16="http://schemas.microsoft.com/office/drawing/2014/main" id="{F16ABA89-B0B4-47F3-FA26-003B946729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0" name="Line 221">
                <a:extLst>
                  <a:ext uri="{FF2B5EF4-FFF2-40B4-BE49-F238E27FC236}">
                    <a16:creationId xmlns:a16="http://schemas.microsoft.com/office/drawing/2014/main" id="{5F9C3A18-FE9C-0509-5C17-1E5791AE3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7" name="Text Box 222">
              <a:extLst>
                <a:ext uri="{FF2B5EF4-FFF2-40B4-BE49-F238E27FC236}">
                  <a16:creationId xmlns:a16="http://schemas.microsoft.com/office/drawing/2014/main" id="{2251B526-E5DF-BD42-F50B-9D680C585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357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56" name="Group 224">
            <a:extLst>
              <a:ext uri="{FF2B5EF4-FFF2-40B4-BE49-F238E27FC236}">
                <a16:creationId xmlns:a16="http://schemas.microsoft.com/office/drawing/2014/main" id="{A03A943E-979D-11B4-60F0-11AE3BAB8B4D}"/>
              </a:ext>
            </a:extLst>
          </p:cNvPr>
          <p:cNvGrpSpPr>
            <a:grpSpLocks/>
          </p:cNvGrpSpPr>
          <p:nvPr/>
        </p:nvGrpSpPr>
        <p:grpSpPr bwMode="auto">
          <a:xfrm>
            <a:off x="2693684" y="5648326"/>
            <a:ext cx="1651000" cy="766762"/>
            <a:chOff x="2269" y="2870"/>
            <a:chExt cx="1040" cy="483"/>
          </a:xfrm>
        </p:grpSpPr>
        <p:sp>
          <p:nvSpPr>
            <p:cNvPr id="157" name="Text Box 225">
              <a:extLst>
                <a:ext uri="{FF2B5EF4-FFF2-40B4-BE49-F238E27FC236}">
                  <a16:creationId xmlns:a16="http://schemas.microsoft.com/office/drawing/2014/main" id="{1DCA649C-C826-6AF3-BE36-E1B70E836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" y="294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كوب</a:t>
              </a:r>
              <a:endParaRPr lang="en-US" altLang="en-US" sz="2400" b="1"/>
            </a:p>
          </p:txBody>
        </p:sp>
        <p:grpSp>
          <p:nvGrpSpPr>
            <p:cNvPr id="158" name="Group 226">
              <a:extLst>
                <a:ext uri="{FF2B5EF4-FFF2-40B4-BE49-F238E27FC236}">
                  <a16:creationId xmlns:a16="http://schemas.microsoft.com/office/drawing/2014/main" id="{5A858AA8-84F4-76F8-FE51-A2232A174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870"/>
              <a:ext cx="701" cy="483"/>
              <a:chOff x="4377" y="2811"/>
              <a:chExt cx="635" cy="483"/>
            </a:xfrm>
          </p:grpSpPr>
          <p:grpSp>
            <p:nvGrpSpPr>
              <p:cNvPr id="159" name="Group 227">
                <a:extLst>
                  <a:ext uri="{FF2B5EF4-FFF2-40B4-BE49-F238E27FC236}">
                    <a16:creationId xmlns:a16="http://schemas.microsoft.com/office/drawing/2014/main" id="{759D4DBA-0E11-5F09-4A24-B186710C8B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61" name="Text Box 228">
                  <a:extLst>
                    <a:ext uri="{FF2B5EF4-FFF2-40B4-BE49-F238E27FC236}">
                      <a16:creationId xmlns:a16="http://schemas.microsoft.com/office/drawing/2014/main" id="{6905503F-2EA9-5B97-C044-D6AA1D497F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162" name="Text Box 229">
                  <a:extLst>
                    <a:ext uri="{FF2B5EF4-FFF2-40B4-BE49-F238E27FC236}">
                      <a16:creationId xmlns:a16="http://schemas.microsoft.com/office/drawing/2014/main" id="{D2393718-865F-8EDD-6C69-D4EB70CF22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163" name="Line 230">
                  <a:extLst>
                    <a:ext uri="{FF2B5EF4-FFF2-40B4-BE49-F238E27FC236}">
                      <a16:creationId xmlns:a16="http://schemas.microsoft.com/office/drawing/2014/main" id="{523211AE-16F2-E112-F7E6-2CC9EB14F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0" name="Text Box 231">
                <a:extLst>
                  <a:ext uri="{FF2B5EF4-FFF2-40B4-BE49-F238E27FC236}">
                    <a16:creationId xmlns:a16="http://schemas.microsoft.com/office/drawing/2014/main" id="{D08EC732-28F0-7374-4206-8589A43FB5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</p:grpSp>
      <p:sp>
        <p:nvSpPr>
          <p:cNvPr id="164" name="مربع نص 163">
            <a:extLst>
              <a:ext uri="{FF2B5EF4-FFF2-40B4-BE49-F238E27FC236}">
                <a16:creationId xmlns:a16="http://schemas.microsoft.com/office/drawing/2014/main" id="{6759B3D5-1ED7-12D3-91E0-1ED3A3A65BA3}"/>
              </a:ext>
            </a:extLst>
          </p:cNvPr>
          <p:cNvSpPr txBox="1"/>
          <p:nvPr/>
        </p:nvSpPr>
        <p:spPr>
          <a:xfrm>
            <a:off x="10561620" y="2505564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٢٣)</a:t>
            </a:r>
          </a:p>
        </p:txBody>
      </p:sp>
    </p:spTree>
    <p:extLst>
      <p:ext uri="{BB962C8B-B14F-4D97-AF65-F5344CB8AC3E}">
        <p14:creationId xmlns:p14="http://schemas.microsoft.com/office/powerpoint/2010/main" val="32288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C493D43-192B-717A-90F7-44C1EF5327E4}"/>
              </a:ext>
            </a:extLst>
          </p:cNvPr>
          <p:cNvGrpSpPr>
            <a:grpSpLocks/>
          </p:cNvGrpSpPr>
          <p:nvPr/>
        </p:nvGrpSpPr>
        <p:grpSpPr bwMode="auto">
          <a:xfrm>
            <a:off x="4305201" y="162778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81BA3727-C345-C802-7214-53B69A0F4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D2907C4C-2DD5-4C99-22AF-DA647BD99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ضرب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63FA9BF5-BE85-D334-5A06-236C89AC605C}"/>
              </a:ext>
            </a:extLst>
          </p:cNvPr>
          <p:cNvGrpSpPr>
            <a:grpSpLocks/>
          </p:cNvGrpSpPr>
          <p:nvPr/>
        </p:nvGrpSpPr>
        <p:grpSpPr bwMode="auto">
          <a:xfrm>
            <a:off x="4552851" y="5598378"/>
            <a:ext cx="852487" cy="766762"/>
            <a:chOff x="1751" y="3497"/>
            <a:chExt cx="537" cy="483"/>
          </a:xfrm>
        </p:grpSpPr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8B25B901-3DBE-6989-4869-2D62EBDD8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" y="3497"/>
              <a:ext cx="363" cy="483"/>
              <a:chOff x="4967" y="2221"/>
              <a:chExt cx="363" cy="483"/>
            </a:xfrm>
          </p:grpSpPr>
          <p:sp>
            <p:nvSpPr>
              <p:cNvPr id="14" name="Text Box 18">
                <a:extLst>
                  <a:ext uri="{FF2B5EF4-FFF2-40B4-BE49-F238E27FC236}">
                    <a16:creationId xmlns:a16="http://schemas.microsoft.com/office/drawing/2014/main" id="{11DA1C40-8963-26B3-DC2C-C1EB704A5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6" name="Text Box 19">
                <a:extLst>
                  <a:ext uri="{FF2B5EF4-FFF2-40B4-BE49-F238E27FC236}">
                    <a16:creationId xmlns:a16="http://schemas.microsoft.com/office/drawing/2014/main" id="{077843FE-8E6E-3529-CEA9-EFFD49440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7" name="Line 20">
                <a:extLst>
                  <a:ext uri="{FF2B5EF4-FFF2-40B4-BE49-F238E27FC236}">
                    <a16:creationId xmlns:a16="http://schemas.microsoft.com/office/drawing/2014/main" id="{F406C62A-9938-060C-A6E4-B33657EA2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31BD3D67-8AE9-5A4C-C017-BC7F38C34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359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8" name="Text Box 22">
            <a:extLst>
              <a:ext uri="{FF2B5EF4-FFF2-40B4-BE49-F238E27FC236}">
                <a16:creationId xmlns:a16="http://schemas.microsoft.com/office/drawing/2014/main" id="{D490FFA1-976D-D833-5FF4-5A9425968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251" y="572061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عدد الأكواب =</a:t>
            </a:r>
            <a:endParaRPr lang="en-US" altLang="en-US" sz="2400" b="1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4AFEFFB-9A3A-37C2-33E5-A026747FF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376" y="474747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عدد الأكواب =</a:t>
            </a:r>
            <a:endParaRPr lang="en-US" altLang="en-US" sz="2400" b="1"/>
          </a:p>
        </p:txBody>
      </p:sp>
      <p:grpSp>
        <p:nvGrpSpPr>
          <p:cNvPr id="20" name="Group 30">
            <a:extLst>
              <a:ext uri="{FF2B5EF4-FFF2-40B4-BE49-F238E27FC236}">
                <a16:creationId xmlns:a16="http://schemas.microsoft.com/office/drawing/2014/main" id="{64A19857-FCE3-1B8D-9E23-E7980E3EA747}"/>
              </a:ext>
            </a:extLst>
          </p:cNvPr>
          <p:cNvGrpSpPr>
            <a:grpSpLocks/>
          </p:cNvGrpSpPr>
          <p:nvPr/>
        </p:nvGrpSpPr>
        <p:grpSpPr bwMode="auto">
          <a:xfrm>
            <a:off x="2366863" y="4603015"/>
            <a:ext cx="1651000" cy="766763"/>
            <a:chOff x="2269" y="2870"/>
            <a:chExt cx="1040" cy="483"/>
          </a:xfrm>
        </p:grpSpPr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id="{3BFD28F9-01E7-B4A2-00D2-C922722FC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" y="294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كوب</a:t>
              </a:r>
              <a:endParaRPr lang="en-US" altLang="en-US" sz="2400" b="1"/>
            </a:p>
          </p:txBody>
        </p:sp>
        <p:grpSp>
          <p:nvGrpSpPr>
            <p:cNvPr id="22" name="Group 32">
              <a:extLst>
                <a:ext uri="{FF2B5EF4-FFF2-40B4-BE49-F238E27FC236}">
                  <a16:creationId xmlns:a16="http://schemas.microsoft.com/office/drawing/2014/main" id="{08D81177-D461-7923-04F1-517620F8F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870"/>
              <a:ext cx="701" cy="483"/>
              <a:chOff x="4377" y="2811"/>
              <a:chExt cx="635" cy="483"/>
            </a:xfrm>
          </p:grpSpPr>
          <p:grpSp>
            <p:nvGrpSpPr>
              <p:cNvPr id="23" name="Group 33">
                <a:extLst>
                  <a:ext uri="{FF2B5EF4-FFF2-40B4-BE49-F238E27FC236}">
                    <a16:creationId xmlns:a16="http://schemas.microsoft.com/office/drawing/2014/main" id="{73907988-EC5A-DA88-FCBB-2FD4F41A0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5" name="Text Box 34">
                  <a:extLst>
                    <a:ext uri="{FF2B5EF4-FFF2-40B4-BE49-F238E27FC236}">
                      <a16:creationId xmlns:a16="http://schemas.microsoft.com/office/drawing/2014/main" id="{0004A6A2-8A12-CECF-DFEF-0D38E7CE39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26" name="Text Box 35">
                  <a:extLst>
                    <a:ext uri="{FF2B5EF4-FFF2-40B4-BE49-F238E27FC236}">
                      <a16:creationId xmlns:a16="http://schemas.microsoft.com/office/drawing/2014/main" id="{8468F4C0-FC4A-6809-20F6-1105596CEA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27" name="Line 36">
                  <a:extLst>
                    <a:ext uri="{FF2B5EF4-FFF2-40B4-BE49-F238E27FC236}">
                      <a16:creationId xmlns:a16="http://schemas.microsoft.com/office/drawing/2014/main" id="{1AB6043C-6865-2FFA-8A67-2A4BFC25F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650999FD-355F-7440-F8CE-94C0E2474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</p:grpSp>
      </p:grpSp>
      <p:grpSp>
        <p:nvGrpSpPr>
          <p:cNvPr id="28" name="Group 205">
            <a:extLst>
              <a:ext uri="{FF2B5EF4-FFF2-40B4-BE49-F238E27FC236}">
                <a16:creationId xmlns:a16="http://schemas.microsoft.com/office/drawing/2014/main" id="{6A0C15F8-7130-5B0A-8231-B8161C34615C}"/>
              </a:ext>
            </a:extLst>
          </p:cNvPr>
          <p:cNvGrpSpPr>
            <a:grpSpLocks/>
          </p:cNvGrpSpPr>
          <p:nvPr/>
        </p:nvGrpSpPr>
        <p:grpSpPr bwMode="auto">
          <a:xfrm>
            <a:off x="1712813" y="786665"/>
            <a:ext cx="8640763" cy="1011238"/>
            <a:chOff x="158" y="466"/>
            <a:chExt cx="5443" cy="637"/>
          </a:xfrm>
        </p:grpSpPr>
        <p:sp>
          <p:nvSpPr>
            <p:cNvPr id="29" name="AutoShape 40">
              <a:extLst>
                <a:ext uri="{FF2B5EF4-FFF2-40B4-BE49-F238E27FC236}">
                  <a16:creationId xmlns:a16="http://schemas.microsoft.com/office/drawing/2014/main" id="{E7421D1B-E727-2CD8-3FA7-77A9A715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516"/>
              <a:ext cx="5443" cy="587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تحتاج وصفة لصناعة الكعك        كوب من السكر لصناعة الكعكة الواحدة .</a:t>
              </a:r>
            </a:p>
            <a:p>
              <a:r>
                <a:rPr lang="ar-SA" altLang="en-US" sz="2400" b="1"/>
                <a:t>ما عدد أكواب السكر اللازمة لصناعة ست كعكات ؟</a:t>
              </a:r>
              <a:endParaRPr lang="en-US" altLang="en-US" sz="2400" b="1"/>
            </a:p>
          </p:txBody>
        </p:sp>
        <p:grpSp>
          <p:nvGrpSpPr>
            <p:cNvPr id="30" name="Group 49">
              <a:extLst>
                <a:ext uri="{FF2B5EF4-FFF2-40B4-BE49-F238E27FC236}">
                  <a16:creationId xmlns:a16="http://schemas.microsoft.com/office/drawing/2014/main" id="{64F241FD-C534-762A-3233-0F2FBE8FC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466"/>
              <a:ext cx="363" cy="483"/>
              <a:chOff x="4967" y="2221"/>
              <a:chExt cx="363" cy="483"/>
            </a:xfrm>
          </p:grpSpPr>
          <p:sp>
            <p:nvSpPr>
              <p:cNvPr id="31" name="Text Box 50">
                <a:extLst>
                  <a:ext uri="{FF2B5EF4-FFF2-40B4-BE49-F238E27FC236}">
                    <a16:creationId xmlns:a16="http://schemas.microsoft.com/office/drawing/2014/main" id="{CB3E9674-96B8-7A75-9114-6F6F2BEFD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32" name="Text Box 51">
                <a:extLst>
                  <a:ext uri="{FF2B5EF4-FFF2-40B4-BE49-F238E27FC236}">
                    <a16:creationId xmlns:a16="http://schemas.microsoft.com/office/drawing/2014/main" id="{188AFB0F-4CBB-C05B-DF59-3A0E5E41D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33" name="Line 52">
                <a:extLst>
                  <a:ext uri="{FF2B5EF4-FFF2-40B4-BE49-F238E27FC236}">
                    <a16:creationId xmlns:a16="http://schemas.microsoft.com/office/drawing/2014/main" id="{51388E59-B27A-79C3-949F-3FDE74D1A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" name="Group 97">
            <a:extLst>
              <a:ext uri="{FF2B5EF4-FFF2-40B4-BE49-F238E27FC236}">
                <a16:creationId xmlns:a16="http://schemas.microsoft.com/office/drawing/2014/main" id="{60D3186B-08B9-3DED-6C8B-E5CC3CF2C4E7}"/>
              </a:ext>
            </a:extLst>
          </p:cNvPr>
          <p:cNvGrpSpPr>
            <a:grpSpLocks/>
          </p:cNvGrpSpPr>
          <p:nvPr/>
        </p:nvGrpSpPr>
        <p:grpSpPr bwMode="auto">
          <a:xfrm>
            <a:off x="6105426" y="3188553"/>
            <a:ext cx="1008062" cy="766762"/>
            <a:chOff x="4377" y="2205"/>
            <a:chExt cx="635" cy="483"/>
          </a:xfrm>
        </p:grpSpPr>
        <p:sp>
          <p:nvSpPr>
            <p:cNvPr id="35" name="Text Box 98">
              <a:extLst>
                <a:ext uri="{FF2B5EF4-FFF2-40B4-BE49-F238E27FC236}">
                  <a16:creationId xmlns:a16="http://schemas.microsoft.com/office/drawing/2014/main" id="{620CC93A-A972-5783-AF9F-5D82375BF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36" name="Group 99">
              <a:extLst>
                <a:ext uri="{FF2B5EF4-FFF2-40B4-BE49-F238E27FC236}">
                  <a16:creationId xmlns:a16="http://schemas.microsoft.com/office/drawing/2014/main" id="{01944597-6820-AC57-FA72-9A052FE0E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37" name="Text Box 100">
                <a:extLst>
                  <a:ext uri="{FF2B5EF4-FFF2-40B4-BE49-F238E27FC236}">
                    <a16:creationId xmlns:a16="http://schemas.microsoft.com/office/drawing/2014/main" id="{6337D666-0267-7ACC-5FD7-4AD9DCD64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38" name="Text Box 101">
                <a:extLst>
                  <a:ext uri="{FF2B5EF4-FFF2-40B4-BE49-F238E27FC236}">
                    <a16:creationId xmlns:a16="http://schemas.microsoft.com/office/drawing/2014/main" id="{18B1FE0E-B03B-A37F-FCEC-0B85121AF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39" name="Line 102">
                <a:extLst>
                  <a:ext uri="{FF2B5EF4-FFF2-40B4-BE49-F238E27FC236}">
                    <a16:creationId xmlns:a16="http://schemas.microsoft.com/office/drawing/2014/main" id="{CF520B6F-B2CE-DBD8-C347-9CBC43995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" name="Group 103">
            <a:extLst>
              <a:ext uri="{FF2B5EF4-FFF2-40B4-BE49-F238E27FC236}">
                <a16:creationId xmlns:a16="http://schemas.microsoft.com/office/drawing/2014/main" id="{861840F4-93F8-3527-CBF8-842229DBEA1C}"/>
              </a:ext>
            </a:extLst>
          </p:cNvPr>
          <p:cNvGrpSpPr>
            <a:grpSpLocks/>
          </p:cNvGrpSpPr>
          <p:nvPr/>
        </p:nvGrpSpPr>
        <p:grpSpPr bwMode="auto">
          <a:xfrm>
            <a:off x="7618313" y="3201253"/>
            <a:ext cx="1008063" cy="766762"/>
            <a:chOff x="4377" y="2205"/>
            <a:chExt cx="635" cy="483"/>
          </a:xfrm>
        </p:grpSpPr>
        <p:sp>
          <p:nvSpPr>
            <p:cNvPr id="41" name="Text Box 104">
              <a:extLst>
                <a:ext uri="{FF2B5EF4-FFF2-40B4-BE49-F238E27FC236}">
                  <a16:creationId xmlns:a16="http://schemas.microsoft.com/office/drawing/2014/main" id="{96DB7692-6738-37DA-F5B6-1E1C2E705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42" name="Group 105">
              <a:extLst>
                <a:ext uri="{FF2B5EF4-FFF2-40B4-BE49-F238E27FC236}">
                  <a16:creationId xmlns:a16="http://schemas.microsoft.com/office/drawing/2014/main" id="{85ADC0C6-3B62-1A01-716B-7BAAA72E9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43" name="Text Box 106">
                <a:extLst>
                  <a:ext uri="{FF2B5EF4-FFF2-40B4-BE49-F238E27FC236}">
                    <a16:creationId xmlns:a16="http://schemas.microsoft.com/office/drawing/2014/main" id="{5BAD0CCB-FF3D-A251-AAE0-CC64C1DD9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44" name="Text Box 107">
                <a:extLst>
                  <a:ext uri="{FF2B5EF4-FFF2-40B4-BE49-F238E27FC236}">
                    <a16:creationId xmlns:a16="http://schemas.microsoft.com/office/drawing/2014/main" id="{8E917FA3-5B59-4DAE-0266-80279A665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45" name="Line 108">
                <a:extLst>
                  <a:ext uri="{FF2B5EF4-FFF2-40B4-BE49-F238E27FC236}">
                    <a16:creationId xmlns:a16="http://schemas.microsoft.com/office/drawing/2014/main" id="{2EF5266C-0A99-D3CD-C050-440BEB97A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u="sng" dirty="0"/>
              </a:p>
            </p:txBody>
          </p:sp>
        </p:grpSp>
      </p:grpSp>
      <p:grpSp>
        <p:nvGrpSpPr>
          <p:cNvPr id="46" name="Group 109">
            <a:extLst>
              <a:ext uri="{FF2B5EF4-FFF2-40B4-BE49-F238E27FC236}">
                <a16:creationId xmlns:a16="http://schemas.microsoft.com/office/drawing/2014/main" id="{F530EE36-B6E6-95C0-DF50-654E6FA9B15C}"/>
              </a:ext>
            </a:extLst>
          </p:cNvPr>
          <p:cNvGrpSpPr>
            <a:grpSpLocks/>
          </p:cNvGrpSpPr>
          <p:nvPr/>
        </p:nvGrpSpPr>
        <p:grpSpPr bwMode="auto">
          <a:xfrm>
            <a:off x="9129613" y="3201253"/>
            <a:ext cx="1008063" cy="766762"/>
            <a:chOff x="4377" y="2205"/>
            <a:chExt cx="635" cy="483"/>
          </a:xfrm>
        </p:grpSpPr>
        <p:sp>
          <p:nvSpPr>
            <p:cNvPr id="47" name="Text Box 110">
              <a:extLst>
                <a:ext uri="{FF2B5EF4-FFF2-40B4-BE49-F238E27FC236}">
                  <a16:creationId xmlns:a16="http://schemas.microsoft.com/office/drawing/2014/main" id="{8C26B794-AF66-7123-55A2-5424F861D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48" name="Group 111">
              <a:extLst>
                <a:ext uri="{FF2B5EF4-FFF2-40B4-BE49-F238E27FC236}">
                  <a16:creationId xmlns:a16="http://schemas.microsoft.com/office/drawing/2014/main" id="{93E16DE7-4073-2655-DACF-788BAED89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49" name="Text Box 112">
                <a:extLst>
                  <a:ext uri="{FF2B5EF4-FFF2-40B4-BE49-F238E27FC236}">
                    <a16:creationId xmlns:a16="http://schemas.microsoft.com/office/drawing/2014/main" id="{1C0AC7E1-052F-F09B-E6E7-0F63323465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50" name="Text Box 113">
                <a:extLst>
                  <a:ext uri="{FF2B5EF4-FFF2-40B4-BE49-F238E27FC236}">
                    <a16:creationId xmlns:a16="http://schemas.microsoft.com/office/drawing/2014/main" id="{A47753E8-B2E2-29C8-FA88-1D18EE29F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51" name="Line 114">
                <a:extLst>
                  <a:ext uri="{FF2B5EF4-FFF2-40B4-BE49-F238E27FC236}">
                    <a16:creationId xmlns:a16="http://schemas.microsoft.com/office/drawing/2014/main" id="{673907DF-7BC3-660B-1284-00CFBB768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2" name="Group 149">
            <a:extLst>
              <a:ext uri="{FF2B5EF4-FFF2-40B4-BE49-F238E27FC236}">
                <a16:creationId xmlns:a16="http://schemas.microsoft.com/office/drawing/2014/main" id="{8760C567-3A4B-3E0E-6EFB-4560B7FA564D}"/>
              </a:ext>
            </a:extLst>
          </p:cNvPr>
          <p:cNvGrpSpPr>
            <a:grpSpLocks/>
          </p:cNvGrpSpPr>
          <p:nvPr/>
        </p:nvGrpSpPr>
        <p:grpSpPr bwMode="auto">
          <a:xfrm>
            <a:off x="3030438" y="5611078"/>
            <a:ext cx="1651000" cy="766762"/>
            <a:chOff x="2269" y="2870"/>
            <a:chExt cx="1040" cy="483"/>
          </a:xfrm>
        </p:grpSpPr>
        <p:sp>
          <p:nvSpPr>
            <p:cNvPr id="53" name="Text Box 150">
              <a:extLst>
                <a:ext uri="{FF2B5EF4-FFF2-40B4-BE49-F238E27FC236}">
                  <a16:creationId xmlns:a16="http://schemas.microsoft.com/office/drawing/2014/main" id="{712D3977-676B-8209-F80A-DCFCF8061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" y="294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كوب</a:t>
              </a:r>
              <a:endParaRPr lang="en-US" altLang="en-US" sz="2400" b="1"/>
            </a:p>
          </p:txBody>
        </p:sp>
        <p:grpSp>
          <p:nvGrpSpPr>
            <p:cNvPr id="54" name="Group 151">
              <a:extLst>
                <a:ext uri="{FF2B5EF4-FFF2-40B4-BE49-F238E27FC236}">
                  <a16:creationId xmlns:a16="http://schemas.microsoft.com/office/drawing/2014/main" id="{338730DF-A83D-3A95-97C1-B97459834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870"/>
              <a:ext cx="701" cy="483"/>
              <a:chOff x="4377" y="2811"/>
              <a:chExt cx="635" cy="483"/>
            </a:xfrm>
          </p:grpSpPr>
          <p:grpSp>
            <p:nvGrpSpPr>
              <p:cNvPr id="55" name="Group 152">
                <a:extLst>
                  <a:ext uri="{FF2B5EF4-FFF2-40B4-BE49-F238E27FC236}">
                    <a16:creationId xmlns:a16="http://schemas.microsoft.com/office/drawing/2014/main" id="{FB572C75-4377-CC07-EF2D-6ADCEAEF5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57" name="Text Box 153">
                  <a:extLst>
                    <a:ext uri="{FF2B5EF4-FFF2-40B4-BE49-F238E27FC236}">
                      <a16:creationId xmlns:a16="http://schemas.microsoft.com/office/drawing/2014/main" id="{F2763F3B-F42A-055D-85CC-1916D3E2C9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58" name="Text Box 154">
                  <a:extLst>
                    <a:ext uri="{FF2B5EF4-FFF2-40B4-BE49-F238E27FC236}">
                      <a16:creationId xmlns:a16="http://schemas.microsoft.com/office/drawing/2014/main" id="{C02D21BF-C06A-8A08-39B8-A19E996EFC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59" name="Line 155">
                  <a:extLst>
                    <a:ext uri="{FF2B5EF4-FFF2-40B4-BE49-F238E27FC236}">
                      <a16:creationId xmlns:a16="http://schemas.microsoft.com/office/drawing/2014/main" id="{680EA4D7-4628-DFAE-6E19-A42393DD1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Text Box 156">
                <a:extLst>
                  <a:ext uri="{FF2B5EF4-FFF2-40B4-BE49-F238E27FC236}">
                    <a16:creationId xmlns:a16="http://schemas.microsoft.com/office/drawing/2014/main" id="{9301013F-20D4-A9C1-11BA-538E859E6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</p:grpSp>
      </p:grpSp>
      <p:pic>
        <p:nvPicPr>
          <p:cNvPr id="60" name="Picture 157">
            <a:extLst>
              <a:ext uri="{FF2B5EF4-FFF2-40B4-BE49-F238E27FC236}">
                <a16:creationId xmlns:a16="http://schemas.microsoft.com/office/drawing/2014/main" id="{06C833CF-B113-82C2-CD7B-C17097E1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76" y="2107465"/>
            <a:ext cx="12239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58">
            <a:extLst>
              <a:ext uri="{FF2B5EF4-FFF2-40B4-BE49-F238E27FC236}">
                <a16:creationId xmlns:a16="http://schemas.microsoft.com/office/drawing/2014/main" id="{F21C38E8-E399-4D82-298E-98470A1A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63" y="2107465"/>
            <a:ext cx="12239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59">
            <a:extLst>
              <a:ext uri="{FF2B5EF4-FFF2-40B4-BE49-F238E27FC236}">
                <a16:creationId xmlns:a16="http://schemas.microsoft.com/office/drawing/2014/main" id="{EDDA1242-FC94-EE22-2468-33EF9B41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51" y="2107465"/>
            <a:ext cx="12239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60">
            <a:extLst>
              <a:ext uri="{FF2B5EF4-FFF2-40B4-BE49-F238E27FC236}">
                <a16:creationId xmlns:a16="http://schemas.microsoft.com/office/drawing/2014/main" id="{AF36B7D5-4A30-2025-DBBF-F0D7A0AE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51" y="2107465"/>
            <a:ext cx="12239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61">
            <a:extLst>
              <a:ext uri="{FF2B5EF4-FFF2-40B4-BE49-F238E27FC236}">
                <a16:creationId xmlns:a16="http://schemas.microsoft.com/office/drawing/2014/main" id="{F48C46B9-EC40-7ED9-1890-119EA689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38" y="2107465"/>
            <a:ext cx="12239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62">
            <a:extLst>
              <a:ext uri="{FF2B5EF4-FFF2-40B4-BE49-F238E27FC236}">
                <a16:creationId xmlns:a16="http://schemas.microsoft.com/office/drawing/2014/main" id="{BBA58F29-961C-0368-AC8B-3BE03A05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38" y="2107465"/>
            <a:ext cx="12239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163">
            <a:extLst>
              <a:ext uri="{FF2B5EF4-FFF2-40B4-BE49-F238E27FC236}">
                <a16:creationId xmlns:a16="http://schemas.microsoft.com/office/drawing/2014/main" id="{62A58303-2AC3-364A-F8C9-C908118FFBB6}"/>
              </a:ext>
            </a:extLst>
          </p:cNvPr>
          <p:cNvGrpSpPr>
            <a:grpSpLocks/>
          </p:cNvGrpSpPr>
          <p:nvPr/>
        </p:nvGrpSpPr>
        <p:grpSpPr bwMode="auto">
          <a:xfrm>
            <a:off x="1544538" y="3188553"/>
            <a:ext cx="1008063" cy="766762"/>
            <a:chOff x="4377" y="2205"/>
            <a:chExt cx="635" cy="483"/>
          </a:xfrm>
        </p:grpSpPr>
        <p:sp>
          <p:nvSpPr>
            <p:cNvPr id="67" name="Text Box 164">
              <a:extLst>
                <a:ext uri="{FF2B5EF4-FFF2-40B4-BE49-F238E27FC236}">
                  <a16:creationId xmlns:a16="http://schemas.microsoft.com/office/drawing/2014/main" id="{181F07BA-53FD-C886-071D-5B820CF07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68" name="Group 165">
              <a:extLst>
                <a:ext uri="{FF2B5EF4-FFF2-40B4-BE49-F238E27FC236}">
                  <a16:creationId xmlns:a16="http://schemas.microsoft.com/office/drawing/2014/main" id="{E0BBDFAE-952A-3F95-476B-85BE7D4E2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69" name="Text Box 166">
                <a:extLst>
                  <a:ext uri="{FF2B5EF4-FFF2-40B4-BE49-F238E27FC236}">
                    <a16:creationId xmlns:a16="http://schemas.microsoft.com/office/drawing/2014/main" id="{1E1A40E2-DE63-E550-8CAE-9C2F9E129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70" name="Text Box 167">
                <a:extLst>
                  <a:ext uri="{FF2B5EF4-FFF2-40B4-BE49-F238E27FC236}">
                    <a16:creationId xmlns:a16="http://schemas.microsoft.com/office/drawing/2014/main" id="{5A001999-6982-AF60-7992-EEC4BF3FBE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71" name="Line 168">
                <a:extLst>
                  <a:ext uri="{FF2B5EF4-FFF2-40B4-BE49-F238E27FC236}">
                    <a16:creationId xmlns:a16="http://schemas.microsoft.com/office/drawing/2014/main" id="{432163F8-4B1B-AF23-9580-B3A3BCBE7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2" name="Group 169">
            <a:extLst>
              <a:ext uri="{FF2B5EF4-FFF2-40B4-BE49-F238E27FC236}">
                <a16:creationId xmlns:a16="http://schemas.microsoft.com/office/drawing/2014/main" id="{57D1297F-EA3B-E6CB-CA5B-94A0E34AE56F}"/>
              </a:ext>
            </a:extLst>
          </p:cNvPr>
          <p:cNvGrpSpPr>
            <a:grpSpLocks/>
          </p:cNvGrpSpPr>
          <p:nvPr/>
        </p:nvGrpSpPr>
        <p:grpSpPr bwMode="auto">
          <a:xfrm>
            <a:off x="3057426" y="3201253"/>
            <a:ext cx="1008062" cy="766762"/>
            <a:chOff x="4377" y="2205"/>
            <a:chExt cx="635" cy="483"/>
          </a:xfrm>
        </p:grpSpPr>
        <p:sp>
          <p:nvSpPr>
            <p:cNvPr id="73" name="Text Box 170">
              <a:extLst>
                <a:ext uri="{FF2B5EF4-FFF2-40B4-BE49-F238E27FC236}">
                  <a16:creationId xmlns:a16="http://schemas.microsoft.com/office/drawing/2014/main" id="{9316E741-E6F5-5BBE-2900-24548CCEC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74" name="Group 171">
              <a:extLst>
                <a:ext uri="{FF2B5EF4-FFF2-40B4-BE49-F238E27FC236}">
                  <a16:creationId xmlns:a16="http://schemas.microsoft.com/office/drawing/2014/main" id="{F9545B9F-AAB1-5506-4253-60DE0F0AB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75" name="Text Box 172">
                <a:extLst>
                  <a:ext uri="{FF2B5EF4-FFF2-40B4-BE49-F238E27FC236}">
                    <a16:creationId xmlns:a16="http://schemas.microsoft.com/office/drawing/2014/main" id="{745D3BAD-CB89-C190-5B86-900773B5CD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76" name="Text Box 173">
                <a:extLst>
                  <a:ext uri="{FF2B5EF4-FFF2-40B4-BE49-F238E27FC236}">
                    <a16:creationId xmlns:a16="http://schemas.microsoft.com/office/drawing/2014/main" id="{68246A02-D8C3-A28B-1CBD-7A4D7CABD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77" name="Line 174">
                <a:extLst>
                  <a:ext uri="{FF2B5EF4-FFF2-40B4-BE49-F238E27FC236}">
                    <a16:creationId xmlns:a16="http://schemas.microsoft.com/office/drawing/2014/main" id="{11C7BF58-9833-DA2C-767D-97A2F6E85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78" name="Group 175">
            <a:extLst>
              <a:ext uri="{FF2B5EF4-FFF2-40B4-BE49-F238E27FC236}">
                <a16:creationId xmlns:a16="http://schemas.microsoft.com/office/drawing/2014/main" id="{1E1D4B3C-B5E4-B8BB-D2F9-FC9CD4C4A441}"/>
              </a:ext>
            </a:extLst>
          </p:cNvPr>
          <p:cNvGrpSpPr>
            <a:grpSpLocks/>
          </p:cNvGrpSpPr>
          <p:nvPr/>
        </p:nvGrpSpPr>
        <p:grpSpPr bwMode="auto">
          <a:xfrm>
            <a:off x="4568726" y="3201253"/>
            <a:ext cx="1008062" cy="766762"/>
            <a:chOff x="4377" y="2205"/>
            <a:chExt cx="635" cy="483"/>
          </a:xfrm>
        </p:grpSpPr>
        <p:sp>
          <p:nvSpPr>
            <p:cNvPr id="79" name="Text Box 176">
              <a:extLst>
                <a:ext uri="{FF2B5EF4-FFF2-40B4-BE49-F238E27FC236}">
                  <a16:creationId xmlns:a16="http://schemas.microsoft.com/office/drawing/2014/main" id="{4E1DE2A3-09B0-5E11-FFD4-B56075932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3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ك</a:t>
              </a:r>
              <a:endParaRPr lang="en-US" altLang="en-US" sz="2400" b="1"/>
            </a:p>
          </p:txBody>
        </p:sp>
        <p:grpSp>
          <p:nvGrpSpPr>
            <p:cNvPr id="80" name="Group 177">
              <a:extLst>
                <a:ext uri="{FF2B5EF4-FFF2-40B4-BE49-F238E27FC236}">
                  <a16:creationId xmlns:a16="http://schemas.microsoft.com/office/drawing/2014/main" id="{1B7A63B5-BCA4-E71E-83C0-9FAE78D42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2205"/>
              <a:ext cx="363" cy="483"/>
              <a:chOff x="4967" y="2221"/>
              <a:chExt cx="363" cy="483"/>
            </a:xfrm>
          </p:grpSpPr>
          <p:sp>
            <p:nvSpPr>
              <p:cNvPr id="81" name="Text Box 178">
                <a:extLst>
                  <a:ext uri="{FF2B5EF4-FFF2-40B4-BE49-F238E27FC236}">
                    <a16:creationId xmlns:a16="http://schemas.microsoft.com/office/drawing/2014/main" id="{6094A735-4022-0D93-DADD-C4D833FC2A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82" name="Text Box 179">
                <a:extLst>
                  <a:ext uri="{FF2B5EF4-FFF2-40B4-BE49-F238E27FC236}">
                    <a16:creationId xmlns:a16="http://schemas.microsoft.com/office/drawing/2014/main" id="{22E3BF7C-DF4E-53A7-5346-ED7B48BCA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83" name="Line 180">
                <a:extLst>
                  <a:ext uri="{FF2B5EF4-FFF2-40B4-BE49-F238E27FC236}">
                    <a16:creationId xmlns:a16="http://schemas.microsoft.com/office/drawing/2014/main" id="{7D98DBA8-FAB0-5C25-5EE0-B2BF066F2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4" name="Group 206">
            <a:extLst>
              <a:ext uri="{FF2B5EF4-FFF2-40B4-BE49-F238E27FC236}">
                <a16:creationId xmlns:a16="http://schemas.microsoft.com/office/drawing/2014/main" id="{CC7607FD-4436-3A5D-ABC8-B0B949529CAC}"/>
              </a:ext>
            </a:extLst>
          </p:cNvPr>
          <p:cNvGrpSpPr>
            <a:grpSpLocks/>
          </p:cNvGrpSpPr>
          <p:nvPr/>
        </p:nvGrpSpPr>
        <p:grpSpPr bwMode="auto">
          <a:xfrm>
            <a:off x="3852763" y="4587140"/>
            <a:ext cx="4845050" cy="773113"/>
            <a:chOff x="1506" y="2860"/>
            <a:chExt cx="3052" cy="487"/>
          </a:xfrm>
        </p:grpSpPr>
        <p:sp>
          <p:nvSpPr>
            <p:cNvPr id="85" name="Text Box 116">
              <a:extLst>
                <a:ext uri="{FF2B5EF4-FFF2-40B4-BE49-F238E27FC236}">
                  <a16:creationId xmlns:a16="http://schemas.microsoft.com/office/drawing/2014/main" id="{6C56FC76-E53F-D526-43EE-94A0B6176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" y="296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86" name="Group 117">
              <a:extLst>
                <a:ext uri="{FF2B5EF4-FFF2-40B4-BE49-F238E27FC236}">
                  <a16:creationId xmlns:a16="http://schemas.microsoft.com/office/drawing/2014/main" id="{0F183500-9ABF-DB6E-CE5A-AD386815A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2864"/>
              <a:ext cx="363" cy="483"/>
              <a:chOff x="4967" y="2221"/>
              <a:chExt cx="363" cy="483"/>
            </a:xfrm>
          </p:grpSpPr>
          <p:sp>
            <p:nvSpPr>
              <p:cNvPr id="112" name="Text Box 118">
                <a:extLst>
                  <a:ext uri="{FF2B5EF4-FFF2-40B4-BE49-F238E27FC236}">
                    <a16:creationId xmlns:a16="http://schemas.microsoft.com/office/drawing/2014/main" id="{E8A35693-D0A4-791E-8F71-ED3190395D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13" name="Text Box 119">
                <a:extLst>
                  <a:ext uri="{FF2B5EF4-FFF2-40B4-BE49-F238E27FC236}">
                    <a16:creationId xmlns:a16="http://schemas.microsoft.com/office/drawing/2014/main" id="{A6D21FD1-F63B-E61D-6D17-BD4B402F2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14" name="Line 120">
                <a:extLst>
                  <a:ext uri="{FF2B5EF4-FFF2-40B4-BE49-F238E27FC236}">
                    <a16:creationId xmlns:a16="http://schemas.microsoft.com/office/drawing/2014/main" id="{0E97D964-656F-63B8-E82B-63B578BD6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Text Box 121">
              <a:extLst>
                <a:ext uri="{FF2B5EF4-FFF2-40B4-BE49-F238E27FC236}">
                  <a16:creationId xmlns:a16="http://schemas.microsoft.com/office/drawing/2014/main" id="{3B0E1BC5-E08B-8007-7A46-3E63D8995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296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88" name="Group 122">
              <a:extLst>
                <a:ext uri="{FF2B5EF4-FFF2-40B4-BE49-F238E27FC236}">
                  <a16:creationId xmlns:a16="http://schemas.microsoft.com/office/drawing/2014/main" id="{7C87539C-A91A-9B86-7FA3-912BB6588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862"/>
              <a:ext cx="363" cy="483"/>
              <a:chOff x="4967" y="2221"/>
              <a:chExt cx="363" cy="483"/>
            </a:xfrm>
          </p:grpSpPr>
          <p:sp>
            <p:nvSpPr>
              <p:cNvPr id="109" name="Text Box 123">
                <a:extLst>
                  <a:ext uri="{FF2B5EF4-FFF2-40B4-BE49-F238E27FC236}">
                    <a16:creationId xmlns:a16="http://schemas.microsoft.com/office/drawing/2014/main" id="{E1006F2D-39BE-5DDD-76E8-1DE6A47FC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10" name="Text Box 124">
                <a:extLst>
                  <a:ext uri="{FF2B5EF4-FFF2-40B4-BE49-F238E27FC236}">
                    <a16:creationId xmlns:a16="http://schemas.microsoft.com/office/drawing/2014/main" id="{7804DECF-18F1-9847-80B3-F189DC02A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11" name="Line 125">
                <a:extLst>
                  <a:ext uri="{FF2B5EF4-FFF2-40B4-BE49-F238E27FC236}">
                    <a16:creationId xmlns:a16="http://schemas.microsoft.com/office/drawing/2014/main" id="{F4D10525-D611-C503-879C-47186446E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Text Box 126">
              <a:extLst>
                <a:ext uri="{FF2B5EF4-FFF2-40B4-BE49-F238E27FC236}">
                  <a16:creationId xmlns:a16="http://schemas.microsoft.com/office/drawing/2014/main" id="{4D7B59F7-7E8D-C3B3-2F1B-3BD0775B3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" y="296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90" name="Group 127">
              <a:extLst>
                <a:ext uri="{FF2B5EF4-FFF2-40B4-BE49-F238E27FC236}">
                  <a16:creationId xmlns:a16="http://schemas.microsoft.com/office/drawing/2014/main" id="{B5B19960-EB36-73F0-7391-FA57B3FF8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9" y="2861"/>
              <a:ext cx="363" cy="483"/>
              <a:chOff x="4967" y="2221"/>
              <a:chExt cx="363" cy="483"/>
            </a:xfrm>
          </p:grpSpPr>
          <p:sp>
            <p:nvSpPr>
              <p:cNvPr id="106" name="Text Box 128">
                <a:extLst>
                  <a:ext uri="{FF2B5EF4-FFF2-40B4-BE49-F238E27FC236}">
                    <a16:creationId xmlns:a16="http://schemas.microsoft.com/office/drawing/2014/main" id="{21FEF925-EC7C-A6B0-B4C2-1F53D68D5E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07" name="Text Box 129">
                <a:extLst>
                  <a:ext uri="{FF2B5EF4-FFF2-40B4-BE49-F238E27FC236}">
                    <a16:creationId xmlns:a16="http://schemas.microsoft.com/office/drawing/2014/main" id="{4DBF0CD0-CB41-8A89-6930-E564F324D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08" name="Line 130">
                <a:extLst>
                  <a:ext uri="{FF2B5EF4-FFF2-40B4-BE49-F238E27FC236}">
                    <a16:creationId xmlns:a16="http://schemas.microsoft.com/office/drawing/2014/main" id="{5E252667-6D09-02FC-45E3-22CED9B94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132">
              <a:extLst>
                <a:ext uri="{FF2B5EF4-FFF2-40B4-BE49-F238E27FC236}">
                  <a16:creationId xmlns:a16="http://schemas.microsoft.com/office/drawing/2014/main" id="{2EFAF71B-7A4F-D30D-301E-55BEA2736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2864"/>
              <a:ext cx="363" cy="483"/>
              <a:chOff x="4967" y="2221"/>
              <a:chExt cx="363" cy="483"/>
            </a:xfrm>
          </p:grpSpPr>
          <p:sp>
            <p:nvSpPr>
              <p:cNvPr id="103" name="Text Box 133">
                <a:extLst>
                  <a:ext uri="{FF2B5EF4-FFF2-40B4-BE49-F238E27FC236}">
                    <a16:creationId xmlns:a16="http://schemas.microsoft.com/office/drawing/2014/main" id="{DAA78629-7490-D4B2-5AAE-9BC21E107D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04" name="Text Box 134">
                <a:extLst>
                  <a:ext uri="{FF2B5EF4-FFF2-40B4-BE49-F238E27FC236}">
                    <a16:creationId xmlns:a16="http://schemas.microsoft.com/office/drawing/2014/main" id="{2D5D4366-E231-DEA3-5216-C3B1BF1D1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05" name="Line 135">
                <a:extLst>
                  <a:ext uri="{FF2B5EF4-FFF2-40B4-BE49-F238E27FC236}">
                    <a16:creationId xmlns:a16="http://schemas.microsoft.com/office/drawing/2014/main" id="{54891E00-A3EC-9B19-2A22-74D69D0A1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Text Box 181">
              <a:extLst>
                <a:ext uri="{FF2B5EF4-FFF2-40B4-BE49-F238E27FC236}">
                  <a16:creationId xmlns:a16="http://schemas.microsoft.com/office/drawing/2014/main" id="{DC7FC80D-0C93-3DF3-E15E-15E700CB0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4" y="296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sp>
          <p:nvSpPr>
            <p:cNvPr id="93" name="Text Box 182">
              <a:extLst>
                <a:ext uri="{FF2B5EF4-FFF2-40B4-BE49-F238E27FC236}">
                  <a16:creationId xmlns:a16="http://schemas.microsoft.com/office/drawing/2014/main" id="{4740482B-9875-8E95-ACCD-22EB2C09C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295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+</a:t>
              </a:r>
              <a:endParaRPr lang="en-US" altLang="en-US" sz="2400" b="1"/>
            </a:p>
          </p:txBody>
        </p:sp>
        <p:grpSp>
          <p:nvGrpSpPr>
            <p:cNvPr id="94" name="Group 183">
              <a:extLst>
                <a:ext uri="{FF2B5EF4-FFF2-40B4-BE49-F238E27FC236}">
                  <a16:creationId xmlns:a16="http://schemas.microsoft.com/office/drawing/2014/main" id="{37E8FEEE-9A3A-E79C-5013-8A43E4092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6" y="2860"/>
              <a:ext cx="363" cy="483"/>
              <a:chOff x="4967" y="2221"/>
              <a:chExt cx="363" cy="483"/>
            </a:xfrm>
          </p:grpSpPr>
          <p:sp>
            <p:nvSpPr>
              <p:cNvPr id="100" name="Text Box 184">
                <a:extLst>
                  <a:ext uri="{FF2B5EF4-FFF2-40B4-BE49-F238E27FC236}">
                    <a16:creationId xmlns:a16="http://schemas.microsoft.com/office/drawing/2014/main" id="{B982C4A3-AE58-431D-22D9-23196335E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01" name="Text Box 185">
                <a:extLst>
                  <a:ext uri="{FF2B5EF4-FFF2-40B4-BE49-F238E27FC236}">
                    <a16:creationId xmlns:a16="http://schemas.microsoft.com/office/drawing/2014/main" id="{901CF886-49A2-F94D-4605-0800CAF5C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02" name="Line 186">
                <a:extLst>
                  <a:ext uri="{FF2B5EF4-FFF2-40B4-BE49-F238E27FC236}">
                    <a16:creationId xmlns:a16="http://schemas.microsoft.com/office/drawing/2014/main" id="{937D07E0-2853-2EAF-410A-E15283FF1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5" name="Text Box 187">
              <a:extLst>
                <a:ext uri="{FF2B5EF4-FFF2-40B4-BE49-F238E27FC236}">
                  <a16:creationId xmlns:a16="http://schemas.microsoft.com/office/drawing/2014/main" id="{B77D4C0A-3995-76C1-18A4-A61235CF0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6" y="296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96" name="Group 188">
              <a:extLst>
                <a:ext uri="{FF2B5EF4-FFF2-40B4-BE49-F238E27FC236}">
                  <a16:creationId xmlns:a16="http://schemas.microsoft.com/office/drawing/2014/main" id="{FA829555-1431-016B-1B09-3DD8A9D00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2863"/>
              <a:ext cx="363" cy="483"/>
              <a:chOff x="4967" y="2221"/>
              <a:chExt cx="363" cy="483"/>
            </a:xfrm>
          </p:grpSpPr>
          <p:sp>
            <p:nvSpPr>
              <p:cNvPr id="97" name="Text Box 189">
                <a:extLst>
                  <a:ext uri="{FF2B5EF4-FFF2-40B4-BE49-F238E27FC236}">
                    <a16:creationId xmlns:a16="http://schemas.microsoft.com/office/drawing/2014/main" id="{D6E0FE70-8FF4-DF3F-BB03-224BBB32C8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98" name="Text Box 190">
                <a:extLst>
                  <a:ext uri="{FF2B5EF4-FFF2-40B4-BE49-F238E27FC236}">
                    <a16:creationId xmlns:a16="http://schemas.microsoft.com/office/drawing/2014/main" id="{E8137D32-A2ED-CF19-1205-1CF0F8FA7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99" name="Line 191">
                <a:extLst>
                  <a:ext uri="{FF2B5EF4-FFF2-40B4-BE49-F238E27FC236}">
                    <a16:creationId xmlns:a16="http://schemas.microsoft.com/office/drawing/2014/main" id="{3F420FE8-2578-CFE5-DA61-756149FEA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" name="Group 196">
            <a:extLst>
              <a:ext uri="{FF2B5EF4-FFF2-40B4-BE49-F238E27FC236}">
                <a16:creationId xmlns:a16="http://schemas.microsoft.com/office/drawing/2014/main" id="{F600A2B8-6F02-7F31-AEEC-E96D278EFA94}"/>
              </a:ext>
            </a:extLst>
          </p:cNvPr>
          <p:cNvGrpSpPr>
            <a:grpSpLocks/>
          </p:cNvGrpSpPr>
          <p:nvPr/>
        </p:nvGrpSpPr>
        <p:grpSpPr bwMode="auto">
          <a:xfrm>
            <a:off x="7113488" y="5576153"/>
            <a:ext cx="1584325" cy="766762"/>
            <a:chOff x="3560" y="3483"/>
            <a:chExt cx="998" cy="483"/>
          </a:xfrm>
        </p:grpSpPr>
        <p:sp>
          <p:nvSpPr>
            <p:cNvPr id="116" name="Text Box 143">
              <a:extLst>
                <a:ext uri="{FF2B5EF4-FFF2-40B4-BE49-F238E27FC236}">
                  <a16:creationId xmlns:a16="http://schemas.microsoft.com/office/drawing/2014/main" id="{FB17BC3B-432E-60B8-4AC3-2B1229375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3574"/>
              <a:ext cx="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17" name="Group 144">
              <a:extLst>
                <a:ext uri="{FF2B5EF4-FFF2-40B4-BE49-F238E27FC236}">
                  <a16:creationId xmlns:a16="http://schemas.microsoft.com/office/drawing/2014/main" id="{5E13BF77-7A26-A717-5F30-AC4B877F4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3483"/>
              <a:ext cx="363" cy="483"/>
              <a:chOff x="4967" y="2221"/>
              <a:chExt cx="363" cy="483"/>
            </a:xfrm>
          </p:grpSpPr>
          <p:sp>
            <p:nvSpPr>
              <p:cNvPr id="123" name="Text Box 145">
                <a:extLst>
                  <a:ext uri="{FF2B5EF4-FFF2-40B4-BE49-F238E27FC236}">
                    <a16:creationId xmlns:a16="http://schemas.microsoft.com/office/drawing/2014/main" id="{D814CB50-5A14-A7BB-571D-B0A652F17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4" name="Text Box 146">
                <a:extLst>
                  <a:ext uri="{FF2B5EF4-FFF2-40B4-BE49-F238E27FC236}">
                    <a16:creationId xmlns:a16="http://schemas.microsoft.com/office/drawing/2014/main" id="{C5784881-F3FC-7E95-34EB-E0113445C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5" name="Line 147">
                <a:extLst>
                  <a:ext uri="{FF2B5EF4-FFF2-40B4-BE49-F238E27FC236}">
                    <a16:creationId xmlns:a16="http://schemas.microsoft.com/office/drawing/2014/main" id="{783EAD0C-D87B-66FB-13D5-428CB1226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id="{64BBA051-14EF-CC78-B091-A64BD77BF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57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19" name="Group 192">
              <a:extLst>
                <a:ext uri="{FF2B5EF4-FFF2-40B4-BE49-F238E27FC236}">
                  <a16:creationId xmlns:a16="http://schemas.microsoft.com/office/drawing/2014/main" id="{F7968C56-8D07-8662-1311-3EA10D66A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3483"/>
              <a:ext cx="363" cy="483"/>
              <a:chOff x="4967" y="2221"/>
              <a:chExt cx="363" cy="483"/>
            </a:xfrm>
          </p:grpSpPr>
          <p:sp>
            <p:nvSpPr>
              <p:cNvPr id="120" name="Text Box 193">
                <a:extLst>
                  <a:ext uri="{FF2B5EF4-FFF2-40B4-BE49-F238E27FC236}">
                    <a16:creationId xmlns:a16="http://schemas.microsoft.com/office/drawing/2014/main" id="{855335C8-F4B8-07D0-1336-DBB58B7CD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Text Box 194">
                <a:extLst>
                  <a:ext uri="{FF2B5EF4-FFF2-40B4-BE49-F238E27FC236}">
                    <a16:creationId xmlns:a16="http://schemas.microsoft.com/office/drawing/2014/main" id="{CFC02A75-DE2C-486B-BE19-B9ED7D1B21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2" name="Line 195">
                <a:extLst>
                  <a:ext uri="{FF2B5EF4-FFF2-40B4-BE49-F238E27FC236}">
                    <a16:creationId xmlns:a16="http://schemas.microsoft.com/office/drawing/2014/main" id="{1B57115B-7E36-1205-86A8-1CE22CDA6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6" name="Group 197">
            <a:extLst>
              <a:ext uri="{FF2B5EF4-FFF2-40B4-BE49-F238E27FC236}">
                <a16:creationId xmlns:a16="http://schemas.microsoft.com/office/drawing/2014/main" id="{49CF258D-E67F-66E8-D2AF-AC98FC77A4FB}"/>
              </a:ext>
            </a:extLst>
          </p:cNvPr>
          <p:cNvGrpSpPr>
            <a:grpSpLocks/>
          </p:cNvGrpSpPr>
          <p:nvPr/>
        </p:nvGrpSpPr>
        <p:grpSpPr bwMode="auto">
          <a:xfrm>
            <a:off x="5202138" y="5588853"/>
            <a:ext cx="2055813" cy="766762"/>
            <a:chOff x="3515" y="1117"/>
            <a:chExt cx="1025" cy="483"/>
          </a:xfrm>
        </p:grpSpPr>
        <p:grpSp>
          <p:nvGrpSpPr>
            <p:cNvPr id="127" name="Group 198">
              <a:extLst>
                <a:ext uri="{FF2B5EF4-FFF2-40B4-BE49-F238E27FC236}">
                  <a16:creationId xmlns:a16="http://schemas.microsoft.com/office/drawing/2014/main" id="{5F6E8692-6D6E-1133-F1FD-544B75B3B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29" name="Text Box 199">
                <a:extLst>
                  <a:ext uri="{FF2B5EF4-FFF2-40B4-BE49-F238E27FC236}">
                    <a16:creationId xmlns:a16="http://schemas.microsoft.com/office/drawing/2014/main" id="{658A2681-5ED9-95C3-2018-0AB1A7FD3B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0" name="Text Box 200">
                <a:extLst>
                  <a:ext uri="{FF2B5EF4-FFF2-40B4-BE49-F238E27FC236}">
                    <a16:creationId xmlns:a16="http://schemas.microsoft.com/office/drawing/2014/main" id="{468E1FFF-3F93-4878-442C-8AC55BC9C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 × 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1" name="Line 201">
                <a:extLst>
                  <a:ext uri="{FF2B5EF4-FFF2-40B4-BE49-F238E27FC236}">
                    <a16:creationId xmlns:a16="http://schemas.microsoft.com/office/drawing/2014/main" id="{CA2AA9B2-87F6-4F13-22C3-23D8E00E0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" name="Text Box 202">
              <a:extLst>
                <a:ext uri="{FF2B5EF4-FFF2-40B4-BE49-F238E27FC236}">
                  <a16:creationId xmlns:a16="http://schemas.microsoft.com/office/drawing/2014/main" id="{D64D6D5D-5DD4-EECB-44E3-6CE97A7D2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32" name="Line 203">
            <a:extLst>
              <a:ext uri="{FF2B5EF4-FFF2-40B4-BE49-F238E27FC236}">
                <a16:creationId xmlns:a16="http://schemas.microsoft.com/office/drawing/2014/main" id="{97CCF7D0-7022-4B41-89F4-95FF64DD17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6563" y="569997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204">
            <a:extLst>
              <a:ext uri="{FF2B5EF4-FFF2-40B4-BE49-F238E27FC236}">
                <a16:creationId xmlns:a16="http://schemas.microsoft.com/office/drawing/2014/main" id="{F8498FDE-151E-EBBF-3211-C30D3A6EC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9263" y="600477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8D3F49BE-1D80-EAB2-A69A-B6C83B3711E1}"/>
              </a:ext>
            </a:extLst>
          </p:cNvPr>
          <p:cNvSpPr txBox="1"/>
          <p:nvPr/>
        </p:nvSpPr>
        <p:spPr>
          <a:xfrm>
            <a:off x="10561620" y="2505564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٢٥)</a:t>
            </a:r>
          </a:p>
        </p:txBody>
      </p:sp>
    </p:spTree>
    <p:extLst>
      <p:ext uri="{BB962C8B-B14F-4D97-AF65-F5344CB8AC3E}">
        <p14:creationId xmlns:p14="http://schemas.microsoft.com/office/powerpoint/2010/main" val="151137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5FCE8BC-D322-88B8-CB90-269260F1BEA8}"/>
              </a:ext>
            </a:extLst>
          </p:cNvPr>
          <p:cNvGrpSpPr>
            <a:grpSpLocks/>
          </p:cNvGrpSpPr>
          <p:nvPr/>
        </p:nvGrpSpPr>
        <p:grpSpPr bwMode="auto">
          <a:xfrm>
            <a:off x="4284240" y="286698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CF4E9D2-D57C-65D0-1008-FF97A10AD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FCB5278F-0C47-EAD7-31DD-4EA5DE579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ضرب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260">
            <a:extLst>
              <a:ext uri="{FF2B5EF4-FFF2-40B4-BE49-F238E27FC236}">
                <a16:creationId xmlns:a16="http://schemas.microsoft.com/office/drawing/2014/main" id="{30AB98ED-2A09-80F8-AC5E-4905BF2FD30A}"/>
              </a:ext>
            </a:extLst>
          </p:cNvPr>
          <p:cNvGrpSpPr>
            <a:grpSpLocks/>
          </p:cNvGrpSpPr>
          <p:nvPr/>
        </p:nvGrpSpPr>
        <p:grpSpPr bwMode="auto">
          <a:xfrm>
            <a:off x="2258590" y="4460235"/>
            <a:ext cx="3046412" cy="833438"/>
            <a:chOff x="297" y="2704"/>
            <a:chExt cx="1919" cy="525"/>
          </a:xfrm>
        </p:grpSpPr>
        <p:grpSp>
          <p:nvGrpSpPr>
            <p:cNvPr id="8" name="Group 70">
              <a:extLst>
                <a:ext uri="{FF2B5EF4-FFF2-40B4-BE49-F238E27FC236}">
                  <a16:creationId xmlns:a16="http://schemas.microsoft.com/office/drawing/2014/main" id="{79961AAD-063B-CA3F-DAD8-11E810D04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" y="2704"/>
              <a:ext cx="1599" cy="525"/>
              <a:chOff x="3060" y="1690"/>
              <a:chExt cx="1264" cy="525"/>
            </a:xfrm>
          </p:grpSpPr>
          <p:sp>
            <p:nvSpPr>
              <p:cNvPr id="16" name="Text Box 71">
                <a:extLst>
                  <a:ext uri="{FF2B5EF4-FFF2-40B4-BE49-F238E27FC236}">
                    <a16:creationId xmlns:a16="http://schemas.microsoft.com/office/drawing/2014/main" id="{CA728E89-02AC-DA30-8934-8F34CE62D0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4" y="1690"/>
                <a:ext cx="123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٢ × ٢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Text Box 72">
                <a:extLst>
                  <a:ext uri="{FF2B5EF4-FFF2-40B4-BE49-F238E27FC236}">
                    <a16:creationId xmlns:a16="http://schemas.microsoft.com/office/drawing/2014/main" id="{AD209CD8-2543-3E61-A0FD-FB94C2666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0" y="1927"/>
                <a:ext cx="1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 dirty="0"/>
                  <a:t> ×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٣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8" name="Line 73">
                <a:extLst>
                  <a:ext uri="{FF2B5EF4-FFF2-40B4-BE49-F238E27FC236}">
                    <a16:creationId xmlns:a16="http://schemas.microsoft.com/office/drawing/2014/main" id="{D589D8B9-94F1-EBB2-5AF2-F8A08D6B3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74" y="1933"/>
                <a:ext cx="107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74">
              <a:extLst>
                <a:ext uri="{FF2B5EF4-FFF2-40B4-BE49-F238E27FC236}">
                  <a16:creationId xmlns:a16="http://schemas.microsoft.com/office/drawing/2014/main" id="{1D8EDD07-DD39-AA42-6894-62F17C312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" y="2802"/>
              <a:ext cx="2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14" name="Text Box 75">
              <a:extLst>
                <a:ext uri="{FF2B5EF4-FFF2-40B4-BE49-F238E27FC236}">
                  <a16:creationId xmlns:a16="http://schemas.microsoft.com/office/drawing/2014/main" id="{6A531BDA-A68A-F439-1230-49C01C185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3" y="2771"/>
              <a:ext cx="4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ــ</a:t>
              </a:r>
              <a:endParaRPr lang="en-US" altLang="en-US" sz="2400" b="1" dirty="0"/>
            </a:p>
          </p:txBody>
        </p:sp>
      </p:grpSp>
      <p:grpSp>
        <p:nvGrpSpPr>
          <p:cNvPr id="19" name="Group 86">
            <a:extLst>
              <a:ext uri="{FF2B5EF4-FFF2-40B4-BE49-F238E27FC236}">
                <a16:creationId xmlns:a16="http://schemas.microsoft.com/office/drawing/2014/main" id="{E357BBAF-0F2D-298A-EC2A-23CAAC6F4FCB}"/>
              </a:ext>
            </a:extLst>
          </p:cNvPr>
          <p:cNvGrpSpPr>
            <a:grpSpLocks/>
          </p:cNvGrpSpPr>
          <p:nvPr/>
        </p:nvGrpSpPr>
        <p:grpSpPr bwMode="auto">
          <a:xfrm>
            <a:off x="5974927" y="2315523"/>
            <a:ext cx="1528763" cy="766762"/>
            <a:chOff x="3542" y="1690"/>
            <a:chExt cx="963" cy="483"/>
          </a:xfrm>
        </p:grpSpPr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DBCD7C05-E907-7DD7-E474-E01C6B5BD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178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1" name="Group 88">
              <a:extLst>
                <a:ext uri="{FF2B5EF4-FFF2-40B4-BE49-F238E27FC236}">
                  <a16:creationId xmlns:a16="http://schemas.microsoft.com/office/drawing/2014/main" id="{242480E0-5424-8114-C2B2-91B3CF325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1690"/>
              <a:ext cx="854" cy="483"/>
              <a:chOff x="1655" y="2040"/>
              <a:chExt cx="854" cy="483"/>
            </a:xfrm>
          </p:grpSpPr>
          <p:grpSp>
            <p:nvGrpSpPr>
              <p:cNvPr id="22" name="Group 89">
                <a:extLst>
                  <a:ext uri="{FF2B5EF4-FFF2-40B4-BE49-F238E27FC236}">
                    <a16:creationId xmlns:a16="http://schemas.microsoft.com/office/drawing/2014/main" id="{64F714A6-D902-30DC-761D-8C114E5B1F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5" y="2040"/>
                <a:ext cx="753" cy="483"/>
                <a:chOff x="4967" y="2221"/>
                <a:chExt cx="363" cy="483"/>
              </a:xfrm>
            </p:grpSpPr>
            <p:sp>
              <p:nvSpPr>
                <p:cNvPr id="24" name="Text Box 90">
                  <a:extLst>
                    <a:ext uri="{FF2B5EF4-FFF2-40B4-BE49-F238E27FC236}">
                      <a16:creationId xmlns:a16="http://schemas.microsoft.com/office/drawing/2014/main" id="{8B82B59F-FEBA-7D17-3A62-8B97662799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5" name="Text Box 91">
                  <a:extLst>
                    <a:ext uri="{FF2B5EF4-FFF2-40B4-BE49-F238E27FC236}">
                      <a16:creationId xmlns:a16="http://schemas.microsoft.com/office/drawing/2014/main" id="{3807C6CA-514E-D614-B425-8DA316C276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6" name="Line 92">
                  <a:extLst>
                    <a:ext uri="{FF2B5EF4-FFF2-40B4-BE49-F238E27FC236}">
                      <a16:creationId xmlns:a16="http://schemas.microsoft.com/office/drawing/2014/main" id="{E6B719A0-99BC-8B48-D817-0299B25EB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93">
                <a:extLst>
                  <a:ext uri="{FF2B5EF4-FFF2-40B4-BE49-F238E27FC236}">
                    <a16:creationId xmlns:a16="http://schemas.microsoft.com/office/drawing/2014/main" id="{D955C7C1-B06D-C1E2-4C61-E6FEDCB3C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210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sp>
        <p:nvSpPr>
          <p:cNvPr id="28" name="Text Box 172">
            <a:extLst>
              <a:ext uri="{FF2B5EF4-FFF2-40B4-BE49-F238E27FC236}">
                <a16:creationId xmlns:a16="http://schemas.microsoft.com/office/drawing/2014/main" id="{F841FDE3-E34E-BC2B-71B9-0FCB45A0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652" y="245998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س ص =</a:t>
            </a:r>
            <a:endParaRPr lang="en-US" altLang="en-US" sz="2400" b="1"/>
          </a:p>
        </p:txBody>
      </p:sp>
      <p:grpSp>
        <p:nvGrpSpPr>
          <p:cNvPr id="29" name="Group 320">
            <a:extLst>
              <a:ext uri="{FF2B5EF4-FFF2-40B4-BE49-F238E27FC236}">
                <a16:creationId xmlns:a16="http://schemas.microsoft.com/office/drawing/2014/main" id="{6BBA9EAF-6F32-7AB0-BA34-32CE99A9B825}"/>
              </a:ext>
            </a:extLst>
          </p:cNvPr>
          <p:cNvGrpSpPr>
            <a:grpSpLocks/>
          </p:cNvGrpSpPr>
          <p:nvPr/>
        </p:nvGrpSpPr>
        <p:grpSpPr bwMode="auto">
          <a:xfrm>
            <a:off x="1793452" y="910586"/>
            <a:ext cx="8567738" cy="1093789"/>
            <a:chOff x="222" y="466"/>
            <a:chExt cx="5397" cy="689"/>
          </a:xfrm>
        </p:grpSpPr>
        <p:sp>
          <p:nvSpPr>
            <p:cNvPr id="30" name="AutoShape 54">
              <a:extLst>
                <a:ext uri="{FF2B5EF4-FFF2-40B4-BE49-F238E27FC236}">
                  <a16:creationId xmlns:a16="http://schemas.microsoft.com/office/drawing/2014/main" id="{86159FFE-DF58-923E-A05E-DD1F7F8EC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487"/>
              <a:ext cx="5397" cy="668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إذا كانت </a:t>
              </a:r>
              <a:r>
                <a:rPr lang="ar-SA" altLang="en-US" sz="2400" b="1" dirty="0" err="1"/>
                <a:t>س</a:t>
              </a:r>
              <a:r>
                <a:rPr lang="ar-SA" altLang="en-US" sz="2400" b="1" dirty="0"/>
                <a:t> =           ،      ص =         ،         </a:t>
              </a:r>
              <a:r>
                <a:rPr lang="ar-SA" altLang="en-US" sz="2400" b="1" dirty="0" err="1"/>
                <a:t>ع</a:t>
              </a:r>
              <a:r>
                <a:rPr lang="ar-SA" altLang="en-US" sz="2400" b="1" dirty="0"/>
                <a:t> =         ،       ل =   </a:t>
              </a:r>
            </a:p>
            <a:p>
              <a:r>
                <a:rPr lang="ar-SA" altLang="en-US" sz="2400" b="1" dirty="0"/>
                <a:t>فأوجد قيم العبارات التالية :</a:t>
              </a:r>
              <a:endParaRPr lang="en-US" altLang="en-US" sz="2400" b="1" dirty="0"/>
            </a:p>
          </p:txBody>
        </p:sp>
        <p:grpSp>
          <p:nvGrpSpPr>
            <p:cNvPr id="31" name="Group 62">
              <a:extLst>
                <a:ext uri="{FF2B5EF4-FFF2-40B4-BE49-F238E27FC236}">
                  <a16:creationId xmlns:a16="http://schemas.microsoft.com/office/drawing/2014/main" id="{51046A59-C217-D8E2-A62B-B0DE97D9D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9" y="466"/>
              <a:ext cx="363" cy="483"/>
              <a:chOff x="4967" y="2221"/>
              <a:chExt cx="363" cy="483"/>
            </a:xfrm>
          </p:grpSpPr>
          <p:sp>
            <p:nvSpPr>
              <p:cNvPr id="48" name="Text Box 63">
                <a:extLst>
                  <a:ext uri="{FF2B5EF4-FFF2-40B4-BE49-F238E27FC236}">
                    <a16:creationId xmlns:a16="http://schemas.microsoft.com/office/drawing/2014/main" id="{9B69DB17-EB69-7108-1D01-30AD63B87E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49" name="Text Box 64">
                <a:extLst>
                  <a:ext uri="{FF2B5EF4-FFF2-40B4-BE49-F238E27FC236}">
                    <a16:creationId xmlns:a16="http://schemas.microsoft.com/office/drawing/2014/main" id="{7E5AE99F-87F9-0769-3717-078D5F988D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98CE4811-EBA2-94C5-D0B1-868A79465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2" name="Group 162">
              <a:extLst>
                <a:ext uri="{FF2B5EF4-FFF2-40B4-BE49-F238E27FC236}">
                  <a16:creationId xmlns:a16="http://schemas.microsoft.com/office/drawing/2014/main" id="{BC07AC29-5F78-A4D4-DC22-66FF39B2B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466"/>
              <a:ext cx="363" cy="483"/>
              <a:chOff x="4967" y="2221"/>
              <a:chExt cx="363" cy="483"/>
            </a:xfrm>
          </p:grpSpPr>
          <p:sp>
            <p:nvSpPr>
              <p:cNvPr id="45" name="Text Box 163">
                <a:extLst>
                  <a:ext uri="{FF2B5EF4-FFF2-40B4-BE49-F238E27FC236}">
                    <a16:creationId xmlns:a16="http://schemas.microsoft.com/office/drawing/2014/main" id="{4E7CC9D7-3504-7127-DDFD-610F4D865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46" name="Text Box 164">
                <a:extLst>
                  <a:ext uri="{FF2B5EF4-FFF2-40B4-BE49-F238E27FC236}">
                    <a16:creationId xmlns:a16="http://schemas.microsoft.com/office/drawing/2014/main" id="{F1E7C9C6-E8DB-AEB0-B6BE-DC80F1DFD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47" name="Line 165">
                <a:extLst>
                  <a:ext uri="{FF2B5EF4-FFF2-40B4-BE49-F238E27FC236}">
                    <a16:creationId xmlns:a16="http://schemas.microsoft.com/office/drawing/2014/main" id="{452F160E-2198-AE7F-47A7-00C9089F7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66">
              <a:extLst>
                <a:ext uri="{FF2B5EF4-FFF2-40B4-BE49-F238E27FC236}">
                  <a16:creationId xmlns:a16="http://schemas.microsoft.com/office/drawing/2014/main" id="{A0C70486-E5C6-7F5E-413C-6B82E2F48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" y="482"/>
              <a:ext cx="499" cy="478"/>
              <a:chOff x="1111" y="1344"/>
              <a:chExt cx="499" cy="478"/>
            </a:xfrm>
          </p:grpSpPr>
          <p:grpSp>
            <p:nvGrpSpPr>
              <p:cNvPr id="40" name="Group 167">
                <a:extLst>
                  <a:ext uri="{FF2B5EF4-FFF2-40B4-BE49-F238E27FC236}">
                    <a16:creationId xmlns:a16="http://schemas.microsoft.com/office/drawing/2014/main" id="{9B0173E0-05DE-05A2-CE00-C828756176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42" name="Text Box 168">
                  <a:extLst>
                    <a:ext uri="{FF2B5EF4-FFF2-40B4-BE49-F238E27FC236}">
                      <a16:creationId xmlns:a16="http://schemas.microsoft.com/office/drawing/2014/main" id="{DC7D37C3-37A6-FA95-D8E5-AE299F5C64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43" name="Text Box 169">
                  <a:extLst>
                    <a:ext uri="{FF2B5EF4-FFF2-40B4-BE49-F238E27FC236}">
                      <a16:creationId xmlns:a16="http://schemas.microsoft.com/office/drawing/2014/main" id="{515BD828-09DE-AF65-5827-62C4F7A494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44" name="Line 170">
                  <a:extLst>
                    <a:ext uri="{FF2B5EF4-FFF2-40B4-BE49-F238E27FC236}">
                      <a16:creationId xmlns:a16="http://schemas.microsoft.com/office/drawing/2014/main" id="{EB3584BB-B3DF-93D7-9052-E55EEDBD66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171">
                <a:extLst>
                  <a:ext uri="{FF2B5EF4-FFF2-40B4-BE49-F238E27FC236}">
                    <a16:creationId xmlns:a16="http://schemas.microsoft.com/office/drawing/2014/main" id="{E38D77A2-886F-CC80-718A-FD676F5FF4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34" name="Group 173">
              <a:extLst>
                <a:ext uri="{FF2B5EF4-FFF2-40B4-BE49-F238E27FC236}">
                  <a16:creationId xmlns:a16="http://schemas.microsoft.com/office/drawing/2014/main" id="{20C2490B-2121-426A-3C03-ADBF36555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487"/>
              <a:ext cx="499" cy="478"/>
              <a:chOff x="1111" y="1344"/>
              <a:chExt cx="499" cy="478"/>
            </a:xfrm>
          </p:grpSpPr>
          <p:grpSp>
            <p:nvGrpSpPr>
              <p:cNvPr id="35" name="Group 174">
                <a:extLst>
                  <a:ext uri="{FF2B5EF4-FFF2-40B4-BE49-F238E27FC236}">
                    <a16:creationId xmlns:a16="http://schemas.microsoft.com/office/drawing/2014/main" id="{24044120-888E-D484-80AC-AA0D2EE2CC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37" name="Text Box 175">
                  <a:extLst>
                    <a:ext uri="{FF2B5EF4-FFF2-40B4-BE49-F238E27FC236}">
                      <a16:creationId xmlns:a16="http://schemas.microsoft.com/office/drawing/2014/main" id="{6E4CF639-9B3D-4ED0-2C05-4B4B38011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38" name="Text Box 176">
                  <a:extLst>
                    <a:ext uri="{FF2B5EF4-FFF2-40B4-BE49-F238E27FC236}">
                      <a16:creationId xmlns:a16="http://schemas.microsoft.com/office/drawing/2014/main" id="{DE4D4A5F-F6A6-461E-B09F-06CCEA80AF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39" name="Line 177">
                  <a:extLst>
                    <a:ext uri="{FF2B5EF4-FFF2-40B4-BE49-F238E27FC236}">
                      <a16:creationId xmlns:a16="http://schemas.microsoft.com/office/drawing/2014/main" id="{A617B6EA-B77D-C20F-06E9-9DFB640211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Text Box 178">
                <a:extLst>
                  <a:ext uri="{FF2B5EF4-FFF2-40B4-BE49-F238E27FC236}">
                    <a16:creationId xmlns:a16="http://schemas.microsoft.com/office/drawing/2014/main" id="{4D4A0333-30F0-C036-CC3E-E72102EAF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ــ</a:t>
                </a:r>
                <a:endParaRPr lang="en-US" altLang="en-US" sz="2400" b="1" dirty="0"/>
              </a:p>
            </p:txBody>
          </p:sp>
        </p:grpSp>
      </p:grpSp>
      <p:grpSp>
        <p:nvGrpSpPr>
          <p:cNvPr id="51" name="Group 321">
            <a:extLst>
              <a:ext uri="{FF2B5EF4-FFF2-40B4-BE49-F238E27FC236}">
                <a16:creationId xmlns:a16="http://schemas.microsoft.com/office/drawing/2014/main" id="{23D46E12-519C-0ADC-DA64-41FD7E05D699}"/>
              </a:ext>
            </a:extLst>
          </p:cNvPr>
          <p:cNvGrpSpPr>
            <a:grpSpLocks/>
          </p:cNvGrpSpPr>
          <p:nvPr/>
        </p:nvGrpSpPr>
        <p:grpSpPr bwMode="auto">
          <a:xfrm>
            <a:off x="7343352" y="2315523"/>
            <a:ext cx="1884363" cy="779462"/>
            <a:chOff x="3718" y="1351"/>
            <a:chExt cx="1187" cy="491"/>
          </a:xfrm>
        </p:grpSpPr>
        <p:grpSp>
          <p:nvGrpSpPr>
            <p:cNvPr id="52" name="Group 56">
              <a:extLst>
                <a:ext uri="{FF2B5EF4-FFF2-40B4-BE49-F238E27FC236}">
                  <a16:creationId xmlns:a16="http://schemas.microsoft.com/office/drawing/2014/main" id="{BB94C1E7-9BCC-3C2E-83CD-6C461D174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1364"/>
              <a:ext cx="499" cy="478"/>
              <a:chOff x="1111" y="1344"/>
              <a:chExt cx="499" cy="478"/>
            </a:xfrm>
          </p:grpSpPr>
          <p:grpSp>
            <p:nvGrpSpPr>
              <p:cNvPr id="59" name="Group 57">
                <a:extLst>
                  <a:ext uri="{FF2B5EF4-FFF2-40B4-BE49-F238E27FC236}">
                    <a16:creationId xmlns:a16="http://schemas.microsoft.com/office/drawing/2014/main" id="{1384FADC-06D1-C121-8333-64B75B5191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61" name="Text Box 58">
                  <a:extLst>
                    <a:ext uri="{FF2B5EF4-FFF2-40B4-BE49-F238E27FC236}">
                      <a16:creationId xmlns:a16="http://schemas.microsoft.com/office/drawing/2014/main" id="{03C2BE47-865B-FBB3-93AE-17106A44E6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Text Box 59">
                  <a:extLst>
                    <a:ext uri="{FF2B5EF4-FFF2-40B4-BE49-F238E27FC236}">
                      <a16:creationId xmlns:a16="http://schemas.microsoft.com/office/drawing/2014/main" id="{982538AC-5673-908B-6532-DA371CF2BB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3" name="Line 60">
                  <a:extLst>
                    <a:ext uri="{FF2B5EF4-FFF2-40B4-BE49-F238E27FC236}">
                      <a16:creationId xmlns:a16="http://schemas.microsoft.com/office/drawing/2014/main" id="{7FA8C7EA-BE65-966D-D891-0F7C1675E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" name="Text Box 61">
                <a:extLst>
                  <a:ext uri="{FF2B5EF4-FFF2-40B4-BE49-F238E27FC236}">
                    <a16:creationId xmlns:a16="http://schemas.microsoft.com/office/drawing/2014/main" id="{98967376-1912-1714-4DE2-141003FF7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53" name="Text Box 66">
              <a:extLst>
                <a:ext uri="{FF2B5EF4-FFF2-40B4-BE49-F238E27FC236}">
                  <a16:creationId xmlns:a16="http://schemas.microsoft.com/office/drawing/2014/main" id="{1DB051BF-9818-2776-2CB5-F4585405F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" y="144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54" name="Text Box 67">
              <a:extLst>
                <a:ext uri="{FF2B5EF4-FFF2-40B4-BE49-F238E27FC236}">
                  <a16:creationId xmlns:a16="http://schemas.microsoft.com/office/drawing/2014/main" id="{D5402CD9-E0F6-049D-CE8C-0130AC87A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144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55" name="Group 179">
              <a:extLst>
                <a:ext uri="{FF2B5EF4-FFF2-40B4-BE49-F238E27FC236}">
                  <a16:creationId xmlns:a16="http://schemas.microsoft.com/office/drawing/2014/main" id="{58688695-8916-E5EF-1F96-2507FBFA2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351"/>
              <a:ext cx="363" cy="483"/>
              <a:chOff x="4967" y="2221"/>
              <a:chExt cx="363" cy="483"/>
            </a:xfrm>
          </p:grpSpPr>
          <p:sp>
            <p:nvSpPr>
              <p:cNvPr id="56" name="Text Box 180">
                <a:extLst>
                  <a:ext uri="{FF2B5EF4-FFF2-40B4-BE49-F238E27FC236}">
                    <a16:creationId xmlns:a16="http://schemas.microsoft.com/office/drawing/2014/main" id="{9D3960CA-24E0-0379-F8AF-2807B5D8F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Text Box 181">
                <a:extLst>
                  <a:ext uri="{FF2B5EF4-FFF2-40B4-BE49-F238E27FC236}">
                    <a16:creationId xmlns:a16="http://schemas.microsoft.com/office/drawing/2014/main" id="{F70DF8E8-81E1-7072-B88B-EF6237211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Line 182">
                <a:extLst>
                  <a:ext uri="{FF2B5EF4-FFF2-40B4-BE49-F238E27FC236}">
                    <a16:creationId xmlns:a16="http://schemas.microsoft.com/office/drawing/2014/main" id="{94D7B037-2DBD-BB29-D6DA-5DAAA9296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4" name="Group 188">
            <a:extLst>
              <a:ext uri="{FF2B5EF4-FFF2-40B4-BE49-F238E27FC236}">
                <a16:creationId xmlns:a16="http://schemas.microsoft.com/office/drawing/2014/main" id="{68E004A4-2A8C-BCE3-E307-9727A6B6D158}"/>
              </a:ext>
            </a:extLst>
          </p:cNvPr>
          <p:cNvGrpSpPr>
            <a:grpSpLocks/>
          </p:cNvGrpSpPr>
          <p:nvPr/>
        </p:nvGrpSpPr>
        <p:grpSpPr bwMode="auto">
          <a:xfrm>
            <a:off x="3852440" y="2329810"/>
            <a:ext cx="2330450" cy="766763"/>
            <a:chOff x="1519" y="1162"/>
            <a:chExt cx="1468" cy="483"/>
          </a:xfrm>
        </p:grpSpPr>
        <p:grpSp>
          <p:nvGrpSpPr>
            <p:cNvPr id="65" name="Group 94">
              <a:extLst>
                <a:ext uri="{FF2B5EF4-FFF2-40B4-BE49-F238E27FC236}">
                  <a16:creationId xmlns:a16="http://schemas.microsoft.com/office/drawing/2014/main" id="{4EF1E0BD-81C5-1A42-B917-413714AF0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1162"/>
              <a:ext cx="1295" cy="483"/>
              <a:chOff x="3515" y="1117"/>
              <a:chExt cx="1025" cy="483"/>
            </a:xfrm>
          </p:grpSpPr>
          <p:grpSp>
            <p:nvGrpSpPr>
              <p:cNvPr id="67" name="Group 95">
                <a:extLst>
                  <a:ext uri="{FF2B5EF4-FFF2-40B4-BE49-F238E27FC236}">
                    <a16:creationId xmlns:a16="http://schemas.microsoft.com/office/drawing/2014/main" id="{57093CE8-974B-1891-2453-84FC60A93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1117"/>
                <a:ext cx="798" cy="483"/>
                <a:chOff x="3742" y="1117"/>
                <a:chExt cx="798" cy="483"/>
              </a:xfrm>
            </p:grpSpPr>
            <p:sp>
              <p:nvSpPr>
                <p:cNvPr id="69" name="Text Box 96">
                  <a:extLst>
                    <a:ext uri="{FF2B5EF4-FFF2-40B4-BE49-F238E27FC236}">
                      <a16:creationId xmlns:a16="http://schemas.microsoft.com/office/drawing/2014/main" id="{F3FDDFC5-CE8C-1CC4-04B6-B1BA44BCBE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117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0" name="Text Box 97">
                  <a:extLst>
                    <a:ext uri="{FF2B5EF4-FFF2-40B4-BE49-F238E27FC236}">
                      <a16:creationId xmlns:a16="http://schemas.microsoft.com/office/drawing/2014/main" id="{9EAD8623-AE2B-68E4-C9B8-BF85CEAAE8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312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 × 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1" name="Line 98">
                  <a:extLst>
                    <a:ext uri="{FF2B5EF4-FFF2-40B4-BE49-F238E27FC236}">
                      <a16:creationId xmlns:a16="http://schemas.microsoft.com/office/drawing/2014/main" id="{57667290-2258-0F6E-FB13-0E7983B44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65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8" name="Text Box 99">
                <a:extLst>
                  <a:ext uri="{FF2B5EF4-FFF2-40B4-BE49-F238E27FC236}">
                    <a16:creationId xmlns:a16="http://schemas.microsoft.com/office/drawing/2014/main" id="{7E893690-D23B-79CF-90C8-4078C6E916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66" name="Text Box 183">
              <a:extLst>
                <a:ext uri="{FF2B5EF4-FFF2-40B4-BE49-F238E27FC236}">
                  <a16:creationId xmlns:a16="http://schemas.microsoft.com/office/drawing/2014/main" id="{5C8A2DF1-D378-18F6-55BB-4753CEF9B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" y="122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72" name="Group 189">
            <a:extLst>
              <a:ext uri="{FF2B5EF4-FFF2-40B4-BE49-F238E27FC236}">
                <a16:creationId xmlns:a16="http://schemas.microsoft.com/office/drawing/2014/main" id="{0EB7D64B-D71C-A386-FE92-4C84AAF99C2B}"/>
              </a:ext>
            </a:extLst>
          </p:cNvPr>
          <p:cNvGrpSpPr>
            <a:grpSpLocks/>
          </p:cNvGrpSpPr>
          <p:nvPr/>
        </p:nvGrpSpPr>
        <p:grpSpPr bwMode="auto">
          <a:xfrm>
            <a:off x="3271415" y="2320285"/>
            <a:ext cx="868362" cy="766763"/>
            <a:chOff x="1153" y="1157"/>
            <a:chExt cx="547" cy="483"/>
          </a:xfrm>
        </p:grpSpPr>
        <p:grpSp>
          <p:nvGrpSpPr>
            <p:cNvPr id="73" name="Group 22">
              <a:extLst>
                <a:ext uri="{FF2B5EF4-FFF2-40B4-BE49-F238E27FC236}">
                  <a16:creationId xmlns:a16="http://schemas.microsoft.com/office/drawing/2014/main" id="{1D8EF8D5-3770-F0B6-9C36-E094BC984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1157"/>
              <a:ext cx="363" cy="483"/>
              <a:chOff x="4967" y="2221"/>
              <a:chExt cx="363" cy="483"/>
            </a:xfrm>
          </p:grpSpPr>
          <p:sp>
            <p:nvSpPr>
              <p:cNvPr id="75" name="Text Box 23">
                <a:extLst>
                  <a:ext uri="{FF2B5EF4-FFF2-40B4-BE49-F238E27FC236}">
                    <a16:creationId xmlns:a16="http://schemas.microsoft.com/office/drawing/2014/main" id="{77593482-3C2D-5F80-1493-96EB86894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76" name="Text Box 24">
                <a:extLst>
                  <a:ext uri="{FF2B5EF4-FFF2-40B4-BE49-F238E27FC236}">
                    <a16:creationId xmlns:a16="http://schemas.microsoft.com/office/drawing/2014/main" id="{42DCB3E2-8EC8-67FD-DCCB-8189B8AB85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77" name="Line 25">
                <a:extLst>
                  <a:ext uri="{FF2B5EF4-FFF2-40B4-BE49-F238E27FC236}">
                    <a16:creationId xmlns:a16="http://schemas.microsoft.com/office/drawing/2014/main" id="{3B7B0D3C-7098-40E3-E799-4378C51DF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Text Box 184">
              <a:extLst>
                <a:ext uri="{FF2B5EF4-FFF2-40B4-BE49-F238E27FC236}">
                  <a16:creationId xmlns:a16="http://schemas.microsoft.com/office/drawing/2014/main" id="{870C1D6B-D34B-D108-0CE6-E41EB991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22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78" name="Line 186">
            <a:extLst>
              <a:ext uri="{FF2B5EF4-FFF2-40B4-BE49-F238E27FC236}">
                <a16:creationId xmlns:a16="http://schemas.microsoft.com/office/drawing/2014/main" id="{BE3308D5-CB07-6189-B955-AA74C23D39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7977" y="273779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" name="Group 190">
            <a:extLst>
              <a:ext uri="{FF2B5EF4-FFF2-40B4-BE49-F238E27FC236}">
                <a16:creationId xmlns:a16="http://schemas.microsoft.com/office/drawing/2014/main" id="{B0DCFD69-2347-68C2-56F3-D9F2A398FBDF}"/>
              </a:ext>
            </a:extLst>
          </p:cNvPr>
          <p:cNvGrpSpPr>
            <a:grpSpLocks/>
          </p:cNvGrpSpPr>
          <p:nvPr/>
        </p:nvGrpSpPr>
        <p:grpSpPr bwMode="auto">
          <a:xfrm>
            <a:off x="5979690" y="3396610"/>
            <a:ext cx="1528762" cy="766763"/>
            <a:chOff x="3542" y="1690"/>
            <a:chExt cx="963" cy="483"/>
          </a:xfrm>
        </p:grpSpPr>
        <p:sp>
          <p:nvSpPr>
            <p:cNvPr id="80" name="Text Box 191">
              <a:extLst>
                <a:ext uri="{FF2B5EF4-FFF2-40B4-BE49-F238E27FC236}">
                  <a16:creationId xmlns:a16="http://schemas.microsoft.com/office/drawing/2014/main" id="{94CA01E2-94D7-1BF6-CACB-E5A3EAB61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178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81" name="Group 192">
              <a:extLst>
                <a:ext uri="{FF2B5EF4-FFF2-40B4-BE49-F238E27FC236}">
                  <a16:creationId xmlns:a16="http://schemas.microsoft.com/office/drawing/2014/main" id="{B11DFADD-45B1-168A-5B07-A4C272936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1690"/>
              <a:ext cx="854" cy="483"/>
              <a:chOff x="1655" y="2040"/>
              <a:chExt cx="854" cy="483"/>
            </a:xfrm>
          </p:grpSpPr>
          <p:grpSp>
            <p:nvGrpSpPr>
              <p:cNvPr id="82" name="Group 193">
                <a:extLst>
                  <a:ext uri="{FF2B5EF4-FFF2-40B4-BE49-F238E27FC236}">
                    <a16:creationId xmlns:a16="http://schemas.microsoft.com/office/drawing/2014/main" id="{92304645-E4F7-6570-3E8D-41F4DBE188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5" y="2040"/>
                <a:ext cx="753" cy="483"/>
                <a:chOff x="4967" y="2221"/>
                <a:chExt cx="363" cy="483"/>
              </a:xfrm>
            </p:grpSpPr>
            <p:sp>
              <p:nvSpPr>
                <p:cNvPr id="84" name="Text Box 194">
                  <a:extLst>
                    <a:ext uri="{FF2B5EF4-FFF2-40B4-BE49-F238E27FC236}">
                      <a16:creationId xmlns:a16="http://schemas.microsoft.com/office/drawing/2014/main" id="{01DD2E20-ED6A-8565-CB31-34B1EF69CD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5" name="Text Box 195">
                  <a:extLst>
                    <a:ext uri="{FF2B5EF4-FFF2-40B4-BE49-F238E27FC236}">
                      <a16:creationId xmlns:a16="http://schemas.microsoft.com/office/drawing/2014/main" id="{0C1DB74D-49CB-A754-0A3C-27626632FE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6" name="Line 196">
                  <a:extLst>
                    <a:ext uri="{FF2B5EF4-FFF2-40B4-BE49-F238E27FC236}">
                      <a16:creationId xmlns:a16="http://schemas.microsoft.com/office/drawing/2014/main" id="{A9A6ABD9-262A-72E6-B8D5-E25B579EFC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" name="Text Box 197">
                <a:extLst>
                  <a:ext uri="{FF2B5EF4-FFF2-40B4-BE49-F238E27FC236}">
                    <a16:creationId xmlns:a16="http://schemas.microsoft.com/office/drawing/2014/main" id="{A3266C20-1C17-0103-4CD5-5A910323E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210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sp>
        <p:nvSpPr>
          <p:cNvPr id="87" name="Text Box 198">
            <a:extLst>
              <a:ext uri="{FF2B5EF4-FFF2-40B4-BE49-F238E27FC236}">
                <a16:creationId xmlns:a16="http://schemas.microsoft.com/office/drawing/2014/main" id="{D671120F-6E9D-6A93-5DBA-F7417EB4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415" y="354107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س ع   =</a:t>
            </a:r>
            <a:endParaRPr lang="en-US" altLang="en-US" sz="2400" b="1"/>
          </a:p>
        </p:txBody>
      </p:sp>
      <p:grpSp>
        <p:nvGrpSpPr>
          <p:cNvPr id="88" name="Group 199">
            <a:extLst>
              <a:ext uri="{FF2B5EF4-FFF2-40B4-BE49-F238E27FC236}">
                <a16:creationId xmlns:a16="http://schemas.microsoft.com/office/drawing/2014/main" id="{2A1A8491-8DAA-7FFE-11B7-DE785D220330}"/>
              </a:ext>
            </a:extLst>
          </p:cNvPr>
          <p:cNvGrpSpPr>
            <a:grpSpLocks/>
          </p:cNvGrpSpPr>
          <p:nvPr/>
        </p:nvGrpSpPr>
        <p:grpSpPr bwMode="auto">
          <a:xfrm>
            <a:off x="7348115" y="3396610"/>
            <a:ext cx="1884362" cy="779463"/>
            <a:chOff x="3718" y="1162"/>
            <a:chExt cx="1187" cy="491"/>
          </a:xfrm>
        </p:grpSpPr>
        <p:grpSp>
          <p:nvGrpSpPr>
            <p:cNvPr id="89" name="Group 200">
              <a:extLst>
                <a:ext uri="{FF2B5EF4-FFF2-40B4-BE49-F238E27FC236}">
                  <a16:creationId xmlns:a16="http://schemas.microsoft.com/office/drawing/2014/main" id="{C3BF483F-0101-50DB-1FF2-E70A5CD02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6" y="1175"/>
              <a:ext cx="499" cy="478"/>
              <a:chOff x="1111" y="1344"/>
              <a:chExt cx="499" cy="478"/>
            </a:xfrm>
          </p:grpSpPr>
          <p:grpSp>
            <p:nvGrpSpPr>
              <p:cNvPr id="96" name="Group 201">
                <a:extLst>
                  <a:ext uri="{FF2B5EF4-FFF2-40B4-BE49-F238E27FC236}">
                    <a16:creationId xmlns:a16="http://schemas.microsoft.com/office/drawing/2014/main" id="{2531BE5C-6453-97A5-7D3D-428DAD5E0B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98" name="Text Box 202">
                  <a:extLst>
                    <a:ext uri="{FF2B5EF4-FFF2-40B4-BE49-F238E27FC236}">
                      <a16:creationId xmlns:a16="http://schemas.microsoft.com/office/drawing/2014/main" id="{40A05235-FB73-58BF-2AAE-1D03F9B284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Text Box 203">
                  <a:extLst>
                    <a:ext uri="{FF2B5EF4-FFF2-40B4-BE49-F238E27FC236}">
                      <a16:creationId xmlns:a16="http://schemas.microsoft.com/office/drawing/2014/main" id="{D2127D4F-2855-AFD2-76A3-591732163F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0" name="Line 204">
                  <a:extLst>
                    <a:ext uri="{FF2B5EF4-FFF2-40B4-BE49-F238E27FC236}">
                      <a16:creationId xmlns:a16="http://schemas.microsoft.com/office/drawing/2014/main" id="{656038EB-0C14-7836-79AF-A60967FCE5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Text Box 205">
                <a:extLst>
                  <a:ext uri="{FF2B5EF4-FFF2-40B4-BE49-F238E27FC236}">
                    <a16:creationId xmlns:a16="http://schemas.microsoft.com/office/drawing/2014/main" id="{3F64C0A0-5191-B36E-F6B0-9B0610DF7F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90" name="Text Box 206">
              <a:extLst>
                <a:ext uri="{FF2B5EF4-FFF2-40B4-BE49-F238E27FC236}">
                  <a16:creationId xmlns:a16="http://schemas.microsoft.com/office/drawing/2014/main" id="{41140EF1-C063-8BC0-06C4-B703FF8DC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" y="125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91" name="Text Box 207">
              <a:extLst>
                <a:ext uri="{FF2B5EF4-FFF2-40B4-BE49-F238E27FC236}">
                  <a16:creationId xmlns:a16="http://schemas.microsoft.com/office/drawing/2014/main" id="{6EC8D16A-CEA5-9D95-B6C0-75A18DDD2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125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92" name="Group 208">
              <a:extLst>
                <a:ext uri="{FF2B5EF4-FFF2-40B4-BE49-F238E27FC236}">
                  <a16:creationId xmlns:a16="http://schemas.microsoft.com/office/drawing/2014/main" id="{71E78506-A011-BEED-1004-DDAE25D61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162"/>
              <a:ext cx="363" cy="483"/>
              <a:chOff x="4967" y="2221"/>
              <a:chExt cx="363" cy="483"/>
            </a:xfrm>
          </p:grpSpPr>
          <p:sp>
            <p:nvSpPr>
              <p:cNvPr id="93" name="Text Box 209">
                <a:extLst>
                  <a:ext uri="{FF2B5EF4-FFF2-40B4-BE49-F238E27FC236}">
                    <a16:creationId xmlns:a16="http://schemas.microsoft.com/office/drawing/2014/main" id="{913751DE-1A9C-044A-79B1-CE07764CF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4" name="Text Box 210">
                <a:extLst>
                  <a:ext uri="{FF2B5EF4-FFF2-40B4-BE49-F238E27FC236}">
                    <a16:creationId xmlns:a16="http://schemas.microsoft.com/office/drawing/2014/main" id="{0120B672-4531-6E5D-E728-95B737CBFC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٩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5" name="Line 211">
                <a:extLst>
                  <a:ext uri="{FF2B5EF4-FFF2-40B4-BE49-F238E27FC236}">
                    <a16:creationId xmlns:a16="http://schemas.microsoft.com/office/drawing/2014/main" id="{F33B35E2-D0AE-29BE-F85D-9368BE0F6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1" name="Group 212">
            <a:extLst>
              <a:ext uri="{FF2B5EF4-FFF2-40B4-BE49-F238E27FC236}">
                <a16:creationId xmlns:a16="http://schemas.microsoft.com/office/drawing/2014/main" id="{6A221EE9-A7B6-7F9B-0E02-0705BE0ADD79}"/>
              </a:ext>
            </a:extLst>
          </p:cNvPr>
          <p:cNvGrpSpPr>
            <a:grpSpLocks/>
          </p:cNvGrpSpPr>
          <p:nvPr/>
        </p:nvGrpSpPr>
        <p:grpSpPr bwMode="auto">
          <a:xfrm>
            <a:off x="3349202" y="3409310"/>
            <a:ext cx="2838450" cy="766763"/>
            <a:chOff x="1519" y="1162"/>
            <a:chExt cx="1468" cy="483"/>
          </a:xfrm>
        </p:grpSpPr>
        <p:grpSp>
          <p:nvGrpSpPr>
            <p:cNvPr id="102" name="Group 213">
              <a:extLst>
                <a:ext uri="{FF2B5EF4-FFF2-40B4-BE49-F238E27FC236}">
                  <a16:creationId xmlns:a16="http://schemas.microsoft.com/office/drawing/2014/main" id="{AA13D20B-D5F4-F3DF-FBE0-215CB2C5C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1162"/>
              <a:ext cx="1295" cy="483"/>
              <a:chOff x="3515" y="1117"/>
              <a:chExt cx="1025" cy="483"/>
            </a:xfrm>
          </p:grpSpPr>
          <p:grpSp>
            <p:nvGrpSpPr>
              <p:cNvPr id="104" name="Group 214">
                <a:extLst>
                  <a:ext uri="{FF2B5EF4-FFF2-40B4-BE49-F238E27FC236}">
                    <a16:creationId xmlns:a16="http://schemas.microsoft.com/office/drawing/2014/main" id="{2F4B7638-CF27-86E1-7FCB-54FBF0432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1117"/>
                <a:ext cx="798" cy="483"/>
                <a:chOff x="3742" y="1117"/>
                <a:chExt cx="798" cy="483"/>
              </a:xfrm>
            </p:grpSpPr>
            <p:sp>
              <p:nvSpPr>
                <p:cNvPr id="106" name="Text Box 215">
                  <a:extLst>
                    <a:ext uri="{FF2B5EF4-FFF2-40B4-BE49-F238E27FC236}">
                      <a16:creationId xmlns:a16="http://schemas.microsoft.com/office/drawing/2014/main" id="{0066A683-0561-7A7D-0030-488081F642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117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 × ٢ × 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7" name="Text Box 216">
                  <a:extLst>
                    <a:ext uri="{FF2B5EF4-FFF2-40B4-BE49-F238E27FC236}">
                      <a16:creationId xmlns:a16="http://schemas.microsoft.com/office/drawing/2014/main" id="{CEB28067-E0E8-5C01-731C-F9E074AAE5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312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 × 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 × 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8" name="Line 217">
                  <a:extLst>
                    <a:ext uri="{FF2B5EF4-FFF2-40B4-BE49-F238E27FC236}">
                      <a16:creationId xmlns:a16="http://schemas.microsoft.com/office/drawing/2014/main" id="{DAB1BD57-A964-82CC-EBBE-8C413EEFF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65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" name="Text Box 218">
                <a:extLst>
                  <a:ext uri="{FF2B5EF4-FFF2-40B4-BE49-F238E27FC236}">
                    <a16:creationId xmlns:a16="http://schemas.microsoft.com/office/drawing/2014/main" id="{2BA8F00B-06B8-0FF3-92CE-64E7957F3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=</a:t>
                </a:r>
                <a:endParaRPr lang="en-US" altLang="en-US" sz="2400" b="1" dirty="0"/>
              </a:p>
            </p:txBody>
          </p:sp>
        </p:grpSp>
        <p:sp>
          <p:nvSpPr>
            <p:cNvPr id="103" name="Text Box 219">
              <a:extLst>
                <a:ext uri="{FF2B5EF4-FFF2-40B4-BE49-F238E27FC236}">
                  <a16:creationId xmlns:a16="http://schemas.microsoft.com/office/drawing/2014/main" id="{AFF0E83B-380A-3B85-0575-B8609784E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" y="122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ــ</a:t>
              </a:r>
              <a:endParaRPr lang="en-US" altLang="en-US" sz="2400" b="1" dirty="0"/>
            </a:p>
          </p:txBody>
        </p:sp>
      </p:grpSp>
      <p:grpSp>
        <p:nvGrpSpPr>
          <p:cNvPr id="109" name="Group 220">
            <a:extLst>
              <a:ext uri="{FF2B5EF4-FFF2-40B4-BE49-F238E27FC236}">
                <a16:creationId xmlns:a16="http://schemas.microsoft.com/office/drawing/2014/main" id="{C8AFD55E-251E-7EE5-4BA4-646C4CAD9BFE}"/>
              </a:ext>
            </a:extLst>
          </p:cNvPr>
          <p:cNvGrpSpPr>
            <a:grpSpLocks/>
          </p:cNvGrpSpPr>
          <p:nvPr/>
        </p:nvGrpSpPr>
        <p:grpSpPr bwMode="auto">
          <a:xfrm>
            <a:off x="2844377" y="3401373"/>
            <a:ext cx="868363" cy="766762"/>
            <a:chOff x="1153" y="1157"/>
            <a:chExt cx="547" cy="483"/>
          </a:xfrm>
        </p:grpSpPr>
        <p:grpSp>
          <p:nvGrpSpPr>
            <p:cNvPr id="110" name="Group 221">
              <a:extLst>
                <a:ext uri="{FF2B5EF4-FFF2-40B4-BE49-F238E27FC236}">
                  <a16:creationId xmlns:a16="http://schemas.microsoft.com/office/drawing/2014/main" id="{26A3BFE1-36DF-7BCC-211E-185BFC30A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1157"/>
              <a:ext cx="363" cy="483"/>
              <a:chOff x="4967" y="2221"/>
              <a:chExt cx="363" cy="483"/>
            </a:xfrm>
          </p:grpSpPr>
          <p:sp>
            <p:nvSpPr>
              <p:cNvPr id="112" name="Text Box 222">
                <a:extLst>
                  <a:ext uri="{FF2B5EF4-FFF2-40B4-BE49-F238E27FC236}">
                    <a16:creationId xmlns:a16="http://schemas.microsoft.com/office/drawing/2014/main" id="{E5A29CE8-AAFC-A3D1-8EB4-E0B461ACC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13" name="Text Box 223">
                <a:extLst>
                  <a:ext uri="{FF2B5EF4-FFF2-40B4-BE49-F238E27FC236}">
                    <a16:creationId xmlns:a16="http://schemas.microsoft.com/office/drawing/2014/main" id="{91F599BE-5399-67C6-8A56-56236E7A7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114" name="Line 224">
                <a:extLst>
                  <a:ext uri="{FF2B5EF4-FFF2-40B4-BE49-F238E27FC236}">
                    <a16:creationId xmlns:a16="http://schemas.microsoft.com/office/drawing/2014/main" id="{F53E621A-DEF6-7A61-B321-997D7B1F5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" name="Text Box 225">
              <a:extLst>
                <a:ext uri="{FF2B5EF4-FFF2-40B4-BE49-F238E27FC236}">
                  <a16:creationId xmlns:a16="http://schemas.microsoft.com/office/drawing/2014/main" id="{E4D612CA-6F12-4359-B2CF-6894B4211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22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115" name="Line 226">
            <a:extLst>
              <a:ext uri="{FF2B5EF4-FFF2-40B4-BE49-F238E27FC236}">
                <a16:creationId xmlns:a16="http://schemas.microsoft.com/office/drawing/2014/main" id="{328A6348-92FD-C34C-475F-76B1B91E5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9502" y="352837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227">
            <a:extLst>
              <a:ext uri="{FF2B5EF4-FFF2-40B4-BE49-F238E27FC236}">
                <a16:creationId xmlns:a16="http://schemas.microsoft.com/office/drawing/2014/main" id="{9E7F3561-6FB9-D590-E0EF-0FBCE0A24F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0802" y="2428235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228">
            <a:extLst>
              <a:ext uri="{FF2B5EF4-FFF2-40B4-BE49-F238E27FC236}">
                <a16:creationId xmlns:a16="http://schemas.microsoft.com/office/drawing/2014/main" id="{CAE4493F-DA6F-E789-B58A-FAE2D9F5A3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4965" y="352837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229">
            <a:extLst>
              <a:ext uri="{FF2B5EF4-FFF2-40B4-BE49-F238E27FC236}">
                <a16:creationId xmlns:a16="http://schemas.microsoft.com/office/drawing/2014/main" id="{05BA0B91-C1AE-EDE3-6D77-4D56ABCC59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0040" y="3828410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230">
            <a:extLst>
              <a:ext uri="{FF2B5EF4-FFF2-40B4-BE49-F238E27FC236}">
                <a16:creationId xmlns:a16="http://schemas.microsoft.com/office/drawing/2014/main" id="{F67A4936-8E91-6662-F2A0-9BE2432EF8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5502" y="3828410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Text Box 231">
            <a:extLst>
              <a:ext uri="{FF2B5EF4-FFF2-40B4-BE49-F238E27FC236}">
                <a16:creationId xmlns:a16="http://schemas.microsoft.com/office/drawing/2014/main" id="{39F0A52B-4901-E168-C76C-300F3B97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077" y="458247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ص ع ل =</a:t>
            </a:r>
            <a:endParaRPr lang="en-US" altLang="en-US" sz="2400" b="1"/>
          </a:p>
        </p:txBody>
      </p:sp>
      <p:grpSp>
        <p:nvGrpSpPr>
          <p:cNvPr id="121" name="Group 268">
            <a:extLst>
              <a:ext uri="{FF2B5EF4-FFF2-40B4-BE49-F238E27FC236}">
                <a16:creationId xmlns:a16="http://schemas.microsoft.com/office/drawing/2014/main" id="{A5FE804A-0DAF-5CDD-825D-79C65D101F74}"/>
              </a:ext>
            </a:extLst>
          </p:cNvPr>
          <p:cNvGrpSpPr>
            <a:grpSpLocks/>
          </p:cNvGrpSpPr>
          <p:nvPr/>
        </p:nvGrpSpPr>
        <p:grpSpPr bwMode="auto">
          <a:xfrm>
            <a:off x="6790902" y="4438010"/>
            <a:ext cx="2589213" cy="781050"/>
            <a:chOff x="3426" y="3013"/>
            <a:chExt cx="1631" cy="492"/>
          </a:xfrm>
        </p:grpSpPr>
        <p:grpSp>
          <p:nvGrpSpPr>
            <p:cNvPr id="122" name="Group 232">
              <a:extLst>
                <a:ext uri="{FF2B5EF4-FFF2-40B4-BE49-F238E27FC236}">
                  <a16:creationId xmlns:a16="http://schemas.microsoft.com/office/drawing/2014/main" id="{6D052209-34E7-0395-1168-376F5A71C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3016"/>
              <a:ext cx="363" cy="483"/>
              <a:chOff x="4967" y="2221"/>
              <a:chExt cx="363" cy="483"/>
            </a:xfrm>
          </p:grpSpPr>
          <p:sp>
            <p:nvSpPr>
              <p:cNvPr id="136" name="Text Box 233">
                <a:extLst>
                  <a:ext uri="{FF2B5EF4-FFF2-40B4-BE49-F238E27FC236}">
                    <a16:creationId xmlns:a16="http://schemas.microsoft.com/office/drawing/2014/main" id="{3C4093D0-90B5-E0D1-8C23-BE1A4BA7A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Text Box 234">
                <a:extLst>
                  <a:ext uri="{FF2B5EF4-FFF2-40B4-BE49-F238E27FC236}">
                    <a16:creationId xmlns:a16="http://schemas.microsoft.com/office/drawing/2014/main" id="{A4924612-27FF-8EB9-298A-E6858189A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Line 235">
                <a:extLst>
                  <a:ext uri="{FF2B5EF4-FFF2-40B4-BE49-F238E27FC236}">
                    <a16:creationId xmlns:a16="http://schemas.microsoft.com/office/drawing/2014/main" id="{3DD812D6-BC5D-1C36-0A20-1AD79BFCE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" name="Text Box 236">
              <a:extLst>
                <a:ext uri="{FF2B5EF4-FFF2-40B4-BE49-F238E27FC236}">
                  <a16:creationId xmlns:a16="http://schemas.microsoft.com/office/drawing/2014/main" id="{E6EEA0AE-7A2D-A149-2E94-E0BAAC5AD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31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24" name="Group 237">
              <a:extLst>
                <a:ext uri="{FF2B5EF4-FFF2-40B4-BE49-F238E27FC236}">
                  <a16:creationId xmlns:a16="http://schemas.microsoft.com/office/drawing/2014/main" id="{D8D60397-D44C-08FB-A004-999CB4D2B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3013"/>
              <a:ext cx="363" cy="483"/>
              <a:chOff x="4967" y="2221"/>
              <a:chExt cx="363" cy="483"/>
            </a:xfrm>
          </p:grpSpPr>
          <p:sp>
            <p:nvSpPr>
              <p:cNvPr id="133" name="Text Box 238">
                <a:extLst>
                  <a:ext uri="{FF2B5EF4-FFF2-40B4-BE49-F238E27FC236}">
                    <a16:creationId xmlns:a16="http://schemas.microsoft.com/office/drawing/2014/main" id="{383C5A23-91FD-DB77-841C-BB306DE26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4" name="Text Box 239">
                <a:extLst>
                  <a:ext uri="{FF2B5EF4-FFF2-40B4-BE49-F238E27FC236}">
                    <a16:creationId xmlns:a16="http://schemas.microsoft.com/office/drawing/2014/main" id="{A9F0682D-196F-53EB-1E46-B8FB6B00C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٩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5" name="Line 240">
                <a:extLst>
                  <a:ext uri="{FF2B5EF4-FFF2-40B4-BE49-F238E27FC236}">
                    <a16:creationId xmlns:a16="http://schemas.microsoft.com/office/drawing/2014/main" id="{D121D86E-6886-4BF7-FA3A-AA534CA62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Text Box 241">
              <a:extLst>
                <a:ext uri="{FF2B5EF4-FFF2-40B4-BE49-F238E27FC236}">
                  <a16:creationId xmlns:a16="http://schemas.microsoft.com/office/drawing/2014/main" id="{C0DF4F80-92E8-381E-544B-718809E00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" y="311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26" name="Group 242">
              <a:extLst>
                <a:ext uri="{FF2B5EF4-FFF2-40B4-BE49-F238E27FC236}">
                  <a16:creationId xmlns:a16="http://schemas.microsoft.com/office/drawing/2014/main" id="{8247823A-F8CD-5180-B522-206C04F93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7" y="3027"/>
              <a:ext cx="499" cy="478"/>
              <a:chOff x="1111" y="1344"/>
              <a:chExt cx="499" cy="478"/>
            </a:xfrm>
          </p:grpSpPr>
          <p:grpSp>
            <p:nvGrpSpPr>
              <p:cNvPr id="128" name="Group 243">
                <a:extLst>
                  <a:ext uri="{FF2B5EF4-FFF2-40B4-BE49-F238E27FC236}">
                    <a16:creationId xmlns:a16="http://schemas.microsoft.com/office/drawing/2014/main" id="{ADB85E67-E9E0-1D4D-5B39-66F16163F8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30" name="Text Box 244">
                  <a:extLst>
                    <a:ext uri="{FF2B5EF4-FFF2-40B4-BE49-F238E27FC236}">
                      <a16:creationId xmlns:a16="http://schemas.microsoft.com/office/drawing/2014/main" id="{8022AE36-6C82-5B6C-A09A-AB57C87D51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31" name="Text Box 245">
                  <a:extLst>
                    <a:ext uri="{FF2B5EF4-FFF2-40B4-BE49-F238E27FC236}">
                      <a16:creationId xmlns:a16="http://schemas.microsoft.com/office/drawing/2014/main" id="{4D804F2F-193E-F0C6-6E22-8B2A4A31AE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32" name="Line 246">
                  <a:extLst>
                    <a:ext uri="{FF2B5EF4-FFF2-40B4-BE49-F238E27FC236}">
                      <a16:creationId xmlns:a16="http://schemas.microsoft.com/office/drawing/2014/main" id="{36812AFB-F913-69B0-2291-1BD2DBBED5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" name="Text Box 247">
                <a:extLst>
                  <a:ext uri="{FF2B5EF4-FFF2-40B4-BE49-F238E27FC236}">
                    <a16:creationId xmlns:a16="http://schemas.microsoft.com/office/drawing/2014/main" id="{447A9C4B-C889-33F1-AF74-587AB3A545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127" name="Text Box 248">
              <a:extLst>
                <a:ext uri="{FF2B5EF4-FFF2-40B4-BE49-F238E27FC236}">
                  <a16:creationId xmlns:a16="http://schemas.microsoft.com/office/drawing/2014/main" id="{B84EBE9D-E498-0F70-F748-D02867B10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" y="31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39" name="Group 259">
            <a:extLst>
              <a:ext uri="{FF2B5EF4-FFF2-40B4-BE49-F238E27FC236}">
                <a16:creationId xmlns:a16="http://schemas.microsoft.com/office/drawing/2014/main" id="{F47A669B-A500-48A1-2982-C24442A4D8DE}"/>
              </a:ext>
            </a:extLst>
          </p:cNvPr>
          <p:cNvGrpSpPr>
            <a:grpSpLocks/>
          </p:cNvGrpSpPr>
          <p:nvPr/>
        </p:nvGrpSpPr>
        <p:grpSpPr bwMode="auto">
          <a:xfrm>
            <a:off x="4850977" y="4460235"/>
            <a:ext cx="2203450" cy="766763"/>
            <a:chOff x="2036" y="2704"/>
            <a:chExt cx="1388" cy="483"/>
          </a:xfrm>
        </p:grpSpPr>
        <p:grpSp>
          <p:nvGrpSpPr>
            <p:cNvPr id="140" name="Group 258">
              <a:extLst>
                <a:ext uri="{FF2B5EF4-FFF2-40B4-BE49-F238E27FC236}">
                  <a16:creationId xmlns:a16="http://schemas.microsoft.com/office/drawing/2014/main" id="{3CF796F7-3553-6596-FCBF-4C0E47815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6" y="2704"/>
              <a:ext cx="1215" cy="483"/>
              <a:chOff x="2036" y="2704"/>
              <a:chExt cx="1215" cy="483"/>
            </a:xfrm>
          </p:grpSpPr>
          <p:grpSp>
            <p:nvGrpSpPr>
              <p:cNvPr id="142" name="Group 252">
                <a:extLst>
                  <a:ext uri="{FF2B5EF4-FFF2-40B4-BE49-F238E27FC236}">
                    <a16:creationId xmlns:a16="http://schemas.microsoft.com/office/drawing/2014/main" id="{5D330B2C-191D-6A9D-6444-AF1C49994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3" y="2704"/>
                <a:ext cx="1008" cy="483"/>
                <a:chOff x="3742" y="1117"/>
                <a:chExt cx="798" cy="483"/>
              </a:xfrm>
            </p:grpSpPr>
            <p:sp>
              <p:nvSpPr>
                <p:cNvPr id="144" name="Text Box 253">
                  <a:extLst>
                    <a:ext uri="{FF2B5EF4-FFF2-40B4-BE49-F238E27FC236}">
                      <a16:creationId xmlns:a16="http://schemas.microsoft.com/office/drawing/2014/main" id="{C61FB9F4-F909-76AD-FEC3-5A57121CC4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117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45" name="Text Box 254">
                  <a:extLst>
                    <a:ext uri="{FF2B5EF4-FFF2-40B4-BE49-F238E27FC236}">
                      <a16:creationId xmlns:a16="http://schemas.microsoft.com/office/drawing/2014/main" id="{8F395451-76D0-3FA7-5550-25C8DF8D3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312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٥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46" name="Line 255">
                  <a:extLst>
                    <a:ext uri="{FF2B5EF4-FFF2-40B4-BE49-F238E27FC236}">
                      <a16:creationId xmlns:a16="http://schemas.microsoft.com/office/drawing/2014/main" id="{44D99E3E-D921-AEBF-7923-F933E2891E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65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" name="Text Box 256">
                <a:extLst>
                  <a:ext uri="{FF2B5EF4-FFF2-40B4-BE49-F238E27FC236}">
                    <a16:creationId xmlns:a16="http://schemas.microsoft.com/office/drawing/2014/main" id="{CF7FCC8A-0ED3-29E9-00F0-B77CB80C3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6" y="2802"/>
                <a:ext cx="4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=</a:t>
                </a:r>
                <a:endParaRPr lang="en-US" altLang="en-US" sz="2400" b="1" dirty="0"/>
              </a:p>
            </p:txBody>
          </p:sp>
        </p:grpSp>
        <p:sp>
          <p:nvSpPr>
            <p:cNvPr id="141" name="Text Box 257">
              <a:extLst>
                <a:ext uri="{FF2B5EF4-FFF2-40B4-BE49-F238E27FC236}">
                  <a16:creationId xmlns:a16="http://schemas.microsoft.com/office/drawing/2014/main" id="{FF9E4AA1-63A6-EC85-8558-BF550BB6C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76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47" name="Group 267">
            <a:extLst>
              <a:ext uri="{FF2B5EF4-FFF2-40B4-BE49-F238E27FC236}">
                <a16:creationId xmlns:a16="http://schemas.microsoft.com/office/drawing/2014/main" id="{25ABC5CB-C445-B717-6B5B-D5AD27F3EA4B}"/>
              </a:ext>
            </a:extLst>
          </p:cNvPr>
          <p:cNvGrpSpPr>
            <a:grpSpLocks/>
          </p:cNvGrpSpPr>
          <p:nvPr/>
        </p:nvGrpSpPr>
        <p:grpSpPr bwMode="auto">
          <a:xfrm>
            <a:off x="1468015" y="4460235"/>
            <a:ext cx="1033462" cy="766763"/>
            <a:chOff x="930" y="3249"/>
            <a:chExt cx="651" cy="483"/>
          </a:xfrm>
        </p:grpSpPr>
        <p:grpSp>
          <p:nvGrpSpPr>
            <p:cNvPr id="148" name="Group 262">
              <a:extLst>
                <a:ext uri="{FF2B5EF4-FFF2-40B4-BE49-F238E27FC236}">
                  <a16:creationId xmlns:a16="http://schemas.microsoft.com/office/drawing/2014/main" id="{ACFC0E2B-99E8-AC13-0E48-2011A4C767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3249"/>
              <a:ext cx="453" cy="483"/>
              <a:chOff x="4967" y="2221"/>
              <a:chExt cx="363" cy="483"/>
            </a:xfrm>
          </p:grpSpPr>
          <p:sp>
            <p:nvSpPr>
              <p:cNvPr id="150" name="Text Box 263">
                <a:extLst>
                  <a:ext uri="{FF2B5EF4-FFF2-40B4-BE49-F238E27FC236}">
                    <a16:creationId xmlns:a16="http://schemas.microsoft.com/office/drawing/2014/main" id="{CBA1CD6E-C8C7-BDF9-DEED-644BCB1C5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٣٢</a:t>
                </a:r>
                <a:endParaRPr lang="en-US" altLang="en-US" sz="2400" b="1" dirty="0"/>
              </a:p>
            </p:txBody>
          </p:sp>
          <p:sp>
            <p:nvSpPr>
              <p:cNvPr id="151" name="Text Box 264">
                <a:extLst>
                  <a:ext uri="{FF2B5EF4-FFF2-40B4-BE49-F238E27FC236}">
                    <a16:creationId xmlns:a16="http://schemas.microsoft.com/office/drawing/2014/main" id="{F4EECDB8-5ED1-1122-3657-CDCED819F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١٣٥</a:t>
                </a:r>
                <a:endParaRPr lang="en-US" altLang="en-US" sz="2400" b="1" dirty="0"/>
              </a:p>
            </p:txBody>
          </p:sp>
          <p:sp>
            <p:nvSpPr>
              <p:cNvPr id="152" name="Line 265">
                <a:extLst>
                  <a:ext uri="{FF2B5EF4-FFF2-40B4-BE49-F238E27FC236}">
                    <a16:creationId xmlns:a16="http://schemas.microsoft.com/office/drawing/2014/main" id="{BDEF9E0B-ED08-EE47-3711-1166558B8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" name="Text Box 266">
              <a:extLst>
                <a:ext uri="{FF2B5EF4-FFF2-40B4-BE49-F238E27FC236}">
                  <a16:creationId xmlns:a16="http://schemas.microsoft.com/office/drawing/2014/main" id="{6421CFC0-DE09-7CD3-E02B-3234CFC69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" y="3315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53" name="Group 269">
            <a:extLst>
              <a:ext uri="{FF2B5EF4-FFF2-40B4-BE49-F238E27FC236}">
                <a16:creationId xmlns:a16="http://schemas.microsoft.com/office/drawing/2014/main" id="{FF5FFBA1-CA7C-DEEE-6E4B-B70A1EB8BB57}"/>
              </a:ext>
            </a:extLst>
          </p:cNvPr>
          <p:cNvGrpSpPr>
            <a:grpSpLocks/>
          </p:cNvGrpSpPr>
          <p:nvPr/>
        </p:nvGrpSpPr>
        <p:grpSpPr bwMode="auto">
          <a:xfrm>
            <a:off x="2257002" y="5569898"/>
            <a:ext cx="3046413" cy="766762"/>
            <a:chOff x="297" y="2704"/>
            <a:chExt cx="1919" cy="483"/>
          </a:xfrm>
        </p:grpSpPr>
        <p:grpSp>
          <p:nvGrpSpPr>
            <p:cNvPr id="154" name="Group 270">
              <a:extLst>
                <a:ext uri="{FF2B5EF4-FFF2-40B4-BE49-F238E27FC236}">
                  <a16:creationId xmlns:a16="http://schemas.microsoft.com/office/drawing/2014/main" id="{0DD3DB9F-4AF3-AAF3-8410-CF9B30EFA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" y="2704"/>
              <a:ext cx="1556" cy="483"/>
              <a:chOff x="3094" y="1690"/>
              <a:chExt cx="1230" cy="483"/>
            </a:xfrm>
          </p:grpSpPr>
          <p:sp>
            <p:nvSpPr>
              <p:cNvPr id="157" name="Text Box 271">
                <a:extLst>
                  <a:ext uri="{FF2B5EF4-FFF2-40B4-BE49-F238E27FC236}">
                    <a16:creationId xmlns:a16="http://schemas.microsoft.com/office/drawing/2014/main" id="{030833BF-EE80-9FCE-A5BD-787AAAD282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4" y="1690"/>
                <a:ext cx="123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٢ × ٢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٢</a:t>
                </a:r>
                <a:r>
                  <a:rPr lang="ar-SA" altLang="en-US" sz="2400" b="1" dirty="0"/>
                  <a:t> 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8" name="Text Box 272">
                <a:extLst>
                  <a:ext uri="{FF2B5EF4-FFF2-40B4-BE49-F238E27FC236}">
                    <a16:creationId xmlns:a16="http://schemas.microsoft.com/office/drawing/2014/main" id="{904D3C3D-A216-594D-741B-BEB1186CB3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4" y="1885"/>
                <a:ext cx="12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 × ٢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ar-SA" altLang="en-US" sz="2400" b="1" dirty="0"/>
                  <a:t>×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r>
                  <a:rPr lang="ar-SA" altLang="en-US" sz="2400" b="1" dirty="0"/>
                  <a:t> ×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 </a:t>
                </a:r>
                <a:r>
                  <a:rPr lang="ar-SA" altLang="en-US" sz="2400" b="1" dirty="0">
                    <a:solidFill>
                      <a:srgbClr val="008000"/>
                    </a:solidFill>
                  </a:rPr>
                  <a:t>٣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59" name="Line 273">
                <a:extLst>
                  <a:ext uri="{FF2B5EF4-FFF2-40B4-BE49-F238E27FC236}">
                    <a16:creationId xmlns:a16="http://schemas.microsoft.com/office/drawing/2014/main" id="{E2053A00-D5A0-455B-9507-D6A318469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74" y="1933"/>
                <a:ext cx="107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" name="Text Box 274">
              <a:extLst>
                <a:ext uri="{FF2B5EF4-FFF2-40B4-BE49-F238E27FC236}">
                  <a16:creationId xmlns:a16="http://schemas.microsoft.com/office/drawing/2014/main" id="{0742B432-CC27-7C6C-A06D-37DA17973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" y="2802"/>
              <a:ext cx="2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156" name="Text Box 275">
              <a:extLst>
                <a:ext uri="{FF2B5EF4-FFF2-40B4-BE49-F238E27FC236}">
                  <a16:creationId xmlns:a16="http://schemas.microsoft.com/office/drawing/2014/main" id="{35B20ACE-D998-9398-CFB5-DA8C78778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3" y="2771"/>
              <a:ext cx="4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ــ</a:t>
              </a:r>
              <a:endParaRPr lang="en-US" altLang="en-US" sz="2400" b="1" dirty="0"/>
            </a:p>
          </p:txBody>
        </p:sp>
      </p:grpSp>
      <p:sp>
        <p:nvSpPr>
          <p:cNvPr id="160" name="Text Box 276">
            <a:extLst>
              <a:ext uri="{FF2B5EF4-FFF2-40B4-BE49-F238E27FC236}">
                <a16:creationId xmlns:a16="http://schemas.microsoft.com/office/drawing/2014/main" id="{8BAA99CA-1091-D959-5CC5-1FDC8DEB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490" y="569213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س ع ل =</a:t>
            </a:r>
            <a:endParaRPr lang="en-US" altLang="en-US" sz="2400" b="1"/>
          </a:p>
        </p:txBody>
      </p:sp>
      <p:grpSp>
        <p:nvGrpSpPr>
          <p:cNvPr id="161" name="Group 295">
            <a:extLst>
              <a:ext uri="{FF2B5EF4-FFF2-40B4-BE49-F238E27FC236}">
                <a16:creationId xmlns:a16="http://schemas.microsoft.com/office/drawing/2014/main" id="{886FA4D9-CC1F-EE7D-BF84-B43344C3148E}"/>
              </a:ext>
            </a:extLst>
          </p:cNvPr>
          <p:cNvGrpSpPr>
            <a:grpSpLocks/>
          </p:cNvGrpSpPr>
          <p:nvPr/>
        </p:nvGrpSpPr>
        <p:grpSpPr bwMode="auto">
          <a:xfrm>
            <a:off x="4849390" y="5569898"/>
            <a:ext cx="2203450" cy="766762"/>
            <a:chOff x="2036" y="2704"/>
            <a:chExt cx="1388" cy="483"/>
          </a:xfrm>
        </p:grpSpPr>
        <p:grpSp>
          <p:nvGrpSpPr>
            <p:cNvPr id="162" name="Group 296">
              <a:extLst>
                <a:ext uri="{FF2B5EF4-FFF2-40B4-BE49-F238E27FC236}">
                  <a16:creationId xmlns:a16="http://schemas.microsoft.com/office/drawing/2014/main" id="{CF51DFD4-9680-48B8-CC5A-F5712B04D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6" y="2704"/>
              <a:ext cx="1215" cy="483"/>
              <a:chOff x="2036" y="2704"/>
              <a:chExt cx="1215" cy="483"/>
            </a:xfrm>
          </p:grpSpPr>
          <p:grpSp>
            <p:nvGrpSpPr>
              <p:cNvPr id="164" name="Group 297">
                <a:extLst>
                  <a:ext uri="{FF2B5EF4-FFF2-40B4-BE49-F238E27FC236}">
                    <a16:creationId xmlns:a16="http://schemas.microsoft.com/office/drawing/2014/main" id="{739D3F01-0413-E928-A23A-89791AADFD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3" y="2704"/>
                <a:ext cx="1008" cy="483"/>
                <a:chOff x="3742" y="1117"/>
                <a:chExt cx="798" cy="483"/>
              </a:xfrm>
            </p:grpSpPr>
            <p:sp>
              <p:nvSpPr>
                <p:cNvPr id="166" name="Text Box 298">
                  <a:extLst>
                    <a:ext uri="{FF2B5EF4-FFF2-40B4-BE49-F238E27FC236}">
                      <a16:creationId xmlns:a16="http://schemas.microsoft.com/office/drawing/2014/main" id="{47F1B1F9-2593-62B7-1522-30791D93C9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117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67" name="Text Box 299">
                  <a:extLst>
                    <a:ext uri="{FF2B5EF4-FFF2-40B4-BE49-F238E27FC236}">
                      <a16:creationId xmlns:a16="http://schemas.microsoft.com/office/drawing/2014/main" id="{4B795B30-FDFB-6BD8-17EF-206E463954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312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68" name="Line 300">
                  <a:extLst>
                    <a:ext uri="{FF2B5EF4-FFF2-40B4-BE49-F238E27FC236}">
                      <a16:creationId xmlns:a16="http://schemas.microsoft.com/office/drawing/2014/main" id="{D44AA7CF-DE28-3979-9D62-29CEB17E6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65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" name="Text Box 301">
                <a:extLst>
                  <a:ext uri="{FF2B5EF4-FFF2-40B4-BE49-F238E27FC236}">
                    <a16:creationId xmlns:a16="http://schemas.microsoft.com/office/drawing/2014/main" id="{383775E0-0F9C-624E-FB41-A666FE620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6" y="2802"/>
                <a:ext cx="4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=</a:t>
                </a:r>
                <a:endParaRPr lang="en-US" altLang="en-US" sz="2400" b="1" dirty="0"/>
              </a:p>
            </p:txBody>
          </p:sp>
        </p:grpSp>
        <p:sp>
          <p:nvSpPr>
            <p:cNvPr id="163" name="Text Box 302">
              <a:extLst>
                <a:ext uri="{FF2B5EF4-FFF2-40B4-BE49-F238E27FC236}">
                  <a16:creationId xmlns:a16="http://schemas.microsoft.com/office/drawing/2014/main" id="{E1A53F7E-6FA6-8B48-7A01-E4E41746E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76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69" name="Group 303">
            <a:extLst>
              <a:ext uri="{FF2B5EF4-FFF2-40B4-BE49-F238E27FC236}">
                <a16:creationId xmlns:a16="http://schemas.microsoft.com/office/drawing/2014/main" id="{CEE75C4E-9E69-7C6F-EA92-23F88881A78F}"/>
              </a:ext>
            </a:extLst>
          </p:cNvPr>
          <p:cNvGrpSpPr>
            <a:grpSpLocks/>
          </p:cNvGrpSpPr>
          <p:nvPr/>
        </p:nvGrpSpPr>
        <p:grpSpPr bwMode="auto">
          <a:xfrm>
            <a:off x="1466427" y="5569898"/>
            <a:ext cx="1033463" cy="766762"/>
            <a:chOff x="930" y="3249"/>
            <a:chExt cx="651" cy="483"/>
          </a:xfrm>
        </p:grpSpPr>
        <p:grpSp>
          <p:nvGrpSpPr>
            <p:cNvPr id="170" name="Group 304">
              <a:extLst>
                <a:ext uri="{FF2B5EF4-FFF2-40B4-BE49-F238E27FC236}">
                  <a16:creationId xmlns:a16="http://schemas.microsoft.com/office/drawing/2014/main" id="{F75BBE85-E028-7D94-A122-FF431A7F3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3249"/>
              <a:ext cx="453" cy="483"/>
              <a:chOff x="4967" y="2221"/>
              <a:chExt cx="363" cy="483"/>
            </a:xfrm>
          </p:grpSpPr>
          <p:sp>
            <p:nvSpPr>
              <p:cNvPr id="172" name="Text Box 305">
                <a:extLst>
                  <a:ext uri="{FF2B5EF4-FFF2-40B4-BE49-F238E27FC236}">
                    <a16:creationId xmlns:a16="http://schemas.microsoft.com/office/drawing/2014/main" id="{FC20E53F-18DC-A53D-9592-C45D4DEBA4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73" name="Text Box 306">
                <a:extLst>
                  <a:ext uri="{FF2B5EF4-FFF2-40B4-BE49-F238E27FC236}">
                    <a16:creationId xmlns:a16="http://schemas.microsoft.com/office/drawing/2014/main" id="{6CF38797-98FC-5511-0291-F7B24F0146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٢٧</a:t>
                </a:r>
                <a:endParaRPr lang="en-US" altLang="en-US" sz="2400" b="1" dirty="0"/>
              </a:p>
            </p:txBody>
          </p:sp>
          <p:sp>
            <p:nvSpPr>
              <p:cNvPr id="174" name="Line 307">
                <a:extLst>
                  <a:ext uri="{FF2B5EF4-FFF2-40B4-BE49-F238E27FC236}">
                    <a16:creationId xmlns:a16="http://schemas.microsoft.com/office/drawing/2014/main" id="{7B15FA46-7066-2F05-9599-7027C7B55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Text Box 308">
              <a:extLst>
                <a:ext uri="{FF2B5EF4-FFF2-40B4-BE49-F238E27FC236}">
                  <a16:creationId xmlns:a16="http://schemas.microsoft.com/office/drawing/2014/main" id="{DDEDCFB2-AF86-CFAF-6AA1-083A29C5D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" y="3315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75" name="Group 322">
            <a:extLst>
              <a:ext uri="{FF2B5EF4-FFF2-40B4-BE49-F238E27FC236}">
                <a16:creationId xmlns:a16="http://schemas.microsoft.com/office/drawing/2014/main" id="{D55F70D7-04F2-3589-2FA9-D67E2B73D5F0}"/>
              </a:ext>
            </a:extLst>
          </p:cNvPr>
          <p:cNvGrpSpPr>
            <a:grpSpLocks/>
          </p:cNvGrpSpPr>
          <p:nvPr/>
        </p:nvGrpSpPr>
        <p:grpSpPr bwMode="auto">
          <a:xfrm>
            <a:off x="6805190" y="5555610"/>
            <a:ext cx="2660650" cy="781050"/>
            <a:chOff x="3379" y="3067"/>
            <a:chExt cx="1676" cy="492"/>
          </a:xfrm>
        </p:grpSpPr>
        <p:sp>
          <p:nvSpPr>
            <p:cNvPr id="176" name="Text Box 294">
              <a:extLst>
                <a:ext uri="{FF2B5EF4-FFF2-40B4-BE49-F238E27FC236}">
                  <a16:creationId xmlns:a16="http://schemas.microsoft.com/office/drawing/2014/main" id="{4A224FC5-55F9-BC94-A480-B8B275AFD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15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77" name="Group 315">
              <a:extLst>
                <a:ext uri="{FF2B5EF4-FFF2-40B4-BE49-F238E27FC236}">
                  <a16:creationId xmlns:a16="http://schemas.microsoft.com/office/drawing/2014/main" id="{01FF55FC-DB3E-5864-AAD2-D81BDA27B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0" y="3067"/>
              <a:ext cx="1485" cy="492"/>
              <a:chOff x="3570" y="3387"/>
              <a:chExt cx="1485" cy="492"/>
            </a:xfrm>
          </p:grpSpPr>
          <p:sp>
            <p:nvSpPr>
              <p:cNvPr id="178" name="Text Box 282">
                <a:extLst>
                  <a:ext uri="{FF2B5EF4-FFF2-40B4-BE49-F238E27FC236}">
                    <a16:creationId xmlns:a16="http://schemas.microsoft.com/office/drawing/2014/main" id="{FD108B26-B545-6F07-FB99-6EAA158DB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5" y="34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  <p:grpSp>
            <p:nvGrpSpPr>
              <p:cNvPr id="179" name="Group 283">
                <a:extLst>
                  <a:ext uri="{FF2B5EF4-FFF2-40B4-BE49-F238E27FC236}">
                    <a16:creationId xmlns:a16="http://schemas.microsoft.com/office/drawing/2014/main" id="{A6481B8D-797A-3ACE-C63E-BCA91C4BB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0" y="3387"/>
                <a:ext cx="363" cy="483"/>
                <a:chOff x="4967" y="2221"/>
                <a:chExt cx="363" cy="483"/>
              </a:xfrm>
            </p:grpSpPr>
            <p:sp>
              <p:nvSpPr>
                <p:cNvPr id="193" name="Text Box 284">
                  <a:extLst>
                    <a:ext uri="{FF2B5EF4-FFF2-40B4-BE49-F238E27FC236}">
                      <a16:creationId xmlns:a16="http://schemas.microsoft.com/office/drawing/2014/main" id="{CBA98B98-709F-3F94-9181-16D907EA99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94" name="Text Box 285">
                  <a:extLst>
                    <a:ext uri="{FF2B5EF4-FFF2-40B4-BE49-F238E27FC236}">
                      <a16:creationId xmlns:a16="http://schemas.microsoft.com/office/drawing/2014/main" id="{78A23582-884D-4BC6-0E71-D99DD5D1CA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95" name="Line 286">
                  <a:extLst>
                    <a:ext uri="{FF2B5EF4-FFF2-40B4-BE49-F238E27FC236}">
                      <a16:creationId xmlns:a16="http://schemas.microsoft.com/office/drawing/2014/main" id="{7F66A9A0-66CB-3581-CF3A-75D5B338A2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" name="Text Box 287">
                <a:extLst>
                  <a:ext uri="{FF2B5EF4-FFF2-40B4-BE49-F238E27FC236}">
                    <a16:creationId xmlns:a16="http://schemas.microsoft.com/office/drawing/2014/main" id="{275C6FA8-965F-8253-868B-07AC481D3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2" y="3487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×</a:t>
                </a:r>
                <a:endParaRPr lang="en-US" altLang="en-US" sz="2400" b="1"/>
              </a:p>
            </p:txBody>
          </p:sp>
          <p:grpSp>
            <p:nvGrpSpPr>
              <p:cNvPr id="181" name="Group 288">
                <a:extLst>
                  <a:ext uri="{FF2B5EF4-FFF2-40B4-BE49-F238E27FC236}">
                    <a16:creationId xmlns:a16="http://schemas.microsoft.com/office/drawing/2014/main" id="{6E8EA508-7D3A-9766-B839-932212C80A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0" y="3401"/>
                <a:ext cx="499" cy="478"/>
                <a:chOff x="1111" y="1344"/>
                <a:chExt cx="499" cy="478"/>
              </a:xfrm>
            </p:grpSpPr>
            <p:grpSp>
              <p:nvGrpSpPr>
                <p:cNvPr id="188" name="Group 289">
                  <a:extLst>
                    <a:ext uri="{FF2B5EF4-FFF2-40B4-BE49-F238E27FC236}">
                      <a16:creationId xmlns:a16="http://schemas.microsoft.com/office/drawing/2014/main" id="{D7CE3AD2-AB9E-E92E-7007-4EE257737D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1" y="1344"/>
                  <a:ext cx="363" cy="478"/>
                  <a:chOff x="3742" y="2341"/>
                  <a:chExt cx="363" cy="478"/>
                </a:xfrm>
              </p:grpSpPr>
              <p:sp>
                <p:nvSpPr>
                  <p:cNvPr id="190" name="Text Box 290">
                    <a:extLst>
                      <a:ext uri="{FF2B5EF4-FFF2-40B4-BE49-F238E27FC236}">
                        <a16:creationId xmlns:a16="http://schemas.microsoft.com/office/drawing/2014/main" id="{42BD8260-1248-A2CD-88A3-97106098F8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34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008000"/>
                        </a:solidFill>
                      </a:rPr>
                      <a:t>٢</a:t>
                    </a:r>
                    <a:endParaRPr lang="en-US" altLang="en-US" sz="2400" b="1" dirty="0">
                      <a:solidFill>
                        <a:srgbClr val="008000"/>
                      </a:solidFill>
                    </a:endParaRPr>
                  </a:p>
                </p:txBody>
              </p:sp>
              <p:sp>
                <p:nvSpPr>
                  <p:cNvPr id="191" name="Text Box 291">
                    <a:extLst>
                      <a:ext uri="{FF2B5EF4-FFF2-40B4-BE49-F238E27FC236}">
                        <a16:creationId xmlns:a16="http://schemas.microsoft.com/office/drawing/2014/main" id="{83FE3DA7-8A9D-79A0-4353-F8D00C0E4C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53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0080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008000"/>
                      </a:solidFill>
                    </a:endParaRPr>
                  </a:p>
                </p:txBody>
              </p:sp>
              <p:sp>
                <p:nvSpPr>
                  <p:cNvPr id="192" name="Line 292">
                    <a:extLst>
                      <a:ext uri="{FF2B5EF4-FFF2-40B4-BE49-F238E27FC236}">
                        <a16:creationId xmlns:a16="http://schemas.microsoft.com/office/drawing/2014/main" id="{E5268948-0730-0D82-DB56-768D414D70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7" y="2571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" name="Text Box 293">
                  <a:extLst>
                    <a:ext uri="{FF2B5EF4-FFF2-40B4-BE49-F238E27FC236}">
                      <a16:creationId xmlns:a16="http://schemas.microsoft.com/office/drawing/2014/main" id="{C9E1E60A-41E4-F549-D59C-CE9FA33122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83" y="1394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</p:grpSp>
          <p:grpSp>
            <p:nvGrpSpPr>
              <p:cNvPr id="182" name="Group 309">
                <a:extLst>
                  <a:ext uri="{FF2B5EF4-FFF2-40B4-BE49-F238E27FC236}">
                    <a16:creationId xmlns:a16="http://schemas.microsoft.com/office/drawing/2014/main" id="{EA8BB6AA-F7B7-684A-96B7-F0E9B394F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6" y="3398"/>
                <a:ext cx="499" cy="478"/>
                <a:chOff x="1111" y="1344"/>
                <a:chExt cx="499" cy="478"/>
              </a:xfrm>
            </p:grpSpPr>
            <p:grpSp>
              <p:nvGrpSpPr>
                <p:cNvPr id="183" name="Group 310">
                  <a:extLst>
                    <a:ext uri="{FF2B5EF4-FFF2-40B4-BE49-F238E27FC236}">
                      <a16:creationId xmlns:a16="http://schemas.microsoft.com/office/drawing/2014/main" id="{7F10102C-9FAF-7B60-A7A5-1613B20BB5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1" y="1344"/>
                  <a:ext cx="363" cy="478"/>
                  <a:chOff x="3742" y="2341"/>
                  <a:chExt cx="363" cy="478"/>
                </a:xfrm>
              </p:grpSpPr>
              <p:sp>
                <p:nvSpPr>
                  <p:cNvPr id="185" name="Text Box 311">
                    <a:extLst>
                      <a:ext uri="{FF2B5EF4-FFF2-40B4-BE49-F238E27FC236}">
                        <a16:creationId xmlns:a16="http://schemas.microsoft.com/office/drawing/2014/main" id="{65C0592A-F4D4-D551-D526-BEF43C765F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34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6" name="Text Box 312">
                    <a:extLst>
                      <a:ext uri="{FF2B5EF4-FFF2-40B4-BE49-F238E27FC236}">
                        <a16:creationId xmlns:a16="http://schemas.microsoft.com/office/drawing/2014/main" id="{3CCA98D9-FA10-DC4B-05A8-70E88F61E6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53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٤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7" name="Line 313">
                    <a:extLst>
                      <a:ext uri="{FF2B5EF4-FFF2-40B4-BE49-F238E27FC236}">
                        <a16:creationId xmlns:a16="http://schemas.microsoft.com/office/drawing/2014/main" id="{B26A91E7-4C0A-8818-3BB3-B8C7BD044A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7" y="2571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" name="Text Box 314">
                  <a:extLst>
                    <a:ext uri="{FF2B5EF4-FFF2-40B4-BE49-F238E27FC236}">
                      <a16:creationId xmlns:a16="http://schemas.microsoft.com/office/drawing/2014/main" id="{859E8C80-FFBF-A57D-90CA-EEBD895554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83" y="1394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</p:grpSp>
        </p:grpSp>
      </p:grpSp>
      <p:sp>
        <p:nvSpPr>
          <p:cNvPr id="196" name="Line 316">
            <a:extLst>
              <a:ext uri="{FF2B5EF4-FFF2-40B4-BE49-F238E27FC236}">
                <a16:creationId xmlns:a16="http://schemas.microsoft.com/office/drawing/2014/main" id="{A148BE9C-2371-A9CC-F594-0C563B2CDD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1140" y="566197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Line 317">
            <a:extLst>
              <a:ext uri="{FF2B5EF4-FFF2-40B4-BE49-F238E27FC236}">
                <a16:creationId xmlns:a16="http://schemas.microsoft.com/office/drawing/2014/main" id="{1FB7BD65-5130-A983-2953-4670C5FFE9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5965" y="568737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Line 318">
            <a:extLst>
              <a:ext uri="{FF2B5EF4-FFF2-40B4-BE49-F238E27FC236}">
                <a16:creationId xmlns:a16="http://schemas.microsoft.com/office/drawing/2014/main" id="{F0C2FC9D-A44A-8D6C-1940-E1220543A4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040" y="597629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Line 319">
            <a:extLst>
              <a:ext uri="{FF2B5EF4-FFF2-40B4-BE49-F238E27FC236}">
                <a16:creationId xmlns:a16="http://schemas.microsoft.com/office/drawing/2014/main" id="{8AE827D4-B397-94DA-1595-7C8D221FE9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5865" y="600169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2" name="مربع نص 201">
            <a:extLst>
              <a:ext uri="{FF2B5EF4-FFF2-40B4-BE49-F238E27FC236}">
                <a16:creationId xmlns:a16="http://schemas.microsoft.com/office/drawing/2014/main" id="{74383923-489F-0197-9963-C4EDBD1708A2}"/>
              </a:ext>
            </a:extLst>
          </p:cNvPr>
          <p:cNvSpPr txBox="1"/>
          <p:nvPr/>
        </p:nvSpPr>
        <p:spPr>
          <a:xfrm>
            <a:off x="10561620" y="2505564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٢٧)</a:t>
            </a:r>
          </a:p>
        </p:txBody>
      </p:sp>
      <p:sp>
        <p:nvSpPr>
          <p:cNvPr id="203" name="مربع نص 202">
            <a:extLst>
              <a:ext uri="{FF2B5EF4-FFF2-40B4-BE49-F238E27FC236}">
                <a16:creationId xmlns:a16="http://schemas.microsoft.com/office/drawing/2014/main" id="{B3B649BC-B2AE-7BC5-265A-1671563A0E12}"/>
              </a:ext>
            </a:extLst>
          </p:cNvPr>
          <p:cNvSpPr txBox="1"/>
          <p:nvPr/>
        </p:nvSpPr>
        <p:spPr>
          <a:xfrm>
            <a:off x="10544688" y="3531295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٢٨)</a:t>
            </a:r>
          </a:p>
        </p:txBody>
      </p:sp>
      <p:sp>
        <p:nvSpPr>
          <p:cNvPr id="204" name="مربع نص 203">
            <a:extLst>
              <a:ext uri="{FF2B5EF4-FFF2-40B4-BE49-F238E27FC236}">
                <a16:creationId xmlns:a16="http://schemas.microsoft.com/office/drawing/2014/main" id="{DCBCB6BE-C3FA-03DB-89B5-7BF9202C1854}"/>
              </a:ext>
            </a:extLst>
          </p:cNvPr>
          <p:cNvSpPr txBox="1"/>
          <p:nvPr/>
        </p:nvSpPr>
        <p:spPr>
          <a:xfrm>
            <a:off x="10696035" y="4504169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٢٩)</a:t>
            </a:r>
          </a:p>
        </p:txBody>
      </p:sp>
      <p:sp>
        <p:nvSpPr>
          <p:cNvPr id="205" name="مربع نص 204">
            <a:extLst>
              <a:ext uri="{FF2B5EF4-FFF2-40B4-BE49-F238E27FC236}">
                <a16:creationId xmlns:a16="http://schemas.microsoft.com/office/drawing/2014/main" id="{A124FEE0-9FDD-8EE3-156A-DA590049462C}"/>
              </a:ext>
            </a:extLst>
          </p:cNvPr>
          <p:cNvSpPr txBox="1"/>
          <p:nvPr/>
        </p:nvSpPr>
        <p:spPr>
          <a:xfrm>
            <a:off x="10702503" y="5673099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٣٠)</a:t>
            </a:r>
          </a:p>
        </p:txBody>
      </p:sp>
    </p:spTree>
    <p:extLst>
      <p:ext uri="{BB962C8B-B14F-4D97-AF65-F5344CB8AC3E}">
        <p14:creationId xmlns:p14="http://schemas.microsoft.com/office/powerpoint/2010/main" val="360603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7" grpId="0"/>
      <p:bldP spid="120" grpId="0"/>
      <p:bldP spid="1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E63196E-936E-F68B-F9B4-70E299DFCF46}"/>
              </a:ext>
            </a:extLst>
          </p:cNvPr>
          <p:cNvGrpSpPr>
            <a:grpSpLocks/>
          </p:cNvGrpSpPr>
          <p:nvPr/>
        </p:nvGrpSpPr>
        <p:grpSpPr bwMode="auto">
          <a:xfrm>
            <a:off x="4887839" y="587759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DA6AA24-9A94-D065-D4D4-D50189E80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5BA36BCC-99E7-49A8-F035-34CDA0EC0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ضرب الأعداد النسبية</a:t>
              </a:r>
              <a:endParaRPr lang="en-US" altLang="en-US" sz="3200" b="1" dirty="0"/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87FAA271-C48E-B641-A57D-2E0995AE358C}"/>
              </a:ext>
            </a:extLst>
          </p:cNvPr>
          <p:cNvGrpSpPr>
            <a:grpSpLocks/>
          </p:cNvGrpSpPr>
          <p:nvPr/>
        </p:nvGrpSpPr>
        <p:grpSpPr bwMode="auto">
          <a:xfrm>
            <a:off x="6434064" y="3644491"/>
            <a:ext cx="576263" cy="766763"/>
            <a:chOff x="4967" y="2221"/>
            <a:chExt cx="363" cy="483"/>
          </a:xfrm>
        </p:grpSpPr>
        <p:sp>
          <p:nvSpPr>
            <p:cNvPr id="8" name="Text Box 23">
              <a:extLst>
                <a:ext uri="{FF2B5EF4-FFF2-40B4-BE49-F238E27FC236}">
                  <a16:creationId xmlns:a16="http://schemas.microsoft.com/office/drawing/2014/main" id="{65AAEAA6-40A3-D740-8561-9EC6B49C0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١٦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DB8CBF3B-EAB3-DE13-6061-4CFFE072C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٧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15AD0ACA-7FBE-5470-80A1-B6B4749B2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54">
            <a:extLst>
              <a:ext uri="{FF2B5EF4-FFF2-40B4-BE49-F238E27FC236}">
                <a16:creationId xmlns:a16="http://schemas.microsoft.com/office/drawing/2014/main" id="{E5424292-BF96-21CE-11DD-54C657434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464" y="1488666"/>
            <a:ext cx="3887788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جد ناتج الضرب في أبسط صورة :</a:t>
            </a:r>
            <a:endParaRPr lang="en-US" altLang="en-US" sz="2400" b="1"/>
          </a:p>
        </p:txBody>
      </p:sp>
      <p:grpSp>
        <p:nvGrpSpPr>
          <p:cNvPr id="17" name="Group 68">
            <a:extLst>
              <a:ext uri="{FF2B5EF4-FFF2-40B4-BE49-F238E27FC236}">
                <a16:creationId xmlns:a16="http://schemas.microsoft.com/office/drawing/2014/main" id="{6BE8C749-33B3-9171-BFA1-0BB159AC80F2}"/>
              </a:ext>
            </a:extLst>
          </p:cNvPr>
          <p:cNvGrpSpPr>
            <a:grpSpLocks/>
          </p:cNvGrpSpPr>
          <p:nvPr/>
        </p:nvGrpSpPr>
        <p:grpSpPr bwMode="auto">
          <a:xfrm>
            <a:off x="4303639" y="2441166"/>
            <a:ext cx="3482975" cy="766763"/>
            <a:chOff x="2817" y="1690"/>
            <a:chExt cx="1734" cy="483"/>
          </a:xfrm>
        </p:grpSpPr>
        <p:grpSp>
          <p:nvGrpSpPr>
            <p:cNvPr id="18" name="Group 69">
              <a:extLst>
                <a:ext uri="{FF2B5EF4-FFF2-40B4-BE49-F238E27FC236}">
                  <a16:creationId xmlns:a16="http://schemas.microsoft.com/office/drawing/2014/main" id="{83ADE9DB-EED7-464D-ADF2-340850158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7" y="1690"/>
              <a:ext cx="1507" cy="483"/>
              <a:chOff x="2817" y="1690"/>
              <a:chExt cx="1507" cy="483"/>
            </a:xfrm>
          </p:grpSpPr>
          <p:grpSp>
            <p:nvGrpSpPr>
              <p:cNvPr id="20" name="Group 70">
                <a:extLst>
                  <a:ext uri="{FF2B5EF4-FFF2-40B4-BE49-F238E27FC236}">
                    <a16:creationId xmlns:a16="http://schemas.microsoft.com/office/drawing/2014/main" id="{BDA9E4CC-468B-1B90-2AF7-E55ADC1CB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690"/>
                <a:ext cx="1230" cy="483"/>
                <a:chOff x="3094" y="1690"/>
                <a:chExt cx="1230" cy="483"/>
              </a:xfrm>
            </p:grpSpPr>
            <p:sp>
              <p:nvSpPr>
                <p:cNvPr id="22" name="Text Box 71">
                  <a:extLst>
                    <a:ext uri="{FF2B5EF4-FFF2-40B4-BE49-F238E27FC236}">
                      <a16:creationId xmlns:a16="http://schemas.microsoft.com/office/drawing/2014/main" id="{D09E5CC7-E422-42B5-CD26-7215F3E759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690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٢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 × </a:t>
                  </a: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٢</a:t>
                  </a:r>
                  <a:r>
                    <a:rPr lang="ar-SA" altLang="en-US" sz="2400" b="1" dirty="0"/>
                    <a:t> 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3" name="Text Box 72">
                  <a:extLst>
                    <a:ext uri="{FF2B5EF4-FFF2-40B4-BE49-F238E27FC236}">
                      <a16:creationId xmlns:a16="http://schemas.microsoft.com/office/drawing/2014/main" id="{9CD73DA8-4657-9C7D-678C-91332ADA4B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885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r>
                    <a:rPr lang="ar-SA" altLang="en-US" sz="2400" b="1" dirty="0">
                      <a:solidFill>
                        <a:srgbClr val="0066CC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0066CC"/>
                      </a:solidFill>
                    </a:rPr>
                    <a:t> ٢</a:t>
                  </a:r>
                  <a:r>
                    <a:rPr lang="ar-SA" altLang="en-US" sz="2400" b="1" dirty="0"/>
                    <a:t>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 × </a:t>
                  </a: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24" name="Line 73">
                  <a:extLst>
                    <a:ext uri="{FF2B5EF4-FFF2-40B4-BE49-F238E27FC236}">
                      <a16:creationId xmlns:a16="http://schemas.microsoft.com/office/drawing/2014/main" id="{7F47D56E-5C47-7431-8C5E-20D0AC1DF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74" y="1933"/>
                  <a:ext cx="107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" name="Text Box 74">
                <a:extLst>
                  <a:ext uri="{FF2B5EF4-FFF2-40B4-BE49-F238E27FC236}">
                    <a16:creationId xmlns:a16="http://schemas.microsoft.com/office/drawing/2014/main" id="{85FFAE5B-8410-E935-3123-3F4ABE821A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" y="1788"/>
                <a:ext cx="4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=</a:t>
                </a:r>
                <a:endParaRPr lang="en-US" altLang="en-US" sz="2400" b="1" dirty="0"/>
              </a:p>
            </p:txBody>
          </p:sp>
        </p:grpSp>
        <p:sp>
          <p:nvSpPr>
            <p:cNvPr id="19" name="Text Box 75">
              <a:extLst>
                <a:ext uri="{FF2B5EF4-FFF2-40B4-BE49-F238E27FC236}">
                  <a16:creationId xmlns:a16="http://schemas.microsoft.com/office/drawing/2014/main" id="{516BDA91-0B02-B36D-1069-F90EE571D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57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25" name="Line 76">
            <a:extLst>
              <a:ext uri="{FF2B5EF4-FFF2-40B4-BE49-F238E27FC236}">
                <a16:creationId xmlns:a16="http://schemas.microsoft.com/office/drawing/2014/main" id="{8AE0B532-30E6-CEAF-97D5-F4FF1593C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6989" y="2852329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77">
            <a:extLst>
              <a:ext uri="{FF2B5EF4-FFF2-40B4-BE49-F238E27FC236}">
                <a16:creationId xmlns:a16="http://schemas.microsoft.com/office/drawing/2014/main" id="{99A0823F-EABA-C9BF-5D00-B5D097FE08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6202" y="2538004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78">
            <a:extLst>
              <a:ext uri="{FF2B5EF4-FFF2-40B4-BE49-F238E27FC236}">
                <a16:creationId xmlns:a16="http://schemas.microsoft.com/office/drawing/2014/main" id="{ECFFD46E-6723-9B40-81CF-0BA6C0195E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5502" y="254276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79">
            <a:extLst>
              <a:ext uri="{FF2B5EF4-FFF2-40B4-BE49-F238E27FC236}">
                <a16:creationId xmlns:a16="http://schemas.microsoft.com/office/drawing/2014/main" id="{D5368EE2-DADC-7241-45F3-3848B88D5A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6264" y="2563404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9" name="Group 80">
            <a:extLst>
              <a:ext uri="{FF2B5EF4-FFF2-40B4-BE49-F238E27FC236}">
                <a16:creationId xmlns:a16="http://schemas.microsoft.com/office/drawing/2014/main" id="{B2C35E70-CE81-FBAF-1C84-6A973606824C}"/>
              </a:ext>
            </a:extLst>
          </p:cNvPr>
          <p:cNvGrpSpPr>
            <a:grpSpLocks/>
          </p:cNvGrpSpPr>
          <p:nvPr/>
        </p:nvGrpSpPr>
        <p:grpSpPr bwMode="auto">
          <a:xfrm>
            <a:off x="3914702" y="2445929"/>
            <a:ext cx="854075" cy="766762"/>
            <a:chOff x="2336" y="1706"/>
            <a:chExt cx="538" cy="483"/>
          </a:xfrm>
        </p:grpSpPr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id="{4982DB14-DB6F-E649-C022-1F5DD5C31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32" name="Text Box 82">
                <a:extLst>
                  <a:ext uri="{FF2B5EF4-FFF2-40B4-BE49-F238E27FC236}">
                    <a16:creationId xmlns:a16="http://schemas.microsoft.com/office/drawing/2014/main" id="{6A24D468-7EC7-ECFA-E35D-EAFE399D0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33" name="Text Box 83">
                <a:extLst>
                  <a:ext uri="{FF2B5EF4-FFF2-40B4-BE49-F238E27FC236}">
                    <a16:creationId xmlns:a16="http://schemas.microsoft.com/office/drawing/2014/main" id="{C2BCC59C-ABD8-1680-7725-C95BB2BAF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34" name="Line 84">
                <a:extLst>
                  <a:ext uri="{FF2B5EF4-FFF2-40B4-BE49-F238E27FC236}">
                    <a16:creationId xmlns:a16="http://schemas.microsoft.com/office/drawing/2014/main" id="{0A522FB0-0CDC-3694-9D8C-D26C5700E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85">
              <a:extLst>
                <a:ext uri="{FF2B5EF4-FFF2-40B4-BE49-F238E27FC236}">
                  <a16:creationId xmlns:a16="http://schemas.microsoft.com/office/drawing/2014/main" id="{98CD2688-A42F-AF14-C597-E334810B9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35" name="Group 108">
            <a:extLst>
              <a:ext uri="{FF2B5EF4-FFF2-40B4-BE49-F238E27FC236}">
                <a16:creationId xmlns:a16="http://schemas.microsoft.com/office/drawing/2014/main" id="{2561B295-5F0C-667C-DA9D-53831B8DFE07}"/>
              </a:ext>
            </a:extLst>
          </p:cNvPr>
          <p:cNvGrpSpPr>
            <a:grpSpLocks/>
          </p:cNvGrpSpPr>
          <p:nvPr/>
        </p:nvGrpSpPr>
        <p:grpSpPr bwMode="auto">
          <a:xfrm>
            <a:off x="3016177" y="4508091"/>
            <a:ext cx="1008062" cy="766763"/>
            <a:chOff x="4377" y="2811"/>
            <a:chExt cx="635" cy="483"/>
          </a:xfrm>
        </p:grpSpPr>
        <p:grpSp>
          <p:nvGrpSpPr>
            <p:cNvPr id="36" name="Group 109">
              <a:extLst>
                <a:ext uri="{FF2B5EF4-FFF2-40B4-BE49-F238E27FC236}">
                  <a16:creationId xmlns:a16="http://schemas.microsoft.com/office/drawing/2014/main" id="{FDCFA1B6-E9BB-D9ED-EAFE-6ECC3A366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8" name="Text Box 110">
                <a:extLst>
                  <a:ext uri="{FF2B5EF4-FFF2-40B4-BE49-F238E27FC236}">
                    <a16:creationId xmlns:a16="http://schemas.microsoft.com/office/drawing/2014/main" id="{63E6037E-E14D-333E-46B1-E9B93D948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39" name="Text Box 111">
                <a:extLst>
                  <a:ext uri="{FF2B5EF4-FFF2-40B4-BE49-F238E27FC236}">
                    <a16:creationId xmlns:a16="http://schemas.microsoft.com/office/drawing/2014/main" id="{31AC0F7E-C0B8-BC09-9D8F-76A1033B7E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١٥</a:t>
                </a:r>
                <a:endParaRPr lang="en-US" altLang="en-US" sz="2400" b="1" dirty="0"/>
              </a:p>
            </p:txBody>
          </p:sp>
          <p:sp>
            <p:nvSpPr>
              <p:cNvPr id="40" name="Line 112">
                <a:extLst>
                  <a:ext uri="{FF2B5EF4-FFF2-40B4-BE49-F238E27FC236}">
                    <a16:creationId xmlns:a16="http://schemas.microsoft.com/office/drawing/2014/main" id="{F6FE6816-F0FC-137A-C576-CF850C4F4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 Box 113">
              <a:extLst>
                <a:ext uri="{FF2B5EF4-FFF2-40B4-BE49-F238E27FC236}">
                  <a16:creationId xmlns:a16="http://schemas.microsoft.com/office/drawing/2014/main" id="{E2F0C1F0-26CF-DA48-3645-0D51B042F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</p:grpSp>
      <p:grpSp>
        <p:nvGrpSpPr>
          <p:cNvPr id="41" name="Group 115">
            <a:extLst>
              <a:ext uri="{FF2B5EF4-FFF2-40B4-BE49-F238E27FC236}">
                <a16:creationId xmlns:a16="http://schemas.microsoft.com/office/drawing/2014/main" id="{93887399-D076-42F9-DAAE-76719632756C}"/>
              </a:ext>
            </a:extLst>
          </p:cNvPr>
          <p:cNvGrpSpPr>
            <a:grpSpLocks/>
          </p:cNvGrpSpPr>
          <p:nvPr/>
        </p:nvGrpSpPr>
        <p:grpSpPr bwMode="auto">
          <a:xfrm>
            <a:off x="4887839" y="4508091"/>
            <a:ext cx="4714875" cy="766763"/>
            <a:chOff x="342" y="1138"/>
            <a:chExt cx="1204" cy="483"/>
          </a:xfrm>
        </p:grpSpPr>
        <p:sp>
          <p:nvSpPr>
            <p:cNvPr id="42" name="Text Box 116">
              <a:extLst>
                <a:ext uri="{FF2B5EF4-FFF2-40B4-BE49-F238E27FC236}">
                  <a16:creationId xmlns:a16="http://schemas.microsoft.com/office/drawing/2014/main" id="{02F03092-1089-E104-9341-5C9E0FC60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" y="1138"/>
              <a:ext cx="1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٢ × ٢ × ٢ × ٢ </a:t>
              </a:r>
              <a:r>
                <a:rPr lang="ar-SA" altLang="en-US" sz="2400" b="1" dirty="0"/>
                <a:t>×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ar-SA" altLang="en-US" sz="2400" b="1" dirty="0">
                  <a:solidFill>
                    <a:schemeClr val="accent2"/>
                  </a:solidFill>
                </a:rPr>
                <a:t>٢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ar-SA" altLang="en-US" sz="2400" b="1" dirty="0"/>
                <a:t>×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ar-SA" altLang="en-US" sz="2400" b="1" dirty="0">
                  <a:solidFill>
                    <a:schemeClr val="accent2"/>
                  </a:solidFill>
                </a:rPr>
                <a:t>٧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ar-SA" altLang="en-US" sz="2400" b="1" dirty="0"/>
                <a:t>×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ar-SA" altLang="en-US" sz="2400" b="1" dirty="0">
                  <a:solidFill>
                    <a:srgbClr val="008000"/>
                  </a:solidFill>
                </a:rPr>
                <a:t>٢</a:t>
              </a:r>
              <a:r>
                <a:rPr lang="ar-SA" altLang="en-US" sz="2400" b="1" dirty="0">
                  <a:solidFill>
                    <a:schemeClr val="accent2"/>
                  </a:solidFill>
                </a:rPr>
                <a:t> × </a:t>
              </a:r>
              <a:r>
                <a:rPr lang="ar-SA" altLang="en-US" sz="2400" b="1" dirty="0">
                  <a:solidFill>
                    <a:srgbClr val="008000"/>
                  </a:solidFill>
                </a:rPr>
                <a:t>٢</a:t>
              </a:r>
              <a:r>
                <a:rPr lang="ar-SA" altLang="en-US" sz="2400" b="1" dirty="0">
                  <a:solidFill>
                    <a:schemeClr val="accent2"/>
                  </a:solidFill>
                </a:rPr>
                <a:t> ×</a:t>
              </a:r>
              <a:r>
                <a:rPr lang="ar-SA" altLang="en-US" sz="2400" b="1" dirty="0">
                  <a:solidFill>
                    <a:srgbClr val="008000"/>
                  </a:solidFill>
                </a:rPr>
                <a:t> ٣</a:t>
              </a:r>
              <a:endParaRPr lang="en-US" alt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43" name="Text Box 117">
              <a:extLst>
                <a:ext uri="{FF2B5EF4-FFF2-40B4-BE49-F238E27FC236}">
                  <a16:creationId xmlns:a16="http://schemas.microsoft.com/office/drawing/2014/main" id="{39740CD5-7065-F79D-AAF0-58D947ED6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" y="1333"/>
              <a:ext cx="1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٧</a:t>
              </a:r>
              <a:r>
                <a:rPr lang="ar-SA" altLang="en-US" sz="2400" b="1" dirty="0">
                  <a:solidFill>
                    <a:srgbClr val="0066CC"/>
                  </a:solidFill>
                </a:rPr>
                <a:t> </a:t>
              </a:r>
              <a:r>
                <a:rPr lang="ar-SA" altLang="en-US" sz="2400" b="1" dirty="0"/>
                <a:t>×</a:t>
              </a:r>
              <a:r>
                <a:rPr lang="ar-SA" altLang="en-US" sz="2400" b="1" dirty="0">
                  <a:solidFill>
                    <a:srgbClr val="0066CC"/>
                  </a:solidFill>
                </a:rPr>
                <a:t> ٣ × ٣ × </a:t>
              </a:r>
              <a:r>
                <a:rPr lang="ar-SA" altLang="en-US" sz="2400" b="1" dirty="0">
                  <a:solidFill>
                    <a:srgbClr val="008000"/>
                  </a:solidFill>
                </a:rPr>
                <a:t>٥</a:t>
              </a:r>
              <a:endParaRPr lang="en-US" alt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44" name="Line 118">
              <a:extLst>
                <a:ext uri="{FF2B5EF4-FFF2-40B4-BE49-F238E27FC236}">
                  <a16:creationId xmlns:a16="http://schemas.microsoft.com/office/drawing/2014/main" id="{636BFD3F-62FA-B9EE-C16B-DA6517DFB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" y="1381"/>
              <a:ext cx="10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 Box 119">
            <a:extLst>
              <a:ext uri="{FF2B5EF4-FFF2-40B4-BE49-F238E27FC236}">
                <a16:creationId xmlns:a16="http://schemas.microsoft.com/office/drawing/2014/main" id="{D6688B65-5D40-F96B-2CF8-9C0428CE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539" y="4663666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grpSp>
        <p:nvGrpSpPr>
          <p:cNvPr id="47" name="Group 294">
            <a:extLst>
              <a:ext uri="{FF2B5EF4-FFF2-40B4-BE49-F238E27FC236}">
                <a16:creationId xmlns:a16="http://schemas.microsoft.com/office/drawing/2014/main" id="{B9328CC8-2CC3-B468-D20C-285D9008C3C9}"/>
              </a:ext>
            </a:extLst>
          </p:cNvPr>
          <p:cNvGrpSpPr>
            <a:grpSpLocks/>
          </p:cNvGrpSpPr>
          <p:nvPr/>
        </p:nvGrpSpPr>
        <p:grpSpPr bwMode="auto">
          <a:xfrm>
            <a:off x="7408789" y="2417354"/>
            <a:ext cx="2520950" cy="782637"/>
            <a:chOff x="4150" y="1115"/>
            <a:chExt cx="1588" cy="493"/>
          </a:xfrm>
        </p:grpSpPr>
        <p:grpSp>
          <p:nvGrpSpPr>
            <p:cNvPr id="48" name="Group 6">
              <a:extLst>
                <a:ext uri="{FF2B5EF4-FFF2-40B4-BE49-F238E27FC236}">
                  <a16:creationId xmlns:a16="http://schemas.microsoft.com/office/drawing/2014/main" id="{A60B432C-613C-AADF-7BF5-F243AFA0A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5" y="1115"/>
              <a:ext cx="363" cy="483"/>
              <a:chOff x="4967" y="2221"/>
              <a:chExt cx="363" cy="483"/>
            </a:xfrm>
          </p:grpSpPr>
          <p:sp>
            <p:nvSpPr>
              <p:cNvPr id="62" name="Text Box 7">
                <a:extLst>
                  <a:ext uri="{FF2B5EF4-FFF2-40B4-BE49-F238E27FC236}">
                    <a16:creationId xmlns:a16="http://schemas.microsoft.com/office/drawing/2014/main" id="{B8833D3F-9A5F-3917-7AE5-3D2FA4AA6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 Box 8">
                <a:extLst>
                  <a:ext uri="{FF2B5EF4-FFF2-40B4-BE49-F238E27FC236}">
                    <a16:creationId xmlns:a16="http://schemas.microsoft.com/office/drawing/2014/main" id="{1428BBB1-6384-095B-D508-07AA6AAD2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B82C5A05-F918-B8D8-9EF4-5365F8367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0">
              <a:extLst>
                <a:ext uri="{FF2B5EF4-FFF2-40B4-BE49-F238E27FC236}">
                  <a16:creationId xmlns:a16="http://schemas.microsoft.com/office/drawing/2014/main" id="{E0DFC720-4855-5559-932D-941678106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1" y="1117"/>
              <a:ext cx="363" cy="483"/>
              <a:chOff x="4967" y="2221"/>
              <a:chExt cx="363" cy="483"/>
            </a:xfrm>
          </p:grpSpPr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8570E978-7D14-96B5-683F-BF84435F29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8000"/>
                    </a:solidFill>
                  </a:rPr>
                  <a:t>٤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60" name="Text Box 12">
                <a:extLst>
                  <a:ext uri="{FF2B5EF4-FFF2-40B4-BE49-F238E27FC236}">
                    <a16:creationId xmlns:a16="http://schemas.microsoft.com/office/drawing/2014/main" id="{65035FB3-29FF-9B1B-BCD5-B2A97224B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8000"/>
                    </a:solidFill>
                  </a:rPr>
                  <a:t>٥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61" name="Line 13">
                <a:extLst>
                  <a:ext uri="{FF2B5EF4-FFF2-40B4-BE49-F238E27FC236}">
                    <a16:creationId xmlns:a16="http://schemas.microsoft.com/office/drawing/2014/main" id="{E17B6915-7E71-2EE9-D5F6-1C7541F4E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0F052A4B-43D8-CF32-1974-B85E5E747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1" y="1217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53AECE51-0D69-854B-64D9-8512E2B24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22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52" name="Group 56">
              <a:extLst>
                <a:ext uri="{FF2B5EF4-FFF2-40B4-BE49-F238E27FC236}">
                  <a16:creationId xmlns:a16="http://schemas.microsoft.com/office/drawing/2014/main" id="{42920575-AD36-E71F-6BF2-BF4600933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0" y="1130"/>
              <a:ext cx="499" cy="478"/>
              <a:chOff x="1111" y="1344"/>
              <a:chExt cx="499" cy="478"/>
            </a:xfrm>
          </p:grpSpPr>
          <p:grpSp>
            <p:nvGrpSpPr>
              <p:cNvPr id="54" name="Group 57">
                <a:extLst>
                  <a:ext uri="{FF2B5EF4-FFF2-40B4-BE49-F238E27FC236}">
                    <a16:creationId xmlns:a16="http://schemas.microsoft.com/office/drawing/2014/main" id="{BC13E8EC-95A2-3FE8-9AC7-0951BA9FEE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56" name="Text Box 58">
                  <a:extLst>
                    <a:ext uri="{FF2B5EF4-FFF2-40B4-BE49-F238E27FC236}">
                      <a16:creationId xmlns:a16="http://schemas.microsoft.com/office/drawing/2014/main" id="{82AECBE6-FDCA-CFEC-109D-EC32E8ADF4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7" name="Text Box 59">
                  <a:extLst>
                    <a:ext uri="{FF2B5EF4-FFF2-40B4-BE49-F238E27FC236}">
                      <a16:creationId xmlns:a16="http://schemas.microsoft.com/office/drawing/2014/main" id="{182DFB5D-3BA5-F988-B06D-BAD204D7FE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8" name="Line 60">
                  <a:extLst>
                    <a:ext uri="{FF2B5EF4-FFF2-40B4-BE49-F238E27FC236}">
                      <a16:creationId xmlns:a16="http://schemas.microsoft.com/office/drawing/2014/main" id="{65685D5C-AD67-35C0-A9A8-482D06D9E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" name="Text Box 61">
                <a:extLst>
                  <a:ext uri="{FF2B5EF4-FFF2-40B4-BE49-F238E27FC236}">
                    <a16:creationId xmlns:a16="http://schemas.microsoft.com/office/drawing/2014/main" id="{65033281-EDD7-7131-8059-81012D3F74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53" name="Text Box 162">
              <a:extLst>
                <a:ext uri="{FF2B5EF4-FFF2-40B4-BE49-F238E27FC236}">
                  <a16:creationId xmlns:a16="http://schemas.microsoft.com/office/drawing/2014/main" id="{80AF600B-928E-2B85-B6BA-63FA048AA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</p:grpSp>
      <p:sp>
        <p:nvSpPr>
          <p:cNvPr id="65" name="Line 163">
            <a:extLst>
              <a:ext uri="{FF2B5EF4-FFF2-40B4-BE49-F238E27FC236}">
                <a16:creationId xmlns:a16="http://schemas.microsoft.com/office/drawing/2014/main" id="{E71321BC-8213-D4F8-080E-1C62C9C8FE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2164" y="2852329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4">
            <a:extLst>
              <a:ext uri="{FF2B5EF4-FFF2-40B4-BE49-F238E27FC236}">
                <a16:creationId xmlns:a16="http://schemas.microsoft.com/office/drawing/2014/main" id="{D6F8F0E2-7698-5F66-C163-83BDF686BE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1464" y="285709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" name="Group 295">
            <a:extLst>
              <a:ext uri="{FF2B5EF4-FFF2-40B4-BE49-F238E27FC236}">
                <a16:creationId xmlns:a16="http://schemas.microsoft.com/office/drawing/2014/main" id="{6C10D249-6842-C085-AED6-E7F0208A8D68}"/>
              </a:ext>
            </a:extLst>
          </p:cNvPr>
          <p:cNvGrpSpPr>
            <a:grpSpLocks/>
          </p:cNvGrpSpPr>
          <p:nvPr/>
        </p:nvGrpSpPr>
        <p:grpSpPr bwMode="auto">
          <a:xfrm>
            <a:off x="6832527" y="3669891"/>
            <a:ext cx="3097212" cy="766763"/>
            <a:chOff x="3787" y="1904"/>
            <a:chExt cx="1951" cy="483"/>
          </a:xfrm>
        </p:grpSpPr>
        <p:grpSp>
          <p:nvGrpSpPr>
            <p:cNvPr id="68" name="Group 34">
              <a:extLst>
                <a:ext uri="{FF2B5EF4-FFF2-40B4-BE49-F238E27FC236}">
                  <a16:creationId xmlns:a16="http://schemas.microsoft.com/office/drawing/2014/main" id="{7FE5597B-9793-C4B1-1008-AE630BC60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3" y="1904"/>
              <a:ext cx="635" cy="483"/>
              <a:chOff x="4377" y="2811"/>
              <a:chExt cx="635" cy="483"/>
            </a:xfrm>
          </p:grpSpPr>
          <p:grpSp>
            <p:nvGrpSpPr>
              <p:cNvPr id="84" name="Group 35">
                <a:extLst>
                  <a:ext uri="{FF2B5EF4-FFF2-40B4-BE49-F238E27FC236}">
                    <a16:creationId xmlns:a16="http://schemas.microsoft.com/office/drawing/2014/main" id="{8B182952-273C-5445-1C7A-EE21160A2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86" name="Text Box 36">
                  <a:extLst>
                    <a:ext uri="{FF2B5EF4-FFF2-40B4-BE49-F238E27FC236}">
                      <a16:creationId xmlns:a16="http://schemas.microsoft.com/office/drawing/2014/main" id="{DD9DBAB3-AC70-6770-D430-8AB2DB27F5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" name="Text Box 37">
                  <a:extLst>
                    <a:ext uri="{FF2B5EF4-FFF2-40B4-BE49-F238E27FC236}">
                      <a16:creationId xmlns:a16="http://schemas.microsoft.com/office/drawing/2014/main" id="{80B7F28A-A78A-DF57-560E-40907CB894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٧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" name="Line 38">
                  <a:extLst>
                    <a:ext uri="{FF2B5EF4-FFF2-40B4-BE49-F238E27FC236}">
                      <a16:creationId xmlns:a16="http://schemas.microsoft.com/office/drawing/2014/main" id="{58B53C48-637E-BEDB-FECC-6BE8DD0C5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" name="Text Box 39">
                <a:extLst>
                  <a:ext uri="{FF2B5EF4-FFF2-40B4-BE49-F238E27FC236}">
                    <a16:creationId xmlns:a16="http://schemas.microsoft.com/office/drawing/2014/main" id="{0AF73966-A2B7-ACF0-0F80-C9BA84333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9" name="Text Box 66">
              <a:extLst>
                <a:ext uri="{FF2B5EF4-FFF2-40B4-BE49-F238E27FC236}">
                  <a16:creationId xmlns:a16="http://schemas.microsoft.com/office/drawing/2014/main" id="{BEDF796C-8110-7FB5-6A5F-7CDB161EC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" y="19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70" name="Text Box 67">
              <a:extLst>
                <a:ext uri="{FF2B5EF4-FFF2-40B4-BE49-F238E27FC236}">
                  <a16:creationId xmlns:a16="http://schemas.microsoft.com/office/drawing/2014/main" id="{83073019-5411-6402-C07E-726BB6BFD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98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71" name="Group 165">
              <a:extLst>
                <a:ext uri="{FF2B5EF4-FFF2-40B4-BE49-F238E27FC236}">
                  <a16:creationId xmlns:a16="http://schemas.microsoft.com/office/drawing/2014/main" id="{E3C37974-9014-B88E-AB3B-FEAA488E8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6" y="1904"/>
              <a:ext cx="635" cy="483"/>
              <a:chOff x="4377" y="2811"/>
              <a:chExt cx="635" cy="483"/>
            </a:xfrm>
          </p:grpSpPr>
          <p:grpSp>
            <p:nvGrpSpPr>
              <p:cNvPr id="79" name="Group 166">
                <a:extLst>
                  <a:ext uri="{FF2B5EF4-FFF2-40B4-BE49-F238E27FC236}">
                    <a16:creationId xmlns:a16="http://schemas.microsoft.com/office/drawing/2014/main" id="{26F06D84-B6FD-B305-A9B1-CCDAD2EC7A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81" name="Text Box 167">
                  <a:extLst>
                    <a:ext uri="{FF2B5EF4-FFF2-40B4-BE49-F238E27FC236}">
                      <a16:creationId xmlns:a16="http://schemas.microsoft.com/office/drawing/2014/main" id="{DDFFDE35-CB57-4978-6DF7-D19F7B9B97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2" name="Text Box 168">
                  <a:extLst>
                    <a:ext uri="{FF2B5EF4-FFF2-40B4-BE49-F238E27FC236}">
                      <a16:creationId xmlns:a16="http://schemas.microsoft.com/office/drawing/2014/main" id="{9FFF03A4-0A62-C2AE-06D0-2F76470078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٩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3" name="Line 169">
                  <a:extLst>
                    <a:ext uri="{FF2B5EF4-FFF2-40B4-BE49-F238E27FC236}">
                      <a16:creationId xmlns:a16="http://schemas.microsoft.com/office/drawing/2014/main" id="{0C618FCC-A2FF-C0B4-6A22-009BF1C8B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0" name="Text Box 170">
                <a:extLst>
                  <a:ext uri="{FF2B5EF4-FFF2-40B4-BE49-F238E27FC236}">
                    <a16:creationId xmlns:a16="http://schemas.microsoft.com/office/drawing/2014/main" id="{7073587B-6891-DC92-AB2E-2EFA877C7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2" name="Text Box 171">
              <a:extLst>
                <a:ext uri="{FF2B5EF4-FFF2-40B4-BE49-F238E27FC236}">
                  <a16:creationId xmlns:a16="http://schemas.microsoft.com/office/drawing/2014/main" id="{055F4F75-987D-907D-31F9-E783C3216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99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73" name="Group 172">
              <a:extLst>
                <a:ext uri="{FF2B5EF4-FFF2-40B4-BE49-F238E27FC236}">
                  <a16:creationId xmlns:a16="http://schemas.microsoft.com/office/drawing/2014/main" id="{98A3679F-5712-23D6-DDE4-9A6B826F0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8" y="1904"/>
              <a:ext cx="635" cy="483"/>
              <a:chOff x="4377" y="2811"/>
              <a:chExt cx="635" cy="483"/>
            </a:xfrm>
          </p:grpSpPr>
          <p:grpSp>
            <p:nvGrpSpPr>
              <p:cNvPr id="74" name="Group 173">
                <a:extLst>
                  <a:ext uri="{FF2B5EF4-FFF2-40B4-BE49-F238E27FC236}">
                    <a16:creationId xmlns:a16="http://schemas.microsoft.com/office/drawing/2014/main" id="{F9496CC0-C79D-9C7D-78C8-BB763AF31A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76" name="Text Box 174">
                  <a:extLst>
                    <a:ext uri="{FF2B5EF4-FFF2-40B4-BE49-F238E27FC236}">
                      <a16:creationId xmlns:a16="http://schemas.microsoft.com/office/drawing/2014/main" id="{5A3271E6-B3B5-9DAE-8E44-8D4759A383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77" name="Text Box 175">
                  <a:extLst>
                    <a:ext uri="{FF2B5EF4-FFF2-40B4-BE49-F238E27FC236}">
                      <a16:creationId xmlns:a16="http://schemas.microsoft.com/office/drawing/2014/main" id="{B12F5FA0-6FFF-52DF-E6D6-8D23F6889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8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78" name="Line 176">
                  <a:extLst>
                    <a:ext uri="{FF2B5EF4-FFF2-40B4-BE49-F238E27FC236}">
                      <a16:creationId xmlns:a16="http://schemas.microsoft.com/office/drawing/2014/main" id="{4534C8BC-7330-F36D-A427-CEA5BCC6A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Text Box 177">
                <a:extLst>
                  <a:ext uri="{FF2B5EF4-FFF2-40B4-BE49-F238E27FC236}">
                    <a16:creationId xmlns:a16="http://schemas.microsoft.com/office/drawing/2014/main" id="{AAEDF051-9AB7-9D4B-7B12-8BA1167FF4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8000"/>
                    </a:solidFill>
                  </a:rPr>
                  <a:t>٢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89" name="Text Box 178">
            <a:extLst>
              <a:ext uri="{FF2B5EF4-FFF2-40B4-BE49-F238E27FC236}">
                <a16:creationId xmlns:a16="http://schemas.microsoft.com/office/drawing/2014/main" id="{F384802D-0493-4867-2528-55000284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727" y="3801654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 dirty="0"/>
              <a:t>×</a:t>
            </a:r>
            <a:endParaRPr lang="en-US" altLang="en-US" sz="2400" b="1" dirty="0"/>
          </a:p>
        </p:txBody>
      </p:sp>
      <p:grpSp>
        <p:nvGrpSpPr>
          <p:cNvPr id="90" name="Group 185">
            <a:extLst>
              <a:ext uri="{FF2B5EF4-FFF2-40B4-BE49-F238E27FC236}">
                <a16:creationId xmlns:a16="http://schemas.microsoft.com/office/drawing/2014/main" id="{222F2A3D-136D-DCC4-5A35-4F40931C0B4E}"/>
              </a:ext>
            </a:extLst>
          </p:cNvPr>
          <p:cNvGrpSpPr>
            <a:grpSpLocks/>
          </p:cNvGrpSpPr>
          <p:nvPr/>
        </p:nvGrpSpPr>
        <p:grpSpPr bwMode="auto">
          <a:xfrm>
            <a:off x="5735564" y="3644491"/>
            <a:ext cx="576263" cy="766763"/>
            <a:chOff x="4967" y="2221"/>
            <a:chExt cx="363" cy="483"/>
          </a:xfrm>
        </p:grpSpPr>
        <p:sp>
          <p:nvSpPr>
            <p:cNvPr id="91" name="Text Box 186">
              <a:extLst>
                <a:ext uri="{FF2B5EF4-FFF2-40B4-BE49-F238E27FC236}">
                  <a16:creationId xmlns:a16="http://schemas.microsoft.com/office/drawing/2014/main" id="{07897B2D-7842-A642-DA5D-32530B85F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١٤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2" name="Text Box 187">
              <a:extLst>
                <a:ext uri="{FF2B5EF4-FFF2-40B4-BE49-F238E27FC236}">
                  <a16:creationId xmlns:a16="http://schemas.microsoft.com/office/drawing/2014/main" id="{623B9DA1-1E33-AC6B-D0AD-705F8EFEE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٩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3" name="Line 188">
              <a:extLst>
                <a:ext uri="{FF2B5EF4-FFF2-40B4-BE49-F238E27FC236}">
                  <a16:creationId xmlns:a16="http://schemas.microsoft.com/office/drawing/2014/main" id="{712826E6-958F-2559-2610-5DDF6506F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Text Box 189">
            <a:extLst>
              <a:ext uri="{FF2B5EF4-FFF2-40B4-BE49-F238E27FC236}">
                <a16:creationId xmlns:a16="http://schemas.microsoft.com/office/drawing/2014/main" id="{773C53AB-10BA-3811-C670-5E874B21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227" y="3801654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/>
              <a:t>×</a:t>
            </a:r>
            <a:endParaRPr lang="en-US" altLang="en-US" sz="2400" b="1"/>
          </a:p>
        </p:txBody>
      </p:sp>
      <p:grpSp>
        <p:nvGrpSpPr>
          <p:cNvPr id="95" name="Group 195">
            <a:extLst>
              <a:ext uri="{FF2B5EF4-FFF2-40B4-BE49-F238E27FC236}">
                <a16:creationId xmlns:a16="http://schemas.microsoft.com/office/drawing/2014/main" id="{F7309EE1-5D0C-CF37-FD65-6272B11BEA62}"/>
              </a:ext>
            </a:extLst>
          </p:cNvPr>
          <p:cNvGrpSpPr>
            <a:grpSpLocks/>
          </p:cNvGrpSpPr>
          <p:nvPr/>
        </p:nvGrpSpPr>
        <p:grpSpPr bwMode="auto">
          <a:xfrm>
            <a:off x="5014839" y="3644491"/>
            <a:ext cx="576263" cy="766763"/>
            <a:chOff x="4967" y="2221"/>
            <a:chExt cx="363" cy="483"/>
          </a:xfrm>
        </p:grpSpPr>
        <p:sp>
          <p:nvSpPr>
            <p:cNvPr id="96" name="Text Box 196">
              <a:extLst>
                <a:ext uri="{FF2B5EF4-FFF2-40B4-BE49-F238E27FC236}">
                  <a16:creationId xmlns:a16="http://schemas.microsoft.com/office/drawing/2014/main" id="{4369DF5A-D733-808B-9CD9-D8C74A1EF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8000"/>
                  </a:solidFill>
                </a:rPr>
                <a:t>١٢</a:t>
              </a:r>
              <a:endParaRPr lang="en-US" alt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97" name="Text Box 197">
              <a:extLst>
                <a:ext uri="{FF2B5EF4-FFF2-40B4-BE49-F238E27FC236}">
                  <a16:creationId xmlns:a16="http://schemas.microsoft.com/office/drawing/2014/main" id="{045928B4-06F4-BEDB-C23C-22EB46E51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8000"/>
                  </a:solidFill>
                </a:rPr>
                <a:t>٥</a:t>
              </a:r>
              <a:endParaRPr lang="en-US" alt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98" name="Line 198">
              <a:extLst>
                <a:ext uri="{FF2B5EF4-FFF2-40B4-BE49-F238E27FC236}">
                  <a16:creationId xmlns:a16="http://schemas.microsoft.com/office/drawing/2014/main" id="{53CAA4AD-7647-1469-D274-332A0B9FA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Text Box 200">
            <a:extLst>
              <a:ext uri="{FF2B5EF4-FFF2-40B4-BE49-F238E27FC236}">
                <a16:creationId xmlns:a16="http://schemas.microsoft.com/office/drawing/2014/main" id="{8CB5B413-39B7-E3BE-5B4B-352144A1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514" y="4650966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sp>
        <p:nvSpPr>
          <p:cNvPr id="100" name="Line 206">
            <a:extLst>
              <a:ext uri="{FF2B5EF4-FFF2-40B4-BE49-F238E27FC236}">
                <a16:creationId xmlns:a16="http://schemas.microsoft.com/office/drawing/2014/main" id="{FE1D6B17-E31E-5D7F-5049-321F12DA87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1389" y="4581116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207">
            <a:extLst>
              <a:ext uri="{FF2B5EF4-FFF2-40B4-BE49-F238E27FC236}">
                <a16:creationId xmlns:a16="http://schemas.microsoft.com/office/drawing/2014/main" id="{51B871F6-E2DE-E4FA-B0FA-C9C85F9EBE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0589" y="4939891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208">
            <a:extLst>
              <a:ext uri="{FF2B5EF4-FFF2-40B4-BE49-F238E27FC236}">
                <a16:creationId xmlns:a16="http://schemas.microsoft.com/office/drawing/2014/main" id="{E735C4E4-132E-BF2A-5D2E-ADE8872BB5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7352" y="4939891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09">
            <a:extLst>
              <a:ext uri="{FF2B5EF4-FFF2-40B4-BE49-F238E27FC236}">
                <a16:creationId xmlns:a16="http://schemas.microsoft.com/office/drawing/2014/main" id="{1A80268A-5055-7162-5732-BA235D7DB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2302" y="4606516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4" name="Group 296">
            <a:extLst>
              <a:ext uri="{FF2B5EF4-FFF2-40B4-BE49-F238E27FC236}">
                <a16:creationId xmlns:a16="http://schemas.microsoft.com/office/drawing/2014/main" id="{1434237E-5FEE-A09B-5905-A40B1728E8D6}"/>
              </a:ext>
            </a:extLst>
          </p:cNvPr>
          <p:cNvGrpSpPr>
            <a:grpSpLocks/>
          </p:cNvGrpSpPr>
          <p:nvPr/>
        </p:nvGrpSpPr>
        <p:grpSpPr bwMode="auto">
          <a:xfrm>
            <a:off x="3854377" y="4508091"/>
            <a:ext cx="962025" cy="766763"/>
            <a:chOff x="1911" y="2432"/>
            <a:chExt cx="606" cy="483"/>
          </a:xfrm>
        </p:grpSpPr>
        <p:grpSp>
          <p:nvGrpSpPr>
            <p:cNvPr id="105" name="Group 210">
              <a:extLst>
                <a:ext uri="{FF2B5EF4-FFF2-40B4-BE49-F238E27FC236}">
                  <a16:creationId xmlns:a16="http://schemas.microsoft.com/office/drawing/2014/main" id="{B6275223-B87E-C734-DC17-4CE113C389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2432"/>
              <a:ext cx="363" cy="483"/>
              <a:chOff x="4967" y="2221"/>
              <a:chExt cx="363" cy="483"/>
            </a:xfrm>
          </p:grpSpPr>
          <p:sp>
            <p:nvSpPr>
              <p:cNvPr id="107" name="Text Box 211">
                <a:extLst>
                  <a:ext uri="{FF2B5EF4-FFF2-40B4-BE49-F238E27FC236}">
                    <a16:creationId xmlns:a16="http://schemas.microsoft.com/office/drawing/2014/main" id="{AADADADD-FB35-4259-DE54-68D642855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٦٤</a:t>
                </a:r>
                <a:endParaRPr lang="en-US" altLang="en-US" sz="2400" b="1" dirty="0"/>
              </a:p>
            </p:txBody>
          </p:sp>
          <p:sp>
            <p:nvSpPr>
              <p:cNvPr id="108" name="Text Box 212">
                <a:extLst>
                  <a:ext uri="{FF2B5EF4-FFF2-40B4-BE49-F238E27FC236}">
                    <a16:creationId xmlns:a16="http://schemas.microsoft.com/office/drawing/2014/main" id="{4E3E6D5E-74CB-1E47-3C3F-1BE7EA179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١٥</a:t>
                </a:r>
                <a:endParaRPr lang="en-US" altLang="en-US" sz="2400" b="1" dirty="0"/>
              </a:p>
            </p:txBody>
          </p:sp>
          <p:sp>
            <p:nvSpPr>
              <p:cNvPr id="109" name="Line 213">
                <a:extLst>
                  <a:ext uri="{FF2B5EF4-FFF2-40B4-BE49-F238E27FC236}">
                    <a16:creationId xmlns:a16="http://schemas.microsoft.com/office/drawing/2014/main" id="{1CE75670-659B-2A35-AB6A-1A82163FD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" name="Text Box 214">
              <a:extLst>
                <a:ext uri="{FF2B5EF4-FFF2-40B4-BE49-F238E27FC236}">
                  <a16:creationId xmlns:a16="http://schemas.microsoft.com/office/drawing/2014/main" id="{A34BFFEE-3563-F0EC-FD82-30DE2987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" y="2531"/>
              <a:ext cx="3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0" name="Group 297">
            <a:extLst>
              <a:ext uri="{FF2B5EF4-FFF2-40B4-BE49-F238E27FC236}">
                <a16:creationId xmlns:a16="http://schemas.microsoft.com/office/drawing/2014/main" id="{FF7958F3-3922-4F60-FFD0-049E1DD48CF2}"/>
              </a:ext>
            </a:extLst>
          </p:cNvPr>
          <p:cNvGrpSpPr>
            <a:grpSpLocks/>
          </p:cNvGrpSpPr>
          <p:nvPr/>
        </p:nvGrpSpPr>
        <p:grpSpPr bwMode="auto">
          <a:xfrm>
            <a:off x="7167489" y="5579654"/>
            <a:ext cx="2546350" cy="766762"/>
            <a:chOff x="3998" y="3107"/>
            <a:chExt cx="1604" cy="483"/>
          </a:xfrm>
        </p:grpSpPr>
        <p:sp>
          <p:nvSpPr>
            <p:cNvPr id="111" name="Text Box 215">
              <a:extLst>
                <a:ext uri="{FF2B5EF4-FFF2-40B4-BE49-F238E27FC236}">
                  <a16:creationId xmlns:a16="http://schemas.microsoft.com/office/drawing/2014/main" id="{989AB1F0-DE16-0C3B-073A-FF87FECE0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320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١٠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 Box 216">
              <a:extLst>
                <a:ext uri="{FF2B5EF4-FFF2-40B4-BE49-F238E27FC236}">
                  <a16:creationId xmlns:a16="http://schemas.microsoft.com/office/drawing/2014/main" id="{3B2E16F6-61FB-EF32-A68B-1F57914F8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" y="320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  <p:sp>
          <p:nvSpPr>
            <p:cNvPr id="113" name="Text Box 217">
              <a:extLst>
                <a:ext uri="{FF2B5EF4-FFF2-40B4-BE49-F238E27FC236}">
                  <a16:creationId xmlns:a16="http://schemas.microsoft.com/office/drawing/2014/main" id="{52CF8C2D-FD80-920A-75D3-396E21BF6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" y="3203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٣.٧٨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14" name="Text Box 218">
              <a:extLst>
                <a:ext uri="{FF2B5EF4-FFF2-40B4-BE49-F238E27FC236}">
                  <a16:creationId xmlns:a16="http://schemas.microsoft.com/office/drawing/2014/main" id="{26F7D54A-FAEB-ECA9-A10E-FC90716BD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7" y="320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115" name="Group 219">
              <a:extLst>
                <a:ext uri="{FF2B5EF4-FFF2-40B4-BE49-F238E27FC236}">
                  <a16:creationId xmlns:a16="http://schemas.microsoft.com/office/drawing/2014/main" id="{683C6CDA-10E8-706C-146B-BF18095BA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07"/>
              <a:ext cx="363" cy="483"/>
              <a:chOff x="4967" y="2221"/>
              <a:chExt cx="363" cy="483"/>
            </a:xfrm>
          </p:grpSpPr>
          <p:sp>
            <p:nvSpPr>
              <p:cNvPr id="117" name="Text Box 220">
                <a:extLst>
                  <a:ext uri="{FF2B5EF4-FFF2-40B4-BE49-F238E27FC236}">
                    <a16:creationId xmlns:a16="http://schemas.microsoft.com/office/drawing/2014/main" id="{47D5F000-9A65-E6EE-F007-7534EFA63F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8000"/>
                    </a:solidFill>
                  </a:rPr>
                  <a:t>١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8" name="Text Box 221">
                <a:extLst>
                  <a:ext uri="{FF2B5EF4-FFF2-40B4-BE49-F238E27FC236}">
                    <a16:creationId xmlns:a16="http://schemas.microsoft.com/office/drawing/2014/main" id="{8D892FA5-80A2-1490-0B2E-6BBA897F0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8000"/>
                    </a:solidFill>
                  </a:rPr>
                  <a:t>٥</a:t>
                </a:r>
                <a:endParaRPr lang="en-US" altLang="en-US" sz="2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9" name="Line 222">
                <a:extLst>
                  <a:ext uri="{FF2B5EF4-FFF2-40B4-BE49-F238E27FC236}">
                    <a16:creationId xmlns:a16="http://schemas.microsoft.com/office/drawing/2014/main" id="{81B2C9D5-638F-4D5F-0E8F-7D7537DDA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" name="Text Box 223">
              <a:extLst>
                <a:ext uri="{FF2B5EF4-FFF2-40B4-BE49-F238E27FC236}">
                  <a16:creationId xmlns:a16="http://schemas.microsoft.com/office/drawing/2014/main" id="{C1797A77-775A-70E5-0816-86E90C960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" y="3206"/>
              <a:ext cx="3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0" name="Group 298">
            <a:extLst>
              <a:ext uri="{FF2B5EF4-FFF2-40B4-BE49-F238E27FC236}">
                <a16:creationId xmlns:a16="http://schemas.microsoft.com/office/drawing/2014/main" id="{74A34DE9-29A1-8433-BB29-19FF8104FF45}"/>
              </a:ext>
            </a:extLst>
          </p:cNvPr>
          <p:cNvGrpSpPr>
            <a:grpSpLocks/>
          </p:cNvGrpSpPr>
          <p:nvPr/>
        </p:nvGrpSpPr>
        <p:grpSpPr bwMode="auto">
          <a:xfrm>
            <a:off x="2512939" y="5589179"/>
            <a:ext cx="1404938" cy="766762"/>
            <a:chOff x="1066" y="3113"/>
            <a:chExt cx="885" cy="483"/>
          </a:xfrm>
        </p:grpSpPr>
        <p:grpSp>
          <p:nvGrpSpPr>
            <p:cNvPr id="121" name="Group 275">
              <a:extLst>
                <a:ext uri="{FF2B5EF4-FFF2-40B4-BE49-F238E27FC236}">
                  <a16:creationId xmlns:a16="http://schemas.microsoft.com/office/drawing/2014/main" id="{20985CFB-34C5-B80E-E26E-014F54627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6" y="3113"/>
              <a:ext cx="635" cy="483"/>
              <a:chOff x="4377" y="2811"/>
              <a:chExt cx="635" cy="483"/>
            </a:xfrm>
          </p:grpSpPr>
          <p:grpSp>
            <p:nvGrpSpPr>
              <p:cNvPr id="123" name="Group 276">
                <a:extLst>
                  <a:ext uri="{FF2B5EF4-FFF2-40B4-BE49-F238E27FC236}">
                    <a16:creationId xmlns:a16="http://schemas.microsoft.com/office/drawing/2014/main" id="{83F03998-D84D-82B2-A5F8-6043EE71A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25" name="Text Box 277">
                  <a:extLst>
                    <a:ext uri="{FF2B5EF4-FFF2-40B4-BE49-F238E27FC236}">
                      <a16:creationId xmlns:a16="http://schemas.microsoft.com/office/drawing/2014/main" id="{7BFDFF02-2CE7-AD4E-BE09-96FD9FAA17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٥٦</a:t>
                  </a:r>
                  <a:endParaRPr lang="en-US" altLang="en-US" sz="2400" b="1" dirty="0"/>
                </a:p>
              </p:txBody>
            </p:sp>
            <p:sp>
              <p:nvSpPr>
                <p:cNvPr id="126" name="Text Box 278">
                  <a:extLst>
                    <a:ext uri="{FF2B5EF4-FFF2-40B4-BE49-F238E27FC236}">
                      <a16:creationId xmlns:a16="http://schemas.microsoft.com/office/drawing/2014/main" id="{142E09CB-EC9B-1D52-2D66-4059B10E07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١٠٠</a:t>
                  </a:r>
                  <a:endParaRPr lang="en-US" altLang="en-US" sz="2400" b="1" dirty="0"/>
                </a:p>
              </p:txBody>
            </p:sp>
            <p:sp>
              <p:nvSpPr>
                <p:cNvPr id="127" name="Line 279">
                  <a:extLst>
                    <a:ext uri="{FF2B5EF4-FFF2-40B4-BE49-F238E27FC236}">
                      <a16:creationId xmlns:a16="http://schemas.microsoft.com/office/drawing/2014/main" id="{51972373-6133-1A80-55D9-E0379BC75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" name="Text Box 280">
                <a:extLst>
                  <a:ext uri="{FF2B5EF4-FFF2-40B4-BE49-F238E27FC236}">
                    <a16:creationId xmlns:a16="http://schemas.microsoft.com/office/drawing/2014/main" id="{11D8318F-A0F8-5FD0-FE1C-BEE9B5406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</p:grpSp>
        <p:sp>
          <p:nvSpPr>
            <p:cNvPr id="122" name="Text Box 285">
              <a:extLst>
                <a:ext uri="{FF2B5EF4-FFF2-40B4-BE49-F238E27FC236}">
                  <a16:creationId xmlns:a16="http://schemas.microsoft.com/office/drawing/2014/main" id="{5247458C-BCF0-6E97-25EC-725E09043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3203"/>
              <a:ext cx="3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28" name="Text Box 286">
            <a:extLst>
              <a:ext uri="{FF2B5EF4-FFF2-40B4-BE49-F238E27FC236}">
                <a16:creationId xmlns:a16="http://schemas.microsoft.com/office/drawing/2014/main" id="{2DE72068-8B20-CA45-BE5A-56A177F7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964" y="5732054"/>
            <a:ext cx="2592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١٠ × </a:t>
            </a:r>
            <a:r>
              <a:rPr lang="ar-SA" altLang="en-US" sz="2400" b="1" dirty="0">
                <a:solidFill>
                  <a:schemeClr val="accent2"/>
                </a:solidFill>
              </a:rPr>
              <a:t>٣.٧٨</a:t>
            </a:r>
            <a:r>
              <a:rPr lang="ar-SA" altLang="en-US" sz="2400" b="1" dirty="0"/>
              <a:t> × </a:t>
            </a:r>
            <a:r>
              <a:rPr lang="ar-SA" altLang="en-US" sz="2400" b="1" dirty="0">
                <a:solidFill>
                  <a:srgbClr val="008000"/>
                </a:solidFill>
              </a:rPr>
              <a:t>٠.٢</a:t>
            </a:r>
            <a:r>
              <a:rPr lang="ar-SA" altLang="en-US" sz="2400" b="1" dirty="0"/>
              <a:t> =</a:t>
            </a:r>
            <a:endParaRPr lang="en-US" altLang="en-US" sz="2400" b="1" dirty="0"/>
          </a:p>
        </p:txBody>
      </p:sp>
      <p:sp>
        <p:nvSpPr>
          <p:cNvPr id="129" name="Text Box 287">
            <a:extLst>
              <a:ext uri="{FF2B5EF4-FFF2-40B4-BE49-F238E27FC236}">
                <a16:creationId xmlns:a16="http://schemas.microsoft.com/office/drawing/2014/main" id="{CEC65498-3734-A877-DED0-67FCA921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77" y="5732054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٧.٥٦ =</a:t>
            </a:r>
            <a:endParaRPr lang="en-US" altLang="en-US" sz="2400" b="1" dirty="0"/>
          </a:p>
        </p:txBody>
      </p:sp>
      <p:grpSp>
        <p:nvGrpSpPr>
          <p:cNvPr id="130" name="Group 288">
            <a:extLst>
              <a:ext uri="{FF2B5EF4-FFF2-40B4-BE49-F238E27FC236}">
                <a16:creationId xmlns:a16="http://schemas.microsoft.com/office/drawing/2014/main" id="{313C916E-1E5A-CDB5-A20B-42F93968E2B0}"/>
              </a:ext>
            </a:extLst>
          </p:cNvPr>
          <p:cNvGrpSpPr>
            <a:grpSpLocks/>
          </p:cNvGrpSpPr>
          <p:nvPr/>
        </p:nvGrpSpPr>
        <p:grpSpPr bwMode="auto">
          <a:xfrm>
            <a:off x="1682677" y="5589179"/>
            <a:ext cx="1008062" cy="766762"/>
            <a:chOff x="4377" y="2811"/>
            <a:chExt cx="635" cy="483"/>
          </a:xfrm>
        </p:grpSpPr>
        <p:grpSp>
          <p:nvGrpSpPr>
            <p:cNvPr id="131" name="Group 289">
              <a:extLst>
                <a:ext uri="{FF2B5EF4-FFF2-40B4-BE49-F238E27FC236}">
                  <a16:creationId xmlns:a16="http://schemas.microsoft.com/office/drawing/2014/main" id="{E77D13F1-E773-BDCA-4A0B-F81A27546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33" name="Text Box 290">
                <a:extLst>
                  <a:ext uri="{FF2B5EF4-FFF2-40B4-BE49-F238E27FC236}">
                    <a16:creationId xmlns:a16="http://schemas.microsoft.com/office/drawing/2014/main" id="{DA3F87EA-FA7D-09A6-94B1-6E30DC9EC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١٤</a:t>
                </a:r>
                <a:endParaRPr lang="en-US" altLang="en-US" sz="2400" b="1" dirty="0"/>
              </a:p>
            </p:txBody>
          </p:sp>
          <p:sp>
            <p:nvSpPr>
              <p:cNvPr id="134" name="Text Box 291">
                <a:extLst>
                  <a:ext uri="{FF2B5EF4-FFF2-40B4-BE49-F238E27FC236}">
                    <a16:creationId xmlns:a16="http://schemas.microsoft.com/office/drawing/2014/main" id="{DB63DEA2-2054-3DAA-C08A-F06E1CB3A0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٢٥</a:t>
                </a:r>
                <a:endParaRPr lang="en-US" altLang="en-US" sz="2400" b="1" dirty="0"/>
              </a:p>
            </p:txBody>
          </p:sp>
          <p:sp>
            <p:nvSpPr>
              <p:cNvPr id="135" name="Line 292">
                <a:extLst>
                  <a:ext uri="{FF2B5EF4-FFF2-40B4-BE49-F238E27FC236}">
                    <a16:creationId xmlns:a16="http://schemas.microsoft.com/office/drawing/2014/main" id="{20800009-4102-0D3E-0E27-3A0BC0E1A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" name="Text Box 293">
              <a:extLst>
                <a:ext uri="{FF2B5EF4-FFF2-40B4-BE49-F238E27FC236}">
                  <a16:creationId xmlns:a16="http://schemas.microsoft.com/office/drawing/2014/main" id="{5809C852-A9CF-B022-6BF1-85DCB5EB1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</p:grp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D343F076-AA0C-CF58-1E7A-D6C62843E1C4}"/>
              </a:ext>
            </a:extLst>
          </p:cNvPr>
          <p:cNvSpPr txBox="1"/>
          <p:nvPr/>
        </p:nvSpPr>
        <p:spPr>
          <a:xfrm>
            <a:off x="10561620" y="2505564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٣١)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70413CF9-CD6C-ED7E-AF9C-9E84DCCC3821}"/>
              </a:ext>
            </a:extLst>
          </p:cNvPr>
          <p:cNvSpPr txBox="1"/>
          <p:nvPr/>
        </p:nvSpPr>
        <p:spPr>
          <a:xfrm>
            <a:off x="10537290" y="3713825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٣٣)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6A419836-5791-178F-E2AC-7CDCAFFD3660}"/>
              </a:ext>
            </a:extLst>
          </p:cNvPr>
          <p:cNvSpPr txBox="1"/>
          <p:nvPr/>
        </p:nvSpPr>
        <p:spPr>
          <a:xfrm>
            <a:off x="10463076" y="5589326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٣٤)</a:t>
            </a:r>
          </a:p>
        </p:txBody>
      </p:sp>
    </p:spTree>
    <p:extLst>
      <p:ext uri="{BB962C8B-B14F-4D97-AF65-F5344CB8AC3E}">
        <p14:creationId xmlns:p14="http://schemas.microsoft.com/office/powerpoint/2010/main" val="313518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5" grpId="0"/>
      <p:bldP spid="89" grpId="0"/>
      <p:bldP spid="94" grpId="0"/>
      <p:bldP spid="99" grpId="0"/>
      <p:bldP spid="128" grpId="0"/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E2D4346-926F-6A23-A891-E1DB669AC7F6}"/>
              </a:ext>
            </a:extLst>
          </p:cNvPr>
          <p:cNvGrpSpPr>
            <a:grpSpLocks/>
          </p:cNvGrpSpPr>
          <p:nvPr/>
        </p:nvGrpSpPr>
        <p:grpSpPr bwMode="auto">
          <a:xfrm>
            <a:off x="4619117" y="209179"/>
            <a:ext cx="3168650" cy="579437"/>
            <a:chOff x="1683" y="468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122AB5D-01B7-3B8F-DBA6-F9C0C7F41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3FEFECE1-6A9D-C224-8A72-9F583E061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3" y="468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ضرب الأعداد النسبية</a:t>
              </a:r>
              <a:endParaRPr lang="en-US" altLang="en-US" sz="3200" b="1" dirty="0"/>
            </a:p>
          </p:txBody>
        </p:sp>
      </p:grpSp>
      <p:grpSp>
        <p:nvGrpSpPr>
          <p:cNvPr id="8" name="Group 75">
            <a:extLst>
              <a:ext uri="{FF2B5EF4-FFF2-40B4-BE49-F238E27FC236}">
                <a16:creationId xmlns:a16="http://schemas.microsoft.com/office/drawing/2014/main" id="{0E98C968-683D-CB8E-3D33-A4A3DBC2BD36}"/>
              </a:ext>
            </a:extLst>
          </p:cNvPr>
          <p:cNvGrpSpPr>
            <a:grpSpLocks/>
          </p:cNvGrpSpPr>
          <p:nvPr/>
        </p:nvGrpSpPr>
        <p:grpSpPr bwMode="auto">
          <a:xfrm>
            <a:off x="2321137" y="1786718"/>
            <a:ext cx="2055813" cy="766762"/>
            <a:chOff x="3515" y="1117"/>
            <a:chExt cx="1025" cy="483"/>
          </a:xfrm>
        </p:grpSpPr>
        <p:grpSp>
          <p:nvGrpSpPr>
            <p:cNvPr id="11" name="Group 76">
              <a:extLst>
                <a:ext uri="{FF2B5EF4-FFF2-40B4-BE49-F238E27FC236}">
                  <a16:creationId xmlns:a16="http://schemas.microsoft.com/office/drawing/2014/main" id="{9D28F497-E8B7-C180-09EF-E51EBF36D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6" name="Text Box 77">
                <a:extLst>
                  <a:ext uri="{FF2B5EF4-FFF2-40B4-BE49-F238E27FC236}">
                    <a16:creationId xmlns:a16="http://schemas.microsoft.com/office/drawing/2014/main" id="{BA935EA4-107E-368F-BB0F-4275A713E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Text Box 78">
                <a:extLst>
                  <a:ext uri="{FF2B5EF4-FFF2-40B4-BE49-F238E27FC236}">
                    <a16:creationId xmlns:a16="http://schemas.microsoft.com/office/drawing/2014/main" id="{245505E3-795E-8B4E-4802-9F1E0BCAA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 × 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Line 79">
                <a:extLst>
                  <a:ext uri="{FF2B5EF4-FFF2-40B4-BE49-F238E27FC236}">
                    <a16:creationId xmlns:a16="http://schemas.microsoft.com/office/drawing/2014/main" id="{B087912A-BF77-A0DC-DF62-5F85BCFF3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80">
              <a:extLst>
                <a:ext uri="{FF2B5EF4-FFF2-40B4-BE49-F238E27FC236}">
                  <a16:creationId xmlns:a16="http://schemas.microsoft.com/office/drawing/2014/main" id="{0BB62A65-3595-A381-1D44-A30B4A33C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9" name="Group 115">
            <a:extLst>
              <a:ext uri="{FF2B5EF4-FFF2-40B4-BE49-F238E27FC236}">
                <a16:creationId xmlns:a16="http://schemas.microsoft.com/office/drawing/2014/main" id="{2C59E7AE-0844-346C-5C6E-E34643E8CA4C}"/>
              </a:ext>
            </a:extLst>
          </p:cNvPr>
          <p:cNvGrpSpPr>
            <a:grpSpLocks/>
          </p:cNvGrpSpPr>
          <p:nvPr/>
        </p:nvGrpSpPr>
        <p:grpSpPr bwMode="auto">
          <a:xfrm>
            <a:off x="2306850" y="927880"/>
            <a:ext cx="7632700" cy="766763"/>
            <a:chOff x="793" y="474"/>
            <a:chExt cx="4808" cy="483"/>
          </a:xfrm>
        </p:grpSpPr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id="{ED8F1384-3786-6950-889A-3D82C4B9E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530"/>
              <a:ext cx="4808" cy="363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جد الكسر المجهول في العملية :  </a:t>
              </a:r>
              <a:endParaRPr lang="en-US" altLang="en-US" sz="2400" b="1" dirty="0"/>
            </a:p>
          </p:txBody>
        </p: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A85CC7C2-8178-2447-732D-41F7D1F5C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474"/>
              <a:ext cx="363" cy="483"/>
              <a:chOff x="4967" y="2221"/>
              <a:chExt cx="363" cy="483"/>
            </a:xfrm>
          </p:grpSpPr>
          <p:sp>
            <p:nvSpPr>
              <p:cNvPr id="29" name="Text Box 23">
                <a:extLst>
                  <a:ext uri="{FF2B5EF4-FFF2-40B4-BE49-F238E27FC236}">
                    <a16:creationId xmlns:a16="http://schemas.microsoft.com/office/drawing/2014/main" id="{E24A82C5-81F0-2369-3EA3-4E4DEB3E69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30" name="Text Box 24">
                <a:extLst>
                  <a:ext uri="{FF2B5EF4-FFF2-40B4-BE49-F238E27FC236}">
                    <a16:creationId xmlns:a16="http://schemas.microsoft.com/office/drawing/2014/main" id="{904AD754-C4F6-9456-0B58-FA2C1C7CF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31" name="Line 25">
                <a:extLst>
                  <a:ext uri="{FF2B5EF4-FFF2-40B4-BE49-F238E27FC236}">
                    <a16:creationId xmlns:a16="http://schemas.microsoft.com/office/drawing/2014/main" id="{6A800953-CE8F-15F3-6F6D-393A7AE3B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E8F60B6F-76F2-2B7C-1C86-AF563DC21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" y="57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23" name="Text Box 109">
              <a:extLst>
                <a:ext uri="{FF2B5EF4-FFF2-40B4-BE49-F238E27FC236}">
                  <a16:creationId xmlns:a16="http://schemas.microsoft.com/office/drawing/2014/main" id="{6B5FB52D-34C6-B962-3232-DDD1F5DB3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4" y="620"/>
              <a:ext cx="453" cy="18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altLang="en-US" sz="2400" b="1"/>
            </a:p>
          </p:txBody>
        </p:sp>
        <p:sp>
          <p:nvSpPr>
            <p:cNvPr id="24" name="Text Box 110">
              <a:extLst>
                <a:ext uri="{FF2B5EF4-FFF2-40B4-BE49-F238E27FC236}">
                  <a16:creationId xmlns:a16="http://schemas.microsoft.com/office/drawing/2014/main" id="{F3628A17-F1F6-5290-CD51-3A24C3FF9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" y="57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5" name="Group 111">
              <a:extLst>
                <a:ext uri="{FF2B5EF4-FFF2-40B4-BE49-F238E27FC236}">
                  <a16:creationId xmlns:a16="http://schemas.microsoft.com/office/drawing/2014/main" id="{22EA679D-C4CA-F4F0-B599-FF5F0FE36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9" y="474"/>
              <a:ext cx="363" cy="483"/>
              <a:chOff x="4967" y="2221"/>
              <a:chExt cx="363" cy="483"/>
            </a:xfrm>
          </p:grpSpPr>
          <p:sp>
            <p:nvSpPr>
              <p:cNvPr id="26" name="Text Box 112">
                <a:extLst>
                  <a:ext uri="{FF2B5EF4-FFF2-40B4-BE49-F238E27FC236}">
                    <a16:creationId xmlns:a16="http://schemas.microsoft.com/office/drawing/2014/main" id="{E4D5C28C-D1CA-C07A-AC51-9B3426431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27" name="Text Box 113">
                <a:extLst>
                  <a:ext uri="{FF2B5EF4-FFF2-40B4-BE49-F238E27FC236}">
                    <a16:creationId xmlns:a16="http://schemas.microsoft.com/office/drawing/2014/main" id="{E3D8041B-0D4C-FB2C-8C0B-B3D98B607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١٤</a:t>
                </a:r>
                <a:endParaRPr lang="en-US" altLang="en-US" sz="2400" b="1" dirty="0"/>
              </a:p>
            </p:txBody>
          </p:sp>
          <p:sp>
            <p:nvSpPr>
              <p:cNvPr id="28" name="Line 114">
                <a:extLst>
                  <a:ext uri="{FF2B5EF4-FFF2-40B4-BE49-F238E27FC236}">
                    <a16:creationId xmlns:a16="http://schemas.microsoft.com/office/drawing/2014/main" id="{4565432B-B53B-65A1-3027-206A2BCFB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128">
            <a:extLst>
              <a:ext uri="{FF2B5EF4-FFF2-40B4-BE49-F238E27FC236}">
                <a16:creationId xmlns:a16="http://schemas.microsoft.com/office/drawing/2014/main" id="{A75D0EA2-3F2C-EBC0-274B-55180E11CA03}"/>
              </a:ext>
            </a:extLst>
          </p:cNvPr>
          <p:cNvGrpSpPr>
            <a:grpSpLocks/>
          </p:cNvGrpSpPr>
          <p:nvPr/>
        </p:nvGrpSpPr>
        <p:grpSpPr bwMode="auto">
          <a:xfrm>
            <a:off x="4237250" y="1770843"/>
            <a:ext cx="1814512" cy="769937"/>
            <a:chOff x="4413" y="1494"/>
            <a:chExt cx="1143" cy="485"/>
          </a:xfrm>
        </p:grpSpPr>
        <p:grpSp>
          <p:nvGrpSpPr>
            <p:cNvPr id="33" name="Group 6">
              <a:extLst>
                <a:ext uri="{FF2B5EF4-FFF2-40B4-BE49-F238E27FC236}">
                  <a16:creationId xmlns:a16="http://schemas.microsoft.com/office/drawing/2014/main" id="{1F4B35A7-BE3C-C9C4-77A6-41C4D29E0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3" y="1494"/>
              <a:ext cx="363" cy="483"/>
              <a:chOff x="4967" y="2221"/>
              <a:chExt cx="363" cy="483"/>
            </a:xfrm>
          </p:grpSpPr>
          <p:sp>
            <p:nvSpPr>
              <p:cNvPr id="40" name="Text Box 7">
                <a:extLst>
                  <a:ext uri="{FF2B5EF4-FFF2-40B4-BE49-F238E27FC236}">
                    <a16:creationId xmlns:a16="http://schemas.microsoft.com/office/drawing/2014/main" id="{04473D4D-5C0F-60E3-2168-A8B57B829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 Box 8">
                <a:extLst>
                  <a:ext uri="{FF2B5EF4-FFF2-40B4-BE49-F238E27FC236}">
                    <a16:creationId xmlns:a16="http://schemas.microsoft.com/office/drawing/2014/main" id="{664EDAA7-99DE-AB0F-F88B-D195F47D1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B8EEED4D-18FA-061B-F3F3-654EA8908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0">
              <a:extLst>
                <a:ext uri="{FF2B5EF4-FFF2-40B4-BE49-F238E27FC236}">
                  <a16:creationId xmlns:a16="http://schemas.microsoft.com/office/drawing/2014/main" id="{EB30D393-32AF-548C-31B2-B8EC7EFD8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1" y="1496"/>
              <a:ext cx="363" cy="483"/>
              <a:chOff x="4967" y="2221"/>
              <a:chExt cx="363" cy="483"/>
            </a:xfrm>
          </p:grpSpPr>
          <p:sp>
            <p:nvSpPr>
              <p:cNvPr id="37" name="Text Box 11">
                <a:extLst>
                  <a:ext uri="{FF2B5EF4-FFF2-40B4-BE49-F238E27FC236}">
                    <a16:creationId xmlns:a16="http://schemas.microsoft.com/office/drawing/2014/main" id="{29F2DBEC-DE17-271C-8149-0056F4B88F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6A5F038A-81C0-853C-F33E-773715CF0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" name="Line 13">
                <a:extLst>
                  <a:ext uri="{FF2B5EF4-FFF2-40B4-BE49-F238E27FC236}">
                    <a16:creationId xmlns:a16="http://schemas.microsoft.com/office/drawing/2014/main" id="{CB708CAE-01BC-3073-1ABB-6CF58549E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659F1E70-3CAD-CB69-4486-7AEC3E38E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" y="159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36" name="Text Box 116">
              <a:extLst>
                <a:ext uri="{FF2B5EF4-FFF2-40B4-BE49-F238E27FC236}">
                  <a16:creationId xmlns:a16="http://schemas.microsoft.com/office/drawing/2014/main" id="{7EF6B38A-AED1-5C09-CD51-A58F9C3E0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8" y="160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</p:grpSp>
      <p:grpSp>
        <p:nvGrpSpPr>
          <p:cNvPr id="43" name="Group 123">
            <a:extLst>
              <a:ext uri="{FF2B5EF4-FFF2-40B4-BE49-F238E27FC236}">
                <a16:creationId xmlns:a16="http://schemas.microsoft.com/office/drawing/2014/main" id="{ED47FE96-9260-25D0-B37A-1CDEB833168A}"/>
              </a:ext>
            </a:extLst>
          </p:cNvPr>
          <p:cNvGrpSpPr>
            <a:grpSpLocks/>
          </p:cNvGrpSpPr>
          <p:nvPr/>
        </p:nvGrpSpPr>
        <p:grpSpPr bwMode="auto">
          <a:xfrm>
            <a:off x="5404062" y="1766080"/>
            <a:ext cx="4319588" cy="766763"/>
            <a:chOff x="2744" y="1002"/>
            <a:chExt cx="2721" cy="483"/>
          </a:xfrm>
        </p:grpSpPr>
        <p:sp>
          <p:nvSpPr>
            <p:cNvPr id="44" name="Text Box 118">
              <a:extLst>
                <a:ext uri="{FF2B5EF4-FFF2-40B4-BE49-F238E27FC236}">
                  <a16:creationId xmlns:a16="http://schemas.microsoft.com/office/drawing/2014/main" id="{98C16A45-952C-48D2-2E93-17CB169B4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1071"/>
              <a:ext cx="27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الكسر المجهول هو            لأن :</a:t>
              </a:r>
              <a:endParaRPr lang="en-US" altLang="en-US" sz="2400" b="1" dirty="0"/>
            </a:p>
          </p:txBody>
        </p:sp>
        <p:grpSp>
          <p:nvGrpSpPr>
            <p:cNvPr id="45" name="Group 119">
              <a:extLst>
                <a:ext uri="{FF2B5EF4-FFF2-40B4-BE49-F238E27FC236}">
                  <a16:creationId xmlns:a16="http://schemas.microsoft.com/office/drawing/2014/main" id="{EBAA9263-27CB-AD8B-18F7-0168D0299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9" y="1002"/>
              <a:ext cx="363" cy="483"/>
              <a:chOff x="4967" y="2221"/>
              <a:chExt cx="363" cy="483"/>
            </a:xfrm>
          </p:grpSpPr>
          <p:sp>
            <p:nvSpPr>
              <p:cNvPr id="46" name="Text Box 120">
                <a:extLst>
                  <a:ext uri="{FF2B5EF4-FFF2-40B4-BE49-F238E27FC236}">
                    <a16:creationId xmlns:a16="http://schemas.microsoft.com/office/drawing/2014/main" id="{D450B3A0-D83C-B3AB-C1D7-0457C3522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7" name="Text Box 121">
                <a:extLst>
                  <a:ext uri="{FF2B5EF4-FFF2-40B4-BE49-F238E27FC236}">
                    <a16:creationId xmlns:a16="http://schemas.microsoft.com/office/drawing/2014/main" id="{BDE54C24-A675-7AA0-AE01-D26D381E32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Line 122">
                <a:extLst>
                  <a:ext uri="{FF2B5EF4-FFF2-40B4-BE49-F238E27FC236}">
                    <a16:creationId xmlns:a16="http://schemas.microsoft.com/office/drawing/2014/main" id="{C371AFBA-FBCF-9F16-A3BA-56D4A4A15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9" name="Group 124">
            <a:extLst>
              <a:ext uri="{FF2B5EF4-FFF2-40B4-BE49-F238E27FC236}">
                <a16:creationId xmlns:a16="http://schemas.microsoft.com/office/drawing/2014/main" id="{2FEB4188-20FD-B5BC-07DA-F57D6BE30FFB}"/>
              </a:ext>
            </a:extLst>
          </p:cNvPr>
          <p:cNvGrpSpPr>
            <a:grpSpLocks/>
          </p:cNvGrpSpPr>
          <p:nvPr/>
        </p:nvGrpSpPr>
        <p:grpSpPr bwMode="auto">
          <a:xfrm>
            <a:off x="1948075" y="1799418"/>
            <a:ext cx="576262" cy="766762"/>
            <a:chOff x="4967" y="2221"/>
            <a:chExt cx="363" cy="483"/>
          </a:xfrm>
        </p:grpSpPr>
        <p:sp>
          <p:nvSpPr>
            <p:cNvPr id="50" name="Text Box 125">
              <a:extLst>
                <a:ext uri="{FF2B5EF4-FFF2-40B4-BE49-F238E27FC236}">
                  <a16:creationId xmlns:a16="http://schemas.microsoft.com/office/drawing/2014/main" id="{7C3AAD91-2EF2-5D79-5828-F6EC3FF8E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٩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 Box 126">
              <a:extLst>
                <a:ext uri="{FF2B5EF4-FFF2-40B4-BE49-F238E27FC236}">
                  <a16:creationId xmlns:a16="http://schemas.microsoft.com/office/drawing/2014/main" id="{2879D3D4-BCCD-9DC7-00D2-83D99FCF2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١٤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Line 127">
              <a:extLst>
                <a:ext uri="{FF2B5EF4-FFF2-40B4-BE49-F238E27FC236}">
                  <a16:creationId xmlns:a16="http://schemas.microsoft.com/office/drawing/2014/main" id="{4DDFAFF0-796E-E54F-5B27-2F21B2563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146">
            <a:extLst>
              <a:ext uri="{FF2B5EF4-FFF2-40B4-BE49-F238E27FC236}">
                <a16:creationId xmlns:a16="http://schemas.microsoft.com/office/drawing/2014/main" id="{14C5F83F-A186-0584-7871-3DC32474111E}"/>
              </a:ext>
            </a:extLst>
          </p:cNvPr>
          <p:cNvGrpSpPr>
            <a:grpSpLocks/>
          </p:cNvGrpSpPr>
          <p:nvPr/>
        </p:nvGrpSpPr>
        <p:grpSpPr bwMode="auto">
          <a:xfrm>
            <a:off x="2306850" y="2693182"/>
            <a:ext cx="7632700" cy="781051"/>
            <a:chOff x="793" y="1586"/>
            <a:chExt cx="4808" cy="492"/>
          </a:xfrm>
        </p:grpSpPr>
        <p:sp>
          <p:nvSpPr>
            <p:cNvPr id="54" name="AutoShape 130">
              <a:extLst>
                <a:ext uri="{FF2B5EF4-FFF2-40B4-BE49-F238E27FC236}">
                  <a16:creationId xmlns:a16="http://schemas.microsoft.com/office/drawing/2014/main" id="{D1939CCB-AE49-BD46-9137-1C562FAF7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642"/>
              <a:ext cx="4808" cy="363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وضح لماذا يكون حاصل ضرب الكسرين                  أصغر من   </a:t>
              </a:r>
              <a:endParaRPr lang="en-US" altLang="en-US" sz="2400" b="1"/>
            </a:p>
          </p:txBody>
        </p:sp>
        <p:grpSp>
          <p:nvGrpSpPr>
            <p:cNvPr id="55" name="Group 131">
              <a:extLst>
                <a:ext uri="{FF2B5EF4-FFF2-40B4-BE49-F238E27FC236}">
                  <a16:creationId xmlns:a16="http://schemas.microsoft.com/office/drawing/2014/main" id="{6F1265CD-D0FC-7C9E-4711-EAA802134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7" y="1586"/>
              <a:ext cx="363" cy="483"/>
              <a:chOff x="4967" y="2221"/>
              <a:chExt cx="363" cy="483"/>
            </a:xfrm>
          </p:grpSpPr>
          <p:sp>
            <p:nvSpPr>
              <p:cNvPr id="65" name="Text Box 132">
                <a:extLst>
                  <a:ext uri="{FF2B5EF4-FFF2-40B4-BE49-F238E27FC236}">
                    <a16:creationId xmlns:a16="http://schemas.microsoft.com/office/drawing/2014/main" id="{A22ADFCA-57B3-E684-4C8E-797294F97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66" name="Text Box 133">
                <a:extLst>
                  <a:ext uri="{FF2B5EF4-FFF2-40B4-BE49-F238E27FC236}">
                    <a16:creationId xmlns:a16="http://schemas.microsoft.com/office/drawing/2014/main" id="{525B5D19-72ED-B71D-1BD6-3E263906C4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67" name="Line 134">
                <a:extLst>
                  <a:ext uri="{FF2B5EF4-FFF2-40B4-BE49-F238E27FC236}">
                    <a16:creationId xmlns:a16="http://schemas.microsoft.com/office/drawing/2014/main" id="{41B83CFE-F73F-97B4-398D-303D0D2CD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 Box 135">
              <a:extLst>
                <a:ext uri="{FF2B5EF4-FFF2-40B4-BE49-F238E27FC236}">
                  <a16:creationId xmlns:a16="http://schemas.microsoft.com/office/drawing/2014/main" id="{1DAD7B97-2A99-8510-78AD-3F1778989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68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،</a:t>
              </a:r>
              <a:endParaRPr lang="en-US" altLang="en-US" sz="2400" b="1"/>
            </a:p>
          </p:txBody>
        </p:sp>
        <p:grpSp>
          <p:nvGrpSpPr>
            <p:cNvPr id="57" name="Group 138">
              <a:extLst>
                <a:ext uri="{FF2B5EF4-FFF2-40B4-BE49-F238E27FC236}">
                  <a16:creationId xmlns:a16="http://schemas.microsoft.com/office/drawing/2014/main" id="{CE743244-F489-6825-F3A0-1972ADEA9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5" y="1586"/>
              <a:ext cx="406" cy="492"/>
              <a:chOff x="4924" y="2221"/>
              <a:chExt cx="406" cy="492"/>
            </a:xfrm>
          </p:grpSpPr>
          <p:sp>
            <p:nvSpPr>
              <p:cNvPr id="62" name="Text Box 139">
                <a:extLst>
                  <a:ext uri="{FF2B5EF4-FFF2-40B4-BE49-F238E27FC236}">
                    <a16:creationId xmlns:a16="http://schemas.microsoft.com/office/drawing/2014/main" id="{573F8053-5091-5AD4-FC68-1D4D204A4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63" name="Text Box 140">
                <a:extLst>
                  <a:ext uri="{FF2B5EF4-FFF2-40B4-BE49-F238E27FC236}">
                    <a16:creationId xmlns:a16="http://schemas.microsoft.com/office/drawing/2014/main" id="{536EA2B3-72CD-76E8-5D84-1F5EE1112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4" y="2425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64" name="Line 141">
                <a:extLst>
                  <a:ext uri="{FF2B5EF4-FFF2-40B4-BE49-F238E27FC236}">
                    <a16:creationId xmlns:a16="http://schemas.microsoft.com/office/drawing/2014/main" id="{CE4FA8F9-A258-66AA-5193-2EFF5D550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42">
              <a:extLst>
                <a:ext uri="{FF2B5EF4-FFF2-40B4-BE49-F238E27FC236}">
                  <a16:creationId xmlns:a16="http://schemas.microsoft.com/office/drawing/2014/main" id="{074A50EF-A364-2378-F198-98A7DAD05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8" y="1586"/>
              <a:ext cx="363" cy="483"/>
              <a:chOff x="4967" y="2221"/>
              <a:chExt cx="363" cy="483"/>
            </a:xfrm>
          </p:grpSpPr>
          <p:sp>
            <p:nvSpPr>
              <p:cNvPr id="59" name="Text Box 143">
                <a:extLst>
                  <a:ext uri="{FF2B5EF4-FFF2-40B4-BE49-F238E27FC236}">
                    <a16:creationId xmlns:a16="http://schemas.microsoft.com/office/drawing/2014/main" id="{399E2206-76F7-25FA-529F-C0AF37DB45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60" name="Text Box 144">
                <a:extLst>
                  <a:ext uri="{FF2B5EF4-FFF2-40B4-BE49-F238E27FC236}">
                    <a16:creationId xmlns:a16="http://schemas.microsoft.com/office/drawing/2014/main" id="{F21D97E6-6219-1C98-113D-CF50906B8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61" name="Line 145">
                <a:extLst>
                  <a:ext uri="{FF2B5EF4-FFF2-40B4-BE49-F238E27FC236}">
                    <a16:creationId xmlns:a16="http://schemas.microsoft.com/office/drawing/2014/main" id="{79DFB310-E125-2712-D9EE-461C6C091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" name="Group 147">
            <a:extLst>
              <a:ext uri="{FF2B5EF4-FFF2-40B4-BE49-F238E27FC236}">
                <a16:creationId xmlns:a16="http://schemas.microsoft.com/office/drawing/2014/main" id="{DC9BC49B-A9AD-CB19-D3A5-7EC8F9703EC4}"/>
              </a:ext>
            </a:extLst>
          </p:cNvPr>
          <p:cNvGrpSpPr>
            <a:grpSpLocks/>
          </p:cNvGrpSpPr>
          <p:nvPr/>
        </p:nvGrpSpPr>
        <p:grpSpPr bwMode="auto">
          <a:xfrm>
            <a:off x="6064462" y="3663143"/>
            <a:ext cx="2055813" cy="766762"/>
            <a:chOff x="3515" y="1117"/>
            <a:chExt cx="1025" cy="483"/>
          </a:xfrm>
        </p:grpSpPr>
        <p:grpSp>
          <p:nvGrpSpPr>
            <p:cNvPr id="69" name="Group 148">
              <a:extLst>
                <a:ext uri="{FF2B5EF4-FFF2-40B4-BE49-F238E27FC236}">
                  <a16:creationId xmlns:a16="http://schemas.microsoft.com/office/drawing/2014/main" id="{26224C95-0D32-B320-7F9B-EE358367A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71" name="Text Box 149">
                <a:extLst>
                  <a:ext uri="{FF2B5EF4-FFF2-40B4-BE49-F238E27FC236}">
                    <a16:creationId xmlns:a16="http://schemas.microsoft.com/office/drawing/2014/main" id="{99EE4743-42FE-4EC7-83B0-B0CF18F1C5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" name="Text Box 150">
                <a:extLst>
                  <a:ext uri="{FF2B5EF4-FFF2-40B4-BE49-F238E27FC236}">
                    <a16:creationId xmlns:a16="http://schemas.microsoft.com/office/drawing/2014/main" id="{9326F685-ED88-A831-2110-317B2ABC9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Line 151">
                <a:extLst>
                  <a:ext uri="{FF2B5EF4-FFF2-40B4-BE49-F238E27FC236}">
                    <a16:creationId xmlns:a16="http://schemas.microsoft.com/office/drawing/2014/main" id="{CD8C8749-0162-F37E-3DA4-F22F3244D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Text Box 152">
              <a:extLst>
                <a:ext uri="{FF2B5EF4-FFF2-40B4-BE49-F238E27FC236}">
                  <a16:creationId xmlns:a16="http://schemas.microsoft.com/office/drawing/2014/main" id="{859EECB9-0DCD-E75F-54CB-55D3EE97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4" name="Group 153">
            <a:extLst>
              <a:ext uri="{FF2B5EF4-FFF2-40B4-BE49-F238E27FC236}">
                <a16:creationId xmlns:a16="http://schemas.microsoft.com/office/drawing/2014/main" id="{ED6154BF-BED9-E4F0-00C5-578671128DAA}"/>
              </a:ext>
            </a:extLst>
          </p:cNvPr>
          <p:cNvGrpSpPr>
            <a:grpSpLocks/>
          </p:cNvGrpSpPr>
          <p:nvPr/>
        </p:nvGrpSpPr>
        <p:grpSpPr bwMode="auto">
          <a:xfrm>
            <a:off x="7980575" y="3647268"/>
            <a:ext cx="1814512" cy="769937"/>
            <a:chOff x="4413" y="1494"/>
            <a:chExt cx="1143" cy="485"/>
          </a:xfrm>
        </p:grpSpPr>
        <p:grpSp>
          <p:nvGrpSpPr>
            <p:cNvPr id="75" name="Group 154">
              <a:extLst>
                <a:ext uri="{FF2B5EF4-FFF2-40B4-BE49-F238E27FC236}">
                  <a16:creationId xmlns:a16="http://schemas.microsoft.com/office/drawing/2014/main" id="{59EB7EFB-C3AD-763C-462B-90F278E5D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3" y="1494"/>
              <a:ext cx="363" cy="483"/>
              <a:chOff x="4967" y="2221"/>
              <a:chExt cx="363" cy="483"/>
            </a:xfrm>
          </p:grpSpPr>
          <p:sp>
            <p:nvSpPr>
              <p:cNvPr id="82" name="Text Box 155">
                <a:extLst>
                  <a:ext uri="{FF2B5EF4-FFF2-40B4-BE49-F238E27FC236}">
                    <a16:creationId xmlns:a16="http://schemas.microsoft.com/office/drawing/2014/main" id="{3A47374F-C45D-83FB-0D4C-CB04D7CCC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 Box 156">
                <a:extLst>
                  <a:ext uri="{FF2B5EF4-FFF2-40B4-BE49-F238E27FC236}">
                    <a16:creationId xmlns:a16="http://schemas.microsoft.com/office/drawing/2014/main" id="{332B5E39-4F87-835C-78E5-F47968D57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Line 157">
                <a:extLst>
                  <a:ext uri="{FF2B5EF4-FFF2-40B4-BE49-F238E27FC236}">
                    <a16:creationId xmlns:a16="http://schemas.microsoft.com/office/drawing/2014/main" id="{F8D6CB40-E2E0-6018-CE46-949713F52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" name="Group 158">
              <a:extLst>
                <a:ext uri="{FF2B5EF4-FFF2-40B4-BE49-F238E27FC236}">
                  <a16:creationId xmlns:a16="http://schemas.microsoft.com/office/drawing/2014/main" id="{FBC6E1FE-B195-471E-43DB-BC09B180F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1" y="1496"/>
              <a:ext cx="363" cy="483"/>
              <a:chOff x="4967" y="2221"/>
              <a:chExt cx="363" cy="483"/>
            </a:xfrm>
          </p:grpSpPr>
          <p:sp>
            <p:nvSpPr>
              <p:cNvPr id="79" name="Text Box 159">
                <a:extLst>
                  <a:ext uri="{FF2B5EF4-FFF2-40B4-BE49-F238E27FC236}">
                    <a16:creationId xmlns:a16="http://schemas.microsoft.com/office/drawing/2014/main" id="{15B2B260-E3F5-6F10-1BCA-BFA16FB9A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0" name="Text Box 160">
                <a:extLst>
                  <a:ext uri="{FF2B5EF4-FFF2-40B4-BE49-F238E27FC236}">
                    <a16:creationId xmlns:a16="http://schemas.microsoft.com/office/drawing/2014/main" id="{2218D2E2-95AC-94C5-48C2-AA8D7F010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1" name="Line 161">
                <a:extLst>
                  <a:ext uri="{FF2B5EF4-FFF2-40B4-BE49-F238E27FC236}">
                    <a16:creationId xmlns:a16="http://schemas.microsoft.com/office/drawing/2014/main" id="{118FA96F-ECA2-F11E-61BD-EDB78B951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Text Box 162">
              <a:extLst>
                <a:ext uri="{FF2B5EF4-FFF2-40B4-BE49-F238E27FC236}">
                  <a16:creationId xmlns:a16="http://schemas.microsoft.com/office/drawing/2014/main" id="{26EFE598-A145-DFA0-C4BB-DA37BD4FA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" y="159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sp>
          <p:nvSpPr>
            <p:cNvPr id="78" name="Text Box 163">
              <a:extLst>
                <a:ext uri="{FF2B5EF4-FFF2-40B4-BE49-F238E27FC236}">
                  <a16:creationId xmlns:a16="http://schemas.microsoft.com/office/drawing/2014/main" id="{314F7AEF-067C-6585-3853-361965739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8" y="160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</p:grpSp>
      <p:grpSp>
        <p:nvGrpSpPr>
          <p:cNvPr id="85" name="Group 164">
            <a:extLst>
              <a:ext uri="{FF2B5EF4-FFF2-40B4-BE49-F238E27FC236}">
                <a16:creationId xmlns:a16="http://schemas.microsoft.com/office/drawing/2014/main" id="{F3225287-B1AD-CF2C-3299-AE7E91FBAA9A}"/>
              </a:ext>
            </a:extLst>
          </p:cNvPr>
          <p:cNvGrpSpPr>
            <a:grpSpLocks/>
          </p:cNvGrpSpPr>
          <p:nvPr/>
        </p:nvGrpSpPr>
        <p:grpSpPr bwMode="auto">
          <a:xfrm>
            <a:off x="5691400" y="3675843"/>
            <a:ext cx="576262" cy="766762"/>
            <a:chOff x="4967" y="2221"/>
            <a:chExt cx="363" cy="483"/>
          </a:xfrm>
        </p:grpSpPr>
        <p:sp>
          <p:nvSpPr>
            <p:cNvPr id="86" name="Text Box 165">
              <a:extLst>
                <a:ext uri="{FF2B5EF4-FFF2-40B4-BE49-F238E27FC236}">
                  <a16:creationId xmlns:a16="http://schemas.microsoft.com/office/drawing/2014/main" id="{898920EB-364D-963C-3917-01EF1050B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٧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87" name="Text Box 166">
              <a:extLst>
                <a:ext uri="{FF2B5EF4-FFF2-40B4-BE49-F238E27FC236}">
                  <a16:creationId xmlns:a16="http://schemas.microsoft.com/office/drawing/2014/main" id="{8EF0163C-C379-4137-7D55-37515520D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١٦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203193D6-A8E4-DFFB-2541-83E013A09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229">
            <a:extLst>
              <a:ext uri="{FF2B5EF4-FFF2-40B4-BE49-F238E27FC236}">
                <a16:creationId xmlns:a16="http://schemas.microsoft.com/office/drawing/2014/main" id="{7322358F-6B95-B40E-A508-D9B0D20C91A9}"/>
              </a:ext>
            </a:extLst>
          </p:cNvPr>
          <p:cNvGrpSpPr>
            <a:grpSpLocks/>
          </p:cNvGrpSpPr>
          <p:nvPr/>
        </p:nvGrpSpPr>
        <p:grpSpPr bwMode="auto">
          <a:xfrm>
            <a:off x="8979112" y="4612468"/>
            <a:ext cx="817563" cy="766762"/>
            <a:chOff x="4996" y="2795"/>
            <a:chExt cx="515" cy="483"/>
          </a:xfrm>
        </p:grpSpPr>
        <p:grpSp>
          <p:nvGrpSpPr>
            <p:cNvPr id="90" name="Group 168">
              <a:extLst>
                <a:ext uri="{FF2B5EF4-FFF2-40B4-BE49-F238E27FC236}">
                  <a16:creationId xmlns:a16="http://schemas.microsoft.com/office/drawing/2014/main" id="{6B74B899-719F-29F0-8BE7-A20635DA6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" y="2795"/>
              <a:ext cx="363" cy="483"/>
              <a:chOff x="4967" y="2221"/>
              <a:chExt cx="363" cy="483"/>
            </a:xfrm>
          </p:grpSpPr>
          <p:sp>
            <p:nvSpPr>
              <p:cNvPr id="92" name="Text Box 169">
                <a:extLst>
                  <a:ext uri="{FF2B5EF4-FFF2-40B4-BE49-F238E27FC236}">
                    <a16:creationId xmlns:a16="http://schemas.microsoft.com/office/drawing/2014/main" id="{A9962605-418F-A72E-DD91-8748894218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3" name="Text Box 170">
                <a:extLst>
                  <a:ext uri="{FF2B5EF4-FFF2-40B4-BE49-F238E27FC236}">
                    <a16:creationId xmlns:a16="http://schemas.microsoft.com/office/drawing/2014/main" id="{D0271FFC-4640-3734-2125-7D14D11B6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4" name="Line 171">
                <a:extLst>
                  <a:ext uri="{FF2B5EF4-FFF2-40B4-BE49-F238E27FC236}">
                    <a16:creationId xmlns:a16="http://schemas.microsoft.com/office/drawing/2014/main" id="{BA3866F0-4C2B-7F81-6C31-3EFD32AB8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" name="Text Box 172">
              <a:extLst>
                <a:ext uri="{FF2B5EF4-FFF2-40B4-BE49-F238E27FC236}">
                  <a16:creationId xmlns:a16="http://schemas.microsoft.com/office/drawing/2014/main" id="{9CA82D68-85EB-3C76-3A3C-ABFE5036A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6" y="289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5" name="Group 173">
            <a:extLst>
              <a:ext uri="{FF2B5EF4-FFF2-40B4-BE49-F238E27FC236}">
                <a16:creationId xmlns:a16="http://schemas.microsoft.com/office/drawing/2014/main" id="{02754944-9965-46F6-3A7F-915AFA516334}"/>
              </a:ext>
            </a:extLst>
          </p:cNvPr>
          <p:cNvGrpSpPr>
            <a:grpSpLocks/>
          </p:cNvGrpSpPr>
          <p:nvPr/>
        </p:nvGrpSpPr>
        <p:grpSpPr bwMode="auto">
          <a:xfrm>
            <a:off x="8428250" y="4612466"/>
            <a:ext cx="576262" cy="771524"/>
            <a:chOff x="4967" y="2221"/>
            <a:chExt cx="363" cy="486"/>
          </a:xfrm>
        </p:grpSpPr>
        <p:sp>
          <p:nvSpPr>
            <p:cNvPr id="96" name="Text Box 174">
              <a:extLst>
                <a:ext uri="{FF2B5EF4-FFF2-40B4-BE49-F238E27FC236}">
                  <a16:creationId xmlns:a16="http://schemas.microsoft.com/office/drawing/2014/main" id="{99B43DE6-3FF2-4F2C-939B-6FA40978C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٨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7" name="Text Box 175">
              <a:extLst>
                <a:ext uri="{FF2B5EF4-FFF2-40B4-BE49-F238E27FC236}">
                  <a16:creationId xmlns:a16="http://schemas.microsoft.com/office/drawing/2014/main" id="{69333AFC-A069-40E1-8908-E39D7BC0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١٦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8" name="Line 176">
              <a:extLst>
                <a:ext uri="{FF2B5EF4-FFF2-40B4-BE49-F238E27FC236}">
                  <a16:creationId xmlns:a16="http://schemas.microsoft.com/office/drawing/2014/main" id="{81373E14-B408-AAF6-3F18-BF2F10FB7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230">
            <a:extLst>
              <a:ext uri="{FF2B5EF4-FFF2-40B4-BE49-F238E27FC236}">
                <a16:creationId xmlns:a16="http://schemas.microsoft.com/office/drawing/2014/main" id="{87EECAD6-948E-A240-3EF9-4BAA9E2F8905}"/>
              </a:ext>
            </a:extLst>
          </p:cNvPr>
          <p:cNvGrpSpPr>
            <a:grpSpLocks/>
          </p:cNvGrpSpPr>
          <p:nvPr/>
        </p:nvGrpSpPr>
        <p:grpSpPr bwMode="auto">
          <a:xfrm>
            <a:off x="4251537" y="4612468"/>
            <a:ext cx="4032250" cy="766762"/>
            <a:chOff x="2018" y="2795"/>
            <a:chExt cx="2540" cy="483"/>
          </a:xfrm>
        </p:grpSpPr>
        <p:sp>
          <p:nvSpPr>
            <p:cNvPr id="100" name="Text Box 177">
              <a:extLst>
                <a:ext uri="{FF2B5EF4-FFF2-40B4-BE49-F238E27FC236}">
                  <a16:creationId xmlns:a16="http://schemas.microsoft.com/office/drawing/2014/main" id="{9F08937D-6622-5681-66EE-13F28AA35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2886"/>
              <a:ext cx="2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وبمقارنة                     نجد أن :</a:t>
              </a:r>
              <a:endParaRPr lang="en-US" altLang="en-US" sz="2400" b="1"/>
            </a:p>
          </p:txBody>
        </p:sp>
        <p:grpSp>
          <p:nvGrpSpPr>
            <p:cNvPr id="101" name="Group 195">
              <a:extLst>
                <a:ext uri="{FF2B5EF4-FFF2-40B4-BE49-F238E27FC236}">
                  <a16:creationId xmlns:a16="http://schemas.microsoft.com/office/drawing/2014/main" id="{43AF1DAB-F389-CCA2-F875-BF2A01836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3" y="2795"/>
              <a:ext cx="862" cy="483"/>
              <a:chOff x="2877" y="2840"/>
              <a:chExt cx="862" cy="483"/>
            </a:xfrm>
          </p:grpSpPr>
          <p:grpSp>
            <p:nvGrpSpPr>
              <p:cNvPr id="102" name="Group 186">
                <a:extLst>
                  <a:ext uri="{FF2B5EF4-FFF2-40B4-BE49-F238E27FC236}">
                    <a16:creationId xmlns:a16="http://schemas.microsoft.com/office/drawing/2014/main" id="{2DF75FDF-649C-D537-46C6-5AF988B4D2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2840"/>
                <a:ext cx="363" cy="483"/>
                <a:chOff x="4967" y="2221"/>
                <a:chExt cx="363" cy="483"/>
              </a:xfrm>
            </p:grpSpPr>
            <p:sp>
              <p:nvSpPr>
                <p:cNvPr id="108" name="Text Box 187">
                  <a:extLst>
                    <a:ext uri="{FF2B5EF4-FFF2-40B4-BE49-F238E27FC236}">
                      <a16:creationId xmlns:a16="http://schemas.microsoft.com/office/drawing/2014/main" id="{11C7F469-CF70-26A2-8173-B8065BC151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9" name="Text Box 188">
                  <a:extLst>
                    <a:ext uri="{FF2B5EF4-FFF2-40B4-BE49-F238E27FC236}">
                      <a16:creationId xmlns:a16="http://schemas.microsoft.com/office/drawing/2014/main" id="{36F8901A-8196-6CBD-D9A7-7CDFF57BB9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١٦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0" name="Line 189">
                  <a:extLst>
                    <a:ext uri="{FF2B5EF4-FFF2-40B4-BE49-F238E27FC236}">
                      <a16:creationId xmlns:a16="http://schemas.microsoft.com/office/drawing/2014/main" id="{44547844-70AF-5058-B208-4969DAE7A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Text Box 190">
                <a:extLst>
                  <a:ext uri="{FF2B5EF4-FFF2-40B4-BE49-F238E27FC236}">
                    <a16:creationId xmlns:a16="http://schemas.microsoft.com/office/drawing/2014/main" id="{9CD557C4-F915-6543-31E1-66A12F141E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4" y="2939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،</a:t>
                </a:r>
                <a:endParaRPr lang="en-US" altLang="en-US" sz="2400" b="1"/>
              </a:p>
            </p:txBody>
          </p:sp>
          <p:grpSp>
            <p:nvGrpSpPr>
              <p:cNvPr id="104" name="Group 191">
                <a:extLst>
                  <a:ext uri="{FF2B5EF4-FFF2-40B4-BE49-F238E27FC236}">
                    <a16:creationId xmlns:a16="http://schemas.microsoft.com/office/drawing/2014/main" id="{AAFD4635-95C7-4112-2394-184F8C2B9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7" y="2840"/>
                <a:ext cx="363" cy="483"/>
                <a:chOff x="4967" y="2221"/>
                <a:chExt cx="363" cy="483"/>
              </a:xfrm>
            </p:grpSpPr>
            <p:sp>
              <p:nvSpPr>
                <p:cNvPr id="105" name="Text Box 192">
                  <a:extLst>
                    <a:ext uri="{FF2B5EF4-FFF2-40B4-BE49-F238E27FC236}">
                      <a16:creationId xmlns:a16="http://schemas.microsoft.com/office/drawing/2014/main" id="{74330C76-CAD2-1CEA-2D9F-FF8DAE50A6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6" name="Text Box 193">
                  <a:extLst>
                    <a:ext uri="{FF2B5EF4-FFF2-40B4-BE49-F238E27FC236}">
                      <a16:creationId xmlns:a16="http://schemas.microsoft.com/office/drawing/2014/main" id="{6537D5B8-3D51-3E13-EEBF-500C289A6E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١٦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7" name="Line 194">
                  <a:extLst>
                    <a:ext uri="{FF2B5EF4-FFF2-40B4-BE49-F238E27FC236}">
                      <a16:creationId xmlns:a16="http://schemas.microsoft.com/office/drawing/2014/main" id="{C6A97580-E301-594F-7688-D885E39C3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1" name="Group 206">
            <a:extLst>
              <a:ext uri="{FF2B5EF4-FFF2-40B4-BE49-F238E27FC236}">
                <a16:creationId xmlns:a16="http://schemas.microsoft.com/office/drawing/2014/main" id="{8CE0E6D6-6D82-13CC-8C54-9903481D6C52}"/>
              </a:ext>
            </a:extLst>
          </p:cNvPr>
          <p:cNvGrpSpPr>
            <a:grpSpLocks/>
          </p:cNvGrpSpPr>
          <p:nvPr/>
        </p:nvGrpSpPr>
        <p:grpSpPr bwMode="auto">
          <a:xfrm>
            <a:off x="3314912" y="4612465"/>
            <a:ext cx="1368425" cy="771524"/>
            <a:chOff x="1292" y="2795"/>
            <a:chExt cx="862" cy="486"/>
          </a:xfrm>
        </p:grpSpPr>
        <p:grpSp>
          <p:nvGrpSpPr>
            <p:cNvPr id="112" name="Group 197">
              <a:extLst>
                <a:ext uri="{FF2B5EF4-FFF2-40B4-BE49-F238E27FC236}">
                  <a16:creationId xmlns:a16="http://schemas.microsoft.com/office/drawing/2014/main" id="{A6FA9E75-E696-4333-900C-B97358B2E4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2795"/>
              <a:ext cx="363" cy="486"/>
              <a:chOff x="4967" y="2221"/>
              <a:chExt cx="363" cy="486"/>
            </a:xfrm>
          </p:grpSpPr>
          <p:sp>
            <p:nvSpPr>
              <p:cNvPr id="118" name="Text Box 198">
                <a:extLst>
                  <a:ext uri="{FF2B5EF4-FFF2-40B4-BE49-F238E27FC236}">
                    <a16:creationId xmlns:a16="http://schemas.microsoft.com/office/drawing/2014/main" id="{015083EA-2771-BEFD-2B50-CD0D4D632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9" name="Text Box 199">
                <a:extLst>
                  <a:ext uri="{FF2B5EF4-FFF2-40B4-BE49-F238E27FC236}">
                    <a16:creationId xmlns:a16="http://schemas.microsoft.com/office/drawing/2014/main" id="{D97CA15B-DF09-A320-5EBE-5B4A86C4C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0" name="Line 200">
                <a:extLst>
                  <a:ext uri="{FF2B5EF4-FFF2-40B4-BE49-F238E27FC236}">
                    <a16:creationId xmlns:a16="http://schemas.microsoft.com/office/drawing/2014/main" id="{D5EF255A-5E0B-1979-4776-5107746ED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" name="Text Box 201">
              <a:extLst>
                <a:ext uri="{FF2B5EF4-FFF2-40B4-BE49-F238E27FC236}">
                  <a16:creationId xmlns:a16="http://schemas.microsoft.com/office/drawing/2014/main" id="{F259A18D-F952-B4F4-B463-B691DEE3E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289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&lt;</a:t>
              </a:r>
              <a:endParaRPr lang="en-US" altLang="en-US" sz="2400" b="1"/>
            </a:p>
          </p:txBody>
        </p:sp>
        <p:grpSp>
          <p:nvGrpSpPr>
            <p:cNvPr id="114" name="Group 202">
              <a:extLst>
                <a:ext uri="{FF2B5EF4-FFF2-40B4-BE49-F238E27FC236}">
                  <a16:creationId xmlns:a16="http://schemas.microsoft.com/office/drawing/2014/main" id="{443D14DC-D53A-ED53-6CE3-29FE672E2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2795"/>
              <a:ext cx="363" cy="483"/>
              <a:chOff x="4967" y="2221"/>
              <a:chExt cx="363" cy="483"/>
            </a:xfrm>
          </p:grpSpPr>
          <p:sp>
            <p:nvSpPr>
              <p:cNvPr id="115" name="Text Box 203">
                <a:extLst>
                  <a:ext uri="{FF2B5EF4-FFF2-40B4-BE49-F238E27FC236}">
                    <a16:creationId xmlns:a16="http://schemas.microsoft.com/office/drawing/2014/main" id="{4E13CE49-AC3C-1D3A-515C-BAAA070144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6" name="Text Box 204">
                <a:extLst>
                  <a:ext uri="{FF2B5EF4-FFF2-40B4-BE49-F238E27FC236}">
                    <a16:creationId xmlns:a16="http://schemas.microsoft.com/office/drawing/2014/main" id="{2AC8761E-7868-B426-B918-01090BC0B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7" name="Line 205">
                <a:extLst>
                  <a:ext uri="{FF2B5EF4-FFF2-40B4-BE49-F238E27FC236}">
                    <a16:creationId xmlns:a16="http://schemas.microsoft.com/office/drawing/2014/main" id="{DD627EF7-2ECF-B16B-E309-7A219E458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1" name="Text Box 207">
            <a:extLst>
              <a:ext uri="{FF2B5EF4-FFF2-40B4-BE49-F238E27FC236}">
                <a16:creationId xmlns:a16="http://schemas.microsoft.com/office/drawing/2014/main" id="{59CB033F-1E98-0268-9EC8-BB5ADB9E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812" y="479503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لأن   ٧ &lt; ٨</a:t>
            </a:r>
            <a:endParaRPr lang="en-US" altLang="en-US" sz="2400" b="1" dirty="0"/>
          </a:p>
        </p:txBody>
      </p:sp>
      <p:grpSp>
        <p:nvGrpSpPr>
          <p:cNvPr id="122" name="Group 223">
            <a:extLst>
              <a:ext uri="{FF2B5EF4-FFF2-40B4-BE49-F238E27FC236}">
                <a16:creationId xmlns:a16="http://schemas.microsoft.com/office/drawing/2014/main" id="{5E4C815E-C43E-DECD-DCE9-651B6B2B9EFF}"/>
              </a:ext>
            </a:extLst>
          </p:cNvPr>
          <p:cNvGrpSpPr>
            <a:grpSpLocks/>
          </p:cNvGrpSpPr>
          <p:nvPr/>
        </p:nvGrpSpPr>
        <p:grpSpPr bwMode="auto">
          <a:xfrm>
            <a:off x="2163975" y="5501468"/>
            <a:ext cx="7705725" cy="766762"/>
            <a:chOff x="703" y="3355"/>
            <a:chExt cx="4854" cy="483"/>
          </a:xfrm>
        </p:grpSpPr>
        <p:sp>
          <p:nvSpPr>
            <p:cNvPr id="123" name="Text Box 208">
              <a:extLst>
                <a:ext uri="{FF2B5EF4-FFF2-40B4-BE49-F238E27FC236}">
                  <a16:creationId xmlns:a16="http://schemas.microsoft.com/office/drawing/2014/main" id="{17410437-FA97-0EC8-280D-B2A6CE6A6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430"/>
              <a:ext cx="48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أي أن : ناتج ضرب الكسرين                    أصغر من </a:t>
              </a:r>
              <a:endParaRPr lang="en-US" altLang="en-US" sz="2400" b="1"/>
            </a:p>
          </p:txBody>
        </p:sp>
        <p:grpSp>
          <p:nvGrpSpPr>
            <p:cNvPr id="124" name="Group 209">
              <a:extLst>
                <a:ext uri="{FF2B5EF4-FFF2-40B4-BE49-F238E27FC236}">
                  <a16:creationId xmlns:a16="http://schemas.microsoft.com/office/drawing/2014/main" id="{07A4F063-50EE-4459-4759-080DCC562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7" y="3355"/>
              <a:ext cx="862" cy="483"/>
              <a:chOff x="2877" y="2840"/>
              <a:chExt cx="862" cy="483"/>
            </a:xfrm>
          </p:grpSpPr>
          <p:grpSp>
            <p:nvGrpSpPr>
              <p:cNvPr id="129" name="Group 210">
                <a:extLst>
                  <a:ext uri="{FF2B5EF4-FFF2-40B4-BE49-F238E27FC236}">
                    <a16:creationId xmlns:a16="http://schemas.microsoft.com/office/drawing/2014/main" id="{0D48FC3C-B698-568F-54FF-0F0BE3F6D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2840"/>
                <a:ext cx="363" cy="483"/>
                <a:chOff x="4967" y="2221"/>
                <a:chExt cx="363" cy="483"/>
              </a:xfrm>
            </p:grpSpPr>
            <p:sp>
              <p:nvSpPr>
                <p:cNvPr id="135" name="Text Box 211">
                  <a:extLst>
                    <a:ext uri="{FF2B5EF4-FFF2-40B4-BE49-F238E27FC236}">
                      <a16:creationId xmlns:a16="http://schemas.microsoft.com/office/drawing/2014/main" id="{8A5CE02B-8CDD-7394-DE91-3B7E8124F3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6" name="Text Box 212">
                  <a:extLst>
                    <a:ext uri="{FF2B5EF4-FFF2-40B4-BE49-F238E27FC236}">
                      <a16:creationId xmlns:a16="http://schemas.microsoft.com/office/drawing/2014/main" id="{3328E8EB-23FC-06AD-4533-2B7D3594AA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7" name="Line 213">
                  <a:extLst>
                    <a:ext uri="{FF2B5EF4-FFF2-40B4-BE49-F238E27FC236}">
                      <a16:creationId xmlns:a16="http://schemas.microsoft.com/office/drawing/2014/main" id="{4B52DEAA-7601-D0BA-6630-26152872C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0" name="Text Box 214">
                <a:extLst>
                  <a:ext uri="{FF2B5EF4-FFF2-40B4-BE49-F238E27FC236}">
                    <a16:creationId xmlns:a16="http://schemas.microsoft.com/office/drawing/2014/main" id="{501A21E8-8683-54EA-0D00-1716189141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4" y="2939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،</a:t>
                </a:r>
                <a:endParaRPr lang="en-US" altLang="en-US" sz="2400" b="1"/>
              </a:p>
            </p:txBody>
          </p:sp>
          <p:grpSp>
            <p:nvGrpSpPr>
              <p:cNvPr id="131" name="Group 215">
                <a:extLst>
                  <a:ext uri="{FF2B5EF4-FFF2-40B4-BE49-F238E27FC236}">
                    <a16:creationId xmlns:a16="http://schemas.microsoft.com/office/drawing/2014/main" id="{1F97CA76-616D-D995-D461-906C9BEDF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7" y="2840"/>
                <a:ext cx="363" cy="483"/>
                <a:chOff x="4967" y="2221"/>
                <a:chExt cx="363" cy="483"/>
              </a:xfrm>
            </p:grpSpPr>
            <p:sp>
              <p:nvSpPr>
                <p:cNvPr id="132" name="Text Box 216">
                  <a:extLst>
                    <a:ext uri="{FF2B5EF4-FFF2-40B4-BE49-F238E27FC236}">
                      <a16:creationId xmlns:a16="http://schemas.microsoft.com/office/drawing/2014/main" id="{A57EF3E0-CDAF-0CC7-7B50-99C399F9F5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3" name="Text Box 217">
                  <a:extLst>
                    <a:ext uri="{FF2B5EF4-FFF2-40B4-BE49-F238E27FC236}">
                      <a16:creationId xmlns:a16="http://schemas.microsoft.com/office/drawing/2014/main" id="{74137027-424B-9D9A-0D77-E7ADC8DBE8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٨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4" name="Line 218">
                  <a:extLst>
                    <a:ext uri="{FF2B5EF4-FFF2-40B4-BE49-F238E27FC236}">
                      <a16:creationId xmlns:a16="http://schemas.microsoft.com/office/drawing/2014/main" id="{6B459113-84BF-F634-4606-A5B414550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" name="Group 219">
              <a:extLst>
                <a:ext uri="{FF2B5EF4-FFF2-40B4-BE49-F238E27FC236}">
                  <a16:creationId xmlns:a16="http://schemas.microsoft.com/office/drawing/2014/main" id="{53D17C3E-7806-4533-818C-69F43F302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3355"/>
              <a:ext cx="363" cy="483"/>
              <a:chOff x="4967" y="2221"/>
              <a:chExt cx="363" cy="483"/>
            </a:xfrm>
          </p:grpSpPr>
          <p:sp>
            <p:nvSpPr>
              <p:cNvPr id="126" name="Text Box 220">
                <a:extLst>
                  <a:ext uri="{FF2B5EF4-FFF2-40B4-BE49-F238E27FC236}">
                    <a16:creationId xmlns:a16="http://schemas.microsoft.com/office/drawing/2014/main" id="{724B0AEE-ED46-F1E1-38AC-F6A0E0EF6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7" name="Text Box 221">
                <a:extLst>
                  <a:ext uri="{FF2B5EF4-FFF2-40B4-BE49-F238E27FC236}">
                    <a16:creationId xmlns:a16="http://schemas.microsoft.com/office/drawing/2014/main" id="{A04C2FF6-C907-EB73-22B8-C40EC3B8D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8" name="Line 222">
                <a:extLst>
                  <a:ext uri="{FF2B5EF4-FFF2-40B4-BE49-F238E27FC236}">
                    <a16:creationId xmlns:a16="http://schemas.microsoft.com/office/drawing/2014/main" id="{50DFBA33-0F63-C405-93D6-42A942AD0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8" name="Line 226">
            <a:extLst>
              <a:ext uri="{FF2B5EF4-FFF2-40B4-BE49-F238E27FC236}">
                <a16:creationId xmlns:a16="http://schemas.microsoft.com/office/drawing/2014/main" id="{A9273056-6753-2DED-4909-AEB889439A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9375" y="2193118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227">
            <a:extLst>
              <a:ext uri="{FF2B5EF4-FFF2-40B4-BE49-F238E27FC236}">
                <a16:creationId xmlns:a16="http://schemas.microsoft.com/office/drawing/2014/main" id="{29F6362A-5466-FE0D-2031-26AC15EA78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9375" y="1875618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30C17CB7-8F7F-010A-3547-E2D026858CC5}"/>
              </a:ext>
            </a:extLst>
          </p:cNvPr>
          <p:cNvSpPr txBox="1"/>
          <p:nvPr/>
        </p:nvSpPr>
        <p:spPr>
          <a:xfrm>
            <a:off x="10561620" y="2505564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٤٨)</a:t>
            </a: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05F2F44F-A254-06BA-74BA-C8E9020037CB}"/>
              </a:ext>
            </a:extLst>
          </p:cNvPr>
          <p:cNvSpPr txBox="1"/>
          <p:nvPr/>
        </p:nvSpPr>
        <p:spPr>
          <a:xfrm>
            <a:off x="10058613" y="1175093"/>
            <a:ext cx="588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٤٧)</a:t>
            </a:r>
          </a:p>
        </p:txBody>
      </p:sp>
    </p:spTree>
    <p:extLst>
      <p:ext uri="{BB962C8B-B14F-4D97-AF65-F5344CB8AC3E}">
        <p14:creationId xmlns:p14="http://schemas.microsoft.com/office/powerpoint/2010/main" val="332958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١-٣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ضرب الاعداد النسبية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r" defTabSz="914400" rtl="1" eaLnBrk="1" latinLnBrk="0" hangingPunct="1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ضرب الأعداد النسبية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أضرب أعداد نسبية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576917" y="4957119"/>
            <a:ext cx="3984921" cy="60996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تحليل وحدات القياس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622919" y="5286143"/>
            <a:ext cx="2504807" cy="46919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39" y="342108"/>
            <a:ext cx="1524000" cy="6278564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81112705"/>
              </p:ext>
            </p:extLst>
          </p:nvPr>
        </p:nvGraphicFramePr>
        <p:xfrm>
          <a:off x="3363914" y="1169049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1500748">
            <a:off x="9868332" y="1699912"/>
            <a:ext cx="241461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نشاط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2" name="IMG_1645.png" descr="IMG_1645.png">
            <a:extLst>
              <a:ext uri="{FF2B5EF4-FFF2-40B4-BE49-F238E27FC236}">
                <a16:creationId xmlns:a16="http://schemas.microsoft.com/office/drawing/2014/main" id="{E3F52DE2-A89A-8F15-4991-30F6D1B2353E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8481" t="51546" r="37880" b="46031"/>
          <a:stretch/>
        </p:blipFill>
        <p:spPr>
          <a:xfrm>
            <a:off x="2061482" y="1011740"/>
            <a:ext cx="3164391" cy="347812"/>
          </a:xfrm>
          <a:prstGeom prst="rect">
            <a:avLst/>
          </a:prstGeom>
        </p:spPr>
      </p:pic>
      <p:pic>
        <p:nvPicPr>
          <p:cNvPr id="3" name="IMG_1645.png" descr="IMG_1645.png">
            <a:extLst>
              <a:ext uri="{FF2B5EF4-FFF2-40B4-BE49-F238E27FC236}">
                <a16:creationId xmlns:a16="http://schemas.microsoft.com/office/drawing/2014/main" id="{2BDE89F0-0527-E911-45F8-78BA439680C5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7490" t="22684" r="36166" b="52475"/>
          <a:stretch/>
        </p:blipFill>
        <p:spPr>
          <a:xfrm>
            <a:off x="6316256" y="735288"/>
            <a:ext cx="4369305" cy="2650525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C716D-0225-A4DA-73BF-B2EBE9EA31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9" t="6513" r="1583" b="68380"/>
          <a:stretch/>
        </p:blipFill>
        <p:spPr>
          <a:xfrm>
            <a:off x="7588933" y="3497570"/>
            <a:ext cx="3131866" cy="60582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744628B-1F22-C4AC-5115-A16F3B464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t="30449"/>
          <a:stretch/>
        </p:blipFill>
        <p:spPr>
          <a:xfrm>
            <a:off x="6635056" y="4123769"/>
            <a:ext cx="4905282" cy="16782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A2727E-EA91-C89F-CC1F-3555EC95CC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/>
          <a:stretch/>
        </p:blipFill>
        <p:spPr>
          <a:xfrm>
            <a:off x="591141" y="2704256"/>
            <a:ext cx="5601733" cy="2806915"/>
          </a:xfrm>
          <a:prstGeom prst="rect">
            <a:avLst/>
          </a:prstGeom>
        </p:spPr>
      </p:pic>
      <p:pic>
        <p:nvPicPr>
          <p:cNvPr id="13" name="IMG_1645.png" descr="IMG_1645.png">
            <a:extLst>
              <a:ext uri="{FF2B5EF4-FFF2-40B4-BE49-F238E27FC236}">
                <a16:creationId xmlns:a16="http://schemas.microsoft.com/office/drawing/2014/main" id="{B6CA4CCB-FB1D-5871-359D-05F69D3CF0B5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48517" t="54424" r="41984" b="43153"/>
          <a:stretch/>
        </p:blipFill>
        <p:spPr>
          <a:xfrm>
            <a:off x="4852515" y="1438028"/>
            <a:ext cx="1008108" cy="373245"/>
          </a:xfrm>
          <a:prstGeom prst="rect">
            <a:avLst/>
          </a:prstGeom>
        </p:spPr>
      </p:pic>
      <p:pic>
        <p:nvPicPr>
          <p:cNvPr id="14" name="IMG_1645.png" descr="IMG_1645.png">
            <a:extLst>
              <a:ext uri="{FF2B5EF4-FFF2-40B4-BE49-F238E27FC236}">
                <a16:creationId xmlns:a16="http://schemas.microsoft.com/office/drawing/2014/main" id="{AB42A106-972C-7878-9301-374EEA474A24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7620" t="54179" r="61931" b="43155"/>
          <a:stretch/>
        </p:blipFill>
        <p:spPr>
          <a:xfrm>
            <a:off x="1848504" y="1476657"/>
            <a:ext cx="1008108" cy="37324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3C7BEA-E041-B49A-E645-8949939333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12731" b="4040"/>
          <a:stretch/>
        </p:blipFill>
        <p:spPr>
          <a:xfrm>
            <a:off x="608518" y="2770333"/>
            <a:ext cx="5566977" cy="2838706"/>
          </a:xfrm>
          <a:prstGeom prst="rect">
            <a:avLst/>
          </a:prstGeom>
        </p:spPr>
      </p:pic>
      <p:pic>
        <p:nvPicPr>
          <p:cNvPr id="17" name="IMG_1645.png" descr="IMG_1645.png">
            <a:extLst>
              <a:ext uri="{FF2B5EF4-FFF2-40B4-BE49-F238E27FC236}">
                <a16:creationId xmlns:a16="http://schemas.microsoft.com/office/drawing/2014/main" id="{BF2B4BAB-7ECF-A2F1-6284-779F82FC8E1D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47391" t="56948" r="41033" b="38677"/>
          <a:stretch/>
        </p:blipFill>
        <p:spPr>
          <a:xfrm>
            <a:off x="4852515" y="1965407"/>
            <a:ext cx="1008108" cy="556500"/>
          </a:xfrm>
          <a:prstGeom prst="rect">
            <a:avLst/>
          </a:prstGeom>
        </p:spPr>
      </p:pic>
      <p:pic>
        <p:nvPicPr>
          <p:cNvPr id="18" name="IMG_1645.png" descr="IMG_1645.png">
            <a:extLst>
              <a:ext uri="{FF2B5EF4-FFF2-40B4-BE49-F238E27FC236}">
                <a16:creationId xmlns:a16="http://schemas.microsoft.com/office/drawing/2014/main" id="{537AA679-86FC-6372-B81D-F20170F1A18D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802" t="60855" r="37880" b="36527"/>
          <a:stretch/>
        </p:blipFill>
        <p:spPr>
          <a:xfrm>
            <a:off x="7024386" y="4123770"/>
            <a:ext cx="4022797" cy="605820"/>
          </a:xfrm>
          <a:prstGeom prst="rect">
            <a:avLst/>
          </a:prstGeom>
        </p:spPr>
      </p:pic>
      <p:pic>
        <p:nvPicPr>
          <p:cNvPr id="19" name="IMG_1645.png" descr="IMG_1645.png">
            <a:extLst>
              <a:ext uri="{FF2B5EF4-FFF2-40B4-BE49-F238E27FC236}">
                <a16:creationId xmlns:a16="http://schemas.microsoft.com/office/drawing/2014/main" id="{B0FF0BE1-FD4B-C42A-69D8-CB62E3A69CA7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6670" t="56948" r="61755" b="39698"/>
          <a:stretch/>
        </p:blipFill>
        <p:spPr>
          <a:xfrm>
            <a:off x="1848504" y="2032251"/>
            <a:ext cx="1031764" cy="501648"/>
          </a:xfrm>
          <a:prstGeom prst="rect">
            <a:avLst/>
          </a:prstGeom>
        </p:spPr>
      </p:pic>
      <p:pic>
        <p:nvPicPr>
          <p:cNvPr id="20" name="IMG_1645.png" descr="IMG_1645.png">
            <a:extLst>
              <a:ext uri="{FF2B5EF4-FFF2-40B4-BE49-F238E27FC236}">
                <a16:creationId xmlns:a16="http://schemas.microsoft.com/office/drawing/2014/main" id="{5E4C8D67-554D-9CE5-1D1E-3FE2069147C5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5802" t="63965" r="37880" b="32553"/>
          <a:stretch/>
        </p:blipFill>
        <p:spPr>
          <a:xfrm>
            <a:off x="7372341" y="5325458"/>
            <a:ext cx="3642037" cy="49686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4045D1E-4334-0333-71F7-BD1BA4454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1251" r="899" b="2985"/>
          <a:stretch/>
        </p:blipFill>
        <p:spPr>
          <a:xfrm>
            <a:off x="507692" y="2802874"/>
            <a:ext cx="5566977" cy="279046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C1E7512-D773-F5A7-7A5D-14CE04FB81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0785" b="5228"/>
          <a:stretch/>
        </p:blipFill>
        <p:spPr>
          <a:xfrm>
            <a:off x="452931" y="2841091"/>
            <a:ext cx="5613049" cy="2565356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89A5CAE-9790-0B02-C756-5D05E0AC46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3" t="32059" r="2352" b="51914"/>
          <a:stretch/>
        </p:blipFill>
        <p:spPr>
          <a:xfrm>
            <a:off x="7560343" y="4804339"/>
            <a:ext cx="3266032" cy="373245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361048B-3874-9232-CA34-E0613FF3FC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0" t="82898" r="1371" b="2388"/>
          <a:stretch/>
        </p:blipFill>
        <p:spPr>
          <a:xfrm>
            <a:off x="7681759" y="5949919"/>
            <a:ext cx="3241984" cy="360570"/>
          </a:xfrm>
          <a:prstGeom prst="rect">
            <a:avLst/>
          </a:prstGeom>
        </p:spPr>
      </p:pic>
      <p:pic>
        <p:nvPicPr>
          <p:cNvPr id="25" name="IMG_1645.png" descr="IMG_1645.png">
            <a:extLst>
              <a:ext uri="{FF2B5EF4-FFF2-40B4-BE49-F238E27FC236}">
                <a16:creationId xmlns:a16="http://schemas.microsoft.com/office/drawing/2014/main" id="{A9294301-A80D-A8A9-B316-4D3A55382AFC}"/>
              </a:ext>
            </a:extLst>
          </p:cNvPr>
          <p:cNvPicPr>
            <a:picLocks/>
          </p:cNvPicPr>
          <p:nvPr/>
        </p:nvPicPr>
        <p:blipFill>
          <a:blip r:embed="rId5"/>
          <a:srcRect l="7042" t="71488" r="36087" b="13082"/>
          <a:stretch>
            <a:fillRect/>
          </a:stretch>
        </p:blipFill>
        <p:spPr>
          <a:xfrm>
            <a:off x="552133" y="2828742"/>
            <a:ext cx="5679746" cy="2650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15232" y="639749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8501018E-4494-5D4B-13BE-9CE6D8D334DA}"/>
              </a:ext>
            </a:extLst>
          </p:cNvPr>
          <p:cNvGrpSpPr>
            <a:grpSpLocks/>
          </p:cNvGrpSpPr>
          <p:nvPr/>
        </p:nvGrpSpPr>
        <p:grpSpPr bwMode="auto">
          <a:xfrm>
            <a:off x="4305201" y="207962"/>
            <a:ext cx="3168650" cy="579437"/>
            <a:chOff x="1669" y="452"/>
            <a:chExt cx="1996" cy="365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F81F2812-0040-F2D7-164C-CD625D9C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247A4D8E-889D-568E-CF3B-A7AEBD3BC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ضرب الأعداد النسبية</a:t>
              </a:r>
              <a:endParaRPr lang="en-US" altLang="en-US" sz="3200" b="1"/>
            </a:p>
          </p:txBody>
        </p: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6D4BC77A-64DA-06FC-3A43-5EAEA7F6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813" y="1144587"/>
            <a:ext cx="8713788" cy="5762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 dirty="0"/>
              <a:t>عند ضرب الأعداد النسبية نضرب : ( البسط × البسط )   ،   ( المقام × المقام )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501ED8D4-08BB-1388-A2E4-8D88AA96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513" y="2465387"/>
            <a:ext cx="1081088" cy="45720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CCCC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مثال :</a:t>
            </a:r>
            <a:endParaRPr lang="en-US" altLang="en-US" sz="2400" b="1"/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D9616F23-9FE0-C1FF-750A-071678EB1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113" y="2422524"/>
            <a:ext cx="1150938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اضرب :  </a:t>
            </a:r>
            <a:endParaRPr lang="en-US" altLang="en-US" sz="2000" b="1"/>
          </a:p>
        </p:txBody>
      </p:sp>
      <p:grpSp>
        <p:nvGrpSpPr>
          <p:cNvPr id="14" name="Group 145">
            <a:extLst>
              <a:ext uri="{FF2B5EF4-FFF2-40B4-BE49-F238E27FC236}">
                <a16:creationId xmlns:a16="http://schemas.microsoft.com/office/drawing/2014/main" id="{17005BBB-0658-21E2-C16A-5FD3AF47DDCD}"/>
              </a:ext>
            </a:extLst>
          </p:cNvPr>
          <p:cNvGrpSpPr>
            <a:grpSpLocks/>
          </p:cNvGrpSpPr>
          <p:nvPr/>
        </p:nvGrpSpPr>
        <p:grpSpPr bwMode="auto">
          <a:xfrm>
            <a:off x="8064401" y="3327399"/>
            <a:ext cx="1814512" cy="769938"/>
            <a:chOff x="4159" y="2038"/>
            <a:chExt cx="1143" cy="485"/>
          </a:xfrm>
        </p:grpSpPr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58EA8743-AEDE-10F8-5043-9CA5E590A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23" name="Text Box 24">
                <a:extLst>
                  <a:ext uri="{FF2B5EF4-FFF2-40B4-BE49-F238E27FC236}">
                    <a16:creationId xmlns:a16="http://schemas.microsoft.com/office/drawing/2014/main" id="{193D64BD-66E2-9E81-A9F3-768AE67CCE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 Box 25">
                <a:extLst>
                  <a:ext uri="{FF2B5EF4-FFF2-40B4-BE49-F238E27FC236}">
                    <a16:creationId xmlns:a16="http://schemas.microsoft.com/office/drawing/2014/main" id="{D3FBF902-A1FB-6524-7DCB-33B4D706A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٩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25" name="Line 26">
                <a:extLst>
                  <a:ext uri="{FF2B5EF4-FFF2-40B4-BE49-F238E27FC236}">
                    <a16:creationId xmlns:a16="http://schemas.microsoft.com/office/drawing/2014/main" id="{F24EAF26-E299-6B83-4193-9DB9F0327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id="{447823DB-0B2B-A5BD-6326-6D6D734D5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20" name="Text Box 28">
                <a:extLst>
                  <a:ext uri="{FF2B5EF4-FFF2-40B4-BE49-F238E27FC236}">
                    <a16:creationId xmlns:a16="http://schemas.microsoft.com/office/drawing/2014/main" id="{E9B877DC-B9A0-AC1F-A59B-41A36166A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21" name="Text Box 29">
                <a:extLst>
                  <a:ext uri="{FF2B5EF4-FFF2-40B4-BE49-F238E27FC236}">
                    <a16:creationId xmlns:a16="http://schemas.microsoft.com/office/drawing/2014/main" id="{B543AD2F-2EF4-ABE3-E9B7-0EDB16A4F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22" name="Line 30">
                <a:extLst>
                  <a:ext uri="{FF2B5EF4-FFF2-40B4-BE49-F238E27FC236}">
                    <a16:creationId xmlns:a16="http://schemas.microsoft.com/office/drawing/2014/main" id="{B3D57BCA-1214-8C59-A7FA-F94566961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C8F88D81-5D12-58EE-6074-D6B20A393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9" name="Text Box 32">
              <a:extLst>
                <a:ext uri="{FF2B5EF4-FFF2-40B4-BE49-F238E27FC236}">
                  <a16:creationId xmlns:a16="http://schemas.microsoft.com/office/drawing/2014/main" id="{A2E27CFF-85A1-748E-EEC6-585B7734E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6205905D-4E57-F808-4692-D78168B5AAB7}"/>
              </a:ext>
            </a:extLst>
          </p:cNvPr>
          <p:cNvGrpSpPr>
            <a:grpSpLocks/>
          </p:cNvGrpSpPr>
          <p:nvPr/>
        </p:nvGrpSpPr>
        <p:grpSpPr bwMode="auto">
          <a:xfrm>
            <a:off x="6970613" y="3330574"/>
            <a:ext cx="1195388" cy="766763"/>
            <a:chOff x="4967" y="2221"/>
            <a:chExt cx="363" cy="483"/>
          </a:xfrm>
        </p:grpSpPr>
        <p:sp>
          <p:nvSpPr>
            <p:cNvPr id="27" name="Text Box 34">
              <a:extLst>
                <a:ext uri="{FF2B5EF4-FFF2-40B4-BE49-F238E27FC236}">
                  <a16:creationId xmlns:a16="http://schemas.microsoft.com/office/drawing/2014/main" id="{EE812C31-337F-C012-204B-F319A8BC4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٤</a:t>
              </a:r>
              <a:r>
                <a:rPr lang="ar-SA" altLang="en-US" sz="2400" b="1" dirty="0"/>
                <a:t> × ٣</a:t>
              </a:r>
              <a:endParaRPr lang="en-US" altLang="en-US" sz="2400" b="1" dirty="0"/>
            </a:p>
          </p:txBody>
        </p:sp>
        <p:sp>
          <p:nvSpPr>
            <p:cNvPr id="28" name="Text Box 35">
              <a:extLst>
                <a:ext uri="{FF2B5EF4-FFF2-40B4-BE49-F238E27FC236}">
                  <a16:creationId xmlns:a16="http://schemas.microsoft.com/office/drawing/2014/main" id="{41D9842E-7482-DE53-97F3-E57171E7A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66CC"/>
                  </a:solidFill>
                </a:rPr>
                <a:t>٩</a:t>
              </a:r>
              <a:r>
                <a:rPr lang="ar-SA" altLang="en-US" sz="2400" b="1" dirty="0"/>
                <a:t> × ٥</a:t>
              </a:r>
              <a:endParaRPr lang="en-US" altLang="en-US" sz="2400" b="1" dirty="0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37F98300-4553-5305-23A2-341C17B45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37">
            <a:extLst>
              <a:ext uri="{FF2B5EF4-FFF2-40B4-BE49-F238E27FC236}">
                <a16:creationId xmlns:a16="http://schemas.microsoft.com/office/drawing/2014/main" id="{02624BD4-62AB-B607-3696-93700FBE0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851" y="3502024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1" name="Group 38">
            <a:extLst>
              <a:ext uri="{FF2B5EF4-FFF2-40B4-BE49-F238E27FC236}">
                <a16:creationId xmlns:a16="http://schemas.microsoft.com/office/drawing/2014/main" id="{684B5508-1534-10C4-517A-5BC987447A1A}"/>
              </a:ext>
            </a:extLst>
          </p:cNvPr>
          <p:cNvGrpSpPr>
            <a:grpSpLocks/>
          </p:cNvGrpSpPr>
          <p:nvPr/>
        </p:nvGrpSpPr>
        <p:grpSpPr bwMode="auto">
          <a:xfrm>
            <a:off x="5386288" y="3330574"/>
            <a:ext cx="1570038" cy="766763"/>
            <a:chOff x="4967" y="2221"/>
            <a:chExt cx="363" cy="483"/>
          </a:xfrm>
        </p:grpSpPr>
        <p:sp>
          <p:nvSpPr>
            <p:cNvPr id="32" name="Text Box 39">
              <a:extLst>
                <a:ext uri="{FF2B5EF4-FFF2-40B4-BE49-F238E27FC236}">
                  <a16:creationId xmlns:a16="http://schemas.microsoft.com/office/drawing/2014/main" id="{8E397DF4-5FB5-593C-6C2C-7F3A36951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٢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٢</a:t>
              </a:r>
              <a:r>
                <a:rPr lang="ar-SA" altLang="en-US" sz="2400" b="1" dirty="0"/>
                <a:t> × ٣</a:t>
              </a:r>
              <a:endParaRPr lang="en-US" altLang="en-US" sz="2400" b="1" dirty="0"/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C56A81CE-4727-B622-1920-0287EA82B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66CC"/>
                  </a:solidFill>
                </a:rPr>
                <a:t>٣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rgbClr val="0066CC"/>
                  </a:solidFill>
                </a:rPr>
                <a:t>٣</a:t>
              </a:r>
              <a:r>
                <a:rPr lang="ar-SA" altLang="en-US" sz="2400" b="1" dirty="0"/>
                <a:t> × ٥</a:t>
              </a:r>
              <a:endParaRPr lang="en-US" altLang="en-US" sz="2400" b="1" dirty="0"/>
            </a:p>
          </p:txBody>
        </p:sp>
        <p:sp>
          <p:nvSpPr>
            <p:cNvPr id="34" name="Line 41">
              <a:extLst>
                <a:ext uri="{FF2B5EF4-FFF2-40B4-BE49-F238E27FC236}">
                  <a16:creationId xmlns:a16="http://schemas.microsoft.com/office/drawing/2014/main" id="{2ED438B0-E398-0C06-254A-5B4E9229D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5" name="Text Box 42">
            <a:extLst>
              <a:ext uri="{FF2B5EF4-FFF2-40B4-BE49-F238E27FC236}">
                <a16:creationId xmlns:a16="http://schemas.microsoft.com/office/drawing/2014/main" id="{B13521F2-388A-A13F-36AE-28DB5880C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788" y="3502024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9E5127C4-8122-C79B-805A-98791CA3F204}"/>
              </a:ext>
            </a:extLst>
          </p:cNvPr>
          <p:cNvGrpSpPr>
            <a:grpSpLocks/>
          </p:cNvGrpSpPr>
          <p:nvPr/>
        </p:nvGrpSpPr>
        <p:grpSpPr bwMode="auto">
          <a:xfrm>
            <a:off x="4089301" y="3330574"/>
            <a:ext cx="1195387" cy="766763"/>
            <a:chOff x="4967" y="2221"/>
            <a:chExt cx="363" cy="483"/>
          </a:xfrm>
        </p:grpSpPr>
        <p:sp>
          <p:nvSpPr>
            <p:cNvPr id="37" name="Text Box 44">
              <a:extLst>
                <a:ext uri="{FF2B5EF4-FFF2-40B4-BE49-F238E27FC236}">
                  <a16:creationId xmlns:a16="http://schemas.microsoft.com/office/drawing/2014/main" id="{BA2CBB95-3C9F-A2D3-9F4E-974807AE5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٢</a:t>
              </a:r>
              <a:r>
                <a:rPr lang="ar-SA" altLang="en-US" sz="2400" b="1" dirty="0"/>
                <a:t> × ٢</a:t>
              </a:r>
              <a:endParaRPr lang="en-US" altLang="en-US" sz="2400" b="1" dirty="0"/>
            </a:p>
          </p:txBody>
        </p:sp>
        <p:sp>
          <p:nvSpPr>
            <p:cNvPr id="38" name="Text Box 45">
              <a:extLst>
                <a:ext uri="{FF2B5EF4-FFF2-40B4-BE49-F238E27FC236}">
                  <a16:creationId xmlns:a16="http://schemas.microsoft.com/office/drawing/2014/main" id="{3338E38A-1726-0B35-C8FC-F218C3B63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66CC"/>
                  </a:solidFill>
                </a:rPr>
                <a:t>٣</a:t>
              </a:r>
              <a:r>
                <a:rPr lang="ar-SA" altLang="en-US" sz="2400" b="1" dirty="0"/>
                <a:t> × ٥</a:t>
              </a:r>
              <a:endParaRPr lang="en-US" altLang="en-US" sz="2400" b="1" dirty="0"/>
            </a:p>
          </p:txBody>
        </p:sp>
        <p:sp>
          <p:nvSpPr>
            <p:cNvPr id="39" name="Line 46">
              <a:extLst>
                <a:ext uri="{FF2B5EF4-FFF2-40B4-BE49-F238E27FC236}">
                  <a16:creationId xmlns:a16="http://schemas.microsoft.com/office/drawing/2014/main" id="{A2167A2D-08EC-E621-29AD-CE2F1BD80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Line 47">
            <a:extLst>
              <a:ext uri="{FF2B5EF4-FFF2-40B4-BE49-F238E27FC236}">
                <a16:creationId xmlns:a16="http://schemas.microsoft.com/office/drawing/2014/main" id="{2A7D5CFB-5356-BCD6-1490-8238989C25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4876" y="3416299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Line 48">
            <a:extLst>
              <a:ext uri="{FF2B5EF4-FFF2-40B4-BE49-F238E27FC236}">
                <a16:creationId xmlns:a16="http://schemas.microsoft.com/office/drawing/2014/main" id="{D9E068CD-91E5-1D9A-D215-E14EC95FC6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8276" y="3733799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9">
            <a:extLst>
              <a:ext uri="{FF2B5EF4-FFF2-40B4-BE49-F238E27FC236}">
                <a16:creationId xmlns:a16="http://schemas.microsoft.com/office/drawing/2014/main" id="{04551489-5455-6011-67AA-F7D5A83F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401" y="3502024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43" name="Group 50">
            <a:extLst>
              <a:ext uri="{FF2B5EF4-FFF2-40B4-BE49-F238E27FC236}">
                <a16:creationId xmlns:a16="http://schemas.microsoft.com/office/drawing/2014/main" id="{45C5C72F-F014-80E2-8DD4-1E077C7F8398}"/>
              </a:ext>
            </a:extLst>
          </p:cNvPr>
          <p:cNvGrpSpPr>
            <a:grpSpLocks/>
          </p:cNvGrpSpPr>
          <p:nvPr/>
        </p:nvGrpSpPr>
        <p:grpSpPr bwMode="auto">
          <a:xfrm>
            <a:off x="3370163" y="3330574"/>
            <a:ext cx="576263" cy="766763"/>
            <a:chOff x="4967" y="2221"/>
            <a:chExt cx="363" cy="483"/>
          </a:xfrm>
        </p:grpSpPr>
        <p:sp>
          <p:nvSpPr>
            <p:cNvPr id="44" name="Text Box 51">
              <a:extLst>
                <a:ext uri="{FF2B5EF4-FFF2-40B4-BE49-F238E27FC236}">
                  <a16:creationId xmlns:a16="http://schemas.microsoft.com/office/drawing/2014/main" id="{91A0875E-0580-F269-FEBA-2D6E5CD11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45" name="Text Box 52">
              <a:extLst>
                <a:ext uri="{FF2B5EF4-FFF2-40B4-BE49-F238E27FC236}">
                  <a16:creationId xmlns:a16="http://schemas.microsoft.com/office/drawing/2014/main" id="{136BD04F-6F5A-D73E-1123-B179487B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١٥</a:t>
              </a:r>
              <a:endParaRPr lang="en-US" altLang="en-US" sz="2400" b="1" dirty="0"/>
            </a:p>
          </p:txBody>
        </p:sp>
        <p:sp>
          <p:nvSpPr>
            <p:cNvPr id="46" name="Line 53">
              <a:extLst>
                <a:ext uri="{FF2B5EF4-FFF2-40B4-BE49-F238E27FC236}">
                  <a16:creationId xmlns:a16="http://schemas.microsoft.com/office/drawing/2014/main" id="{8AAF5BAC-E224-A36B-60C9-6042D51A4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146">
            <a:extLst>
              <a:ext uri="{FF2B5EF4-FFF2-40B4-BE49-F238E27FC236}">
                <a16:creationId xmlns:a16="http://schemas.microsoft.com/office/drawing/2014/main" id="{9867E46E-7D43-DC60-6132-5E64B074B7E6}"/>
              </a:ext>
            </a:extLst>
          </p:cNvPr>
          <p:cNvGrpSpPr>
            <a:grpSpLocks/>
          </p:cNvGrpSpPr>
          <p:nvPr/>
        </p:nvGrpSpPr>
        <p:grpSpPr bwMode="auto">
          <a:xfrm>
            <a:off x="7905651" y="4479924"/>
            <a:ext cx="2449512" cy="769938"/>
            <a:chOff x="4059" y="2764"/>
            <a:chExt cx="1543" cy="485"/>
          </a:xfrm>
        </p:grpSpPr>
        <p:grpSp>
          <p:nvGrpSpPr>
            <p:cNvPr id="48" name="Group 54">
              <a:extLst>
                <a:ext uri="{FF2B5EF4-FFF2-40B4-BE49-F238E27FC236}">
                  <a16:creationId xmlns:a16="http://schemas.microsoft.com/office/drawing/2014/main" id="{3A853CE8-5425-AB3C-12F3-702AEB4D1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8" y="2764"/>
              <a:ext cx="614" cy="483"/>
              <a:chOff x="1540" y="2704"/>
              <a:chExt cx="614" cy="483"/>
            </a:xfrm>
          </p:grpSpPr>
          <p:grpSp>
            <p:nvGrpSpPr>
              <p:cNvPr id="57" name="Group 55">
                <a:extLst>
                  <a:ext uri="{FF2B5EF4-FFF2-40B4-BE49-F238E27FC236}">
                    <a16:creationId xmlns:a16="http://schemas.microsoft.com/office/drawing/2014/main" id="{247EE776-A98A-DF89-C365-CCA0058923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704"/>
                <a:ext cx="453" cy="483"/>
                <a:chOff x="4967" y="2221"/>
                <a:chExt cx="363" cy="483"/>
              </a:xfrm>
            </p:grpSpPr>
            <p:sp>
              <p:nvSpPr>
                <p:cNvPr id="59" name="Text Box 56">
                  <a:extLst>
                    <a:ext uri="{FF2B5EF4-FFF2-40B4-BE49-F238E27FC236}">
                      <a16:creationId xmlns:a16="http://schemas.microsoft.com/office/drawing/2014/main" id="{2F9A5443-1480-67A0-B8C7-537764C7BD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60" name="Text Box 57">
                  <a:extLst>
                    <a:ext uri="{FF2B5EF4-FFF2-40B4-BE49-F238E27FC236}">
                      <a16:creationId xmlns:a16="http://schemas.microsoft.com/office/drawing/2014/main" id="{A6223F72-FF07-B37B-596C-FBCA19F4EA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61" name="Line 58">
                  <a:extLst>
                    <a:ext uri="{FF2B5EF4-FFF2-40B4-BE49-F238E27FC236}">
                      <a16:creationId xmlns:a16="http://schemas.microsoft.com/office/drawing/2014/main" id="{5B727076-6DC6-A51E-74DC-9CAE3F1D38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8" name="Text Box 59">
                <a:extLst>
                  <a:ext uri="{FF2B5EF4-FFF2-40B4-BE49-F238E27FC236}">
                    <a16:creationId xmlns:a16="http://schemas.microsoft.com/office/drawing/2014/main" id="{48FA5FDE-6B25-36A5-200B-E3F2080AC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" y="2797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algn="l" defTabSz="914400" rtl="0" eaLnBrk="1" latinLnBrk="0" hangingPunct="1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  <p:sp>
          <p:nvSpPr>
            <p:cNvPr id="49" name="Text Box 60">
              <a:extLst>
                <a:ext uri="{FF2B5EF4-FFF2-40B4-BE49-F238E27FC236}">
                  <a16:creationId xmlns:a16="http://schemas.microsoft.com/office/drawing/2014/main" id="{1FC7A093-F18C-37D3-4493-2DD296322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286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  <p:grpSp>
          <p:nvGrpSpPr>
            <p:cNvPr id="50" name="Group 61">
              <a:extLst>
                <a:ext uri="{FF2B5EF4-FFF2-40B4-BE49-F238E27FC236}">
                  <a16:creationId xmlns:a16="http://schemas.microsoft.com/office/drawing/2014/main" id="{262E5C6F-A2F3-543B-BFDA-0A59C7DCD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0" y="2766"/>
              <a:ext cx="656" cy="483"/>
              <a:chOff x="1498" y="2704"/>
              <a:chExt cx="656" cy="483"/>
            </a:xfrm>
          </p:grpSpPr>
          <p:grpSp>
            <p:nvGrpSpPr>
              <p:cNvPr id="52" name="Group 62">
                <a:extLst>
                  <a:ext uri="{FF2B5EF4-FFF2-40B4-BE49-F238E27FC236}">
                    <a16:creationId xmlns:a16="http://schemas.microsoft.com/office/drawing/2014/main" id="{50052E58-0546-E595-0B3F-2F6AE0788D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704"/>
                <a:ext cx="453" cy="483"/>
                <a:chOff x="4967" y="2221"/>
                <a:chExt cx="363" cy="483"/>
              </a:xfrm>
            </p:grpSpPr>
            <p:sp>
              <p:nvSpPr>
                <p:cNvPr id="54" name="Text Box 63">
                  <a:extLst>
                    <a:ext uri="{FF2B5EF4-FFF2-40B4-BE49-F238E27FC236}">
                      <a16:creationId xmlns:a16="http://schemas.microsoft.com/office/drawing/2014/main" id="{83BE91A5-4252-2748-28FF-7F02F42FF3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55" name="Text Box 64">
                  <a:extLst>
                    <a:ext uri="{FF2B5EF4-FFF2-40B4-BE49-F238E27FC236}">
                      <a16:creationId xmlns:a16="http://schemas.microsoft.com/office/drawing/2014/main" id="{17DFA94D-9431-96C7-1DAC-9882F079AA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56" name="Line 65">
                  <a:extLst>
                    <a:ext uri="{FF2B5EF4-FFF2-40B4-BE49-F238E27FC236}">
                      <a16:creationId xmlns:a16="http://schemas.microsoft.com/office/drawing/2014/main" id="{0EA678B3-E362-5769-1AD9-7205BE5C8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Text Box 66">
                <a:extLst>
                  <a:ext uri="{FF2B5EF4-FFF2-40B4-BE49-F238E27FC236}">
                    <a16:creationId xmlns:a16="http://schemas.microsoft.com/office/drawing/2014/main" id="{F78261C2-0581-4661-7CE1-AC14CC659B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" y="2797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</p:grpSp>
        <p:sp>
          <p:nvSpPr>
            <p:cNvPr id="51" name="Text Box 67">
              <a:extLst>
                <a:ext uri="{FF2B5EF4-FFF2-40B4-BE49-F238E27FC236}">
                  <a16:creationId xmlns:a16="http://schemas.microsoft.com/office/drawing/2014/main" id="{D91BFB83-F574-E75C-F832-F5764259E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857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62" name="Group 68">
            <a:extLst>
              <a:ext uri="{FF2B5EF4-FFF2-40B4-BE49-F238E27FC236}">
                <a16:creationId xmlns:a16="http://schemas.microsoft.com/office/drawing/2014/main" id="{94A907DC-CE19-C1B8-1EC4-8CF03C653141}"/>
              </a:ext>
            </a:extLst>
          </p:cNvPr>
          <p:cNvGrpSpPr>
            <a:grpSpLocks/>
          </p:cNvGrpSpPr>
          <p:nvPr/>
        </p:nvGrpSpPr>
        <p:grpSpPr bwMode="auto">
          <a:xfrm>
            <a:off x="7475438" y="4467224"/>
            <a:ext cx="576263" cy="766763"/>
            <a:chOff x="4967" y="2221"/>
            <a:chExt cx="363" cy="483"/>
          </a:xfrm>
        </p:grpSpPr>
        <p:sp>
          <p:nvSpPr>
            <p:cNvPr id="63" name="Text Box 69">
              <a:extLst>
                <a:ext uri="{FF2B5EF4-FFF2-40B4-BE49-F238E27FC236}">
                  <a16:creationId xmlns:a16="http://schemas.microsoft.com/office/drawing/2014/main" id="{319710E1-C012-C120-E120-2A18DCD44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1"/>
                  </a:solidFill>
                </a:rPr>
                <a:t>٨</a:t>
              </a:r>
              <a:endParaRPr lang="en-US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64" name="Text Box 70">
              <a:extLst>
                <a:ext uri="{FF2B5EF4-FFF2-40B4-BE49-F238E27FC236}">
                  <a16:creationId xmlns:a16="http://schemas.microsoft.com/office/drawing/2014/main" id="{ABF54816-5AED-0059-B760-3965643A1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65" name="Line 71">
              <a:extLst>
                <a:ext uri="{FF2B5EF4-FFF2-40B4-BE49-F238E27FC236}">
                  <a16:creationId xmlns:a16="http://schemas.microsoft.com/office/drawing/2014/main" id="{F527C5D0-D612-0BFF-44C4-07A503678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72">
            <a:extLst>
              <a:ext uri="{FF2B5EF4-FFF2-40B4-BE49-F238E27FC236}">
                <a16:creationId xmlns:a16="http://schemas.microsoft.com/office/drawing/2014/main" id="{EB474CA8-31F7-C1BE-6DC7-675A41A154D2}"/>
              </a:ext>
            </a:extLst>
          </p:cNvPr>
          <p:cNvGrpSpPr>
            <a:grpSpLocks/>
          </p:cNvGrpSpPr>
          <p:nvPr/>
        </p:nvGrpSpPr>
        <p:grpSpPr bwMode="auto">
          <a:xfrm>
            <a:off x="6683276" y="4470399"/>
            <a:ext cx="576262" cy="766763"/>
            <a:chOff x="4967" y="2221"/>
            <a:chExt cx="363" cy="483"/>
          </a:xfrm>
        </p:grpSpPr>
        <p:sp>
          <p:nvSpPr>
            <p:cNvPr id="67" name="Text Box 73">
              <a:extLst>
                <a:ext uri="{FF2B5EF4-FFF2-40B4-BE49-F238E27FC236}">
                  <a16:creationId xmlns:a16="http://schemas.microsoft.com/office/drawing/2014/main" id="{E49B869C-C9ED-5160-54F3-4F46ED1B9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66CC"/>
                  </a:solidFill>
                </a:rPr>
                <a:t>٩</a:t>
              </a:r>
              <a:endParaRPr lang="en-US" alt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68" name="Text Box 74">
              <a:extLst>
                <a:ext uri="{FF2B5EF4-FFF2-40B4-BE49-F238E27FC236}">
                  <a16:creationId xmlns:a16="http://schemas.microsoft.com/office/drawing/2014/main" id="{B48216BB-C8B2-B9CA-EC31-48FD4A9C6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69" name="Line 75">
              <a:extLst>
                <a:ext uri="{FF2B5EF4-FFF2-40B4-BE49-F238E27FC236}">
                  <a16:creationId xmlns:a16="http://schemas.microsoft.com/office/drawing/2014/main" id="{9389BBCA-270F-DAA1-5655-229FB0F96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Text Box 76">
            <a:extLst>
              <a:ext uri="{FF2B5EF4-FFF2-40B4-BE49-F238E27FC236}">
                <a16:creationId xmlns:a16="http://schemas.microsoft.com/office/drawing/2014/main" id="{AD148377-1E71-FF86-99C1-B69E958D7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488" y="464184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×</a:t>
            </a:r>
            <a:endParaRPr lang="en-US" altLang="en-US" sz="2400" b="1"/>
          </a:p>
        </p:txBody>
      </p:sp>
      <p:sp>
        <p:nvSpPr>
          <p:cNvPr id="71" name="Text Box 77">
            <a:extLst>
              <a:ext uri="{FF2B5EF4-FFF2-40B4-BE49-F238E27FC236}">
                <a16:creationId xmlns:a16="http://schemas.microsoft.com/office/drawing/2014/main" id="{B59C32C3-452E-90D7-A218-CCA1B4C94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326" y="464184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72" name="Group 101">
            <a:extLst>
              <a:ext uri="{FF2B5EF4-FFF2-40B4-BE49-F238E27FC236}">
                <a16:creationId xmlns:a16="http://schemas.microsoft.com/office/drawing/2014/main" id="{8CB43780-80BC-DEA4-8BE2-2A177FEEF121}"/>
              </a:ext>
            </a:extLst>
          </p:cNvPr>
          <p:cNvGrpSpPr>
            <a:grpSpLocks/>
          </p:cNvGrpSpPr>
          <p:nvPr/>
        </p:nvGrpSpPr>
        <p:grpSpPr bwMode="auto">
          <a:xfrm>
            <a:off x="4521980" y="4457700"/>
            <a:ext cx="1858963" cy="766763"/>
            <a:chOff x="2244" y="2758"/>
            <a:chExt cx="1171" cy="483"/>
          </a:xfrm>
        </p:grpSpPr>
        <p:sp>
          <p:nvSpPr>
            <p:cNvPr id="73" name="Text Box 79">
              <a:extLst>
                <a:ext uri="{FF2B5EF4-FFF2-40B4-BE49-F238E27FC236}">
                  <a16:creationId xmlns:a16="http://schemas.microsoft.com/office/drawing/2014/main" id="{9331438B-68A3-DB00-3E7F-7D5AFDC6A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4" y="2758"/>
              <a:ext cx="11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 × ٤× </a:t>
              </a:r>
              <a:r>
                <a:rPr lang="ar-SA" altLang="en-US" sz="2400" b="1" dirty="0">
                  <a:solidFill>
                    <a:srgbClr val="0066CC"/>
                  </a:solidFill>
                </a:rPr>
                <a:t>٣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rgbClr val="0066CC"/>
                  </a:solidFill>
                </a:rPr>
                <a:t>٣</a:t>
              </a:r>
              <a:endParaRPr lang="en-US" alt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74" name="Text Box 80">
              <a:extLst>
                <a:ext uri="{FF2B5EF4-FFF2-40B4-BE49-F238E27FC236}">
                  <a16:creationId xmlns:a16="http://schemas.microsoft.com/office/drawing/2014/main" id="{89513D67-1490-CBD0-29CA-758A0DC12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953"/>
              <a:ext cx="9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66CC"/>
                  </a:solidFill>
                </a:rPr>
                <a:t>٣ </a:t>
              </a:r>
              <a:r>
                <a:rPr lang="ar-SA" altLang="en-US" sz="2400" b="1" dirty="0"/>
                <a:t>× ٢</a:t>
              </a:r>
              <a:endParaRPr lang="en-US" altLang="en-US" sz="2400" b="1" dirty="0"/>
            </a:p>
          </p:txBody>
        </p:sp>
        <p:sp>
          <p:nvSpPr>
            <p:cNvPr id="75" name="Line 81">
              <a:extLst>
                <a:ext uri="{FF2B5EF4-FFF2-40B4-BE49-F238E27FC236}">
                  <a16:creationId xmlns:a16="http://schemas.microsoft.com/office/drawing/2014/main" id="{D6D39662-4B87-10F4-042A-7B3F013DA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5" y="3001"/>
              <a:ext cx="8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6" name="Line 92">
            <a:extLst>
              <a:ext uri="{FF2B5EF4-FFF2-40B4-BE49-F238E27FC236}">
                <a16:creationId xmlns:a16="http://schemas.microsoft.com/office/drawing/2014/main" id="{51B25819-7B4E-C0D5-FC78-27A7277A5D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5063" y="4889499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94">
            <a:extLst>
              <a:ext uri="{FF2B5EF4-FFF2-40B4-BE49-F238E27FC236}">
                <a16:creationId xmlns:a16="http://schemas.microsoft.com/office/drawing/2014/main" id="{3A7E8588-5B36-36DB-867C-2056418FA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201" y="464184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78" name="Group 95">
            <a:extLst>
              <a:ext uri="{FF2B5EF4-FFF2-40B4-BE49-F238E27FC236}">
                <a16:creationId xmlns:a16="http://schemas.microsoft.com/office/drawing/2014/main" id="{BF12CDA1-7714-5D18-02B8-82CADF5D3FA3}"/>
              </a:ext>
            </a:extLst>
          </p:cNvPr>
          <p:cNvGrpSpPr>
            <a:grpSpLocks/>
          </p:cNvGrpSpPr>
          <p:nvPr/>
        </p:nvGrpSpPr>
        <p:grpSpPr bwMode="auto">
          <a:xfrm>
            <a:off x="3801963" y="4470399"/>
            <a:ext cx="576263" cy="766763"/>
            <a:chOff x="4967" y="2221"/>
            <a:chExt cx="363" cy="483"/>
          </a:xfrm>
        </p:grpSpPr>
        <p:sp>
          <p:nvSpPr>
            <p:cNvPr id="79" name="Text Box 96">
              <a:extLst>
                <a:ext uri="{FF2B5EF4-FFF2-40B4-BE49-F238E27FC236}">
                  <a16:creationId xmlns:a16="http://schemas.microsoft.com/office/drawing/2014/main" id="{739976F8-7F33-F7C2-3E6F-2470CE630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١٢</a:t>
              </a:r>
              <a:endParaRPr lang="en-US" altLang="en-US" sz="2400" b="1" dirty="0"/>
            </a:p>
          </p:txBody>
        </p:sp>
        <p:sp>
          <p:nvSpPr>
            <p:cNvPr id="80" name="Text Box 97">
              <a:extLst>
                <a:ext uri="{FF2B5EF4-FFF2-40B4-BE49-F238E27FC236}">
                  <a16:creationId xmlns:a16="http://schemas.microsoft.com/office/drawing/2014/main" id="{E7F6C0C6-0362-87CC-1E87-C057027C2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81" name="Line 98">
              <a:extLst>
                <a:ext uri="{FF2B5EF4-FFF2-40B4-BE49-F238E27FC236}">
                  <a16:creationId xmlns:a16="http://schemas.microsoft.com/office/drawing/2014/main" id="{B57F26B2-F04F-0B89-C1F7-8FE336221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Line 103">
            <a:extLst>
              <a:ext uri="{FF2B5EF4-FFF2-40B4-BE49-F238E27FC236}">
                <a16:creationId xmlns:a16="http://schemas.microsoft.com/office/drawing/2014/main" id="{F676FFE1-411B-0FE9-513F-97156F52D9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4463" y="4532312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Text Box 104">
            <a:extLst>
              <a:ext uri="{FF2B5EF4-FFF2-40B4-BE49-F238E27FC236}">
                <a16:creationId xmlns:a16="http://schemas.microsoft.com/office/drawing/2014/main" id="{B6C51E38-B611-DA0C-2FC8-36A3B2FD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888" y="463073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87" name="Text Box 107">
            <a:extLst>
              <a:ext uri="{FF2B5EF4-FFF2-40B4-BE49-F238E27FC236}">
                <a16:creationId xmlns:a16="http://schemas.microsoft.com/office/drawing/2014/main" id="{42AC3CE1-46D7-8FD8-1C81-AA24B497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50" y="4593103"/>
            <a:ext cx="7923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 dirty="0"/>
              <a:t>١٢</a:t>
            </a:r>
            <a:endParaRPr lang="en-US" altLang="en-US" sz="2400" b="1" dirty="0"/>
          </a:p>
        </p:txBody>
      </p:sp>
      <p:sp>
        <p:nvSpPr>
          <p:cNvPr id="90" name="AutoShape 111">
            <a:extLst>
              <a:ext uri="{FF2B5EF4-FFF2-40B4-BE49-F238E27FC236}">
                <a16:creationId xmlns:a16="http://schemas.microsoft.com/office/drawing/2014/main" id="{407CB828-BA79-FD64-A89D-58827873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913" y="5465762"/>
            <a:ext cx="3671888" cy="9350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91" name="Group 112">
            <a:extLst>
              <a:ext uri="{FF2B5EF4-FFF2-40B4-BE49-F238E27FC236}">
                <a16:creationId xmlns:a16="http://schemas.microsoft.com/office/drawing/2014/main" id="{C6AA31B6-5D8F-ED5F-36F0-396C44AB378C}"/>
              </a:ext>
            </a:extLst>
          </p:cNvPr>
          <p:cNvGrpSpPr>
            <a:grpSpLocks/>
          </p:cNvGrpSpPr>
          <p:nvPr/>
        </p:nvGrpSpPr>
        <p:grpSpPr bwMode="auto">
          <a:xfrm>
            <a:off x="8842276" y="5537199"/>
            <a:ext cx="1122362" cy="766763"/>
            <a:chOff x="1447" y="2704"/>
            <a:chExt cx="707" cy="483"/>
          </a:xfrm>
        </p:grpSpPr>
        <p:grpSp>
          <p:nvGrpSpPr>
            <p:cNvPr id="92" name="Group 113">
              <a:extLst>
                <a:ext uri="{FF2B5EF4-FFF2-40B4-BE49-F238E27FC236}">
                  <a16:creationId xmlns:a16="http://schemas.microsoft.com/office/drawing/2014/main" id="{DD2D67B6-93C3-B693-ED01-DB77F5A45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</p:grpSpPr>
          <p:sp>
            <p:nvSpPr>
              <p:cNvPr id="94" name="Text Box 114">
                <a:extLst>
                  <a:ext uri="{FF2B5EF4-FFF2-40B4-BE49-F238E27FC236}">
                    <a16:creationId xmlns:a16="http://schemas.microsoft.com/office/drawing/2014/main" id="{CFFD8303-FDFC-B515-4B5A-08C7C442E1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٢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95" name="Text Box 115">
                <a:extLst>
                  <a:ext uri="{FF2B5EF4-FFF2-40B4-BE49-F238E27FC236}">
                    <a16:creationId xmlns:a16="http://schemas.microsoft.com/office/drawing/2014/main" id="{336334D8-3B18-AAD0-1FF6-2BA455DD8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96" name="Line 116">
                <a:extLst>
                  <a:ext uri="{FF2B5EF4-FFF2-40B4-BE49-F238E27FC236}">
                    <a16:creationId xmlns:a16="http://schemas.microsoft.com/office/drawing/2014/main" id="{BA0FDA2F-E08E-79CD-3578-095102C0B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" name="Text Box 117">
              <a:extLst>
                <a:ext uri="{FF2B5EF4-FFF2-40B4-BE49-F238E27FC236}">
                  <a16:creationId xmlns:a16="http://schemas.microsoft.com/office/drawing/2014/main" id="{8CB546D2-B61F-85AD-B88E-5C36A7345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</p:grpSp>
      <p:sp>
        <p:nvSpPr>
          <p:cNvPr id="97" name="Text Box 118">
            <a:extLst>
              <a:ext uri="{FF2B5EF4-FFF2-40B4-BE49-F238E27FC236}">
                <a16:creationId xmlns:a16="http://schemas.microsoft.com/office/drawing/2014/main" id="{F6DE7674-13D0-5E9A-F475-69C5F205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113" y="569594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98" name="Group 119">
            <a:extLst>
              <a:ext uri="{FF2B5EF4-FFF2-40B4-BE49-F238E27FC236}">
                <a16:creationId xmlns:a16="http://schemas.microsoft.com/office/drawing/2014/main" id="{E0A0CE4C-B59B-CB13-9213-43B93AE4942F}"/>
              </a:ext>
            </a:extLst>
          </p:cNvPr>
          <p:cNvGrpSpPr>
            <a:grpSpLocks/>
          </p:cNvGrpSpPr>
          <p:nvPr/>
        </p:nvGrpSpPr>
        <p:grpSpPr bwMode="auto">
          <a:xfrm>
            <a:off x="7259538" y="5537199"/>
            <a:ext cx="1570038" cy="766763"/>
            <a:chOff x="2426" y="2758"/>
            <a:chExt cx="989" cy="483"/>
          </a:xfrm>
        </p:grpSpPr>
        <p:sp>
          <p:nvSpPr>
            <p:cNvPr id="99" name="Text Box 120">
              <a:extLst>
                <a:ext uri="{FF2B5EF4-FFF2-40B4-BE49-F238E27FC236}">
                  <a16:creationId xmlns:a16="http://schemas.microsoft.com/office/drawing/2014/main" id="{DEC8E89F-AC92-36B8-A3BD-C8D73E625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758"/>
              <a:ext cx="9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ar-SA" altLang="en-US" sz="2400" b="1" dirty="0"/>
                <a:t>٣ × ٢ + </a:t>
              </a:r>
              <a:r>
                <a:rPr lang="ar-SA" altLang="en-US" sz="2400" b="1" dirty="0">
                  <a:solidFill>
                    <a:srgbClr val="0066CC"/>
                  </a:solidFill>
                </a:rPr>
                <a:t>٢</a:t>
              </a:r>
              <a:endParaRPr lang="en-US" alt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100" name="Text Box 121">
              <a:extLst>
                <a:ext uri="{FF2B5EF4-FFF2-40B4-BE49-F238E27FC236}">
                  <a16:creationId xmlns:a16="http://schemas.microsoft.com/office/drawing/2014/main" id="{EF94F709-9991-5700-2018-5DB61B27D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953"/>
              <a:ext cx="9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101" name="Line 122">
              <a:extLst>
                <a:ext uri="{FF2B5EF4-FFF2-40B4-BE49-F238E27FC236}">
                  <a16:creationId xmlns:a16="http://schemas.microsoft.com/office/drawing/2014/main" id="{DCBCE914-C176-B4A0-C26E-A57AAD384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5" y="3001"/>
              <a:ext cx="8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" name="Text Box 123">
            <a:extLst>
              <a:ext uri="{FF2B5EF4-FFF2-40B4-BE49-F238E27FC236}">
                <a16:creationId xmlns:a16="http://schemas.microsoft.com/office/drawing/2014/main" id="{9B77516B-7904-895D-ED09-6B0B05E15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588" y="569594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03" name="Group 124">
            <a:extLst>
              <a:ext uri="{FF2B5EF4-FFF2-40B4-BE49-F238E27FC236}">
                <a16:creationId xmlns:a16="http://schemas.microsoft.com/office/drawing/2014/main" id="{FC027C35-EF3B-19F3-4EC4-D0F582479731}"/>
              </a:ext>
            </a:extLst>
          </p:cNvPr>
          <p:cNvGrpSpPr>
            <a:grpSpLocks/>
          </p:cNvGrpSpPr>
          <p:nvPr/>
        </p:nvGrpSpPr>
        <p:grpSpPr bwMode="auto">
          <a:xfrm>
            <a:off x="6394351" y="5537199"/>
            <a:ext cx="576262" cy="766763"/>
            <a:chOff x="4967" y="2221"/>
            <a:chExt cx="363" cy="483"/>
          </a:xfrm>
        </p:grpSpPr>
        <p:sp>
          <p:nvSpPr>
            <p:cNvPr id="104" name="Text Box 125">
              <a:extLst>
                <a:ext uri="{FF2B5EF4-FFF2-40B4-BE49-F238E27FC236}">
                  <a16:creationId xmlns:a16="http://schemas.microsoft.com/office/drawing/2014/main" id="{A7B0DD52-A900-BDBE-FA4E-9A3B3D97B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ar-SA" altLang="en-US" sz="2400" b="1" dirty="0"/>
                <a:t>٨</a:t>
              </a:r>
              <a:endParaRPr lang="en-US" altLang="en-US" sz="2400" b="1" dirty="0"/>
            </a:p>
          </p:txBody>
        </p:sp>
        <p:sp>
          <p:nvSpPr>
            <p:cNvPr id="105" name="Text Box 126">
              <a:extLst>
                <a:ext uri="{FF2B5EF4-FFF2-40B4-BE49-F238E27FC236}">
                  <a16:creationId xmlns:a16="http://schemas.microsoft.com/office/drawing/2014/main" id="{10CCA658-EAA6-3642-A224-AC125071F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106" name="Line 127">
              <a:extLst>
                <a:ext uri="{FF2B5EF4-FFF2-40B4-BE49-F238E27FC236}">
                  <a16:creationId xmlns:a16="http://schemas.microsoft.com/office/drawing/2014/main" id="{3C01958C-4C87-8115-3C58-2D56B6FBF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AutoShape 128">
            <a:extLst>
              <a:ext uri="{FF2B5EF4-FFF2-40B4-BE49-F238E27FC236}">
                <a16:creationId xmlns:a16="http://schemas.microsoft.com/office/drawing/2014/main" id="{23889A6C-9D92-1B2C-BAF6-BFFB1B48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201" y="5465762"/>
            <a:ext cx="3671887" cy="9350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108" name="Group 129">
            <a:extLst>
              <a:ext uri="{FF2B5EF4-FFF2-40B4-BE49-F238E27FC236}">
                <a16:creationId xmlns:a16="http://schemas.microsoft.com/office/drawing/2014/main" id="{69153FF7-5E97-C496-46BE-1B8B6F122D66}"/>
              </a:ext>
            </a:extLst>
          </p:cNvPr>
          <p:cNvGrpSpPr>
            <a:grpSpLocks/>
          </p:cNvGrpSpPr>
          <p:nvPr/>
        </p:nvGrpSpPr>
        <p:grpSpPr bwMode="auto">
          <a:xfrm>
            <a:off x="4665563" y="5537199"/>
            <a:ext cx="1122363" cy="766763"/>
            <a:chOff x="1447" y="2704"/>
            <a:chExt cx="707" cy="483"/>
          </a:xfrm>
        </p:grpSpPr>
        <p:grpSp>
          <p:nvGrpSpPr>
            <p:cNvPr id="109" name="Group 130">
              <a:extLst>
                <a:ext uri="{FF2B5EF4-FFF2-40B4-BE49-F238E27FC236}">
                  <a16:creationId xmlns:a16="http://schemas.microsoft.com/office/drawing/2014/main" id="{9333827B-BEE1-6D47-30DC-F260D29FD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704"/>
              <a:ext cx="453" cy="483"/>
              <a:chOff x="4967" y="2221"/>
              <a:chExt cx="363" cy="483"/>
            </a:xfrm>
          </p:grpSpPr>
          <p:sp>
            <p:nvSpPr>
              <p:cNvPr id="111" name="Text Box 131">
                <a:extLst>
                  <a:ext uri="{FF2B5EF4-FFF2-40B4-BE49-F238E27FC236}">
                    <a16:creationId xmlns:a16="http://schemas.microsoft.com/office/drawing/2014/main" id="{119E04ED-191F-C508-EE59-2FA1F6CB74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١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112" name="Text Box 132">
                <a:extLst>
                  <a:ext uri="{FF2B5EF4-FFF2-40B4-BE49-F238E27FC236}">
                    <a16:creationId xmlns:a16="http://schemas.microsoft.com/office/drawing/2014/main" id="{57C85688-450E-4AC1-DA3E-080FF4B8C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13" name="Line 133">
                <a:extLst>
                  <a:ext uri="{FF2B5EF4-FFF2-40B4-BE49-F238E27FC236}">
                    <a16:creationId xmlns:a16="http://schemas.microsoft.com/office/drawing/2014/main" id="{8A5F9EFD-4FAE-B3E7-066A-02A5C7DA3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0" name="Text Box 134">
              <a:extLst>
                <a:ext uri="{FF2B5EF4-FFF2-40B4-BE49-F238E27FC236}">
                  <a16:creationId xmlns:a16="http://schemas.microsoft.com/office/drawing/2014/main" id="{511F4F26-BF7C-A9DC-1C75-C81229794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282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</p:grpSp>
      <p:sp>
        <p:nvSpPr>
          <p:cNvPr id="114" name="Text Box 135">
            <a:extLst>
              <a:ext uri="{FF2B5EF4-FFF2-40B4-BE49-F238E27FC236}">
                <a16:creationId xmlns:a16="http://schemas.microsoft.com/office/drawing/2014/main" id="{3AEBAE28-70BA-CD44-70FF-D544DCB4C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401" y="569594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grpSp>
        <p:nvGrpSpPr>
          <p:cNvPr id="115" name="Group 136">
            <a:extLst>
              <a:ext uri="{FF2B5EF4-FFF2-40B4-BE49-F238E27FC236}">
                <a16:creationId xmlns:a16="http://schemas.microsoft.com/office/drawing/2014/main" id="{BEB21DCF-2E97-86DB-8455-85B960E92C0E}"/>
              </a:ext>
            </a:extLst>
          </p:cNvPr>
          <p:cNvGrpSpPr>
            <a:grpSpLocks/>
          </p:cNvGrpSpPr>
          <p:nvPr/>
        </p:nvGrpSpPr>
        <p:grpSpPr bwMode="auto">
          <a:xfrm>
            <a:off x="3082826" y="5537199"/>
            <a:ext cx="1570037" cy="766763"/>
            <a:chOff x="2426" y="2758"/>
            <a:chExt cx="989" cy="483"/>
          </a:xfrm>
        </p:grpSpPr>
        <p:sp>
          <p:nvSpPr>
            <p:cNvPr id="116" name="Text Box 137">
              <a:extLst>
                <a:ext uri="{FF2B5EF4-FFF2-40B4-BE49-F238E27FC236}">
                  <a16:creationId xmlns:a16="http://schemas.microsoft.com/office/drawing/2014/main" id="{5D78435D-C6E8-AD50-11C0-0192CA0B3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758"/>
              <a:ext cx="9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ar-SA" altLang="en-US" sz="2400" b="1" dirty="0"/>
                <a:t>٢ × ٤ + </a:t>
              </a:r>
              <a:r>
                <a:rPr lang="ar-SA" altLang="en-US" sz="2400" b="1" dirty="0">
                  <a:solidFill>
                    <a:srgbClr val="0066CC"/>
                  </a:solidFill>
                </a:rPr>
                <a:t>١</a:t>
              </a:r>
              <a:endParaRPr lang="en-US" alt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117" name="Text Box 138">
              <a:extLst>
                <a:ext uri="{FF2B5EF4-FFF2-40B4-BE49-F238E27FC236}">
                  <a16:creationId xmlns:a16="http://schemas.microsoft.com/office/drawing/2014/main" id="{A878BEDF-39FA-AD10-DE1B-F17940D71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953"/>
              <a:ext cx="9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118" name="Line 139">
              <a:extLst>
                <a:ext uri="{FF2B5EF4-FFF2-40B4-BE49-F238E27FC236}">
                  <a16:creationId xmlns:a16="http://schemas.microsoft.com/office/drawing/2014/main" id="{15C8EF09-6403-3CB6-705E-5D6803450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5" y="3001"/>
              <a:ext cx="8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9" name="Text Box 140">
            <a:extLst>
              <a:ext uri="{FF2B5EF4-FFF2-40B4-BE49-F238E27FC236}">
                <a16:creationId xmlns:a16="http://schemas.microsoft.com/office/drawing/2014/main" id="{9F843AE0-9AC6-2B8E-CE60-04758E706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438" y="569594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120" name="Group 141">
            <a:extLst>
              <a:ext uri="{FF2B5EF4-FFF2-40B4-BE49-F238E27FC236}">
                <a16:creationId xmlns:a16="http://schemas.microsoft.com/office/drawing/2014/main" id="{7EFF51A7-B175-303E-F6F8-FBE31753C73C}"/>
              </a:ext>
            </a:extLst>
          </p:cNvPr>
          <p:cNvGrpSpPr>
            <a:grpSpLocks/>
          </p:cNvGrpSpPr>
          <p:nvPr/>
        </p:nvGrpSpPr>
        <p:grpSpPr bwMode="auto">
          <a:xfrm>
            <a:off x="2217638" y="5537199"/>
            <a:ext cx="576263" cy="766763"/>
            <a:chOff x="4967" y="2221"/>
            <a:chExt cx="363" cy="483"/>
          </a:xfrm>
        </p:grpSpPr>
        <p:sp>
          <p:nvSpPr>
            <p:cNvPr id="121" name="Text Box 142">
              <a:extLst>
                <a:ext uri="{FF2B5EF4-FFF2-40B4-BE49-F238E27FC236}">
                  <a16:creationId xmlns:a16="http://schemas.microsoft.com/office/drawing/2014/main" id="{3437555A-B52B-82BE-D206-3A6372E79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٩</a:t>
              </a:r>
              <a:endParaRPr lang="en-US" altLang="en-US" sz="2400" b="1" dirty="0"/>
            </a:p>
          </p:txBody>
        </p:sp>
        <p:sp>
          <p:nvSpPr>
            <p:cNvPr id="122" name="Text Box 143">
              <a:extLst>
                <a:ext uri="{FF2B5EF4-FFF2-40B4-BE49-F238E27FC236}">
                  <a16:creationId xmlns:a16="http://schemas.microsoft.com/office/drawing/2014/main" id="{9616F772-B991-D6D5-4D0E-C866219FD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123" name="Line 144">
              <a:extLst>
                <a:ext uri="{FF2B5EF4-FFF2-40B4-BE49-F238E27FC236}">
                  <a16:creationId xmlns:a16="http://schemas.microsoft.com/office/drawing/2014/main" id="{EE3826F3-5A62-9D97-9946-0EC979D5A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4" name="Line 103">
            <a:extLst>
              <a:ext uri="{FF2B5EF4-FFF2-40B4-BE49-F238E27FC236}">
                <a16:creationId xmlns:a16="http://schemas.microsoft.com/office/drawing/2014/main" id="{AD24913B-D214-A097-4AF9-8E20B2A86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8276" y="4508499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Line 103">
            <a:extLst>
              <a:ext uri="{FF2B5EF4-FFF2-40B4-BE49-F238E27FC236}">
                <a16:creationId xmlns:a16="http://schemas.microsoft.com/office/drawing/2014/main" id="{6B149243-4E4C-E641-0789-7BBEFFFEE6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6207" y="4873530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30" grpId="0"/>
      <p:bldP spid="35" grpId="0"/>
      <p:bldP spid="42" grpId="0"/>
      <p:bldP spid="70" grpId="0"/>
      <p:bldP spid="71" grpId="0"/>
      <p:bldP spid="77" grpId="0"/>
      <p:bldP spid="83" grpId="0"/>
      <p:bldP spid="87" grpId="0"/>
      <p:bldP spid="90" grpId="0" animBg="1"/>
      <p:bldP spid="90" grpId="1" animBg="1"/>
      <p:bldP spid="97" grpId="0"/>
      <p:bldP spid="97" grpId="1"/>
      <p:bldP spid="102" grpId="0"/>
      <p:bldP spid="102" grpId="1"/>
      <p:bldP spid="107" grpId="0" animBg="1"/>
      <p:bldP spid="107" grpId="1" animBg="1"/>
      <p:bldP spid="114" grpId="0"/>
      <p:bldP spid="114" grpId="1"/>
      <p:bldP spid="119" grpId="0"/>
      <p:bldP spid="1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E0E3E14-D793-7BFB-3227-BD93D3B4FB67}"/>
              </a:ext>
            </a:extLst>
          </p:cNvPr>
          <p:cNvGrpSpPr>
            <a:grpSpLocks/>
          </p:cNvGrpSpPr>
          <p:nvPr/>
        </p:nvGrpSpPr>
        <p:grpSpPr bwMode="auto">
          <a:xfrm>
            <a:off x="4609476" y="234396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4247F37-1FE1-9F25-2560-D38EF014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0A896F3-10D6-28C7-7904-1FEA39FF6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ضرب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id="{5ABA7AEA-40CA-AF93-033E-4C412B1A2A49}"/>
              </a:ext>
            </a:extLst>
          </p:cNvPr>
          <p:cNvGrpSpPr>
            <a:grpSpLocks/>
          </p:cNvGrpSpPr>
          <p:nvPr/>
        </p:nvGrpSpPr>
        <p:grpSpPr bwMode="auto">
          <a:xfrm>
            <a:off x="8386933" y="1888571"/>
            <a:ext cx="1814512" cy="769937"/>
            <a:chOff x="4159" y="2038"/>
            <a:chExt cx="1143" cy="485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76D7E07E-CCBD-66C7-D7A0-C845EF0DB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58EFCC2B-2DF7-E259-0BDD-974749BA6D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B800536A-FFEB-0BA9-4539-A867379D0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2D97364A-80BD-4953-805C-77B91A936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9A7F2272-9C14-F885-774F-9EFA2C5EC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7" name="Text Box 14">
                <a:extLst>
                  <a:ext uri="{FF2B5EF4-FFF2-40B4-BE49-F238E27FC236}">
                    <a16:creationId xmlns:a16="http://schemas.microsoft.com/office/drawing/2014/main" id="{52BC6A6F-B72D-8C9D-8600-30F81B23F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C7DC846B-C79C-8F1D-83D8-DE2934239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٢٠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FB8BA12C-93BD-324E-8823-D85A321DB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A2F441A7-9F39-812E-A552-23DA61623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E9A305FB-07C9-300E-88B6-28E5C2B30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3" name="Group 188">
            <a:extLst>
              <a:ext uri="{FF2B5EF4-FFF2-40B4-BE49-F238E27FC236}">
                <a16:creationId xmlns:a16="http://schemas.microsoft.com/office/drawing/2014/main" id="{D086398C-2CE6-E755-BE74-890DA81B3357}"/>
              </a:ext>
            </a:extLst>
          </p:cNvPr>
          <p:cNvGrpSpPr>
            <a:grpSpLocks/>
          </p:cNvGrpSpPr>
          <p:nvPr/>
        </p:nvGrpSpPr>
        <p:grpSpPr bwMode="auto">
          <a:xfrm>
            <a:off x="6861345" y="1891746"/>
            <a:ext cx="1627188" cy="766762"/>
            <a:chOff x="3515" y="1117"/>
            <a:chExt cx="1025" cy="483"/>
          </a:xfrm>
        </p:grpSpPr>
        <p:grpSp>
          <p:nvGrpSpPr>
            <p:cNvPr id="24" name="Group 187">
              <a:extLst>
                <a:ext uri="{FF2B5EF4-FFF2-40B4-BE49-F238E27FC236}">
                  <a16:creationId xmlns:a16="http://schemas.microsoft.com/office/drawing/2014/main" id="{4516DB77-39B6-D3DF-D36D-0114B0DA39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1950DB73-F4CE-583D-3653-FE13C5805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D351A079-A5D1-36E1-1F27-893B941576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٢٠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Line 22">
                <a:extLst>
                  <a:ext uri="{FF2B5EF4-FFF2-40B4-BE49-F238E27FC236}">
                    <a16:creationId xmlns:a16="http://schemas.microsoft.com/office/drawing/2014/main" id="{324754B6-0668-B5BC-E5A0-4DAED6A64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EEB2FE7C-BAE7-4CF2-50B6-AC288FD4D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9" name="Group 36">
            <a:extLst>
              <a:ext uri="{FF2B5EF4-FFF2-40B4-BE49-F238E27FC236}">
                <a16:creationId xmlns:a16="http://schemas.microsoft.com/office/drawing/2014/main" id="{DCEF7685-78ED-10B9-535C-A5949115C506}"/>
              </a:ext>
            </a:extLst>
          </p:cNvPr>
          <p:cNvGrpSpPr>
            <a:grpSpLocks/>
          </p:cNvGrpSpPr>
          <p:nvPr/>
        </p:nvGrpSpPr>
        <p:grpSpPr bwMode="auto">
          <a:xfrm>
            <a:off x="1208258" y="1917146"/>
            <a:ext cx="576262" cy="766762"/>
            <a:chOff x="4967" y="2221"/>
            <a:chExt cx="363" cy="483"/>
          </a:xfrm>
        </p:grpSpPr>
        <p:sp>
          <p:nvSpPr>
            <p:cNvPr id="30" name="Text Box 37">
              <a:extLst>
                <a:ext uri="{FF2B5EF4-FFF2-40B4-BE49-F238E27FC236}">
                  <a16:creationId xmlns:a16="http://schemas.microsoft.com/office/drawing/2014/main" id="{F32F99DD-0B8E-490B-5E48-ECFBECF0F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31" name="Text Box 38">
              <a:extLst>
                <a:ext uri="{FF2B5EF4-FFF2-40B4-BE49-F238E27FC236}">
                  <a16:creationId xmlns:a16="http://schemas.microsoft.com/office/drawing/2014/main" id="{7F8D2D6D-DB73-B37C-6E43-9CAD64344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١٦</a:t>
              </a:r>
              <a:endParaRPr lang="en-US" altLang="en-US" sz="2400" b="1" dirty="0"/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D425142C-E7BD-AB95-5E64-0B2AB3FF3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225">
            <a:extLst>
              <a:ext uri="{FF2B5EF4-FFF2-40B4-BE49-F238E27FC236}">
                <a16:creationId xmlns:a16="http://schemas.microsoft.com/office/drawing/2014/main" id="{13C646B0-ACFA-C5B6-96E6-F9B23A1DFD2B}"/>
              </a:ext>
            </a:extLst>
          </p:cNvPr>
          <p:cNvGrpSpPr>
            <a:grpSpLocks/>
          </p:cNvGrpSpPr>
          <p:nvPr/>
        </p:nvGrpSpPr>
        <p:grpSpPr bwMode="auto">
          <a:xfrm>
            <a:off x="3664120" y="1899683"/>
            <a:ext cx="3535363" cy="766763"/>
            <a:chOff x="1620" y="1122"/>
            <a:chExt cx="2227" cy="483"/>
          </a:xfrm>
        </p:grpSpPr>
        <p:sp>
          <p:nvSpPr>
            <p:cNvPr id="60" name="Text Box 28">
              <a:extLst>
                <a:ext uri="{FF2B5EF4-FFF2-40B4-BE49-F238E27FC236}">
                  <a16:creationId xmlns:a16="http://schemas.microsoft.com/office/drawing/2014/main" id="{B4648743-AD14-6E02-ED9D-FAF5CBCE0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122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61" name="Group 65">
              <a:extLst>
                <a:ext uri="{FF2B5EF4-FFF2-40B4-BE49-F238E27FC236}">
                  <a16:creationId xmlns:a16="http://schemas.microsoft.com/office/drawing/2014/main" id="{241C3FDB-8417-5916-37CB-AAEF6EAB13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0" y="1122"/>
              <a:ext cx="1987" cy="483"/>
              <a:chOff x="2426" y="2758"/>
              <a:chExt cx="989" cy="483"/>
            </a:xfrm>
          </p:grpSpPr>
          <p:sp>
            <p:nvSpPr>
              <p:cNvPr id="62" name="Text Box 66">
                <a:extLst>
                  <a:ext uri="{FF2B5EF4-FFF2-40B4-BE49-F238E27FC236}">
                    <a16:creationId xmlns:a16="http://schemas.microsoft.com/office/drawing/2014/main" id="{A1840F4B-948D-3181-6CC1-2AFD79FC6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" y="2758"/>
                <a:ext cx="9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٣</a:t>
                </a:r>
                <a:r>
                  <a:rPr lang="ar-SA" altLang="en-US" sz="2400" b="1" dirty="0"/>
                  <a:t>  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63" name="Text Box 67">
                <a:extLst>
                  <a:ext uri="{FF2B5EF4-FFF2-40B4-BE49-F238E27FC236}">
                    <a16:creationId xmlns:a16="http://schemas.microsoft.com/office/drawing/2014/main" id="{194661C3-7274-64E0-B5DF-2109E8824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" y="2953"/>
                <a:ext cx="9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Line 68">
                <a:extLst>
                  <a:ext uri="{FF2B5EF4-FFF2-40B4-BE49-F238E27FC236}">
                    <a16:creationId xmlns:a16="http://schemas.microsoft.com/office/drawing/2014/main" id="{20F80DF0-5FC4-32D1-FB9F-C661B1A8C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5" y="3001"/>
                <a:ext cx="8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" name="Line 69">
            <a:extLst>
              <a:ext uri="{FF2B5EF4-FFF2-40B4-BE49-F238E27FC236}">
                <a16:creationId xmlns:a16="http://schemas.microsoft.com/office/drawing/2014/main" id="{5C98E7B2-A99E-190B-4D2E-F58A6F03F3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0570" y="232354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75">
            <a:extLst>
              <a:ext uri="{FF2B5EF4-FFF2-40B4-BE49-F238E27FC236}">
                <a16:creationId xmlns:a16="http://schemas.microsoft.com/office/drawing/2014/main" id="{C3A0C210-E2E2-7182-20F3-F6E0339DF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4483" y="198858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AutoShape 119">
            <a:extLst>
              <a:ext uri="{FF2B5EF4-FFF2-40B4-BE49-F238E27FC236}">
                <a16:creationId xmlns:a16="http://schemas.microsoft.com/office/drawing/2014/main" id="{4B7C03C3-B9C7-9ECB-5822-BB5C542C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495" y="959883"/>
            <a:ext cx="230346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جد ناتج الضرب :</a:t>
            </a:r>
            <a:endParaRPr lang="en-US" altLang="en-US" sz="2400" b="1"/>
          </a:p>
        </p:txBody>
      </p:sp>
      <p:grpSp>
        <p:nvGrpSpPr>
          <p:cNvPr id="69" name="Group 213">
            <a:extLst>
              <a:ext uri="{FF2B5EF4-FFF2-40B4-BE49-F238E27FC236}">
                <a16:creationId xmlns:a16="http://schemas.microsoft.com/office/drawing/2014/main" id="{3BB1ED6D-D066-213E-EA56-DC6402C57928}"/>
              </a:ext>
            </a:extLst>
          </p:cNvPr>
          <p:cNvGrpSpPr>
            <a:grpSpLocks/>
          </p:cNvGrpSpPr>
          <p:nvPr/>
        </p:nvGrpSpPr>
        <p:grpSpPr bwMode="auto">
          <a:xfrm>
            <a:off x="8099595" y="2777571"/>
            <a:ext cx="1912938" cy="782637"/>
            <a:chOff x="4414" y="1675"/>
            <a:chExt cx="1205" cy="493"/>
          </a:xfrm>
        </p:grpSpPr>
        <p:grpSp>
          <p:nvGrpSpPr>
            <p:cNvPr id="70" name="Group 129">
              <a:extLst>
                <a:ext uri="{FF2B5EF4-FFF2-40B4-BE49-F238E27FC236}">
                  <a16:creationId xmlns:a16="http://schemas.microsoft.com/office/drawing/2014/main" id="{DF783EBB-8C75-15F9-3837-016B2DCD4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1690"/>
              <a:ext cx="499" cy="478"/>
              <a:chOff x="1111" y="1344"/>
              <a:chExt cx="499" cy="478"/>
            </a:xfrm>
          </p:grpSpPr>
          <p:grpSp>
            <p:nvGrpSpPr>
              <p:cNvPr id="77" name="Group 124">
                <a:extLst>
                  <a:ext uri="{FF2B5EF4-FFF2-40B4-BE49-F238E27FC236}">
                    <a16:creationId xmlns:a16="http://schemas.microsoft.com/office/drawing/2014/main" id="{95146E9E-178F-1DA8-4E4C-C1FAECE383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79" name="Text Box 125">
                  <a:extLst>
                    <a:ext uri="{FF2B5EF4-FFF2-40B4-BE49-F238E27FC236}">
                      <a16:creationId xmlns:a16="http://schemas.microsoft.com/office/drawing/2014/main" id="{4CCB83A1-9599-96AB-FCD5-7B9A98FFCC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0" name="Text Box 126">
                  <a:extLst>
                    <a:ext uri="{FF2B5EF4-FFF2-40B4-BE49-F238E27FC236}">
                      <a16:creationId xmlns:a16="http://schemas.microsoft.com/office/drawing/2014/main" id="{91E7E926-3C17-5332-1EEB-B49B20E02B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٤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1" name="Line 127">
                  <a:extLst>
                    <a:ext uri="{FF2B5EF4-FFF2-40B4-BE49-F238E27FC236}">
                      <a16:creationId xmlns:a16="http://schemas.microsoft.com/office/drawing/2014/main" id="{19E34DE8-C008-E72B-5200-FBD485F004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" name="Text Box 128">
                <a:extLst>
                  <a:ext uri="{FF2B5EF4-FFF2-40B4-BE49-F238E27FC236}">
                    <a16:creationId xmlns:a16="http://schemas.microsoft.com/office/drawing/2014/main" id="{CDC37592-670D-463E-0A02-E6B9B0F6E6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71" name="Group 131">
              <a:extLst>
                <a:ext uri="{FF2B5EF4-FFF2-40B4-BE49-F238E27FC236}">
                  <a16:creationId xmlns:a16="http://schemas.microsoft.com/office/drawing/2014/main" id="{E2E03FB7-D48D-6145-1CF3-9F8775AE4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6" y="1675"/>
              <a:ext cx="363" cy="483"/>
              <a:chOff x="4967" y="2221"/>
              <a:chExt cx="363" cy="483"/>
            </a:xfrm>
          </p:grpSpPr>
          <p:sp>
            <p:nvSpPr>
              <p:cNvPr id="74" name="Text Box 132">
                <a:extLst>
                  <a:ext uri="{FF2B5EF4-FFF2-40B4-BE49-F238E27FC236}">
                    <a16:creationId xmlns:a16="http://schemas.microsoft.com/office/drawing/2014/main" id="{A1282C0F-C326-21AB-40B7-211AC5ABEC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٨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Text Box 133">
                <a:extLst>
                  <a:ext uri="{FF2B5EF4-FFF2-40B4-BE49-F238E27FC236}">
                    <a16:creationId xmlns:a16="http://schemas.microsoft.com/office/drawing/2014/main" id="{171D8447-5EF3-7591-42DB-C2FFF53A0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٩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Line 134">
                <a:extLst>
                  <a:ext uri="{FF2B5EF4-FFF2-40B4-BE49-F238E27FC236}">
                    <a16:creationId xmlns:a16="http://schemas.microsoft.com/office/drawing/2014/main" id="{E7CFBCED-2C56-EE22-EF2F-0CC990CFA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Text Box 139">
              <a:extLst>
                <a:ext uri="{FF2B5EF4-FFF2-40B4-BE49-F238E27FC236}">
                  <a16:creationId xmlns:a16="http://schemas.microsoft.com/office/drawing/2014/main" id="{7013BF4D-50FA-FEB4-744D-5A5D1D236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73" name="Text Box 140">
              <a:extLst>
                <a:ext uri="{FF2B5EF4-FFF2-40B4-BE49-F238E27FC236}">
                  <a16:creationId xmlns:a16="http://schemas.microsoft.com/office/drawing/2014/main" id="{4493D870-83C7-96CC-0E5E-4D6988A1D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3" name="Group 195">
            <a:extLst>
              <a:ext uri="{FF2B5EF4-FFF2-40B4-BE49-F238E27FC236}">
                <a16:creationId xmlns:a16="http://schemas.microsoft.com/office/drawing/2014/main" id="{3EBC020C-AC9A-4E1E-09E1-3B2163E00B30}"/>
              </a:ext>
            </a:extLst>
          </p:cNvPr>
          <p:cNvGrpSpPr>
            <a:grpSpLocks/>
          </p:cNvGrpSpPr>
          <p:nvPr/>
        </p:nvGrpSpPr>
        <p:grpSpPr bwMode="auto">
          <a:xfrm>
            <a:off x="6600995" y="3598308"/>
            <a:ext cx="1627188" cy="766763"/>
            <a:chOff x="3515" y="1117"/>
            <a:chExt cx="1025" cy="483"/>
          </a:xfrm>
        </p:grpSpPr>
        <p:grpSp>
          <p:nvGrpSpPr>
            <p:cNvPr id="94" name="Group 196">
              <a:extLst>
                <a:ext uri="{FF2B5EF4-FFF2-40B4-BE49-F238E27FC236}">
                  <a16:creationId xmlns:a16="http://schemas.microsoft.com/office/drawing/2014/main" id="{FD7D60E0-9843-A36C-E022-404647F47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96" name="Text Box 197">
                <a:extLst>
                  <a:ext uri="{FF2B5EF4-FFF2-40B4-BE49-F238E27FC236}">
                    <a16:creationId xmlns:a16="http://schemas.microsoft.com/office/drawing/2014/main" id="{658AE363-05D0-4F80-14D7-BE15637A2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7" name="Text Box 198">
                <a:extLst>
                  <a:ext uri="{FF2B5EF4-FFF2-40B4-BE49-F238E27FC236}">
                    <a16:creationId xmlns:a16="http://schemas.microsoft.com/office/drawing/2014/main" id="{94C2338A-6882-6A08-EB3F-C633BAB75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8" name="Line 199">
                <a:extLst>
                  <a:ext uri="{FF2B5EF4-FFF2-40B4-BE49-F238E27FC236}">
                    <a16:creationId xmlns:a16="http://schemas.microsoft.com/office/drawing/2014/main" id="{003F1806-EF0E-A8FE-35F9-DEDD81A43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Text Box 200">
              <a:extLst>
                <a:ext uri="{FF2B5EF4-FFF2-40B4-BE49-F238E27FC236}">
                  <a16:creationId xmlns:a16="http://schemas.microsoft.com/office/drawing/2014/main" id="{4876BAD8-CACF-33D4-D99A-5A0119299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9" name="Group 214">
            <a:extLst>
              <a:ext uri="{FF2B5EF4-FFF2-40B4-BE49-F238E27FC236}">
                <a16:creationId xmlns:a16="http://schemas.microsoft.com/office/drawing/2014/main" id="{43DAB625-82C0-7E5A-818A-0719BBA3ACE0}"/>
              </a:ext>
            </a:extLst>
          </p:cNvPr>
          <p:cNvGrpSpPr>
            <a:grpSpLocks/>
          </p:cNvGrpSpPr>
          <p:nvPr/>
        </p:nvGrpSpPr>
        <p:grpSpPr bwMode="auto">
          <a:xfrm>
            <a:off x="8099595" y="3618946"/>
            <a:ext cx="2085975" cy="758825"/>
            <a:chOff x="4414" y="2205"/>
            <a:chExt cx="1314" cy="478"/>
          </a:xfrm>
        </p:grpSpPr>
        <p:sp>
          <p:nvSpPr>
            <p:cNvPr id="100" name="Text Box 179">
              <a:extLst>
                <a:ext uri="{FF2B5EF4-FFF2-40B4-BE49-F238E27FC236}">
                  <a16:creationId xmlns:a16="http://schemas.microsoft.com/office/drawing/2014/main" id="{7507BBB1-458D-1947-6793-40EDF116C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" y="229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01" name="Text Box 180">
              <a:extLst>
                <a:ext uri="{FF2B5EF4-FFF2-40B4-BE49-F238E27FC236}">
                  <a16:creationId xmlns:a16="http://schemas.microsoft.com/office/drawing/2014/main" id="{0D960623-6334-789B-8EDF-86C654155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229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02" name="Group 201">
              <a:extLst>
                <a:ext uri="{FF2B5EF4-FFF2-40B4-BE49-F238E27FC236}">
                  <a16:creationId xmlns:a16="http://schemas.microsoft.com/office/drawing/2014/main" id="{453AF6F7-5EB3-A926-FB63-AC1D5701C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9" y="2205"/>
              <a:ext cx="499" cy="478"/>
              <a:chOff x="1111" y="1344"/>
              <a:chExt cx="499" cy="478"/>
            </a:xfrm>
          </p:grpSpPr>
          <p:grpSp>
            <p:nvGrpSpPr>
              <p:cNvPr id="109" name="Group 202">
                <a:extLst>
                  <a:ext uri="{FF2B5EF4-FFF2-40B4-BE49-F238E27FC236}">
                    <a16:creationId xmlns:a16="http://schemas.microsoft.com/office/drawing/2014/main" id="{8902EDBF-C115-5F80-2CAF-BD2A8D8EC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11" name="Text Box 203">
                  <a:extLst>
                    <a:ext uri="{FF2B5EF4-FFF2-40B4-BE49-F238E27FC236}">
                      <a16:creationId xmlns:a16="http://schemas.microsoft.com/office/drawing/2014/main" id="{A9CC6587-618F-CCE5-E8C4-7F8AFCCEF2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2" name="Text Box 204">
                  <a:extLst>
                    <a:ext uri="{FF2B5EF4-FFF2-40B4-BE49-F238E27FC236}">
                      <a16:creationId xmlns:a16="http://schemas.microsoft.com/office/drawing/2014/main" id="{8F7F1B83-E304-335C-7A45-3713566804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3" name="Line 205">
                  <a:extLst>
                    <a:ext uri="{FF2B5EF4-FFF2-40B4-BE49-F238E27FC236}">
                      <a16:creationId xmlns:a16="http://schemas.microsoft.com/office/drawing/2014/main" id="{D6CBC5DD-6C91-8F95-689D-82DFDFC2C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" name="Text Box 206">
                <a:extLst>
                  <a:ext uri="{FF2B5EF4-FFF2-40B4-BE49-F238E27FC236}">
                    <a16:creationId xmlns:a16="http://schemas.microsoft.com/office/drawing/2014/main" id="{3C0B59AF-6530-6F15-DC5C-773A9FE585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ــ</a:t>
                </a:r>
                <a:endParaRPr lang="en-US" altLang="en-US" sz="2400" b="1" dirty="0"/>
              </a:p>
            </p:txBody>
          </p:sp>
        </p:grpSp>
        <p:grpSp>
          <p:nvGrpSpPr>
            <p:cNvPr id="103" name="Group 207">
              <a:extLst>
                <a:ext uri="{FF2B5EF4-FFF2-40B4-BE49-F238E27FC236}">
                  <a16:creationId xmlns:a16="http://schemas.microsoft.com/office/drawing/2014/main" id="{3F73535F-A878-E851-E04D-72EB4EE01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2" y="2205"/>
              <a:ext cx="499" cy="478"/>
              <a:chOff x="1111" y="1344"/>
              <a:chExt cx="499" cy="478"/>
            </a:xfrm>
          </p:grpSpPr>
          <p:grpSp>
            <p:nvGrpSpPr>
              <p:cNvPr id="104" name="Group 208">
                <a:extLst>
                  <a:ext uri="{FF2B5EF4-FFF2-40B4-BE49-F238E27FC236}">
                    <a16:creationId xmlns:a16="http://schemas.microsoft.com/office/drawing/2014/main" id="{8B9F5503-8206-7D96-679A-B801248AF4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06" name="Text Box 209">
                  <a:extLst>
                    <a:ext uri="{FF2B5EF4-FFF2-40B4-BE49-F238E27FC236}">
                      <a16:creationId xmlns:a16="http://schemas.microsoft.com/office/drawing/2014/main" id="{1AA83AB2-0C15-7ADD-A697-30961DC9A8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٦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7" name="Text Box 210">
                  <a:extLst>
                    <a:ext uri="{FF2B5EF4-FFF2-40B4-BE49-F238E27FC236}">
                      <a16:creationId xmlns:a16="http://schemas.microsoft.com/office/drawing/2014/main" id="{31242659-A036-3864-A77D-55035AC1BF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8" name="Line 211">
                  <a:extLst>
                    <a:ext uri="{FF2B5EF4-FFF2-40B4-BE49-F238E27FC236}">
                      <a16:creationId xmlns:a16="http://schemas.microsoft.com/office/drawing/2014/main" id="{221DDC14-C1CF-217A-F6A6-C5600CA11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" name="Text Box 212">
                <a:extLst>
                  <a:ext uri="{FF2B5EF4-FFF2-40B4-BE49-F238E27FC236}">
                    <a16:creationId xmlns:a16="http://schemas.microsoft.com/office/drawing/2014/main" id="{2DC0C500-0D4F-5255-91DD-600BDF2585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sp>
        <p:nvSpPr>
          <p:cNvPr id="114" name="Line 215">
            <a:extLst>
              <a:ext uri="{FF2B5EF4-FFF2-40B4-BE49-F238E27FC236}">
                <a16:creationId xmlns:a16="http://schemas.microsoft.com/office/drawing/2014/main" id="{5B5F3165-5384-D33C-CB4A-805C72F4BA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2008" y="202192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216">
            <a:extLst>
              <a:ext uri="{FF2B5EF4-FFF2-40B4-BE49-F238E27FC236}">
                <a16:creationId xmlns:a16="http://schemas.microsoft.com/office/drawing/2014/main" id="{9265FEA9-C18A-679B-954E-09D5A02B3C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6883" y="232354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" name="Group 224">
            <a:extLst>
              <a:ext uri="{FF2B5EF4-FFF2-40B4-BE49-F238E27FC236}">
                <a16:creationId xmlns:a16="http://schemas.microsoft.com/office/drawing/2014/main" id="{8925CD09-648E-F917-0CA1-6D17D5A381FC}"/>
              </a:ext>
            </a:extLst>
          </p:cNvPr>
          <p:cNvGrpSpPr>
            <a:grpSpLocks/>
          </p:cNvGrpSpPr>
          <p:nvPr/>
        </p:nvGrpSpPr>
        <p:grpSpPr bwMode="auto">
          <a:xfrm>
            <a:off x="1481308" y="1912383"/>
            <a:ext cx="2378075" cy="766763"/>
            <a:chOff x="48" y="1138"/>
            <a:chExt cx="1498" cy="483"/>
          </a:xfrm>
        </p:grpSpPr>
        <p:grpSp>
          <p:nvGrpSpPr>
            <p:cNvPr id="117" name="Group 223">
              <a:extLst>
                <a:ext uri="{FF2B5EF4-FFF2-40B4-BE49-F238E27FC236}">
                  <a16:creationId xmlns:a16="http://schemas.microsoft.com/office/drawing/2014/main" id="{CF1D06EF-8AAA-23BC-9AB4-9D1D79362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" y="1138"/>
              <a:ext cx="1204" cy="483"/>
              <a:chOff x="342" y="1138"/>
              <a:chExt cx="1204" cy="483"/>
            </a:xfrm>
          </p:grpSpPr>
          <p:sp>
            <p:nvSpPr>
              <p:cNvPr id="119" name="Text Box 219">
                <a:extLst>
                  <a:ext uri="{FF2B5EF4-FFF2-40B4-BE49-F238E27FC236}">
                    <a16:creationId xmlns:a16="http://schemas.microsoft.com/office/drawing/2014/main" id="{CB2E4D69-10FA-2209-9C6F-6BC44CAEE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1138"/>
                <a:ext cx="12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20" name="Text Box 220">
                <a:extLst>
                  <a:ext uri="{FF2B5EF4-FFF2-40B4-BE49-F238E27FC236}">
                    <a16:creationId xmlns:a16="http://schemas.microsoft.com/office/drawing/2014/main" id="{E6C068A3-F2E0-3E7F-51D9-B4AF394DD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1333"/>
                <a:ext cx="12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>
                    <a:solidFill>
                      <a:srgbClr val="0066CC"/>
                    </a:solidFill>
                  </a:rPr>
                  <a:t> × </a:t>
                </a: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1" name="Line 221">
                <a:extLst>
                  <a:ext uri="{FF2B5EF4-FFF2-40B4-BE49-F238E27FC236}">
                    <a16:creationId xmlns:a16="http://schemas.microsoft.com/office/drawing/2014/main" id="{343992A9-EC56-0AED-8553-939C5D1FC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" y="1381"/>
                <a:ext cx="107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 Box 222">
              <a:extLst>
                <a:ext uri="{FF2B5EF4-FFF2-40B4-BE49-F238E27FC236}">
                  <a16:creationId xmlns:a16="http://schemas.microsoft.com/office/drawing/2014/main" id="{E7C17792-BC2C-1C53-494A-7D7F7C21A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23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122" name="Group 230">
            <a:extLst>
              <a:ext uri="{FF2B5EF4-FFF2-40B4-BE49-F238E27FC236}">
                <a16:creationId xmlns:a16="http://schemas.microsoft.com/office/drawing/2014/main" id="{61EC9FA0-7755-7F78-806B-0781B908EA6A}"/>
              </a:ext>
            </a:extLst>
          </p:cNvPr>
          <p:cNvGrpSpPr>
            <a:grpSpLocks/>
          </p:cNvGrpSpPr>
          <p:nvPr/>
        </p:nvGrpSpPr>
        <p:grpSpPr bwMode="auto">
          <a:xfrm>
            <a:off x="4234033" y="2801383"/>
            <a:ext cx="2752725" cy="766763"/>
            <a:chOff x="2817" y="1690"/>
            <a:chExt cx="1734" cy="483"/>
          </a:xfrm>
        </p:grpSpPr>
        <p:grpSp>
          <p:nvGrpSpPr>
            <p:cNvPr id="123" name="Group 229">
              <a:extLst>
                <a:ext uri="{FF2B5EF4-FFF2-40B4-BE49-F238E27FC236}">
                  <a16:creationId xmlns:a16="http://schemas.microsoft.com/office/drawing/2014/main" id="{580088B7-C106-6B16-4988-019F6EA26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7" y="1690"/>
              <a:ext cx="1507" cy="483"/>
              <a:chOff x="2817" y="1690"/>
              <a:chExt cx="1507" cy="483"/>
            </a:xfrm>
          </p:grpSpPr>
          <p:grpSp>
            <p:nvGrpSpPr>
              <p:cNvPr id="125" name="Group 228">
                <a:extLst>
                  <a:ext uri="{FF2B5EF4-FFF2-40B4-BE49-F238E27FC236}">
                    <a16:creationId xmlns:a16="http://schemas.microsoft.com/office/drawing/2014/main" id="{80B1FB57-ED47-99EA-BB08-4512BB4389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690"/>
                <a:ext cx="1230" cy="483"/>
                <a:chOff x="3094" y="1690"/>
                <a:chExt cx="1230" cy="483"/>
              </a:xfrm>
            </p:grpSpPr>
            <p:sp>
              <p:nvSpPr>
                <p:cNvPr id="127" name="Text Box 191">
                  <a:extLst>
                    <a:ext uri="{FF2B5EF4-FFF2-40B4-BE49-F238E27FC236}">
                      <a16:creationId xmlns:a16="http://schemas.microsoft.com/office/drawing/2014/main" id="{E1B0A5C5-9B1A-C0B8-3922-B00CD8F10F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690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 × ٢ × 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8" name="Text Box 192">
                  <a:extLst>
                    <a:ext uri="{FF2B5EF4-FFF2-40B4-BE49-F238E27FC236}">
                      <a16:creationId xmlns:a16="http://schemas.microsoft.com/office/drawing/2014/main" id="{0C9703AC-2858-8EE2-B588-3C0D61255F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885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r>
                    <a:rPr lang="ar-SA" altLang="en-US" sz="2400" b="1" dirty="0">
                      <a:solidFill>
                        <a:srgbClr val="0066CC"/>
                      </a:solidFill>
                    </a:rPr>
                    <a:t> × 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9" name="Line 193">
                  <a:extLst>
                    <a:ext uri="{FF2B5EF4-FFF2-40B4-BE49-F238E27FC236}">
                      <a16:creationId xmlns:a16="http://schemas.microsoft.com/office/drawing/2014/main" id="{4CCCC51B-C72E-83C2-6101-6F19C54F0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74" y="1933"/>
                  <a:ext cx="107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6" name="Text Box 194">
                <a:extLst>
                  <a:ext uri="{FF2B5EF4-FFF2-40B4-BE49-F238E27FC236}">
                    <a16:creationId xmlns:a16="http://schemas.microsoft.com/office/drawing/2014/main" id="{071FCA9C-79D0-F0AB-F185-6550F856A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" y="1788"/>
                <a:ext cx="4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=</a:t>
                </a:r>
                <a:endParaRPr lang="en-US" altLang="en-US" sz="2400" b="1" dirty="0"/>
              </a:p>
            </p:txBody>
          </p:sp>
        </p:grpSp>
        <p:sp>
          <p:nvSpPr>
            <p:cNvPr id="124" name="Text Box 226">
              <a:extLst>
                <a:ext uri="{FF2B5EF4-FFF2-40B4-BE49-F238E27FC236}">
                  <a16:creationId xmlns:a16="http://schemas.microsoft.com/office/drawing/2014/main" id="{9502B6F6-87CB-7005-78B1-908EA78FC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57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ــ</a:t>
              </a:r>
              <a:endParaRPr lang="en-US" altLang="en-US" sz="2400" b="1" dirty="0"/>
            </a:p>
          </p:txBody>
        </p:sp>
      </p:grpSp>
      <p:sp>
        <p:nvSpPr>
          <p:cNvPr id="130" name="Line 231">
            <a:extLst>
              <a:ext uri="{FF2B5EF4-FFF2-40B4-BE49-F238E27FC236}">
                <a16:creationId xmlns:a16="http://schemas.microsoft.com/office/drawing/2014/main" id="{EED65F75-8E5E-9DAB-C89D-912394123E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0670" y="289980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232">
            <a:extLst>
              <a:ext uri="{FF2B5EF4-FFF2-40B4-BE49-F238E27FC236}">
                <a16:creationId xmlns:a16="http://schemas.microsoft.com/office/drawing/2014/main" id="{75EECDBB-8637-6F2D-07FC-075F930B0B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8195" y="293314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233">
            <a:extLst>
              <a:ext uri="{FF2B5EF4-FFF2-40B4-BE49-F238E27FC236}">
                <a16:creationId xmlns:a16="http://schemas.microsoft.com/office/drawing/2014/main" id="{7B06F2BE-434F-4CDB-5CA1-1A44605C73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3145" y="320143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234">
            <a:extLst>
              <a:ext uri="{FF2B5EF4-FFF2-40B4-BE49-F238E27FC236}">
                <a16:creationId xmlns:a16="http://schemas.microsoft.com/office/drawing/2014/main" id="{03D0A7A4-8623-1305-0408-ED9C69DC94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0670" y="323477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235">
            <a:extLst>
              <a:ext uri="{FF2B5EF4-FFF2-40B4-BE49-F238E27FC236}">
                <a16:creationId xmlns:a16="http://schemas.microsoft.com/office/drawing/2014/main" id="{5C8203A6-FDDA-1E1C-A3BB-8042088B60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1208" y="322207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236">
            <a:extLst>
              <a:ext uri="{FF2B5EF4-FFF2-40B4-BE49-F238E27FC236}">
                <a16:creationId xmlns:a16="http://schemas.microsoft.com/office/drawing/2014/main" id="{94EAADAC-DE0B-1576-1883-D7506BCBC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9808" y="289980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6" name="Group 242">
            <a:extLst>
              <a:ext uri="{FF2B5EF4-FFF2-40B4-BE49-F238E27FC236}">
                <a16:creationId xmlns:a16="http://schemas.microsoft.com/office/drawing/2014/main" id="{AB824847-48ED-7CC4-E910-8DBEFD44FF0F}"/>
              </a:ext>
            </a:extLst>
          </p:cNvPr>
          <p:cNvGrpSpPr>
            <a:grpSpLocks/>
          </p:cNvGrpSpPr>
          <p:nvPr/>
        </p:nvGrpSpPr>
        <p:grpSpPr bwMode="auto">
          <a:xfrm>
            <a:off x="3719683" y="2826783"/>
            <a:ext cx="854075" cy="766763"/>
            <a:chOff x="2336" y="1706"/>
            <a:chExt cx="538" cy="483"/>
          </a:xfrm>
        </p:grpSpPr>
        <p:grpSp>
          <p:nvGrpSpPr>
            <p:cNvPr id="137" name="Group 237">
              <a:extLst>
                <a:ext uri="{FF2B5EF4-FFF2-40B4-BE49-F238E27FC236}">
                  <a16:creationId xmlns:a16="http://schemas.microsoft.com/office/drawing/2014/main" id="{2AE3C933-9813-B7DD-188B-E2ED96A5B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139" name="Text Box 238">
                <a:extLst>
                  <a:ext uri="{FF2B5EF4-FFF2-40B4-BE49-F238E27FC236}">
                    <a16:creationId xmlns:a16="http://schemas.microsoft.com/office/drawing/2014/main" id="{005563AA-6EF2-6CBF-4B88-C171A87DC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40" name="Text Box 239">
                <a:extLst>
                  <a:ext uri="{FF2B5EF4-FFF2-40B4-BE49-F238E27FC236}">
                    <a16:creationId xmlns:a16="http://schemas.microsoft.com/office/drawing/2014/main" id="{846D9062-7A36-688C-CFA1-87BF0A199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41" name="Line 240">
                <a:extLst>
                  <a:ext uri="{FF2B5EF4-FFF2-40B4-BE49-F238E27FC236}">
                    <a16:creationId xmlns:a16="http://schemas.microsoft.com/office/drawing/2014/main" id="{A1EE1C6E-07ED-A77C-973A-EE119BB0E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" name="Text Box 241">
              <a:extLst>
                <a:ext uri="{FF2B5EF4-FFF2-40B4-BE49-F238E27FC236}">
                  <a16:creationId xmlns:a16="http://schemas.microsoft.com/office/drawing/2014/main" id="{26316BE1-360A-642C-52DD-197592C9C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42" name="Group 246">
            <a:extLst>
              <a:ext uri="{FF2B5EF4-FFF2-40B4-BE49-F238E27FC236}">
                <a16:creationId xmlns:a16="http://schemas.microsoft.com/office/drawing/2014/main" id="{1DD88937-6F25-75D4-E9BE-254904200496}"/>
              </a:ext>
            </a:extLst>
          </p:cNvPr>
          <p:cNvGrpSpPr>
            <a:grpSpLocks/>
          </p:cNvGrpSpPr>
          <p:nvPr/>
        </p:nvGrpSpPr>
        <p:grpSpPr bwMode="auto">
          <a:xfrm>
            <a:off x="6715295" y="2801383"/>
            <a:ext cx="1528763" cy="766763"/>
            <a:chOff x="3542" y="1690"/>
            <a:chExt cx="963" cy="483"/>
          </a:xfrm>
        </p:grpSpPr>
        <p:sp>
          <p:nvSpPr>
            <p:cNvPr id="143" name="Text Box 35">
              <a:extLst>
                <a:ext uri="{FF2B5EF4-FFF2-40B4-BE49-F238E27FC236}">
                  <a16:creationId xmlns:a16="http://schemas.microsoft.com/office/drawing/2014/main" id="{7785EAF0-D8D7-8BEE-6E0C-DC3BC0D10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178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44" name="Group 245">
              <a:extLst>
                <a:ext uri="{FF2B5EF4-FFF2-40B4-BE49-F238E27FC236}">
                  <a16:creationId xmlns:a16="http://schemas.microsoft.com/office/drawing/2014/main" id="{515385C5-A326-E1B7-BA6B-91A465CF3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1690"/>
              <a:ext cx="854" cy="483"/>
              <a:chOff x="1655" y="2040"/>
              <a:chExt cx="854" cy="483"/>
            </a:xfrm>
          </p:grpSpPr>
          <p:grpSp>
            <p:nvGrpSpPr>
              <p:cNvPr id="145" name="Group 29">
                <a:extLst>
                  <a:ext uri="{FF2B5EF4-FFF2-40B4-BE49-F238E27FC236}">
                    <a16:creationId xmlns:a16="http://schemas.microsoft.com/office/drawing/2014/main" id="{5F3A8C50-B330-CC5F-FB28-F448852826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5" y="2040"/>
                <a:ext cx="753" cy="483"/>
                <a:chOff x="4967" y="2221"/>
                <a:chExt cx="363" cy="483"/>
              </a:xfrm>
            </p:grpSpPr>
            <p:sp>
              <p:nvSpPr>
                <p:cNvPr id="147" name="Text Box 30">
                  <a:extLst>
                    <a:ext uri="{FF2B5EF4-FFF2-40B4-BE49-F238E27FC236}">
                      <a16:creationId xmlns:a16="http://schemas.microsoft.com/office/drawing/2014/main" id="{D887076D-9B8F-90F0-B9F9-C0DCC7FC09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٨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8" name="Text Box 31">
                  <a:extLst>
                    <a:ext uri="{FF2B5EF4-FFF2-40B4-BE49-F238E27FC236}">
                      <a16:creationId xmlns:a16="http://schemas.microsoft.com/office/drawing/2014/main" id="{FB1ACF52-5833-80E2-0849-E73273EA9B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٩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٤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9" name="Line 32">
                  <a:extLst>
                    <a:ext uri="{FF2B5EF4-FFF2-40B4-BE49-F238E27FC236}">
                      <a16:creationId xmlns:a16="http://schemas.microsoft.com/office/drawing/2014/main" id="{93D79E68-C0D9-8219-D1B2-7D40D36311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" name="Text Box 243">
                <a:extLst>
                  <a:ext uri="{FF2B5EF4-FFF2-40B4-BE49-F238E27FC236}">
                    <a16:creationId xmlns:a16="http://schemas.microsoft.com/office/drawing/2014/main" id="{4553F8B6-1F80-C9CF-7D2B-8D7C4615E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2" y="210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grpSp>
        <p:nvGrpSpPr>
          <p:cNvPr id="150" name="Group 247">
            <a:extLst>
              <a:ext uri="{FF2B5EF4-FFF2-40B4-BE49-F238E27FC236}">
                <a16:creationId xmlns:a16="http://schemas.microsoft.com/office/drawing/2014/main" id="{8852A6BF-E3AE-EC60-BD5B-5F22860E7A05}"/>
              </a:ext>
            </a:extLst>
          </p:cNvPr>
          <p:cNvGrpSpPr>
            <a:grpSpLocks/>
          </p:cNvGrpSpPr>
          <p:nvPr/>
        </p:nvGrpSpPr>
        <p:grpSpPr bwMode="auto">
          <a:xfrm>
            <a:off x="4448345" y="3606246"/>
            <a:ext cx="576263" cy="766762"/>
            <a:chOff x="4967" y="2221"/>
            <a:chExt cx="363" cy="483"/>
          </a:xfrm>
        </p:grpSpPr>
        <p:sp>
          <p:nvSpPr>
            <p:cNvPr id="151" name="Text Box 248">
              <a:extLst>
                <a:ext uri="{FF2B5EF4-FFF2-40B4-BE49-F238E27FC236}">
                  <a16:creationId xmlns:a16="http://schemas.microsoft.com/office/drawing/2014/main" id="{E05E45D2-988A-0571-10EA-A87B03634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152" name="Text Box 249">
              <a:extLst>
                <a:ext uri="{FF2B5EF4-FFF2-40B4-BE49-F238E27FC236}">
                  <a16:creationId xmlns:a16="http://schemas.microsoft.com/office/drawing/2014/main" id="{03722889-DCF3-755D-6AA0-5A0697B10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153" name="Line 250">
              <a:extLst>
                <a:ext uri="{FF2B5EF4-FFF2-40B4-BE49-F238E27FC236}">
                  <a16:creationId xmlns:a16="http://schemas.microsoft.com/office/drawing/2014/main" id="{44629CC0-D5C7-1AA6-D19D-0B24ADDE1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" name="Group 251">
            <a:extLst>
              <a:ext uri="{FF2B5EF4-FFF2-40B4-BE49-F238E27FC236}">
                <a16:creationId xmlns:a16="http://schemas.microsoft.com/office/drawing/2014/main" id="{E4BC9960-94B9-06B4-4F9F-3C4D50271A33}"/>
              </a:ext>
            </a:extLst>
          </p:cNvPr>
          <p:cNvGrpSpPr>
            <a:grpSpLocks/>
          </p:cNvGrpSpPr>
          <p:nvPr/>
        </p:nvGrpSpPr>
        <p:grpSpPr bwMode="auto">
          <a:xfrm>
            <a:off x="4872208" y="3593546"/>
            <a:ext cx="1873250" cy="766762"/>
            <a:chOff x="3515" y="1117"/>
            <a:chExt cx="1025" cy="483"/>
          </a:xfrm>
        </p:grpSpPr>
        <p:grpSp>
          <p:nvGrpSpPr>
            <p:cNvPr id="155" name="Group 252">
              <a:extLst>
                <a:ext uri="{FF2B5EF4-FFF2-40B4-BE49-F238E27FC236}">
                  <a16:creationId xmlns:a16="http://schemas.microsoft.com/office/drawing/2014/main" id="{241F2BAF-2918-408B-5C3B-B2FE13CD6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57" name="Text Box 253">
                <a:extLst>
                  <a:ext uri="{FF2B5EF4-FFF2-40B4-BE49-F238E27FC236}">
                    <a16:creationId xmlns:a16="http://schemas.microsoft.com/office/drawing/2014/main" id="{B81A26DD-85A5-D5CB-F0F8-D4E22B639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8" name="Text Box 254">
                <a:extLst>
                  <a:ext uri="{FF2B5EF4-FFF2-40B4-BE49-F238E27FC236}">
                    <a16:creationId xmlns:a16="http://schemas.microsoft.com/office/drawing/2014/main" id="{DEB1749B-C184-2C4B-1C60-F28C453CF3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9" name="Line 255">
                <a:extLst>
                  <a:ext uri="{FF2B5EF4-FFF2-40B4-BE49-F238E27FC236}">
                    <a16:creationId xmlns:a16="http://schemas.microsoft.com/office/drawing/2014/main" id="{EAF4FFB4-2BF2-DB15-40ED-74A30547A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6" name="Text Box 256">
              <a:extLst>
                <a:ext uri="{FF2B5EF4-FFF2-40B4-BE49-F238E27FC236}">
                  <a16:creationId xmlns:a16="http://schemas.microsoft.com/office/drawing/2014/main" id="{31963F4A-7DCF-6A3F-4A55-7FD1DCAAE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60" name="Line 257">
            <a:extLst>
              <a:ext uri="{FF2B5EF4-FFF2-40B4-BE49-F238E27FC236}">
                <a16:creationId xmlns:a16="http://schemas.microsoft.com/office/drawing/2014/main" id="{4C27881D-11CF-3B62-93BF-130FA561E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0270" y="3691971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258">
            <a:extLst>
              <a:ext uri="{FF2B5EF4-FFF2-40B4-BE49-F238E27FC236}">
                <a16:creationId xmlns:a16="http://schemas.microsoft.com/office/drawing/2014/main" id="{A0B6E78A-A9BA-5DE2-13C3-88BFF5B48C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3795" y="399200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مربع نص 215">
            <a:extLst>
              <a:ext uri="{FF2B5EF4-FFF2-40B4-BE49-F238E27FC236}">
                <a16:creationId xmlns:a16="http://schemas.microsoft.com/office/drawing/2014/main" id="{0B9BDD27-387F-F4AD-7F58-C47A1DC47B39}"/>
              </a:ext>
            </a:extLst>
          </p:cNvPr>
          <p:cNvSpPr txBox="1"/>
          <p:nvPr/>
        </p:nvSpPr>
        <p:spPr>
          <a:xfrm>
            <a:off x="10282970" y="2145151"/>
            <a:ext cx="4303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/>
              <a:t>أ</a:t>
            </a:r>
            <a:r>
              <a:rPr lang="ar-SA" b="1" dirty="0"/>
              <a:t>)</a:t>
            </a:r>
          </a:p>
        </p:txBody>
      </p: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0B592013-CF52-3AB2-39A3-18BB73D5FB60}"/>
              </a:ext>
            </a:extLst>
          </p:cNvPr>
          <p:cNvSpPr txBox="1"/>
          <p:nvPr/>
        </p:nvSpPr>
        <p:spPr>
          <a:xfrm>
            <a:off x="10378014" y="2856430"/>
            <a:ext cx="4303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ب)</a:t>
            </a:r>
          </a:p>
        </p:txBody>
      </p:sp>
      <p:sp>
        <p:nvSpPr>
          <p:cNvPr id="221" name="مربع نص 220">
            <a:extLst>
              <a:ext uri="{FF2B5EF4-FFF2-40B4-BE49-F238E27FC236}">
                <a16:creationId xmlns:a16="http://schemas.microsoft.com/office/drawing/2014/main" id="{4B1F2B39-53FD-D653-F4B1-30EA75F8295A}"/>
              </a:ext>
            </a:extLst>
          </p:cNvPr>
          <p:cNvSpPr txBox="1"/>
          <p:nvPr/>
        </p:nvSpPr>
        <p:spPr>
          <a:xfrm>
            <a:off x="10315746" y="3718442"/>
            <a:ext cx="4303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/>
              <a:t>ج</a:t>
            </a:r>
            <a:r>
              <a:rPr lang="ar-SA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526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678946" y="159747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325">
            <a:extLst>
              <a:ext uri="{FF2B5EF4-FFF2-40B4-BE49-F238E27FC236}">
                <a16:creationId xmlns:a16="http://schemas.microsoft.com/office/drawing/2014/main" id="{053483C4-6704-972B-F097-A9AF91FD4FD4}"/>
              </a:ext>
            </a:extLst>
          </p:cNvPr>
          <p:cNvGrpSpPr>
            <a:grpSpLocks/>
          </p:cNvGrpSpPr>
          <p:nvPr/>
        </p:nvGrpSpPr>
        <p:grpSpPr bwMode="auto">
          <a:xfrm>
            <a:off x="7892939" y="2175651"/>
            <a:ext cx="2378075" cy="769937"/>
            <a:chOff x="4240" y="2809"/>
            <a:chExt cx="1498" cy="485"/>
          </a:xfrm>
        </p:grpSpPr>
        <p:grpSp>
          <p:nvGrpSpPr>
            <p:cNvPr id="3" name="Group 259">
              <a:extLst>
                <a:ext uri="{FF2B5EF4-FFF2-40B4-BE49-F238E27FC236}">
                  <a16:creationId xmlns:a16="http://schemas.microsoft.com/office/drawing/2014/main" id="{6A22300D-5EEC-E2F1-ECA9-3DBB700CA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19" name="Group 42">
                <a:extLst>
                  <a:ext uri="{FF2B5EF4-FFF2-40B4-BE49-F238E27FC236}">
                    <a16:creationId xmlns:a16="http://schemas.microsoft.com/office/drawing/2014/main" id="{6D32095F-996A-070F-0E29-5E3B04A0D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21" name="Text Box 43">
                  <a:extLst>
                    <a:ext uri="{FF2B5EF4-FFF2-40B4-BE49-F238E27FC236}">
                      <a16:creationId xmlns:a16="http://schemas.microsoft.com/office/drawing/2014/main" id="{E0B53478-FF17-D67C-42C2-CC6EE34631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Text Box 44">
                  <a:extLst>
                    <a:ext uri="{FF2B5EF4-FFF2-40B4-BE49-F238E27FC236}">
                      <a16:creationId xmlns:a16="http://schemas.microsoft.com/office/drawing/2014/main" id="{F2CBFDEA-1B7D-5616-18E7-83ABA3767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Line 45">
                  <a:extLst>
                    <a:ext uri="{FF2B5EF4-FFF2-40B4-BE49-F238E27FC236}">
                      <a16:creationId xmlns:a16="http://schemas.microsoft.com/office/drawing/2014/main" id="{71A4A9F8-9ED5-A337-D684-43B37A2BC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0" name="Text Box 46">
                <a:extLst>
                  <a:ext uri="{FF2B5EF4-FFF2-40B4-BE49-F238E27FC236}">
                    <a16:creationId xmlns:a16="http://schemas.microsoft.com/office/drawing/2014/main" id="{0F260BC6-3B51-AF11-B749-39BBAAC1E4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Text Box 47">
              <a:extLst>
                <a:ext uri="{FF2B5EF4-FFF2-40B4-BE49-F238E27FC236}">
                  <a16:creationId xmlns:a16="http://schemas.microsoft.com/office/drawing/2014/main" id="{387B3229-832E-93C8-3889-907430E0C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  <p:grpSp>
          <p:nvGrpSpPr>
            <p:cNvPr id="5" name="Group 260">
              <a:extLst>
                <a:ext uri="{FF2B5EF4-FFF2-40B4-BE49-F238E27FC236}">
                  <a16:creationId xmlns:a16="http://schemas.microsoft.com/office/drawing/2014/main" id="{78FF611E-CF32-C35B-BA21-8151DE7D6B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11"/>
              <a:ext cx="635" cy="483"/>
              <a:chOff x="4377" y="2811"/>
              <a:chExt cx="635" cy="483"/>
            </a:xfrm>
          </p:grpSpPr>
          <p:grpSp>
            <p:nvGrpSpPr>
              <p:cNvPr id="11" name="Group 49">
                <a:extLst>
                  <a:ext uri="{FF2B5EF4-FFF2-40B4-BE49-F238E27FC236}">
                    <a16:creationId xmlns:a16="http://schemas.microsoft.com/office/drawing/2014/main" id="{2F8B2B94-76F6-7D10-ACA4-7BF6BCFE9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6" name="Text Box 50">
                  <a:extLst>
                    <a:ext uri="{FF2B5EF4-FFF2-40B4-BE49-F238E27FC236}">
                      <a16:creationId xmlns:a16="http://schemas.microsoft.com/office/drawing/2014/main" id="{F40C5AB0-FD3C-11A5-366E-28EBE01DB0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7" name="Text Box 51">
                  <a:extLst>
                    <a:ext uri="{FF2B5EF4-FFF2-40B4-BE49-F238E27FC236}">
                      <a16:creationId xmlns:a16="http://schemas.microsoft.com/office/drawing/2014/main" id="{BAD23536-293C-2443-D1EF-DF28DC64D5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" name="Line 52">
                  <a:extLst>
                    <a:ext uri="{FF2B5EF4-FFF2-40B4-BE49-F238E27FC236}">
                      <a16:creationId xmlns:a16="http://schemas.microsoft.com/office/drawing/2014/main" id="{61F63B2E-01AC-05CF-40FC-B27B086F1E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Text Box 53">
                <a:extLst>
                  <a:ext uri="{FF2B5EF4-FFF2-40B4-BE49-F238E27FC236}">
                    <a16:creationId xmlns:a16="http://schemas.microsoft.com/office/drawing/2014/main" id="{49B48658-528E-1ED6-2D57-B603E331D8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" name="Text Box 54">
              <a:extLst>
                <a:ext uri="{FF2B5EF4-FFF2-40B4-BE49-F238E27FC236}">
                  <a16:creationId xmlns:a16="http://schemas.microsoft.com/office/drawing/2014/main" id="{9F4385F2-EBF1-25DA-ACE6-0016A2ECF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4" name="Group 261">
            <a:extLst>
              <a:ext uri="{FF2B5EF4-FFF2-40B4-BE49-F238E27FC236}">
                <a16:creationId xmlns:a16="http://schemas.microsoft.com/office/drawing/2014/main" id="{09205D45-F6FD-9C5D-31D0-817ADA0BD987}"/>
              </a:ext>
            </a:extLst>
          </p:cNvPr>
          <p:cNvGrpSpPr>
            <a:grpSpLocks/>
          </p:cNvGrpSpPr>
          <p:nvPr/>
        </p:nvGrpSpPr>
        <p:grpSpPr bwMode="auto">
          <a:xfrm>
            <a:off x="6308614" y="2162951"/>
            <a:ext cx="1730375" cy="769937"/>
            <a:chOff x="3197" y="2801"/>
            <a:chExt cx="1090" cy="485"/>
          </a:xfrm>
        </p:grpSpPr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E5BE130B-3A9F-0E24-6B5E-9A3614565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32" name="Text Box 56">
                <a:extLst>
                  <a:ext uri="{FF2B5EF4-FFF2-40B4-BE49-F238E27FC236}">
                    <a16:creationId xmlns:a16="http://schemas.microsoft.com/office/drawing/2014/main" id="{CEE0B6EA-5247-1081-BB42-63456F225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 Box 57">
                <a:extLst>
                  <a:ext uri="{FF2B5EF4-FFF2-40B4-BE49-F238E27FC236}">
                    <a16:creationId xmlns:a16="http://schemas.microsoft.com/office/drawing/2014/main" id="{1C7EE932-1EC0-041E-BE64-65FE352A9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Line 58">
                <a:extLst>
                  <a:ext uri="{FF2B5EF4-FFF2-40B4-BE49-F238E27FC236}">
                    <a16:creationId xmlns:a16="http://schemas.microsoft.com/office/drawing/2014/main" id="{93BDDB98-BB26-A126-C327-8C5EBB048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59">
              <a:extLst>
                <a:ext uri="{FF2B5EF4-FFF2-40B4-BE49-F238E27FC236}">
                  <a16:creationId xmlns:a16="http://schemas.microsoft.com/office/drawing/2014/main" id="{7E46BD10-82A3-8BC0-8222-B30AB34B1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29" name="Text Box 60">
                <a:extLst>
                  <a:ext uri="{FF2B5EF4-FFF2-40B4-BE49-F238E27FC236}">
                    <a16:creationId xmlns:a16="http://schemas.microsoft.com/office/drawing/2014/main" id="{B44E1C09-1160-2D8D-2DCB-049C8B9B6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٥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30" name="Text Box 61">
                <a:extLst>
                  <a:ext uri="{FF2B5EF4-FFF2-40B4-BE49-F238E27FC236}">
                    <a16:creationId xmlns:a16="http://schemas.microsoft.com/office/drawing/2014/main" id="{9E0BF7CE-06EC-44D3-1BF8-33086FBDAC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Line 62">
                <a:extLst>
                  <a:ext uri="{FF2B5EF4-FFF2-40B4-BE49-F238E27FC236}">
                    <a16:creationId xmlns:a16="http://schemas.microsoft.com/office/drawing/2014/main" id="{FA4E632E-D9CC-8E6D-5574-9BB3CD483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63">
              <a:extLst>
                <a:ext uri="{FF2B5EF4-FFF2-40B4-BE49-F238E27FC236}">
                  <a16:creationId xmlns:a16="http://schemas.microsoft.com/office/drawing/2014/main" id="{0995D806-B84B-4745-92BE-77983FED3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28" name="Text Box 64">
              <a:extLst>
                <a:ext uri="{FF2B5EF4-FFF2-40B4-BE49-F238E27FC236}">
                  <a16:creationId xmlns:a16="http://schemas.microsoft.com/office/drawing/2014/main" id="{04A46E78-3044-6A48-F638-6C8F0FFC8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5" name="Group 299">
            <a:extLst>
              <a:ext uri="{FF2B5EF4-FFF2-40B4-BE49-F238E27FC236}">
                <a16:creationId xmlns:a16="http://schemas.microsoft.com/office/drawing/2014/main" id="{C049822B-D8AB-11FF-5C1D-29D5D11851AA}"/>
              </a:ext>
            </a:extLst>
          </p:cNvPr>
          <p:cNvGrpSpPr>
            <a:grpSpLocks/>
          </p:cNvGrpSpPr>
          <p:nvPr/>
        </p:nvGrpSpPr>
        <p:grpSpPr bwMode="auto">
          <a:xfrm>
            <a:off x="6381639" y="3242451"/>
            <a:ext cx="1730375" cy="769937"/>
            <a:chOff x="3196" y="3481"/>
            <a:chExt cx="1090" cy="485"/>
          </a:xfrm>
        </p:grpSpPr>
        <p:grpSp>
          <p:nvGrpSpPr>
            <p:cNvPr id="36" name="Group 160">
              <a:extLst>
                <a:ext uri="{FF2B5EF4-FFF2-40B4-BE49-F238E27FC236}">
                  <a16:creationId xmlns:a16="http://schemas.microsoft.com/office/drawing/2014/main" id="{59FFCCED-0EA0-76FF-B844-FD2E0A550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3481"/>
              <a:ext cx="363" cy="483"/>
              <a:chOff x="4967" y="2221"/>
              <a:chExt cx="363" cy="483"/>
            </a:xfrm>
          </p:grpSpPr>
          <p:sp>
            <p:nvSpPr>
              <p:cNvPr id="43" name="Text Box 161">
                <a:extLst>
                  <a:ext uri="{FF2B5EF4-FFF2-40B4-BE49-F238E27FC236}">
                    <a16:creationId xmlns:a16="http://schemas.microsoft.com/office/drawing/2014/main" id="{47DD2643-15B7-586B-F76E-767E40D9EB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 Box 162">
                <a:extLst>
                  <a:ext uri="{FF2B5EF4-FFF2-40B4-BE49-F238E27FC236}">
                    <a16:creationId xmlns:a16="http://schemas.microsoft.com/office/drawing/2014/main" id="{63029BC4-3C70-BFB3-5538-8B1D6F39C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٧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Line 163">
                <a:extLst>
                  <a:ext uri="{FF2B5EF4-FFF2-40B4-BE49-F238E27FC236}">
                    <a16:creationId xmlns:a16="http://schemas.microsoft.com/office/drawing/2014/main" id="{D4B1FBBE-D38C-D0F2-82BD-09A5DF85B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64">
              <a:extLst>
                <a:ext uri="{FF2B5EF4-FFF2-40B4-BE49-F238E27FC236}">
                  <a16:creationId xmlns:a16="http://schemas.microsoft.com/office/drawing/2014/main" id="{3FE3D67B-AEB4-90F2-032B-45A39649E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83"/>
              <a:ext cx="363" cy="483"/>
              <a:chOff x="4967" y="2221"/>
              <a:chExt cx="363" cy="483"/>
            </a:xfrm>
          </p:grpSpPr>
          <p:sp>
            <p:nvSpPr>
              <p:cNvPr id="40" name="Text Box 165">
                <a:extLst>
                  <a:ext uri="{FF2B5EF4-FFF2-40B4-BE49-F238E27FC236}">
                    <a16:creationId xmlns:a16="http://schemas.microsoft.com/office/drawing/2014/main" id="{854DDFD3-51D2-E814-8225-00FD1B7686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1" name="Text Box 166">
                <a:extLst>
                  <a:ext uri="{FF2B5EF4-FFF2-40B4-BE49-F238E27FC236}">
                    <a16:creationId xmlns:a16="http://schemas.microsoft.com/office/drawing/2014/main" id="{9189B257-B81E-CDED-C35F-7708F7144C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Line 167">
                <a:extLst>
                  <a:ext uri="{FF2B5EF4-FFF2-40B4-BE49-F238E27FC236}">
                    <a16:creationId xmlns:a16="http://schemas.microsoft.com/office/drawing/2014/main" id="{EA672226-D267-D006-43CE-2BF1325DD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 Box 168">
              <a:extLst>
                <a:ext uri="{FF2B5EF4-FFF2-40B4-BE49-F238E27FC236}">
                  <a16:creationId xmlns:a16="http://schemas.microsoft.com/office/drawing/2014/main" id="{C3A6F8B8-EAFB-F224-FC98-78AB0561E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39" name="Text Box 169">
              <a:extLst>
                <a:ext uri="{FF2B5EF4-FFF2-40B4-BE49-F238E27FC236}">
                  <a16:creationId xmlns:a16="http://schemas.microsoft.com/office/drawing/2014/main" id="{48693315-7822-9243-2C7C-35A90A1F1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6" name="Group 262">
            <a:extLst>
              <a:ext uri="{FF2B5EF4-FFF2-40B4-BE49-F238E27FC236}">
                <a16:creationId xmlns:a16="http://schemas.microsoft.com/office/drawing/2014/main" id="{02E0D4B2-5294-FE6D-108F-55DBB4359753}"/>
              </a:ext>
            </a:extLst>
          </p:cNvPr>
          <p:cNvGrpSpPr>
            <a:grpSpLocks/>
          </p:cNvGrpSpPr>
          <p:nvPr/>
        </p:nvGrpSpPr>
        <p:grpSpPr bwMode="auto">
          <a:xfrm>
            <a:off x="4794139" y="2191526"/>
            <a:ext cx="1627188" cy="766762"/>
            <a:chOff x="3515" y="1117"/>
            <a:chExt cx="1025" cy="483"/>
          </a:xfrm>
        </p:grpSpPr>
        <p:grpSp>
          <p:nvGrpSpPr>
            <p:cNvPr id="47" name="Group 263">
              <a:extLst>
                <a:ext uri="{FF2B5EF4-FFF2-40B4-BE49-F238E27FC236}">
                  <a16:creationId xmlns:a16="http://schemas.microsoft.com/office/drawing/2014/main" id="{396AB34F-3FED-8BAC-1144-8F4D5D029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49" name="Text Box 264">
                <a:extLst>
                  <a:ext uri="{FF2B5EF4-FFF2-40B4-BE49-F238E27FC236}">
                    <a16:creationId xmlns:a16="http://schemas.microsoft.com/office/drawing/2014/main" id="{EF09D6AB-517E-FB24-58D4-AEE7970484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Text Box 265">
                <a:extLst>
                  <a:ext uri="{FF2B5EF4-FFF2-40B4-BE49-F238E27FC236}">
                    <a16:creationId xmlns:a16="http://schemas.microsoft.com/office/drawing/2014/main" id="{274C65E8-1ADA-1800-42E6-B35C2FA152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Line 266">
                <a:extLst>
                  <a:ext uri="{FF2B5EF4-FFF2-40B4-BE49-F238E27FC236}">
                    <a16:creationId xmlns:a16="http://schemas.microsoft.com/office/drawing/2014/main" id="{7FBCD674-42C9-1698-8703-CE8B254F6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267">
              <a:extLst>
                <a:ext uri="{FF2B5EF4-FFF2-40B4-BE49-F238E27FC236}">
                  <a16:creationId xmlns:a16="http://schemas.microsoft.com/office/drawing/2014/main" id="{CE1EDA84-85BF-992B-F2DE-D86800189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52" name="Line 268">
            <a:extLst>
              <a:ext uri="{FF2B5EF4-FFF2-40B4-BE49-F238E27FC236}">
                <a16:creationId xmlns:a16="http://schemas.microsoft.com/office/drawing/2014/main" id="{597B8B83-7503-AD1E-7F31-6D12809470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6502" y="227566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269">
            <a:extLst>
              <a:ext uri="{FF2B5EF4-FFF2-40B4-BE49-F238E27FC236}">
                <a16:creationId xmlns:a16="http://schemas.microsoft.com/office/drawing/2014/main" id="{506358D6-095F-7AF7-9760-3E1CD9944D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6277" y="2597926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74">
            <a:extLst>
              <a:ext uri="{FF2B5EF4-FFF2-40B4-BE49-F238E27FC236}">
                <a16:creationId xmlns:a16="http://schemas.microsoft.com/office/drawing/2014/main" id="{25FBD709-9C6C-A216-EC89-40972CF19F1E}"/>
              </a:ext>
            </a:extLst>
          </p:cNvPr>
          <p:cNvGrpSpPr>
            <a:grpSpLocks/>
          </p:cNvGrpSpPr>
          <p:nvPr/>
        </p:nvGrpSpPr>
        <p:grpSpPr bwMode="auto">
          <a:xfrm>
            <a:off x="4073414" y="2204226"/>
            <a:ext cx="893763" cy="766762"/>
            <a:chOff x="1834" y="2827"/>
            <a:chExt cx="563" cy="483"/>
          </a:xfrm>
        </p:grpSpPr>
        <p:sp>
          <p:nvSpPr>
            <p:cNvPr id="55" name="Text Box 76">
              <a:extLst>
                <a:ext uri="{FF2B5EF4-FFF2-40B4-BE49-F238E27FC236}">
                  <a16:creationId xmlns:a16="http://schemas.microsoft.com/office/drawing/2014/main" id="{61A71894-6C63-CD3E-CCBA-78F59A5BB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29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56" name="Group 270">
              <a:extLst>
                <a:ext uri="{FF2B5EF4-FFF2-40B4-BE49-F238E27FC236}">
                  <a16:creationId xmlns:a16="http://schemas.microsoft.com/office/drawing/2014/main" id="{ED9D28C8-E26E-019A-218D-7D49ECCCA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" y="2827"/>
              <a:ext cx="363" cy="483"/>
              <a:chOff x="4967" y="2221"/>
              <a:chExt cx="363" cy="483"/>
            </a:xfrm>
          </p:grpSpPr>
          <p:sp>
            <p:nvSpPr>
              <p:cNvPr id="57" name="Text Box 271">
                <a:extLst>
                  <a:ext uri="{FF2B5EF4-FFF2-40B4-BE49-F238E27FC236}">
                    <a16:creationId xmlns:a16="http://schemas.microsoft.com/office/drawing/2014/main" id="{2A047A59-ABA7-F101-3826-503DF1B37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58" name="Text Box 272">
                <a:extLst>
                  <a:ext uri="{FF2B5EF4-FFF2-40B4-BE49-F238E27FC236}">
                    <a16:creationId xmlns:a16="http://schemas.microsoft.com/office/drawing/2014/main" id="{60922EBC-0495-4118-1B8F-8A6B99590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59" name="Line 273">
                <a:extLst>
                  <a:ext uri="{FF2B5EF4-FFF2-40B4-BE49-F238E27FC236}">
                    <a16:creationId xmlns:a16="http://schemas.microsoft.com/office/drawing/2014/main" id="{6FE9134F-9E0E-1163-B29A-3224F7624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0" name="Group 275">
            <a:extLst>
              <a:ext uri="{FF2B5EF4-FFF2-40B4-BE49-F238E27FC236}">
                <a16:creationId xmlns:a16="http://schemas.microsoft.com/office/drawing/2014/main" id="{1D872D64-4902-7556-05C5-4E451653D511}"/>
              </a:ext>
            </a:extLst>
          </p:cNvPr>
          <p:cNvGrpSpPr>
            <a:grpSpLocks/>
          </p:cNvGrpSpPr>
          <p:nvPr/>
        </p:nvGrpSpPr>
        <p:grpSpPr bwMode="auto">
          <a:xfrm>
            <a:off x="3235214" y="2191526"/>
            <a:ext cx="1008063" cy="766762"/>
            <a:chOff x="4377" y="2811"/>
            <a:chExt cx="635" cy="483"/>
          </a:xfrm>
        </p:grpSpPr>
        <p:grpSp>
          <p:nvGrpSpPr>
            <p:cNvPr id="61" name="Group 276">
              <a:extLst>
                <a:ext uri="{FF2B5EF4-FFF2-40B4-BE49-F238E27FC236}">
                  <a16:creationId xmlns:a16="http://schemas.microsoft.com/office/drawing/2014/main" id="{0F2EB577-2ACE-7CF7-6D13-6932B3545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63" name="Text Box 277">
                <a:extLst>
                  <a:ext uri="{FF2B5EF4-FFF2-40B4-BE49-F238E27FC236}">
                    <a16:creationId xmlns:a16="http://schemas.microsoft.com/office/drawing/2014/main" id="{6B1C481D-C9AA-2FD6-C469-05C3756A68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64" name="Text Box 278">
                <a:extLst>
                  <a:ext uri="{FF2B5EF4-FFF2-40B4-BE49-F238E27FC236}">
                    <a16:creationId xmlns:a16="http://schemas.microsoft.com/office/drawing/2014/main" id="{5CDC154B-7FBC-6F64-109E-1CC995701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65" name="Line 279">
                <a:extLst>
                  <a:ext uri="{FF2B5EF4-FFF2-40B4-BE49-F238E27FC236}">
                    <a16:creationId xmlns:a16="http://schemas.microsoft.com/office/drawing/2014/main" id="{C1E6670E-8566-2187-2347-F06F85453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Text Box 280">
              <a:extLst>
                <a:ext uri="{FF2B5EF4-FFF2-40B4-BE49-F238E27FC236}">
                  <a16:creationId xmlns:a16="http://schemas.microsoft.com/office/drawing/2014/main" id="{9B74CD9A-A25A-B61C-297E-A76DF97B3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</p:grpSp>
      <p:grpSp>
        <p:nvGrpSpPr>
          <p:cNvPr id="66" name="Group 300">
            <a:extLst>
              <a:ext uri="{FF2B5EF4-FFF2-40B4-BE49-F238E27FC236}">
                <a16:creationId xmlns:a16="http://schemas.microsoft.com/office/drawing/2014/main" id="{D9CB4B38-9CEC-389C-5512-4F88D5670E19}"/>
              </a:ext>
            </a:extLst>
          </p:cNvPr>
          <p:cNvGrpSpPr>
            <a:grpSpLocks/>
          </p:cNvGrpSpPr>
          <p:nvPr/>
        </p:nvGrpSpPr>
        <p:grpSpPr bwMode="auto">
          <a:xfrm>
            <a:off x="7892939" y="3270225"/>
            <a:ext cx="2219325" cy="766762"/>
            <a:chOff x="4294" y="3483"/>
            <a:chExt cx="1398" cy="483"/>
          </a:xfrm>
        </p:grpSpPr>
        <p:grpSp>
          <p:nvGrpSpPr>
            <p:cNvPr id="67" name="Group 287">
              <a:extLst>
                <a:ext uri="{FF2B5EF4-FFF2-40B4-BE49-F238E27FC236}">
                  <a16:creationId xmlns:a16="http://schemas.microsoft.com/office/drawing/2014/main" id="{6863F142-BA19-1258-C1E3-75835C22C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" y="3483"/>
              <a:ext cx="363" cy="483"/>
              <a:chOff x="4967" y="2221"/>
              <a:chExt cx="363" cy="483"/>
            </a:xfrm>
          </p:grpSpPr>
          <p:sp>
            <p:nvSpPr>
              <p:cNvPr id="76" name="Text Box 288">
                <a:extLst>
                  <a:ext uri="{FF2B5EF4-FFF2-40B4-BE49-F238E27FC236}">
                    <a16:creationId xmlns:a16="http://schemas.microsoft.com/office/drawing/2014/main" id="{A78CACCA-0DBC-332C-58EB-62026A325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 Box 289">
                <a:extLst>
                  <a:ext uri="{FF2B5EF4-FFF2-40B4-BE49-F238E27FC236}">
                    <a16:creationId xmlns:a16="http://schemas.microsoft.com/office/drawing/2014/main" id="{5C53143C-896B-E538-CF96-5096E6D28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٧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Line 290">
                <a:extLst>
                  <a:ext uri="{FF2B5EF4-FFF2-40B4-BE49-F238E27FC236}">
                    <a16:creationId xmlns:a16="http://schemas.microsoft.com/office/drawing/2014/main" id="{47712AEC-2957-491F-DDA3-FAB06EB52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" name="Text Box 291">
              <a:extLst>
                <a:ext uri="{FF2B5EF4-FFF2-40B4-BE49-F238E27FC236}">
                  <a16:creationId xmlns:a16="http://schemas.microsoft.com/office/drawing/2014/main" id="{70D14D04-297D-A214-26EA-114F2B143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5" y="358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69" name="Group 292">
              <a:extLst>
                <a:ext uri="{FF2B5EF4-FFF2-40B4-BE49-F238E27FC236}">
                  <a16:creationId xmlns:a16="http://schemas.microsoft.com/office/drawing/2014/main" id="{EB0D9E76-1964-1916-1412-6C6D57F29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3483"/>
              <a:ext cx="635" cy="483"/>
              <a:chOff x="4377" y="2811"/>
              <a:chExt cx="635" cy="483"/>
            </a:xfrm>
          </p:grpSpPr>
          <p:grpSp>
            <p:nvGrpSpPr>
              <p:cNvPr id="71" name="Group 293">
                <a:extLst>
                  <a:ext uri="{FF2B5EF4-FFF2-40B4-BE49-F238E27FC236}">
                    <a16:creationId xmlns:a16="http://schemas.microsoft.com/office/drawing/2014/main" id="{2D5A5F62-75A5-7D2F-85EC-A996A0963E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73" name="Text Box 294">
                  <a:extLst>
                    <a:ext uri="{FF2B5EF4-FFF2-40B4-BE49-F238E27FC236}">
                      <a16:creationId xmlns:a16="http://schemas.microsoft.com/office/drawing/2014/main" id="{63C4D123-3368-DA5A-0165-886F769D48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4" name="Text Box 295">
                  <a:extLst>
                    <a:ext uri="{FF2B5EF4-FFF2-40B4-BE49-F238E27FC236}">
                      <a16:creationId xmlns:a16="http://schemas.microsoft.com/office/drawing/2014/main" id="{6849A4B9-DFAF-1ADC-F4B2-249BA32579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5" name="Line 296">
                  <a:extLst>
                    <a:ext uri="{FF2B5EF4-FFF2-40B4-BE49-F238E27FC236}">
                      <a16:creationId xmlns:a16="http://schemas.microsoft.com/office/drawing/2014/main" id="{4CC271B8-2203-AB71-58F5-30AA6E17E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Text Box 297">
                <a:extLst>
                  <a:ext uri="{FF2B5EF4-FFF2-40B4-BE49-F238E27FC236}">
                    <a16:creationId xmlns:a16="http://schemas.microsoft.com/office/drawing/2014/main" id="{3C11D7C6-D2FF-AC83-81A3-447A12AC4D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0" name="Text Box 298">
              <a:extLst>
                <a:ext uri="{FF2B5EF4-FFF2-40B4-BE49-F238E27FC236}">
                  <a16:creationId xmlns:a16="http://schemas.microsoft.com/office/drawing/2014/main" id="{FFC6D5FC-64E6-A89D-AD4A-AD1AEF04A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" y="358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85" name="Group 315">
            <a:extLst>
              <a:ext uri="{FF2B5EF4-FFF2-40B4-BE49-F238E27FC236}">
                <a16:creationId xmlns:a16="http://schemas.microsoft.com/office/drawing/2014/main" id="{DFD2F093-7DE3-0193-BBFD-D4FBF615C410}"/>
              </a:ext>
            </a:extLst>
          </p:cNvPr>
          <p:cNvGrpSpPr>
            <a:grpSpLocks/>
          </p:cNvGrpSpPr>
          <p:nvPr/>
        </p:nvGrpSpPr>
        <p:grpSpPr bwMode="auto">
          <a:xfrm>
            <a:off x="4797314" y="3271026"/>
            <a:ext cx="1627188" cy="766762"/>
            <a:chOff x="3515" y="1117"/>
            <a:chExt cx="1025" cy="483"/>
          </a:xfrm>
        </p:grpSpPr>
        <p:grpSp>
          <p:nvGrpSpPr>
            <p:cNvPr id="86" name="Group 316">
              <a:extLst>
                <a:ext uri="{FF2B5EF4-FFF2-40B4-BE49-F238E27FC236}">
                  <a16:creationId xmlns:a16="http://schemas.microsoft.com/office/drawing/2014/main" id="{39FD27D2-EBB4-824F-E529-34D96A39A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88" name="Text Box 317">
                <a:extLst>
                  <a:ext uri="{FF2B5EF4-FFF2-40B4-BE49-F238E27FC236}">
                    <a16:creationId xmlns:a16="http://schemas.microsoft.com/office/drawing/2014/main" id="{7AC288A0-917E-7653-638A-698904EAA2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9" name="Text Box 318">
                <a:extLst>
                  <a:ext uri="{FF2B5EF4-FFF2-40B4-BE49-F238E27FC236}">
                    <a16:creationId xmlns:a16="http://schemas.microsoft.com/office/drawing/2014/main" id="{A488E3F3-9DBD-D927-C562-3286A6731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٧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0" name="Line 319">
                <a:extLst>
                  <a:ext uri="{FF2B5EF4-FFF2-40B4-BE49-F238E27FC236}">
                    <a16:creationId xmlns:a16="http://schemas.microsoft.com/office/drawing/2014/main" id="{91DDEEF4-0237-3EEA-755F-A4D674958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" name="Text Box 320">
              <a:extLst>
                <a:ext uri="{FF2B5EF4-FFF2-40B4-BE49-F238E27FC236}">
                  <a16:creationId xmlns:a16="http://schemas.microsoft.com/office/drawing/2014/main" id="{085DA87F-B10D-761B-273A-54B7E1B06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5" name="Group 321">
            <a:extLst>
              <a:ext uri="{FF2B5EF4-FFF2-40B4-BE49-F238E27FC236}">
                <a16:creationId xmlns:a16="http://schemas.microsoft.com/office/drawing/2014/main" id="{4A380C3E-ABCC-5B71-E25F-6F638C4F8169}"/>
              </a:ext>
            </a:extLst>
          </p:cNvPr>
          <p:cNvGrpSpPr>
            <a:grpSpLocks/>
          </p:cNvGrpSpPr>
          <p:nvPr/>
        </p:nvGrpSpPr>
        <p:grpSpPr bwMode="auto">
          <a:xfrm>
            <a:off x="4270280" y="3209915"/>
            <a:ext cx="576262" cy="766763"/>
            <a:chOff x="4967" y="2221"/>
            <a:chExt cx="363" cy="483"/>
          </a:xfrm>
        </p:grpSpPr>
        <p:sp>
          <p:nvSpPr>
            <p:cNvPr id="96" name="Text Box 322">
              <a:extLst>
                <a:ext uri="{FF2B5EF4-FFF2-40B4-BE49-F238E27FC236}">
                  <a16:creationId xmlns:a16="http://schemas.microsoft.com/office/drawing/2014/main" id="{C96839A5-45F0-0AD1-60A1-EA73F4A19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٨</a:t>
              </a:r>
              <a:endParaRPr lang="en-US" altLang="en-US" sz="2400" b="1" dirty="0"/>
            </a:p>
          </p:txBody>
        </p:sp>
        <p:sp>
          <p:nvSpPr>
            <p:cNvPr id="97" name="Text Box 323">
              <a:extLst>
                <a:ext uri="{FF2B5EF4-FFF2-40B4-BE49-F238E27FC236}">
                  <a16:creationId xmlns:a16="http://schemas.microsoft.com/office/drawing/2014/main" id="{D53E1A71-64CA-547F-8608-3EAF1B662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98" name="Line 324">
              <a:extLst>
                <a:ext uri="{FF2B5EF4-FFF2-40B4-BE49-F238E27FC236}">
                  <a16:creationId xmlns:a16="http://schemas.microsoft.com/office/drawing/2014/main" id="{EA28FC69-1579-90E4-70BB-EE114D122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7663A172-94C0-228D-A0C1-CEC911C02311}"/>
              </a:ext>
            </a:extLst>
          </p:cNvPr>
          <p:cNvSpPr txBox="1"/>
          <p:nvPr/>
        </p:nvSpPr>
        <p:spPr>
          <a:xfrm>
            <a:off x="10355595" y="2385023"/>
            <a:ext cx="421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د)</a:t>
            </a:r>
          </a:p>
        </p:txBody>
      </p:sp>
      <p:grpSp>
        <p:nvGrpSpPr>
          <p:cNvPr id="101" name="Group 2">
            <a:extLst>
              <a:ext uri="{FF2B5EF4-FFF2-40B4-BE49-F238E27FC236}">
                <a16:creationId xmlns:a16="http://schemas.microsoft.com/office/drawing/2014/main" id="{089C14C7-3F22-0A86-BC3C-494E2B240D30}"/>
              </a:ext>
            </a:extLst>
          </p:cNvPr>
          <p:cNvGrpSpPr>
            <a:grpSpLocks/>
          </p:cNvGrpSpPr>
          <p:nvPr/>
        </p:nvGrpSpPr>
        <p:grpSpPr bwMode="auto">
          <a:xfrm>
            <a:off x="4609476" y="234396"/>
            <a:ext cx="3168650" cy="579437"/>
            <a:chOff x="1669" y="452"/>
            <a:chExt cx="1996" cy="365"/>
          </a:xfrm>
        </p:grpSpPr>
        <p:sp>
          <p:nvSpPr>
            <p:cNvPr id="102" name="AutoShape 3">
              <a:extLst>
                <a:ext uri="{FF2B5EF4-FFF2-40B4-BE49-F238E27FC236}">
                  <a16:creationId xmlns:a16="http://schemas.microsoft.com/office/drawing/2014/main" id="{1FDE083A-AA0A-FE0D-9DF9-C2030FAC3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Text Box 4">
              <a:extLst>
                <a:ext uri="{FF2B5EF4-FFF2-40B4-BE49-F238E27FC236}">
                  <a16:creationId xmlns:a16="http://schemas.microsoft.com/office/drawing/2014/main" id="{8C0738C5-D3C0-AB25-7827-B0D7A5A63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ضرب الأعداد النسبية</a:t>
              </a:r>
              <a:endParaRPr lang="en-US" altLang="en-US" sz="3200" b="1"/>
            </a:p>
          </p:txBody>
        </p:sp>
      </p:grpSp>
      <p:sp>
        <p:nvSpPr>
          <p:cNvPr id="104" name="AutoShape 119">
            <a:extLst>
              <a:ext uri="{FF2B5EF4-FFF2-40B4-BE49-F238E27FC236}">
                <a16:creationId xmlns:a16="http://schemas.microsoft.com/office/drawing/2014/main" id="{A8302819-31DB-26F0-3254-862E10DDE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495" y="959883"/>
            <a:ext cx="230346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جد ناتج الضرب :</a:t>
            </a:r>
            <a:endParaRPr lang="en-US" altLang="en-US" sz="2400" b="1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FF0C47EB-C7FD-1BE0-858B-DEC75A5D27D8}"/>
              </a:ext>
            </a:extLst>
          </p:cNvPr>
          <p:cNvSpPr txBox="1"/>
          <p:nvPr/>
        </p:nvSpPr>
        <p:spPr>
          <a:xfrm>
            <a:off x="10304353" y="3330319"/>
            <a:ext cx="421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هـ)</a:t>
            </a:r>
          </a:p>
        </p:txBody>
      </p:sp>
      <p:sp>
        <p:nvSpPr>
          <p:cNvPr id="106" name="Line 268">
            <a:extLst>
              <a:ext uri="{FF2B5EF4-FFF2-40B4-BE49-F238E27FC236}">
                <a16:creationId xmlns:a16="http://schemas.microsoft.com/office/drawing/2014/main" id="{EF1A0E98-3AD1-B017-DED3-984745691F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1577" y="3368658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Line 268">
            <a:extLst>
              <a:ext uri="{FF2B5EF4-FFF2-40B4-BE49-F238E27FC236}">
                <a16:creationId xmlns:a16="http://schemas.microsoft.com/office/drawing/2014/main" id="{814D6BEB-AD9F-7899-FAD0-B713C285F9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353" y="3718282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" name="Group 325">
            <a:extLst>
              <a:ext uri="{FF2B5EF4-FFF2-40B4-BE49-F238E27FC236}">
                <a16:creationId xmlns:a16="http://schemas.microsoft.com/office/drawing/2014/main" id="{7219670F-3C82-A55C-5126-A2AD693D21D1}"/>
              </a:ext>
            </a:extLst>
          </p:cNvPr>
          <p:cNvGrpSpPr>
            <a:grpSpLocks/>
          </p:cNvGrpSpPr>
          <p:nvPr/>
        </p:nvGrpSpPr>
        <p:grpSpPr bwMode="auto">
          <a:xfrm>
            <a:off x="8099314" y="4252146"/>
            <a:ext cx="2378075" cy="769937"/>
            <a:chOff x="4240" y="2809"/>
            <a:chExt cx="1498" cy="485"/>
          </a:xfrm>
        </p:grpSpPr>
        <p:grpSp>
          <p:nvGrpSpPr>
            <p:cNvPr id="109" name="Group 259">
              <a:extLst>
                <a:ext uri="{FF2B5EF4-FFF2-40B4-BE49-F238E27FC236}">
                  <a16:creationId xmlns:a16="http://schemas.microsoft.com/office/drawing/2014/main" id="{E40A1D8E-C3E6-72C3-9F5C-66DDAA3CA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118" name="Group 42">
                <a:extLst>
                  <a:ext uri="{FF2B5EF4-FFF2-40B4-BE49-F238E27FC236}">
                    <a16:creationId xmlns:a16="http://schemas.microsoft.com/office/drawing/2014/main" id="{DFFD492C-2BAE-D820-995D-A668DABAE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120" name="Text Box 43">
                  <a:extLst>
                    <a:ext uri="{FF2B5EF4-FFF2-40B4-BE49-F238E27FC236}">
                      <a16:creationId xmlns:a16="http://schemas.microsoft.com/office/drawing/2014/main" id="{FFCC324C-16AD-A435-3207-769463E37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1" name="Text Box 44">
                  <a:extLst>
                    <a:ext uri="{FF2B5EF4-FFF2-40B4-BE49-F238E27FC236}">
                      <a16:creationId xmlns:a16="http://schemas.microsoft.com/office/drawing/2014/main" id="{CAED90BA-0828-66A0-1567-8B1C0C7C41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٦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2" name="Line 45">
                  <a:extLst>
                    <a:ext uri="{FF2B5EF4-FFF2-40B4-BE49-F238E27FC236}">
                      <a16:creationId xmlns:a16="http://schemas.microsoft.com/office/drawing/2014/main" id="{B3E067B1-6F70-C938-1166-3FE51BE7F4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9" name="Text Box 46">
                <a:extLst>
                  <a:ext uri="{FF2B5EF4-FFF2-40B4-BE49-F238E27FC236}">
                    <a16:creationId xmlns:a16="http://schemas.microsoft.com/office/drawing/2014/main" id="{3BFBF2B1-4814-308A-A3AD-5645ACEF2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0" name="Text Box 47">
              <a:extLst>
                <a:ext uri="{FF2B5EF4-FFF2-40B4-BE49-F238E27FC236}">
                  <a16:creationId xmlns:a16="http://schemas.microsoft.com/office/drawing/2014/main" id="{D3A61730-C1A2-5CC9-BEC0-763D0ABA4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  <p:grpSp>
          <p:nvGrpSpPr>
            <p:cNvPr id="111" name="Group 260">
              <a:extLst>
                <a:ext uri="{FF2B5EF4-FFF2-40B4-BE49-F238E27FC236}">
                  <a16:creationId xmlns:a16="http://schemas.microsoft.com/office/drawing/2014/main" id="{2CA5B430-A76E-79B9-A852-DB0530BA0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11"/>
              <a:ext cx="635" cy="483"/>
              <a:chOff x="4377" y="2811"/>
              <a:chExt cx="635" cy="483"/>
            </a:xfrm>
          </p:grpSpPr>
          <p:grpSp>
            <p:nvGrpSpPr>
              <p:cNvPr id="113" name="Group 49">
                <a:extLst>
                  <a:ext uri="{FF2B5EF4-FFF2-40B4-BE49-F238E27FC236}">
                    <a16:creationId xmlns:a16="http://schemas.microsoft.com/office/drawing/2014/main" id="{9C4FBB91-DBF7-C52E-DC8D-BEBF9335F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15" name="Text Box 50">
                  <a:extLst>
                    <a:ext uri="{FF2B5EF4-FFF2-40B4-BE49-F238E27FC236}">
                      <a16:creationId xmlns:a16="http://schemas.microsoft.com/office/drawing/2014/main" id="{0ABD3343-8CC6-12CD-52BA-6BFE4A3460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6" name="Text Box 51">
                  <a:extLst>
                    <a:ext uri="{FF2B5EF4-FFF2-40B4-BE49-F238E27FC236}">
                      <a16:creationId xmlns:a16="http://schemas.microsoft.com/office/drawing/2014/main" id="{AD964C33-2E7B-CFC8-8CE3-FE50918CCE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٥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7" name="Line 52">
                  <a:extLst>
                    <a:ext uri="{FF2B5EF4-FFF2-40B4-BE49-F238E27FC236}">
                      <a16:creationId xmlns:a16="http://schemas.microsoft.com/office/drawing/2014/main" id="{B73BE221-573E-AEEC-296B-CAE304629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" name="Text Box 53">
                <a:extLst>
                  <a:ext uri="{FF2B5EF4-FFF2-40B4-BE49-F238E27FC236}">
                    <a16:creationId xmlns:a16="http://schemas.microsoft.com/office/drawing/2014/main" id="{7F9C46DF-07BB-843A-904D-5B145FCE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12" name="Text Box 54">
              <a:extLst>
                <a:ext uri="{FF2B5EF4-FFF2-40B4-BE49-F238E27FC236}">
                  <a16:creationId xmlns:a16="http://schemas.microsoft.com/office/drawing/2014/main" id="{8AB201CB-CCF5-8848-39E7-F65B149E4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3" name="Group 261">
            <a:extLst>
              <a:ext uri="{FF2B5EF4-FFF2-40B4-BE49-F238E27FC236}">
                <a16:creationId xmlns:a16="http://schemas.microsoft.com/office/drawing/2014/main" id="{BBD305C3-CF9D-F510-1E8C-666966DADE01}"/>
              </a:ext>
            </a:extLst>
          </p:cNvPr>
          <p:cNvGrpSpPr>
            <a:grpSpLocks/>
          </p:cNvGrpSpPr>
          <p:nvPr/>
        </p:nvGrpSpPr>
        <p:grpSpPr bwMode="auto">
          <a:xfrm>
            <a:off x="6514989" y="4239446"/>
            <a:ext cx="1730375" cy="769937"/>
            <a:chOff x="3197" y="2801"/>
            <a:chExt cx="1090" cy="485"/>
          </a:xfrm>
        </p:grpSpPr>
        <p:grpSp>
          <p:nvGrpSpPr>
            <p:cNvPr id="124" name="Group 55">
              <a:extLst>
                <a:ext uri="{FF2B5EF4-FFF2-40B4-BE49-F238E27FC236}">
                  <a16:creationId xmlns:a16="http://schemas.microsoft.com/office/drawing/2014/main" id="{6E4B88C8-EA6F-A0FC-E30C-D216A7863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131" name="Text Box 56">
                <a:extLst>
                  <a:ext uri="{FF2B5EF4-FFF2-40B4-BE49-F238E27FC236}">
                    <a16:creationId xmlns:a16="http://schemas.microsoft.com/office/drawing/2014/main" id="{C7509DAF-2857-3C1E-3EEE-3A6B7300E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Text Box 57">
                <a:extLst>
                  <a:ext uri="{FF2B5EF4-FFF2-40B4-BE49-F238E27FC236}">
                    <a16:creationId xmlns:a16="http://schemas.microsoft.com/office/drawing/2014/main" id="{B608C294-55AC-BD58-F163-6B4FA7052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٦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" name="Line 58">
                <a:extLst>
                  <a:ext uri="{FF2B5EF4-FFF2-40B4-BE49-F238E27FC236}">
                    <a16:creationId xmlns:a16="http://schemas.microsoft.com/office/drawing/2014/main" id="{2BAC94A6-FB02-B36A-1725-B47AA1390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59">
              <a:extLst>
                <a:ext uri="{FF2B5EF4-FFF2-40B4-BE49-F238E27FC236}">
                  <a16:creationId xmlns:a16="http://schemas.microsoft.com/office/drawing/2014/main" id="{99CAE21F-F2B0-A3A0-4236-4A5F98D8F4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128" name="Text Box 60">
                <a:extLst>
                  <a:ext uri="{FF2B5EF4-FFF2-40B4-BE49-F238E27FC236}">
                    <a16:creationId xmlns:a16="http://schemas.microsoft.com/office/drawing/2014/main" id="{38842EF4-79A6-6743-F8E7-5A6800B385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٦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129" name="Text Box 61">
                <a:extLst>
                  <a:ext uri="{FF2B5EF4-FFF2-40B4-BE49-F238E27FC236}">
                    <a16:creationId xmlns:a16="http://schemas.microsoft.com/office/drawing/2014/main" id="{B73ACDB2-549E-0974-48A4-831F6BC7B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0" name="Line 62">
                <a:extLst>
                  <a:ext uri="{FF2B5EF4-FFF2-40B4-BE49-F238E27FC236}">
                    <a16:creationId xmlns:a16="http://schemas.microsoft.com/office/drawing/2014/main" id="{C93BE02D-23DF-30B6-70EF-7BD2CA500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" name="Text Box 63">
              <a:extLst>
                <a:ext uri="{FF2B5EF4-FFF2-40B4-BE49-F238E27FC236}">
                  <a16:creationId xmlns:a16="http://schemas.microsoft.com/office/drawing/2014/main" id="{3248FDC1-A95F-5E2E-D897-D21EDECAC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27" name="Text Box 64">
              <a:extLst>
                <a:ext uri="{FF2B5EF4-FFF2-40B4-BE49-F238E27FC236}">
                  <a16:creationId xmlns:a16="http://schemas.microsoft.com/office/drawing/2014/main" id="{65BB4F1B-DBDD-FA09-218F-FD938D3B6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34" name="Group 262">
            <a:extLst>
              <a:ext uri="{FF2B5EF4-FFF2-40B4-BE49-F238E27FC236}">
                <a16:creationId xmlns:a16="http://schemas.microsoft.com/office/drawing/2014/main" id="{75524AF5-9A78-393B-F28A-3FF50F4B4C96}"/>
              </a:ext>
            </a:extLst>
          </p:cNvPr>
          <p:cNvGrpSpPr>
            <a:grpSpLocks/>
          </p:cNvGrpSpPr>
          <p:nvPr/>
        </p:nvGrpSpPr>
        <p:grpSpPr bwMode="auto">
          <a:xfrm>
            <a:off x="5000514" y="4268021"/>
            <a:ext cx="1627188" cy="766762"/>
            <a:chOff x="3515" y="1117"/>
            <a:chExt cx="1025" cy="483"/>
          </a:xfrm>
        </p:grpSpPr>
        <p:grpSp>
          <p:nvGrpSpPr>
            <p:cNvPr id="135" name="Group 263">
              <a:extLst>
                <a:ext uri="{FF2B5EF4-FFF2-40B4-BE49-F238E27FC236}">
                  <a16:creationId xmlns:a16="http://schemas.microsoft.com/office/drawing/2014/main" id="{5CA66536-862F-6CA6-7B29-6E4648A5A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137" name="Text Box 264">
                <a:extLst>
                  <a:ext uri="{FF2B5EF4-FFF2-40B4-BE49-F238E27FC236}">
                    <a16:creationId xmlns:a16="http://schemas.microsoft.com/office/drawing/2014/main" id="{3FE3DA6E-1961-3DF6-4B59-D7BAA73996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-١٣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-٦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Text Box 265">
                <a:extLst>
                  <a:ext uri="{FF2B5EF4-FFF2-40B4-BE49-F238E27FC236}">
                    <a16:creationId xmlns:a16="http://schemas.microsoft.com/office/drawing/2014/main" id="{666B9603-110E-6DED-2B0F-4DFC2008CB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٦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9" name="Line 266">
                <a:extLst>
                  <a:ext uri="{FF2B5EF4-FFF2-40B4-BE49-F238E27FC236}">
                    <a16:creationId xmlns:a16="http://schemas.microsoft.com/office/drawing/2014/main" id="{AD50513C-9C14-99FA-D322-83D24EB21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" name="Text Box 267">
              <a:extLst>
                <a:ext uri="{FF2B5EF4-FFF2-40B4-BE49-F238E27FC236}">
                  <a16:creationId xmlns:a16="http://schemas.microsoft.com/office/drawing/2014/main" id="{441C5A4A-236D-C9B7-974D-87CFC0C28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40" name="Line 268">
            <a:extLst>
              <a:ext uri="{FF2B5EF4-FFF2-40B4-BE49-F238E27FC236}">
                <a16:creationId xmlns:a16="http://schemas.microsoft.com/office/drawing/2014/main" id="{D736F1DD-7125-049E-01A5-CF57387DFA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9795" y="436565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1" name="Line 269">
            <a:extLst>
              <a:ext uri="{FF2B5EF4-FFF2-40B4-BE49-F238E27FC236}">
                <a16:creationId xmlns:a16="http://schemas.microsoft.com/office/drawing/2014/main" id="{037A783E-12C0-8FC5-AB99-9B6ABF137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3732" y="4698233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2" name="Group 274">
            <a:extLst>
              <a:ext uri="{FF2B5EF4-FFF2-40B4-BE49-F238E27FC236}">
                <a16:creationId xmlns:a16="http://schemas.microsoft.com/office/drawing/2014/main" id="{D37E0E35-30A6-2073-DFB9-D96D74B79959}"/>
              </a:ext>
            </a:extLst>
          </p:cNvPr>
          <p:cNvGrpSpPr>
            <a:grpSpLocks/>
          </p:cNvGrpSpPr>
          <p:nvPr/>
        </p:nvGrpSpPr>
        <p:grpSpPr bwMode="auto">
          <a:xfrm>
            <a:off x="4279789" y="4280721"/>
            <a:ext cx="893763" cy="766762"/>
            <a:chOff x="1834" y="2827"/>
            <a:chExt cx="563" cy="483"/>
          </a:xfrm>
        </p:grpSpPr>
        <p:sp>
          <p:nvSpPr>
            <p:cNvPr id="143" name="Text Box 76">
              <a:extLst>
                <a:ext uri="{FF2B5EF4-FFF2-40B4-BE49-F238E27FC236}">
                  <a16:creationId xmlns:a16="http://schemas.microsoft.com/office/drawing/2014/main" id="{0178E7FF-13E0-4288-B5DF-9DB367EF7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2926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44" name="Group 270">
              <a:extLst>
                <a:ext uri="{FF2B5EF4-FFF2-40B4-BE49-F238E27FC236}">
                  <a16:creationId xmlns:a16="http://schemas.microsoft.com/office/drawing/2014/main" id="{B7FBE8AC-F50A-DC60-0184-EBF4905C1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9" y="2827"/>
              <a:ext cx="458" cy="483"/>
              <a:chOff x="4872" y="2221"/>
              <a:chExt cx="458" cy="483"/>
            </a:xfrm>
          </p:grpSpPr>
          <p:sp>
            <p:nvSpPr>
              <p:cNvPr id="145" name="Text Box 271">
                <a:extLst>
                  <a:ext uri="{FF2B5EF4-FFF2-40B4-BE49-F238E27FC236}">
                    <a16:creationId xmlns:a16="http://schemas.microsoft.com/office/drawing/2014/main" id="{91955241-52F4-3D4A-1DD8-FA28A8449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" y="2221"/>
                <a:ext cx="4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-١٣</a:t>
                </a:r>
                <a:endParaRPr lang="en-US" altLang="en-US" sz="2400" b="1" dirty="0"/>
              </a:p>
            </p:txBody>
          </p:sp>
          <p:sp>
            <p:nvSpPr>
              <p:cNvPr id="146" name="Text Box 272">
                <a:extLst>
                  <a:ext uri="{FF2B5EF4-FFF2-40B4-BE49-F238E27FC236}">
                    <a16:creationId xmlns:a16="http://schemas.microsoft.com/office/drawing/2014/main" id="{16B8D21E-BC66-C342-962B-1F675D9971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C24FBF59-6103-7A38-139D-0540FBB71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8" name="Group 275">
            <a:extLst>
              <a:ext uri="{FF2B5EF4-FFF2-40B4-BE49-F238E27FC236}">
                <a16:creationId xmlns:a16="http://schemas.microsoft.com/office/drawing/2014/main" id="{4D4AC86D-9321-AB10-14ED-2B073C7155E3}"/>
              </a:ext>
            </a:extLst>
          </p:cNvPr>
          <p:cNvGrpSpPr>
            <a:grpSpLocks/>
          </p:cNvGrpSpPr>
          <p:nvPr/>
        </p:nvGrpSpPr>
        <p:grpSpPr bwMode="auto">
          <a:xfrm>
            <a:off x="3441589" y="4268021"/>
            <a:ext cx="1008063" cy="766762"/>
            <a:chOff x="4377" y="2811"/>
            <a:chExt cx="635" cy="483"/>
          </a:xfrm>
        </p:grpSpPr>
        <p:grpSp>
          <p:nvGrpSpPr>
            <p:cNvPr id="149" name="Group 276">
              <a:extLst>
                <a:ext uri="{FF2B5EF4-FFF2-40B4-BE49-F238E27FC236}">
                  <a16:creationId xmlns:a16="http://schemas.microsoft.com/office/drawing/2014/main" id="{B66C7CAA-E61D-51F7-D648-2854841A9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51" name="Text Box 277">
                <a:extLst>
                  <a:ext uri="{FF2B5EF4-FFF2-40B4-BE49-F238E27FC236}">
                    <a16:creationId xmlns:a16="http://schemas.microsoft.com/office/drawing/2014/main" id="{323BABF1-D5A5-F7AD-00D4-E5B62B6FE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-٣</a:t>
                </a:r>
                <a:endParaRPr lang="en-US" altLang="en-US" sz="2400" b="1" dirty="0"/>
              </a:p>
            </p:txBody>
          </p:sp>
          <p:sp>
            <p:nvSpPr>
              <p:cNvPr id="152" name="Text Box 278">
                <a:extLst>
                  <a:ext uri="{FF2B5EF4-FFF2-40B4-BE49-F238E27FC236}">
                    <a16:creationId xmlns:a16="http://schemas.microsoft.com/office/drawing/2014/main" id="{252081BA-2F1E-5801-DB1D-FD4D0BCF8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89847E77-3F81-8854-6BB2-7F2A6E2E7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0" name="Text Box 280">
              <a:extLst>
                <a:ext uri="{FF2B5EF4-FFF2-40B4-BE49-F238E27FC236}">
                  <a16:creationId xmlns:a16="http://schemas.microsoft.com/office/drawing/2014/main" id="{546FB171-297A-57D0-41DB-98212F410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</p:grp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97E85E66-2002-E974-4630-74D292D43D4D}"/>
              </a:ext>
            </a:extLst>
          </p:cNvPr>
          <p:cNvSpPr txBox="1"/>
          <p:nvPr/>
        </p:nvSpPr>
        <p:spPr>
          <a:xfrm>
            <a:off x="10561970" y="4461518"/>
            <a:ext cx="421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و)</a:t>
            </a:r>
          </a:p>
        </p:txBody>
      </p:sp>
      <p:sp>
        <p:nvSpPr>
          <p:cNvPr id="155" name="Text Box 206">
            <a:extLst>
              <a:ext uri="{FF2B5EF4-FFF2-40B4-BE49-F238E27FC236}">
                <a16:creationId xmlns:a16="http://schemas.microsoft.com/office/drawing/2014/main" id="{9E8F454E-EA47-F720-D23B-A02EC3690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63" y="425532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</a:t>
            </a:r>
            <a:endParaRPr lang="en-US" altLang="en-US" sz="2400" b="1" dirty="0"/>
          </a:p>
        </p:txBody>
      </p:sp>
      <p:sp>
        <p:nvSpPr>
          <p:cNvPr id="156" name="Text Box 206">
            <a:extLst>
              <a:ext uri="{FF2B5EF4-FFF2-40B4-BE49-F238E27FC236}">
                <a16:creationId xmlns:a16="http://schemas.microsoft.com/office/drawing/2014/main" id="{0A7BEAE0-CA55-1F84-D74C-4054AB9B8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728" y="427607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</a:t>
            </a:r>
            <a:endParaRPr lang="en-US" altLang="en-US" sz="2400" b="1" dirty="0"/>
          </a:p>
        </p:txBody>
      </p:sp>
      <p:sp>
        <p:nvSpPr>
          <p:cNvPr id="157" name="Text Box 206">
            <a:extLst>
              <a:ext uri="{FF2B5EF4-FFF2-40B4-BE49-F238E27FC236}">
                <a16:creationId xmlns:a16="http://schemas.microsoft.com/office/drawing/2014/main" id="{DD069369-F57B-D270-6AA1-60A73E87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902" y="416324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</a:t>
            </a:r>
            <a:endParaRPr lang="en-US" altLang="en-US" sz="2400" b="1" dirty="0"/>
          </a:p>
        </p:txBody>
      </p:sp>
      <p:sp>
        <p:nvSpPr>
          <p:cNvPr id="158" name="Text Box 206">
            <a:extLst>
              <a:ext uri="{FF2B5EF4-FFF2-40B4-BE49-F238E27FC236}">
                <a16:creationId xmlns:a16="http://schemas.microsoft.com/office/drawing/2014/main" id="{086E303C-3F76-CF21-9442-438262719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402" y="416800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ــ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975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55" grpId="0"/>
      <p:bldP spid="156" grpId="0"/>
      <p:bldP spid="157" grpId="0"/>
      <p:bldP spid="15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1613</Words>
  <Application>Microsoft Macintosh PowerPoint</Application>
  <PresentationFormat>شاشة عريضة</PresentationFormat>
  <Paragraphs>1036</Paragraphs>
  <Slides>19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2022-09-06T19:14:22Z</dcterms:modified>
</cp:coreProperties>
</file>