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4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1" r:id="rId10"/>
    <p:sldId id="362" r:id="rId11"/>
    <p:sldId id="364" r:id="rId12"/>
    <p:sldId id="35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362"/>
            <p14:sldId id="364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17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٨)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803F6A1-2FA9-D704-0571-6398A7F4CC22}"/>
              </a:ext>
            </a:extLst>
          </p:cNvPr>
          <p:cNvGrpSpPr>
            <a:grpSpLocks/>
          </p:cNvGrpSpPr>
          <p:nvPr/>
        </p:nvGrpSpPr>
        <p:grpSpPr bwMode="auto">
          <a:xfrm>
            <a:off x="4155920" y="4762"/>
            <a:ext cx="3743325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68B18B1-4297-E6AC-15B0-AA2F18D8F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D4E3A249-02EC-8FC6-3B8D-7A670998D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حل معادلات تتضمن أعدادا نسبية</a:t>
              </a:r>
              <a:endParaRPr lang="en-US" altLang="en-US" sz="2400" b="1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0016A202-5FD9-6285-8CE1-6819ED0D2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095" y="654049"/>
            <a:ext cx="8893175" cy="7921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يستطيع سالم دهان ١٢م٢ من سور بيته في ٤ دقائق . إذا كانت مساحة السور ٣٨٤ م٢ </a:t>
            </a:r>
          </a:p>
          <a:p>
            <a:pPr eaLnBrk="1" hangingPunct="1"/>
            <a:r>
              <a:rPr lang="ar-SA" altLang="en-US" sz="2000" b="1"/>
              <a:t>فبعد كم دقيقة سيبقى عليه دهان ٩٦ م٢ فقط ؟</a:t>
            </a:r>
            <a:endParaRPr lang="en-US" altLang="en-US" sz="2000" b="1"/>
          </a:p>
        </p:txBody>
      </p:sp>
      <p:grpSp>
        <p:nvGrpSpPr>
          <p:cNvPr id="8" name="Group 948">
            <a:extLst>
              <a:ext uri="{FF2B5EF4-FFF2-40B4-BE49-F238E27FC236}">
                <a16:creationId xmlns:a16="http://schemas.microsoft.com/office/drawing/2014/main" id="{36A8B7AB-6635-D425-F562-8EB1EAF6B73E}"/>
              </a:ext>
            </a:extLst>
          </p:cNvPr>
          <p:cNvGrpSpPr>
            <a:grpSpLocks/>
          </p:cNvGrpSpPr>
          <p:nvPr/>
        </p:nvGrpSpPr>
        <p:grpSpPr bwMode="auto">
          <a:xfrm>
            <a:off x="9485157" y="1662112"/>
            <a:ext cx="396875" cy="3073400"/>
            <a:chOff x="5148" y="1117"/>
            <a:chExt cx="250" cy="1936"/>
          </a:xfrm>
        </p:grpSpPr>
        <p:grpSp>
          <p:nvGrpSpPr>
            <p:cNvPr id="11" name="Group 624">
              <a:extLst>
                <a:ext uri="{FF2B5EF4-FFF2-40B4-BE49-F238E27FC236}">
                  <a16:creationId xmlns:a16="http://schemas.microsoft.com/office/drawing/2014/main" id="{579B4074-8481-E5EA-23C8-15DC6CC86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3" y="1117"/>
              <a:ext cx="141" cy="1638"/>
              <a:chOff x="5193" y="1434"/>
              <a:chExt cx="141" cy="1638"/>
            </a:xfrm>
          </p:grpSpPr>
          <p:sp>
            <p:nvSpPr>
              <p:cNvPr id="16" name="Rectangle 612">
                <a:extLst>
                  <a:ext uri="{FF2B5EF4-FFF2-40B4-BE49-F238E27FC236}">
                    <a16:creationId xmlns:a16="http://schemas.microsoft.com/office/drawing/2014/main" id="{2D083273-D18D-20EA-2B55-649A90292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7" name="Rectangle 613">
                <a:extLst>
                  <a:ext uri="{FF2B5EF4-FFF2-40B4-BE49-F238E27FC236}">
                    <a16:creationId xmlns:a16="http://schemas.microsoft.com/office/drawing/2014/main" id="{7901F959-3915-AF3B-9FA1-F8A4C32F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8" name="Rectangle 614">
                <a:extLst>
                  <a:ext uri="{FF2B5EF4-FFF2-40B4-BE49-F238E27FC236}">
                    <a16:creationId xmlns:a16="http://schemas.microsoft.com/office/drawing/2014/main" id="{1BE8F2FA-149B-18FF-20F7-F8DD1189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9" name="Rectangle 615">
                <a:extLst>
                  <a:ext uri="{FF2B5EF4-FFF2-40B4-BE49-F238E27FC236}">
                    <a16:creationId xmlns:a16="http://schemas.microsoft.com/office/drawing/2014/main" id="{77CF9B2B-19B6-16E6-5C94-A4A22554C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0" name="Rectangle 616">
                <a:extLst>
                  <a:ext uri="{FF2B5EF4-FFF2-40B4-BE49-F238E27FC236}">
                    <a16:creationId xmlns:a16="http://schemas.microsoft.com/office/drawing/2014/main" id="{B7812DE6-D145-72BD-7C86-A25AD3205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1" name="Rectangle 617">
                <a:extLst>
                  <a:ext uri="{FF2B5EF4-FFF2-40B4-BE49-F238E27FC236}">
                    <a16:creationId xmlns:a16="http://schemas.microsoft.com/office/drawing/2014/main" id="{D72E0E52-F40E-913F-A4E2-8AA0D1573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2" name="Rectangle 618">
                <a:extLst>
                  <a:ext uri="{FF2B5EF4-FFF2-40B4-BE49-F238E27FC236}">
                    <a16:creationId xmlns:a16="http://schemas.microsoft.com/office/drawing/2014/main" id="{CBAB7969-1C8B-A6E6-2723-8DBA26385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3" name="Rectangle 619">
                <a:extLst>
                  <a:ext uri="{FF2B5EF4-FFF2-40B4-BE49-F238E27FC236}">
                    <a16:creationId xmlns:a16="http://schemas.microsoft.com/office/drawing/2014/main" id="{3DF0681F-8D30-ABD9-CB7E-385A66AC4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4" name="Rectangle 620">
                <a:extLst>
                  <a:ext uri="{FF2B5EF4-FFF2-40B4-BE49-F238E27FC236}">
                    <a16:creationId xmlns:a16="http://schemas.microsoft.com/office/drawing/2014/main" id="{2E91B56C-76EF-0BDE-DBA6-6F6857A78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5" name="Rectangle 621">
                <a:extLst>
                  <a:ext uri="{FF2B5EF4-FFF2-40B4-BE49-F238E27FC236}">
                    <a16:creationId xmlns:a16="http://schemas.microsoft.com/office/drawing/2014/main" id="{839C7528-D8E0-15FC-0570-5BC321FE3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6" name="Rectangle 622">
                <a:extLst>
                  <a:ext uri="{FF2B5EF4-FFF2-40B4-BE49-F238E27FC236}">
                    <a16:creationId xmlns:a16="http://schemas.microsoft.com/office/drawing/2014/main" id="{EDF69B07-D4DE-2E87-D73B-84F0D0C4F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7" name="Rectangle 623">
                <a:extLst>
                  <a:ext uri="{FF2B5EF4-FFF2-40B4-BE49-F238E27FC236}">
                    <a16:creationId xmlns:a16="http://schemas.microsoft.com/office/drawing/2014/main" id="{B5DE1600-BB7F-9646-34CF-A3223F68E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14" name="Text Box 924">
              <a:extLst>
                <a:ext uri="{FF2B5EF4-FFF2-40B4-BE49-F238E27FC236}">
                  <a16:creationId xmlns:a16="http://schemas.microsoft.com/office/drawing/2014/main" id="{F3F71C5F-4447-EC52-A9EE-31D52B739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108" y="2763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28" name="Group 949">
            <a:extLst>
              <a:ext uri="{FF2B5EF4-FFF2-40B4-BE49-F238E27FC236}">
                <a16:creationId xmlns:a16="http://schemas.microsoft.com/office/drawing/2014/main" id="{C6250910-1C27-3313-0966-35A2866663DC}"/>
              </a:ext>
            </a:extLst>
          </p:cNvPr>
          <p:cNvGrpSpPr>
            <a:grpSpLocks/>
          </p:cNvGrpSpPr>
          <p:nvPr/>
        </p:nvGrpSpPr>
        <p:grpSpPr bwMode="auto">
          <a:xfrm>
            <a:off x="9256557" y="1662112"/>
            <a:ext cx="396875" cy="3068637"/>
            <a:chOff x="5004" y="1117"/>
            <a:chExt cx="250" cy="1933"/>
          </a:xfrm>
        </p:grpSpPr>
        <p:grpSp>
          <p:nvGrpSpPr>
            <p:cNvPr id="29" name="Group 625">
              <a:extLst>
                <a:ext uri="{FF2B5EF4-FFF2-40B4-BE49-F238E27FC236}">
                  <a16:creationId xmlns:a16="http://schemas.microsoft.com/office/drawing/2014/main" id="{BFD719A9-CB01-4692-3D9A-1E25705269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7" y="1117"/>
              <a:ext cx="141" cy="1638"/>
              <a:chOff x="5193" y="1434"/>
              <a:chExt cx="141" cy="1638"/>
            </a:xfrm>
          </p:grpSpPr>
          <p:sp>
            <p:nvSpPr>
              <p:cNvPr id="31" name="Rectangle 626">
                <a:extLst>
                  <a:ext uri="{FF2B5EF4-FFF2-40B4-BE49-F238E27FC236}">
                    <a16:creationId xmlns:a16="http://schemas.microsoft.com/office/drawing/2014/main" id="{E47E8B08-D50F-A38B-D568-F120D372F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2" name="Rectangle 627">
                <a:extLst>
                  <a:ext uri="{FF2B5EF4-FFF2-40B4-BE49-F238E27FC236}">
                    <a16:creationId xmlns:a16="http://schemas.microsoft.com/office/drawing/2014/main" id="{E4FAAB9B-0338-2D4B-1277-09481A8FF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3" name="Rectangle 628">
                <a:extLst>
                  <a:ext uri="{FF2B5EF4-FFF2-40B4-BE49-F238E27FC236}">
                    <a16:creationId xmlns:a16="http://schemas.microsoft.com/office/drawing/2014/main" id="{9C41BB3D-F57F-4FDC-DD49-0968A67C6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4" name="Rectangle 629">
                <a:extLst>
                  <a:ext uri="{FF2B5EF4-FFF2-40B4-BE49-F238E27FC236}">
                    <a16:creationId xmlns:a16="http://schemas.microsoft.com/office/drawing/2014/main" id="{22B305C9-BF40-3700-4E9A-921CC134C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5" name="Rectangle 630">
                <a:extLst>
                  <a:ext uri="{FF2B5EF4-FFF2-40B4-BE49-F238E27FC236}">
                    <a16:creationId xmlns:a16="http://schemas.microsoft.com/office/drawing/2014/main" id="{B86F9E36-850F-F55C-2AD5-8D9D86BFB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6" name="Rectangle 631">
                <a:extLst>
                  <a:ext uri="{FF2B5EF4-FFF2-40B4-BE49-F238E27FC236}">
                    <a16:creationId xmlns:a16="http://schemas.microsoft.com/office/drawing/2014/main" id="{27EBA284-CEFD-4263-356F-BC8AD9DF4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7" name="Rectangle 632">
                <a:extLst>
                  <a:ext uri="{FF2B5EF4-FFF2-40B4-BE49-F238E27FC236}">
                    <a16:creationId xmlns:a16="http://schemas.microsoft.com/office/drawing/2014/main" id="{0DAE01AA-4ED3-7CC5-A8CF-054F9618D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8" name="Rectangle 633">
                <a:extLst>
                  <a:ext uri="{FF2B5EF4-FFF2-40B4-BE49-F238E27FC236}">
                    <a16:creationId xmlns:a16="http://schemas.microsoft.com/office/drawing/2014/main" id="{AFD8654B-65A8-C941-6693-480925F2E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9" name="Rectangle 634">
                <a:extLst>
                  <a:ext uri="{FF2B5EF4-FFF2-40B4-BE49-F238E27FC236}">
                    <a16:creationId xmlns:a16="http://schemas.microsoft.com/office/drawing/2014/main" id="{3F1E8B04-05D7-A6E4-9868-FADBC5DF1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40" name="Rectangle 635">
                <a:extLst>
                  <a:ext uri="{FF2B5EF4-FFF2-40B4-BE49-F238E27FC236}">
                    <a16:creationId xmlns:a16="http://schemas.microsoft.com/office/drawing/2014/main" id="{70AF8A9F-9546-9757-E1FD-3FCAE94C3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41" name="Rectangle 636">
                <a:extLst>
                  <a:ext uri="{FF2B5EF4-FFF2-40B4-BE49-F238E27FC236}">
                    <a16:creationId xmlns:a16="http://schemas.microsoft.com/office/drawing/2014/main" id="{10421EFF-1DFA-2275-D6FC-9AFC65FD0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42" name="Rectangle 637">
                <a:extLst>
                  <a:ext uri="{FF2B5EF4-FFF2-40B4-BE49-F238E27FC236}">
                    <a16:creationId xmlns:a16="http://schemas.microsoft.com/office/drawing/2014/main" id="{DD313E52-F0D7-09F5-F2FE-94BF7340E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30" name="Text Box 925">
              <a:extLst>
                <a:ext uri="{FF2B5EF4-FFF2-40B4-BE49-F238E27FC236}">
                  <a16:creationId xmlns:a16="http://schemas.microsoft.com/office/drawing/2014/main" id="{C7A3C8FE-DFA6-4BB9-644A-AD158AF1A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964" y="2760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43" name="Group 950">
            <a:extLst>
              <a:ext uri="{FF2B5EF4-FFF2-40B4-BE49-F238E27FC236}">
                <a16:creationId xmlns:a16="http://schemas.microsoft.com/office/drawing/2014/main" id="{5BEBDDA5-C432-A2F0-5AF7-6CA0F90D92DB}"/>
              </a:ext>
            </a:extLst>
          </p:cNvPr>
          <p:cNvGrpSpPr>
            <a:grpSpLocks/>
          </p:cNvGrpSpPr>
          <p:nvPr/>
        </p:nvGrpSpPr>
        <p:grpSpPr bwMode="auto">
          <a:xfrm>
            <a:off x="9043832" y="1662112"/>
            <a:ext cx="396875" cy="3068637"/>
            <a:chOff x="4870" y="1117"/>
            <a:chExt cx="250" cy="1933"/>
          </a:xfrm>
        </p:grpSpPr>
        <p:grpSp>
          <p:nvGrpSpPr>
            <p:cNvPr id="44" name="Group 638">
              <a:extLst>
                <a:ext uri="{FF2B5EF4-FFF2-40B4-BE49-F238E27FC236}">
                  <a16:creationId xmlns:a16="http://schemas.microsoft.com/office/drawing/2014/main" id="{C7908367-AF23-1F02-311F-1E446EF1A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1117"/>
              <a:ext cx="141" cy="1638"/>
              <a:chOff x="5193" y="1434"/>
              <a:chExt cx="141" cy="1638"/>
            </a:xfrm>
          </p:grpSpPr>
          <p:sp>
            <p:nvSpPr>
              <p:cNvPr id="46" name="Rectangle 639">
                <a:extLst>
                  <a:ext uri="{FF2B5EF4-FFF2-40B4-BE49-F238E27FC236}">
                    <a16:creationId xmlns:a16="http://schemas.microsoft.com/office/drawing/2014/main" id="{A1C3385B-6B34-21B5-E865-F8FC12C22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47" name="Rectangle 640">
                <a:extLst>
                  <a:ext uri="{FF2B5EF4-FFF2-40B4-BE49-F238E27FC236}">
                    <a16:creationId xmlns:a16="http://schemas.microsoft.com/office/drawing/2014/main" id="{E46A541F-4F99-F888-D20C-8B6753096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48" name="Rectangle 641">
                <a:extLst>
                  <a:ext uri="{FF2B5EF4-FFF2-40B4-BE49-F238E27FC236}">
                    <a16:creationId xmlns:a16="http://schemas.microsoft.com/office/drawing/2014/main" id="{4858B236-6901-B69E-992F-9A6A6510E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49" name="Rectangle 642">
                <a:extLst>
                  <a:ext uri="{FF2B5EF4-FFF2-40B4-BE49-F238E27FC236}">
                    <a16:creationId xmlns:a16="http://schemas.microsoft.com/office/drawing/2014/main" id="{CDB9DDE7-24CD-FF70-9597-B4A6AA306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50" name="Rectangle 643">
                <a:extLst>
                  <a:ext uri="{FF2B5EF4-FFF2-40B4-BE49-F238E27FC236}">
                    <a16:creationId xmlns:a16="http://schemas.microsoft.com/office/drawing/2014/main" id="{B5574918-D306-1302-9CC4-B07CAEC2B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51" name="Rectangle 644">
                <a:extLst>
                  <a:ext uri="{FF2B5EF4-FFF2-40B4-BE49-F238E27FC236}">
                    <a16:creationId xmlns:a16="http://schemas.microsoft.com/office/drawing/2014/main" id="{681AF6DA-92D3-FFC0-F730-F766EE60C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52" name="Rectangle 645">
                <a:extLst>
                  <a:ext uri="{FF2B5EF4-FFF2-40B4-BE49-F238E27FC236}">
                    <a16:creationId xmlns:a16="http://schemas.microsoft.com/office/drawing/2014/main" id="{673492E6-7C88-8BFC-5D60-9761AF155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53" name="Rectangle 646">
                <a:extLst>
                  <a:ext uri="{FF2B5EF4-FFF2-40B4-BE49-F238E27FC236}">
                    <a16:creationId xmlns:a16="http://schemas.microsoft.com/office/drawing/2014/main" id="{748AB08F-48AB-5A24-C9A9-E73C8A025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54" name="Rectangle 647">
                <a:extLst>
                  <a:ext uri="{FF2B5EF4-FFF2-40B4-BE49-F238E27FC236}">
                    <a16:creationId xmlns:a16="http://schemas.microsoft.com/office/drawing/2014/main" id="{B9A3B033-D94D-2B94-3707-5AABD19A9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55" name="Rectangle 648">
                <a:extLst>
                  <a:ext uri="{FF2B5EF4-FFF2-40B4-BE49-F238E27FC236}">
                    <a16:creationId xmlns:a16="http://schemas.microsoft.com/office/drawing/2014/main" id="{1B44127C-155D-B55F-87C0-3D03C10AC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56" name="Rectangle 649">
                <a:extLst>
                  <a:ext uri="{FF2B5EF4-FFF2-40B4-BE49-F238E27FC236}">
                    <a16:creationId xmlns:a16="http://schemas.microsoft.com/office/drawing/2014/main" id="{31C155E6-2B08-A3B2-F7F3-5551F2AA1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57" name="Rectangle 650">
                <a:extLst>
                  <a:ext uri="{FF2B5EF4-FFF2-40B4-BE49-F238E27FC236}">
                    <a16:creationId xmlns:a16="http://schemas.microsoft.com/office/drawing/2014/main" id="{FE560CC7-A2C2-3D10-684D-D8071D061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45" name="Text Box 926">
              <a:extLst>
                <a:ext uri="{FF2B5EF4-FFF2-40B4-BE49-F238E27FC236}">
                  <a16:creationId xmlns:a16="http://schemas.microsoft.com/office/drawing/2014/main" id="{9156069C-B484-8FBA-EEF7-77A793FC5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830" y="2760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58" name="Group 951">
            <a:extLst>
              <a:ext uri="{FF2B5EF4-FFF2-40B4-BE49-F238E27FC236}">
                <a16:creationId xmlns:a16="http://schemas.microsoft.com/office/drawing/2014/main" id="{08DAF3FB-6EC3-8B99-CC4A-8D04E5C6BC92}"/>
              </a:ext>
            </a:extLst>
          </p:cNvPr>
          <p:cNvGrpSpPr>
            <a:grpSpLocks/>
          </p:cNvGrpSpPr>
          <p:nvPr/>
        </p:nvGrpSpPr>
        <p:grpSpPr bwMode="auto">
          <a:xfrm>
            <a:off x="8827932" y="1662112"/>
            <a:ext cx="396875" cy="3089275"/>
            <a:chOff x="4734" y="1117"/>
            <a:chExt cx="250" cy="1946"/>
          </a:xfrm>
        </p:grpSpPr>
        <p:grpSp>
          <p:nvGrpSpPr>
            <p:cNvPr id="59" name="Group 651">
              <a:extLst>
                <a:ext uri="{FF2B5EF4-FFF2-40B4-BE49-F238E27FC236}">
                  <a16:creationId xmlns:a16="http://schemas.microsoft.com/office/drawing/2014/main" id="{F004A0DF-DCE0-3837-C6A9-8F44DB2C1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5" y="1117"/>
              <a:ext cx="141" cy="1638"/>
              <a:chOff x="5193" y="1434"/>
              <a:chExt cx="141" cy="1638"/>
            </a:xfrm>
          </p:grpSpPr>
          <p:sp>
            <p:nvSpPr>
              <p:cNvPr id="61" name="Rectangle 652">
                <a:extLst>
                  <a:ext uri="{FF2B5EF4-FFF2-40B4-BE49-F238E27FC236}">
                    <a16:creationId xmlns:a16="http://schemas.microsoft.com/office/drawing/2014/main" id="{C7D30466-4209-75EE-B2FF-40CDB17E3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62" name="Rectangle 653">
                <a:extLst>
                  <a:ext uri="{FF2B5EF4-FFF2-40B4-BE49-F238E27FC236}">
                    <a16:creationId xmlns:a16="http://schemas.microsoft.com/office/drawing/2014/main" id="{55FAD9CF-52C3-049B-3B0E-4559017FA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63" name="Rectangle 654">
                <a:extLst>
                  <a:ext uri="{FF2B5EF4-FFF2-40B4-BE49-F238E27FC236}">
                    <a16:creationId xmlns:a16="http://schemas.microsoft.com/office/drawing/2014/main" id="{B07F71DC-9767-8098-AB93-685FE3409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64" name="Rectangle 655">
                <a:extLst>
                  <a:ext uri="{FF2B5EF4-FFF2-40B4-BE49-F238E27FC236}">
                    <a16:creationId xmlns:a16="http://schemas.microsoft.com/office/drawing/2014/main" id="{F6D2D8BC-FD7C-4C31-B0DD-A7A487679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65" name="Rectangle 656">
                <a:extLst>
                  <a:ext uri="{FF2B5EF4-FFF2-40B4-BE49-F238E27FC236}">
                    <a16:creationId xmlns:a16="http://schemas.microsoft.com/office/drawing/2014/main" id="{90A7F857-4F6A-9F82-69D7-A6219F1AF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66" name="Rectangle 657">
                <a:extLst>
                  <a:ext uri="{FF2B5EF4-FFF2-40B4-BE49-F238E27FC236}">
                    <a16:creationId xmlns:a16="http://schemas.microsoft.com/office/drawing/2014/main" id="{43A0F1E6-F536-0761-2D87-5FAD282C6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67" name="Rectangle 658">
                <a:extLst>
                  <a:ext uri="{FF2B5EF4-FFF2-40B4-BE49-F238E27FC236}">
                    <a16:creationId xmlns:a16="http://schemas.microsoft.com/office/drawing/2014/main" id="{F5D300CE-8EEB-D097-454C-3836F9D02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68" name="Rectangle 659">
                <a:extLst>
                  <a:ext uri="{FF2B5EF4-FFF2-40B4-BE49-F238E27FC236}">
                    <a16:creationId xmlns:a16="http://schemas.microsoft.com/office/drawing/2014/main" id="{FE35A941-CA88-100F-2E44-0CF67F0C2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69" name="Rectangle 660">
                <a:extLst>
                  <a:ext uri="{FF2B5EF4-FFF2-40B4-BE49-F238E27FC236}">
                    <a16:creationId xmlns:a16="http://schemas.microsoft.com/office/drawing/2014/main" id="{79EEC876-1EF4-84B5-7870-3BF34FC94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70" name="Rectangle 661">
                <a:extLst>
                  <a:ext uri="{FF2B5EF4-FFF2-40B4-BE49-F238E27FC236}">
                    <a16:creationId xmlns:a16="http://schemas.microsoft.com/office/drawing/2014/main" id="{21C1554B-4D7A-16B3-DE57-690E1BC3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71" name="Rectangle 662">
                <a:extLst>
                  <a:ext uri="{FF2B5EF4-FFF2-40B4-BE49-F238E27FC236}">
                    <a16:creationId xmlns:a16="http://schemas.microsoft.com/office/drawing/2014/main" id="{2BB534CD-5B28-8AD7-ADF4-A33AFFDE5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72" name="Rectangle 663">
                <a:extLst>
                  <a:ext uri="{FF2B5EF4-FFF2-40B4-BE49-F238E27FC236}">
                    <a16:creationId xmlns:a16="http://schemas.microsoft.com/office/drawing/2014/main" id="{BE269299-1299-F66E-88FE-0F10B3442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60" name="Text Box 927">
              <a:extLst>
                <a:ext uri="{FF2B5EF4-FFF2-40B4-BE49-F238E27FC236}">
                  <a16:creationId xmlns:a16="http://schemas.microsoft.com/office/drawing/2014/main" id="{1FD36D0C-8B47-92BC-526A-91ACB2F1A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694" y="2773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73" name="Group 952">
            <a:extLst>
              <a:ext uri="{FF2B5EF4-FFF2-40B4-BE49-F238E27FC236}">
                <a16:creationId xmlns:a16="http://schemas.microsoft.com/office/drawing/2014/main" id="{DF49E650-C2E7-E694-BA28-0DFAA6D2F310}"/>
              </a:ext>
            </a:extLst>
          </p:cNvPr>
          <p:cNvGrpSpPr>
            <a:grpSpLocks/>
          </p:cNvGrpSpPr>
          <p:nvPr/>
        </p:nvGrpSpPr>
        <p:grpSpPr bwMode="auto">
          <a:xfrm>
            <a:off x="8618382" y="1662112"/>
            <a:ext cx="396875" cy="3086100"/>
            <a:chOff x="4602" y="1117"/>
            <a:chExt cx="250" cy="1944"/>
          </a:xfrm>
        </p:grpSpPr>
        <p:grpSp>
          <p:nvGrpSpPr>
            <p:cNvPr id="74" name="Group 664">
              <a:extLst>
                <a:ext uri="{FF2B5EF4-FFF2-40B4-BE49-F238E27FC236}">
                  <a16:creationId xmlns:a16="http://schemas.microsoft.com/office/drawing/2014/main" id="{51CE282E-BFEF-128B-CD33-8B4F10567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1117"/>
              <a:ext cx="141" cy="1638"/>
              <a:chOff x="5193" y="1434"/>
              <a:chExt cx="141" cy="1638"/>
            </a:xfrm>
          </p:grpSpPr>
          <p:sp>
            <p:nvSpPr>
              <p:cNvPr id="76" name="Rectangle 665">
                <a:extLst>
                  <a:ext uri="{FF2B5EF4-FFF2-40B4-BE49-F238E27FC236}">
                    <a16:creationId xmlns:a16="http://schemas.microsoft.com/office/drawing/2014/main" id="{263F528A-1D28-F77A-B466-AB79C44BF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77" name="Rectangle 666">
                <a:extLst>
                  <a:ext uri="{FF2B5EF4-FFF2-40B4-BE49-F238E27FC236}">
                    <a16:creationId xmlns:a16="http://schemas.microsoft.com/office/drawing/2014/main" id="{EEE1B77D-70C0-14F8-76CD-3CA7A970B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78" name="Rectangle 667">
                <a:extLst>
                  <a:ext uri="{FF2B5EF4-FFF2-40B4-BE49-F238E27FC236}">
                    <a16:creationId xmlns:a16="http://schemas.microsoft.com/office/drawing/2014/main" id="{6F1ED1AD-61CD-EF06-A350-890B2CFA6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79" name="Rectangle 668">
                <a:extLst>
                  <a:ext uri="{FF2B5EF4-FFF2-40B4-BE49-F238E27FC236}">
                    <a16:creationId xmlns:a16="http://schemas.microsoft.com/office/drawing/2014/main" id="{6033AB74-15D4-38A0-47D3-890C3E285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80" name="Rectangle 669">
                <a:extLst>
                  <a:ext uri="{FF2B5EF4-FFF2-40B4-BE49-F238E27FC236}">
                    <a16:creationId xmlns:a16="http://schemas.microsoft.com/office/drawing/2014/main" id="{7A55BA4E-718D-2581-F954-8FEB8EF00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81" name="Rectangle 670">
                <a:extLst>
                  <a:ext uri="{FF2B5EF4-FFF2-40B4-BE49-F238E27FC236}">
                    <a16:creationId xmlns:a16="http://schemas.microsoft.com/office/drawing/2014/main" id="{1265D405-6F98-6E6F-7196-835493824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82" name="Rectangle 671">
                <a:extLst>
                  <a:ext uri="{FF2B5EF4-FFF2-40B4-BE49-F238E27FC236}">
                    <a16:creationId xmlns:a16="http://schemas.microsoft.com/office/drawing/2014/main" id="{B4861E6C-39AB-629D-B0BF-02B8FF291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83" name="Rectangle 672">
                <a:extLst>
                  <a:ext uri="{FF2B5EF4-FFF2-40B4-BE49-F238E27FC236}">
                    <a16:creationId xmlns:a16="http://schemas.microsoft.com/office/drawing/2014/main" id="{692430A4-EAA3-1E3A-9323-C703F1318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84" name="Rectangle 673">
                <a:extLst>
                  <a:ext uri="{FF2B5EF4-FFF2-40B4-BE49-F238E27FC236}">
                    <a16:creationId xmlns:a16="http://schemas.microsoft.com/office/drawing/2014/main" id="{D47D8427-9354-1EC0-78BC-CFBB6FB72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85" name="Rectangle 674">
                <a:extLst>
                  <a:ext uri="{FF2B5EF4-FFF2-40B4-BE49-F238E27FC236}">
                    <a16:creationId xmlns:a16="http://schemas.microsoft.com/office/drawing/2014/main" id="{5A63A464-6FE9-8887-FC60-C0BE765EB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86" name="Rectangle 675">
                <a:extLst>
                  <a:ext uri="{FF2B5EF4-FFF2-40B4-BE49-F238E27FC236}">
                    <a16:creationId xmlns:a16="http://schemas.microsoft.com/office/drawing/2014/main" id="{44BADB4E-93BC-BC9A-5A29-2C63B668D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87" name="Rectangle 676">
                <a:extLst>
                  <a:ext uri="{FF2B5EF4-FFF2-40B4-BE49-F238E27FC236}">
                    <a16:creationId xmlns:a16="http://schemas.microsoft.com/office/drawing/2014/main" id="{C7F71908-3B59-A4A4-996C-9706CC59B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75" name="Text Box 928">
              <a:extLst>
                <a:ext uri="{FF2B5EF4-FFF2-40B4-BE49-F238E27FC236}">
                  <a16:creationId xmlns:a16="http://schemas.microsoft.com/office/drawing/2014/main" id="{4FA69980-438D-8172-9D9A-7E8469933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562" y="2771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88" name="Group 953">
            <a:extLst>
              <a:ext uri="{FF2B5EF4-FFF2-40B4-BE49-F238E27FC236}">
                <a16:creationId xmlns:a16="http://schemas.microsoft.com/office/drawing/2014/main" id="{1EF325CF-CDC6-2923-5384-98B326C31FF2}"/>
              </a:ext>
            </a:extLst>
          </p:cNvPr>
          <p:cNvGrpSpPr>
            <a:grpSpLocks/>
          </p:cNvGrpSpPr>
          <p:nvPr/>
        </p:nvGrpSpPr>
        <p:grpSpPr bwMode="auto">
          <a:xfrm>
            <a:off x="8402482" y="1662112"/>
            <a:ext cx="396875" cy="3081337"/>
            <a:chOff x="4466" y="1117"/>
            <a:chExt cx="250" cy="1941"/>
          </a:xfrm>
        </p:grpSpPr>
        <p:grpSp>
          <p:nvGrpSpPr>
            <p:cNvPr id="89" name="Group 677">
              <a:extLst>
                <a:ext uri="{FF2B5EF4-FFF2-40B4-BE49-F238E27FC236}">
                  <a16:creationId xmlns:a16="http://schemas.microsoft.com/office/drawing/2014/main" id="{CEA61D7B-9F66-8F16-FAB7-CCFFCB724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117"/>
              <a:ext cx="141" cy="1638"/>
              <a:chOff x="5193" y="1434"/>
              <a:chExt cx="141" cy="1638"/>
            </a:xfrm>
          </p:grpSpPr>
          <p:sp>
            <p:nvSpPr>
              <p:cNvPr id="91" name="Rectangle 678">
                <a:extLst>
                  <a:ext uri="{FF2B5EF4-FFF2-40B4-BE49-F238E27FC236}">
                    <a16:creationId xmlns:a16="http://schemas.microsoft.com/office/drawing/2014/main" id="{F6EDFEBD-313C-517E-E450-C39230FEF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92" name="Rectangle 679">
                <a:extLst>
                  <a:ext uri="{FF2B5EF4-FFF2-40B4-BE49-F238E27FC236}">
                    <a16:creationId xmlns:a16="http://schemas.microsoft.com/office/drawing/2014/main" id="{DA392DD1-5734-B7B0-4F48-478563C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93" name="Rectangle 680">
                <a:extLst>
                  <a:ext uri="{FF2B5EF4-FFF2-40B4-BE49-F238E27FC236}">
                    <a16:creationId xmlns:a16="http://schemas.microsoft.com/office/drawing/2014/main" id="{E96E4ABF-4723-C187-01AB-9F8CA655F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94" name="Rectangle 681">
                <a:extLst>
                  <a:ext uri="{FF2B5EF4-FFF2-40B4-BE49-F238E27FC236}">
                    <a16:creationId xmlns:a16="http://schemas.microsoft.com/office/drawing/2014/main" id="{AE9D8702-92CE-6C8C-4F1C-7BC8D652B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95" name="Rectangle 682">
                <a:extLst>
                  <a:ext uri="{FF2B5EF4-FFF2-40B4-BE49-F238E27FC236}">
                    <a16:creationId xmlns:a16="http://schemas.microsoft.com/office/drawing/2014/main" id="{EB57E9D9-0CB2-FB23-DF69-8B3AEEF34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96" name="Rectangle 683">
                <a:extLst>
                  <a:ext uri="{FF2B5EF4-FFF2-40B4-BE49-F238E27FC236}">
                    <a16:creationId xmlns:a16="http://schemas.microsoft.com/office/drawing/2014/main" id="{297D9203-456A-9691-1B59-09C6F38FB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97" name="Rectangle 684">
                <a:extLst>
                  <a:ext uri="{FF2B5EF4-FFF2-40B4-BE49-F238E27FC236}">
                    <a16:creationId xmlns:a16="http://schemas.microsoft.com/office/drawing/2014/main" id="{9941A03F-69F6-153C-D4EF-A6C49BCBA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98" name="Rectangle 685">
                <a:extLst>
                  <a:ext uri="{FF2B5EF4-FFF2-40B4-BE49-F238E27FC236}">
                    <a16:creationId xmlns:a16="http://schemas.microsoft.com/office/drawing/2014/main" id="{A9668660-1B5E-C590-DF74-BFF62988A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99" name="Rectangle 686">
                <a:extLst>
                  <a:ext uri="{FF2B5EF4-FFF2-40B4-BE49-F238E27FC236}">
                    <a16:creationId xmlns:a16="http://schemas.microsoft.com/office/drawing/2014/main" id="{FAFE7DA1-4D76-C758-E142-F2A88443A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00" name="Rectangle 687">
                <a:extLst>
                  <a:ext uri="{FF2B5EF4-FFF2-40B4-BE49-F238E27FC236}">
                    <a16:creationId xmlns:a16="http://schemas.microsoft.com/office/drawing/2014/main" id="{61A5EA06-EDBF-AF7F-E3BF-F63F928F2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01" name="Rectangle 688">
                <a:extLst>
                  <a:ext uri="{FF2B5EF4-FFF2-40B4-BE49-F238E27FC236}">
                    <a16:creationId xmlns:a16="http://schemas.microsoft.com/office/drawing/2014/main" id="{EE31430E-D07D-0DEF-95AB-170B73D08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02" name="Rectangle 689">
                <a:extLst>
                  <a:ext uri="{FF2B5EF4-FFF2-40B4-BE49-F238E27FC236}">
                    <a16:creationId xmlns:a16="http://schemas.microsoft.com/office/drawing/2014/main" id="{DD9EC35A-404A-B56A-86B6-D895818F3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90" name="Text Box 929">
              <a:extLst>
                <a:ext uri="{FF2B5EF4-FFF2-40B4-BE49-F238E27FC236}">
                  <a16:creationId xmlns:a16="http://schemas.microsoft.com/office/drawing/2014/main" id="{9FB40132-4BE2-756D-06C3-76F1E160A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426" y="2768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103" name="Group 954">
            <a:extLst>
              <a:ext uri="{FF2B5EF4-FFF2-40B4-BE49-F238E27FC236}">
                <a16:creationId xmlns:a16="http://schemas.microsoft.com/office/drawing/2014/main" id="{701E1592-F7E6-255D-C9D3-7CA4BCABE945}"/>
              </a:ext>
            </a:extLst>
          </p:cNvPr>
          <p:cNvGrpSpPr>
            <a:grpSpLocks/>
          </p:cNvGrpSpPr>
          <p:nvPr/>
        </p:nvGrpSpPr>
        <p:grpSpPr bwMode="auto">
          <a:xfrm>
            <a:off x="8177057" y="1662112"/>
            <a:ext cx="396875" cy="3106737"/>
            <a:chOff x="4324" y="1117"/>
            <a:chExt cx="250" cy="1957"/>
          </a:xfrm>
        </p:grpSpPr>
        <p:grpSp>
          <p:nvGrpSpPr>
            <p:cNvPr id="104" name="Group 690">
              <a:extLst>
                <a:ext uri="{FF2B5EF4-FFF2-40B4-BE49-F238E27FC236}">
                  <a16:creationId xmlns:a16="http://schemas.microsoft.com/office/drawing/2014/main" id="{8B4AA584-7C6B-97FD-E5EA-995A6B961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117"/>
              <a:ext cx="141" cy="1638"/>
              <a:chOff x="5193" y="1434"/>
              <a:chExt cx="141" cy="1638"/>
            </a:xfrm>
          </p:grpSpPr>
          <p:sp>
            <p:nvSpPr>
              <p:cNvPr id="106" name="Rectangle 691">
                <a:extLst>
                  <a:ext uri="{FF2B5EF4-FFF2-40B4-BE49-F238E27FC236}">
                    <a16:creationId xmlns:a16="http://schemas.microsoft.com/office/drawing/2014/main" id="{B8DF6759-26D5-FE92-980E-A409C641F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07" name="Rectangle 692">
                <a:extLst>
                  <a:ext uri="{FF2B5EF4-FFF2-40B4-BE49-F238E27FC236}">
                    <a16:creationId xmlns:a16="http://schemas.microsoft.com/office/drawing/2014/main" id="{E06F1133-2F0F-1879-84EC-8CB862B6C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08" name="Rectangle 693">
                <a:extLst>
                  <a:ext uri="{FF2B5EF4-FFF2-40B4-BE49-F238E27FC236}">
                    <a16:creationId xmlns:a16="http://schemas.microsoft.com/office/drawing/2014/main" id="{56176BFC-61FD-6B0C-21BA-4601B7C21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09" name="Rectangle 694">
                <a:extLst>
                  <a:ext uri="{FF2B5EF4-FFF2-40B4-BE49-F238E27FC236}">
                    <a16:creationId xmlns:a16="http://schemas.microsoft.com/office/drawing/2014/main" id="{B3738758-78F9-E1F9-AB99-2B641FEBD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10" name="Rectangle 695">
                <a:extLst>
                  <a:ext uri="{FF2B5EF4-FFF2-40B4-BE49-F238E27FC236}">
                    <a16:creationId xmlns:a16="http://schemas.microsoft.com/office/drawing/2014/main" id="{619EA554-5BB1-141B-D0BB-21805E90E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11" name="Rectangle 696">
                <a:extLst>
                  <a:ext uri="{FF2B5EF4-FFF2-40B4-BE49-F238E27FC236}">
                    <a16:creationId xmlns:a16="http://schemas.microsoft.com/office/drawing/2014/main" id="{AD210685-B710-F6F3-2C24-CE20AA020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12" name="Rectangle 697">
                <a:extLst>
                  <a:ext uri="{FF2B5EF4-FFF2-40B4-BE49-F238E27FC236}">
                    <a16:creationId xmlns:a16="http://schemas.microsoft.com/office/drawing/2014/main" id="{2CBB437B-80BB-4892-E19F-46E9D3E7B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13" name="Rectangle 698">
                <a:extLst>
                  <a:ext uri="{FF2B5EF4-FFF2-40B4-BE49-F238E27FC236}">
                    <a16:creationId xmlns:a16="http://schemas.microsoft.com/office/drawing/2014/main" id="{D5E4194D-C91F-AC3D-E5EE-28ECB9500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14" name="Rectangle 699">
                <a:extLst>
                  <a:ext uri="{FF2B5EF4-FFF2-40B4-BE49-F238E27FC236}">
                    <a16:creationId xmlns:a16="http://schemas.microsoft.com/office/drawing/2014/main" id="{47F4FAAE-3503-E21A-28A5-82F3DBD45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15" name="Rectangle 700">
                <a:extLst>
                  <a:ext uri="{FF2B5EF4-FFF2-40B4-BE49-F238E27FC236}">
                    <a16:creationId xmlns:a16="http://schemas.microsoft.com/office/drawing/2014/main" id="{81ECB38B-9F34-D510-14BA-D2FD7AEBC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16" name="Rectangle 701">
                <a:extLst>
                  <a:ext uri="{FF2B5EF4-FFF2-40B4-BE49-F238E27FC236}">
                    <a16:creationId xmlns:a16="http://schemas.microsoft.com/office/drawing/2014/main" id="{CA6A10A5-3260-0C96-3B8D-5D39E4B42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17" name="Rectangle 702">
                <a:extLst>
                  <a:ext uri="{FF2B5EF4-FFF2-40B4-BE49-F238E27FC236}">
                    <a16:creationId xmlns:a16="http://schemas.microsoft.com/office/drawing/2014/main" id="{AC91D023-8B26-FADC-B3C7-DAB1A256C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105" name="Text Box 930">
              <a:extLst>
                <a:ext uri="{FF2B5EF4-FFF2-40B4-BE49-F238E27FC236}">
                  <a16:creationId xmlns:a16="http://schemas.microsoft.com/office/drawing/2014/main" id="{186C20A0-E9BC-FF5F-49CF-3DA7D2E25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284" y="278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118" name="Group 955">
            <a:extLst>
              <a:ext uri="{FF2B5EF4-FFF2-40B4-BE49-F238E27FC236}">
                <a16:creationId xmlns:a16="http://schemas.microsoft.com/office/drawing/2014/main" id="{FF4F11D7-1480-6AD1-60AA-CC9CA7B0BD60}"/>
              </a:ext>
            </a:extLst>
          </p:cNvPr>
          <p:cNvGrpSpPr>
            <a:grpSpLocks/>
          </p:cNvGrpSpPr>
          <p:nvPr/>
        </p:nvGrpSpPr>
        <p:grpSpPr bwMode="auto">
          <a:xfrm>
            <a:off x="7961157" y="1662112"/>
            <a:ext cx="396875" cy="3121025"/>
            <a:chOff x="4188" y="1117"/>
            <a:chExt cx="250" cy="1966"/>
          </a:xfrm>
        </p:grpSpPr>
        <p:grpSp>
          <p:nvGrpSpPr>
            <p:cNvPr id="119" name="Group 703">
              <a:extLst>
                <a:ext uri="{FF2B5EF4-FFF2-40B4-BE49-F238E27FC236}">
                  <a16:creationId xmlns:a16="http://schemas.microsoft.com/office/drawing/2014/main" id="{110C7CDA-8370-5A5E-264E-4983D8C9D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1117"/>
              <a:ext cx="141" cy="1638"/>
              <a:chOff x="5193" y="1434"/>
              <a:chExt cx="141" cy="1638"/>
            </a:xfrm>
          </p:grpSpPr>
          <p:sp>
            <p:nvSpPr>
              <p:cNvPr id="121" name="Rectangle 704">
                <a:extLst>
                  <a:ext uri="{FF2B5EF4-FFF2-40B4-BE49-F238E27FC236}">
                    <a16:creationId xmlns:a16="http://schemas.microsoft.com/office/drawing/2014/main" id="{5C57DCDF-5B41-E0F6-1B2D-EE8BA5223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22" name="Rectangle 705">
                <a:extLst>
                  <a:ext uri="{FF2B5EF4-FFF2-40B4-BE49-F238E27FC236}">
                    <a16:creationId xmlns:a16="http://schemas.microsoft.com/office/drawing/2014/main" id="{92AD0998-803F-4D25-AD26-343E72FDF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23" name="Rectangle 706">
                <a:extLst>
                  <a:ext uri="{FF2B5EF4-FFF2-40B4-BE49-F238E27FC236}">
                    <a16:creationId xmlns:a16="http://schemas.microsoft.com/office/drawing/2014/main" id="{5E2E1320-6408-2064-0D03-A7615C65E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24" name="Rectangle 707">
                <a:extLst>
                  <a:ext uri="{FF2B5EF4-FFF2-40B4-BE49-F238E27FC236}">
                    <a16:creationId xmlns:a16="http://schemas.microsoft.com/office/drawing/2014/main" id="{7312033E-724F-6856-2B4B-CE62547D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25" name="Rectangle 708">
                <a:extLst>
                  <a:ext uri="{FF2B5EF4-FFF2-40B4-BE49-F238E27FC236}">
                    <a16:creationId xmlns:a16="http://schemas.microsoft.com/office/drawing/2014/main" id="{773872FE-58D6-418D-3A24-A48F3AC92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26" name="Rectangle 709">
                <a:extLst>
                  <a:ext uri="{FF2B5EF4-FFF2-40B4-BE49-F238E27FC236}">
                    <a16:creationId xmlns:a16="http://schemas.microsoft.com/office/drawing/2014/main" id="{D7A85993-6743-0C3F-5BA7-868FE2367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27" name="Rectangle 710">
                <a:extLst>
                  <a:ext uri="{FF2B5EF4-FFF2-40B4-BE49-F238E27FC236}">
                    <a16:creationId xmlns:a16="http://schemas.microsoft.com/office/drawing/2014/main" id="{372C50E2-B0F8-F757-F7D9-3E9137967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28" name="Rectangle 711">
                <a:extLst>
                  <a:ext uri="{FF2B5EF4-FFF2-40B4-BE49-F238E27FC236}">
                    <a16:creationId xmlns:a16="http://schemas.microsoft.com/office/drawing/2014/main" id="{791863B1-C1F1-AD4C-367E-A49FAB0C6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29" name="Rectangle 712">
                <a:extLst>
                  <a:ext uri="{FF2B5EF4-FFF2-40B4-BE49-F238E27FC236}">
                    <a16:creationId xmlns:a16="http://schemas.microsoft.com/office/drawing/2014/main" id="{B095C10F-71CC-B112-039B-0C6488C91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30" name="Rectangle 713">
                <a:extLst>
                  <a:ext uri="{FF2B5EF4-FFF2-40B4-BE49-F238E27FC236}">
                    <a16:creationId xmlns:a16="http://schemas.microsoft.com/office/drawing/2014/main" id="{475D0BCB-7522-0B58-4528-C06288CEF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31" name="Rectangle 714">
                <a:extLst>
                  <a:ext uri="{FF2B5EF4-FFF2-40B4-BE49-F238E27FC236}">
                    <a16:creationId xmlns:a16="http://schemas.microsoft.com/office/drawing/2014/main" id="{780E9595-4F67-4BD4-885B-AD94FE3A9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32" name="Rectangle 715">
                <a:extLst>
                  <a:ext uri="{FF2B5EF4-FFF2-40B4-BE49-F238E27FC236}">
                    <a16:creationId xmlns:a16="http://schemas.microsoft.com/office/drawing/2014/main" id="{48099578-F39F-A537-18CD-EAB33E1C8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120" name="Text Box 931">
              <a:extLst>
                <a:ext uri="{FF2B5EF4-FFF2-40B4-BE49-F238E27FC236}">
                  <a16:creationId xmlns:a16="http://schemas.microsoft.com/office/drawing/2014/main" id="{EBFAC8ED-547C-465C-58E4-1E750BCC6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148" y="2793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133" name="Group 956">
            <a:extLst>
              <a:ext uri="{FF2B5EF4-FFF2-40B4-BE49-F238E27FC236}">
                <a16:creationId xmlns:a16="http://schemas.microsoft.com/office/drawing/2014/main" id="{0428E1C7-6E75-BA0C-D50C-FCE93A9C90D5}"/>
              </a:ext>
            </a:extLst>
          </p:cNvPr>
          <p:cNvGrpSpPr>
            <a:grpSpLocks/>
          </p:cNvGrpSpPr>
          <p:nvPr/>
        </p:nvGrpSpPr>
        <p:grpSpPr bwMode="auto">
          <a:xfrm>
            <a:off x="7732557" y="1662112"/>
            <a:ext cx="396875" cy="3103562"/>
            <a:chOff x="4044" y="1117"/>
            <a:chExt cx="250" cy="1955"/>
          </a:xfrm>
        </p:grpSpPr>
        <p:grpSp>
          <p:nvGrpSpPr>
            <p:cNvPr id="134" name="Group 716">
              <a:extLst>
                <a:ext uri="{FF2B5EF4-FFF2-40B4-BE49-F238E27FC236}">
                  <a16:creationId xmlns:a16="http://schemas.microsoft.com/office/drawing/2014/main" id="{29D549D4-1FF2-039C-F545-A096FACD8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1117"/>
              <a:ext cx="141" cy="1638"/>
              <a:chOff x="5193" y="1434"/>
              <a:chExt cx="141" cy="1638"/>
            </a:xfrm>
          </p:grpSpPr>
          <p:sp>
            <p:nvSpPr>
              <p:cNvPr id="136" name="Rectangle 717">
                <a:extLst>
                  <a:ext uri="{FF2B5EF4-FFF2-40B4-BE49-F238E27FC236}">
                    <a16:creationId xmlns:a16="http://schemas.microsoft.com/office/drawing/2014/main" id="{548ABB2A-CD6C-A84D-E174-70AA0378A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37" name="Rectangle 718">
                <a:extLst>
                  <a:ext uri="{FF2B5EF4-FFF2-40B4-BE49-F238E27FC236}">
                    <a16:creationId xmlns:a16="http://schemas.microsoft.com/office/drawing/2014/main" id="{9F81BCEB-B379-A57F-B9F6-B9D107145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38" name="Rectangle 719">
                <a:extLst>
                  <a:ext uri="{FF2B5EF4-FFF2-40B4-BE49-F238E27FC236}">
                    <a16:creationId xmlns:a16="http://schemas.microsoft.com/office/drawing/2014/main" id="{72F7732E-DA2C-F764-65B2-3CDDF261A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39" name="Rectangle 720">
                <a:extLst>
                  <a:ext uri="{FF2B5EF4-FFF2-40B4-BE49-F238E27FC236}">
                    <a16:creationId xmlns:a16="http://schemas.microsoft.com/office/drawing/2014/main" id="{E4A93F52-9B88-2600-2490-90DD84AC2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40" name="Rectangle 721">
                <a:extLst>
                  <a:ext uri="{FF2B5EF4-FFF2-40B4-BE49-F238E27FC236}">
                    <a16:creationId xmlns:a16="http://schemas.microsoft.com/office/drawing/2014/main" id="{F6E27123-2ED2-3321-EBC7-3F4F95AD7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41" name="Rectangle 722">
                <a:extLst>
                  <a:ext uri="{FF2B5EF4-FFF2-40B4-BE49-F238E27FC236}">
                    <a16:creationId xmlns:a16="http://schemas.microsoft.com/office/drawing/2014/main" id="{A4EAA96A-5597-6B2A-A1AC-8F2FBD466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42" name="Rectangle 723">
                <a:extLst>
                  <a:ext uri="{FF2B5EF4-FFF2-40B4-BE49-F238E27FC236}">
                    <a16:creationId xmlns:a16="http://schemas.microsoft.com/office/drawing/2014/main" id="{C080F2F0-D130-7718-3005-3045FFA8C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43" name="Rectangle 724">
                <a:extLst>
                  <a:ext uri="{FF2B5EF4-FFF2-40B4-BE49-F238E27FC236}">
                    <a16:creationId xmlns:a16="http://schemas.microsoft.com/office/drawing/2014/main" id="{AE5D698F-AF53-E0CA-AFFC-373315421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44" name="Rectangle 725">
                <a:extLst>
                  <a:ext uri="{FF2B5EF4-FFF2-40B4-BE49-F238E27FC236}">
                    <a16:creationId xmlns:a16="http://schemas.microsoft.com/office/drawing/2014/main" id="{14D6B9E3-CE70-93FF-1CD2-672DA7D71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45" name="Rectangle 726">
                <a:extLst>
                  <a:ext uri="{FF2B5EF4-FFF2-40B4-BE49-F238E27FC236}">
                    <a16:creationId xmlns:a16="http://schemas.microsoft.com/office/drawing/2014/main" id="{E88A38B2-0E8A-3CA0-9FB5-EBA6EEE1E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46" name="Rectangle 727">
                <a:extLst>
                  <a:ext uri="{FF2B5EF4-FFF2-40B4-BE49-F238E27FC236}">
                    <a16:creationId xmlns:a16="http://schemas.microsoft.com/office/drawing/2014/main" id="{10DCB378-52D1-103F-E7B5-2B7FA2B40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47" name="Rectangle 728">
                <a:extLst>
                  <a:ext uri="{FF2B5EF4-FFF2-40B4-BE49-F238E27FC236}">
                    <a16:creationId xmlns:a16="http://schemas.microsoft.com/office/drawing/2014/main" id="{2B275ED4-9861-3CB6-9D77-8D7A3D4F2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135" name="Text Box 932">
              <a:extLst>
                <a:ext uri="{FF2B5EF4-FFF2-40B4-BE49-F238E27FC236}">
                  <a16:creationId xmlns:a16="http://schemas.microsoft.com/office/drawing/2014/main" id="{4C994A19-2E20-A752-840F-00CAC9A5A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004" y="2782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148" name="Group 957">
            <a:extLst>
              <a:ext uri="{FF2B5EF4-FFF2-40B4-BE49-F238E27FC236}">
                <a16:creationId xmlns:a16="http://schemas.microsoft.com/office/drawing/2014/main" id="{D3C656B5-4493-1240-F1AE-79F94F3C8AA7}"/>
              </a:ext>
            </a:extLst>
          </p:cNvPr>
          <p:cNvGrpSpPr>
            <a:grpSpLocks/>
          </p:cNvGrpSpPr>
          <p:nvPr/>
        </p:nvGrpSpPr>
        <p:grpSpPr bwMode="auto">
          <a:xfrm>
            <a:off x="7519832" y="1662112"/>
            <a:ext cx="396875" cy="3103562"/>
            <a:chOff x="3910" y="1117"/>
            <a:chExt cx="250" cy="1955"/>
          </a:xfrm>
        </p:grpSpPr>
        <p:grpSp>
          <p:nvGrpSpPr>
            <p:cNvPr id="149" name="Group 729">
              <a:extLst>
                <a:ext uri="{FF2B5EF4-FFF2-40B4-BE49-F238E27FC236}">
                  <a16:creationId xmlns:a16="http://schemas.microsoft.com/office/drawing/2014/main" id="{67686E46-AF63-8968-6C1A-527B93926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" y="1117"/>
              <a:ext cx="141" cy="1638"/>
              <a:chOff x="5193" y="1434"/>
              <a:chExt cx="141" cy="1638"/>
            </a:xfrm>
          </p:grpSpPr>
          <p:sp>
            <p:nvSpPr>
              <p:cNvPr id="151" name="Rectangle 730">
                <a:extLst>
                  <a:ext uri="{FF2B5EF4-FFF2-40B4-BE49-F238E27FC236}">
                    <a16:creationId xmlns:a16="http://schemas.microsoft.com/office/drawing/2014/main" id="{0816183D-F039-361F-E175-5DA44D5C5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52" name="Rectangle 731">
                <a:extLst>
                  <a:ext uri="{FF2B5EF4-FFF2-40B4-BE49-F238E27FC236}">
                    <a16:creationId xmlns:a16="http://schemas.microsoft.com/office/drawing/2014/main" id="{C5165B4C-89BB-46F9-8146-54C510EA2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53" name="Rectangle 732">
                <a:extLst>
                  <a:ext uri="{FF2B5EF4-FFF2-40B4-BE49-F238E27FC236}">
                    <a16:creationId xmlns:a16="http://schemas.microsoft.com/office/drawing/2014/main" id="{FA7E4FF3-E184-CDC9-D619-593E7FC16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54" name="Rectangle 733">
                <a:extLst>
                  <a:ext uri="{FF2B5EF4-FFF2-40B4-BE49-F238E27FC236}">
                    <a16:creationId xmlns:a16="http://schemas.microsoft.com/office/drawing/2014/main" id="{1BF8904B-1CDC-6556-EBE7-F448515DC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55" name="Rectangle 734">
                <a:extLst>
                  <a:ext uri="{FF2B5EF4-FFF2-40B4-BE49-F238E27FC236}">
                    <a16:creationId xmlns:a16="http://schemas.microsoft.com/office/drawing/2014/main" id="{486C5E71-55B3-4A16-2327-3F3085925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56" name="Rectangle 735">
                <a:extLst>
                  <a:ext uri="{FF2B5EF4-FFF2-40B4-BE49-F238E27FC236}">
                    <a16:creationId xmlns:a16="http://schemas.microsoft.com/office/drawing/2014/main" id="{233FF1D3-12D1-0FFF-EDDA-3D0E14D1D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57" name="Rectangle 736">
                <a:extLst>
                  <a:ext uri="{FF2B5EF4-FFF2-40B4-BE49-F238E27FC236}">
                    <a16:creationId xmlns:a16="http://schemas.microsoft.com/office/drawing/2014/main" id="{4406838F-0C90-9DA0-456A-4F039C2A1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58" name="Rectangle 737">
                <a:extLst>
                  <a:ext uri="{FF2B5EF4-FFF2-40B4-BE49-F238E27FC236}">
                    <a16:creationId xmlns:a16="http://schemas.microsoft.com/office/drawing/2014/main" id="{3CFCAADC-74BC-8242-234E-4490C9BED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59" name="Rectangle 738">
                <a:extLst>
                  <a:ext uri="{FF2B5EF4-FFF2-40B4-BE49-F238E27FC236}">
                    <a16:creationId xmlns:a16="http://schemas.microsoft.com/office/drawing/2014/main" id="{54BD2AB1-3CFC-E68D-856D-48CA2C94A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60" name="Rectangle 739">
                <a:extLst>
                  <a:ext uri="{FF2B5EF4-FFF2-40B4-BE49-F238E27FC236}">
                    <a16:creationId xmlns:a16="http://schemas.microsoft.com/office/drawing/2014/main" id="{A929AAAF-8066-CA25-D6C6-07D35749E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61" name="Rectangle 740">
                <a:extLst>
                  <a:ext uri="{FF2B5EF4-FFF2-40B4-BE49-F238E27FC236}">
                    <a16:creationId xmlns:a16="http://schemas.microsoft.com/office/drawing/2014/main" id="{3364D08C-0164-0F12-DB64-381C87521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62" name="Rectangle 741">
                <a:extLst>
                  <a:ext uri="{FF2B5EF4-FFF2-40B4-BE49-F238E27FC236}">
                    <a16:creationId xmlns:a16="http://schemas.microsoft.com/office/drawing/2014/main" id="{FC845A0D-B182-49C3-FBED-3119B6A83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150" name="Text Box 933">
              <a:extLst>
                <a:ext uri="{FF2B5EF4-FFF2-40B4-BE49-F238E27FC236}">
                  <a16:creationId xmlns:a16="http://schemas.microsoft.com/office/drawing/2014/main" id="{2D5C3AE8-473D-C389-BE2E-922843394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870" y="2782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163" name="Group 958">
            <a:extLst>
              <a:ext uri="{FF2B5EF4-FFF2-40B4-BE49-F238E27FC236}">
                <a16:creationId xmlns:a16="http://schemas.microsoft.com/office/drawing/2014/main" id="{A6F1E51D-4DA0-81E1-9B4B-C272CFBFDC31}"/>
              </a:ext>
            </a:extLst>
          </p:cNvPr>
          <p:cNvGrpSpPr>
            <a:grpSpLocks/>
          </p:cNvGrpSpPr>
          <p:nvPr/>
        </p:nvGrpSpPr>
        <p:grpSpPr bwMode="auto">
          <a:xfrm>
            <a:off x="7303932" y="1662112"/>
            <a:ext cx="396875" cy="3098800"/>
            <a:chOff x="3774" y="1117"/>
            <a:chExt cx="250" cy="1952"/>
          </a:xfrm>
        </p:grpSpPr>
        <p:grpSp>
          <p:nvGrpSpPr>
            <p:cNvPr id="164" name="Group 742">
              <a:extLst>
                <a:ext uri="{FF2B5EF4-FFF2-40B4-BE49-F238E27FC236}">
                  <a16:creationId xmlns:a16="http://schemas.microsoft.com/office/drawing/2014/main" id="{2E584BF6-3BE8-5C49-9807-22BA28D2C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117"/>
              <a:ext cx="141" cy="1638"/>
              <a:chOff x="5193" y="1434"/>
              <a:chExt cx="141" cy="1638"/>
            </a:xfrm>
          </p:grpSpPr>
          <p:sp>
            <p:nvSpPr>
              <p:cNvPr id="166" name="Rectangle 743">
                <a:extLst>
                  <a:ext uri="{FF2B5EF4-FFF2-40B4-BE49-F238E27FC236}">
                    <a16:creationId xmlns:a16="http://schemas.microsoft.com/office/drawing/2014/main" id="{98E5B42A-0B56-ACE6-322B-4C9B6C3AF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67" name="Rectangle 744">
                <a:extLst>
                  <a:ext uri="{FF2B5EF4-FFF2-40B4-BE49-F238E27FC236}">
                    <a16:creationId xmlns:a16="http://schemas.microsoft.com/office/drawing/2014/main" id="{C191531C-B40F-A30D-11D6-11998FC26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68" name="Rectangle 745">
                <a:extLst>
                  <a:ext uri="{FF2B5EF4-FFF2-40B4-BE49-F238E27FC236}">
                    <a16:creationId xmlns:a16="http://schemas.microsoft.com/office/drawing/2014/main" id="{9DCC38E4-D7A1-84E3-84F5-4ECFDD0AC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69" name="Rectangle 746">
                <a:extLst>
                  <a:ext uri="{FF2B5EF4-FFF2-40B4-BE49-F238E27FC236}">
                    <a16:creationId xmlns:a16="http://schemas.microsoft.com/office/drawing/2014/main" id="{CCFBD63D-2DB7-C576-D065-E55BBAB9C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70" name="Rectangle 747">
                <a:extLst>
                  <a:ext uri="{FF2B5EF4-FFF2-40B4-BE49-F238E27FC236}">
                    <a16:creationId xmlns:a16="http://schemas.microsoft.com/office/drawing/2014/main" id="{281686D3-1679-EF92-069E-7ABBFB263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71" name="Rectangle 748">
                <a:extLst>
                  <a:ext uri="{FF2B5EF4-FFF2-40B4-BE49-F238E27FC236}">
                    <a16:creationId xmlns:a16="http://schemas.microsoft.com/office/drawing/2014/main" id="{52B90CDE-6068-AFD7-00E6-BA150B932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72" name="Rectangle 749">
                <a:extLst>
                  <a:ext uri="{FF2B5EF4-FFF2-40B4-BE49-F238E27FC236}">
                    <a16:creationId xmlns:a16="http://schemas.microsoft.com/office/drawing/2014/main" id="{5A7E4289-FDA0-66CF-B607-CA669E9EA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73" name="Rectangle 750">
                <a:extLst>
                  <a:ext uri="{FF2B5EF4-FFF2-40B4-BE49-F238E27FC236}">
                    <a16:creationId xmlns:a16="http://schemas.microsoft.com/office/drawing/2014/main" id="{E77942CE-26BB-EAAA-7F6A-C4992DDAC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74" name="Rectangle 751">
                <a:extLst>
                  <a:ext uri="{FF2B5EF4-FFF2-40B4-BE49-F238E27FC236}">
                    <a16:creationId xmlns:a16="http://schemas.microsoft.com/office/drawing/2014/main" id="{FCE985E4-8BBB-AA37-E375-2219F1649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75" name="Rectangle 752">
                <a:extLst>
                  <a:ext uri="{FF2B5EF4-FFF2-40B4-BE49-F238E27FC236}">
                    <a16:creationId xmlns:a16="http://schemas.microsoft.com/office/drawing/2014/main" id="{6D231642-9012-9BA1-7272-1DFD458DA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76" name="Rectangle 753">
                <a:extLst>
                  <a:ext uri="{FF2B5EF4-FFF2-40B4-BE49-F238E27FC236}">
                    <a16:creationId xmlns:a16="http://schemas.microsoft.com/office/drawing/2014/main" id="{9648DC61-9399-E0C7-A648-F0498D8F3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77" name="Rectangle 754">
                <a:extLst>
                  <a:ext uri="{FF2B5EF4-FFF2-40B4-BE49-F238E27FC236}">
                    <a16:creationId xmlns:a16="http://schemas.microsoft.com/office/drawing/2014/main" id="{49ACE0A2-CFFE-0A5A-FB25-27C6F2840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165" name="Text Box 934">
              <a:extLst>
                <a:ext uri="{FF2B5EF4-FFF2-40B4-BE49-F238E27FC236}">
                  <a16:creationId xmlns:a16="http://schemas.microsoft.com/office/drawing/2014/main" id="{CFE6E374-68B3-9BBC-0B1F-A550FC958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734" y="2779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178" name="Group 982">
            <a:extLst>
              <a:ext uri="{FF2B5EF4-FFF2-40B4-BE49-F238E27FC236}">
                <a16:creationId xmlns:a16="http://schemas.microsoft.com/office/drawing/2014/main" id="{025D50DB-2288-BF01-3D6C-76DD994129CA}"/>
              </a:ext>
            </a:extLst>
          </p:cNvPr>
          <p:cNvGrpSpPr>
            <a:grpSpLocks/>
          </p:cNvGrpSpPr>
          <p:nvPr/>
        </p:nvGrpSpPr>
        <p:grpSpPr bwMode="auto">
          <a:xfrm>
            <a:off x="7107082" y="1662112"/>
            <a:ext cx="396875" cy="3082925"/>
            <a:chOff x="3650" y="1117"/>
            <a:chExt cx="250" cy="1942"/>
          </a:xfrm>
        </p:grpSpPr>
        <p:grpSp>
          <p:nvGrpSpPr>
            <p:cNvPr id="179" name="Group 755">
              <a:extLst>
                <a:ext uri="{FF2B5EF4-FFF2-40B4-BE49-F238E27FC236}">
                  <a16:creationId xmlns:a16="http://schemas.microsoft.com/office/drawing/2014/main" id="{98C1E06E-BF7A-D6D5-677C-C69B0EB91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7" y="1117"/>
              <a:ext cx="141" cy="1638"/>
              <a:chOff x="5193" y="1434"/>
              <a:chExt cx="141" cy="1638"/>
            </a:xfrm>
          </p:grpSpPr>
          <p:sp>
            <p:nvSpPr>
              <p:cNvPr id="181" name="Rectangle 756">
                <a:extLst>
                  <a:ext uri="{FF2B5EF4-FFF2-40B4-BE49-F238E27FC236}">
                    <a16:creationId xmlns:a16="http://schemas.microsoft.com/office/drawing/2014/main" id="{C82D32B0-A467-57E2-DBD2-3EA7AEE13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82" name="Rectangle 757">
                <a:extLst>
                  <a:ext uri="{FF2B5EF4-FFF2-40B4-BE49-F238E27FC236}">
                    <a16:creationId xmlns:a16="http://schemas.microsoft.com/office/drawing/2014/main" id="{BB77B014-6EE6-37D2-A5C6-040F3297F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83" name="Rectangle 758">
                <a:extLst>
                  <a:ext uri="{FF2B5EF4-FFF2-40B4-BE49-F238E27FC236}">
                    <a16:creationId xmlns:a16="http://schemas.microsoft.com/office/drawing/2014/main" id="{6AD30489-78F1-608E-C08A-539BD9AA9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84" name="Rectangle 759">
                <a:extLst>
                  <a:ext uri="{FF2B5EF4-FFF2-40B4-BE49-F238E27FC236}">
                    <a16:creationId xmlns:a16="http://schemas.microsoft.com/office/drawing/2014/main" id="{BBD63F39-FB0A-4279-5BA3-9B50F8143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85" name="Rectangle 760">
                <a:extLst>
                  <a:ext uri="{FF2B5EF4-FFF2-40B4-BE49-F238E27FC236}">
                    <a16:creationId xmlns:a16="http://schemas.microsoft.com/office/drawing/2014/main" id="{AE83DD8D-EC75-6CDA-39A7-0C0AB1C96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86" name="Rectangle 761">
                <a:extLst>
                  <a:ext uri="{FF2B5EF4-FFF2-40B4-BE49-F238E27FC236}">
                    <a16:creationId xmlns:a16="http://schemas.microsoft.com/office/drawing/2014/main" id="{41045B7A-04A0-3824-C015-497B2D05A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87" name="Rectangle 762">
                <a:extLst>
                  <a:ext uri="{FF2B5EF4-FFF2-40B4-BE49-F238E27FC236}">
                    <a16:creationId xmlns:a16="http://schemas.microsoft.com/office/drawing/2014/main" id="{75C0EB3C-C782-A7A9-E93E-49590A523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88" name="Rectangle 763">
                <a:extLst>
                  <a:ext uri="{FF2B5EF4-FFF2-40B4-BE49-F238E27FC236}">
                    <a16:creationId xmlns:a16="http://schemas.microsoft.com/office/drawing/2014/main" id="{82B147E9-5A1B-ED75-7B54-26663A8B6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89" name="Rectangle 764">
                <a:extLst>
                  <a:ext uri="{FF2B5EF4-FFF2-40B4-BE49-F238E27FC236}">
                    <a16:creationId xmlns:a16="http://schemas.microsoft.com/office/drawing/2014/main" id="{2CA563F0-83E7-7621-151E-72AAAE831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90" name="Rectangle 765">
                <a:extLst>
                  <a:ext uri="{FF2B5EF4-FFF2-40B4-BE49-F238E27FC236}">
                    <a16:creationId xmlns:a16="http://schemas.microsoft.com/office/drawing/2014/main" id="{5A767E86-3488-0699-F77B-204BBBBDB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91" name="Rectangle 766">
                <a:extLst>
                  <a:ext uri="{FF2B5EF4-FFF2-40B4-BE49-F238E27FC236}">
                    <a16:creationId xmlns:a16="http://schemas.microsoft.com/office/drawing/2014/main" id="{927F163F-5A39-E711-0117-EA00EF9B6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92" name="Rectangle 767">
                <a:extLst>
                  <a:ext uri="{FF2B5EF4-FFF2-40B4-BE49-F238E27FC236}">
                    <a16:creationId xmlns:a16="http://schemas.microsoft.com/office/drawing/2014/main" id="{0B8868CD-81D9-6259-AE78-1C970C3E4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180" name="Text Box 935">
              <a:extLst>
                <a:ext uri="{FF2B5EF4-FFF2-40B4-BE49-F238E27FC236}">
                  <a16:creationId xmlns:a16="http://schemas.microsoft.com/office/drawing/2014/main" id="{4F6CE2CE-0E35-3DFA-5C14-146A9ED8B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610" y="2769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193" name="Group 959">
            <a:extLst>
              <a:ext uri="{FF2B5EF4-FFF2-40B4-BE49-F238E27FC236}">
                <a16:creationId xmlns:a16="http://schemas.microsoft.com/office/drawing/2014/main" id="{B8ECCBD5-4623-5F66-C93E-0AF3F4652E67}"/>
              </a:ext>
            </a:extLst>
          </p:cNvPr>
          <p:cNvGrpSpPr>
            <a:grpSpLocks/>
          </p:cNvGrpSpPr>
          <p:nvPr/>
        </p:nvGrpSpPr>
        <p:grpSpPr bwMode="auto">
          <a:xfrm>
            <a:off x="6878482" y="1662112"/>
            <a:ext cx="396875" cy="3090862"/>
            <a:chOff x="3506" y="1117"/>
            <a:chExt cx="250" cy="1947"/>
          </a:xfrm>
        </p:grpSpPr>
        <p:grpSp>
          <p:nvGrpSpPr>
            <p:cNvPr id="194" name="Group 768">
              <a:extLst>
                <a:ext uri="{FF2B5EF4-FFF2-40B4-BE49-F238E27FC236}">
                  <a16:creationId xmlns:a16="http://schemas.microsoft.com/office/drawing/2014/main" id="{269CEC74-21FB-2D4D-2857-6832276E30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1117"/>
              <a:ext cx="141" cy="1638"/>
              <a:chOff x="5193" y="1434"/>
              <a:chExt cx="141" cy="1638"/>
            </a:xfrm>
          </p:grpSpPr>
          <p:sp>
            <p:nvSpPr>
              <p:cNvPr id="196" name="Rectangle 769">
                <a:extLst>
                  <a:ext uri="{FF2B5EF4-FFF2-40B4-BE49-F238E27FC236}">
                    <a16:creationId xmlns:a16="http://schemas.microsoft.com/office/drawing/2014/main" id="{02547D83-7880-2E23-7FA2-18DC38DFD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97" name="Rectangle 770">
                <a:extLst>
                  <a:ext uri="{FF2B5EF4-FFF2-40B4-BE49-F238E27FC236}">
                    <a16:creationId xmlns:a16="http://schemas.microsoft.com/office/drawing/2014/main" id="{08962C16-C729-1E1C-48AF-967B007C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98" name="Rectangle 771">
                <a:extLst>
                  <a:ext uri="{FF2B5EF4-FFF2-40B4-BE49-F238E27FC236}">
                    <a16:creationId xmlns:a16="http://schemas.microsoft.com/office/drawing/2014/main" id="{7E06369E-CB3B-FDB1-4D81-A0057E416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199" name="Rectangle 772">
                <a:extLst>
                  <a:ext uri="{FF2B5EF4-FFF2-40B4-BE49-F238E27FC236}">
                    <a16:creationId xmlns:a16="http://schemas.microsoft.com/office/drawing/2014/main" id="{2D4442B8-56AD-8F82-8DC2-CCDA1F621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00" name="Rectangle 773">
                <a:extLst>
                  <a:ext uri="{FF2B5EF4-FFF2-40B4-BE49-F238E27FC236}">
                    <a16:creationId xmlns:a16="http://schemas.microsoft.com/office/drawing/2014/main" id="{8A4F5391-51DA-3713-F340-3DAB91D92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01" name="Rectangle 774">
                <a:extLst>
                  <a:ext uri="{FF2B5EF4-FFF2-40B4-BE49-F238E27FC236}">
                    <a16:creationId xmlns:a16="http://schemas.microsoft.com/office/drawing/2014/main" id="{D5B6FF66-723F-9028-7F81-C63DA1C84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02" name="Rectangle 775">
                <a:extLst>
                  <a:ext uri="{FF2B5EF4-FFF2-40B4-BE49-F238E27FC236}">
                    <a16:creationId xmlns:a16="http://schemas.microsoft.com/office/drawing/2014/main" id="{054DE6EA-AAEC-BB78-4D00-5D21910BE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03" name="Rectangle 776">
                <a:extLst>
                  <a:ext uri="{FF2B5EF4-FFF2-40B4-BE49-F238E27FC236}">
                    <a16:creationId xmlns:a16="http://schemas.microsoft.com/office/drawing/2014/main" id="{C2B8D530-AEAA-0636-00E6-1967EEA2C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04" name="Rectangle 777">
                <a:extLst>
                  <a:ext uri="{FF2B5EF4-FFF2-40B4-BE49-F238E27FC236}">
                    <a16:creationId xmlns:a16="http://schemas.microsoft.com/office/drawing/2014/main" id="{5657A135-F2FF-E887-F8FA-F353AE7EC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05" name="Rectangle 778">
                <a:extLst>
                  <a:ext uri="{FF2B5EF4-FFF2-40B4-BE49-F238E27FC236}">
                    <a16:creationId xmlns:a16="http://schemas.microsoft.com/office/drawing/2014/main" id="{15A4D133-EF49-17B3-D44F-3812D0569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06" name="Rectangle 779">
                <a:extLst>
                  <a:ext uri="{FF2B5EF4-FFF2-40B4-BE49-F238E27FC236}">
                    <a16:creationId xmlns:a16="http://schemas.microsoft.com/office/drawing/2014/main" id="{FC209ECA-D3F8-D35D-06A8-88D4274AA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07" name="Rectangle 780">
                <a:extLst>
                  <a:ext uri="{FF2B5EF4-FFF2-40B4-BE49-F238E27FC236}">
                    <a16:creationId xmlns:a16="http://schemas.microsoft.com/office/drawing/2014/main" id="{0437FE19-CA3B-5BC7-783D-3C111011C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195" name="Text Box 936">
              <a:extLst>
                <a:ext uri="{FF2B5EF4-FFF2-40B4-BE49-F238E27FC236}">
                  <a16:creationId xmlns:a16="http://schemas.microsoft.com/office/drawing/2014/main" id="{407AB4A8-8E9A-F676-2343-86E99CAD3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466" y="277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208" name="Group 983">
            <a:extLst>
              <a:ext uri="{FF2B5EF4-FFF2-40B4-BE49-F238E27FC236}">
                <a16:creationId xmlns:a16="http://schemas.microsoft.com/office/drawing/2014/main" id="{CD95C59A-6F70-F79E-7EDE-A56A881DCA44}"/>
              </a:ext>
            </a:extLst>
          </p:cNvPr>
          <p:cNvGrpSpPr>
            <a:grpSpLocks/>
          </p:cNvGrpSpPr>
          <p:nvPr/>
        </p:nvGrpSpPr>
        <p:grpSpPr bwMode="auto">
          <a:xfrm>
            <a:off x="6653057" y="1662112"/>
            <a:ext cx="396875" cy="3090862"/>
            <a:chOff x="3364" y="1117"/>
            <a:chExt cx="250" cy="1947"/>
          </a:xfrm>
        </p:grpSpPr>
        <p:grpSp>
          <p:nvGrpSpPr>
            <p:cNvPr id="209" name="Group 781">
              <a:extLst>
                <a:ext uri="{FF2B5EF4-FFF2-40B4-BE49-F238E27FC236}">
                  <a16:creationId xmlns:a16="http://schemas.microsoft.com/office/drawing/2014/main" id="{FF0DD73C-8760-7ACF-A855-42FC10200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1117"/>
              <a:ext cx="141" cy="1638"/>
              <a:chOff x="5193" y="1434"/>
              <a:chExt cx="141" cy="1638"/>
            </a:xfrm>
          </p:grpSpPr>
          <p:sp>
            <p:nvSpPr>
              <p:cNvPr id="211" name="Rectangle 782">
                <a:extLst>
                  <a:ext uri="{FF2B5EF4-FFF2-40B4-BE49-F238E27FC236}">
                    <a16:creationId xmlns:a16="http://schemas.microsoft.com/office/drawing/2014/main" id="{DDB5D8AB-D2AB-E199-D4FC-DAA125657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12" name="Rectangle 783">
                <a:extLst>
                  <a:ext uri="{FF2B5EF4-FFF2-40B4-BE49-F238E27FC236}">
                    <a16:creationId xmlns:a16="http://schemas.microsoft.com/office/drawing/2014/main" id="{30F86E48-B88C-8544-1C34-838CAEE33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13" name="Rectangle 784">
                <a:extLst>
                  <a:ext uri="{FF2B5EF4-FFF2-40B4-BE49-F238E27FC236}">
                    <a16:creationId xmlns:a16="http://schemas.microsoft.com/office/drawing/2014/main" id="{605A994C-51E5-A7AE-B257-9F127A501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14" name="Rectangle 785">
                <a:extLst>
                  <a:ext uri="{FF2B5EF4-FFF2-40B4-BE49-F238E27FC236}">
                    <a16:creationId xmlns:a16="http://schemas.microsoft.com/office/drawing/2014/main" id="{D5AE6006-AC69-8BC6-FA0F-962820955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15" name="Rectangle 786">
                <a:extLst>
                  <a:ext uri="{FF2B5EF4-FFF2-40B4-BE49-F238E27FC236}">
                    <a16:creationId xmlns:a16="http://schemas.microsoft.com/office/drawing/2014/main" id="{D66BDC42-583E-9BBF-FE3D-36F96FF06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16" name="Rectangle 787">
                <a:extLst>
                  <a:ext uri="{FF2B5EF4-FFF2-40B4-BE49-F238E27FC236}">
                    <a16:creationId xmlns:a16="http://schemas.microsoft.com/office/drawing/2014/main" id="{E3518595-3118-1F3B-2EDE-CE7A70328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17" name="Rectangle 788">
                <a:extLst>
                  <a:ext uri="{FF2B5EF4-FFF2-40B4-BE49-F238E27FC236}">
                    <a16:creationId xmlns:a16="http://schemas.microsoft.com/office/drawing/2014/main" id="{E3F97F11-3FC6-D213-2E99-AC1431517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18" name="Rectangle 789">
                <a:extLst>
                  <a:ext uri="{FF2B5EF4-FFF2-40B4-BE49-F238E27FC236}">
                    <a16:creationId xmlns:a16="http://schemas.microsoft.com/office/drawing/2014/main" id="{9FC504DF-AA42-BBAD-6B0C-4BD48CDEC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19" name="Rectangle 790">
                <a:extLst>
                  <a:ext uri="{FF2B5EF4-FFF2-40B4-BE49-F238E27FC236}">
                    <a16:creationId xmlns:a16="http://schemas.microsoft.com/office/drawing/2014/main" id="{2C3EE293-3E6D-E8D1-6627-127385111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20" name="Rectangle 791">
                <a:extLst>
                  <a:ext uri="{FF2B5EF4-FFF2-40B4-BE49-F238E27FC236}">
                    <a16:creationId xmlns:a16="http://schemas.microsoft.com/office/drawing/2014/main" id="{755D92AC-8B9D-9CA7-9620-C9316A53E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21" name="Rectangle 792">
                <a:extLst>
                  <a:ext uri="{FF2B5EF4-FFF2-40B4-BE49-F238E27FC236}">
                    <a16:creationId xmlns:a16="http://schemas.microsoft.com/office/drawing/2014/main" id="{B23FF8D8-C800-4C30-5D61-C7A9C6B1A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22" name="Rectangle 793">
                <a:extLst>
                  <a:ext uri="{FF2B5EF4-FFF2-40B4-BE49-F238E27FC236}">
                    <a16:creationId xmlns:a16="http://schemas.microsoft.com/office/drawing/2014/main" id="{424B37A3-B075-F7EE-F023-17A2467B0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210" name="Text Box 937">
              <a:extLst>
                <a:ext uri="{FF2B5EF4-FFF2-40B4-BE49-F238E27FC236}">
                  <a16:creationId xmlns:a16="http://schemas.microsoft.com/office/drawing/2014/main" id="{2302EB4B-6565-012F-5687-E89852DF7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24" y="277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223" name="Group 960">
            <a:extLst>
              <a:ext uri="{FF2B5EF4-FFF2-40B4-BE49-F238E27FC236}">
                <a16:creationId xmlns:a16="http://schemas.microsoft.com/office/drawing/2014/main" id="{27E25F4B-C729-603B-C92B-0F6DA2F00BEB}"/>
              </a:ext>
            </a:extLst>
          </p:cNvPr>
          <p:cNvGrpSpPr>
            <a:grpSpLocks/>
          </p:cNvGrpSpPr>
          <p:nvPr/>
        </p:nvGrpSpPr>
        <p:grpSpPr bwMode="auto">
          <a:xfrm>
            <a:off x="6437157" y="1662112"/>
            <a:ext cx="396875" cy="3086100"/>
            <a:chOff x="3228" y="1117"/>
            <a:chExt cx="250" cy="1944"/>
          </a:xfrm>
        </p:grpSpPr>
        <p:grpSp>
          <p:nvGrpSpPr>
            <p:cNvPr id="224" name="Group 794">
              <a:extLst>
                <a:ext uri="{FF2B5EF4-FFF2-40B4-BE49-F238E27FC236}">
                  <a16:creationId xmlns:a16="http://schemas.microsoft.com/office/drawing/2014/main" id="{4E11F7A8-6C70-BDCF-7C86-F81476CF94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117"/>
              <a:ext cx="141" cy="1638"/>
              <a:chOff x="5193" y="1434"/>
              <a:chExt cx="141" cy="1638"/>
            </a:xfrm>
          </p:grpSpPr>
          <p:sp>
            <p:nvSpPr>
              <p:cNvPr id="226" name="Rectangle 795">
                <a:extLst>
                  <a:ext uri="{FF2B5EF4-FFF2-40B4-BE49-F238E27FC236}">
                    <a16:creationId xmlns:a16="http://schemas.microsoft.com/office/drawing/2014/main" id="{B32D6083-285E-CD62-737F-A98ED3051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27" name="Rectangle 796">
                <a:extLst>
                  <a:ext uri="{FF2B5EF4-FFF2-40B4-BE49-F238E27FC236}">
                    <a16:creationId xmlns:a16="http://schemas.microsoft.com/office/drawing/2014/main" id="{369426DA-563E-042F-BC9E-B33586FCA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28" name="Rectangle 797">
                <a:extLst>
                  <a:ext uri="{FF2B5EF4-FFF2-40B4-BE49-F238E27FC236}">
                    <a16:creationId xmlns:a16="http://schemas.microsoft.com/office/drawing/2014/main" id="{CE5A6EF1-62B5-4391-5BDC-C4DE592AB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29" name="Rectangle 798">
                <a:extLst>
                  <a:ext uri="{FF2B5EF4-FFF2-40B4-BE49-F238E27FC236}">
                    <a16:creationId xmlns:a16="http://schemas.microsoft.com/office/drawing/2014/main" id="{1E6FDE40-F78F-5550-2100-9197F118F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30" name="Rectangle 799">
                <a:extLst>
                  <a:ext uri="{FF2B5EF4-FFF2-40B4-BE49-F238E27FC236}">
                    <a16:creationId xmlns:a16="http://schemas.microsoft.com/office/drawing/2014/main" id="{F31010B0-CF5C-C685-B439-B973DEB3B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31" name="Rectangle 800">
                <a:extLst>
                  <a:ext uri="{FF2B5EF4-FFF2-40B4-BE49-F238E27FC236}">
                    <a16:creationId xmlns:a16="http://schemas.microsoft.com/office/drawing/2014/main" id="{CEE3370C-6C15-170E-BF13-25A906018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32" name="Rectangle 801">
                <a:extLst>
                  <a:ext uri="{FF2B5EF4-FFF2-40B4-BE49-F238E27FC236}">
                    <a16:creationId xmlns:a16="http://schemas.microsoft.com/office/drawing/2014/main" id="{FB3B7CBF-907C-99BC-00C1-A36132507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33" name="Rectangle 802">
                <a:extLst>
                  <a:ext uri="{FF2B5EF4-FFF2-40B4-BE49-F238E27FC236}">
                    <a16:creationId xmlns:a16="http://schemas.microsoft.com/office/drawing/2014/main" id="{57F9D8B0-D195-6B2E-DDC1-7B038993C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34" name="Rectangle 803">
                <a:extLst>
                  <a:ext uri="{FF2B5EF4-FFF2-40B4-BE49-F238E27FC236}">
                    <a16:creationId xmlns:a16="http://schemas.microsoft.com/office/drawing/2014/main" id="{F20AE1D7-BE38-4F1C-2583-E5653A4FD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35" name="Rectangle 804">
                <a:extLst>
                  <a:ext uri="{FF2B5EF4-FFF2-40B4-BE49-F238E27FC236}">
                    <a16:creationId xmlns:a16="http://schemas.microsoft.com/office/drawing/2014/main" id="{A865B77B-F77B-AD50-55B0-A9D1DCBFF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36" name="Rectangle 805">
                <a:extLst>
                  <a:ext uri="{FF2B5EF4-FFF2-40B4-BE49-F238E27FC236}">
                    <a16:creationId xmlns:a16="http://schemas.microsoft.com/office/drawing/2014/main" id="{F20E07EA-405A-EF4C-55C9-C6CB84077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37" name="Rectangle 806">
                <a:extLst>
                  <a:ext uri="{FF2B5EF4-FFF2-40B4-BE49-F238E27FC236}">
                    <a16:creationId xmlns:a16="http://schemas.microsoft.com/office/drawing/2014/main" id="{93D8AF8E-ED65-CE4E-6F22-C7F28628B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225" name="Text Box 938">
              <a:extLst>
                <a:ext uri="{FF2B5EF4-FFF2-40B4-BE49-F238E27FC236}">
                  <a16:creationId xmlns:a16="http://schemas.microsoft.com/office/drawing/2014/main" id="{1A59CB2F-ADB0-17C0-9C7C-6364C1F10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88" y="2771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238" name="Group 984">
            <a:extLst>
              <a:ext uri="{FF2B5EF4-FFF2-40B4-BE49-F238E27FC236}">
                <a16:creationId xmlns:a16="http://schemas.microsoft.com/office/drawing/2014/main" id="{718F80BC-5A81-FEE9-5B8B-8D3BFF379D9B}"/>
              </a:ext>
            </a:extLst>
          </p:cNvPr>
          <p:cNvGrpSpPr>
            <a:grpSpLocks/>
          </p:cNvGrpSpPr>
          <p:nvPr/>
        </p:nvGrpSpPr>
        <p:grpSpPr bwMode="auto">
          <a:xfrm>
            <a:off x="6208557" y="1662112"/>
            <a:ext cx="396875" cy="3094037"/>
            <a:chOff x="3084" y="1117"/>
            <a:chExt cx="250" cy="1949"/>
          </a:xfrm>
        </p:grpSpPr>
        <p:grpSp>
          <p:nvGrpSpPr>
            <p:cNvPr id="239" name="Group 807">
              <a:extLst>
                <a:ext uri="{FF2B5EF4-FFF2-40B4-BE49-F238E27FC236}">
                  <a16:creationId xmlns:a16="http://schemas.microsoft.com/office/drawing/2014/main" id="{55D21019-F896-596F-1A78-11FC7E7CC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1117"/>
              <a:ext cx="141" cy="1638"/>
              <a:chOff x="5193" y="1434"/>
              <a:chExt cx="141" cy="1638"/>
            </a:xfrm>
          </p:grpSpPr>
          <p:sp>
            <p:nvSpPr>
              <p:cNvPr id="241" name="Rectangle 808">
                <a:extLst>
                  <a:ext uri="{FF2B5EF4-FFF2-40B4-BE49-F238E27FC236}">
                    <a16:creationId xmlns:a16="http://schemas.microsoft.com/office/drawing/2014/main" id="{69BEBDCC-6C25-BDA4-DF3C-11F67A5F4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42" name="Rectangle 809">
                <a:extLst>
                  <a:ext uri="{FF2B5EF4-FFF2-40B4-BE49-F238E27FC236}">
                    <a16:creationId xmlns:a16="http://schemas.microsoft.com/office/drawing/2014/main" id="{C3941A57-1CE7-C56A-8C91-6E66B39A6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43" name="Rectangle 810">
                <a:extLst>
                  <a:ext uri="{FF2B5EF4-FFF2-40B4-BE49-F238E27FC236}">
                    <a16:creationId xmlns:a16="http://schemas.microsoft.com/office/drawing/2014/main" id="{9681405F-5792-E0D7-E0C2-CCE9973BB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44" name="Rectangle 811">
                <a:extLst>
                  <a:ext uri="{FF2B5EF4-FFF2-40B4-BE49-F238E27FC236}">
                    <a16:creationId xmlns:a16="http://schemas.microsoft.com/office/drawing/2014/main" id="{643D054E-555B-A0F7-40E0-3A6ACBDDE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45" name="Rectangle 812">
                <a:extLst>
                  <a:ext uri="{FF2B5EF4-FFF2-40B4-BE49-F238E27FC236}">
                    <a16:creationId xmlns:a16="http://schemas.microsoft.com/office/drawing/2014/main" id="{A71D65DB-5850-9E7B-2552-8C54E3205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46" name="Rectangle 813">
                <a:extLst>
                  <a:ext uri="{FF2B5EF4-FFF2-40B4-BE49-F238E27FC236}">
                    <a16:creationId xmlns:a16="http://schemas.microsoft.com/office/drawing/2014/main" id="{623B5287-A978-7B77-C4C4-E0E33B3ED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47" name="Rectangle 814">
                <a:extLst>
                  <a:ext uri="{FF2B5EF4-FFF2-40B4-BE49-F238E27FC236}">
                    <a16:creationId xmlns:a16="http://schemas.microsoft.com/office/drawing/2014/main" id="{9A577762-45DD-9180-0ACB-BD622E177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48" name="Rectangle 815">
                <a:extLst>
                  <a:ext uri="{FF2B5EF4-FFF2-40B4-BE49-F238E27FC236}">
                    <a16:creationId xmlns:a16="http://schemas.microsoft.com/office/drawing/2014/main" id="{C96BEE2B-9907-12C3-FA88-10C334D69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49" name="Rectangle 816">
                <a:extLst>
                  <a:ext uri="{FF2B5EF4-FFF2-40B4-BE49-F238E27FC236}">
                    <a16:creationId xmlns:a16="http://schemas.microsoft.com/office/drawing/2014/main" id="{87E05B9D-B79F-9F90-CDD2-F136DAFE3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50" name="Rectangle 817">
                <a:extLst>
                  <a:ext uri="{FF2B5EF4-FFF2-40B4-BE49-F238E27FC236}">
                    <a16:creationId xmlns:a16="http://schemas.microsoft.com/office/drawing/2014/main" id="{395CED02-1CD4-A30F-FDF7-B47B6655C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51" name="Rectangle 818">
                <a:extLst>
                  <a:ext uri="{FF2B5EF4-FFF2-40B4-BE49-F238E27FC236}">
                    <a16:creationId xmlns:a16="http://schemas.microsoft.com/office/drawing/2014/main" id="{51520D5E-3B36-2AEF-8100-8A1F29C54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52" name="Rectangle 819">
                <a:extLst>
                  <a:ext uri="{FF2B5EF4-FFF2-40B4-BE49-F238E27FC236}">
                    <a16:creationId xmlns:a16="http://schemas.microsoft.com/office/drawing/2014/main" id="{3C8788FA-CCE2-203B-3EEE-2F20504D7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240" name="Text Box 939">
              <a:extLst>
                <a:ext uri="{FF2B5EF4-FFF2-40B4-BE49-F238E27FC236}">
                  <a16:creationId xmlns:a16="http://schemas.microsoft.com/office/drawing/2014/main" id="{30AA49D5-0F01-0B21-9FA2-E5EC735D9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044" y="2776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253" name="Group 961">
            <a:extLst>
              <a:ext uri="{FF2B5EF4-FFF2-40B4-BE49-F238E27FC236}">
                <a16:creationId xmlns:a16="http://schemas.microsoft.com/office/drawing/2014/main" id="{9F93666E-B005-A532-5B84-3FDD21E49E1E}"/>
              </a:ext>
            </a:extLst>
          </p:cNvPr>
          <p:cNvGrpSpPr>
            <a:grpSpLocks/>
          </p:cNvGrpSpPr>
          <p:nvPr/>
        </p:nvGrpSpPr>
        <p:grpSpPr bwMode="auto">
          <a:xfrm>
            <a:off x="5995832" y="1662112"/>
            <a:ext cx="396875" cy="3106737"/>
            <a:chOff x="2950" y="1117"/>
            <a:chExt cx="250" cy="1957"/>
          </a:xfrm>
        </p:grpSpPr>
        <p:grpSp>
          <p:nvGrpSpPr>
            <p:cNvPr id="254" name="Group 820">
              <a:extLst>
                <a:ext uri="{FF2B5EF4-FFF2-40B4-BE49-F238E27FC236}">
                  <a16:creationId xmlns:a16="http://schemas.microsoft.com/office/drawing/2014/main" id="{2A2ACCCF-1D94-8975-B113-9042C62459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1117"/>
              <a:ext cx="141" cy="1638"/>
              <a:chOff x="5193" y="1434"/>
              <a:chExt cx="141" cy="1638"/>
            </a:xfrm>
          </p:grpSpPr>
          <p:sp>
            <p:nvSpPr>
              <p:cNvPr id="256" name="Rectangle 821">
                <a:extLst>
                  <a:ext uri="{FF2B5EF4-FFF2-40B4-BE49-F238E27FC236}">
                    <a16:creationId xmlns:a16="http://schemas.microsoft.com/office/drawing/2014/main" id="{73147489-76F2-3041-81CF-FDC4A2B5E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57" name="Rectangle 822">
                <a:extLst>
                  <a:ext uri="{FF2B5EF4-FFF2-40B4-BE49-F238E27FC236}">
                    <a16:creationId xmlns:a16="http://schemas.microsoft.com/office/drawing/2014/main" id="{017737C4-FC45-F33B-37D1-C408AEC86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58" name="Rectangle 823">
                <a:extLst>
                  <a:ext uri="{FF2B5EF4-FFF2-40B4-BE49-F238E27FC236}">
                    <a16:creationId xmlns:a16="http://schemas.microsoft.com/office/drawing/2014/main" id="{A0035D5A-A7EA-41F2-36A3-5AEC7FA78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59" name="Rectangle 824">
                <a:extLst>
                  <a:ext uri="{FF2B5EF4-FFF2-40B4-BE49-F238E27FC236}">
                    <a16:creationId xmlns:a16="http://schemas.microsoft.com/office/drawing/2014/main" id="{C669ADA6-CFEA-6432-CF42-91FE0D8AD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60" name="Rectangle 825">
                <a:extLst>
                  <a:ext uri="{FF2B5EF4-FFF2-40B4-BE49-F238E27FC236}">
                    <a16:creationId xmlns:a16="http://schemas.microsoft.com/office/drawing/2014/main" id="{93C77B94-BC05-ABE3-AE8A-BDD860D95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61" name="Rectangle 826">
                <a:extLst>
                  <a:ext uri="{FF2B5EF4-FFF2-40B4-BE49-F238E27FC236}">
                    <a16:creationId xmlns:a16="http://schemas.microsoft.com/office/drawing/2014/main" id="{3BF8485D-4EAB-4C13-85A2-3030B72D5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62" name="Rectangle 827">
                <a:extLst>
                  <a:ext uri="{FF2B5EF4-FFF2-40B4-BE49-F238E27FC236}">
                    <a16:creationId xmlns:a16="http://schemas.microsoft.com/office/drawing/2014/main" id="{5E97075B-F1D0-85F1-E774-A95C89AB8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63" name="Rectangle 828">
                <a:extLst>
                  <a:ext uri="{FF2B5EF4-FFF2-40B4-BE49-F238E27FC236}">
                    <a16:creationId xmlns:a16="http://schemas.microsoft.com/office/drawing/2014/main" id="{DBC7BC88-AB47-B6A8-05B0-01A8A1747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64" name="Rectangle 829">
                <a:extLst>
                  <a:ext uri="{FF2B5EF4-FFF2-40B4-BE49-F238E27FC236}">
                    <a16:creationId xmlns:a16="http://schemas.microsoft.com/office/drawing/2014/main" id="{205A0850-0EB9-A930-4CF8-6FE8B1EC1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65" name="Rectangle 830">
                <a:extLst>
                  <a:ext uri="{FF2B5EF4-FFF2-40B4-BE49-F238E27FC236}">
                    <a16:creationId xmlns:a16="http://schemas.microsoft.com/office/drawing/2014/main" id="{26B0A279-C9EC-2995-4B4A-AF01AED39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66" name="Rectangle 831">
                <a:extLst>
                  <a:ext uri="{FF2B5EF4-FFF2-40B4-BE49-F238E27FC236}">
                    <a16:creationId xmlns:a16="http://schemas.microsoft.com/office/drawing/2014/main" id="{BD277141-CCDD-149D-2171-0CA6682A3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67" name="Rectangle 832">
                <a:extLst>
                  <a:ext uri="{FF2B5EF4-FFF2-40B4-BE49-F238E27FC236}">
                    <a16:creationId xmlns:a16="http://schemas.microsoft.com/office/drawing/2014/main" id="{BE0782F8-F5C2-365A-059C-E92361774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255" name="Text Box 940">
              <a:extLst>
                <a:ext uri="{FF2B5EF4-FFF2-40B4-BE49-F238E27FC236}">
                  <a16:creationId xmlns:a16="http://schemas.microsoft.com/office/drawing/2014/main" id="{E6C5E24E-61F5-609A-B79B-6767EDCC0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910" y="278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268" name="Group 962">
            <a:extLst>
              <a:ext uri="{FF2B5EF4-FFF2-40B4-BE49-F238E27FC236}">
                <a16:creationId xmlns:a16="http://schemas.microsoft.com/office/drawing/2014/main" id="{6BAB18F4-80E3-AE9C-B6DA-364CFB3AE728}"/>
              </a:ext>
            </a:extLst>
          </p:cNvPr>
          <p:cNvGrpSpPr>
            <a:grpSpLocks/>
          </p:cNvGrpSpPr>
          <p:nvPr/>
        </p:nvGrpSpPr>
        <p:grpSpPr bwMode="auto">
          <a:xfrm>
            <a:off x="5779932" y="1662112"/>
            <a:ext cx="396875" cy="3089275"/>
            <a:chOff x="2814" y="1117"/>
            <a:chExt cx="250" cy="1946"/>
          </a:xfrm>
        </p:grpSpPr>
        <p:grpSp>
          <p:nvGrpSpPr>
            <p:cNvPr id="269" name="Group 833">
              <a:extLst>
                <a:ext uri="{FF2B5EF4-FFF2-40B4-BE49-F238E27FC236}">
                  <a16:creationId xmlns:a16="http://schemas.microsoft.com/office/drawing/2014/main" id="{DBC849DF-6218-6C74-12E2-BA0B55891E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117"/>
              <a:ext cx="141" cy="1638"/>
              <a:chOff x="5193" y="1434"/>
              <a:chExt cx="141" cy="1638"/>
            </a:xfrm>
          </p:grpSpPr>
          <p:sp>
            <p:nvSpPr>
              <p:cNvPr id="271" name="Rectangle 834">
                <a:extLst>
                  <a:ext uri="{FF2B5EF4-FFF2-40B4-BE49-F238E27FC236}">
                    <a16:creationId xmlns:a16="http://schemas.microsoft.com/office/drawing/2014/main" id="{5F92B933-310D-13FF-DD99-7503EBCB6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72" name="Rectangle 835">
                <a:extLst>
                  <a:ext uri="{FF2B5EF4-FFF2-40B4-BE49-F238E27FC236}">
                    <a16:creationId xmlns:a16="http://schemas.microsoft.com/office/drawing/2014/main" id="{4B30ECCD-F997-2601-D069-BAFEC0F2B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73" name="Rectangle 836">
                <a:extLst>
                  <a:ext uri="{FF2B5EF4-FFF2-40B4-BE49-F238E27FC236}">
                    <a16:creationId xmlns:a16="http://schemas.microsoft.com/office/drawing/2014/main" id="{4EB1C618-6430-A2E5-B4E4-7BCFB1ABB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74" name="Rectangle 837">
                <a:extLst>
                  <a:ext uri="{FF2B5EF4-FFF2-40B4-BE49-F238E27FC236}">
                    <a16:creationId xmlns:a16="http://schemas.microsoft.com/office/drawing/2014/main" id="{98FDA28B-F3F5-A267-730C-7B9C020F7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75" name="Rectangle 838">
                <a:extLst>
                  <a:ext uri="{FF2B5EF4-FFF2-40B4-BE49-F238E27FC236}">
                    <a16:creationId xmlns:a16="http://schemas.microsoft.com/office/drawing/2014/main" id="{2418F5B0-A52F-78DE-C442-A3C29985D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76" name="Rectangle 839">
                <a:extLst>
                  <a:ext uri="{FF2B5EF4-FFF2-40B4-BE49-F238E27FC236}">
                    <a16:creationId xmlns:a16="http://schemas.microsoft.com/office/drawing/2014/main" id="{96ABB722-0A6F-7E58-2A18-B508CE253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77" name="Rectangle 840">
                <a:extLst>
                  <a:ext uri="{FF2B5EF4-FFF2-40B4-BE49-F238E27FC236}">
                    <a16:creationId xmlns:a16="http://schemas.microsoft.com/office/drawing/2014/main" id="{E285D2CC-51ED-D945-88B0-B0CF2CFDE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78" name="Rectangle 841">
                <a:extLst>
                  <a:ext uri="{FF2B5EF4-FFF2-40B4-BE49-F238E27FC236}">
                    <a16:creationId xmlns:a16="http://schemas.microsoft.com/office/drawing/2014/main" id="{1AEE06CE-B2EE-0383-7715-976DC3DC5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79" name="Rectangle 842">
                <a:extLst>
                  <a:ext uri="{FF2B5EF4-FFF2-40B4-BE49-F238E27FC236}">
                    <a16:creationId xmlns:a16="http://schemas.microsoft.com/office/drawing/2014/main" id="{FFE6E638-DE12-69E9-F764-7A1DEEE36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80" name="Rectangle 843">
                <a:extLst>
                  <a:ext uri="{FF2B5EF4-FFF2-40B4-BE49-F238E27FC236}">
                    <a16:creationId xmlns:a16="http://schemas.microsoft.com/office/drawing/2014/main" id="{1CDAB13A-6916-10A5-4BA7-E7128A290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81" name="Rectangle 844">
                <a:extLst>
                  <a:ext uri="{FF2B5EF4-FFF2-40B4-BE49-F238E27FC236}">
                    <a16:creationId xmlns:a16="http://schemas.microsoft.com/office/drawing/2014/main" id="{5237EF05-73EF-B0A4-571A-419978FA8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82" name="Rectangle 845">
                <a:extLst>
                  <a:ext uri="{FF2B5EF4-FFF2-40B4-BE49-F238E27FC236}">
                    <a16:creationId xmlns:a16="http://schemas.microsoft.com/office/drawing/2014/main" id="{2A6A6326-E0A4-2F3F-BA1E-46A97B267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270" name="Text Box 941">
              <a:extLst>
                <a:ext uri="{FF2B5EF4-FFF2-40B4-BE49-F238E27FC236}">
                  <a16:creationId xmlns:a16="http://schemas.microsoft.com/office/drawing/2014/main" id="{A477D2E6-DD02-6688-D74E-C1CEFE4E4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774" y="2773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283" name="Group 985">
            <a:extLst>
              <a:ext uri="{FF2B5EF4-FFF2-40B4-BE49-F238E27FC236}">
                <a16:creationId xmlns:a16="http://schemas.microsoft.com/office/drawing/2014/main" id="{3EFA566E-74E4-E7FC-7F49-2AC1AC7F028F}"/>
              </a:ext>
            </a:extLst>
          </p:cNvPr>
          <p:cNvGrpSpPr>
            <a:grpSpLocks/>
          </p:cNvGrpSpPr>
          <p:nvPr/>
        </p:nvGrpSpPr>
        <p:grpSpPr bwMode="auto">
          <a:xfrm>
            <a:off x="5570382" y="1662112"/>
            <a:ext cx="396875" cy="3111500"/>
            <a:chOff x="2682" y="1117"/>
            <a:chExt cx="250" cy="1960"/>
          </a:xfrm>
        </p:grpSpPr>
        <p:grpSp>
          <p:nvGrpSpPr>
            <p:cNvPr id="284" name="Group 846">
              <a:extLst>
                <a:ext uri="{FF2B5EF4-FFF2-40B4-BE49-F238E27FC236}">
                  <a16:creationId xmlns:a16="http://schemas.microsoft.com/office/drawing/2014/main" id="{DAAD96D7-DED0-0613-4194-1A1245FD3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1117"/>
              <a:ext cx="141" cy="1638"/>
              <a:chOff x="5193" y="1434"/>
              <a:chExt cx="141" cy="1638"/>
            </a:xfrm>
          </p:grpSpPr>
          <p:sp>
            <p:nvSpPr>
              <p:cNvPr id="286" name="Rectangle 847">
                <a:extLst>
                  <a:ext uri="{FF2B5EF4-FFF2-40B4-BE49-F238E27FC236}">
                    <a16:creationId xmlns:a16="http://schemas.microsoft.com/office/drawing/2014/main" id="{42EDA02F-DE4E-415D-F223-1143EE4AD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87" name="Rectangle 848">
                <a:extLst>
                  <a:ext uri="{FF2B5EF4-FFF2-40B4-BE49-F238E27FC236}">
                    <a16:creationId xmlns:a16="http://schemas.microsoft.com/office/drawing/2014/main" id="{10C40897-E6C5-47F8-3E6A-69420C781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88" name="Rectangle 849">
                <a:extLst>
                  <a:ext uri="{FF2B5EF4-FFF2-40B4-BE49-F238E27FC236}">
                    <a16:creationId xmlns:a16="http://schemas.microsoft.com/office/drawing/2014/main" id="{68B088CB-48FC-A7FD-B03C-93E32F044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89" name="Rectangle 850">
                <a:extLst>
                  <a:ext uri="{FF2B5EF4-FFF2-40B4-BE49-F238E27FC236}">
                    <a16:creationId xmlns:a16="http://schemas.microsoft.com/office/drawing/2014/main" id="{8DFE7DE0-BEC2-BFF0-06A0-E4ADF36E6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90" name="Rectangle 851">
                <a:extLst>
                  <a:ext uri="{FF2B5EF4-FFF2-40B4-BE49-F238E27FC236}">
                    <a16:creationId xmlns:a16="http://schemas.microsoft.com/office/drawing/2014/main" id="{B42C2DBA-2917-7691-0875-42629FA5E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91" name="Rectangle 852">
                <a:extLst>
                  <a:ext uri="{FF2B5EF4-FFF2-40B4-BE49-F238E27FC236}">
                    <a16:creationId xmlns:a16="http://schemas.microsoft.com/office/drawing/2014/main" id="{A85653BB-51D1-4726-9F32-26B840CB1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92" name="Rectangle 853">
                <a:extLst>
                  <a:ext uri="{FF2B5EF4-FFF2-40B4-BE49-F238E27FC236}">
                    <a16:creationId xmlns:a16="http://schemas.microsoft.com/office/drawing/2014/main" id="{4C436DD5-7D89-EEC1-7930-585A00D5B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93" name="Rectangle 854">
                <a:extLst>
                  <a:ext uri="{FF2B5EF4-FFF2-40B4-BE49-F238E27FC236}">
                    <a16:creationId xmlns:a16="http://schemas.microsoft.com/office/drawing/2014/main" id="{360F9ED5-3328-B42B-1F31-7B83BF827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94" name="Rectangle 855">
                <a:extLst>
                  <a:ext uri="{FF2B5EF4-FFF2-40B4-BE49-F238E27FC236}">
                    <a16:creationId xmlns:a16="http://schemas.microsoft.com/office/drawing/2014/main" id="{E10418B5-4117-15DA-F80E-21DA0AD9A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95" name="Rectangle 856">
                <a:extLst>
                  <a:ext uri="{FF2B5EF4-FFF2-40B4-BE49-F238E27FC236}">
                    <a16:creationId xmlns:a16="http://schemas.microsoft.com/office/drawing/2014/main" id="{70E40075-9AA9-8969-F6F4-75325205D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96" name="Rectangle 857">
                <a:extLst>
                  <a:ext uri="{FF2B5EF4-FFF2-40B4-BE49-F238E27FC236}">
                    <a16:creationId xmlns:a16="http://schemas.microsoft.com/office/drawing/2014/main" id="{1D033E28-C794-A98A-BBD4-DC3D5FE3B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97" name="Rectangle 858">
                <a:extLst>
                  <a:ext uri="{FF2B5EF4-FFF2-40B4-BE49-F238E27FC236}">
                    <a16:creationId xmlns:a16="http://schemas.microsoft.com/office/drawing/2014/main" id="{7BFC50A4-A4F2-286D-7C1E-FE29D5F51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285" name="Text Box 942">
              <a:extLst>
                <a:ext uri="{FF2B5EF4-FFF2-40B4-BE49-F238E27FC236}">
                  <a16:creationId xmlns:a16="http://schemas.microsoft.com/office/drawing/2014/main" id="{35F16573-B560-F52A-62DC-E99351D82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42" y="2787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298" name="Group 963">
            <a:extLst>
              <a:ext uri="{FF2B5EF4-FFF2-40B4-BE49-F238E27FC236}">
                <a16:creationId xmlns:a16="http://schemas.microsoft.com/office/drawing/2014/main" id="{4F8724BF-02BC-B63C-765A-3E2FD323E909}"/>
              </a:ext>
            </a:extLst>
          </p:cNvPr>
          <p:cNvGrpSpPr>
            <a:grpSpLocks/>
          </p:cNvGrpSpPr>
          <p:nvPr/>
        </p:nvGrpSpPr>
        <p:grpSpPr bwMode="auto">
          <a:xfrm>
            <a:off x="5354482" y="1662112"/>
            <a:ext cx="396875" cy="3106737"/>
            <a:chOff x="2546" y="1117"/>
            <a:chExt cx="250" cy="1957"/>
          </a:xfrm>
        </p:grpSpPr>
        <p:grpSp>
          <p:nvGrpSpPr>
            <p:cNvPr id="299" name="Group 859">
              <a:extLst>
                <a:ext uri="{FF2B5EF4-FFF2-40B4-BE49-F238E27FC236}">
                  <a16:creationId xmlns:a16="http://schemas.microsoft.com/office/drawing/2014/main" id="{2FB22A2C-6CDD-9F22-DBC4-8BF056E23E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1117"/>
              <a:ext cx="141" cy="1638"/>
              <a:chOff x="5193" y="1434"/>
              <a:chExt cx="141" cy="1638"/>
            </a:xfrm>
          </p:grpSpPr>
          <p:sp>
            <p:nvSpPr>
              <p:cNvPr id="301" name="Rectangle 860">
                <a:extLst>
                  <a:ext uri="{FF2B5EF4-FFF2-40B4-BE49-F238E27FC236}">
                    <a16:creationId xmlns:a16="http://schemas.microsoft.com/office/drawing/2014/main" id="{C3A3F757-5EA1-9449-6D8E-9EB676F2F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02" name="Rectangle 861">
                <a:extLst>
                  <a:ext uri="{FF2B5EF4-FFF2-40B4-BE49-F238E27FC236}">
                    <a16:creationId xmlns:a16="http://schemas.microsoft.com/office/drawing/2014/main" id="{B176F622-616E-B8D7-7319-DDC78320F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03" name="Rectangle 862">
                <a:extLst>
                  <a:ext uri="{FF2B5EF4-FFF2-40B4-BE49-F238E27FC236}">
                    <a16:creationId xmlns:a16="http://schemas.microsoft.com/office/drawing/2014/main" id="{F74FEFB3-8589-8678-85C8-8ABD9A0CB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04" name="Rectangle 863">
                <a:extLst>
                  <a:ext uri="{FF2B5EF4-FFF2-40B4-BE49-F238E27FC236}">
                    <a16:creationId xmlns:a16="http://schemas.microsoft.com/office/drawing/2014/main" id="{7085C063-8646-0CB7-3607-B84A968DB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05" name="Rectangle 864">
                <a:extLst>
                  <a:ext uri="{FF2B5EF4-FFF2-40B4-BE49-F238E27FC236}">
                    <a16:creationId xmlns:a16="http://schemas.microsoft.com/office/drawing/2014/main" id="{216548A7-B575-560C-804A-64FD36308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06" name="Rectangle 865">
                <a:extLst>
                  <a:ext uri="{FF2B5EF4-FFF2-40B4-BE49-F238E27FC236}">
                    <a16:creationId xmlns:a16="http://schemas.microsoft.com/office/drawing/2014/main" id="{D68515F1-1A4E-111B-EE47-76DDFA7CB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07" name="Rectangle 866">
                <a:extLst>
                  <a:ext uri="{FF2B5EF4-FFF2-40B4-BE49-F238E27FC236}">
                    <a16:creationId xmlns:a16="http://schemas.microsoft.com/office/drawing/2014/main" id="{6C7C7BE7-5594-8F63-6912-CB755EDA0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08" name="Rectangle 867">
                <a:extLst>
                  <a:ext uri="{FF2B5EF4-FFF2-40B4-BE49-F238E27FC236}">
                    <a16:creationId xmlns:a16="http://schemas.microsoft.com/office/drawing/2014/main" id="{5BC6FBED-74F5-026A-8A35-DC6654FAA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09" name="Rectangle 868">
                <a:extLst>
                  <a:ext uri="{FF2B5EF4-FFF2-40B4-BE49-F238E27FC236}">
                    <a16:creationId xmlns:a16="http://schemas.microsoft.com/office/drawing/2014/main" id="{17A5080E-67DE-3487-B3E6-45196C9F7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10" name="Rectangle 869">
                <a:extLst>
                  <a:ext uri="{FF2B5EF4-FFF2-40B4-BE49-F238E27FC236}">
                    <a16:creationId xmlns:a16="http://schemas.microsoft.com/office/drawing/2014/main" id="{427A0D9A-4E10-4865-E069-BE6ED238F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11" name="Rectangle 870">
                <a:extLst>
                  <a:ext uri="{FF2B5EF4-FFF2-40B4-BE49-F238E27FC236}">
                    <a16:creationId xmlns:a16="http://schemas.microsoft.com/office/drawing/2014/main" id="{9D8F720B-9886-961C-CAFF-E8217F50D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12" name="Rectangle 871">
                <a:extLst>
                  <a:ext uri="{FF2B5EF4-FFF2-40B4-BE49-F238E27FC236}">
                    <a16:creationId xmlns:a16="http://schemas.microsoft.com/office/drawing/2014/main" id="{ACA6543C-63A5-EA4C-EE6D-1A2205001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300" name="Text Box 943">
              <a:extLst>
                <a:ext uri="{FF2B5EF4-FFF2-40B4-BE49-F238E27FC236}">
                  <a16:creationId xmlns:a16="http://schemas.microsoft.com/office/drawing/2014/main" id="{C5CBCF9C-9368-A229-466A-B72E82A54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506" y="278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313" name="Group 964">
            <a:extLst>
              <a:ext uri="{FF2B5EF4-FFF2-40B4-BE49-F238E27FC236}">
                <a16:creationId xmlns:a16="http://schemas.microsoft.com/office/drawing/2014/main" id="{A7AC0CB3-E944-3CE9-4908-8BF4AA86A91D}"/>
              </a:ext>
            </a:extLst>
          </p:cNvPr>
          <p:cNvGrpSpPr>
            <a:grpSpLocks/>
          </p:cNvGrpSpPr>
          <p:nvPr/>
        </p:nvGrpSpPr>
        <p:grpSpPr bwMode="auto">
          <a:xfrm>
            <a:off x="5167157" y="1662112"/>
            <a:ext cx="396875" cy="3095625"/>
            <a:chOff x="2428" y="1117"/>
            <a:chExt cx="250" cy="1950"/>
          </a:xfrm>
        </p:grpSpPr>
        <p:grpSp>
          <p:nvGrpSpPr>
            <p:cNvPr id="314" name="Group 872">
              <a:extLst>
                <a:ext uri="{FF2B5EF4-FFF2-40B4-BE49-F238E27FC236}">
                  <a16:creationId xmlns:a16="http://schemas.microsoft.com/office/drawing/2014/main" id="{668D5167-77B9-971D-96F4-263B86DA9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1117"/>
              <a:ext cx="141" cy="1638"/>
              <a:chOff x="5193" y="1434"/>
              <a:chExt cx="141" cy="1638"/>
            </a:xfrm>
          </p:grpSpPr>
          <p:sp>
            <p:nvSpPr>
              <p:cNvPr id="316" name="Rectangle 873">
                <a:extLst>
                  <a:ext uri="{FF2B5EF4-FFF2-40B4-BE49-F238E27FC236}">
                    <a16:creationId xmlns:a16="http://schemas.microsoft.com/office/drawing/2014/main" id="{3D9BD9A5-5F0A-CBFC-DD60-689E58F1E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17" name="Rectangle 874">
                <a:extLst>
                  <a:ext uri="{FF2B5EF4-FFF2-40B4-BE49-F238E27FC236}">
                    <a16:creationId xmlns:a16="http://schemas.microsoft.com/office/drawing/2014/main" id="{5C401E92-0BD6-274D-D74D-BB772060C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18" name="Rectangle 875">
                <a:extLst>
                  <a:ext uri="{FF2B5EF4-FFF2-40B4-BE49-F238E27FC236}">
                    <a16:creationId xmlns:a16="http://schemas.microsoft.com/office/drawing/2014/main" id="{C7B308A3-F3FD-141F-393A-705575EE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19" name="Rectangle 876">
                <a:extLst>
                  <a:ext uri="{FF2B5EF4-FFF2-40B4-BE49-F238E27FC236}">
                    <a16:creationId xmlns:a16="http://schemas.microsoft.com/office/drawing/2014/main" id="{BF1BBDE1-FC82-54B0-302E-D66EBAC3B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20" name="Rectangle 877">
                <a:extLst>
                  <a:ext uri="{FF2B5EF4-FFF2-40B4-BE49-F238E27FC236}">
                    <a16:creationId xmlns:a16="http://schemas.microsoft.com/office/drawing/2014/main" id="{D9681353-7472-960E-FE23-E0412D567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21" name="Rectangle 878">
                <a:extLst>
                  <a:ext uri="{FF2B5EF4-FFF2-40B4-BE49-F238E27FC236}">
                    <a16:creationId xmlns:a16="http://schemas.microsoft.com/office/drawing/2014/main" id="{CB6EFC96-15E3-DC81-CA5F-55A2BEEA9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22" name="Rectangle 879">
                <a:extLst>
                  <a:ext uri="{FF2B5EF4-FFF2-40B4-BE49-F238E27FC236}">
                    <a16:creationId xmlns:a16="http://schemas.microsoft.com/office/drawing/2014/main" id="{248E186C-31AB-0FA8-3043-931C05450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23" name="Rectangle 880">
                <a:extLst>
                  <a:ext uri="{FF2B5EF4-FFF2-40B4-BE49-F238E27FC236}">
                    <a16:creationId xmlns:a16="http://schemas.microsoft.com/office/drawing/2014/main" id="{BB3BC495-248A-C5C8-31D1-14579221C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24" name="Rectangle 881">
                <a:extLst>
                  <a:ext uri="{FF2B5EF4-FFF2-40B4-BE49-F238E27FC236}">
                    <a16:creationId xmlns:a16="http://schemas.microsoft.com/office/drawing/2014/main" id="{5247DB27-01CC-05B9-B333-EDBC714F5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25" name="Rectangle 882">
                <a:extLst>
                  <a:ext uri="{FF2B5EF4-FFF2-40B4-BE49-F238E27FC236}">
                    <a16:creationId xmlns:a16="http://schemas.microsoft.com/office/drawing/2014/main" id="{CDBC3A09-1650-7B49-6528-FE8D824D2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26" name="Rectangle 883">
                <a:extLst>
                  <a:ext uri="{FF2B5EF4-FFF2-40B4-BE49-F238E27FC236}">
                    <a16:creationId xmlns:a16="http://schemas.microsoft.com/office/drawing/2014/main" id="{8A8F3B24-CF00-1146-6728-4E8690F89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27" name="Rectangle 884">
                <a:extLst>
                  <a:ext uri="{FF2B5EF4-FFF2-40B4-BE49-F238E27FC236}">
                    <a16:creationId xmlns:a16="http://schemas.microsoft.com/office/drawing/2014/main" id="{897F17CA-20E6-4313-C8F6-22D8C4A2E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315" name="Text Box 944">
              <a:extLst>
                <a:ext uri="{FF2B5EF4-FFF2-40B4-BE49-F238E27FC236}">
                  <a16:creationId xmlns:a16="http://schemas.microsoft.com/office/drawing/2014/main" id="{D45F11DA-9CCA-16C2-82D2-CEDC62B5E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88" y="2777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328" name="Group 965">
            <a:extLst>
              <a:ext uri="{FF2B5EF4-FFF2-40B4-BE49-F238E27FC236}">
                <a16:creationId xmlns:a16="http://schemas.microsoft.com/office/drawing/2014/main" id="{A2BDFC1C-9AFA-5266-AF30-9DCE19A36D9F}"/>
              </a:ext>
            </a:extLst>
          </p:cNvPr>
          <p:cNvGrpSpPr>
            <a:grpSpLocks/>
          </p:cNvGrpSpPr>
          <p:nvPr/>
        </p:nvGrpSpPr>
        <p:grpSpPr bwMode="auto">
          <a:xfrm>
            <a:off x="4913157" y="1662112"/>
            <a:ext cx="396875" cy="3090862"/>
            <a:chOff x="2268" y="1117"/>
            <a:chExt cx="250" cy="1947"/>
          </a:xfrm>
        </p:grpSpPr>
        <p:grpSp>
          <p:nvGrpSpPr>
            <p:cNvPr id="329" name="Group 885">
              <a:extLst>
                <a:ext uri="{FF2B5EF4-FFF2-40B4-BE49-F238E27FC236}">
                  <a16:creationId xmlns:a16="http://schemas.microsoft.com/office/drawing/2014/main" id="{3943FA7E-C9FC-BC18-2963-525369D74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117"/>
              <a:ext cx="141" cy="1638"/>
              <a:chOff x="5193" y="1434"/>
              <a:chExt cx="141" cy="1638"/>
            </a:xfrm>
          </p:grpSpPr>
          <p:sp>
            <p:nvSpPr>
              <p:cNvPr id="331" name="Rectangle 886">
                <a:extLst>
                  <a:ext uri="{FF2B5EF4-FFF2-40B4-BE49-F238E27FC236}">
                    <a16:creationId xmlns:a16="http://schemas.microsoft.com/office/drawing/2014/main" id="{438C6E6A-F331-49CB-3FF2-F00C6B2C1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32" name="Rectangle 887">
                <a:extLst>
                  <a:ext uri="{FF2B5EF4-FFF2-40B4-BE49-F238E27FC236}">
                    <a16:creationId xmlns:a16="http://schemas.microsoft.com/office/drawing/2014/main" id="{09B616DA-A076-3391-6F30-58487A248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33" name="Rectangle 888">
                <a:extLst>
                  <a:ext uri="{FF2B5EF4-FFF2-40B4-BE49-F238E27FC236}">
                    <a16:creationId xmlns:a16="http://schemas.microsoft.com/office/drawing/2014/main" id="{93002F1F-AD63-A49F-CA91-611D02D00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34" name="Rectangle 889">
                <a:extLst>
                  <a:ext uri="{FF2B5EF4-FFF2-40B4-BE49-F238E27FC236}">
                    <a16:creationId xmlns:a16="http://schemas.microsoft.com/office/drawing/2014/main" id="{801CB9C4-CA0C-3701-DFBD-FAA3861D5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35" name="Rectangle 890">
                <a:extLst>
                  <a:ext uri="{FF2B5EF4-FFF2-40B4-BE49-F238E27FC236}">
                    <a16:creationId xmlns:a16="http://schemas.microsoft.com/office/drawing/2014/main" id="{EDE243CB-D6B1-CE88-E1E7-5760C6DF5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36" name="Rectangle 891">
                <a:extLst>
                  <a:ext uri="{FF2B5EF4-FFF2-40B4-BE49-F238E27FC236}">
                    <a16:creationId xmlns:a16="http://schemas.microsoft.com/office/drawing/2014/main" id="{539F64C6-66D7-E4FE-45FC-22ADC7A31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37" name="Rectangle 892">
                <a:extLst>
                  <a:ext uri="{FF2B5EF4-FFF2-40B4-BE49-F238E27FC236}">
                    <a16:creationId xmlns:a16="http://schemas.microsoft.com/office/drawing/2014/main" id="{89C1EBA1-8AFC-E221-DABF-AB366910D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38" name="Rectangle 893">
                <a:extLst>
                  <a:ext uri="{FF2B5EF4-FFF2-40B4-BE49-F238E27FC236}">
                    <a16:creationId xmlns:a16="http://schemas.microsoft.com/office/drawing/2014/main" id="{503FFD84-949D-2734-92FA-4B9BC8315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39" name="Rectangle 894">
                <a:extLst>
                  <a:ext uri="{FF2B5EF4-FFF2-40B4-BE49-F238E27FC236}">
                    <a16:creationId xmlns:a16="http://schemas.microsoft.com/office/drawing/2014/main" id="{B76270FC-7AC0-CD41-B2DD-446FCC098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40" name="Rectangle 895">
                <a:extLst>
                  <a:ext uri="{FF2B5EF4-FFF2-40B4-BE49-F238E27FC236}">
                    <a16:creationId xmlns:a16="http://schemas.microsoft.com/office/drawing/2014/main" id="{5FB27679-F1D8-C93D-839F-D3C396C0C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41" name="Rectangle 896">
                <a:extLst>
                  <a:ext uri="{FF2B5EF4-FFF2-40B4-BE49-F238E27FC236}">
                    <a16:creationId xmlns:a16="http://schemas.microsoft.com/office/drawing/2014/main" id="{573E0861-8BA5-4B69-AFC5-B42B64E3B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42" name="Rectangle 897">
                <a:extLst>
                  <a:ext uri="{FF2B5EF4-FFF2-40B4-BE49-F238E27FC236}">
                    <a16:creationId xmlns:a16="http://schemas.microsoft.com/office/drawing/2014/main" id="{A81B8090-34B1-E3AA-E330-E12DC64E1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330" name="Text Box 945">
              <a:extLst>
                <a:ext uri="{FF2B5EF4-FFF2-40B4-BE49-F238E27FC236}">
                  <a16:creationId xmlns:a16="http://schemas.microsoft.com/office/drawing/2014/main" id="{DAD2559B-596D-9151-77BA-412FC840C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28" y="277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343" name="Group 966">
            <a:extLst>
              <a:ext uri="{FF2B5EF4-FFF2-40B4-BE49-F238E27FC236}">
                <a16:creationId xmlns:a16="http://schemas.microsoft.com/office/drawing/2014/main" id="{EB9BA7F8-2AB6-99F4-59E8-3DFD3700CCD9}"/>
              </a:ext>
            </a:extLst>
          </p:cNvPr>
          <p:cNvGrpSpPr>
            <a:grpSpLocks/>
          </p:cNvGrpSpPr>
          <p:nvPr/>
        </p:nvGrpSpPr>
        <p:grpSpPr bwMode="auto">
          <a:xfrm>
            <a:off x="4709957" y="1662112"/>
            <a:ext cx="396875" cy="3103562"/>
            <a:chOff x="2140" y="1117"/>
            <a:chExt cx="250" cy="1955"/>
          </a:xfrm>
        </p:grpSpPr>
        <p:grpSp>
          <p:nvGrpSpPr>
            <p:cNvPr id="344" name="Group 898">
              <a:extLst>
                <a:ext uri="{FF2B5EF4-FFF2-40B4-BE49-F238E27FC236}">
                  <a16:creationId xmlns:a16="http://schemas.microsoft.com/office/drawing/2014/main" id="{B9546C43-4391-548F-CED6-4D932DB2BC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1117"/>
              <a:ext cx="141" cy="1638"/>
              <a:chOff x="5193" y="1434"/>
              <a:chExt cx="141" cy="1638"/>
            </a:xfrm>
          </p:grpSpPr>
          <p:sp>
            <p:nvSpPr>
              <p:cNvPr id="346" name="Rectangle 899">
                <a:extLst>
                  <a:ext uri="{FF2B5EF4-FFF2-40B4-BE49-F238E27FC236}">
                    <a16:creationId xmlns:a16="http://schemas.microsoft.com/office/drawing/2014/main" id="{3C02553E-48D8-B07E-5DF9-C398F9CC9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47" name="Rectangle 900">
                <a:extLst>
                  <a:ext uri="{FF2B5EF4-FFF2-40B4-BE49-F238E27FC236}">
                    <a16:creationId xmlns:a16="http://schemas.microsoft.com/office/drawing/2014/main" id="{F47A0405-8A95-60A1-1483-E3021CC2C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48" name="Rectangle 901">
                <a:extLst>
                  <a:ext uri="{FF2B5EF4-FFF2-40B4-BE49-F238E27FC236}">
                    <a16:creationId xmlns:a16="http://schemas.microsoft.com/office/drawing/2014/main" id="{3DBDDC1E-4309-9CC5-A390-02C99A5F8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49" name="Rectangle 902">
                <a:extLst>
                  <a:ext uri="{FF2B5EF4-FFF2-40B4-BE49-F238E27FC236}">
                    <a16:creationId xmlns:a16="http://schemas.microsoft.com/office/drawing/2014/main" id="{27FB0FEE-EDDE-A320-924C-FC69ACC6F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50" name="Rectangle 903">
                <a:extLst>
                  <a:ext uri="{FF2B5EF4-FFF2-40B4-BE49-F238E27FC236}">
                    <a16:creationId xmlns:a16="http://schemas.microsoft.com/office/drawing/2014/main" id="{FA30CBB3-EB6A-4B8F-80A6-48A243DD0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51" name="Rectangle 904">
                <a:extLst>
                  <a:ext uri="{FF2B5EF4-FFF2-40B4-BE49-F238E27FC236}">
                    <a16:creationId xmlns:a16="http://schemas.microsoft.com/office/drawing/2014/main" id="{4D4B55FD-33C5-4D4C-0F0B-796E09D1C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52" name="Rectangle 905">
                <a:extLst>
                  <a:ext uri="{FF2B5EF4-FFF2-40B4-BE49-F238E27FC236}">
                    <a16:creationId xmlns:a16="http://schemas.microsoft.com/office/drawing/2014/main" id="{EC910103-0E39-0A5A-E639-048ED2A60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53" name="Rectangle 906">
                <a:extLst>
                  <a:ext uri="{FF2B5EF4-FFF2-40B4-BE49-F238E27FC236}">
                    <a16:creationId xmlns:a16="http://schemas.microsoft.com/office/drawing/2014/main" id="{4D07FD1B-E91D-0482-D642-CDA3CD75B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54" name="Rectangle 907">
                <a:extLst>
                  <a:ext uri="{FF2B5EF4-FFF2-40B4-BE49-F238E27FC236}">
                    <a16:creationId xmlns:a16="http://schemas.microsoft.com/office/drawing/2014/main" id="{CEB0D6C0-6FBC-E6C5-AC52-59681364A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55" name="Rectangle 908">
                <a:extLst>
                  <a:ext uri="{FF2B5EF4-FFF2-40B4-BE49-F238E27FC236}">
                    <a16:creationId xmlns:a16="http://schemas.microsoft.com/office/drawing/2014/main" id="{C10E8D9C-E071-12A1-48B8-71467D9C3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56" name="Rectangle 909">
                <a:extLst>
                  <a:ext uri="{FF2B5EF4-FFF2-40B4-BE49-F238E27FC236}">
                    <a16:creationId xmlns:a16="http://schemas.microsoft.com/office/drawing/2014/main" id="{D63E88AB-FFE6-24CE-00CD-85F8C9AB3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57" name="Rectangle 910">
                <a:extLst>
                  <a:ext uri="{FF2B5EF4-FFF2-40B4-BE49-F238E27FC236}">
                    <a16:creationId xmlns:a16="http://schemas.microsoft.com/office/drawing/2014/main" id="{B46FC693-77A6-60FC-4E29-42B5F0FE3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345" name="Text Box 946">
              <a:extLst>
                <a:ext uri="{FF2B5EF4-FFF2-40B4-BE49-F238E27FC236}">
                  <a16:creationId xmlns:a16="http://schemas.microsoft.com/office/drawing/2014/main" id="{FDD9AFA5-5B34-C4A7-3FBC-29953C19E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100" y="2782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358" name="Group 967">
            <a:extLst>
              <a:ext uri="{FF2B5EF4-FFF2-40B4-BE49-F238E27FC236}">
                <a16:creationId xmlns:a16="http://schemas.microsoft.com/office/drawing/2014/main" id="{908ADA25-C149-7BDF-A561-240D3C036952}"/>
              </a:ext>
            </a:extLst>
          </p:cNvPr>
          <p:cNvGrpSpPr>
            <a:grpSpLocks/>
          </p:cNvGrpSpPr>
          <p:nvPr/>
        </p:nvGrpSpPr>
        <p:grpSpPr bwMode="auto">
          <a:xfrm>
            <a:off x="4478182" y="1662112"/>
            <a:ext cx="396875" cy="3103562"/>
            <a:chOff x="1994" y="1117"/>
            <a:chExt cx="250" cy="1955"/>
          </a:xfrm>
        </p:grpSpPr>
        <p:grpSp>
          <p:nvGrpSpPr>
            <p:cNvPr id="359" name="Group 911">
              <a:extLst>
                <a:ext uri="{FF2B5EF4-FFF2-40B4-BE49-F238E27FC236}">
                  <a16:creationId xmlns:a16="http://schemas.microsoft.com/office/drawing/2014/main" id="{D9461F35-00A3-4101-DBC7-E6A2DABC94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117"/>
              <a:ext cx="141" cy="1638"/>
              <a:chOff x="5193" y="1434"/>
              <a:chExt cx="141" cy="1638"/>
            </a:xfrm>
          </p:grpSpPr>
          <p:sp>
            <p:nvSpPr>
              <p:cNvPr id="361" name="Rectangle 912">
                <a:extLst>
                  <a:ext uri="{FF2B5EF4-FFF2-40B4-BE49-F238E27FC236}">
                    <a16:creationId xmlns:a16="http://schemas.microsoft.com/office/drawing/2014/main" id="{34EAFE8E-A357-3B16-E8B4-F7511CBFA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62" name="Rectangle 913">
                <a:extLst>
                  <a:ext uri="{FF2B5EF4-FFF2-40B4-BE49-F238E27FC236}">
                    <a16:creationId xmlns:a16="http://schemas.microsoft.com/office/drawing/2014/main" id="{E46FD890-FCD0-9419-CCDF-58BF53B5D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570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63" name="Rectangle 914">
                <a:extLst>
                  <a:ext uri="{FF2B5EF4-FFF2-40B4-BE49-F238E27FC236}">
                    <a16:creationId xmlns:a16="http://schemas.microsoft.com/office/drawing/2014/main" id="{38A4B2B8-D581-8C2A-CEF2-8F63ECD65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706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64" name="Rectangle 915">
                <a:extLst>
                  <a:ext uri="{FF2B5EF4-FFF2-40B4-BE49-F238E27FC236}">
                    <a16:creationId xmlns:a16="http://schemas.microsoft.com/office/drawing/2014/main" id="{731EA1D0-9AB0-5A97-FBF9-63E5C371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842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65" name="Rectangle 916">
                <a:extLst>
                  <a:ext uri="{FF2B5EF4-FFF2-40B4-BE49-F238E27FC236}">
                    <a16:creationId xmlns:a16="http://schemas.microsoft.com/office/drawing/2014/main" id="{37633AA4-6F4B-9226-5A96-863A0429A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97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66" name="Rectangle 917">
                <a:extLst>
                  <a:ext uri="{FF2B5EF4-FFF2-40B4-BE49-F238E27FC236}">
                    <a16:creationId xmlns:a16="http://schemas.microsoft.com/office/drawing/2014/main" id="{33BED2D0-9CC1-255D-59B0-25B8FF5F2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11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67" name="Rectangle 918">
                <a:extLst>
                  <a:ext uri="{FF2B5EF4-FFF2-40B4-BE49-F238E27FC236}">
                    <a16:creationId xmlns:a16="http://schemas.microsoft.com/office/drawing/2014/main" id="{A038E6C9-774F-A155-A1D4-A930FC375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25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68" name="Rectangle 919">
                <a:extLst>
                  <a:ext uri="{FF2B5EF4-FFF2-40B4-BE49-F238E27FC236}">
                    <a16:creationId xmlns:a16="http://schemas.microsoft.com/office/drawing/2014/main" id="{DA4C2D7F-C098-E600-5B0C-7E649B693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387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69" name="Rectangle 920">
                <a:extLst>
                  <a:ext uri="{FF2B5EF4-FFF2-40B4-BE49-F238E27FC236}">
                    <a16:creationId xmlns:a16="http://schemas.microsoft.com/office/drawing/2014/main" id="{A6F3E3F3-ABB9-BC81-B90C-3200BBCB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523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70" name="Rectangle 921">
                <a:extLst>
                  <a:ext uri="{FF2B5EF4-FFF2-40B4-BE49-F238E27FC236}">
                    <a16:creationId xmlns:a16="http://schemas.microsoft.com/office/drawing/2014/main" id="{B7F736C3-4FCB-F41C-FBD5-120B1D7CD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659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71" name="Rectangle 922">
                <a:extLst>
                  <a:ext uri="{FF2B5EF4-FFF2-40B4-BE49-F238E27FC236}">
                    <a16:creationId xmlns:a16="http://schemas.microsoft.com/office/drawing/2014/main" id="{D2FF1D25-6A84-CF56-F7B5-A65118478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795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372" name="Rectangle 923">
                <a:extLst>
                  <a:ext uri="{FF2B5EF4-FFF2-40B4-BE49-F238E27FC236}">
                    <a16:creationId xmlns:a16="http://schemas.microsoft.com/office/drawing/2014/main" id="{16199E33-0FA5-C707-C3A2-F93EE6A4C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2931"/>
                <a:ext cx="1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  <p:sp>
          <p:nvSpPr>
            <p:cNvPr id="360" name="Text Box 947">
              <a:extLst>
                <a:ext uri="{FF2B5EF4-FFF2-40B4-BE49-F238E27FC236}">
                  <a16:creationId xmlns:a16="http://schemas.microsoft.com/office/drawing/2014/main" id="{FE32A70F-606B-B8CE-1E0A-4B1678F66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954" y="2782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٤ د</a:t>
              </a:r>
              <a:endParaRPr lang="en-US" altLang="en-US" sz="2000" b="1"/>
            </a:p>
          </p:txBody>
        </p:sp>
      </p:grpSp>
      <p:grpSp>
        <p:nvGrpSpPr>
          <p:cNvPr id="373" name="Group 981">
            <a:extLst>
              <a:ext uri="{FF2B5EF4-FFF2-40B4-BE49-F238E27FC236}">
                <a16:creationId xmlns:a16="http://schemas.microsoft.com/office/drawing/2014/main" id="{B34B120D-0F44-3BE0-5AFE-148950DE94A5}"/>
              </a:ext>
            </a:extLst>
          </p:cNvPr>
          <p:cNvGrpSpPr>
            <a:grpSpLocks/>
          </p:cNvGrpSpPr>
          <p:nvPr/>
        </p:nvGrpSpPr>
        <p:grpSpPr bwMode="auto">
          <a:xfrm>
            <a:off x="1473045" y="1662112"/>
            <a:ext cx="8299450" cy="2995612"/>
            <a:chOff x="101" y="1117"/>
            <a:chExt cx="5228" cy="1887"/>
          </a:xfrm>
        </p:grpSpPr>
        <p:sp>
          <p:nvSpPr>
            <p:cNvPr id="374" name="AutoShape 357">
              <a:extLst>
                <a:ext uri="{FF2B5EF4-FFF2-40B4-BE49-F238E27FC236}">
                  <a16:creationId xmlns:a16="http://schemas.microsoft.com/office/drawing/2014/main" id="{4CCA959C-0B64-0C9E-3083-92815EDB30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00000">
              <a:off x="101" y="1462"/>
              <a:ext cx="2290" cy="1542"/>
            </a:xfrm>
            <a:prstGeom prst="parallelogram">
              <a:avLst>
                <a:gd name="adj" fmla="val 3712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000" b="1"/>
            </a:p>
          </p:txBody>
        </p:sp>
        <p:sp>
          <p:nvSpPr>
            <p:cNvPr id="375" name="Rectangle 968">
              <a:extLst>
                <a:ext uri="{FF2B5EF4-FFF2-40B4-BE49-F238E27FC236}">
                  <a16:creationId xmlns:a16="http://schemas.microsoft.com/office/drawing/2014/main" id="{4A59D371-F487-3A6C-E56B-523EAEFF7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17"/>
              <a:ext cx="3265" cy="16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sp>
        <p:nvSpPr>
          <p:cNvPr id="376" name="Text Box 969">
            <a:extLst>
              <a:ext uri="{FF2B5EF4-FFF2-40B4-BE49-F238E27FC236}">
                <a16:creationId xmlns:a16="http://schemas.microsoft.com/office/drawing/2014/main" id="{BDD04A06-E56E-62ED-3BE9-E1F9E14FA883}"/>
              </a:ext>
            </a:extLst>
          </p:cNvPr>
          <p:cNvSpPr txBox="1">
            <a:spLocks noChangeArrowheads="1"/>
          </p:cNvSpPr>
          <p:nvPr/>
        </p:nvSpPr>
        <p:spPr bwMode="auto">
          <a:xfrm rot="20304929">
            <a:off x="2114395" y="2916237"/>
            <a:ext cx="2303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b="1"/>
              <a:t>المساحة المتبقية بدون دهان</a:t>
            </a:r>
          </a:p>
          <a:p>
            <a:pPr eaLnBrk="1" hangingPunct="1"/>
            <a:r>
              <a:rPr lang="ar-SA" altLang="en-US" b="1"/>
              <a:t>وتساوي مساحتها ٩٦سم٢</a:t>
            </a:r>
            <a:endParaRPr lang="en-US" altLang="en-US" b="1"/>
          </a:p>
        </p:txBody>
      </p:sp>
      <p:sp>
        <p:nvSpPr>
          <p:cNvPr id="377" name="Text Box 970">
            <a:extLst>
              <a:ext uri="{FF2B5EF4-FFF2-40B4-BE49-F238E27FC236}">
                <a16:creationId xmlns:a16="http://schemas.microsoft.com/office/drawing/2014/main" id="{06942B92-F2D2-4784-247B-A81AAF205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807" y="3030537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٢٤ محاولة وكل محاولة ١٢ م٢</a:t>
            </a:r>
            <a:endParaRPr lang="en-US" altLang="en-US" sz="2400" b="1"/>
          </a:p>
        </p:txBody>
      </p:sp>
      <p:sp>
        <p:nvSpPr>
          <p:cNvPr id="378" name="Text Box 971">
            <a:extLst>
              <a:ext uri="{FF2B5EF4-FFF2-40B4-BE49-F238E27FC236}">
                <a16:creationId xmlns:a16="http://schemas.microsoft.com/office/drawing/2014/main" id="{C5A90539-6FDE-7194-FF20-3A2D58560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657" y="4876799"/>
            <a:ext cx="18716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000" b="1"/>
              <a:t>المساحة المدهونة =</a:t>
            </a:r>
            <a:endParaRPr lang="en-US" altLang="en-US" sz="2000" b="1"/>
          </a:p>
        </p:txBody>
      </p:sp>
      <p:sp>
        <p:nvSpPr>
          <p:cNvPr id="379" name="Text Box 972">
            <a:extLst>
              <a:ext uri="{FF2B5EF4-FFF2-40B4-BE49-F238E27FC236}">
                <a16:creationId xmlns:a16="http://schemas.microsoft.com/office/drawing/2014/main" id="{356F5A5B-4F6E-3E76-820D-AC5FA1928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232" y="4889499"/>
            <a:ext cx="14398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000" b="1" dirty="0">
                <a:solidFill>
                  <a:schemeClr val="accent2"/>
                </a:solidFill>
              </a:rPr>
              <a:t>٣٨٤ – ٩٦ = 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80" name="Text Box 974">
            <a:extLst>
              <a:ext uri="{FF2B5EF4-FFF2-40B4-BE49-F238E27FC236}">
                <a16:creationId xmlns:a16="http://schemas.microsoft.com/office/drawing/2014/main" id="{1F5854CF-2C7C-41F3-F115-1B87D1CAC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632" y="4902199"/>
            <a:ext cx="93503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000" b="1" dirty="0">
                <a:solidFill>
                  <a:schemeClr val="accent2"/>
                </a:solidFill>
              </a:rPr>
              <a:t>٢٨٨ م٢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81" name="Text Box 975">
            <a:extLst>
              <a:ext uri="{FF2B5EF4-FFF2-40B4-BE49-F238E27FC236}">
                <a16:creationId xmlns:a16="http://schemas.microsoft.com/office/drawing/2014/main" id="{5423399F-5AE3-E5C3-E590-98C6EB8A2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307" y="5416549"/>
            <a:ext cx="35290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000" b="1" dirty="0"/>
              <a:t>عدد المحاولات ( كل محاولة ١٢ م٢ ) =</a:t>
            </a:r>
            <a:endParaRPr lang="en-US" altLang="en-US" sz="2000" b="1" dirty="0"/>
          </a:p>
        </p:txBody>
      </p:sp>
      <p:sp>
        <p:nvSpPr>
          <p:cNvPr id="382" name="Text Box 976">
            <a:extLst>
              <a:ext uri="{FF2B5EF4-FFF2-40B4-BE49-F238E27FC236}">
                <a16:creationId xmlns:a16="http://schemas.microsoft.com/office/drawing/2014/main" id="{2B0FD696-6195-06E1-E520-A28421348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882" y="5429249"/>
            <a:ext cx="151288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ar-SA" altLang="en-US" sz="2000" b="1" dirty="0">
                <a:solidFill>
                  <a:schemeClr val="accent2"/>
                </a:solidFill>
              </a:rPr>
              <a:t>٢٨٨ ÷ ١٢ = 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83" name="Text Box 977">
            <a:extLst>
              <a:ext uri="{FF2B5EF4-FFF2-40B4-BE49-F238E27FC236}">
                <a16:creationId xmlns:a16="http://schemas.microsoft.com/office/drawing/2014/main" id="{68828395-F9BC-13A4-92C4-70A26BAFA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382" y="5441949"/>
            <a:ext cx="11604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SA" altLang="en-US" sz="2000" b="1" dirty="0">
                <a:solidFill>
                  <a:schemeClr val="accent2"/>
                </a:solidFill>
              </a:rPr>
              <a:t>٢٤ محاولة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84" name="Text Box 978">
            <a:extLst>
              <a:ext uri="{FF2B5EF4-FFF2-40B4-BE49-F238E27FC236}">
                <a16:creationId xmlns:a16="http://schemas.microsoft.com/office/drawing/2014/main" id="{A0B58E74-3FEB-D2A3-3CDD-3EDF7AF8C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070" y="5978524"/>
            <a:ext cx="187166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000" b="1"/>
              <a:t>الزمن المطلوب  =</a:t>
            </a:r>
            <a:endParaRPr lang="en-US" altLang="en-US" sz="2000" b="1"/>
          </a:p>
        </p:txBody>
      </p:sp>
      <p:sp>
        <p:nvSpPr>
          <p:cNvPr id="385" name="Text Box 979">
            <a:extLst>
              <a:ext uri="{FF2B5EF4-FFF2-40B4-BE49-F238E27FC236}">
                <a16:creationId xmlns:a16="http://schemas.microsoft.com/office/drawing/2014/main" id="{7FD168E5-D428-1D7B-6475-A960CFC33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470" y="5991224"/>
            <a:ext cx="1131887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000" b="1" dirty="0">
                <a:solidFill>
                  <a:schemeClr val="accent2"/>
                </a:solidFill>
              </a:rPr>
              <a:t>٤ × ٢٤ = 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86" name="Text Box 980">
            <a:extLst>
              <a:ext uri="{FF2B5EF4-FFF2-40B4-BE49-F238E27FC236}">
                <a16:creationId xmlns:a16="http://schemas.microsoft.com/office/drawing/2014/main" id="{16DC8AAD-234A-16C8-F2D4-FF454D5FA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432" y="6003924"/>
            <a:ext cx="10080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000" b="1" dirty="0">
                <a:solidFill>
                  <a:schemeClr val="accent2"/>
                </a:solidFill>
              </a:rPr>
              <a:t>٩٦ دقيقة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6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6" grpId="0"/>
      <p:bldP spid="377" grpId="0"/>
      <p:bldP spid="378" grpId="0"/>
      <p:bldP spid="379" grpId="0"/>
      <p:bldP spid="380" grpId="0"/>
      <p:bldP spid="381" grpId="0"/>
      <p:bldP spid="382" grpId="0"/>
      <p:bldP spid="383" grpId="0"/>
      <p:bldP spid="384" grpId="0"/>
      <p:bldP spid="385" grpId="0"/>
      <p:bldP spid="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2908" y="372345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971727" y="132802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٩)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8182B12-67DB-8097-1156-0CC4E1197F83}"/>
              </a:ext>
            </a:extLst>
          </p:cNvPr>
          <p:cNvGrpSpPr>
            <a:grpSpLocks/>
          </p:cNvGrpSpPr>
          <p:nvPr/>
        </p:nvGrpSpPr>
        <p:grpSpPr bwMode="auto">
          <a:xfrm>
            <a:off x="4106613" y="-93661"/>
            <a:ext cx="3743325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583355C0-BB7A-3B30-B82E-6023DE74E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D6111A9-118E-568E-A79B-6CB3E53E6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حل معادلات تتضمن أعدادا نسبية</a:t>
              </a:r>
              <a:endParaRPr lang="en-US" altLang="en-US" sz="2400" b="1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EBDA9381-0B82-6BA4-B084-5A0A787A4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18" y="771526"/>
            <a:ext cx="8451745" cy="1653019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 dirty="0"/>
              <a:t>صممت مقاعد مسرح المدرسة على النحو التالي : في الصف الأول ١٢ مقعدا، </a:t>
            </a:r>
          </a:p>
          <a:p>
            <a:pPr eaLnBrk="1" hangingPunct="1"/>
            <a:r>
              <a:rPr lang="ar-SA" altLang="en-US" sz="2400" b="1" dirty="0"/>
              <a:t>وفي الصف الثاني ١٧ مقعدا، وفي الصف الثالث ١٢ مقعدا..... وهكذا . </a:t>
            </a:r>
          </a:p>
          <a:p>
            <a:pPr eaLnBrk="1" hangingPunct="1"/>
            <a:r>
              <a:rPr lang="ar-SA" altLang="en-US" sz="2400" b="1" dirty="0"/>
              <a:t>ما عدد المقاعد في الصف التاسع ؟</a:t>
            </a:r>
            <a:endParaRPr lang="en-US" altLang="en-US" sz="2400" b="1" dirty="0"/>
          </a:p>
        </p:txBody>
      </p:sp>
      <p:graphicFrame>
        <p:nvGraphicFramePr>
          <p:cNvPr id="8" name="Group 235">
            <a:extLst>
              <a:ext uri="{FF2B5EF4-FFF2-40B4-BE49-F238E27FC236}">
                <a16:creationId xmlns:a16="http://schemas.microsoft.com/office/drawing/2014/main" id="{89A00B4F-BC1C-7519-C34B-432FE60EB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76875"/>
              </p:ext>
            </p:extLst>
          </p:nvPr>
        </p:nvGraphicFramePr>
        <p:xfrm>
          <a:off x="1413163" y="3015772"/>
          <a:ext cx="10144319" cy="1543685"/>
        </p:xfrm>
        <a:graphic>
          <a:graphicData uri="http://schemas.openxmlformats.org/drawingml/2006/table">
            <a:tbl>
              <a:tblPr rtl="1"/>
              <a:tblGrid>
                <a:gridCol w="10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208">
                  <a:extLst>
                    <a:ext uri="{9D8B030D-6E8A-4147-A177-3AD203B41FA5}">
                      <a16:colId xmlns:a16="http://schemas.microsoft.com/office/drawing/2014/main" val="4161401710"/>
                    </a:ext>
                  </a:extLst>
                </a:gridCol>
                <a:gridCol w="1015208">
                  <a:extLst>
                    <a:ext uri="{9D8B030D-6E8A-4147-A177-3AD203B41FA5}">
                      <a16:colId xmlns:a16="http://schemas.microsoft.com/office/drawing/2014/main" val="3152885943"/>
                    </a:ext>
                  </a:extLst>
                </a:gridCol>
                <a:gridCol w="1015208">
                  <a:extLst>
                    <a:ext uri="{9D8B030D-6E8A-4147-A177-3AD203B41FA5}">
                      <a16:colId xmlns:a16="http://schemas.microsoft.com/office/drawing/2014/main" val="678854814"/>
                    </a:ext>
                  </a:extLst>
                </a:gridCol>
                <a:gridCol w="1015208">
                  <a:extLst>
                    <a:ext uri="{9D8B030D-6E8A-4147-A177-3AD203B41FA5}">
                      <a16:colId xmlns:a16="http://schemas.microsoft.com/office/drawing/2014/main" val="3839718505"/>
                    </a:ext>
                  </a:extLst>
                </a:gridCol>
                <a:gridCol w="1012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6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الصف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المقاعد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236">
            <a:extLst>
              <a:ext uri="{FF2B5EF4-FFF2-40B4-BE49-F238E27FC236}">
                <a16:creationId xmlns:a16="http://schemas.microsoft.com/office/drawing/2014/main" id="{9A396A5D-B9EF-DF5D-8E95-C7935AC5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9604" y="3870826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 dirty="0"/>
              <a:t>١٢</a:t>
            </a:r>
            <a:endParaRPr lang="en-US" altLang="en-US" sz="2400" b="1" dirty="0"/>
          </a:p>
        </p:txBody>
      </p:sp>
      <p:sp>
        <p:nvSpPr>
          <p:cNvPr id="14" name="Text Box 237">
            <a:extLst>
              <a:ext uri="{FF2B5EF4-FFF2-40B4-BE49-F238E27FC236}">
                <a16:creationId xmlns:a16="http://schemas.microsoft.com/office/drawing/2014/main" id="{CB2702B3-3C61-BF85-8A9F-6E69BDB31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838" y="3853972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 dirty="0"/>
              <a:t>١٧</a:t>
            </a:r>
            <a:endParaRPr lang="en-US" altLang="en-US" sz="2400" b="1" dirty="0"/>
          </a:p>
        </p:txBody>
      </p:sp>
      <p:sp>
        <p:nvSpPr>
          <p:cNvPr id="16" name="Text Box 238">
            <a:extLst>
              <a:ext uri="{FF2B5EF4-FFF2-40B4-BE49-F238E27FC236}">
                <a16:creationId xmlns:a16="http://schemas.microsoft.com/office/drawing/2014/main" id="{5F76B93C-0BC1-2FF4-FA34-C2EBA02E3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905" y="3844447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 dirty="0"/>
              <a:t>٢٢</a:t>
            </a:r>
            <a:endParaRPr lang="en-US" altLang="en-US" sz="2400" b="1" dirty="0"/>
          </a:p>
        </p:txBody>
      </p:sp>
      <p:sp>
        <p:nvSpPr>
          <p:cNvPr id="17" name="Text Box 239">
            <a:extLst>
              <a:ext uri="{FF2B5EF4-FFF2-40B4-BE49-F238E27FC236}">
                <a16:creationId xmlns:a16="http://schemas.microsoft.com/office/drawing/2014/main" id="{581B932A-5658-6C02-F350-25099D03A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292" y="3816069"/>
            <a:ext cx="865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 dirty="0"/>
              <a:t>٢٧</a:t>
            </a:r>
            <a:endParaRPr lang="en-US" altLang="en-US" sz="2400" b="1" dirty="0"/>
          </a:p>
        </p:txBody>
      </p:sp>
      <p:sp>
        <p:nvSpPr>
          <p:cNvPr id="18" name="Text Box 240">
            <a:extLst>
              <a:ext uri="{FF2B5EF4-FFF2-40B4-BE49-F238E27FC236}">
                <a16:creationId xmlns:a16="http://schemas.microsoft.com/office/drawing/2014/main" id="{F6716ABB-8E8A-FAB0-BE46-F35AB8B9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458" y="3826544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 dirty="0"/>
              <a:t>٣٢</a:t>
            </a:r>
            <a:endParaRPr lang="en-US" altLang="en-US" sz="2400" b="1" dirty="0"/>
          </a:p>
        </p:txBody>
      </p:sp>
      <p:grpSp>
        <p:nvGrpSpPr>
          <p:cNvPr id="19" name="Group 249">
            <a:extLst>
              <a:ext uri="{FF2B5EF4-FFF2-40B4-BE49-F238E27FC236}">
                <a16:creationId xmlns:a16="http://schemas.microsoft.com/office/drawing/2014/main" id="{9EAB6241-53F0-19E3-22FC-8D5535F4024B}"/>
              </a:ext>
            </a:extLst>
          </p:cNvPr>
          <p:cNvGrpSpPr>
            <a:grpSpLocks/>
          </p:cNvGrpSpPr>
          <p:nvPr/>
        </p:nvGrpSpPr>
        <p:grpSpPr bwMode="auto">
          <a:xfrm>
            <a:off x="8720619" y="4136547"/>
            <a:ext cx="865188" cy="1090612"/>
            <a:chOff x="3438" y="2850"/>
            <a:chExt cx="545" cy="687"/>
          </a:xfrm>
        </p:grpSpPr>
        <p:sp>
          <p:nvSpPr>
            <p:cNvPr id="20" name="Arc 208">
              <a:extLst>
                <a:ext uri="{FF2B5EF4-FFF2-40B4-BE49-F238E27FC236}">
                  <a16:creationId xmlns:a16="http://schemas.microsoft.com/office/drawing/2014/main" id="{CF9A9027-79F1-7312-7B3C-D8B749110D12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3449" y="2850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1" name="Text Box 241">
              <a:extLst>
                <a:ext uri="{FF2B5EF4-FFF2-40B4-BE49-F238E27FC236}">
                  <a16:creationId xmlns:a16="http://schemas.microsoft.com/office/drawing/2014/main" id="{86ECABDB-8EF2-0A41-D9C1-9CF2B8A39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8" y="3249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+ ٥</a:t>
              </a:r>
              <a:endParaRPr lang="en-US" altLang="en-US" sz="2400" b="1" dirty="0"/>
            </a:p>
          </p:txBody>
        </p:sp>
      </p:grpSp>
      <p:grpSp>
        <p:nvGrpSpPr>
          <p:cNvPr id="22" name="Group 248">
            <a:extLst>
              <a:ext uri="{FF2B5EF4-FFF2-40B4-BE49-F238E27FC236}">
                <a16:creationId xmlns:a16="http://schemas.microsoft.com/office/drawing/2014/main" id="{E390CDD2-343F-8AF9-A570-A3B2E94B7676}"/>
              </a:ext>
            </a:extLst>
          </p:cNvPr>
          <p:cNvGrpSpPr>
            <a:grpSpLocks/>
          </p:cNvGrpSpPr>
          <p:nvPr/>
        </p:nvGrpSpPr>
        <p:grpSpPr bwMode="auto">
          <a:xfrm>
            <a:off x="7390294" y="4142897"/>
            <a:ext cx="865188" cy="1084262"/>
            <a:chOff x="2600" y="2854"/>
            <a:chExt cx="545" cy="683"/>
          </a:xfrm>
        </p:grpSpPr>
        <p:sp>
          <p:nvSpPr>
            <p:cNvPr id="23" name="Arc 216">
              <a:extLst>
                <a:ext uri="{FF2B5EF4-FFF2-40B4-BE49-F238E27FC236}">
                  <a16:creationId xmlns:a16="http://schemas.microsoft.com/office/drawing/2014/main" id="{FA4B4149-BD31-3339-2A30-DFBDFF9F88E1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2608" y="2854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6" name="Text Box 242">
              <a:extLst>
                <a:ext uri="{FF2B5EF4-FFF2-40B4-BE49-F238E27FC236}">
                  <a16:creationId xmlns:a16="http://schemas.microsoft.com/office/drawing/2014/main" id="{0E838D25-DCDF-FB9F-B078-A3205B9D2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3249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+ ٥</a:t>
              </a:r>
              <a:endParaRPr lang="en-US" altLang="en-US" sz="2400" b="1" dirty="0"/>
            </a:p>
          </p:txBody>
        </p:sp>
      </p:grpSp>
      <p:grpSp>
        <p:nvGrpSpPr>
          <p:cNvPr id="27" name="Group 247">
            <a:extLst>
              <a:ext uri="{FF2B5EF4-FFF2-40B4-BE49-F238E27FC236}">
                <a16:creationId xmlns:a16="http://schemas.microsoft.com/office/drawing/2014/main" id="{6B502336-7736-7D0A-6D02-06B047D23297}"/>
              </a:ext>
            </a:extLst>
          </p:cNvPr>
          <p:cNvGrpSpPr>
            <a:grpSpLocks/>
          </p:cNvGrpSpPr>
          <p:nvPr/>
        </p:nvGrpSpPr>
        <p:grpSpPr bwMode="auto">
          <a:xfrm>
            <a:off x="6031394" y="4130197"/>
            <a:ext cx="865188" cy="1096962"/>
            <a:chOff x="1744" y="2846"/>
            <a:chExt cx="545" cy="691"/>
          </a:xfrm>
        </p:grpSpPr>
        <p:sp>
          <p:nvSpPr>
            <p:cNvPr id="28" name="Arc 224">
              <a:extLst>
                <a:ext uri="{FF2B5EF4-FFF2-40B4-BE49-F238E27FC236}">
                  <a16:creationId xmlns:a16="http://schemas.microsoft.com/office/drawing/2014/main" id="{54F2614F-5441-E119-A48C-5230C741B9B1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1749" y="2846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" name="Text Box 243">
              <a:extLst>
                <a:ext uri="{FF2B5EF4-FFF2-40B4-BE49-F238E27FC236}">
                  <a16:creationId xmlns:a16="http://schemas.microsoft.com/office/drawing/2014/main" id="{216DF0DA-43CC-303B-0D27-EDB25D20D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3249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+ ٥</a:t>
              </a:r>
              <a:endParaRPr lang="en-US" altLang="en-US" sz="2400" b="1" dirty="0"/>
            </a:p>
          </p:txBody>
        </p:sp>
      </p:grpSp>
      <p:grpSp>
        <p:nvGrpSpPr>
          <p:cNvPr id="30" name="Group 246">
            <a:extLst>
              <a:ext uri="{FF2B5EF4-FFF2-40B4-BE49-F238E27FC236}">
                <a16:creationId xmlns:a16="http://schemas.microsoft.com/office/drawing/2014/main" id="{62922E89-CF52-1186-9EB6-386D49726411}"/>
              </a:ext>
            </a:extLst>
          </p:cNvPr>
          <p:cNvGrpSpPr>
            <a:grpSpLocks/>
          </p:cNvGrpSpPr>
          <p:nvPr/>
        </p:nvGrpSpPr>
        <p:grpSpPr bwMode="auto">
          <a:xfrm>
            <a:off x="4672494" y="4136547"/>
            <a:ext cx="868363" cy="1090612"/>
            <a:chOff x="888" y="2850"/>
            <a:chExt cx="547" cy="687"/>
          </a:xfrm>
        </p:grpSpPr>
        <p:sp>
          <p:nvSpPr>
            <p:cNvPr id="31" name="Arc 232">
              <a:extLst>
                <a:ext uri="{FF2B5EF4-FFF2-40B4-BE49-F238E27FC236}">
                  <a16:creationId xmlns:a16="http://schemas.microsoft.com/office/drawing/2014/main" id="{E22F048B-E490-8C6B-B568-AEABFB4303B2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888" y="2850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" name="Text Box 244">
              <a:extLst>
                <a:ext uri="{FF2B5EF4-FFF2-40B4-BE49-F238E27FC236}">
                  <a16:creationId xmlns:a16="http://schemas.microsoft.com/office/drawing/2014/main" id="{E3B3536B-12D8-07D6-3F61-EC7414688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3249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+ ٥</a:t>
              </a:r>
              <a:endParaRPr lang="en-US" altLang="en-US" sz="2400" b="1" dirty="0"/>
            </a:p>
          </p:txBody>
        </p:sp>
      </p:grpSp>
      <p:sp>
        <p:nvSpPr>
          <p:cNvPr id="25" name="Text Box 240">
            <a:extLst>
              <a:ext uri="{FF2B5EF4-FFF2-40B4-BE49-F238E27FC236}">
                <a16:creationId xmlns:a16="http://schemas.microsoft.com/office/drawing/2014/main" id="{79F99301-30B4-6AE3-44D8-E43847EE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691" y="3890382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 dirty="0"/>
              <a:t>٣٧</a:t>
            </a:r>
            <a:endParaRPr lang="en-US" altLang="en-US" sz="2400" b="1" dirty="0"/>
          </a:p>
        </p:txBody>
      </p:sp>
      <p:grpSp>
        <p:nvGrpSpPr>
          <p:cNvPr id="33" name="Group 246">
            <a:extLst>
              <a:ext uri="{FF2B5EF4-FFF2-40B4-BE49-F238E27FC236}">
                <a16:creationId xmlns:a16="http://schemas.microsoft.com/office/drawing/2014/main" id="{085DB40F-78FC-FDEA-0989-4858643070BC}"/>
              </a:ext>
            </a:extLst>
          </p:cNvPr>
          <p:cNvGrpSpPr>
            <a:grpSpLocks/>
          </p:cNvGrpSpPr>
          <p:nvPr/>
        </p:nvGrpSpPr>
        <p:grpSpPr bwMode="auto">
          <a:xfrm>
            <a:off x="3424542" y="4224653"/>
            <a:ext cx="868363" cy="1090612"/>
            <a:chOff x="888" y="2850"/>
            <a:chExt cx="547" cy="687"/>
          </a:xfrm>
        </p:grpSpPr>
        <p:sp>
          <p:nvSpPr>
            <p:cNvPr id="34" name="Arc 232">
              <a:extLst>
                <a:ext uri="{FF2B5EF4-FFF2-40B4-BE49-F238E27FC236}">
                  <a16:creationId xmlns:a16="http://schemas.microsoft.com/office/drawing/2014/main" id="{5013E0EC-DCCC-7FCD-537D-D77564BE1A8F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888" y="2850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5" name="Text Box 244">
              <a:extLst>
                <a:ext uri="{FF2B5EF4-FFF2-40B4-BE49-F238E27FC236}">
                  <a16:creationId xmlns:a16="http://schemas.microsoft.com/office/drawing/2014/main" id="{3D7B1B53-D44F-D916-5AF4-C4A8B8C66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3249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+ ٥</a:t>
              </a:r>
              <a:endParaRPr lang="en-US" altLang="en-US" sz="2400" b="1" dirty="0"/>
            </a:p>
          </p:txBody>
        </p:sp>
      </p:grpSp>
      <p:sp>
        <p:nvSpPr>
          <p:cNvPr id="38" name="Text Box 236">
            <a:extLst>
              <a:ext uri="{FF2B5EF4-FFF2-40B4-BE49-F238E27FC236}">
                <a16:creationId xmlns:a16="http://schemas.microsoft.com/office/drawing/2014/main" id="{166F599A-E1FC-AD2D-BA80-84762B20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545" y="3923626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 dirty="0"/>
              <a:t>٤٢</a:t>
            </a:r>
            <a:endParaRPr lang="en-US" altLang="en-US" sz="2400" b="1" dirty="0"/>
          </a:p>
        </p:txBody>
      </p:sp>
      <p:grpSp>
        <p:nvGrpSpPr>
          <p:cNvPr id="39" name="Group 246">
            <a:extLst>
              <a:ext uri="{FF2B5EF4-FFF2-40B4-BE49-F238E27FC236}">
                <a16:creationId xmlns:a16="http://schemas.microsoft.com/office/drawing/2014/main" id="{19639889-C335-9FE8-2617-775AC0C3F09C}"/>
              </a:ext>
            </a:extLst>
          </p:cNvPr>
          <p:cNvGrpSpPr>
            <a:grpSpLocks/>
          </p:cNvGrpSpPr>
          <p:nvPr/>
        </p:nvGrpSpPr>
        <p:grpSpPr bwMode="auto">
          <a:xfrm>
            <a:off x="1970460" y="4293944"/>
            <a:ext cx="868363" cy="1090612"/>
            <a:chOff x="888" y="2850"/>
            <a:chExt cx="547" cy="687"/>
          </a:xfrm>
        </p:grpSpPr>
        <p:sp>
          <p:nvSpPr>
            <p:cNvPr id="40" name="Arc 232">
              <a:extLst>
                <a:ext uri="{FF2B5EF4-FFF2-40B4-BE49-F238E27FC236}">
                  <a16:creationId xmlns:a16="http://schemas.microsoft.com/office/drawing/2014/main" id="{B7CFD669-19FD-FDC5-4168-B53A85F90B83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888" y="2850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" name="Text Box 244">
              <a:extLst>
                <a:ext uri="{FF2B5EF4-FFF2-40B4-BE49-F238E27FC236}">
                  <a16:creationId xmlns:a16="http://schemas.microsoft.com/office/drawing/2014/main" id="{901F2679-9661-541E-15EE-0F8A72D28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3249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+ ٥</a:t>
              </a:r>
              <a:endParaRPr lang="en-US" altLang="en-US" sz="2400" b="1" dirty="0"/>
            </a:p>
          </p:txBody>
        </p:sp>
      </p:grpSp>
      <p:sp>
        <p:nvSpPr>
          <p:cNvPr id="42" name="Text Box 236">
            <a:extLst>
              <a:ext uri="{FF2B5EF4-FFF2-40B4-BE49-F238E27FC236}">
                <a16:creationId xmlns:a16="http://schemas.microsoft.com/office/drawing/2014/main" id="{BC3C1AD0-E273-DD66-C1A4-7574634F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655" y="3911113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 dirty="0"/>
              <a:t>٤٧</a:t>
            </a:r>
            <a:endParaRPr lang="en-US" altLang="en-US" sz="2400" b="1" dirty="0"/>
          </a:p>
        </p:txBody>
      </p:sp>
      <p:sp>
        <p:nvSpPr>
          <p:cNvPr id="43" name="Text Box 236">
            <a:extLst>
              <a:ext uri="{FF2B5EF4-FFF2-40B4-BE49-F238E27FC236}">
                <a16:creationId xmlns:a16="http://schemas.microsoft.com/office/drawing/2014/main" id="{606E9428-0FCC-31D7-F920-2F27247B7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656" y="3890382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 dirty="0"/>
              <a:t>٥٢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3785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/>
      <p:bldP spid="16" grpId="0"/>
      <p:bldP spid="17" grpId="0"/>
      <p:bldP spid="18" grpId="0"/>
      <p:bldP spid="25" grpId="0"/>
      <p:bldP spid="38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١-٧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١-٧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احل المسائل باستعمال </a:t>
            </a:r>
            <a:r>
              <a:rPr lang="ar-SA" sz="4000" dirty="0" err="1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استراتيجة</a:t>
            </a: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 النمط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89332" y="4519767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(٣)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D1B92CF-3FD2-EBA2-C947-D21DE0F6573E}"/>
              </a:ext>
            </a:extLst>
          </p:cNvPr>
          <p:cNvGrpSpPr>
            <a:grpSpLocks/>
          </p:cNvGrpSpPr>
          <p:nvPr/>
        </p:nvGrpSpPr>
        <p:grpSpPr bwMode="auto">
          <a:xfrm>
            <a:off x="4080668" y="402755"/>
            <a:ext cx="4030663" cy="550862"/>
            <a:chOff x="1669" y="452"/>
            <a:chExt cx="1996" cy="347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8699FB56-4696-BE50-CC4E-20067E560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EAEE1C47-090B-CEE5-BD40-3F96309BA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استراتيجية حل المسألة البحث عن نمط</a:t>
              </a:r>
              <a:endParaRPr lang="en-US" altLang="en-US" sz="2400" b="1"/>
            </a:p>
          </p:txBody>
        </p: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4173648C-EF4B-1BAB-92D4-20F5D195C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743" y="1267942"/>
            <a:ext cx="8964613" cy="10080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ar-SA" altLang="en-US" sz="2000" b="1"/>
              <a:t>أسقطت كرة من ارتفاع ٢٧٠ سم ، فكانت ارتفاعاتها في الارتدادات الثلاثة الأولى : ١٨٠ سم ، ١٢٠ سم </a:t>
            </a:r>
          </a:p>
          <a:p>
            <a:pPr eaLnBrk="1" hangingPunct="1"/>
            <a:r>
              <a:rPr lang="ar-SA" altLang="en-US" sz="2000" b="1"/>
              <a:t>، ٨٠ سم على الترتيب . صف نمط الارتفاعات ،ثم احسب : بعد أي ارتداد يصبح ارتفاعها أقل من ٣٠ سم ؟</a:t>
            </a:r>
            <a:endParaRPr lang="en-US" altLang="en-US" sz="2000" b="1"/>
          </a:p>
        </p:txBody>
      </p:sp>
      <p:graphicFrame>
        <p:nvGraphicFramePr>
          <p:cNvPr id="8" name="Group 91">
            <a:extLst>
              <a:ext uri="{FF2B5EF4-FFF2-40B4-BE49-F238E27FC236}">
                <a16:creationId xmlns:a16="http://schemas.microsoft.com/office/drawing/2014/main" id="{47197911-AE8B-F77B-40DA-9A5D6136B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08244"/>
              </p:ext>
            </p:extLst>
          </p:nvPr>
        </p:nvGraphicFramePr>
        <p:xfrm>
          <a:off x="1775618" y="3068167"/>
          <a:ext cx="8713788" cy="1441450"/>
        </p:xfrm>
        <a:graphic>
          <a:graphicData uri="http://schemas.openxmlformats.org/drawingml/2006/table">
            <a:tbl>
              <a:tblPr rtl="1"/>
              <a:tblGrid>
                <a:gridCol w="124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الارتداد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الارتفاع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١٨٠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00">
            <a:extLst>
              <a:ext uri="{FF2B5EF4-FFF2-40B4-BE49-F238E27FC236}">
                <a16:creationId xmlns:a16="http://schemas.microsoft.com/office/drawing/2014/main" id="{C207D062-DA41-DB11-499B-0C118F7FEEB0}"/>
              </a:ext>
            </a:extLst>
          </p:cNvPr>
          <p:cNvGrpSpPr>
            <a:grpSpLocks/>
          </p:cNvGrpSpPr>
          <p:nvPr/>
        </p:nvGrpSpPr>
        <p:grpSpPr bwMode="auto">
          <a:xfrm>
            <a:off x="7647781" y="4188942"/>
            <a:ext cx="858837" cy="1373188"/>
            <a:chOff x="3833" y="2594"/>
            <a:chExt cx="541" cy="865"/>
          </a:xfrm>
        </p:grpSpPr>
        <p:grpSp>
          <p:nvGrpSpPr>
            <p:cNvPr id="14" name="Group 98">
              <a:extLst>
                <a:ext uri="{FF2B5EF4-FFF2-40B4-BE49-F238E27FC236}">
                  <a16:creationId xmlns:a16="http://schemas.microsoft.com/office/drawing/2014/main" id="{EF8E2802-97C2-DE6A-F21F-8B01A2A845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2976"/>
              <a:ext cx="515" cy="483"/>
              <a:chOff x="946" y="2862"/>
              <a:chExt cx="515" cy="483"/>
            </a:xfrm>
          </p:grpSpPr>
          <p:grpSp>
            <p:nvGrpSpPr>
              <p:cNvPr id="17" name="Group 93">
                <a:extLst>
                  <a:ext uri="{FF2B5EF4-FFF2-40B4-BE49-F238E27FC236}">
                    <a16:creationId xmlns:a16="http://schemas.microsoft.com/office/drawing/2014/main" id="{5677744C-8C7A-5CBE-A548-C18D7A1AF9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6" y="2862"/>
                <a:ext cx="363" cy="483"/>
                <a:chOff x="4967" y="2221"/>
                <a:chExt cx="363" cy="483"/>
              </a:xfrm>
            </p:grpSpPr>
            <p:sp>
              <p:nvSpPr>
                <p:cNvPr id="19" name="Text Box 94">
                  <a:extLst>
                    <a:ext uri="{FF2B5EF4-FFF2-40B4-BE49-F238E27FC236}">
                      <a16:creationId xmlns:a16="http://schemas.microsoft.com/office/drawing/2014/main" id="{D0A6BDBD-81FB-2C56-75AF-8143DE77ED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20" name="Text Box 95">
                  <a:extLst>
                    <a:ext uri="{FF2B5EF4-FFF2-40B4-BE49-F238E27FC236}">
                      <a16:creationId xmlns:a16="http://schemas.microsoft.com/office/drawing/2014/main" id="{2A5F0B90-1EC9-EAF2-5BB5-68E321955F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  <p:sp>
              <p:nvSpPr>
                <p:cNvPr id="21" name="Line 96">
                  <a:extLst>
                    <a:ext uri="{FF2B5EF4-FFF2-40B4-BE49-F238E27FC236}">
                      <a16:creationId xmlns:a16="http://schemas.microsoft.com/office/drawing/2014/main" id="{CC8A3793-406E-B332-3FF9-881958DFC4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8" name="Text Box 97">
                <a:extLst>
                  <a:ext uri="{FF2B5EF4-FFF2-40B4-BE49-F238E27FC236}">
                    <a16:creationId xmlns:a16="http://schemas.microsoft.com/office/drawing/2014/main" id="{B544B644-C0F1-D47E-19E1-C6732D9927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" y="295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sp>
          <p:nvSpPr>
            <p:cNvPr id="16" name="Arc 99">
              <a:extLst>
                <a:ext uri="{FF2B5EF4-FFF2-40B4-BE49-F238E27FC236}">
                  <a16:creationId xmlns:a16="http://schemas.microsoft.com/office/drawing/2014/main" id="{5B8B0457-4991-020A-BA6F-76592DDF1FEE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3847" y="2594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2" name="Group 101">
            <a:extLst>
              <a:ext uri="{FF2B5EF4-FFF2-40B4-BE49-F238E27FC236}">
                <a16:creationId xmlns:a16="http://schemas.microsoft.com/office/drawing/2014/main" id="{E77719D5-1131-641F-C1E2-27A821A0CD4C}"/>
              </a:ext>
            </a:extLst>
          </p:cNvPr>
          <p:cNvGrpSpPr>
            <a:grpSpLocks/>
          </p:cNvGrpSpPr>
          <p:nvPr/>
        </p:nvGrpSpPr>
        <p:grpSpPr bwMode="auto">
          <a:xfrm>
            <a:off x="6312693" y="4195292"/>
            <a:ext cx="858838" cy="1373188"/>
            <a:chOff x="3833" y="2594"/>
            <a:chExt cx="541" cy="865"/>
          </a:xfrm>
        </p:grpSpPr>
        <p:grpSp>
          <p:nvGrpSpPr>
            <p:cNvPr id="23" name="Group 102">
              <a:extLst>
                <a:ext uri="{FF2B5EF4-FFF2-40B4-BE49-F238E27FC236}">
                  <a16:creationId xmlns:a16="http://schemas.microsoft.com/office/drawing/2014/main" id="{A5F7BECB-10A2-EDCB-D470-8AFA70BBC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2976"/>
              <a:ext cx="515" cy="483"/>
              <a:chOff x="946" y="2862"/>
              <a:chExt cx="515" cy="483"/>
            </a:xfrm>
          </p:grpSpPr>
          <p:grpSp>
            <p:nvGrpSpPr>
              <p:cNvPr id="25" name="Group 103">
                <a:extLst>
                  <a:ext uri="{FF2B5EF4-FFF2-40B4-BE49-F238E27FC236}">
                    <a16:creationId xmlns:a16="http://schemas.microsoft.com/office/drawing/2014/main" id="{C34948B7-4D83-0A63-6233-5838C9852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6" y="2862"/>
                <a:ext cx="363" cy="483"/>
                <a:chOff x="4967" y="2221"/>
                <a:chExt cx="363" cy="483"/>
              </a:xfrm>
            </p:grpSpPr>
            <p:sp>
              <p:nvSpPr>
                <p:cNvPr id="27" name="Text Box 104">
                  <a:extLst>
                    <a:ext uri="{FF2B5EF4-FFF2-40B4-BE49-F238E27FC236}">
                      <a16:creationId xmlns:a16="http://schemas.microsoft.com/office/drawing/2014/main" id="{CAA73358-9D05-6D7A-FF7C-0F2DCB27C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28" name="Text Box 105">
                  <a:extLst>
                    <a:ext uri="{FF2B5EF4-FFF2-40B4-BE49-F238E27FC236}">
                      <a16:creationId xmlns:a16="http://schemas.microsoft.com/office/drawing/2014/main" id="{65D35D23-598F-576C-0414-87D71781B0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  <p:sp>
              <p:nvSpPr>
                <p:cNvPr id="29" name="Line 106">
                  <a:extLst>
                    <a:ext uri="{FF2B5EF4-FFF2-40B4-BE49-F238E27FC236}">
                      <a16:creationId xmlns:a16="http://schemas.microsoft.com/office/drawing/2014/main" id="{B45A6DEE-5CCE-5B8B-6EF9-F0F7AC3769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6" name="Text Box 107">
                <a:extLst>
                  <a:ext uri="{FF2B5EF4-FFF2-40B4-BE49-F238E27FC236}">
                    <a16:creationId xmlns:a16="http://schemas.microsoft.com/office/drawing/2014/main" id="{EC238594-326C-1631-7776-928148F67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" y="295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sp>
          <p:nvSpPr>
            <p:cNvPr id="24" name="Arc 108">
              <a:extLst>
                <a:ext uri="{FF2B5EF4-FFF2-40B4-BE49-F238E27FC236}">
                  <a16:creationId xmlns:a16="http://schemas.microsoft.com/office/drawing/2014/main" id="{7E7A398D-32BC-EAA0-60EE-B553BE2041FD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3847" y="2594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0" name="Group 109">
            <a:extLst>
              <a:ext uri="{FF2B5EF4-FFF2-40B4-BE49-F238E27FC236}">
                <a16:creationId xmlns:a16="http://schemas.microsoft.com/office/drawing/2014/main" id="{D11BD235-CCAC-AF1B-7942-1648159DB932}"/>
              </a:ext>
            </a:extLst>
          </p:cNvPr>
          <p:cNvGrpSpPr>
            <a:grpSpLocks/>
          </p:cNvGrpSpPr>
          <p:nvPr/>
        </p:nvGrpSpPr>
        <p:grpSpPr bwMode="auto">
          <a:xfrm>
            <a:off x="4949031" y="4182592"/>
            <a:ext cx="858837" cy="1373188"/>
            <a:chOff x="3833" y="2594"/>
            <a:chExt cx="541" cy="865"/>
          </a:xfrm>
        </p:grpSpPr>
        <p:grpSp>
          <p:nvGrpSpPr>
            <p:cNvPr id="31" name="Group 110">
              <a:extLst>
                <a:ext uri="{FF2B5EF4-FFF2-40B4-BE49-F238E27FC236}">
                  <a16:creationId xmlns:a16="http://schemas.microsoft.com/office/drawing/2014/main" id="{0F828E58-CD83-8356-D237-369DABF674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2976"/>
              <a:ext cx="515" cy="483"/>
              <a:chOff x="946" y="2862"/>
              <a:chExt cx="515" cy="483"/>
            </a:xfrm>
          </p:grpSpPr>
          <p:grpSp>
            <p:nvGrpSpPr>
              <p:cNvPr id="33" name="Group 111">
                <a:extLst>
                  <a:ext uri="{FF2B5EF4-FFF2-40B4-BE49-F238E27FC236}">
                    <a16:creationId xmlns:a16="http://schemas.microsoft.com/office/drawing/2014/main" id="{5498DE1F-1C8C-8E62-750A-DD3E5BB5D9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6" y="2862"/>
                <a:ext cx="363" cy="483"/>
                <a:chOff x="4967" y="2221"/>
                <a:chExt cx="363" cy="483"/>
              </a:xfrm>
            </p:grpSpPr>
            <p:sp>
              <p:nvSpPr>
                <p:cNvPr id="35" name="Text Box 112">
                  <a:extLst>
                    <a:ext uri="{FF2B5EF4-FFF2-40B4-BE49-F238E27FC236}">
                      <a16:creationId xmlns:a16="http://schemas.microsoft.com/office/drawing/2014/main" id="{C83412D8-1FBD-8979-0299-C8101B4EB1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36" name="Text Box 113">
                  <a:extLst>
                    <a:ext uri="{FF2B5EF4-FFF2-40B4-BE49-F238E27FC236}">
                      <a16:creationId xmlns:a16="http://schemas.microsoft.com/office/drawing/2014/main" id="{DB06BCE6-7027-04E7-F7DB-E1E1B101EF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  <p:sp>
              <p:nvSpPr>
                <p:cNvPr id="37" name="Line 114">
                  <a:extLst>
                    <a:ext uri="{FF2B5EF4-FFF2-40B4-BE49-F238E27FC236}">
                      <a16:creationId xmlns:a16="http://schemas.microsoft.com/office/drawing/2014/main" id="{D56CB755-45C3-5A58-F656-AF9959B8D0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4" name="Text Box 115">
                <a:extLst>
                  <a:ext uri="{FF2B5EF4-FFF2-40B4-BE49-F238E27FC236}">
                    <a16:creationId xmlns:a16="http://schemas.microsoft.com/office/drawing/2014/main" id="{02B9A56A-E03C-DBBF-C13B-C6B9C3209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" y="295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sp>
          <p:nvSpPr>
            <p:cNvPr id="32" name="Arc 116">
              <a:extLst>
                <a:ext uri="{FF2B5EF4-FFF2-40B4-BE49-F238E27FC236}">
                  <a16:creationId xmlns:a16="http://schemas.microsoft.com/office/drawing/2014/main" id="{F70D47C3-E27F-DD7D-8328-6A53F2F6E623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3847" y="2594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8" name="Group 117">
            <a:extLst>
              <a:ext uri="{FF2B5EF4-FFF2-40B4-BE49-F238E27FC236}">
                <a16:creationId xmlns:a16="http://schemas.microsoft.com/office/drawing/2014/main" id="{AB33ED3A-E757-5935-1488-07C7840AB153}"/>
              </a:ext>
            </a:extLst>
          </p:cNvPr>
          <p:cNvGrpSpPr>
            <a:grpSpLocks/>
          </p:cNvGrpSpPr>
          <p:nvPr/>
        </p:nvGrpSpPr>
        <p:grpSpPr bwMode="auto">
          <a:xfrm>
            <a:off x="3613943" y="4188942"/>
            <a:ext cx="858838" cy="1373188"/>
            <a:chOff x="3833" y="2594"/>
            <a:chExt cx="541" cy="865"/>
          </a:xfrm>
        </p:grpSpPr>
        <p:grpSp>
          <p:nvGrpSpPr>
            <p:cNvPr id="39" name="Group 118">
              <a:extLst>
                <a:ext uri="{FF2B5EF4-FFF2-40B4-BE49-F238E27FC236}">
                  <a16:creationId xmlns:a16="http://schemas.microsoft.com/office/drawing/2014/main" id="{DCDAADDE-DAC3-986B-1FF7-8BA37532A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2976"/>
              <a:ext cx="515" cy="483"/>
              <a:chOff x="946" y="2862"/>
              <a:chExt cx="515" cy="483"/>
            </a:xfrm>
          </p:grpSpPr>
          <p:grpSp>
            <p:nvGrpSpPr>
              <p:cNvPr id="41" name="Group 119">
                <a:extLst>
                  <a:ext uri="{FF2B5EF4-FFF2-40B4-BE49-F238E27FC236}">
                    <a16:creationId xmlns:a16="http://schemas.microsoft.com/office/drawing/2014/main" id="{2518317A-757A-EF1F-4D77-A3E63C9AC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6" y="2862"/>
                <a:ext cx="363" cy="483"/>
                <a:chOff x="4967" y="2221"/>
                <a:chExt cx="363" cy="483"/>
              </a:xfrm>
            </p:grpSpPr>
            <p:sp>
              <p:nvSpPr>
                <p:cNvPr id="43" name="Text Box 120">
                  <a:extLst>
                    <a:ext uri="{FF2B5EF4-FFF2-40B4-BE49-F238E27FC236}">
                      <a16:creationId xmlns:a16="http://schemas.microsoft.com/office/drawing/2014/main" id="{9568253E-7B27-843A-E772-82117DADFD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44" name="Text Box 121">
                  <a:extLst>
                    <a:ext uri="{FF2B5EF4-FFF2-40B4-BE49-F238E27FC236}">
                      <a16:creationId xmlns:a16="http://schemas.microsoft.com/office/drawing/2014/main" id="{D8344042-BE59-C891-7410-85B445E2DA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  <p:sp>
              <p:nvSpPr>
                <p:cNvPr id="45" name="Line 122">
                  <a:extLst>
                    <a:ext uri="{FF2B5EF4-FFF2-40B4-BE49-F238E27FC236}">
                      <a16:creationId xmlns:a16="http://schemas.microsoft.com/office/drawing/2014/main" id="{96C8F58A-DCC7-FDB6-4E06-CD1A697A0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2" name="Text Box 123">
                <a:extLst>
                  <a:ext uri="{FF2B5EF4-FFF2-40B4-BE49-F238E27FC236}">
                    <a16:creationId xmlns:a16="http://schemas.microsoft.com/office/drawing/2014/main" id="{6D179A9C-0DF9-7623-C23E-AE3BC29720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" y="295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sp>
          <p:nvSpPr>
            <p:cNvPr id="40" name="Arc 124">
              <a:extLst>
                <a:ext uri="{FF2B5EF4-FFF2-40B4-BE49-F238E27FC236}">
                  <a16:creationId xmlns:a16="http://schemas.microsoft.com/office/drawing/2014/main" id="{A5BA0A52-38D2-4F21-FE47-319A455F2989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3847" y="2594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46" name="Group 125">
            <a:extLst>
              <a:ext uri="{FF2B5EF4-FFF2-40B4-BE49-F238E27FC236}">
                <a16:creationId xmlns:a16="http://schemas.microsoft.com/office/drawing/2014/main" id="{0DE18AE6-1797-AEA9-D71F-2AD76AA996AC}"/>
              </a:ext>
            </a:extLst>
          </p:cNvPr>
          <p:cNvGrpSpPr>
            <a:grpSpLocks/>
          </p:cNvGrpSpPr>
          <p:nvPr/>
        </p:nvGrpSpPr>
        <p:grpSpPr bwMode="auto">
          <a:xfrm>
            <a:off x="2280443" y="4182592"/>
            <a:ext cx="858838" cy="1373188"/>
            <a:chOff x="3833" y="2594"/>
            <a:chExt cx="541" cy="865"/>
          </a:xfrm>
        </p:grpSpPr>
        <p:grpSp>
          <p:nvGrpSpPr>
            <p:cNvPr id="47" name="Group 126">
              <a:extLst>
                <a:ext uri="{FF2B5EF4-FFF2-40B4-BE49-F238E27FC236}">
                  <a16:creationId xmlns:a16="http://schemas.microsoft.com/office/drawing/2014/main" id="{EBD9BCA3-7A41-032C-76BC-621FD749B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2976"/>
              <a:ext cx="515" cy="483"/>
              <a:chOff x="946" y="2862"/>
              <a:chExt cx="515" cy="483"/>
            </a:xfrm>
          </p:grpSpPr>
          <p:grpSp>
            <p:nvGrpSpPr>
              <p:cNvPr id="49" name="Group 127">
                <a:extLst>
                  <a:ext uri="{FF2B5EF4-FFF2-40B4-BE49-F238E27FC236}">
                    <a16:creationId xmlns:a16="http://schemas.microsoft.com/office/drawing/2014/main" id="{9BB0AD65-9262-4C75-FC6A-B4E7697B79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6" y="2862"/>
                <a:ext cx="363" cy="483"/>
                <a:chOff x="4967" y="2221"/>
                <a:chExt cx="363" cy="483"/>
              </a:xfrm>
            </p:grpSpPr>
            <p:sp>
              <p:nvSpPr>
                <p:cNvPr id="51" name="Text Box 128">
                  <a:extLst>
                    <a:ext uri="{FF2B5EF4-FFF2-40B4-BE49-F238E27FC236}">
                      <a16:creationId xmlns:a16="http://schemas.microsoft.com/office/drawing/2014/main" id="{FF8E9C8E-781E-213D-F14B-2B23F55391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52" name="Text Box 129">
                  <a:extLst>
                    <a:ext uri="{FF2B5EF4-FFF2-40B4-BE49-F238E27FC236}">
                      <a16:creationId xmlns:a16="http://schemas.microsoft.com/office/drawing/2014/main" id="{B83CCB7B-14B1-D271-15CA-CCEF6D4D81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  <p:sp>
              <p:nvSpPr>
                <p:cNvPr id="53" name="Line 130">
                  <a:extLst>
                    <a:ext uri="{FF2B5EF4-FFF2-40B4-BE49-F238E27FC236}">
                      <a16:creationId xmlns:a16="http://schemas.microsoft.com/office/drawing/2014/main" id="{E6D85AFF-9FD2-4CE9-D850-08610CBF7E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50" name="Text Box 131">
                <a:extLst>
                  <a:ext uri="{FF2B5EF4-FFF2-40B4-BE49-F238E27FC236}">
                    <a16:creationId xmlns:a16="http://schemas.microsoft.com/office/drawing/2014/main" id="{34A8D030-AB6B-2431-E132-243BBBB34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" y="295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sp>
          <p:nvSpPr>
            <p:cNvPr id="48" name="Arc 132">
              <a:extLst>
                <a:ext uri="{FF2B5EF4-FFF2-40B4-BE49-F238E27FC236}">
                  <a16:creationId xmlns:a16="http://schemas.microsoft.com/office/drawing/2014/main" id="{D7C3406A-2489-F8DA-6D90-BB7C23996D0C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3847" y="2594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54" name="Group 142">
            <a:extLst>
              <a:ext uri="{FF2B5EF4-FFF2-40B4-BE49-F238E27FC236}">
                <a16:creationId xmlns:a16="http://schemas.microsoft.com/office/drawing/2014/main" id="{66F4CBA4-AA98-C2CF-641E-22BEB2399916}"/>
              </a:ext>
            </a:extLst>
          </p:cNvPr>
          <p:cNvGrpSpPr>
            <a:grpSpLocks/>
          </p:cNvGrpSpPr>
          <p:nvPr/>
        </p:nvGrpSpPr>
        <p:grpSpPr bwMode="auto">
          <a:xfrm>
            <a:off x="1907381" y="3761905"/>
            <a:ext cx="947737" cy="766762"/>
            <a:chOff x="2827" y="3521"/>
            <a:chExt cx="597" cy="483"/>
          </a:xfrm>
        </p:grpSpPr>
        <p:grpSp>
          <p:nvGrpSpPr>
            <p:cNvPr id="55" name="Group 136">
              <a:extLst>
                <a:ext uri="{FF2B5EF4-FFF2-40B4-BE49-F238E27FC236}">
                  <a16:creationId xmlns:a16="http://schemas.microsoft.com/office/drawing/2014/main" id="{0F587E53-7B1F-9963-4B4B-A35A8CE89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3521"/>
              <a:ext cx="363" cy="483"/>
              <a:chOff x="4967" y="2221"/>
              <a:chExt cx="363" cy="483"/>
            </a:xfrm>
          </p:grpSpPr>
          <p:sp>
            <p:nvSpPr>
              <p:cNvPr id="57" name="Text Box 137">
                <a:extLst>
                  <a:ext uri="{FF2B5EF4-FFF2-40B4-BE49-F238E27FC236}">
                    <a16:creationId xmlns:a16="http://schemas.microsoft.com/office/drawing/2014/main" id="{3A189B37-9026-C643-DF70-81268C36F8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١٩</a:t>
                </a:r>
                <a:endParaRPr lang="en-US" altLang="en-US" sz="2400" b="1"/>
              </a:p>
            </p:txBody>
          </p:sp>
          <p:sp>
            <p:nvSpPr>
              <p:cNvPr id="58" name="Text Box 138">
                <a:extLst>
                  <a:ext uri="{FF2B5EF4-FFF2-40B4-BE49-F238E27FC236}">
                    <a16:creationId xmlns:a16="http://schemas.microsoft.com/office/drawing/2014/main" id="{D83B297E-A29E-68EB-C4FC-853B94BD8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٢٧</a:t>
                </a:r>
                <a:endParaRPr lang="en-US" altLang="en-US" sz="2400" b="1"/>
              </a:p>
            </p:txBody>
          </p:sp>
          <p:sp>
            <p:nvSpPr>
              <p:cNvPr id="59" name="Line 139">
                <a:extLst>
                  <a:ext uri="{FF2B5EF4-FFF2-40B4-BE49-F238E27FC236}">
                    <a16:creationId xmlns:a16="http://schemas.microsoft.com/office/drawing/2014/main" id="{76462220-6C97-586B-A3D1-7729A53B0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6" name="Text Box 140">
              <a:extLst>
                <a:ext uri="{FF2B5EF4-FFF2-40B4-BE49-F238E27FC236}">
                  <a16:creationId xmlns:a16="http://schemas.microsoft.com/office/drawing/2014/main" id="{CDB36526-D10C-4440-82B4-C39007EB6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" y="362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٢٣</a:t>
              </a:r>
              <a:endParaRPr lang="en-US" altLang="en-US" sz="2400" b="1"/>
            </a:p>
          </p:txBody>
        </p:sp>
      </p:grpSp>
      <p:sp>
        <p:nvSpPr>
          <p:cNvPr id="60" name="Text Box 143">
            <a:extLst>
              <a:ext uri="{FF2B5EF4-FFF2-40B4-BE49-F238E27FC236}">
                <a16:creationId xmlns:a16="http://schemas.microsoft.com/office/drawing/2014/main" id="{3DFED4EB-D4AC-CDA0-47F9-FDC846A86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693" y="3919067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١٢٠</a:t>
            </a:r>
            <a:endParaRPr lang="en-US" altLang="en-US" sz="2400" b="1"/>
          </a:p>
        </p:txBody>
      </p:sp>
      <p:sp>
        <p:nvSpPr>
          <p:cNvPr id="61" name="Text Box 144">
            <a:extLst>
              <a:ext uri="{FF2B5EF4-FFF2-40B4-BE49-F238E27FC236}">
                <a16:creationId xmlns:a16="http://schemas.microsoft.com/office/drawing/2014/main" id="{550B12CC-4921-D549-DEBB-DE0E18934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806" y="3919067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٨٠</a:t>
            </a:r>
            <a:endParaRPr lang="en-US" altLang="en-US" sz="2400" b="1"/>
          </a:p>
        </p:txBody>
      </p:sp>
      <p:grpSp>
        <p:nvGrpSpPr>
          <p:cNvPr id="62" name="Group 145">
            <a:extLst>
              <a:ext uri="{FF2B5EF4-FFF2-40B4-BE49-F238E27FC236}">
                <a16:creationId xmlns:a16="http://schemas.microsoft.com/office/drawing/2014/main" id="{E0A963FF-9885-A265-461D-4A4892078FE4}"/>
              </a:ext>
            </a:extLst>
          </p:cNvPr>
          <p:cNvGrpSpPr>
            <a:grpSpLocks/>
          </p:cNvGrpSpPr>
          <p:nvPr/>
        </p:nvGrpSpPr>
        <p:grpSpPr bwMode="auto">
          <a:xfrm>
            <a:off x="4393406" y="3766667"/>
            <a:ext cx="947737" cy="766763"/>
            <a:chOff x="2827" y="3521"/>
            <a:chExt cx="597" cy="483"/>
          </a:xfrm>
        </p:grpSpPr>
        <p:grpSp>
          <p:nvGrpSpPr>
            <p:cNvPr id="63" name="Group 146">
              <a:extLst>
                <a:ext uri="{FF2B5EF4-FFF2-40B4-BE49-F238E27FC236}">
                  <a16:creationId xmlns:a16="http://schemas.microsoft.com/office/drawing/2014/main" id="{C669B5CA-B71B-C958-2830-6A38E2CCA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3521"/>
              <a:ext cx="363" cy="483"/>
              <a:chOff x="4967" y="2221"/>
              <a:chExt cx="363" cy="483"/>
            </a:xfrm>
          </p:grpSpPr>
          <p:sp>
            <p:nvSpPr>
              <p:cNvPr id="65" name="Text Box 147">
                <a:extLst>
                  <a:ext uri="{FF2B5EF4-FFF2-40B4-BE49-F238E27FC236}">
                    <a16:creationId xmlns:a16="http://schemas.microsoft.com/office/drawing/2014/main" id="{258A1E37-10BD-6269-99BC-F839193856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  <p:sp>
            <p:nvSpPr>
              <p:cNvPr id="66" name="Text Box 148">
                <a:extLst>
                  <a:ext uri="{FF2B5EF4-FFF2-40B4-BE49-F238E27FC236}">
                    <a16:creationId xmlns:a16="http://schemas.microsoft.com/office/drawing/2014/main" id="{9BEFF9CA-AD80-F350-E316-C021FB67C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٣</a:t>
                </a:r>
                <a:endParaRPr lang="en-US" altLang="en-US" sz="2400" b="1"/>
              </a:p>
            </p:txBody>
          </p:sp>
          <p:sp>
            <p:nvSpPr>
              <p:cNvPr id="67" name="Line 149">
                <a:extLst>
                  <a:ext uri="{FF2B5EF4-FFF2-40B4-BE49-F238E27FC236}">
                    <a16:creationId xmlns:a16="http://schemas.microsoft.com/office/drawing/2014/main" id="{C3DE9C4E-F94F-2283-8D86-A9141FBF7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4" name="Text Box 150">
              <a:extLst>
                <a:ext uri="{FF2B5EF4-FFF2-40B4-BE49-F238E27FC236}">
                  <a16:creationId xmlns:a16="http://schemas.microsoft.com/office/drawing/2014/main" id="{E59DCFF0-B129-6620-0124-1643A8171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" y="362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٥٣</a:t>
              </a:r>
              <a:endParaRPr lang="en-US" altLang="en-US" sz="2400" b="1"/>
            </a:p>
          </p:txBody>
        </p:sp>
      </p:grpSp>
      <p:grpSp>
        <p:nvGrpSpPr>
          <p:cNvPr id="68" name="Group 151">
            <a:extLst>
              <a:ext uri="{FF2B5EF4-FFF2-40B4-BE49-F238E27FC236}">
                <a16:creationId xmlns:a16="http://schemas.microsoft.com/office/drawing/2014/main" id="{473A1551-C0DB-94E9-C142-DDCF2C71213D}"/>
              </a:ext>
            </a:extLst>
          </p:cNvPr>
          <p:cNvGrpSpPr>
            <a:grpSpLocks/>
          </p:cNvGrpSpPr>
          <p:nvPr/>
        </p:nvGrpSpPr>
        <p:grpSpPr bwMode="auto">
          <a:xfrm>
            <a:off x="3144043" y="3761905"/>
            <a:ext cx="947738" cy="766762"/>
            <a:chOff x="2827" y="3521"/>
            <a:chExt cx="597" cy="483"/>
          </a:xfrm>
        </p:grpSpPr>
        <p:grpSp>
          <p:nvGrpSpPr>
            <p:cNvPr id="69" name="Group 152">
              <a:extLst>
                <a:ext uri="{FF2B5EF4-FFF2-40B4-BE49-F238E27FC236}">
                  <a16:creationId xmlns:a16="http://schemas.microsoft.com/office/drawing/2014/main" id="{29E53D03-0864-8024-9F32-E0C3FC6CAB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3521"/>
              <a:ext cx="363" cy="483"/>
              <a:chOff x="4967" y="2221"/>
              <a:chExt cx="363" cy="483"/>
            </a:xfrm>
          </p:grpSpPr>
          <p:sp>
            <p:nvSpPr>
              <p:cNvPr id="71" name="Text Box 153">
                <a:extLst>
                  <a:ext uri="{FF2B5EF4-FFF2-40B4-BE49-F238E27FC236}">
                    <a16:creationId xmlns:a16="http://schemas.microsoft.com/office/drawing/2014/main" id="{705B496A-68D5-63D9-6815-01A1487496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٥</a:t>
                </a:r>
                <a:endParaRPr lang="en-US" altLang="en-US" sz="2400" b="1"/>
              </a:p>
            </p:txBody>
          </p:sp>
          <p:sp>
            <p:nvSpPr>
              <p:cNvPr id="72" name="Text Box 154">
                <a:extLst>
                  <a:ext uri="{FF2B5EF4-FFF2-40B4-BE49-F238E27FC236}">
                    <a16:creationId xmlns:a16="http://schemas.microsoft.com/office/drawing/2014/main" id="{AEE4605A-AF20-DBB7-E022-6E97D3F4C4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٩</a:t>
                </a:r>
                <a:endParaRPr lang="en-US" altLang="en-US" sz="2400" b="1"/>
              </a:p>
            </p:txBody>
          </p:sp>
          <p:sp>
            <p:nvSpPr>
              <p:cNvPr id="73" name="Line 155">
                <a:extLst>
                  <a:ext uri="{FF2B5EF4-FFF2-40B4-BE49-F238E27FC236}">
                    <a16:creationId xmlns:a16="http://schemas.microsoft.com/office/drawing/2014/main" id="{7F5510C4-BB50-3EDE-4FF4-F0120CDBD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0" name="Text Box 156">
              <a:extLst>
                <a:ext uri="{FF2B5EF4-FFF2-40B4-BE49-F238E27FC236}">
                  <a16:creationId xmlns:a16="http://schemas.microsoft.com/office/drawing/2014/main" id="{C2E485E8-24A2-1316-0229-28EC2EE8F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" y="362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٣٥</a:t>
              </a:r>
              <a:endParaRPr lang="en-US" altLang="en-US" sz="2400" b="1"/>
            </a:p>
          </p:txBody>
        </p:sp>
      </p:grpSp>
      <p:sp>
        <p:nvSpPr>
          <p:cNvPr id="74" name="Text Box 157">
            <a:extLst>
              <a:ext uri="{FF2B5EF4-FFF2-40B4-BE49-F238E27FC236}">
                <a16:creationId xmlns:a16="http://schemas.microsoft.com/office/drawing/2014/main" id="{A8F585A6-CD9A-DAF9-E2EA-17398067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018" y="5660555"/>
            <a:ext cx="2447925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C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/>
              <a:t>من الجدول نلاحظ أن :</a:t>
            </a:r>
            <a:endParaRPr lang="en-US" altLang="en-US" sz="2400" b="1"/>
          </a:p>
        </p:txBody>
      </p:sp>
      <p:sp>
        <p:nvSpPr>
          <p:cNvPr id="75" name="Text Box 158">
            <a:extLst>
              <a:ext uri="{FF2B5EF4-FFF2-40B4-BE49-F238E27FC236}">
                <a16:creationId xmlns:a16="http://schemas.microsoft.com/office/drawing/2014/main" id="{91B8419B-3B09-D79D-4F20-1DD02CEF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081" y="5660555"/>
            <a:ext cx="59055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C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 dirty="0"/>
              <a:t>في الارتداد السادس يصبح ارتفاع الكرة أقل من ٣٠ سم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/>
      <p:bldP spid="61" grpId="0"/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( ٤)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3175FD6-F6F0-4436-B8FB-73726EC91F41}"/>
              </a:ext>
            </a:extLst>
          </p:cNvPr>
          <p:cNvGrpSpPr>
            <a:grpSpLocks/>
          </p:cNvGrpSpPr>
          <p:nvPr/>
        </p:nvGrpSpPr>
        <p:grpSpPr bwMode="auto">
          <a:xfrm>
            <a:off x="3643239" y="457201"/>
            <a:ext cx="3743325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4FAA4F65-6473-5C40-9F7F-FDAFC7371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D6A8DA87-577E-50A8-0F37-3D4407B71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حل معادلات تتضمن أعدادا نسبية</a:t>
              </a:r>
              <a:endParaRPr lang="en-US" altLang="en-US" sz="2400" b="1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FA4EA16C-BBBB-D726-2934-74973101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551" y="1322388"/>
            <a:ext cx="3348038" cy="503238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 </a:t>
            </a:r>
            <a:r>
              <a:rPr lang="ar-SA" altLang="en-US" sz="2000" b="1"/>
              <a:t>ارسم الشكلين التاليين للنمط الآتي :</a:t>
            </a:r>
            <a:endParaRPr lang="en-US" altLang="en-US" sz="2000" b="1"/>
          </a:p>
        </p:txBody>
      </p:sp>
      <p:grpSp>
        <p:nvGrpSpPr>
          <p:cNvPr id="8" name="Group 265">
            <a:extLst>
              <a:ext uri="{FF2B5EF4-FFF2-40B4-BE49-F238E27FC236}">
                <a16:creationId xmlns:a16="http://schemas.microsoft.com/office/drawing/2014/main" id="{89C1ECC2-0A49-3771-4C83-F038BDB2F6F3}"/>
              </a:ext>
            </a:extLst>
          </p:cNvPr>
          <p:cNvGrpSpPr>
            <a:grpSpLocks/>
          </p:cNvGrpSpPr>
          <p:nvPr/>
        </p:nvGrpSpPr>
        <p:grpSpPr bwMode="auto">
          <a:xfrm>
            <a:off x="4292526" y="2114551"/>
            <a:ext cx="287338" cy="1506537"/>
            <a:chOff x="2200" y="823"/>
            <a:chExt cx="181" cy="949"/>
          </a:xfrm>
        </p:grpSpPr>
        <p:sp>
          <p:nvSpPr>
            <p:cNvPr id="11" name="Rectangle 110">
              <a:extLst>
                <a:ext uri="{FF2B5EF4-FFF2-40B4-BE49-F238E27FC236}">
                  <a16:creationId xmlns:a16="http://schemas.microsoft.com/office/drawing/2014/main" id="{1BDFD413-B357-CCC5-9EFA-23754611F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161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4" name="Rectangle 111">
              <a:extLst>
                <a:ext uri="{FF2B5EF4-FFF2-40B4-BE49-F238E27FC236}">
                  <a16:creationId xmlns:a16="http://schemas.microsoft.com/office/drawing/2014/main" id="{9752766E-3557-ECF7-59EF-84323C389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1455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6" name="Rectangle 112">
              <a:extLst>
                <a:ext uri="{FF2B5EF4-FFF2-40B4-BE49-F238E27FC236}">
                  <a16:creationId xmlns:a16="http://schemas.microsoft.com/office/drawing/2014/main" id="{287EC5E7-DD33-2471-17DF-1ACDC4B6D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130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7" name="Rectangle 113">
              <a:extLst>
                <a:ext uri="{FF2B5EF4-FFF2-40B4-BE49-F238E27FC236}">
                  <a16:creationId xmlns:a16="http://schemas.microsoft.com/office/drawing/2014/main" id="{72E9C35C-299F-C80D-94F7-EAD039AF2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113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8" name="Rectangle 118">
              <a:extLst>
                <a:ext uri="{FF2B5EF4-FFF2-40B4-BE49-F238E27FC236}">
                  <a16:creationId xmlns:a16="http://schemas.microsoft.com/office/drawing/2014/main" id="{D9BAB3A3-4F90-7713-A3EF-74312624E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97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9" name="Rectangle 119">
              <a:extLst>
                <a:ext uri="{FF2B5EF4-FFF2-40B4-BE49-F238E27FC236}">
                  <a16:creationId xmlns:a16="http://schemas.microsoft.com/office/drawing/2014/main" id="{68A99CC5-71DD-233E-D8E9-685A3918D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82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20" name="Group 263">
            <a:extLst>
              <a:ext uri="{FF2B5EF4-FFF2-40B4-BE49-F238E27FC236}">
                <a16:creationId xmlns:a16="http://schemas.microsoft.com/office/drawing/2014/main" id="{2699B761-DFE9-90E6-489C-59E3911B1400}"/>
              </a:ext>
            </a:extLst>
          </p:cNvPr>
          <p:cNvGrpSpPr>
            <a:grpSpLocks/>
          </p:cNvGrpSpPr>
          <p:nvPr/>
        </p:nvGrpSpPr>
        <p:grpSpPr bwMode="auto">
          <a:xfrm>
            <a:off x="4003601" y="2360613"/>
            <a:ext cx="287338" cy="1260475"/>
            <a:chOff x="2018" y="978"/>
            <a:chExt cx="181" cy="794"/>
          </a:xfrm>
        </p:grpSpPr>
        <p:sp>
          <p:nvSpPr>
            <p:cNvPr id="21" name="Rectangle 126">
              <a:extLst>
                <a:ext uri="{FF2B5EF4-FFF2-40B4-BE49-F238E27FC236}">
                  <a16:creationId xmlns:a16="http://schemas.microsoft.com/office/drawing/2014/main" id="{FCBECA7F-9E7A-D4B9-FECD-077BF57A6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61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22" name="Rectangle 127">
              <a:extLst>
                <a:ext uri="{FF2B5EF4-FFF2-40B4-BE49-F238E27FC236}">
                  <a16:creationId xmlns:a16="http://schemas.microsoft.com/office/drawing/2014/main" id="{7A67256E-326C-764D-8C75-067FA8FB9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455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23" name="Rectangle 128">
              <a:extLst>
                <a:ext uri="{FF2B5EF4-FFF2-40B4-BE49-F238E27FC236}">
                  <a16:creationId xmlns:a16="http://schemas.microsoft.com/office/drawing/2014/main" id="{F1EC2781-D8CE-B284-7F31-9CA88542D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30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24" name="Rectangle 129">
              <a:extLst>
                <a:ext uri="{FF2B5EF4-FFF2-40B4-BE49-F238E27FC236}">
                  <a16:creationId xmlns:a16="http://schemas.microsoft.com/office/drawing/2014/main" id="{893A039D-BD2F-5BCA-CA7A-9CD03A75F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13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25" name="Rectangle 130">
              <a:extLst>
                <a:ext uri="{FF2B5EF4-FFF2-40B4-BE49-F238E27FC236}">
                  <a16:creationId xmlns:a16="http://schemas.microsoft.com/office/drawing/2014/main" id="{EC6A458B-01BB-5646-C32B-63C424E05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97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26" name="Group 261">
            <a:extLst>
              <a:ext uri="{FF2B5EF4-FFF2-40B4-BE49-F238E27FC236}">
                <a16:creationId xmlns:a16="http://schemas.microsoft.com/office/drawing/2014/main" id="{F9CC5F7E-A2D2-CD38-B541-5502E0150D66}"/>
              </a:ext>
            </a:extLst>
          </p:cNvPr>
          <p:cNvGrpSpPr>
            <a:grpSpLocks/>
          </p:cNvGrpSpPr>
          <p:nvPr/>
        </p:nvGrpSpPr>
        <p:grpSpPr bwMode="auto">
          <a:xfrm>
            <a:off x="3716264" y="2619376"/>
            <a:ext cx="287337" cy="1006475"/>
            <a:chOff x="1837" y="1141"/>
            <a:chExt cx="181" cy="634"/>
          </a:xfrm>
        </p:grpSpPr>
        <p:sp>
          <p:nvSpPr>
            <p:cNvPr id="27" name="Rectangle 132">
              <a:extLst>
                <a:ext uri="{FF2B5EF4-FFF2-40B4-BE49-F238E27FC236}">
                  <a16:creationId xmlns:a16="http://schemas.microsoft.com/office/drawing/2014/main" id="{9B88ABCF-509A-C04B-7608-0C1588F9D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61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28" name="Rectangle 133">
              <a:extLst>
                <a:ext uri="{FF2B5EF4-FFF2-40B4-BE49-F238E27FC236}">
                  <a16:creationId xmlns:a16="http://schemas.microsoft.com/office/drawing/2014/main" id="{732E85AA-5104-700F-BAEF-6301472E5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4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29" name="Rectangle 134">
              <a:extLst>
                <a:ext uri="{FF2B5EF4-FFF2-40B4-BE49-F238E27FC236}">
                  <a16:creationId xmlns:a16="http://schemas.microsoft.com/office/drawing/2014/main" id="{F4A6A671-B779-0FA7-CF35-FD4730366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29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30" name="Rectangle 135">
              <a:extLst>
                <a:ext uri="{FF2B5EF4-FFF2-40B4-BE49-F238E27FC236}">
                  <a16:creationId xmlns:a16="http://schemas.microsoft.com/office/drawing/2014/main" id="{F87EC45C-1464-39B1-CAF0-B5E370D88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141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31" name="Group 259">
            <a:extLst>
              <a:ext uri="{FF2B5EF4-FFF2-40B4-BE49-F238E27FC236}">
                <a16:creationId xmlns:a16="http://schemas.microsoft.com/office/drawing/2014/main" id="{280B0EAA-D9C4-5622-6EEB-B4BC265513E6}"/>
              </a:ext>
            </a:extLst>
          </p:cNvPr>
          <p:cNvGrpSpPr>
            <a:grpSpLocks/>
          </p:cNvGrpSpPr>
          <p:nvPr/>
        </p:nvGrpSpPr>
        <p:grpSpPr bwMode="auto">
          <a:xfrm>
            <a:off x="3427339" y="2868613"/>
            <a:ext cx="287337" cy="757238"/>
            <a:chOff x="1655" y="1298"/>
            <a:chExt cx="181" cy="477"/>
          </a:xfrm>
        </p:grpSpPr>
        <p:sp>
          <p:nvSpPr>
            <p:cNvPr id="32" name="Rectangle 138">
              <a:extLst>
                <a:ext uri="{FF2B5EF4-FFF2-40B4-BE49-F238E27FC236}">
                  <a16:creationId xmlns:a16="http://schemas.microsoft.com/office/drawing/2014/main" id="{39C358BC-6E0E-F7BE-89BB-3E32DA2AD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61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33" name="Rectangle 139">
              <a:extLst>
                <a:ext uri="{FF2B5EF4-FFF2-40B4-BE49-F238E27FC236}">
                  <a16:creationId xmlns:a16="http://schemas.microsoft.com/office/drawing/2014/main" id="{05FE58D9-9AED-FCAB-C06C-6BA402DFB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4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34" name="Rectangle 140">
              <a:extLst>
                <a:ext uri="{FF2B5EF4-FFF2-40B4-BE49-F238E27FC236}">
                  <a16:creationId xmlns:a16="http://schemas.microsoft.com/office/drawing/2014/main" id="{96A5CCB1-B561-2676-DCCA-C0A58A068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29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35" name="Group 258">
            <a:extLst>
              <a:ext uri="{FF2B5EF4-FFF2-40B4-BE49-F238E27FC236}">
                <a16:creationId xmlns:a16="http://schemas.microsoft.com/office/drawing/2014/main" id="{668B59F2-EF61-C26D-8957-D1066F6E227E}"/>
              </a:ext>
            </a:extLst>
          </p:cNvPr>
          <p:cNvGrpSpPr>
            <a:grpSpLocks/>
          </p:cNvGrpSpPr>
          <p:nvPr/>
        </p:nvGrpSpPr>
        <p:grpSpPr bwMode="auto">
          <a:xfrm>
            <a:off x="3140001" y="3122613"/>
            <a:ext cx="287338" cy="503238"/>
            <a:chOff x="1474" y="1458"/>
            <a:chExt cx="181" cy="317"/>
          </a:xfrm>
        </p:grpSpPr>
        <p:sp>
          <p:nvSpPr>
            <p:cNvPr id="36" name="Rectangle 144">
              <a:extLst>
                <a:ext uri="{FF2B5EF4-FFF2-40B4-BE49-F238E27FC236}">
                  <a16:creationId xmlns:a16="http://schemas.microsoft.com/office/drawing/2014/main" id="{A076AF4B-43DC-CE06-C14D-D7A25A624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61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lang="en-US" altLang="en-US"/>
            </a:p>
          </p:txBody>
        </p:sp>
        <p:sp>
          <p:nvSpPr>
            <p:cNvPr id="37" name="Rectangle 145">
              <a:extLst>
                <a:ext uri="{FF2B5EF4-FFF2-40B4-BE49-F238E27FC236}">
                  <a16:creationId xmlns:a16="http://schemas.microsoft.com/office/drawing/2014/main" id="{034F3BDD-44AA-7CAD-CC82-DD5D3C973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4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sp>
        <p:nvSpPr>
          <p:cNvPr id="38" name="Rectangle 150">
            <a:extLst>
              <a:ext uri="{FF2B5EF4-FFF2-40B4-BE49-F238E27FC236}">
                <a16:creationId xmlns:a16="http://schemas.microsoft.com/office/drawing/2014/main" id="{690F365D-E165-57CC-692A-43FE8E597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776" y="3373438"/>
            <a:ext cx="287338" cy="252413"/>
          </a:xfrm>
          <a:prstGeom prst="rect">
            <a:avLst/>
          </a:prstGeom>
          <a:solidFill>
            <a:srgbClr val="CCFF33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39" name="Rectangle 151">
            <a:extLst>
              <a:ext uri="{FF2B5EF4-FFF2-40B4-BE49-F238E27FC236}">
                <a16:creationId xmlns:a16="http://schemas.microsoft.com/office/drawing/2014/main" id="{1910C6AD-5CF7-07E3-7472-17D86586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776" y="3122613"/>
            <a:ext cx="287338" cy="252413"/>
          </a:xfrm>
          <a:prstGeom prst="rect">
            <a:avLst/>
          </a:prstGeom>
          <a:solidFill>
            <a:srgbClr val="CCFF33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grpSp>
        <p:nvGrpSpPr>
          <p:cNvPr id="40" name="Group 260">
            <a:extLst>
              <a:ext uri="{FF2B5EF4-FFF2-40B4-BE49-F238E27FC236}">
                <a16:creationId xmlns:a16="http://schemas.microsoft.com/office/drawing/2014/main" id="{BC81295E-1AFE-DF1C-C4A9-E505A0EBB2C0}"/>
              </a:ext>
            </a:extLst>
          </p:cNvPr>
          <p:cNvGrpSpPr>
            <a:grpSpLocks/>
          </p:cNvGrpSpPr>
          <p:nvPr/>
        </p:nvGrpSpPr>
        <p:grpSpPr bwMode="auto">
          <a:xfrm>
            <a:off x="2863776" y="2868613"/>
            <a:ext cx="563563" cy="252413"/>
            <a:chOff x="1300" y="1298"/>
            <a:chExt cx="355" cy="159"/>
          </a:xfrm>
        </p:grpSpPr>
        <p:sp>
          <p:nvSpPr>
            <p:cNvPr id="41" name="Rectangle 146">
              <a:extLst>
                <a:ext uri="{FF2B5EF4-FFF2-40B4-BE49-F238E27FC236}">
                  <a16:creationId xmlns:a16="http://schemas.microsoft.com/office/drawing/2014/main" id="{57712C82-AD0B-72E8-3FE9-514B897D8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29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2" name="Rectangle 152">
              <a:extLst>
                <a:ext uri="{FF2B5EF4-FFF2-40B4-BE49-F238E27FC236}">
                  <a16:creationId xmlns:a16="http://schemas.microsoft.com/office/drawing/2014/main" id="{F1FCA6D0-EB2E-8982-F921-E431F6A1E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129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43" name="Group 262">
            <a:extLst>
              <a:ext uri="{FF2B5EF4-FFF2-40B4-BE49-F238E27FC236}">
                <a16:creationId xmlns:a16="http://schemas.microsoft.com/office/drawing/2014/main" id="{D2433F83-26FF-CBA3-980B-8917DF4AD8E6}"/>
              </a:ext>
            </a:extLst>
          </p:cNvPr>
          <p:cNvGrpSpPr>
            <a:grpSpLocks/>
          </p:cNvGrpSpPr>
          <p:nvPr/>
        </p:nvGrpSpPr>
        <p:grpSpPr bwMode="auto">
          <a:xfrm>
            <a:off x="2863776" y="2619376"/>
            <a:ext cx="850900" cy="252412"/>
            <a:chOff x="1300" y="1141"/>
            <a:chExt cx="536" cy="159"/>
          </a:xfrm>
        </p:grpSpPr>
        <p:sp>
          <p:nvSpPr>
            <p:cNvPr id="44" name="Rectangle 141">
              <a:extLst>
                <a:ext uri="{FF2B5EF4-FFF2-40B4-BE49-F238E27FC236}">
                  <a16:creationId xmlns:a16="http://schemas.microsoft.com/office/drawing/2014/main" id="{3698118E-629D-863A-0F35-ECCF05CC8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141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5" name="Rectangle 147">
              <a:extLst>
                <a:ext uri="{FF2B5EF4-FFF2-40B4-BE49-F238E27FC236}">
                  <a16:creationId xmlns:a16="http://schemas.microsoft.com/office/drawing/2014/main" id="{2E8D7086-1F40-4900-3DBF-424C44469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141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6" name="Rectangle 153">
              <a:extLst>
                <a:ext uri="{FF2B5EF4-FFF2-40B4-BE49-F238E27FC236}">
                  <a16:creationId xmlns:a16="http://schemas.microsoft.com/office/drawing/2014/main" id="{B48FE827-8F00-3FF9-296D-DF1E6332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1141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47" name="Group 264">
            <a:extLst>
              <a:ext uri="{FF2B5EF4-FFF2-40B4-BE49-F238E27FC236}">
                <a16:creationId xmlns:a16="http://schemas.microsoft.com/office/drawing/2014/main" id="{B285F9FD-D63A-1428-802A-CEB4CB2DD0BE}"/>
              </a:ext>
            </a:extLst>
          </p:cNvPr>
          <p:cNvGrpSpPr>
            <a:grpSpLocks/>
          </p:cNvGrpSpPr>
          <p:nvPr/>
        </p:nvGrpSpPr>
        <p:grpSpPr bwMode="auto">
          <a:xfrm>
            <a:off x="2863776" y="2365376"/>
            <a:ext cx="1139825" cy="252412"/>
            <a:chOff x="1300" y="981"/>
            <a:chExt cx="718" cy="159"/>
          </a:xfrm>
        </p:grpSpPr>
        <p:sp>
          <p:nvSpPr>
            <p:cNvPr id="48" name="Rectangle 136">
              <a:extLst>
                <a:ext uri="{FF2B5EF4-FFF2-40B4-BE49-F238E27FC236}">
                  <a16:creationId xmlns:a16="http://schemas.microsoft.com/office/drawing/2014/main" id="{2DDB9D60-6FD5-3330-D393-FFA5779A9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981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9" name="Rectangle 142">
              <a:extLst>
                <a:ext uri="{FF2B5EF4-FFF2-40B4-BE49-F238E27FC236}">
                  <a16:creationId xmlns:a16="http://schemas.microsoft.com/office/drawing/2014/main" id="{2F095648-0C63-FE04-1263-259D5E0E0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981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0" name="Rectangle 148">
              <a:extLst>
                <a:ext uri="{FF2B5EF4-FFF2-40B4-BE49-F238E27FC236}">
                  <a16:creationId xmlns:a16="http://schemas.microsoft.com/office/drawing/2014/main" id="{E0616116-7B76-78E2-1ACF-263DC9EA6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981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1" name="Rectangle 154">
              <a:extLst>
                <a:ext uri="{FF2B5EF4-FFF2-40B4-BE49-F238E27FC236}">
                  <a16:creationId xmlns:a16="http://schemas.microsoft.com/office/drawing/2014/main" id="{FAD71C55-2198-6D39-1D6B-279D5E2D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981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52" name="Group 266">
            <a:extLst>
              <a:ext uri="{FF2B5EF4-FFF2-40B4-BE49-F238E27FC236}">
                <a16:creationId xmlns:a16="http://schemas.microsoft.com/office/drawing/2014/main" id="{7D08A035-AB62-65C4-C774-C6AE3B95BE19}"/>
              </a:ext>
            </a:extLst>
          </p:cNvPr>
          <p:cNvGrpSpPr>
            <a:grpSpLocks/>
          </p:cNvGrpSpPr>
          <p:nvPr/>
        </p:nvGrpSpPr>
        <p:grpSpPr bwMode="auto">
          <a:xfrm>
            <a:off x="2863776" y="2114551"/>
            <a:ext cx="1427163" cy="257175"/>
            <a:chOff x="1300" y="823"/>
            <a:chExt cx="899" cy="162"/>
          </a:xfrm>
        </p:grpSpPr>
        <p:sp>
          <p:nvSpPr>
            <p:cNvPr id="53" name="Rectangle 131">
              <a:extLst>
                <a:ext uri="{FF2B5EF4-FFF2-40B4-BE49-F238E27FC236}">
                  <a16:creationId xmlns:a16="http://schemas.microsoft.com/office/drawing/2014/main" id="{B0CBD471-7DAC-B2FD-6355-D39AB2FFF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82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4" name="Rectangle 137">
              <a:extLst>
                <a:ext uri="{FF2B5EF4-FFF2-40B4-BE49-F238E27FC236}">
                  <a16:creationId xmlns:a16="http://schemas.microsoft.com/office/drawing/2014/main" id="{1246607D-3A38-BAC7-0EB5-F6B1EF549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82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5" name="Rectangle 143">
              <a:extLst>
                <a:ext uri="{FF2B5EF4-FFF2-40B4-BE49-F238E27FC236}">
                  <a16:creationId xmlns:a16="http://schemas.microsoft.com/office/drawing/2014/main" id="{0A42780D-D6EF-4A63-F97B-D85CB2605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82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6" name="Rectangle 149">
              <a:extLst>
                <a:ext uri="{FF2B5EF4-FFF2-40B4-BE49-F238E27FC236}">
                  <a16:creationId xmlns:a16="http://schemas.microsoft.com/office/drawing/2014/main" id="{E863A96D-6D26-5487-BBED-AD95FCA79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82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7" name="Rectangle 155">
              <a:extLst>
                <a:ext uri="{FF2B5EF4-FFF2-40B4-BE49-F238E27FC236}">
                  <a16:creationId xmlns:a16="http://schemas.microsoft.com/office/drawing/2014/main" id="{AC7DB8EF-8491-E7F7-9465-B6D0C44D8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82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sp>
        <p:nvSpPr>
          <p:cNvPr id="58" name="Rectangle 156">
            <a:extLst>
              <a:ext uri="{FF2B5EF4-FFF2-40B4-BE49-F238E27FC236}">
                <a16:creationId xmlns:a16="http://schemas.microsoft.com/office/drawing/2014/main" id="{13AF39FA-6822-3B2B-FF36-9F8A321D3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1401" y="5708651"/>
            <a:ext cx="287338" cy="252412"/>
          </a:xfrm>
          <a:prstGeom prst="rect">
            <a:avLst/>
          </a:prstGeom>
          <a:solidFill>
            <a:srgbClr val="CCFF33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grpSp>
        <p:nvGrpSpPr>
          <p:cNvPr id="59" name="Group 267">
            <a:extLst>
              <a:ext uri="{FF2B5EF4-FFF2-40B4-BE49-F238E27FC236}">
                <a16:creationId xmlns:a16="http://schemas.microsoft.com/office/drawing/2014/main" id="{C4774E79-F776-B8EA-DD62-502A90AE6C27}"/>
              </a:ext>
            </a:extLst>
          </p:cNvPr>
          <p:cNvGrpSpPr>
            <a:grpSpLocks/>
          </p:cNvGrpSpPr>
          <p:nvPr/>
        </p:nvGrpSpPr>
        <p:grpSpPr bwMode="auto">
          <a:xfrm>
            <a:off x="8324776" y="5461001"/>
            <a:ext cx="563563" cy="503237"/>
            <a:chOff x="4793" y="2592"/>
            <a:chExt cx="355" cy="317"/>
          </a:xfrm>
        </p:grpSpPr>
        <p:sp>
          <p:nvSpPr>
            <p:cNvPr id="60" name="Rectangle 157">
              <a:extLst>
                <a:ext uri="{FF2B5EF4-FFF2-40B4-BE49-F238E27FC236}">
                  <a16:creationId xmlns:a16="http://schemas.microsoft.com/office/drawing/2014/main" id="{A197C49C-2027-978B-D6BA-FF77ADF2F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275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lang="en-US" altLang="en-US"/>
            </a:p>
          </p:txBody>
        </p:sp>
        <p:sp>
          <p:nvSpPr>
            <p:cNvPr id="61" name="Rectangle 158">
              <a:extLst>
                <a:ext uri="{FF2B5EF4-FFF2-40B4-BE49-F238E27FC236}">
                  <a16:creationId xmlns:a16="http://schemas.microsoft.com/office/drawing/2014/main" id="{7D47A47D-B837-7109-4D08-3B270264B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2592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62" name="Rectangle 159">
              <a:extLst>
                <a:ext uri="{FF2B5EF4-FFF2-40B4-BE49-F238E27FC236}">
                  <a16:creationId xmlns:a16="http://schemas.microsoft.com/office/drawing/2014/main" id="{130C153D-CFD1-22B2-BCEB-BC88D2357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275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63" name="Rectangle 160">
              <a:extLst>
                <a:ext uri="{FF2B5EF4-FFF2-40B4-BE49-F238E27FC236}">
                  <a16:creationId xmlns:a16="http://schemas.microsoft.com/office/drawing/2014/main" id="{ADCA5922-0739-F621-BA46-B4CF51904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2592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64" name="Group 268">
            <a:extLst>
              <a:ext uri="{FF2B5EF4-FFF2-40B4-BE49-F238E27FC236}">
                <a16:creationId xmlns:a16="http://schemas.microsoft.com/office/drawing/2014/main" id="{37EC0354-7938-C5FF-258B-78D45D22093E}"/>
              </a:ext>
            </a:extLst>
          </p:cNvPr>
          <p:cNvGrpSpPr>
            <a:grpSpLocks/>
          </p:cNvGrpSpPr>
          <p:nvPr/>
        </p:nvGrpSpPr>
        <p:grpSpPr bwMode="auto">
          <a:xfrm>
            <a:off x="7027789" y="5219701"/>
            <a:ext cx="850900" cy="757237"/>
            <a:chOff x="4022" y="2440"/>
            <a:chExt cx="536" cy="477"/>
          </a:xfrm>
        </p:grpSpPr>
        <p:sp>
          <p:nvSpPr>
            <p:cNvPr id="65" name="Rectangle 161">
              <a:extLst>
                <a:ext uri="{FF2B5EF4-FFF2-40B4-BE49-F238E27FC236}">
                  <a16:creationId xmlns:a16="http://schemas.microsoft.com/office/drawing/2014/main" id="{0706EF73-A39B-4C47-A0C9-8D1F86B58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7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66" name="Rectangle 162">
              <a:extLst>
                <a:ext uri="{FF2B5EF4-FFF2-40B4-BE49-F238E27FC236}">
                  <a16:creationId xmlns:a16="http://schemas.microsoft.com/office/drawing/2014/main" id="{DA9B3CAF-3A14-B55A-DD79-C1A95CAC5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60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67" name="Rectangle 163">
              <a:extLst>
                <a:ext uri="{FF2B5EF4-FFF2-40B4-BE49-F238E27FC236}">
                  <a16:creationId xmlns:a16="http://schemas.microsoft.com/office/drawing/2014/main" id="{F6287606-737B-C8BC-1B92-0AD6D0E90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44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68" name="Rectangle 164">
              <a:extLst>
                <a:ext uri="{FF2B5EF4-FFF2-40B4-BE49-F238E27FC236}">
                  <a16:creationId xmlns:a16="http://schemas.microsoft.com/office/drawing/2014/main" id="{3C17AA1F-9734-D111-B484-CBE497950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7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lang="en-US" altLang="en-US"/>
            </a:p>
          </p:txBody>
        </p:sp>
        <p:sp>
          <p:nvSpPr>
            <p:cNvPr id="69" name="Rectangle 165">
              <a:extLst>
                <a:ext uri="{FF2B5EF4-FFF2-40B4-BE49-F238E27FC236}">
                  <a16:creationId xmlns:a16="http://schemas.microsoft.com/office/drawing/2014/main" id="{02900DE6-3DFE-113C-2289-CF434D76D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60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70" name="Rectangle 166">
              <a:extLst>
                <a:ext uri="{FF2B5EF4-FFF2-40B4-BE49-F238E27FC236}">
                  <a16:creationId xmlns:a16="http://schemas.microsoft.com/office/drawing/2014/main" id="{9BA90140-E229-67E1-2150-360E454D3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44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71" name="Rectangle 167">
              <a:extLst>
                <a:ext uri="{FF2B5EF4-FFF2-40B4-BE49-F238E27FC236}">
                  <a16:creationId xmlns:a16="http://schemas.microsoft.com/office/drawing/2014/main" id="{399BDFD6-9D20-CCCE-0B9E-5485FD636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27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72" name="Rectangle 168">
              <a:extLst>
                <a:ext uri="{FF2B5EF4-FFF2-40B4-BE49-F238E27FC236}">
                  <a16:creationId xmlns:a16="http://schemas.microsoft.com/office/drawing/2014/main" id="{45EC501C-8335-D253-7E34-C9205B911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260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73" name="Rectangle 169">
              <a:extLst>
                <a:ext uri="{FF2B5EF4-FFF2-40B4-BE49-F238E27FC236}">
                  <a16:creationId xmlns:a16="http://schemas.microsoft.com/office/drawing/2014/main" id="{AD5DB0A0-B0AB-69A9-8DFF-7DF1D8B7C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244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74" name="Group 269">
            <a:extLst>
              <a:ext uri="{FF2B5EF4-FFF2-40B4-BE49-F238E27FC236}">
                <a16:creationId xmlns:a16="http://schemas.microsoft.com/office/drawing/2014/main" id="{0B095AB5-5002-28B0-0535-CE5D3D2C813A}"/>
              </a:ext>
            </a:extLst>
          </p:cNvPr>
          <p:cNvGrpSpPr>
            <a:grpSpLocks/>
          </p:cNvGrpSpPr>
          <p:nvPr/>
        </p:nvGrpSpPr>
        <p:grpSpPr bwMode="auto">
          <a:xfrm>
            <a:off x="5443464" y="4970463"/>
            <a:ext cx="1139825" cy="1006475"/>
            <a:chOff x="3069" y="2283"/>
            <a:chExt cx="718" cy="634"/>
          </a:xfrm>
        </p:grpSpPr>
        <p:sp>
          <p:nvSpPr>
            <p:cNvPr id="75" name="Rectangle 181">
              <a:extLst>
                <a:ext uri="{FF2B5EF4-FFF2-40B4-BE49-F238E27FC236}">
                  <a16:creationId xmlns:a16="http://schemas.microsoft.com/office/drawing/2014/main" id="{5A3AB95F-6B33-5443-6E8D-4B31ACB19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7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76" name="Rectangle 182">
              <a:extLst>
                <a:ext uri="{FF2B5EF4-FFF2-40B4-BE49-F238E27FC236}">
                  <a16:creationId xmlns:a16="http://schemas.microsoft.com/office/drawing/2014/main" id="{8F1F585F-0157-0217-AA6D-58E90B370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60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77" name="Rectangle 183">
              <a:extLst>
                <a:ext uri="{FF2B5EF4-FFF2-40B4-BE49-F238E27FC236}">
                  <a16:creationId xmlns:a16="http://schemas.microsoft.com/office/drawing/2014/main" id="{F498BBC6-CF43-A8F0-BF59-D3B23EE9D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44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78" name="Rectangle 184">
              <a:extLst>
                <a:ext uri="{FF2B5EF4-FFF2-40B4-BE49-F238E27FC236}">
                  <a16:creationId xmlns:a16="http://schemas.microsoft.com/office/drawing/2014/main" id="{88BA7D22-F812-031C-87A2-189BCB048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28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79" name="Rectangle 185">
              <a:extLst>
                <a:ext uri="{FF2B5EF4-FFF2-40B4-BE49-F238E27FC236}">
                  <a16:creationId xmlns:a16="http://schemas.microsoft.com/office/drawing/2014/main" id="{0B250B88-EA22-7AC8-B4FD-A8C585FFA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7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80" name="Rectangle 186">
              <a:extLst>
                <a:ext uri="{FF2B5EF4-FFF2-40B4-BE49-F238E27FC236}">
                  <a16:creationId xmlns:a16="http://schemas.microsoft.com/office/drawing/2014/main" id="{329E0D8D-F4A0-AFB7-A779-08C10DC60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60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81" name="Rectangle 187">
              <a:extLst>
                <a:ext uri="{FF2B5EF4-FFF2-40B4-BE49-F238E27FC236}">
                  <a16:creationId xmlns:a16="http://schemas.microsoft.com/office/drawing/2014/main" id="{5A57A461-25E5-9903-DAC9-438800787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44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82" name="Rectangle 188">
              <a:extLst>
                <a:ext uri="{FF2B5EF4-FFF2-40B4-BE49-F238E27FC236}">
                  <a16:creationId xmlns:a16="http://schemas.microsoft.com/office/drawing/2014/main" id="{41EFDF71-A81B-2310-E153-53177EBB9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28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83" name="Rectangle 189">
              <a:extLst>
                <a:ext uri="{FF2B5EF4-FFF2-40B4-BE49-F238E27FC236}">
                  <a16:creationId xmlns:a16="http://schemas.microsoft.com/office/drawing/2014/main" id="{C39D227B-959E-5717-7B2C-A682A45BE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7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lang="en-US" altLang="en-US"/>
            </a:p>
          </p:txBody>
        </p:sp>
        <p:sp>
          <p:nvSpPr>
            <p:cNvPr id="84" name="Rectangle 190">
              <a:extLst>
                <a:ext uri="{FF2B5EF4-FFF2-40B4-BE49-F238E27FC236}">
                  <a16:creationId xmlns:a16="http://schemas.microsoft.com/office/drawing/2014/main" id="{53DD50CB-DF63-79BB-AB7E-2BBEC5E4F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60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85" name="Rectangle 191">
              <a:extLst>
                <a:ext uri="{FF2B5EF4-FFF2-40B4-BE49-F238E27FC236}">
                  <a16:creationId xmlns:a16="http://schemas.microsoft.com/office/drawing/2014/main" id="{546EF1F2-9DE5-0B47-4D61-DDCC56959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44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86" name="Rectangle 192">
              <a:extLst>
                <a:ext uri="{FF2B5EF4-FFF2-40B4-BE49-F238E27FC236}">
                  <a16:creationId xmlns:a16="http://schemas.microsoft.com/office/drawing/2014/main" id="{AFE65216-AFE4-717F-C640-26715BA0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28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87" name="Rectangle 193">
              <a:extLst>
                <a:ext uri="{FF2B5EF4-FFF2-40B4-BE49-F238E27FC236}">
                  <a16:creationId xmlns:a16="http://schemas.microsoft.com/office/drawing/2014/main" id="{05198BBE-0CEB-A77E-54D8-FED6D1745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7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88" name="Rectangle 194">
              <a:extLst>
                <a:ext uri="{FF2B5EF4-FFF2-40B4-BE49-F238E27FC236}">
                  <a16:creationId xmlns:a16="http://schemas.microsoft.com/office/drawing/2014/main" id="{1A5A7CA6-2BC1-06A2-A6EA-804FEDDEA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60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89" name="Rectangle 195">
              <a:extLst>
                <a:ext uri="{FF2B5EF4-FFF2-40B4-BE49-F238E27FC236}">
                  <a16:creationId xmlns:a16="http://schemas.microsoft.com/office/drawing/2014/main" id="{EEC7F401-C515-6767-6B6A-F6578CBFF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44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90" name="Rectangle 196">
              <a:extLst>
                <a:ext uri="{FF2B5EF4-FFF2-40B4-BE49-F238E27FC236}">
                  <a16:creationId xmlns:a16="http://schemas.microsoft.com/office/drawing/2014/main" id="{39699A1B-DF65-EC6E-2DE1-150D55FBD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28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91" name="Group 270">
            <a:extLst>
              <a:ext uri="{FF2B5EF4-FFF2-40B4-BE49-F238E27FC236}">
                <a16:creationId xmlns:a16="http://schemas.microsoft.com/office/drawing/2014/main" id="{B7230E18-9E97-F1B0-582A-0A4D35853942}"/>
              </a:ext>
            </a:extLst>
          </p:cNvPr>
          <p:cNvGrpSpPr>
            <a:grpSpLocks/>
          </p:cNvGrpSpPr>
          <p:nvPr/>
        </p:nvGrpSpPr>
        <p:grpSpPr bwMode="auto">
          <a:xfrm>
            <a:off x="3571801" y="4711701"/>
            <a:ext cx="1427163" cy="1265237"/>
            <a:chOff x="1936" y="2120"/>
            <a:chExt cx="899" cy="797"/>
          </a:xfrm>
        </p:grpSpPr>
        <p:sp>
          <p:nvSpPr>
            <p:cNvPr id="92" name="Rectangle 197">
              <a:extLst>
                <a:ext uri="{FF2B5EF4-FFF2-40B4-BE49-F238E27FC236}">
                  <a16:creationId xmlns:a16="http://schemas.microsoft.com/office/drawing/2014/main" id="{32938650-1A1A-EE7B-7B26-84FAD1CFA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755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93" name="Rectangle 198">
              <a:extLst>
                <a:ext uri="{FF2B5EF4-FFF2-40B4-BE49-F238E27FC236}">
                  <a16:creationId xmlns:a16="http://schemas.microsoft.com/office/drawing/2014/main" id="{22437CFD-BEBD-8F79-478D-80CB9D66A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597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94" name="Rectangle 199">
              <a:extLst>
                <a:ext uri="{FF2B5EF4-FFF2-40B4-BE49-F238E27FC236}">
                  <a16:creationId xmlns:a16="http://schemas.microsoft.com/office/drawing/2014/main" id="{641A38C4-5960-820E-E2C5-C6AD65D43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437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95" name="Rectangle 200">
              <a:extLst>
                <a:ext uri="{FF2B5EF4-FFF2-40B4-BE49-F238E27FC236}">
                  <a16:creationId xmlns:a16="http://schemas.microsoft.com/office/drawing/2014/main" id="{57EDBAF5-2C8A-6E87-B292-54D95AA5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28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96" name="Rectangle 201">
              <a:extLst>
                <a:ext uri="{FF2B5EF4-FFF2-40B4-BE49-F238E27FC236}">
                  <a16:creationId xmlns:a16="http://schemas.microsoft.com/office/drawing/2014/main" id="{C33033B1-118F-68A5-726D-91612D4DE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12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97" name="Rectangle 202">
              <a:extLst>
                <a:ext uri="{FF2B5EF4-FFF2-40B4-BE49-F238E27FC236}">
                  <a16:creationId xmlns:a16="http://schemas.microsoft.com/office/drawing/2014/main" id="{544B6842-0516-87AB-9E8C-81114DC70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7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98" name="Rectangle 203">
              <a:extLst>
                <a:ext uri="{FF2B5EF4-FFF2-40B4-BE49-F238E27FC236}">
                  <a16:creationId xmlns:a16="http://schemas.microsoft.com/office/drawing/2014/main" id="{297A6374-8FFC-50A0-5703-EA25B686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60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99" name="Rectangle 204">
              <a:extLst>
                <a:ext uri="{FF2B5EF4-FFF2-40B4-BE49-F238E27FC236}">
                  <a16:creationId xmlns:a16="http://schemas.microsoft.com/office/drawing/2014/main" id="{7EBCC3C9-EC0F-1DF8-A71B-A32918AD1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44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00" name="Rectangle 205">
              <a:extLst>
                <a:ext uri="{FF2B5EF4-FFF2-40B4-BE49-F238E27FC236}">
                  <a16:creationId xmlns:a16="http://schemas.microsoft.com/office/drawing/2014/main" id="{08694319-ADBD-9F88-8695-EDB6F8185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28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01" name="Rectangle 206">
              <a:extLst>
                <a:ext uri="{FF2B5EF4-FFF2-40B4-BE49-F238E27FC236}">
                  <a16:creationId xmlns:a16="http://schemas.microsoft.com/office/drawing/2014/main" id="{02523BD2-941F-6023-9DBF-7541F74C8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12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02" name="Rectangle 207">
              <a:extLst>
                <a:ext uri="{FF2B5EF4-FFF2-40B4-BE49-F238E27FC236}">
                  <a16:creationId xmlns:a16="http://schemas.microsoft.com/office/drawing/2014/main" id="{5A78705F-2B72-93B4-32AC-5EC27D2BD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7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03" name="Rectangle 208">
              <a:extLst>
                <a:ext uri="{FF2B5EF4-FFF2-40B4-BE49-F238E27FC236}">
                  <a16:creationId xmlns:a16="http://schemas.microsoft.com/office/drawing/2014/main" id="{2CA34003-A5DE-7D48-5F2E-369E2D53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60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04" name="Rectangle 209">
              <a:extLst>
                <a:ext uri="{FF2B5EF4-FFF2-40B4-BE49-F238E27FC236}">
                  <a16:creationId xmlns:a16="http://schemas.microsoft.com/office/drawing/2014/main" id="{A503652C-B614-D871-B843-3569C6E49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44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05" name="Rectangle 210">
              <a:extLst>
                <a:ext uri="{FF2B5EF4-FFF2-40B4-BE49-F238E27FC236}">
                  <a16:creationId xmlns:a16="http://schemas.microsoft.com/office/drawing/2014/main" id="{9DBA1C2F-50EE-4818-E878-EAB4DD5CD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28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06" name="Rectangle 211">
              <a:extLst>
                <a:ext uri="{FF2B5EF4-FFF2-40B4-BE49-F238E27FC236}">
                  <a16:creationId xmlns:a16="http://schemas.microsoft.com/office/drawing/2014/main" id="{46882021-CB43-042D-04CF-1BDFA4B6C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12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07" name="Rectangle 212">
              <a:extLst>
                <a:ext uri="{FF2B5EF4-FFF2-40B4-BE49-F238E27FC236}">
                  <a16:creationId xmlns:a16="http://schemas.microsoft.com/office/drawing/2014/main" id="{EB31920C-6B9B-B23F-6CBC-7338EB4F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27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lang="en-US" altLang="en-US"/>
            </a:p>
          </p:txBody>
        </p:sp>
        <p:sp>
          <p:nvSpPr>
            <p:cNvPr id="108" name="Rectangle 213">
              <a:extLst>
                <a:ext uri="{FF2B5EF4-FFF2-40B4-BE49-F238E27FC236}">
                  <a16:creationId xmlns:a16="http://schemas.microsoft.com/office/drawing/2014/main" id="{DE6CDFC5-7597-4CC3-F27B-0AA6988CD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260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09" name="Rectangle 214">
              <a:extLst>
                <a:ext uri="{FF2B5EF4-FFF2-40B4-BE49-F238E27FC236}">
                  <a16:creationId xmlns:a16="http://schemas.microsoft.com/office/drawing/2014/main" id="{1B933780-8112-D3FB-3087-BAEE444AC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244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10" name="Rectangle 215">
              <a:extLst>
                <a:ext uri="{FF2B5EF4-FFF2-40B4-BE49-F238E27FC236}">
                  <a16:creationId xmlns:a16="http://schemas.microsoft.com/office/drawing/2014/main" id="{8C039CFC-F6D2-3198-B22C-AA261B000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228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11" name="Rectangle 216">
              <a:extLst>
                <a:ext uri="{FF2B5EF4-FFF2-40B4-BE49-F238E27FC236}">
                  <a16:creationId xmlns:a16="http://schemas.microsoft.com/office/drawing/2014/main" id="{317C36A0-380D-E414-77C8-47BA3E235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212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12" name="Rectangle 217">
              <a:extLst>
                <a:ext uri="{FF2B5EF4-FFF2-40B4-BE49-F238E27FC236}">
                  <a16:creationId xmlns:a16="http://schemas.microsoft.com/office/drawing/2014/main" id="{61B301A7-F5BC-9820-A9D2-315E5405A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2758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13" name="Rectangle 218">
              <a:extLst>
                <a:ext uri="{FF2B5EF4-FFF2-40B4-BE49-F238E27FC236}">
                  <a16:creationId xmlns:a16="http://schemas.microsoft.com/office/drawing/2014/main" id="{EDFE222B-257B-C255-F376-AA3CC8D58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260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14" name="Rectangle 219">
              <a:extLst>
                <a:ext uri="{FF2B5EF4-FFF2-40B4-BE49-F238E27FC236}">
                  <a16:creationId xmlns:a16="http://schemas.microsoft.com/office/drawing/2014/main" id="{6088F04A-C1A8-D85C-B365-9EF4D69EE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2440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15" name="Rectangle 220">
              <a:extLst>
                <a:ext uri="{FF2B5EF4-FFF2-40B4-BE49-F238E27FC236}">
                  <a16:creationId xmlns:a16="http://schemas.microsoft.com/office/drawing/2014/main" id="{77B52932-B52E-C3BC-F482-1FFB69351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228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16" name="Rectangle 221">
              <a:extLst>
                <a:ext uri="{FF2B5EF4-FFF2-40B4-BE49-F238E27FC236}">
                  <a16:creationId xmlns:a16="http://schemas.microsoft.com/office/drawing/2014/main" id="{3EA3DB25-1FB1-FC25-4DBF-F8220CD21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212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117" name="Group 271">
            <a:extLst>
              <a:ext uri="{FF2B5EF4-FFF2-40B4-BE49-F238E27FC236}">
                <a16:creationId xmlns:a16="http://schemas.microsoft.com/office/drawing/2014/main" id="{C0F58E8C-AE18-50BB-429D-4EBB0858AF16}"/>
              </a:ext>
            </a:extLst>
          </p:cNvPr>
          <p:cNvGrpSpPr>
            <a:grpSpLocks/>
          </p:cNvGrpSpPr>
          <p:nvPr/>
        </p:nvGrpSpPr>
        <p:grpSpPr bwMode="auto">
          <a:xfrm>
            <a:off x="1339776" y="4495801"/>
            <a:ext cx="1716088" cy="1506537"/>
            <a:chOff x="385" y="1984"/>
            <a:chExt cx="1081" cy="949"/>
          </a:xfrm>
        </p:grpSpPr>
        <p:sp>
          <p:nvSpPr>
            <p:cNvPr id="118" name="Rectangle 222">
              <a:extLst>
                <a:ext uri="{FF2B5EF4-FFF2-40B4-BE49-F238E27FC236}">
                  <a16:creationId xmlns:a16="http://schemas.microsoft.com/office/drawing/2014/main" id="{0961BB95-31E8-7C48-295D-53837E3A6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2771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19" name="Rectangle 223">
              <a:extLst>
                <a:ext uri="{FF2B5EF4-FFF2-40B4-BE49-F238E27FC236}">
                  <a16:creationId xmlns:a16="http://schemas.microsoft.com/office/drawing/2014/main" id="{0E3F11FD-9917-F5E9-CBC8-4DACDA7D5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261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20" name="Rectangle 224">
              <a:extLst>
                <a:ext uri="{FF2B5EF4-FFF2-40B4-BE49-F238E27FC236}">
                  <a16:creationId xmlns:a16="http://schemas.microsoft.com/office/drawing/2014/main" id="{13BA2F40-850E-6DA1-8DAE-09BE4405C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245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21" name="Rectangle 225">
              <a:extLst>
                <a:ext uri="{FF2B5EF4-FFF2-40B4-BE49-F238E27FC236}">
                  <a16:creationId xmlns:a16="http://schemas.microsoft.com/office/drawing/2014/main" id="{7C7D151B-7609-E359-133B-FEBF7F682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229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22" name="Rectangle 226">
              <a:extLst>
                <a:ext uri="{FF2B5EF4-FFF2-40B4-BE49-F238E27FC236}">
                  <a16:creationId xmlns:a16="http://schemas.microsoft.com/office/drawing/2014/main" id="{A01E81C9-0BC8-D062-E541-E7334848E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2144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23" name="Rectangle 227">
              <a:extLst>
                <a:ext uri="{FF2B5EF4-FFF2-40B4-BE49-F238E27FC236}">
                  <a16:creationId xmlns:a16="http://schemas.microsoft.com/office/drawing/2014/main" id="{2C6E3900-E8EA-A784-5E7F-5E7CAFA32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1989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24" name="Rectangle 228">
              <a:extLst>
                <a:ext uri="{FF2B5EF4-FFF2-40B4-BE49-F238E27FC236}">
                  <a16:creationId xmlns:a16="http://schemas.microsoft.com/office/drawing/2014/main" id="{F682C187-72BB-7273-A839-A0BBF0533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" y="2771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25" name="Rectangle 229">
              <a:extLst>
                <a:ext uri="{FF2B5EF4-FFF2-40B4-BE49-F238E27FC236}">
                  <a16:creationId xmlns:a16="http://schemas.microsoft.com/office/drawing/2014/main" id="{99FD95BB-D2FE-4A7F-CFD4-E59261857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" y="261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26" name="Rectangle 230">
              <a:extLst>
                <a:ext uri="{FF2B5EF4-FFF2-40B4-BE49-F238E27FC236}">
                  <a16:creationId xmlns:a16="http://schemas.microsoft.com/office/drawing/2014/main" id="{CB5F0351-C020-F3B9-A535-5F3B450F4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" y="2453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27" name="Rectangle 231">
              <a:extLst>
                <a:ext uri="{FF2B5EF4-FFF2-40B4-BE49-F238E27FC236}">
                  <a16:creationId xmlns:a16="http://schemas.microsoft.com/office/drawing/2014/main" id="{3198B131-1E30-3910-8D76-9A694925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" y="229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28" name="Rectangle 232">
              <a:extLst>
                <a:ext uri="{FF2B5EF4-FFF2-40B4-BE49-F238E27FC236}">
                  <a16:creationId xmlns:a16="http://schemas.microsoft.com/office/drawing/2014/main" id="{0448B751-9DCE-CCC3-031D-71515C633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" y="2144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29" name="Rectangle 233">
              <a:extLst>
                <a:ext uri="{FF2B5EF4-FFF2-40B4-BE49-F238E27FC236}">
                  <a16:creationId xmlns:a16="http://schemas.microsoft.com/office/drawing/2014/main" id="{E6C4ACBA-37E1-CF9A-CDAE-7A36733D3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" y="1989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30" name="Rectangle 234">
              <a:extLst>
                <a:ext uri="{FF2B5EF4-FFF2-40B4-BE49-F238E27FC236}">
                  <a16:creationId xmlns:a16="http://schemas.microsoft.com/office/drawing/2014/main" id="{9D28975F-3447-9B0C-B31F-688FBBE11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2774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31" name="Rectangle 235">
              <a:extLst>
                <a:ext uri="{FF2B5EF4-FFF2-40B4-BE49-F238E27FC236}">
                  <a16:creationId xmlns:a16="http://schemas.microsoft.com/office/drawing/2014/main" id="{6E7F5E1E-C9AB-B022-7C65-471E91B6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261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32" name="Rectangle 236">
              <a:extLst>
                <a:ext uri="{FF2B5EF4-FFF2-40B4-BE49-F238E27FC236}">
                  <a16:creationId xmlns:a16="http://schemas.microsoft.com/office/drawing/2014/main" id="{ED6CF5DD-988B-FFE7-49EB-B057F75F2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245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33" name="Rectangle 237">
              <a:extLst>
                <a:ext uri="{FF2B5EF4-FFF2-40B4-BE49-F238E27FC236}">
                  <a16:creationId xmlns:a16="http://schemas.microsoft.com/office/drawing/2014/main" id="{8AF88FFA-0A5C-C035-CCD2-AC746C90F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2299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34" name="Rectangle 238">
              <a:extLst>
                <a:ext uri="{FF2B5EF4-FFF2-40B4-BE49-F238E27FC236}">
                  <a16:creationId xmlns:a16="http://schemas.microsoft.com/office/drawing/2014/main" id="{65FBCB8E-0891-749C-219C-CE2FBE4DF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2139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35" name="Rectangle 239">
              <a:extLst>
                <a:ext uri="{FF2B5EF4-FFF2-40B4-BE49-F238E27FC236}">
                  <a16:creationId xmlns:a16="http://schemas.microsoft.com/office/drawing/2014/main" id="{40921823-E066-AEAC-4C45-1C08011ED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1984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36" name="Rectangle 240">
              <a:extLst>
                <a:ext uri="{FF2B5EF4-FFF2-40B4-BE49-F238E27FC236}">
                  <a16:creationId xmlns:a16="http://schemas.microsoft.com/office/drawing/2014/main" id="{884DC5A0-FAA9-256C-A0A6-2B7E666E9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2774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37" name="Rectangle 241">
              <a:extLst>
                <a:ext uri="{FF2B5EF4-FFF2-40B4-BE49-F238E27FC236}">
                  <a16:creationId xmlns:a16="http://schemas.microsoft.com/office/drawing/2014/main" id="{442920A1-669E-E068-CDAA-7E181295A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261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38" name="Rectangle 242">
              <a:extLst>
                <a:ext uri="{FF2B5EF4-FFF2-40B4-BE49-F238E27FC236}">
                  <a16:creationId xmlns:a16="http://schemas.microsoft.com/office/drawing/2014/main" id="{6599C659-4442-14D4-9D15-A6CE9AD0C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245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39" name="Rectangle 243">
              <a:extLst>
                <a:ext uri="{FF2B5EF4-FFF2-40B4-BE49-F238E27FC236}">
                  <a16:creationId xmlns:a16="http://schemas.microsoft.com/office/drawing/2014/main" id="{CB29503C-78CE-533A-2AA2-50D16F5C1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2299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40" name="Rectangle 244">
              <a:extLst>
                <a:ext uri="{FF2B5EF4-FFF2-40B4-BE49-F238E27FC236}">
                  <a16:creationId xmlns:a16="http://schemas.microsoft.com/office/drawing/2014/main" id="{91B09889-A2AB-F4F3-763A-5B9FC0E5D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2139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41" name="Rectangle 245">
              <a:extLst>
                <a:ext uri="{FF2B5EF4-FFF2-40B4-BE49-F238E27FC236}">
                  <a16:creationId xmlns:a16="http://schemas.microsoft.com/office/drawing/2014/main" id="{9E32D7AE-EC3A-F2A0-AA52-50B7197D8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1984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42" name="Rectangle 246">
              <a:extLst>
                <a:ext uri="{FF2B5EF4-FFF2-40B4-BE49-F238E27FC236}">
                  <a16:creationId xmlns:a16="http://schemas.microsoft.com/office/drawing/2014/main" id="{51DA2DE9-8579-35DF-E971-F1B204DCD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2774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/>
              <a:endParaRPr lang="en-US" altLang="en-US"/>
            </a:p>
          </p:txBody>
        </p:sp>
        <p:sp>
          <p:nvSpPr>
            <p:cNvPr id="143" name="Rectangle 247">
              <a:extLst>
                <a:ext uri="{FF2B5EF4-FFF2-40B4-BE49-F238E27FC236}">
                  <a16:creationId xmlns:a16="http://schemas.microsoft.com/office/drawing/2014/main" id="{569BCA24-A677-313B-FA80-67C2B81E6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261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44" name="Rectangle 248">
              <a:extLst>
                <a:ext uri="{FF2B5EF4-FFF2-40B4-BE49-F238E27FC236}">
                  <a16:creationId xmlns:a16="http://schemas.microsoft.com/office/drawing/2014/main" id="{2F782C65-852C-3024-0AD0-8ECB6E06B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245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45" name="Rectangle 249">
              <a:extLst>
                <a:ext uri="{FF2B5EF4-FFF2-40B4-BE49-F238E27FC236}">
                  <a16:creationId xmlns:a16="http://schemas.microsoft.com/office/drawing/2014/main" id="{9111431C-B67E-3C74-AD83-049636628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2299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46" name="Rectangle 250">
              <a:extLst>
                <a:ext uri="{FF2B5EF4-FFF2-40B4-BE49-F238E27FC236}">
                  <a16:creationId xmlns:a16="http://schemas.microsoft.com/office/drawing/2014/main" id="{4C655847-F8B9-5BC1-95F1-53289FC8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2139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47" name="Rectangle 251">
              <a:extLst>
                <a:ext uri="{FF2B5EF4-FFF2-40B4-BE49-F238E27FC236}">
                  <a16:creationId xmlns:a16="http://schemas.microsoft.com/office/drawing/2014/main" id="{6B1FF3BD-D41C-AFD4-925E-1B24EFA87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1984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48" name="Rectangle 252">
              <a:extLst>
                <a:ext uri="{FF2B5EF4-FFF2-40B4-BE49-F238E27FC236}">
                  <a16:creationId xmlns:a16="http://schemas.microsoft.com/office/drawing/2014/main" id="{855B90F8-347D-5442-3562-72BA887ED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774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49" name="Rectangle 253">
              <a:extLst>
                <a:ext uri="{FF2B5EF4-FFF2-40B4-BE49-F238E27FC236}">
                  <a16:creationId xmlns:a16="http://schemas.microsoft.com/office/drawing/2014/main" id="{1D75C4AF-F5F3-D9AE-9CB1-D505FD916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61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50" name="Rectangle 254">
              <a:extLst>
                <a:ext uri="{FF2B5EF4-FFF2-40B4-BE49-F238E27FC236}">
                  <a16:creationId xmlns:a16="http://schemas.microsoft.com/office/drawing/2014/main" id="{4CE86618-508D-7CD4-4BF9-395025C96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456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51" name="Rectangle 255">
              <a:extLst>
                <a:ext uri="{FF2B5EF4-FFF2-40B4-BE49-F238E27FC236}">
                  <a16:creationId xmlns:a16="http://schemas.microsoft.com/office/drawing/2014/main" id="{872B39DC-4147-FF4E-0F12-4A1209C43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299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52" name="Rectangle 256">
              <a:extLst>
                <a:ext uri="{FF2B5EF4-FFF2-40B4-BE49-F238E27FC236}">
                  <a16:creationId xmlns:a16="http://schemas.microsoft.com/office/drawing/2014/main" id="{68311E8D-0323-B04D-4FED-8690FDC70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139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53" name="Rectangle 257">
              <a:extLst>
                <a:ext uri="{FF2B5EF4-FFF2-40B4-BE49-F238E27FC236}">
                  <a16:creationId xmlns:a16="http://schemas.microsoft.com/office/drawing/2014/main" id="{7DE7FAB1-91E0-4C31-88F4-86F9F470C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984"/>
              <a:ext cx="181" cy="159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(٥)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097321E-DA0C-48A8-5B4C-A5B79AD380AB}"/>
              </a:ext>
            </a:extLst>
          </p:cNvPr>
          <p:cNvGrpSpPr>
            <a:grpSpLocks/>
          </p:cNvGrpSpPr>
          <p:nvPr/>
        </p:nvGrpSpPr>
        <p:grpSpPr bwMode="auto">
          <a:xfrm>
            <a:off x="4349409" y="14287"/>
            <a:ext cx="3743325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5831AE1-6621-5C44-5CBB-240CEB340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6F48AF6B-D850-F293-2BDC-FCCFD7395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حل معادلات تتضمن أعدادا نسبية</a:t>
              </a:r>
              <a:endParaRPr lang="en-US" altLang="en-US" sz="2400" b="1" dirty="0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79067E26-EC55-0D77-34F3-5AAFE430C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908" y="755649"/>
            <a:ext cx="6948488" cy="503238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جد محيط الشكلين التاليين من النمط ، إذا علمت أن طول ضلع كل مثلث هو ٤ م  :</a:t>
            </a:r>
            <a:r>
              <a:rPr lang="en-US" altLang="en-US" sz="2000" b="1"/>
              <a:t> </a:t>
            </a:r>
          </a:p>
        </p:txBody>
      </p:sp>
      <p:sp>
        <p:nvSpPr>
          <p:cNvPr id="8" name="AutoShape 148">
            <a:extLst>
              <a:ext uri="{FF2B5EF4-FFF2-40B4-BE49-F238E27FC236}">
                <a16:creationId xmlns:a16="http://schemas.microsoft.com/office/drawing/2014/main" id="{ECB6F1B8-9476-E29F-0E9F-A29415A5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58" y="1690687"/>
            <a:ext cx="623888" cy="57626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grpSp>
        <p:nvGrpSpPr>
          <p:cNvPr id="11" name="Group 164">
            <a:extLst>
              <a:ext uri="{FF2B5EF4-FFF2-40B4-BE49-F238E27FC236}">
                <a16:creationId xmlns:a16="http://schemas.microsoft.com/office/drawing/2014/main" id="{84157E01-8196-8AD4-7607-8B52033F759C}"/>
              </a:ext>
            </a:extLst>
          </p:cNvPr>
          <p:cNvGrpSpPr>
            <a:grpSpLocks/>
          </p:cNvGrpSpPr>
          <p:nvPr/>
        </p:nvGrpSpPr>
        <p:grpSpPr bwMode="auto">
          <a:xfrm>
            <a:off x="6983458" y="1690687"/>
            <a:ext cx="949325" cy="576262"/>
            <a:chOff x="3605" y="1434"/>
            <a:chExt cx="598" cy="363"/>
          </a:xfrm>
        </p:grpSpPr>
        <p:sp>
          <p:nvSpPr>
            <p:cNvPr id="14" name="AutoShape 150">
              <a:extLst>
                <a:ext uri="{FF2B5EF4-FFF2-40B4-BE49-F238E27FC236}">
                  <a16:creationId xmlns:a16="http://schemas.microsoft.com/office/drawing/2014/main" id="{8F846A14-F5FA-BAD7-CDF1-CB39BC82D5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605" y="1434"/>
              <a:ext cx="393" cy="36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6" name="AutoShape 151">
              <a:extLst>
                <a:ext uri="{FF2B5EF4-FFF2-40B4-BE49-F238E27FC236}">
                  <a16:creationId xmlns:a16="http://schemas.microsoft.com/office/drawing/2014/main" id="{DDBE7950-EEED-03F2-6DC5-970D6CB73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1434"/>
              <a:ext cx="393" cy="36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17" name="Group 152">
            <a:extLst>
              <a:ext uri="{FF2B5EF4-FFF2-40B4-BE49-F238E27FC236}">
                <a16:creationId xmlns:a16="http://schemas.microsoft.com/office/drawing/2014/main" id="{4FBD525C-DF5C-D122-DCDD-76D475CB42C6}"/>
              </a:ext>
            </a:extLst>
          </p:cNvPr>
          <p:cNvGrpSpPr>
            <a:grpSpLocks/>
          </p:cNvGrpSpPr>
          <p:nvPr/>
        </p:nvGrpSpPr>
        <p:grpSpPr bwMode="auto">
          <a:xfrm>
            <a:off x="5272133" y="1690687"/>
            <a:ext cx="1365250" cy="576262"/>
            <a:chOff x="1364" y="11064"/>
            <a:chExt cx="1182" cy="540"/>
          </a:xfrm>
        </p:grpSpPr>
        <p:sp>
          <p:nvSpPr>
            <p:cNvPr id="18" name="AutoShape 153">
              <a:extLst>
                <a:ext uri="{FF2B5EF4-FFF2-40B4-BE49-F238E27FC236}">
                  <a16:creationId xmlns:a16="http://schemas.microsoft.com/office/drawing/2014/main" id="{3969904E-035C-0BEF-4905-8C82FD1C8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11064"/>
              <a:ext cx="591" cy="5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grpSp>
          <p:nvGrpSpPr>
            <p:cNvPr id="19" name="Group 154">
              <a:extLst>
                <a:ext uri="{FF2B5EF4-FFF2-40B4-BE49-F238E27FC236}">
                  <a16:creationId xmlns:a16="http://schemas.microsoft.com/office/drawing/2014/main" id="{80E96F03-EA8C-550B-4D31-2B9656DCC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6" y="11064"/>
              <a:ext cx="900" cy="540"/>
              <a:chOff x="3524" y="11064"/>
              <a:chExt cx="822" cy="540"/>
            </a:xfrm>
          </p:grpSpPr>
          <p:sp>
            <p:nvSpPr>
              <p:cNvPr id="20" name="AutoShape 155">
                <a:extLst>
                  <a:ext uri="{FF2B5EF4-FFF2-40B4-BE49-F238E27FC236}">
                    <a16:creationId xmlns:a16="http://schemas.microsoft.com/office/drawing/2014/main" id="{6FBB9FB3-5B05-E965-8A08-BA7F11167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524" y="11064"/>
                <a:ext cx="540" cy="54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  <p:sp>
            <p:nvSpPr>
              <p:cNvPr id="21" name="AutoShape 156">
                <a:extLst>
                  <a:ext uri="{FF2B5EF4-FFF2-40B4-BE49-F238E27FC236}">
                    <a16:creationId xmlns:a16="http://schemas.microsoft.com/office/drawing/2014/main" id="{88A7EFE9-25EA-C536-9ABF-EA6C2E5AA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11064"/>
                <a:ext cx="540" cy="54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ar-SA"/>
              </a:p>
            </p:txBody>
          </p:sp>
        </p:grpSp>
      </p:grpSp>
      <p:graphicFrame>
        <p:nvGraphicFramePr>
          <p:cNvPr id="22" name="Group 235">
            <a:extLst>
              <a:ext uri="{FF2B5EF4-FFF2-40B4-BE49-F238E27FC236}">
                <a16:creationId xmlns:a16="http://schemas.microsoft.com/office/drawing/2014/main" id="{23D55B44-029C-7E3A-B07B-186084619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5779"/>
              </p:ext>
            </p:extLst>
          </p:nvPr>
        </p:nvGraphicFramePr>
        <p:xfrm>
          <a:off x="1666921" y="2817812"/>
          <a:ext cx="7467600" cy="1441450"/>
        </p:xfrm>
        <a:graphic>
          <a:graphicData uri="http://schemas.openxmlformats.org/drawingml/2006/table">
            <a:tbl>
              <a:tblPr rtl="1"/>
              <a:tblGrid>
                <a:gridCol w="124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الشكل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المحيط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66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 Box 233">
            <a:extLst>
              <a:ext uri="{FF2B5EF4-FFF2-40B4-BE49-F238E27FC236}">
                <a16:creationId xmlns:a16="http://schemas.microsoft.com/office/drawing/2014/main" id="{6D441E7C-EC47-3F0F-F95D-80FC0D486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58" y="5651499"/>
            <a:ext cx="2447925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C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/>
              <a:t>من الجدول نلاحظ أن :</a:t>
            </a:r>
            <a:endParaRPr lang="en-US" altLang="en-US" sz="2400" b="1"/>
          </a:p>
        </p:txBody>
      </p:sp>
      <p:sp>
        <p:nvSpPr>
          <p:cNvPr id="24" name="Text Box 234">
            <a:extLst>
              <a:ext uri="{FF2B5EF4-FFF2-40B4-BE49-F238E27FC236}">
                <a16:creationId xmlns:a16="http://schemas.microsoft.com/office/drawing/2014/main" id="{F0B9C5A7-17CC-6093-30FD-6075B3AD2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71" y="5410199"/>
            <a:ext cx="316865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C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 dirty="0"/>
              <a:t>محيط الشكل الرابع = ٢٤ م</a:t>
            </a:r>
            <a:endParaRPr lang="en-US" altLang="en-US" sz="2400" b="1" dirty="0"/>
          </a:p>
        </p:txBody>
      </p:sp>
      <p:sp>
        <p:nvSpPr>
          <p:cNvPr id="25" name="Text Box 236">
            <a:extLst>
              <a:ext uri="{FF2B5EF4-FFF2-40B4-BE49-F238E27FC236}">
                <a16:creationId xmlns:a16="http://schemas.microsoft.com/office/drawing/2014/main" id="{1D2EA5BA-2B7F-2CF3-A1ED-7D09E9D93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183" y="3656012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١٢</a:t>
            </a:r>
            <a:endParaRPr lang="en-US" altLang="en-US" sz="2400" b="1"/>
          </a:p>
        </p:txBody>
      </p:sp>
      <p:sp>
        <p:nvSpPr>
          <p:cNvPr id="26" name="Text Box 237">
            <a:extLst>
              <a:ext uri="{FF2B5EF4-FFF2-40B4-BE49-F238E27FC236}">
                <a16:creationId xmlns:a16="http://schemas.microsoft.com/office/drawing/2014/main" id="{E66A887F-C053-9AE3-8D2E-9AE59CA2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96" y="3656012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١٦</a:t>
            </a:r>
            <a:endParaRPr lang="en-US" altLang="en-US" sz="2400" b="1"/>
          </a:p>
        </p:txBody>
      </p:sp>
      <p:sp>
        <p:nvSpPr>
          <p:cNvPr id="27" name="Text Box 238">
            <a:extLst>
              <a:ext uri="{FF2B5EF4-FFF2-40B4-BE49-F238E27FC236}">
                <a16:creationId xmlns:a16="http://schemas.microsoft.com/office/drawing/2014/main" id="{F3E3DBB8-51D4-D955-5A39-022469D7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58" y="3660774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٢٠</a:t>
            </a:r>
            <a:endParaRPr lang="en-US" altLang="en-US" sz="2400" b="1"/>
          </a:p>
        </p:txBody>
      </p:sp>
      <p:sp>
        <p:nvSpPr>
          <p:cNvPr id="28" name="Text Box 239">
            <a:extLst>
              <a:ext uri="{FF2B5EF4-FFF2-40B4-BE49-F238E27FC236}">
                <a16:creationId xmlns:a16="http://schemas.microsoft.com/office/drawing/2014/main" id="{6DDB5212-3B29-4D5C-6C8B-33ED440B4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71" y="3660774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٢٤</a:t>
            </a:r>
            <a:endParaRPr lang="en-US" altLang="en-US" sz="2400" b="1"/>
          </a:p>
        </p:txBody>
      </p:sp>
      <p:sp>
        <p:nvSpPr>
          <p:cNvPr id="29" name="Text Box 240">
            <a:extLst>
              <a:ext uri="{FF2B5EF4-FFF2-40B4-BE49-F238E27FC236}">
                <a16:creationId xmlns:a16="http://schemas.microsoft.com/office/drawing/2014/main" id="{7D59A852-002D-1E8E-2340-6F805A1F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421" y="3660774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٢٨</a:t>
            </a:r>
            <a:endParaRPr lang="en-US" altLang="en-US" sz="2400" b="1"/>
          </a:p>
        </p:txBody>
      </p:sp>
      <p:grpSp>
        <p:nvGrpSpPr>
          <p:cNvPr id="30" name="Group 249">
            <a:extLst>
              <a:ext uri="{FF2B5EF4-FFF2-40B4-BE49-F238E27FC236}">
                <a16:creationId xmlns:a16="http://schemas.microsoft.com/office/drawing/2014/main" id="{0F03CDC3-51C7-7DC3-BFF9-8B2AA3AAA51C}"/>
              </a:ext>
            </a:extLst>
          </p:cNvPr>
          <p:cNvGrpSpPr>
            <a:grpSpLocks/>
          </p:cNvGrpSpPr>
          <p:nvPr/>
        </p:nvGrpSpPr>
        <p:grpSpPr bwMode="auto">
          <a:xfrm>
            <a:off x="6297658" y="3938587"/>
            <a:ext cx="865188" cy="1090612"/>
            <a:chOff x="3438" y="2850"/>
            <a:chExt cx="545" cy="687"/>
          </a:xfrm>
        </p:grpSpPr>
        <p:sp>
          <p:nvSpPr>
            <p:cNvPr id="31" name="Arc 208">
              <a:extLst>
                <a:ext uri="{FF2B5EF4-FFF2-40B4-BE49-F238E27FC236}">
                  <a16:creationId xmlns:a16="http://schemas.microsoft.com/office/drawing/2014/main" id="{05339328-03A6-E084-A5F7-FBF8AABC6E58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3449" y="2850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" name="Text Box 241">
              <a:extLst>
                <a:ext uri="{FF2B5EF4-FFF2-40B4-BE49-F238E27FC236}">
                  <a16:creationId xmlns:a16="http://schemas.microsoft.com/office/drawing/2014/main" id="{2840D180-6D37-B0D1-AE4B-F6EDD8AB2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8" y="3249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 ٤</a:t>
              </a:r>
              <a:endParaRPr lang="en-US" altLang="en-US" sz="2400" b="1"/>
            </a:p>
          </p:txBody>
        </p:sp>
      </p:grpSp>
      <p:grpSp>
        <p:nvGrpSpPr>
          <p:cNvPr id="33" name="Group 248">
            <a:extLst>
              <a:ext uri="{FF2B5EF4-FFF2-40B4-BE49-F238E27FC236}">
                <a16:creationId xmlns:a16="http://schemas.microsoft.com/office/drawing/2014/main" id="{71CB91C6-8D0D-D513-A58B-E27049F6BC8F}"/>
              </a:ext>
            </a:extLst>
          </p:cNvPr>
          <p:cNvGrpSpPr>
            <a:grpSpLocks/>
          </p:cNvGrpSpPr>
          <p:nvPr/>
        </p:nvGrpSpPr>
        <p:grpSpPr bwMode="auto">
          <a:xfrm>
            <a:off x="4967333" y="3944937"/>
            <a:ext cx="865188" cy="1084262"/>
            <a:chOff x="2600" y="2854"/>
            <a:chExt cx="545" cy="683"/>
          </a:xfrm>
        </p:grpSpPr>
        <p:sp>
          <p:nvSpPr>
            <p:cNvPr id="34" name="Arc 216">
              <a:extLst>
                <a:ext uri="{FF2B5EF4-FFF2-40B4-BE49-F238E27FC236}">
                  <a16:creationId xmlns:a16="http://schemas.microsoft.com/office/drawing/2014/main" id="{2779DF83-FD52-3DBA-3C21-CC792BFAA7C7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2608" y="2854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5" name="Text Box 242">
              <a:extLst>
                <a:ext uri="{FF2B5EF4-FFF2-40B4-BE49-F238E27FC236}">
                  <a16:creationId xmlns:a16="http://schemas.microsoft.com/office/drawing/2014/main" id="{4950676C-B740-518C-BAB5-575915506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3249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 ٤</a:t>
              </a:r>
              <a:endParaRPr lang="en-US" altLang="en-US" sz="2400" b="1"/>
            </a:p>
          </p:txBody>
        </p:sp>
      </p:grpSp>
      <p:grpSp>
        <p:nvGrpSpPr>
          <p:cNvPr id="36" name="Group 247">
            <a:extLst>
              <a:ext uri="{FF2B5EF4-FFF2-40B4-BE49-F238E27FC236}">
                <a16:creationId xmlns:a16="http://schemas.microsoft.com/office/drawing/2014/main" id="{163D9189-7FE4-6807-90A2-ABC52B3D89C6}"/>
              </a:ext>
            </a:extLst>
          </p:cNvPr>
          <p:cNvGrpSpPr>
            <a:grpSpLocks/>
          </p:cNvGrpSpPr>
          <p:nvPr/>
        </p:nvGrpSpPr>
        <p:grpSpPr bwMode="auto">
          <a:xfrm>
            <a:off x="3608433" y="3932237"/>
            <a:ext cx="865188" cy="1096962"/>
            <a:chOff x="1744" y="2846"/>
            <a:chExt cx="545" cy="691"/>
          </a:xfrm>
        </p:grpSpPr>
        <p:sp>
          <p:nvSpPr>
            <p:cNvPr id="37" name="Arc 224">
              <a:extLst>
                <a:ext uri="{FF2B5EF4-FFF2-40B4-BE49-F238E27FC236}">
                  <a16:creationId xmlns:a16="http://schemas.microsoft.com/office/drawing/2014/main" id="{2FCE7CA4-72C7-398B-B4A1-75F84D9C1A98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1749" y="2846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" name="Text Box 243">
              <a:extLst>
                <a:ext uri="{FF2B5EF4-FFF2-40B4-BE49-F238E27FC236}">
                  <a16:creationId xmlns:a16="http://schemas.microsoft.com/office/drawing/2014/main" id="{CDF855DC-F8B6-90C0-135C-2F7A4F74C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3249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 ٤</a:t>
              </a:r>
              <a:endParaRPr lang="en-US" altLang="en-US" sz="2400" b="1"/>
            </a:p>
          </p:txBody>
        </p:sp>
      </p:grpSp>
      <p:grpSp>
        <p:nvGrpSpPr>
          <p:cNvPr id="39" name="Group 246">
            <a:extLst>
              <a:ext uri="{FF2B5EF4-FFF2-40B4-BE49-F238E27FC236}">
                <a16:creationId xmlns:a16="http://schemas.microsoft.com/office/drawing/2014/main" id="{E783ADC0-B415-43A4-A05C-8E173E97C4E1}"/>
              </a:ext>
            </a:extLst>
          </p:cNvPr>
          <p:cNvGrpSpPr>
            <a:grpSpLocks/>
          </p:cNvGrpSpPr>
          <p:nvPr/>
        </p:nvGrpSpPr>
        <p:grpSpPr bwMode="auto">
          <a:xfrm>
            <a:off x="2249533" y="3938587"/>
            <a:ext cx="868363" cy="1090612"/>
            <a:chOff x="888" y="2850"/>
            <a:chExt cx="547" cy="687"/>
          </a:xfrm>
        </p:grpSpPr>
        <p:sp>
          <p:nvSpPr>
            <p:cNvPr id="40" name="Arc 232">
              <a:extLst>
                <a:ext uri="{FF2B5EF4-FFF2-40B4-BE49-F238E27FC236}">
                  <a16:creationId xmlns:a16="http://schemas.microsoft.com/office/drawing/2014/main" id="{CA2EC352-C3C0-5949-5585-F1131DF87B10}"/>
                </a:ext>
              </a:extLst>
            </p:cNvPr>
            <p:cNvSpPr>
              <a:spLocks/>
            </p:cNvSpPr>
            <p:nvPr/>
          </p:nvSpPr>
          <p:spPr bwMode="auto">
            <a:xfrm rot="13433185" flipH="1">
              <a:off x="888" y="2850"/>
              <a:ext cx="527" cy="509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509 h 21600"/>
                <a:gd name="T4" fmla="*/ 0 w 21600"/>
                <a:gd name="T5" fmla="*/ 5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" name="Text Box 244">
              <a:extLst>
                <a:ext uri="{FF2B5EF4-FFF2-40B4-BE49-F238E27FC236}">
                  <a16:creationId xmlns:a16="http://schemas.microsoft.com/office/drawing/2014/main" id="{6D4EEAF6-F725-070D-6A06-DE08B1D17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3249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 ٤</a:t>
              </a:r>
              <a:endParaRPr lang="en-US" altLang="en-US" sz="2400" b="1"/>
            </a:p>
          </p:txBody>
        </p:sp>
      </p:grpSp>
      <p:sp>
        <p:nvSpPr>
          <p:cNvPr id="42" name="Text Box 250">
            <a:extLst>
              <a:ext uri="{FF2B5EF4-FFF2-40B4-BE49-F238E27FC236}">
                <a16:creationId xmlns:a16="http://schemas.microsoft.com/office/drawing/2014/main" id="{7E93AF8C-8ECB-2B27-9F65-D45FCD8E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71" y="5943599"/>
            <a:ext cx="316865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C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 dirty="0"/>
              <a:t>محيط الشكل الخامس = ٢٨ م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9196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٦)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8182B12-67DB-8097-1156-0CC4E1197F83}"/>
              </a:ext>
            </a:extLst>
          </p:cNvPr>
          <p:cNvGrpSpPr>
            <a:grpSpLocks/>
          </p:cNvGrpSpPr>
          <p:nvPr/>
        </p:nvGrpSpPr>
        <p:grpSpPr bwMode="auto">
          <a:xfrm>
            <a:off x="4106613" y="-93661"/>
            <a:ext cx="3743325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583355C0-BB7A-3B30-B82E-6023DE74E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D6111A9-118E-568E-A79B-6CB3E53E6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حل معادلات تتضمن أعدادا نسبية</a:t>
              </a:r>
              <a:endParaRPr lang="en-US" altLang="en-US" sz="2400" b="1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EBDA9381-0B82-6BA4-B084-5A0A787A4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788" y="771526"/>
            <a:ext cx="8893175" cy="1152525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يرغب حسام في حل واجباته المدرسية ليتمكن من حضور الحفل الختامي للمدرسة الذي يبدأ الساعة </a:t>
            </a:r>
          </a:p>
          <a:p>
            <a:pPr eaLnBrk="1" hangingPunct="1"/>
            <a:r>
              <a:rPr lang="ar-SA" altLang="en-US" sz="2000" b="1"/>
              <a:t>١٠ : ٧ مساءا .فإذا كان حل واجباته يستغرق ساعة و١٥ دقيقة ،ويلزمه ٥٥ دقيقة للوصول إلى المدرسة </a:t>
            </a:r>
          </a:p>
          <a:p>
            <a:pPr eaLnBrk="1" hangingPunct="1"/>
            <a:r>
              <a:rPr lang="ar-SA" altLang="en-US" sz="2000" b="1"/>
              <a:t>، ففي أي ساعة عليه أن يبدأ حل واجباته ليصل إلى مكان الحفل قبل بدايته بعشر دقائق ؟</a:t>
            </a:r>
            <a:endParaRPr lang="en-US" altLang="en-US" sz="2000" b="1"/>
          </a:p>
        </p:txBody>
      </p:sp>
      <p:sp>
        <p:nvSpPr>
          <p:cNvPr id="8" name="Text Box 54">
            <a:extLst>
              <a:ext uri="{FF2B5EF4-FFF2-40B4-BE49-F238E27FC236}">
                <a16:creationId xmlns:a16="http://schemas.microsoft.com/office/drawing/2014/main" id="{687AFB34-86B5-810B-BB46-03A552D41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863" y="2498726"/>
            <a:ext cx="4248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/>
              <a:t>زمن وصوله المدرسة قبل بداية الحفل =</a:t>
            </a:r>
            <a:endParaRPr lang="en-US" altLang="en-US" sz="2400" b="1"/>
          </a:p>
        </p:txBody>
      </p:sp>
      <p:sp>
        <p:nvSpPr>
          <p:cNvPr id="11" name="Text Box 74">
            <a:extLst>
              <a:ext uri="{FF2B5EF4-FFF2-40B4-BE49-F238E27FC236}">
                <a16:creationId xmlns:a16="http://schemas.microsoft.com/office/drawing/2014/main" id="{9061D66A-3DD9-404F-7A6E-D7B2BE04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38" y="2498726"/>
            <a:ext cx="259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 dirty="0">
                <a:solidFill>
                  <a:srgbClr val="FF0000"/>
                </a:solidFill>
              </a:rPr>
              <a:t>١٠</a:t>
            </a:r>
            <a:r>
              <a:rPr lang="ar-SA" altLang="en-US" sz="2400" b="1" dirty="0">
                <a:solidFill>
                  <a:srgbClr val="0066CC"/>
                </a:solidFill>
              </a:rPr>
              <a:t> : ٧ </a:t>
            </a:r>
            <a:r>
              <a:rPr lang="ar-SA" altLang="en-US" sz="2400" b="1" dirty="0"/>
              <a:t>–</a:t>
            </a:r>
            <a:r>
              <a:rPr lang="ar-SA" altLang="en-US" sz="2400" b="1" dirty="0">
                <a:solidFill>
                  <a:srgbClr val="0066CC"/>
                </a:solidFill>
              </a:rPr>
              <a:t> </a:t>
            </a:r>
            <a:r>
              <a:rPr lang="ar-SA" altLang="en-US" sz="2400" b="1" dirty="0">
                <a:solidFill>
                  <a:srgbClr val="FF0000"/>
                </a:solidFill>
              </a:rPr>
              <a:t>١٠</a:t>
            </a:r>
            <a:r>
              <a:rPr lang="ar-SA" altLang="en-US" sz="2400" b="1" dirty="0">
                <a:solidFill>
                  <a:srgbClr val="0066CC"/>
                </a:solidFill>
              </a:rPr>
              <a:t> : ٠٠ </a:t>
            </a:r>
            <a:r>
              <a:rPr lang="ar-SA" altLang="en-US" sz="2400" b="1" dirty="0"/>
              <a:t>=</a:t>
            </a:r>
            <a:r>
              <a:rPr lang="ar-SA" altLang="en-US" sz="2400" b="1" dirty="0">
                <a:solidFill>
                  <a:srgbClr val="0066CC"/>
                </a:solidFill>
              </a:rPr>
              <a:t> </a:t>
            </a:r>
            <a:endParaRPr lang="en-US" altLang="en-US" sz="2400" b="1" dirty="0">
              <a:solidFill>
                <a:srgbClr val="0066CC"/>
              </a:solidFill>
            </a:endParaRPr>
          </a:p>
        </p:txBody>
      </p:sp>
      <p:sp>
        <p:nvSpPr>
          <p:cNvPr id="14" name="Text Box 75">
            <a:extLst>
              <a:ext uri="{FF2B5EF4-FFF2-40B4-BE49-F238E27FC236}">
                <a16:creationId xmlns:a16="http://schemas.microsoft.com/office/drawing/2014/main" id="{B2E62C3B-C94F-26B1-F65F-CD13CB9C3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288" y="3554414"/>
            <a:ext cx="28797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/>
              <a:t>زمن انطلاقته من المنزل =</a:t>
            </a:r>
            <a:endParaRPr lang="en-US" altLang="en-US" sz="2400" b="1"/>
          </a:p>
        </p:txBody>
      </p:sp>
      <p:sp>
        <p:nvSpPr>
          <p:cNvPr id="16" name="Text Box 76">
            <a:extLst>
              <a:ext uri="{FF2B5EF4-FFF2-40B4-BE49-F238E27FC236}">
                <a16:creationId xmlns:a16="http://schemas.microsoft.com/office/drawing/2014/main" id="{5DE99D89-7971-3F6F-25EE-B54B690FF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775" y="3554414"/>
            <a:ext cx="25923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 dirty="0">
                <a:solidFill>
                  <a:srgbClr val="FF0000"/>
                </a:solidFill>
              </a:rPr>
              <a:t>٠٠</a:t>
            </a:r>
            <a:r>
              <a:rPr lang="ar-SA" altLang="en-US" sz="2400" b="1" dirty="0">
                <a:solidFill>
                  <a:srgbClr val="0066CC"/>
                </a:solidFill>
              </a:rPr>
              <a:t> : ٧ </a:t>
            </a:r>
            <a:r>
              <a:rPr lang="ar-SA" altLang="en-US" sz="2400" b="1" dirty="0"/>
              <a:t>–</a:t>
            </a:r>
            <a:r>
              <a:rPr lang="ar-SA" altLang="en-US" sz="2400" b="1" dirty="0">
                <a:solidFill>
                  <a:srgbClr val="0066CC"/>
                </a:solidFill>
              </a:rPr>
              <a:t> </a:t>
            </a:r>
            <a:r>
              <a:rPr lang="ar-SA" altLang="en-US" sz="2400" b="1" dirty="0">
                <a:solidFill>
                  <a:srgbClr val="FF0000"/>
                </a:solidFill>
              </a:rPr>
              <a:t>٥٥</a:t>
            </a:r>
            <a:r>
              <a:rPr lang="ar-SA" altLang="en-US" sz="2400" b="1" dirty="0">
                <a:solidFill>
                  <a:srgbClr val="0066CC"/>
                </a:solidFill>
              </a:rPr>
              <a:t> : ٠٠ </a:t>
            </a:r>
            <a:r>
              <a:rPr lang="ar-SA" altLang="en-US" sz="2400" b="1" dirty="0"/>
              <a:t>=</a:t>
            </a:r>
            <a:r>
              <a:rPr lang="ar-SA" altLang="en-US" sz="2400" b="1" dirty="0">
                <a:solidFill>
                  <a:srgbClr val="0066CC"/>
                </a:solidFill>
              </a:rPr>
              <a:t> </a:t>
            </a:r>
            <a:endParaRPr lang="en-US" altLang="en-US" sz="2400" b="1" dirty="0">
              <a:solidFill>
                <a:srgbClr val="0066CC"/>
              </a:solidFill>
            </a:endParaRPr>
          </a:p>
        </p:txBody>
      </p:sp>
      <p:sp>
        <p:nvSpPr>
          <p:cNvPr id="17" name="Text Box 77">
            <a:extLst>
              <a:ext uri="{FF2B5EF4-FFF2-40B4-BE49-F238E27FC236}">
                <a16:creationId xmlns:a16="http://schemas.microsoft.com/office/drawing/2014/main" id="{FB2D88F7-F3B4-1299-948F-2369CB73F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563" y="4633914"/>
            <a:ext cx="359886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/>
              <a:t>الزمن الذي يبدأ فيه حل واجباته =</a:t>
            </a:r>
            <a:endParaRPr lang="en-US" altLang="en-US" sz="2400" b="1"/>
          </a:p>
        </p:txBody>
      </p:sp>
      <p:sp>
        <p:nvSpPr>
          <p:cNvPr id="18" name="Text Box 78">
            <a:extLst>
              <a:ext uri="{FF2B5EF4-FFF2-40B4-BE49-F238E27FC236}">
                <a16:creationId xmlns:a16="http://schemas.microsoft.com/office/drawing/2014/main" id="{765E1703-D271-E834-E4E5-9BE58798A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613" y="4633914"/>
            <a:ext cx="25923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 dirty="0">
                <a:solidFill>
                  <a:srgbClr val="FF0000"/>
                </a:solidFill>
              </a:rPr>
              <a:t>٠٥</a:t>
            </a:r>
            <a:r>
              <a:rPr lang="ar-SA" altLang="en-US" sz="2400" b="1" dirty="0">
                <a:solidFill>
                  <a:srgbClr val="0066CC"/>
                </a:solidFill>
              </a:rPr>
              <a:t> : ٦ </a:t>
            </a:r>
            <a:r>
              <a:rPr lang="ar-SA" altLang="en-US" sz="2400" b="1" dirty="0"/>
              <a:t>–</a:t>
            </a:r>
            <a:r>
              <a:rPr lang="ar-SA" altLang="en-US" sz="2400" b="1" dirty="0">
                <a:solidFill>
                  <a:srgbClr val="0066CC"/>
                </a:solidFill>
              </a:rPr>
              <a:t> </a:t>
            </a:r>
            <a:r>
              <a:rPr lang="ar-SA" altLang="en-US" sz="2400" b="1" dirty="0">
                <a:solidFill>
                  <a:srgbClr val="FF0000"/>
                </a:solidFill>
              </a:rPr>
              <a:t>١٥</a:t>
            </a:r>
            <a:r>
              <a:rPr lang="ar-SA" altLang="en-US" sz="2400" b="1" dirty="0">
                <a:solidFill>
                  <a:srgbClr val="0066CC"/>
                </a:solidFill>
              </a:rPr>
              <a:t> : ٠١ </a:t>
            </a:r>
            <a:r>
              <a:rPr lang="ar-SA" altLang="en-US" sz="2400" b="1" dirty="0"/>
              <a:t>=</a:t>
            </a:r>
            <a:endParaRPr lang="en-US" altLang="en-US" sz="2400" b="1" dirty="0"/>
          </a:p>
        </p:txBody>
      </p:sp>
      <p:sp>
        <p:nvSpPr>
          <p:cNvPr id="19" name="Text Box 79">
            <a:extLst>
              <a:ext uri="{FF2B5EF4-FFF2-40B4-BE49-F238E27FC236}">
                <a16:creationId xmlns:a16="http://schemas.microsoft.com/office/drawing/2014/main" id="{E41D58F6-7AE0-A3C5-8BBA-A49414943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813" y="5499101"/>
            <a:ext cx="48228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 dirty="0"/>
              <a:t>أي أنه يبدأ حل واجباته الساعة ٥٠ : ٤ مساءً</a:t>
            </a:r>
            <a:endParaRPr lang="en-US" altLang="en-US" sz="2400" b="1" dirty="0"/>
          </a:p>
        </p:txBody>
      </p:sp>
      <p:sp>
        <p:nvSpPr>
          <p:cNvPr id="20" name="Text Box 80">
            <a:extLst>
              <a:ext uri="{FF2B5EF4-FFF2-40B4-BE49-F238E27FC236}">
                <a16:creationId xmlns:a16="http://schemas.microsoft.com/office/drawing/2014/main" id="{4A935B4F-841A-35CE-16F6-562F066F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200" y="2498726"/>
            <a:ext cx="17256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 dirty="0">
                <a:solidFill>
                  <a:srgbClr val="FF0000"/>
                </a:solidFill>
              </a:rPr>
              <a:t>٠٠</a:t>
            </a:r>
            <a:r>
              <a:rPr lang="ar-SA" altLang="en-US" sz="2400" b="1" dirty="0">
                <a:solidFill>
                  <a:srgbClr val="0066CC"/>
                </a:solidFill>
              </a:rPr>
              <a:t> : ٧ </a:t>
            </a:r>
            <a:r>
              <a:rPr lang="ar-SA" altLang="en-US" sz="2400" b="1" dirty="0"/>
              <a:t>مساءا</a:t>
            </a:r>
            <a:endParaRPr lang="en-US" altLang="en-US" sz="2400" b="1" dirty="0"/>
          </a:p>
        </p:txBody>
      </p:sp>
      <p:sp>
        <p:nvSpPr>
          <p:cNvPr id="21" name="Text Box 81">
            <a:extLst>
              <a:ext uri="{FF2B5EF4-FFF2-40B4-BE49-F238E27FC236}">
                <a16:creationId xmlns:a16="http://schemas.microsoft.com/office/drawing/2014/main" id="{410075D5-FCBB-1384-B67E-1426E5958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625" y="3554414"/>
            <a:ext cx="17256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 dirty="0">
                <a:solidFill>
                  <a:srgbClr val="FF0000"/>
                </a:solidFill>
              </a:rPr>
              <a:t>٠٥</a:t>
            </a:r>
            <a:r>
              <a:rPr lang="ar-SA" altLang="en-US" sz="2400" b="1" dirty="0">
                <a:solidFill>
                  <a:srgbClr val="0066CC"/>
                </a:solidFill>
              </a:rPr>
              <a:t> : ٦ </a:t>
            </a:r>
            <a:r>
              <a:rPr lang="ar-SA" altLang="en-US" sz="2400" b="1" dirty="0"/>
              <a:t>مساءا</a:t>
            </a:r>
            <a:endParaRPr lang="en-US" altLang="en-US" sz="2400" b="1" dirty="0"/>
          </a:p>
        </p:txBody>
      </p:sp>
      <p:sp>
        <p:nvSpPr>
          <p:cNvPr id="22" name="Text Box 82">
            <a:extLst>
              <a:ext uri="{FF2B5EF4-FFF2-40B4-BE49-F238E27FC236}">
                <a16:creationId xmlns:a16="http://schemas.microsoft.com/office/drawing/2014/main" id="{3C0D3917-E551-37FA-2957-88C578C3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288" y="4651376"/>
            <a:ext cx="172561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SA" altLang="en-US" sz="2400" b="1" dirty="0">
                <a:solidFill>
                  <a:srgbClr val="FF0000"/>
                </a:solidFill>
              </a:rPr>
              <a:t>٥٠</a:t>
            </a:r>
            <a:r>
              <a:rPr lang="ar-SA" altLang="en-US" sz="2400" b="1" dirty="0">
                <a:solidFill>
                  <a:srgbClr val="0066CC"/>
                </a:solidFill>
              </a:rPr>
              <a:t> : ٤ </a:t>
            </a:r>
            <a:r>
              <a:rPr lang="ar-SA" altLang="en-US" sz="2400" b="1" dirty="0"/>
              <a:t>مساءا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545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732</Words>
  <Application>Microsoft Macintosh PowerPoint</Application>
  <PresentationFormat>شاشة عريضة</PresentationFormat>
  <Paragraphs>359</Paragraphs>
  <Slides>12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1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2022-09-13T20:14:58Z</dcterms:modified>
</cp:coreProperties>
</file>