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0" rtl="1" saveSubsetFonts="1" autoCompressPictures="0">
  <p:sldMasterIdLst>
    <p:sldMasterId id="2147483648" r:id="rId1"/>
  </p:sldMasterIdLst>
  <p:notesMasterIdLst>
    <p:notesMasterId r:id="rId24"/>
  </p:notesMasterIdLst>
  <p:sldIdLst>
    <p:sldId id="317" r:id="rId2"/>
    <p:sldId id="300" r:id="rId3"/>
    <p:sldId id="316" r:id="rId4"/>
    <p:sldId id="322" r:id="rId5"/>
    <p:sldId id="323" r:id="rId6"/>
    <p:sldId id="325" r:id="rId7"/>
    <p:sldId id="321" r:id="rId8"/>
    <p:sldId id="326" r:id="rId9"/>
    <p:sldId id="324" r:id="rId10"/>
    <p:sldId id="328" r:id="rId11"/>
    <p:sldId id="327" r:id="rId12"/>
    <p:sldId id="330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9" r:id="rId21"/>
    <p:sldId id="338" r:id="rId22"/>
    <p:sldId id="31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4A0"/>
    <a:srgbClr val="7DDBF0"/>
    <a:srgbClr val="F4CFBE"/>
    <a:srgbClr val="FFEBAC"/>
    <a:srgbClr val="A548A9"/>
    <a:srgbClr val="FFF9B0"/>
    <a:srgbClr val="FFFD78"/>
    <a:srgbClr val="009193"/>
    <a:srgbClr val="CAD0BD"/>
    <a:srgbClr val="D6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48"/>
  </p:normalViewPr>
  <p:slideViewPr>
    <p:cSldViewPr snapToGrid="0" snapToObjects="1">
      <p:cViewPr varScale="1">
        <p:scale>
          <a:sx n="93" d="100"/>
          <a:sy n="93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2774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4464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9323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2484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096662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424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7239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984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64443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13178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92063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47209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45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751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5562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9907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8232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828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7428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7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622032" y="1373474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١-٣</a:t>
            </a:r>
          </a:p>
          <a:p>
            <a:pPr algn="ctr">
              <a:defRPr/>
            </a:pPr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المتعدد الخطوات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EA74C24-A022-8144-8986-84B2771EB63D}"/>
              </a:ext>
            </a:extLst>
          </p:cNvPr>
          <p:cNvSpPr/>
          <p:nvPr/>
        </p:nvSpPr>
        <p:spPr>
          <a:xfrm>
            <a:off x="691712" y="2420053"/>
            <a:ext cx="2803525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المتعددة الخطوات </a:t>
            </a: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التي تتضمن اعداد صحيحة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2A1414-C597-964D-A78D-770441AC4582}"/>
              </a:ext>
            </a:extLst>
          </p:cNvPr>
          <p:cNvSpPr/>
          <p:nvPr/>
        </p:nvSpPr>
        <p:spPr>
          <a:xfrm>
            <a:off x="3243824" y="2222455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 حل المعادلات ذات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الخطوة الواحدة</a:t>
            </a: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1CD6287-82DE-FB4F-946B-E1A2802C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103" y="2480178"/>
            <a:ext cx="2652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المعادلات المتعددة الخطوات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7F87867-3D66-1E40-823E-1DED2EBA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063" y="2985818"/>
            <a:ext cx="2077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الاعداد الصحيحة المتتالية</a:t>
            </a:r>
          </a:p>
        </p:txBody>
      </p:sp>
      <p:pic>
        <p:nvPicPr>
          <p:cNvPr id="86" name="Picture 16">
            <a:extLst>
              <a:ext uri="{FF2B5EF4-FFF2-40B4-BE49-F238E27FC236}">
                <a16:creationId xmlns:a16="http://schemas.microsoft.com/office/drawing/2014/main" id="{1B702863-9ADB-F24B-AE58-38DE5A98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6" y="2339289"/>
            <a:ext cx="779463" cy="2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B02853CA-4A35-7C4F-A98B-ADA4A27E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26" y="3815778"/>
            <a:ext cx="2077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نظرية الاعداد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7FE090B-6130-9747-BE29-B0970D517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80" name="عنصر نائب لرقم الشريحة 1">
            <a:extLst>
              <a:ext uri="{FF2B5EF4-FFF2-40B4-BE49-F238E27FC236}">
                <a16:creationId xmlns:a16="http://schemas.microsoft.com/office/drawing/2014/main" id="{BB3C23FB-F5CE-3B4B-9B49-58E21AC31748}"/>
              </a:ext>
            </a:extLst>
          </p:cNvPr>
          <p:cNvSpPr txBox="1">
            <a:spLocks/>
          </p:cNvSpPr>
          <p:nvPr/>
        </p:nvSpPr>
        <p:spPr>
          <a:xfrm>
            <a:off x="540142" y="6439459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rgbClr val="002060"/>
                </a:solidFill>
              </a:rPr>
              <a:pPr/>
              <a:t>50</a:t>
            </a:fld>
            <a:endParaRPr lang="ar-S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4" grpId="0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049905" y="218221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F295CB16-3695-D345-94D9-4B14AB8D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688" y="3179652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٣ م  + ٤ =  ــ ١١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DDA57CDC-30C6-2E41-A16A-CA880000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63" y="3647965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715CC9EA-1013-9345-9BA1-5A987E20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025" y="364796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07A81C2E-9623-4147-93A5-6E9925604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488" y="4151202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AE2AB89C-8DEC-E34D-815F-238BA5524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0038" y="3293952"/>
            <a:ext cx="349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225B17C6-8E2C-D949-8427-299E9CDA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9075" y="437821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م        =  ــ ١٥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B60BDEE5-53F9-5C4E-B704-46C433DB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663" y="3251090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٤ =  ــ ١١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5543F1B6-3059-F94F-8C6F-49C4083C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563" y="400674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</a:t>
            </a:r>
            <a:r>
              <a:rPr lang="ar-SA" altLang="ar-SA" sz="2400" b="1">
                <a:solidFill>
                  <a:srgbClr val="FF0000"/>
                </a:solidFill>
              </a:rPr>
              <a:t>ــ ٥</a:t>
            </a:r>
            <a:r>
              <a:rPr lang="ar-SA" altLang="ar-SA" sz="2400" b="1"/>
              <a:t> ) + ٤ = ــ ١١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3630011D-BF37-6E4D-9587-33F37815F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463" y="4690952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١٥ + ٤ = ــ ١١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7B53FBDA-BC2A-6946-91A9-FFC10359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043" y="526116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7" name="Picture 13">
            <a:extLst>
              <a:ext uri="{FF2B5EF4-FFF2-40B4-BE49-F238E27FC236}">
                <a16:creationId xmlns:a16="http://schemas.microsoft.com/office/drawing/2014/main" id="{30B10037-ADDC-2541-8F87-899F6C45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13" y="2663715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87">
            <a:extLst>
              <a:ext uri="{FF2B5EF4-FFF2-40B4-BE49-F238E27FC236}">
                <a16:creationId xmlns:a16="http://schemas.microsoft.com/office/drawing/2014/main" id="{839B0C04-8F31-0A45-8F05-95CB95172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350" y="4789377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EFB5F8D6-B2E2-4340-BA13-075E2CC4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25" y="4789377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65BC8FAF-A736-D447-9C50-BA2E921A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09" y="533888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       = ــ ٥</a:t>
            </a:r>
            <a:endParaRPr lang="en-US" altLang="ar-SA" sz="2400" b="1" dirty="0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2C92FE40-CCB6-F741-9C11-7081377A5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975" y="5246577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١١  =  ــ ١١</a:t>
            </a:r>
            <a:endParaRPr lang="en-US" altLang="ar-SA" sz="2400" b="1" dirty="0"/>
          </a:p>
        </p:txBody>
      </p:sp>
      <p:sp>
        <p:nvSpPr>
          <p:cNvPr id="82" name="Rectangle 26">
            <a:extLst>
              <a:ext uri="{FF2B5EF4-FFF2-40B4-BE49-F238E27FC236}">
                <a16:creationId xmlns:a16="http://schemas.microsoft.com/office/drawing/2014/main" id="{86B4D3C2-C161-8747-BC62-809537EE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250" y="1874727"/>
            <a:ext cx="403383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م٣ م + ٤ = ــ ١١</a:t>
            </a:r>
          </a:p>
        </p:txBody>
      </p:sp>
      <p:sp>
        <p:nvSpPr>
          <p:cNvPr id="83" name="Line 27">
            <a:extLst>
              <a:ext uri="{FF2B5EF4-FFF2-40B4-BE49-F238E27FC236}">
                <a16:creationId xmlns:a16="http://schemas.microsoft.com/office/drawing/2014/main" id="{0AEB1858-D20F-A64F-A207-4BDE25A5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325" y="4964002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28">
            <a:extLst>
              <a:ext uri="{FF2B5EF4-FFF2-40B4-BE49-F238E27FC236}">
                <a16:creationId xmlns:a16="http://schemas.microsoft.com/office/drawing/2014/main" id="{EBF0D5FF-091E-0C46-BC72-9E4499F31D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8225" y="4516327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Line 20">
            <a:extLst>
              <a:ext uri="{FF2B5EF4-FFF2-40B4-BE49-F238E27FC236}">
                <a16:creationId xmlns:a16="http://schemas.microsoft.com/office/drawing/2014/main" id="{B3684600-E5AF-E543-9748-90042B8F58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3400" y="4808427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1">
            <a:extLst>
              <a:ext uri="{FF2B5EF4-FFF2-40B4-BE49-F238E27FC236}">
                <a16:creationId xmlns:a16="http://schemas.microsoft.com/office/drawing/2014/main" id="{2557DDBD-BA0F-844C-BA1A-DE22B4B6D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388" y="480842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9266576E-8068-B842-AEEF-AA27FD01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475" y="1127015"/>
            <a:ext cx="22304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B050"/>
                </a:solidFill>
              </a:rPr>
              <a:t>(١) صـ ٢٩</a:t>
            </a:r>
            <a:endParaRPr lang="en-US" altLang="ar-SA" sz="2400" b="1">
              <a:solidFill>
                <a:srgbClr val="00B05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44B60BB-5F67-D043-8EBC-0899E671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6954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532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049905" y="218221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8" name="Text Box 87">
            <a:extLst>
              <a:ext uri="{FF2B5EF4-FFF2-40B4-BE49-F238E27FC236}">
                <a16:creationId xmlns:a16="http://schemas.microsoft.com/office/drawing/2014/main" id="{D94A4827-F420-D040-BCF3-B89D85C1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454" y="511647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9" name="Picture 25">
            <a:extLst>
              <a:ext uri="{FF2B5EF4-FFF2-40B4-BE49-F238E27FC236}">
                <a16:creationId xmlns:a16="http://schemas.microsoft.com/office/drawing/2014/main" id="{2417F054-C01A-8B42-8842-01D92B69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60" y="1820468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87">
            <a:extLst>
              <a:ext uri="{FF2B5EF4-FFF2-40B4-BE49-F238E27FC236}">
                <a16:creationId xmlns:a16="http://schemas.microsoft.com/office/drawing/2014/main" id="{9CCEA9D4-5AE2-E440-B25B-B7676CEA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441" y="5148606"/>
            <a:ext cx="1474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٨  =  ٨</a:t>
            </a:r>
            <a:endParaRPr lang="en-US" altLang="ar-SA" sz="2400" b="1" dirty="0"/>
          </a:p>
        </p:txBody>
      </p:sp>
      <p:grpSp>
        <p:nvGrpSpPr>
          <p:cNvPr id="71" name="Group 89">
            <a:extLst>
              <a:ext uri="{FF2B5EF4-FFF2-40B4-BE49-F238E27FC236}">
                <a16:creationId xmlns:a16="http://schemas.microsoft.com/office/drawing/2014/main" id="{7841F1FE-0FFB-EA42-A8C7-A66E6CE7F418}"/>
              </a:ext>
            </a:extLst>
          </p:cNvPr>
          <p:cNvGrpSpPr>
            <a:grpSpLocks/>
          </p:cNvGrpSpPr>
          <p:nvPr/>
        </p:nvGrpSpPr>
        <p:grpSpPr bwMode="auto">
          <a:xfrm>
            <a:off x="6831474" y="1370748"/>
            <a:ext cx="4033837" cy="900113"/>
            <a:chOff x="2993" y="618"/>
            <a:chExt cx="2541" cy="567"/>
          </a:xfrm>
        </p:grpSpPr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2D9605D8-0367-4B45-B0B7-89F77C1DA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618"/>
              <a:ext cx="2541" cy="5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حل المعادلة :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2A97EAD-6288-8144-8D67-E1F1ED21C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640"/>
              <a:ext cx="1157" cy="545"/>
              <a:chOff x="2789" y="640"/>
              <a:chExt cx="1157" cy="545"/>
            </a:xfrm>
          </p:grpSpPr>
          <p:grpSp>
            <p:nvGrpSpPr>
              <p:cNvPr id="74" name="Group 71">
                <a:extLst>
                  <a:ext uri="{FF2B5EF4-FFF2-40B4-BE49-F238E27FC236}">
                    <a16:creationId xmlns:a16="http://schemas.microsoft.com/office/drawing/2014/main" id="{C6F19974-0889-7A43-ACA5-A594D37D1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9" y="640"/>
                <a:ext cx="635" cy="545"/>
                <a:chOff x="2789" y="640"/>
                <a:chExt cx="635" cy="545"/>
              </a:xfrm>
            </p:grpSpPr>
            <p:sp>
              <p:nvSpPr>
                <p:cNvPr id="76" name="Text Box 87">
                  <a:extLst>
                    <a:ext uri="{FF2B5EF4-FFF2-40B4-BE49-F238E27FC236}">
                      <a16:creationId xmlns:a16="http://schemas.microsoft.com/office/drawing/2014/main" id="{7B0BAB53-2BAE-F747-A1ED-09E01831E5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9" y="640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س ــ ٥</a:t>
                  </a:r>
                  <a:endParaRPr lang="en-US" altLang="ar-SA" sz="2400" b="1"/>
                </a:p>
              </p:txBody>
            </p:sp>
            <p:sp>
              <p:nvSpPr>
                <p:cNvPr id="77" name="Line 32">
                  <a:extLst>
                    <a:ext uri="{FF2B5EF4-FFF2-40B4-BE49-F238E27FC236}">
                      <a16:creationId xmlns:a16="http://schemas.microsoft.com/office/drawing/2014/main" id="{F7C9A7E9-FBA0-814C-BFB1-5A4246ACE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69" y="897"/>
                  <a:ext cx="50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8" name="Text Box 87">
                  <a:extLst>
                    <a:ext uri="{FF2B5EF4-FFF2-40B4-BE49-F238E27FC236}">
                      <a16:creationId xmlns:a16="http://schemas.microsoft.com/office/drawing/2014/main" id="{F1FE3FE1-B8C9-9341-8B58-8FFBF25C3B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9" y="897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٧</a:t>
                  </a:r>
                  <a:endParaRPr lang="en-US" altLang="ar-SA" sz="2400" b="1"/>
                </a:p>
              </p:txBody>
            </p:sp>
          </p:grpSp>
          <p:sp>
            <p:nvSpPr>
              <p:cNvPr id="75" name="Text Box 87">
                <a:extLst>
                  <a:ext uri="{FF2B5EF4-FFF2-40B4-BE49-F238E27FC236}">
                    <a16:creationId xmlns:a16="http://schemas.microsoft.com/office/drawing/2014/main" id="{6126C8C0-58D1-3243-A73F-6578B556B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752"/>
                <a:ext cx="5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٨  =</a:t>
                </a:r>
                <a:endParaRPr lang="en-US" altLang="ar-SA" sz="2400" b="1"/>
              </a:p>
            </p:txBody>
          </p:sp>
        </p:grpSp>
      </p:grpSp>
      <p:sp>
        <p:nvSpPr>
          <p:cNvPr id="79" name="Text Box 87">
            <a:extLst>
              <a:ext uri="{FF2B5EF4-FFF2-40B4-BE49-F238E27FC236}">
                <a16:creationId xmlns:a16="http://schemas.microsoft.com/office/drawing/2014/main" id="{58C63D84-C1EB-E14D-A2F8-935A54B9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310" y="260151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٧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28368881-07E1-BC44-9366-35CFB6C8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410" y="260151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D10EA49E-51B4-4A41-B80F-29AD9D9E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535" y="3368280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٥٦   = س ــ ٥</a:t>
            </a:r>
            <a:endParaRPr lang="en-US" altLang="ar-SA" sz="2400" b="1"/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07D7E628-7CA0-484C-B87C-37461A544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022" y="383659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8F806427-D887-F748-9E50-875CAD31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22" y="381119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٥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4" name="Line 48">
            <a:extLst>
              <a:ext uri="{FF2B5EF4-FFF2-40B4-BE49-F238E27FC236}">
                <a16:creationId xmlns:a16="http://schemas.microsoft.com/office/drawing/2014/main" id="{F0EC3A8C-6D3D-3B49-B36D-5E776643D8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8622" y="4339830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A64F1D8D-783A-4246-BFE3-C670C4BA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260" y="4566843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٦١   = س</a:t>
            </a:r>
            <a:endParaRPr lang="en-US" altLang="ar-SA" sz="2400" b="1"/>
          </a:p>
        </p:txBody>
      </p:sp>
      <p:grpSp>
        <p:nvGrpSpPr>
          <p:cNvPr id="86" name="Group 87">
            <a:extLst>
              <a:ext uri="{FF2B5EF4-FFF2-40B4-BE49-F238E27FC236}">
                <a16:creationId xmlns:a16="http://schemas.microsoft.com/office/drawing/2014/main" id="{ACD83BC6-4CC2-434F-93E6-0122F52ECD46}"/>
              </a:ext>
            </a:extLst>
          </p:cNvPr>
          <p:cNvGrpSpPr>
            <a:grpSpLocks/>
          </p:cNvGrpSpPr>
          <p:nvPr/>
        </p:nvGrpSpPr>
        <p:grpSpPr bwMode="auto">
          <a:xfrm>
            <a:off x="2564222" y="3307955"/>
            <a:ext cx="2046288" cy="852488"/>
            <a:chOff x="226" y="1850"/>
            <a:chExt cx="1289" cy="537"/>
          </a:xfrm>
        </p:grpSpPr>
        <p:grpSp>
          <p:nvGrpSpPr>
            <p:cNvPr id="87" name="Group 51">
              <a:extLst>
                <a:ext uri="{FF2B5EF4-FFF2-40B4-BE49-F238E27FC236}">
                  <a16:creationId xmlns:a16="http://schemas.microsoft.com/office/drawing/2014/main" id="{0E2219DC-04CE-E449-917F-D30BE59E9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1850"/>
              <a:ext cx="816" cy="537"/>
              <a:chOff x="2268" y="414"/>
              <a:chExt cx="498" cy="537"/>
            </a:xfrm>
          </p:grpSpPr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BBB314B8-2A5D-E740-B697-C6C328D391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٦١</a:t>
                </a:r>
                <a:r>
                  <a:rPr lang="ar-SA" altLang="ar-SA" sz="2400" b="1"/>
                  <a:t> ــ ٥</a:t>
                </a:r>
                <a:endParaRPr lang="en-US" altLang="ar-SA" sz="2400" b="1"/>
              </a:p>
            </p:txBody>
          </p:sp>
          <p:sp>
            <p:nvSpPr>
              <p:cNvPr id="90" name="Line 53">
                <a:extLst>
                  <a:ext uri="{FF2B5EF4-FFF2-40B4-BE49-F238E27FC236}">
                    <a16:creationId xmlns:a16="http://schemas.microsoft.com/office/drawing/2014/main" id="{5E5F291F-16FB-0044-A137-68CF71F56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1" name="Text Box 87">
                <a:extLst>
                  <a:ext uri="{FF2B5EF4-FFF2-40B4-BE49-F238E27FC236}">
                    <a16:creationId xmlns:a16="http://schemas.microsoft.com/office/drawing/2014/main" id="{98966AF7-C585-E347-BEB7-701BA090D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  <p:sp>
          <p:nvSpPr>
            <p:cNvPr id="88" name="Text Box 87">
              <a:extLst>
                <a:ext uri="{FF2B5EF4-FFF2-40B4-BE49-F238E27FC236}">
                  <a16:creationId xmlns:a16="http://schemas.microsoft.com/office/drawing/2014/main" id="{A5CE1060-306B-2246-A862-A3B513C29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954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٨  =</a:t>
              </a:r>
              <a:endParaRPr lang="en-US" altLang="ar-SA" sz="2400" b="1"/>
            </a:p>
          </p:txBody>
        </p:sp>
      </p:grpSp>
      <p:grpSp>
        <p:nvGrpSpPr>
          <p:cNvPr id="92" name="Group 88">
            <a:extLst>
              <a:ext uri="{FF2B5EF4-FFF2-40B4-BE49-F238E27FC236}">
                <a16:creationId xmlns:a16="http://schemas.microsoft.com/office/drawing/2014/main" id="{AE9F39F5-6B1C-DE41-B613-3BBF381C4838}"/>
              </a:ext>
            </a:extLst>
          </p:cNvPr>
          <p:cNvGrpSpPr>
            <a:grpSpLocks/>
          </p:cNvGrpSpPr>
          <p:nvPr/>
        </p:nvGrpSpPr>
        <p:grpSpPr bwMode="auto">
          <a:xfrm>
            <a:off x="3069047" y="4171555"/>
            <a:ext cx="1547813" cy="852488"/>
            <a:chOff x="1474" y="2394"/>
            <a:chExt cx="975" cy="537"/>
          </a:xfrm>
        </p:grpSpPr>
        <p:grpSp>
          <p:nvGrpSpPr>
            <p:cNvPr id="93" name="Group 57">
              <a:extLst>
                <a:ext uri="{FF2B5EF4-FFF2-40B4-BE49-F238E27FC236}">
                  <a16:creationId xmlns:a16="http://schemas.microsoft.com/office/drawing/2014/main" id="{2C6AF714-DBF4-9344-A727-5D2FD861A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2394"/>
              <a:ext cx="476" cy="537"/>
              <a:chOff x="2268" y="414"/>
              <a:chExt cx="498" cy="537"/>
            </a:xfrm>
          </p:grpSpPr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9F2EEF71-2DED-7140-BCE2-4A9B1763B6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٥٦</a:t>
                </a:r>
                <a:endParaRPr lang="en-US" altLang="ar-SA" sz="2400" b="1"/>
              </a:p>
            </p:txBody>
          </p:sp>
          <p:sp>
            <p:nvSpPr>
              <p:cNvPr id="96" name="Line 59">
                <a:extLst>
                  <a:ext uri="{FF2B5EF4-FFF2-40B4-BE49-F238E27FC236}">
                    <a16:creationId xmlns:a16="http://schemas.microsoft.com/office/drawing/2014/main" id="{2FCC4C03-5BCC-EA4C-A847-B1B015F35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7" name="Text Box 87">
                <a:extLst>
                  <a:ext uri="{FF2B5EF4-FFF2-40B4-BE49-F238E27FC236}">
                    <a16:creationId xmlns:a16="http://schemas.microsoft.com/office/drawing/2014/main" id="{9BC09A4A-AA45-F141-9D7B-964E7B1B1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  <p:sp>
          <p:nvSpPr>
            <p:cNvPr id="94" name="Text Box 87">
              <a:extLst>
                <a:ext uri="{FF2B5EF4-FFF2-40B4-BE49-F238E27FC236}">
                  <a16:creationId xmlns:a16="http://schemas.microsoft.com/office/drawing/2014/main" id="{387651B8-A351-2A40-9049-1AED6B8B1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498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٨  =</a:t>
              </a:r>
              <a:endParaRPr lang="en-US" altLang="ar-SA" sz="2400" b="1"/>
            </a:p>
          </p:txBody>
        </p:sp>
      </p:grpSp>
      <p:sp>
        <p:nvSpPr>
          <p:cNvPr id="107" name="Line 62">
            <a:extLst>
              <a:ext uri="{FF2B5EF4-FFF2-40B4-BE49-F238E27FC236}">
                <a16:creationId xmlns:a16="http://schemas.microsoft.com/office/drawing/2014/main" id="{0550296C-3040-9649-ACB5-0314F0A618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6935" y="3444480"/>
            <a:ext cx="3651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11" name="Group 73">
            <a:extLst>
              <a:ext uri="{FF2B5EF4-FFF2-40B4-BE49-F238E27FC236}">
                <a16:creationId xmlns:a16="http://schemas.microsoft.com/office/drawing/2014/main" id="{E7737983-F584-1D43-B3DD-36D9CD03067F}"/>
              </a:ext>
            </a:extLst>
          </p:cNvPr>
          <p:cNvGrpSpPr>
            <a:grpSpLocks/>
          </p:cNvGrpSpPr>
          <p:nvPr/>
        </p:nvGrpSpPr>
        <p:grpSpPr bwMode="auto">
          <a:xfrm>
            <a:off x="7337835" y="2423718"/>
            <a:ext cx="1836737" cy="865187"/>
            <a:chOff x="2789" y="640"/>
            <a:chExt cx="1157" cy="545"/>
          </a:xfrm>
        </p:grpSpPr>
        <p:grpSp>
          <p:nvGrpSpPr>
            <p:cNvPr id="112" name="Group 74">
              <a:extLst>
                <a:ext uri="{FF2B5EF4-FFF2-40B4-BE49-F238E27FC236}">
                  <a16:creationId xmlns:a16="http://schemas.microsoft.com/office/drawing/2014/main" id="{BF8EFEFC-09D8-E347-AB5A-600FEB08A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640"/>
              <a:ext cx="635" cy="545"/>
              <a:chOff x="2789" y="640"/>
              <a:chExt cx="635" cy="545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3AA16804-B998-6440-827C-CE2FCF3FC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640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 ــ ٥</a:t>
                </a:r>
                <a:endParaRPr lang="en-US" altLang="ar-SA" sz="2400" b="1"/>
              </a:p>
            </p:txBody>
          </p:sp>
          <p:sp>
            <p:nvSpPr>
              <p:cNvPr id="121" name="Line 76">
                <a:extLst>
                  <a:ext uri="{FF2B5EF4-FFF2-40B4-BE49-F238E27FC236}">
                    <a16:creationId xmlns:a16="http://schemas.microsoft.com/office/drawing/2014/main" id="{995FD660-085C-154A-94B9-834ED232B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9" y="897"/>
                <a:ext cx="5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AB8D7CD2-6F47-9D40-BA38-9BB29C0E9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897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25F63D7C-9141-334B-A2F3-D95EC61B4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752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٨  =</a:t>
              </a:r>
              <a:endParaRPr lang="en-US" altLang="ar-SA" sz="2400" b="1" dirty="0"/>
            </a:p>
          </p:txBody>
        </p:sp>
      </p:grpSp>
      <p:sp>
        <p:nvSpPr>
          <p:cNvPr id="123" name="Line 79">
            <a:extLst>
              <a:ext uri="{FF2B5EF4-FFF2-40B4-BE49-F238E27FC236}">
                <a16:creationId xmlns:a16="http://schemas.microsoft.com/office/drawing/2014/main" id="{88CD005F-6FC1-9B4D-BEBD-116FE4E94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7310" y="2758680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" name="Line 80">
            <a:extLst>
              <a:ext uri="{FF2B5EF4-FFF2-40B4-BE49-F238E27FC236}">
                <a16:creationId xmlns:a16="http://schemas.microsoft.com/office/drawing/2014/main" id="{2A207EED-A36F-D14F-97FA-7A0E4E7654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8997" y="2982518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25" name="Group 81">
            <a:extLst>
              <a:ext uri="{FF2B5EF4-FFF2-40B4-BE49-F238E27FC236}">
                <a16:creationId xmlns:a16="http://schemas.microsoft.com/office/drawing/2014/main" id="{2102DACE-0E0B-454E-B70A-2DE3A3168FF2}"/>
              </a:ext>
            </a:extLst>
          </p:cNvPr>
          <p:cNvGrpSpPr>
            <a:grpSpLocks/>
          </p:cNvGrpSpPr>
          <p:nvPr/>
        </p:nvGrpSpPr>
        <p:grpSpPr bwMode="auto">
          <a:xfrm>
            <a:off x="2788060" y="2431655"/>
            <a:ext cx="1836737" cy="865188"/>
            <a:chOff x="2789" y="640"/>
            <a:chExt cx="1157" cy="545"/>
          </a:xfrm>
        </p:grpSpPr>
        <p:grpSp>
          <p:nvGrpSpPr>
            <p:cNvPr id="126" name="Group 82">
              <a:extLst>
                <a:ext uri="{FF2B5EF4-FFF2-40B4-BE49-F238E27FC236}">
                  <a16:creationId xmlns:a16="http://schemas.microsoft.com/office/drawing/2014/main" id="{E821176A-7F76-4849-9E54-D756BE88A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640"/>
              <a:ext cx="635" cy="545"/>
              <a:chOff x="2789" y="640"/>
              <a:chExt cx="635" cy="545"/>
            </a:xfrm>
          </p:grpSpPr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0CFF055B-0EC9-FA46-966E-C8990EEA5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640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س ــ ٥</a:t>
                </a:r>
                <a:endParaRPr lang="en-US" altLang="ar-SA" sz="2400" b="1"/>
              </a:p>
            </p:txBody>
          </p:sp>
          <p:sp>
            <p:nvSpPr>
              <p:cNvPr id="129" name="Line 84">
                <a:extLst>
                  <a:ext uri="{FF2B5EF4-FFF2-40B4-BE49-F238E27FC236}">
                    <a16:creationId xmlns:a16="http://schemas.microsoft.com/office/drawing/2014/main" id="{35C29F5C-5878-8543-9014-A9253CF04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9" y="897"/>
                <a:ext cx="5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991B5218-85A6-ED4F-AB74-CEC1BA0E7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9" y="897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</a:t>
                </a:r>
                <a:endParaRPr lang="en-US" altLang="ar-SA" sz="2400" b="1"/>
              </a:p>
            </p:txBody>
          </p:sp>
        </p:grpSp>
        <p:sp>
          <p:nvSpPr>
            <p:cNvPr id="127" name="Text Box 87">
              <a:extLst>
                <a:ext uri="{FF2B5EF4-FFF2-40B4-BE49-F238E27FC236}">
                  <a16:creationId xmlns:a16="http://schemas.microsoft.com/office/drawing/2014/main" id="{7DB75290-2184-1940-BBE2-22E7CEA1E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752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٨  =</a:t>
              </a:r>
              <a:endParaRPr lang="en-US" altLang="ar-SA" sz="2400" b="1"/>
            </a:p>
          </p:txBody>
        </p:sp>
      </p:grpSp>
      <p:sp>
        <p:nvSpPr>
          <p:cNvPr id="131" name="Text Box 87">
            <a:extLst>
              <a:ext uri="{FF2B5EF4-FFF2-40B4-BE49-F238E27FC236}">
                <a16:creationId xmlns:a16="http://schemas.microsoft.com/office/drawing/2014/main" id="{3AFC50C5-F92D-604A-AB75-940635B55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922" y="1108358"/>
            <a:ext cx="22304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(٣) صـ ٢٩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80D213F-C15C-B24D-9AD5-9F4CC92B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4415" y="6356230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876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9" grpId="0"/>
      <p:bldP spid="80" grpId="0"/>
      <p:bldP spid="81" grpId="0"/>
      <p:bldP spid="82" grpId="0"/>
      <p:bldP spid="83" grpId="0"/>
      <p:bldP spid="85" grpId="0"/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372E1017-4C5C-1E4A-A38C-799F7395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981" y="997946"/>
            <a:ext cx="65532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أوجد مجموع ثلاثة أعداد صحيحة فردية متتالية مجموعها ٧٥.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2FC4A25C-9FD1-F445-9EA1-D34951C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006" y="2774359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4679361-96E0-F047-9446-2815ECCA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894" y="277435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9114A819-956C-6D42-9B4B-CD15B8491F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0144" y="2436221"/>
            <a:ext cx="762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59D222E1-DDB3-9D4D-952E-D983FD99A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194" y="1861546"/>
            <a:ext cx="370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٢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٤</a:t>
            </a:r>
            <a:r>
              <a:rPr lang="ar-SA" altLang="ar-SA" sz="2400" b="1" dirty="0"/>
              <a:t> = ٧٥</a:t>
            </a:r>
            <a:endParaRPr lang="en-US" altLang="ar-SA" sz="2400" b="1" dirty="0"/>
          </a:p>
        </p:txBody>
      </p:sp>
      <p:sp>
        <p:nvSpPr>
          <p:cNvPr id="72" name="AutoShape 8">
            <a:extLst>
              <a:ext uri="{FF2B5EF4-FFF2-40B4-BE49-F238E27FC236}">
                <a16:creationId xmlns:a16="http://schemas.microsoft.com/office/drawing/2014/main" id="{E209BC69-99C1-5D4A-BD80-281C4A6B6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155" y="1736032"/>
            <a:ext cx="4157675" cy="444464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FEA6C68B-F569-5F45-BE4C-53554532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793" y="1988496"/>
            <a:ext cx="1401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افرض أن :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761A9B47-9C0D-8A44-B910-F5769A53C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539" y="2444339"/>
            <a:ext cx="197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العدد الأول =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439523AC-2415-3543-8C1F-922CF0EB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362" y="3401220"/>
            <a:ext cx="19812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العدد الثاني = </a:t>
            </a:r>
            <a:r>
              <a:rPr lang="ar-SA" altLang="ar-SA" sz="1800" b="1" dirty="0" err="1">
                <a:solidFill>
                  <a:schemeClr val="accent2"/>
                </a:solidFill>
              </a:rPr>
              <a:t>س</a:t>
            </a:r>
            <a:r>
              <a:rPr lang="ar-SA" altLang="ar-SA" sz="1800" b="1" dirty="0">
                <a:solidFill>
                  <a:schemeClr val="accent2"/>
                </a:solidFill>
              </a:rPr>
              <a:t> + </a:t>
            </a:r>
            <a:r>
              <a:rPr lang="ar-SA" altLang="ar-SA" sz="2400" b="1" dirty="0">
                <a:solidFill>
                  <a:schemeClr val="accent2"/>
                </a:solidFill>
              </a:rPr>
              <a:t>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2EE8F5EB-C4EA-C442-B566-B521F333A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51" y="4732420"/>
            <a:ext cx="21478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العدد الثالث = </a:t>
            </a:r>
            <a:r>
              <a:rPr lang="ar-SA" altLang="ar-SA" sz="2000" b="1" dirty="0" err="1">
                <a:solidFill>
                  <a:srgbClr val="FF0000"/>
                </a:solidFill>
              </a:rPr>
              <a:t>س</a:t>
            </a:r>
            <a:r>
              <a:rPr lang="ar-SA" altLang="ar-SA" sz="2000" b="1" dirty="0">
                <a:solidFill>
                  <a:srgbClr val="FF0000"/>
                </a:solidFill>
              </a:rPr>
              <a:t> + ٤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9B376D6E-88DC-3F42-BD64-79125342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944" y="2423521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س + ٦ = ٧٥</a:t>
            </a:r>
            <a:endParaRPr lang="en-US" altLang="ar-SA" sz="2400" b="1"/>
          </a:p>
        </p:txBody>
      </p:sp>
      <p:sp>
        <p:nvSpPr>
          <p:cNvPr id="78" name="Line 22">
            <a:extLst>
              <a:ext uri="{FF2B5EF4-FFF2-40B4-BE49-F238E27FC236}">
                <a16:creationId xmlns:a16="http://schemas.microsoft.com/office/drawing/2014/main" id="{E72E5E82-961E-2840-A101-FAF68CF2A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5869" y="3266484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BF09E5A5-71A5-684F-A027-2B76652C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844" y="3410946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س       = ٦٩</a:t>
            </a:r>
            <a:endParaRPr lang="en-US" altLang="ar-SA" sz="2400" b="1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5D44A72C-4E52-DE4B-823B-48FC5179A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094" y="3744321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F0E7F887-1B85-1D4A-A33D-93449E727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769" y="3744321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8088AC48-81C9-9549-B2EE-2220608D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156" y="434598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       = ٢٣</a:t>
            </a:r>
            <a:endParaRPr lang="en-US" altLang="ar-SA" sz="2400" b="1"/>
          </a:p>
        </p:txBody>
      </p:sp>
      <p:sp>
        <p:nvSpPr>
          <p:cNvPr id="83" name="Line 27">
            <a:extLst>
              <a:ext uri="{FF2B5EF4-FFF2-40B4-BE49-F238E27FC236}">
                <a16:creationId xmlns:a16="http://schemas.microsoft.com/office/drawing/2014/main" id="{CA4819D6-69EB-C040-837D-465396C74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9894" y="3899896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28">
            <a:extLst>
              <a:ext uri="{FF2B5EF4-FFF2-40B4-BE49-F238E27FC236}">
                <a16:creationId xmlns:a16="http://schemas.microsoft.com/office/drawing/2014/main" id="{086E3CA2-5B56-B44A-B467-91B86A241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7381" y="3558584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F9883DBD-B3E6-9249-B538-F6950F00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150" y="2887312"/>
            <a:ext cx="197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70C0"/>
                </a:solidFill>
              </a:rPr>
              <a:t>العدد الأول = ٢٣</a:t>
            </a: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7F4EB4B4-443E-E346-899C-0FB4CA51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140" y="4063051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العدد الثاني = ٢٣ + ٢ = ٢٥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6E189F8F-C7F1-F34C-A850-DF0F3D6EB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814" y="5308519"/>
            <a:ext cx="27209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70C0"/>
                </a:solidFill>
              </a:rPr>
              <a:t>العدد الثالث = ٢٣ + ٤ = ٢٧</a:t>
            </a:r>
            <a:endParaRPr lang="en-US" altLang="ar-SA" sz="2000" b="1" dirty="0">
              <a:solidFill>
                <a:srgbClr val="0070C0"/>
              </a:solidFill>
            </a:endParaRPr>
          </a:p>
        </p:txBody>
      </p:sp>
      <p:sp>
        <p:nvSpPr>
          <p:cNvPr id="88" name="Line 32">
            <a:extLst>
              <a:ext uri="{FF2B5EF4-FFF2-40B4-BE49-F238E27FC236}">
                <a16:creationId xmlns:a16="http://schemas.microsoft.com/office/drawing/2014/main" id="{4DB14C07-3757-6844-B8A8-140DD56479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4144" y="3806234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Line 33">
            <a:extLst>
              <a:ext uri="{FF2B5EF4-FFF2-40B4-BE49-F238E27FC236}">
                <a16:creationId xmlns:a16="http://schemas.microsoft.com/office/drawing/2014/main" id="{4C2D4D68-9995-884F-8080-119ACFA201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0519" y="380623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1A9037D7-EC5B-CD4C-AD5C-0951480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122" y="445035"/>
            <a:ext cx="22304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(٥) صـ ٢٩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FCB6901-95C5-A04C-9454-AC2D5B5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514" y="639790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84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  <p:bldP spid="69" grpId="0"/>
      <p:bldP spid="71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0" grpId="0"/>
      <p:bldP spid="81" grpId="0"/>
      <p:bldP spid="82" grpId="0"/>
      <p:bldP spid="85" grpId="0" animBg="1"/>
      <p:bldP spid="86" grpId="0" animBg="1"/>
      <p:bldP spid="87" grpId="0" animBg="1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049905" y="218221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220283FE-0DEE-4841-BE20-D2A05CFB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257" y="239718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ن + ٤ ) =  ــ ١٨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5FF3A6E8-00AE-784E-8F42-10219208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232" y="3440175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A87A52E-95C5-2F40-8E22-A45C7F2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332" y="3440175"/>
            <a:ext cx="94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BD586657-0E7E-4442-A4A9-E2686145E5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1894" y="3943412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1EA032E5-9472-4047-89B7-EDDA301082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4969" y="3116325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3E5BF84A-5A51-CE40-A609-F3713692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344" y="405295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            =  ــ ٤٢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D1742250-ED75-F04A-9CD6-5ADC23D3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157" y="4724462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4" name="Picture 10">
            <a:extLst>
              <a:ext uri="{FF2B5EF4-FFF2-40B4-BE49-F238E27FC236}">
                <a16:creationId xmlns:a16="http://schemas.microsoft.com/office/drawing/2014/main" id="{44F900FB-8CDF-3540-8137-4E9710885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94" y="1963800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87">
            <a:extLst>
              <a:ext uri="{FF2B5EF4-FFF2-40B4-BE49-F238E27FC236}">
                <a16:creationId xmlns:a16="http://schemas.microsoft.com/office/drawing/2014/main" id="{B26DC548-D736-FD4A-B182-37082824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732" y="4495862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E1C1DEC5-1B0D-864D-879B-797E0470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169" y="4495862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91D8165B-9707-2F4E-A764-9522924DF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183" y="940090"/>
            <a:ext cx="3915606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٦ ( ن + ٤ ) = ــ ١٨</a:t>
            </a:r>
          </a:p>
        </p:txBody>
      </p:sp>
      <p:sp>
        <p:nvSpPr>
          <p:cNvPr id="78" name="Line 14">
            <a:extLst>
              <a:ext uri="{FF2B5EF4-FFF2-40B4-BE49-F238E27FC236}">
                <a16:creationId xmlns:a16="http://schemas.microsoft.com/office/drawing/2014/main" id="{E3B39876-47A5-D541-BE1D-2A7DE5C06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86219" y="4592700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8FF05197-330C-284C-AB7E-D74E349F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6782" y="301948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+  ٢٤   =  ــ ١٨</a:t>
            </a:r>
            <a:endParaRPr lang="en-US" altLang="ar-SA" sz="2400" b="1"/>
          </a:p>
        </p:txBody>
      </p:sp>
      <p:sp>
        <p:nvSpPr>
          <p:cNvPr id="80" name="Line 21">
            <a:extLst>
              <a:ext uri="{FF2B5EF4-FFF2-40B4-BE49-F238E27FC236}">
                <a16:creationId xmlns:a16="http://schemas.microsoft.com/office/drawing/2014/main" id="{8576C46D-49D6-5947-87B2-80D98D6B0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76657" y="4521262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Line 22">
            <a:extLst>
              <a:ext uri="{FF2B5EF4-FFF2-40B4-BE49-F238E27FC236}">
                <a16:creationId xmlns:a16="http://schemas.microsoft.com/office/drawing/2014/main" id="{9A926DFB-4AFB-794C-A84A-4B56B0826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9119" y="4521262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2A73C6EB-A5BD-154A-AEAA-156FE422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369" y="2587687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ن + ٤ ) = ــ ١٨</a:t>
            </a:r>
            <a:endParaRPr lang="en-US" altLang="ar-SA" sz="2400" b="1"/>
          </a:p>
        </p:txBody>
      </p:sp>
      <p:sp>
        <p:nvSpPr>
          <p:cNvPr id="83" name="Line 24">
            <a:extLst>
              <a:ext uri="{FF2B5EF4-FFF2-40B4-BE49-F238E27FC236}">
                <a16:creationId xmlns:a16="http://schemas.microsoft.com/office/drawing/2014/main" id="{8C0692B5-438C-BD4C-BF91-8FE936DF24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57657" y="4160900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8186A837-7A61-0A42-B926-149B4298D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469" y="5121337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             =  ــ ٧</a:t>
            </a:r>
            <a:endParaRPr lang="en-US" altLang="ar-SA" sz="2400" b="1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86C4BFC9-D20C-614F-B300-F1ABD598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94" y="327190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</a:t>
            </a: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r>
              <a:rPr lang="ar-SA" altLang="ar-SA" sz="2400" b="1"/>
              <a:t> + ٤ ) = ــ ١٨</a:t>
            </a:r>
            <a:endParaRPr lang="en-US" altLang="ar-SA" sz="2400" b="1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39EE7BA3-FE50-BE41-9C2D-B142D7B6B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519" y="3991037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ــ ٣ ) = ــ ١٨</a:t>
            </a:r>
            <a:endParaRPr lang="en-US" altLang="ar-SA" sz="2400" b="1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F1CD4456-B450-B349-8D63-E5D68658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807" y="463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١٨ = ــ ١٨</a:t>
            </a:r>
            <a:endParaRPr lang="en-US" altLang="ar-SA" sz="2400" b="1"/>
          </a:p>
        </p:txBody>
      </p:sp>
      <p:sp>
        <p:nvSpPr>
          <p:cNvPr id="89" name="مربع نص 24">
            <a:extLst>
              <a:ext uri="{FF2B5EF4-FFF2-40B4-BE49-F238E27FC236}">
                <a16:creationId xmlns:a16="http://schemas.microsoft.com/office/drawing/2014/main" id="{0A55D498-E35E-D44A-BC16-F45297DA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444" y="631887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٣ـ/ صــ ٣٥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87FF0B8-B7D8-C745-B84D-57D5D238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4377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8241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/>
      <p:bldP spid="72" grpId="0"/>
      <p:bldP spid="73" grpId="0"/>
      <p:bldP spid="75" grpId="0"/>
      <p:bldP spid="76" grpId="0"/>
      <p:bldP spid="77" grpId="0" animBg="1"/>
      <p:bldP spid="79" grpId="0"/>
      <p:bldP spid="82" grpId="0"/>
      <p:bldP spid="85" grpId="0"/>
      <p:bldP spid="86" grpId="0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049905" y="218221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46422E83-091B-1D45-A663-3D323D418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47" y="2184846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ن + ٤ ) =  ــ ١٨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3F55AACA-9856-3E44-A8BB-D999FE8B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722" y="3227834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F002A389-3468-514C-B866-9247DBD4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822" y="3227834"/>
            <a:ext cx="94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٢٤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AAE84EC2-72D6-3D46-AEB1-089132FE0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6776" y="3742171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30436019-C940-3741-80FF-5EBA83DA9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7459" y="2903984"/>
            <a:ext cx="2889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EA81E15E-4B58-B445-A54F-5CAD0EBA4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834" y="3840609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            =  ــ ٤٢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6DA733BA-A601-464A-99B2-3B0C82E6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647" y="4512121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4" name="Picture 10">
            <a:extLst>
              <a:ext uri="{FF2B5EF4-FFF2-40B4-BE49-F238E27FC236}">
                <a16:creationId xmlns:a16="http://schemas.microsoft.com/office/drawing/2014/main" id="{EF46FCAD-74C6-C741-9BD0-35A280B5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84" y="1751459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 Box 87">
            <a:extLst>
              <a:ext uri="{FF2B5EF4-FFF2-40B4-BE49-F238E27FC236}">
                <a16:creationId xmlns:a16="http://schemas.microsoft.com/office/drawing/2014/main" id="{704F5ADE-D03A-F742-BA11-2500EFEB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222" y="4283521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7EB1A2D2-3F3C-0848-BF52-C631F5A51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659" y="4283521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2F5431F3-3A84-634D-9B00-A80E1C8B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626" y="962978"/>
            <a:ext cx="3922160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٦ ( ن + ٤ ) = ــ ١٨</a:t>
            </a:r>
          </a:p>
        </p:txBody>
      </p:sp>
      <p:sp>
        <p:nvSpPr>
          <p:cNvPr id="78" name="Line 14">
            <a:extLst>
              <a:ext uri="{FF2B5EF4-FFF2-40B4-BE49-F238E27FC236}">
                <a16:creationId xmlns:a16="http://schemas.microsoft.com/office/drawing/2014/main" id="{0CE3172A-05D6-B34A-BFF4-5196D7EE77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8709" y="4380359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E30B81EC-6368-5A4B-A21B-EDDCB446E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72" y="2807146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ن  +  ٢٤   =  ــ ١٨</a:t>
            </a:r>
            <a:endParaRPr lang="en-US" altLang="ar-SA" sz="2400" b="1"/>
          </a:p>
        </p:txBody>
      </p:sp>
      <p:sp>
        <p:nvSpPr>
          <p:cNvPr id="80" name="Line 21">
            <a:extLst>
              <a:ext uri="{FF2B5EF4-FFF2-40B4-BE49-F238E27FC236}">
                <a16:creationId xmlns:a16="http://schemas.microsoft.com/office/drawing/2014/main" id="{0E673585-6613-324A-94F6-9EB5A3C46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9147" y="4308921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Line 22">
            <a:extLst>
              <a:ext uri="{FF2B5EF4-FFF2-40B4-BE49-F238E27FC236}">
                <a16:creationId xmlns:a16="http://schemas.microsoft.com/office/drawing/2014/main" id="{A7F2499A-0097-A04B-8F85-41F6EA98D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1609" y="4308921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96286C1B-AD7A-EC45-988E-ED414F1D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859" y="2375346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ن + ٤ ) = ــ ١٨</a:t>
            </a:r>
            <a:endParaRPr lang="en-US" altLang="ar-SA" sz="2400" b="1"/>
          </a:p>
        </p:txBody>
      </p:sp>
      <p:sp>
        <p:nvSpPr>
          <p:cNvPr id="83" name="Line 24">
            <a:extLst>
              <a:ext uri="{FF2B5EF4-FFF2-40B4-BE49-F238E27FC236}">
                <a16:creationId xmlns:a16="http://schemas.microsoft.com/office/drawing/2014/main" id="{C2FBD252-9951-5E4B-B949-F9D16FDFB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50147" y="3948559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B50415DD-ED76-664F-9225-5FC57532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959" y="4908996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             =  ــ ٧</a:t>
            </a:r>
            <a:endParaRPr lang="en-US" altLang="ar-SA" sz="2400" b="1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1C989C62-FC58-8B4E-BBEA-BF7931D3C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84" y="3059559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</a:t>
            </a:r>
            <a:r>
              <a:rPr lang="ar-SA" altLang="ar-SA" sz="2400" b="1">
                <a:solidFill>
                  <a:srgbClr val="FF0000"/>
                </a:solidFill>
              </a:rPr>
              <a:t>ــ ٧</a:t>
            </a:r>
            <a:r>
              <a:rPr lang="ar-SA" altLang="ar-SA" sz="2400" b="1"/>
              <a:t> + ٤ ) = ــ ١٨</a:t>
            </a:r>
            <a:endParaRPr lang="en-US" altLang="ar-SA" sz="2400" b="1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7E36AD67-0B36-AC40-AA60-C81E07B6C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009" y="3778696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٦ ( ــ ٣ ) = ــ ١٨</a:t>
            </a:r>
            <a:endParaRPr lang="en-US" altLang="ar-SA" sz="2400" b="1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CAF45542-2561-8449-9D7A-8C9B2FB7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97" y="4418459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١٨ = ــ ١٨</a:t>
            </a:r>
            <a:endParaRPr lang="en-US" altLang="ar-SA" sz="2400" b="1"/>
          </a:p>
        </p:txBody>
      </p:sp>
      <p:sp>
        <p:nvSpPr>
          <p:cNvPr id="89" name="مربع نص 24">
            <a:extLst>
              <a:ext uri="{FF2B5EF4-FFF2-40B4-BE49-F238E27FC236}">
                <a16:creationId xmlns:a16="http://schemas.microsoft.com/office/drawing/2014/main" id="{66520472-7956-BC4C-A8E0-D7A200752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12" y="1046532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٣ـ/ صــ ٣٥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4535B0B-6154-5A49-A823-26E40D52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532" y="637028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238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/>
      <p:bldP spid="72" grpId="0"/>
      <p:bldP spid="73" grpId="0"/>
      <p:bldP spid="75" grpId="0"/>
      <p:bldP spid="76" grpId="0"/>
      <p:bldP spid="77" grpId="0" animBg="1"/>
      <p:bldP spid="79" grpId="0"/>
      <p:bldP spid="82" grpId="0"/>
      <p:bldP spid="85" grpId="0"/>
      <p:bldP spid="86" grpId="0"/>
      <p:bldP spid="87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B54674AD-CB3A-E743-AC1E-CEE0DEC56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663" y="1864679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٣م ــ ٢ ) = ٢ ( ٣م + ٣ )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EF43E3D2-932E-F44A-9723-0695DA36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488" y="2906079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 م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7CE7F7F0-F57D-BF47-B69C-B135649A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213" y="2821942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٦ م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61FCF7BD-CC43-8D4A-B3B0-F4E5BEABF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7826" y="3410904"/>
            <a:ext cx="298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85EEFE0E-DD8D-3347-B435-AEE1C28B1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9376" y="2620329"/>
            <a:ext cx="25241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20F2DFA2-02E5-9A48-B89E-22ADF6CD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463" y="3520442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م ــ ٦ =       + ٦   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E72E26FC-071B-6647-861D-A2460899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440" y="2794770"/>
            <a:ext cx="401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( ٣</a:t>
            </a:r>
            <a:r>
              <a:rPr lang="ar-SA" altLang="ar-SA" sz="2400" b="1" dirty="0">
                <a:solidFill>
                  <a:srgbClr val="FF0000"/>
                </a:solidFill>
              </a:rPr>
              <a:t>(٤)</a:t>
            </a:r>
            <a:r>
              <a:rPr lang="ar-SA" altLang="ar-SA" sz="2400" b="1" dirty="0"/>
              <a:t> ــ ٢ ) = ٢ ( ٣(</a:t>
            </a:r>
            <a:r>
              <a:rPr lang="ar-SA" altLang="ar-SA" sz="2400" b="1" dirty="0">
                <a:solidFill>
                  <a:srgbClr val="FF0000"/>
                </a:solidFill>
              </a:rPr>
              <a:t>٤</a:t>
            </a:r>
            <a:r>
              <a:rPr lang="ar-SA" altLang="ar-SA" sz="2400" b="1" dirty="0"/>
              <a:t>) + ٣ )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705FBD7C-AF9D-484C-A610-C72160A1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016" y="3498086"/>
            <a:ext cx="284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× ١٠   =   ٢ × ١٥</a:t>
            </a:r>
            <a:endParaRPr lang="en-US" altLang="ar-SA" sz="2400" b="1" dirty="0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71B7357A-04CA-5645-AC91-68F7ED2F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488" y="420465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6" name="Picture 13">
            <a:extLst>
              <a:ext uri="{FF2B5EF4-FFF2-40B4-BE49-F238E27FC236}">
                <a16:creationId xmlns:a16="http://schemas.microsoft.com/office/drawing/2014/main" id="{F8F75010-0981-C748-AF36-F9399C69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26" y="1431292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Text Box 87">
            <a:extLst>
              <a:ext uri="{FF2B5EF4-FFF2-40B4-BE49-F238E27FC236}">
                <a16:creationId xmlns:a16="http://schemas.microsoft.com/office/drawing/2014/main" id="{62E6BD65-853C-A640-82B1-CA3D0E12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1751" y="5042854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E3174461-952C-DA49-99FF-81467067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263" y="5042854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1A0CE785-8365-B844-A1A4-0EDB3784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950" y="5447899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م        =           ٤ </a:t>
            </a:r>
            <a:endParaRPr lang="en-US" altLang="ar-SA" sz="2400" b="1"/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66A00CA8-E921-3147-B9FA-170AF166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63" y="4250692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٣٠  =  ٣٠</a:t>
            </a:r>
            <a:endParaRPr lang="en-US" altLang="ar-SA" sz="2400" b="1"/>
          </a:p>
        </p:txBody>
      </p:sp>
      <p:sp>
        <p:nvSpPr>
          <p:cNvPr id="82" name="Rectangle 24">
            <a:extLst>
              <a:ext uri="{FF2B5EF4-FFF2-40B4-BE49-F238E27FC236}">
                <a16:creationId xmlns:a16="http://schemas.microsoft.com/office/drawing/2014/main" id="{6E828189-D3EC-D040-817B-4D00388A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903" y="585446"/>
            <a:ext cx="3722183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  ٣ ( ٣م ــ ٢ ) = ٢ ( ٣م + ٣ )</a:t>
            </a:r>
          </a:p>
        </p:txBody>
      </p:sp>
      <p:sp>
        <p:nvSpPr>
          <p:cNvPr id="83" name="Line 25">
            <a:extLst>
              <a:ext uri="{FF2B5EF4-FFF2-40B4-BE49-F238E27FC236}">
                <a16:creationId xmlns:a16="http://schemas.microsoft.com/office/drawing/2014/main" id="{BB8535E5-33D3-6A43-AA5A-D8825F1B6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9238" y="513969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23176C14-9E2E-CA46-8688-EE8FAD0C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251" y="4076067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E982EF3A-3391-F14B-B609-F3DB312CD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826" y="407606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985D0DFF-7532-EF48-B264-49C561469B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776" y="4579304"/>
            <a:ext cx="2735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9">
            <a:extLst>
              <a:ext uri="{FF2B5EF4-FFF2-40B4-BE49-F238E27FC236}">
                <a16:creationId xmlns:a16="http://schemas.microsoft.com/office/drawing/2014/main" id="{571D46AF-FA16-9F42-8DDB-85855CF318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6163" y="3642679"/>
            <a:ext cx="179388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BAF9CF0B-273F-4C41-8E87-87648B4F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563" y="2601279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٩ م ــ ٦ = ٦ م + ٦</a:t>
            </a:r>
            <a:endParaRPr lang="en-US" altLang="ar-SA" sz="2400" b="1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E783509B-11DB-7040-8FAF-A678E7275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463" y="4682492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م        =          ١٢</a:t>
            </a:r>
            <a:endParaRPr lang="en-US" altLang="ar-SA" sz="2400" b="1"/>
          </a:p>
        </p:txBody>
      </p:sp>
      <p:sp>
        <p:nvSpPr>
          <p:cNvPr id="90" name="Line 31">
            <a:extLst>
              <a:ext uri="{FF2B5EF4-FFF2-40B4-BE49-F238E27FC236}">
                <a16:creationId xmlns:a16="http://schemas.microsoft.com/office/drawing/2014/main" id="{14A2E43A-03B6-2348-AE6F-39462B6CB1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8413" y="5068254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Line 32">
            <a:extLst>
              <a:ext uri="{FF2B5EF4-FFF2-40B4-BE49-F238E27FC236}">
                <a16:creationId xmlns:a16="http://schemas.microsoft.com/office/drawing/2014/main" id="{B5A12CD0-D150-B64D-BCDD-0199F79B19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8651" y="5068254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A2B9DFE1-4A76-754F-9980-6EA785220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82" y="2017537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( ٣م ــ ٢ ) = ٢ ( ٣م+ ٣ )</a:t>
            </a:r>
            <a:endParaRPr lang="en-US" altLang="ar-SA" sz="2400" b="1" dirty="0"/>
          </a:p>
        </p:txBody>
      </p:sp>
      <p:sp>
        <p:nvSpPr>
          <p:cNvPr id="93" name="Line 33">
            <a:extLst>
              <a:ext uri="{FF2B5EF4-FFF2-40B4-BE49-F238E27FC236}">
                <a16:creationId xmlns:a16="http://schemas.microsoft.com/office/drawing/2014/main" id="{A0CAEFD3-07CF-3D4C-A959-C05FB16B0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45276" y="4799967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مربع نص 33">
            <a:extLst>
              <a:ext uri="{FF2B5EF4-FFF2-40B4-BE49-F238E27FC236}">
                <a16:creationId xmlns:a16="http://schemas.microsoft.com/office/drawing/2014/main" id="{C6AB1CAD-905B-0C44-9655-7254D3A5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14" y="1171337"/>
            <a:ext cx="124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١٢ـ/ صــ ٣٦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7B33FF4-8C52-9D49-A43B-2E381EEF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640" y="633915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5545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/>
      <p:bldP spid="72" grpId="0"/>
      <p:bldP spid="73" grpId="0"/>
      <p:bldP spid="74" grpId="0"/>
      <p:bldP spid="75" grpId="0"/>
      <p:bldP spid="78" grpId="0"/>
      <p:bldP spid="79" grpId="0"/>
      <p:bldP spid="80" grpId="0"/>
      <p:bldP spid="81" grpId="0"/>
      <p:bldP spid="82" grpId="0" animBg="1"/>
      <p:bldP spid="84" grpId="0"/>
      <p:bldP spid="85" grpId="0"/>
      <p:bldP spid="88" grpId="0"/>
      <p:bldP spid="89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" name="Text Box 87">
            <a:extLst>
              <a:ext uri="{FF2B5EF4-FFF2-40B4-BE49-F238E27FC236}">
                <a16:creationId xmlns:a16="http://schemas.microsoft.com/office/drawing/2014/main" id="{95873B7E-5B9C-5D4C-9E0C-BA3C4EE9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480" y="2382771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١٢ = ــ ٧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ــ ٩</a:t>
            </a:r>
            <a:endParaRPr lang="en-US" altLang="ar-SA" sz="2400" b="1" dirty="0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21719D2E-6AB9-154A-ABDC-5056B7A1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142" y="2851084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4D94BB80-C7F1-7E44-A06D-877EBA2C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842" y="2851084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Line 6">
            <a:extLst>
              <a:ext uri="{FF2B5EF4-FFF2-40B4-BE49-F238E27FC236}">
                <a16:creationId xmlns:a16="http://schemas.microsoft.com/office/drawing/2014/main" id="{E89189F1-2B0E-264D-928A-4D9A6FB4D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7280" y="3354321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Line 7">
            <a:extLst>
              <a:ext uri="{FF2B5EF4-FFF2-40B4-BE49-F238E27FC236}">
                <a16:creationId xmlns:a16="http://schemas.microsoft.com/office/drawing/2014/main" id="{AAA0DC57-855D-EB41-88D5-279B9944F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7642" y="2520090"/>
            <a:ext cx="365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85C26F51-DBFA-3A4D-98E0-9FA8FE7A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592" y="3581334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٢١ = ــ ٧ </a:t>
            </a:r>
            <a:r>
              <a:rPr lang="ar-SA" altLang="ar-SA" sz="2400" b="1" dirty="0" err="1"/>
              <a:t>ف</a:t>
            </a:r>
            <a:endParaRPr lang="en-US" altLang="ar-SA" sz="2400" b="1" dirty="0"/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35D6DF36-AEB7-A94C-B43E-EE0F3D22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55" y="2454209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١٢ = ــ ٧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ــ ٩</a:t>
            </a:r>
            <a:endParaRPr lang="en-US" altLang="ar-SA" sz="2400" b="1" dirty="0"/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BE906963-6778-9B41-8C0B-F2A9B24E6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655" y="3209859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١٢ = ــ ٧ ( </a:t>
            </a:r>
            <a:r>
              <a:rPr lang="ar-SA" altLang="ar-SA" sz="2400" b="1" dirty="0">
                <a:solidFill>
                  <a:srgbClr val="FF0000"/>
                </a:solidFill>
              </a:rPr>
              <a:t>ــ ٣</a:t>
            </a:r>
            <a:r>
              <a:rPr lang="ar-SA" altLang="ar-SA" sz="2400" b="1" dirty="0"/>
              <a:t> ) ــ ٩</a:t>
            </a:r>
            <a:endParaRPr lang="en-US" altLang="ar-SA" sz="2400" b="1" dirty="0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8E1FD77E-B044-A24F-9DE8-D89159D97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992" y="3894071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١٢ = ٢١ ــ ٩</a:t>
            </a:r>
            <a:endParaRPr lang="en-US" altLang="ar-SA" sz="2400" b="1" dirty="0"/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EB4854B4-65BA-494D-AEEA-754CA236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305" y="4640196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124" name="Picture 13">
            <a:extLst>
              <a:ext uri="{FF2B5EF4-FFF2-40B4-BE49-F238E27FC236}">
                <a16:creationId xmlns:a16="http://schemas.microsoft.com/office/drawing/2014/main" id="{3B7F5400-3092-D643-848F-5A3008E7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5" y="1866834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Text Box 87">
            <a:extLst>
              <a:ext uri="{FF2B5EF4-FFF2-40B4-BE49-F238E27FC236}">
                <a16:creationId xmlns:a16="http://schemas.microsoft.com/office/drawing/2014/main" id="{EB6B3347-27B2-4F48-B0A5-CBDC257D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042" y="3992496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567C695D-6C30-6349-AEEF-AF61A42F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442" y="3992496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AF27C30F-3927-864E-84C0-E6C53B7A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417" y="478307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٣  =  </a:t>
            </a:r>
            <a:r>
              <a:rPr lang="ar-SA" altLang="ar-SA" sz="2400" b="1" dirty="0" err="1"/>
              <a:t>ف</a:t>
            </a:r>
            <a:endParaRPr lang="en-US" altLang="ar-SA" sz="2400" b="1" dirty="0"/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1AE3B757-71FD-7541-B6DB-F5255FBEC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005" y="4686234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١٢ = ١٢</a:t>
            </a:r>
            <a:endParaRPr lang="en-US" altLang="ar-SA" sz="2400" b="1" dirty="0"/>
          </a:p>
        </p:txBody>
      </p:sp>
      <p:sp>
        <p:nvSpPr>
          <p:cNvPr id="129" name="Rectangle 18">
            <a:extLst>
              <a:ext uri="{FF2B5EF4-FFF2-40B4-BE49-F238E27FC236}">
                <a16:creationId xmlns:a16="http://schemas.microsoft.com/office/drawing/2014/main" id="{0BE40F22-426F-C844-BF31-975C978AC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944" y="710248"/>
            <a:ext cx="403383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  ١٢ = ــ ٧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ــ ٩</a:t>
            </a:r>
          </a:p>
        </p:txBody>
      </p:sp>
      <p:sp>
        <p:nvSpPr>
          <p:cNvPr id="130" name="Line 19">
            <a:extLst>
              <a:ext uri="{FF2B5EF4-FFF2-40B4-BE49-F238E27FC236}">
                <a16:creationId xmlns:a16="http://schemas.microsoft.com/office/drawing/2014/main" id="{1D5C08A9-489D-804F-B91D-9572A94EDB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5342" y="4071755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131" name="Line 20">
            <a:extLst>
              <a:ext uri="{FF2B5EF4-FFF2-40B4-BE49-F238E27FC236}">
                <a16:creationId xmlns:a16="http://schemas.microsoft.com/office/drawing/2014/main" id="{94F0D3C9-5BAC-B24B-B536-A044EF401F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91854" y="3753036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133" name="Line 22">
            <a:extLst>
              <a:ext uri="{FF2B5EF4-FFF2-40B4-BE49-F238E27FC236}">
                <a16:creationId xmlns:a16="http://schemas.microsoft.com/office/drawing/2014/main" id="{D44C3241-7DD9-C94A-9AAD-B68A4BFF05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1630" y="4011546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4" name="Line 23">
            <a:extLst>
              <a:ext uri="{FF2B5EF4-FFF2-40B4-BE49-F238E27FC236}">
                <a16:creationId xmlns:a16="http://schemas.microsoft.com/office/drawing/2014/main" id="{6609EF94-B987-E042-B7E6-08583495E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6417" y="4011546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8F2C014-1799-3B4B-AA85-CA06F392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517" y="637042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23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7" grpId="0"/>
      <p:bldP spid="113" grpId="0"/>
      <p:bldP spid="120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30473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5BA845F8-006C-074A-A1E9-8D35E64F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153" y="860768"/>
            <a:ext cx="7777162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6A4AB260-8711-DF48-BD50-BA5D3212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353" y="5288306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المبلغ  = ٤٦٥ ريالا</a:t>
            </a:r>
            <a:endParaRPr lang="en-US" altLang="ar-SA" sz="2400" b="1" dirty="0"/>
          </a:p>
        </p:txBody>
      </p:sp>
      <p:sp>
        <p:nvSpPr>
          <p:cNvPr id="63" name="AutoShape 41">
            <a:extLst>
              <a:ext uri="{FF2B5EF4-FFF2-40B4-BE49-F238E27FC236}">
                <a16:creationId xmlns:a16="http://schemas.microsoft.com/office/drawing/2014/main" id="{FEDA5C6C-90DB-924F-B479-1FED5D54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957" y="2337567"/>
            <a:ext cx="4098753" cy="25923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5" name="Text Box 87">
            <a:extLst>
              <a:ext uri="{FF2B5EF4-FFF2-40B4-BE49-F238E27FC236}">
                <a16:creationId xmlns:a16="http://schemas.microsoft.com/office/drawing/2014/main" id="{CE5E8E48-BD2E-0245-8ACD-39B5D8E9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205" y="2516293"/>
            <a:ext cx="4102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افرض أن المبلغ الذي يملكه سعد = 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784BFC86-786F-6F40-9428-4D1B393A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380" y="3517793"/>
            <a:ext cx="4102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مثلي المبلغ    ــ  ١٧٥   = ٧٥٥</a:t>
            </a:r>
            <a:r>
              <a:rPr lang="en-US" altLang="ar-SA" sz="2400" b="1" dirty="0"/>
              <a:t>  </a:t>
            </a: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964849CC-39BA-D449-85F1-0C6B715B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044" y="4417872"/>
            <a:ext cx="38040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  ٢س         ــ ١٧٥    = ٧٥٥</a:t>
            </a:r>
            <a:endParaRPr lang="en-US" altLang="ar-SA" sz="2400" b="1" dirty="0"/>
          </a:p>
        </p:txBody>
      </p:sp>
      <p:pic>
        <p:nvPicPr>
          <p:cNvPr id="70" name="Picture 59">
            <a:extLst>
              <a:ext uri="{FF2B5EF4-FFF2-40B4-BE49-F238E27FC236}">
                <a16:creationId xmlns:a16="http://schemas.microsoft.com/office/drawing/2014/main" id="{8F4879DB-E7DE-094C-AB6C-302606C2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90" y="968718"/>
            <a:ext cx="737076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87">
            <a:extLst>
              <a:ext uri="{FF2B5EF4-FFF2-40B4-BE49-F238E27FC236}">
                <a16:creationId xmlns:a16="http://schemas.microsoft.com/office/drawing/2014/main" id="{745089F1-3989-A445-AB6B-E513F1BD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640" y="2203793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ــ ١٧٥ =  ٧٥٥</a:t>
            </a:r>
            <a:endParaRPr lang="en-US" altLang="ar-SA" sz="2400" b="1" dirty="0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827C0BF0-8CA7-2042-B6FF-31AF9EE1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190" y="2672106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١٧٥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93B5EB0E-95A4-3D4E-933F-C02889E8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590" y="2672106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١٧٥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4" name="Line 63">
            <a:extLst>
              <a:ext uri="{FF2B5EF4-FFF2-40B4-BE49-F238E27FC236}">
                <a16:creationId xmlns:a16="http://schemas.microsoft.com/office/drawing/2014/main" id="{25217E76-D8EE-3649-811F-2D4A9A917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028" y="3175343"/>
            <a:ext cx="255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5" name="Line 64">
            <a:extLst>
              <a:ext uri="{FF2B5EF4-FFF2-40B4-BE49-F238E27FC236}">
                <a16:creationId xmlns:a16="http://schemas.microsoft.com/office/drawing/2014/main" id="{8F69B6C2-2005-D44F-AEE9-D04CA5ACC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3603" y="2275231"/>
            <a:ext cx="503237" cy="74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1BE20362-8625-554B-AA2B-A8F32D21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178" y="3402356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          =  ٩٣٠</a:t>
            </a:r>
            <a:endParaRPr lang="en-US" altLang="ar-SA" sz="2400" b="1" dirty="0"/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0FE719C6-CD67-D142-9318-F2A7A980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65" y="381351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٢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499EB3BB-8809-6D4D-827B-7B37C3B39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590" y="3813518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٢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750D5FF5-49FE-2247-87EF-C6C88E01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153" y="4615206"/>
            <a:ext cx="261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             = ٤٦٥</a:t>
            </a:r>
            <a:endParaRPr lang="en-US" altLang="ar-SA" sz="2400" b="1" dirty="0"/>
          </a:p>
        </p:txBody>
      </p:sp>
      <p:sp>
        <p:nvSpPr>
          <p:cNvPr id="80" name="Line 69">
            <a:extLst>
              <a:ext uri="{FF2B5EF4-FFF2-40B4-BE49-F238E27FC236}">
                <a16:creationId xmlns:a16="http://schemas.microsoft.com/office/drawing/2014/main" id="{9840B5A6-4640-DD45-9B29-9B6E50CF7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775" y="3942105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81" name="Line 70">
            <a:extLst>
              <a:ext uri="{FF2B5EF4-FFF2-40B4-BE49-F238E27FC236}">
                <a16:creationId xmlns:a16="http://schemas.microsoft.com/office/drawing/2014/main" id="{0937FB70-4FA4-184C-B0AB-114DE3BFD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8359" y="3551580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82" name="Line 71">
            <a:extLst>
              <a:ext uri="{FF2B5EF4-FFF2-40B4-BE49-F238E27FC236}">
                <a16:creationId xmlns:a16="http://schemas.microsoft.com/office/drawing/2014/main" id="{EEBC7F2C-EF74-E042-BC85-F61430DB0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7815" y="3832568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83" name="Line 72">
            <a:extLst>
              <a:ext uri="{FF2B5EF4-FFF2-40B4-BE49-F238E27FC236}">
                <a16:creationId xmlns:a16="http://schemas.microsoft.com/office/drawing/2014/main" id="{B46DDEC2-43F2-8149-A0FD-86C8D10A9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1878" y="383256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84" name="Picture 37">
            <a:extLst>
              <a:ext uri="{FF2B5EF4-FFF2-40B4-BE49-F238E27FC236}">
                <a16:creationId xmlns:a16="http://schemas.microsoft.com/office/drawing/2014/main" id="{B73DDC01-73D4-8646-8B1A-F3E4FD9D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03" y="47968"/>
            <a:ext cx="4583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09FC788-718B-C849-B927-4A4D3AF3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771" y="637103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855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5" grpId="0" animBg="1"/>
      <p:bldP spid="68" grpId="0" animBg="1"/>
      <p:bldP spid="69" grpId="0" animBg="1"/>
      <p:bldP spid="71" grpId="0"/>
      <p:bldP spid="72" grpId="0"/>
      <p:bldP spid="73" grpId="0"/>
      <p:bldP spid="76" grpId="0"/>
      <p:bldP spid="77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10154201" y="1121410"/>
            <a:ext cx="817938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6629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791E1155-C1AB-EA43-A02E-7666FD271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119" y="501600"/>
            <a:ext cx="65532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أوجد مجموع ثلاثة أعداد صحيحة متتالية مجموعها ــ ٣٦</a:t>
            </a: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F1D96B7D-D1F5-5748-9255-A2410E1B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144" y="2278013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0AA276B0-5324-E140-B12D-60D9FA28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69" y="22780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5" name="Line 6">
            <a:extLst>
              <a:ext uri="{FF2B5EF4-FFF2-40B4-BE49-F238E27FC236}">
                <a16:creationId xmlns:a16="http://schemas.microsoft.com/office/drawing/2014/main" id="{6999E2BE-D01C-5B4D-ADE8-3486B7C35D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4019" y="1904950"/>
            <a:ext cx="746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4E06EF30-1CB7-0A41-ADCA-6999F0F8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332" y="1365200"/>
            <a:ext cx="37052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١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٢</a:t>
            </a:r>
            <a:r>
              <a:rPr lang="ar-SA" altLang="ar-SA" sz="2400" b="1" dirty="0"/>
              <a:t> = ــ ٣٦</a:t>
            </a:r>
            <a:endParaRPr lang="en-US" altLang="ar-SA" sz="2400" b="1" dirty="0"/>
          </a:p>
        </p:txBody>
      </p:sp>
      <p:sp>
        <p:nvSpPr>
          <p:cNvPr id="69" name="AutoShape 8">
            <a:extLst>
              <a:ext uri="{FF2B5EF4-FFF2-40B4-BE49-F238E27FC236}">
                <a16:creationId xmlns:a16="http://schemas.microsoft.com/office/drawing/2014/main" id="{3C54C3C7-91F8-3A4A-BBB9-88A54EE3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785" y="1492191"/>
            <a:ext cx="4164089" cy="457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1ECEF9D1-95E8-7E40-9B24-D0A7A315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807" y="1645663"/>
            <a:ext cx="1401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افرض أن :</a:t>
            </a:r>
            <a:endParaRPr lang="en-US" altLang="ar-SA" sz="2400" b="1" dirty="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D546E90C-252C-F349-975E-C43591BC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682" y="2373263"/>
            <a:ext cx="197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العدد الأول = س</a:t>
            </a:r>
            <a:endParaRPr lang="en-US" altLang="ar-SA" sz="2400" b="1">
              <a:solidFill>
                <a:srgbClr val="008000"/>
              </a:solidFill>
            </a:endParaRP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0C1DBBFE-A1AA-4542-9B38-C5F6A217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369" y="3128913"/>
            <a:ext cx="2446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العدد الثاني =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١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E26CB42F-293F-F944-BA18-5A4EDA56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369" y="3886150"/>
            <a:ext cx="2446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العدد الثالث =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٢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E23936DD-C5ED-FE4E-9F4C-236010C0A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198" y="4664102"/>
            <a:ext cx="362925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الأول</a:t>
            </a:r>
            <a:r>
              <a:rPr lang="ar-SA" altLang="ar-SA" sz="2400" b="1" dirty="0"/>
              <a:t> + </a:t>
            </a:r>
            <a:r>
              <a:rPr lang="ar-SA" altLang="ar-SA" sz="2400" b="1" dirty="0">
                <a:solidFill>
                  <a:schemeClr val="accent2"/>
                </a:solidFill>
              </a:rPr>
              <a:t>الثاني</a:t>
            </a:r>
            <a:r>
              <a:rPr lang="ar-SA" altLang="ar-SA" sz="2400" b="1" dirty="0"/>
              <a:t> + </a:t>
            </a:r>
            <a:r>
              <a:rPr lang="ar-SA" altLang="ar-SA" sz="2400" b="1" dirty="0">
                <a:solidFill>
                  <a:srgbClr val="FF0000"/>
                </a:solidFill>
              </a:rPr>
              <a:t>الثالث</a:t>
            </a:r>
            <a:r>
              <a:rPr lang="ar-SA" altLang="ar-SA" sz="2400" b="1" dirty="0"/>
              <a:t> = ــ ٢٦</a:t>
            </a:r>
            <a:endParaRPr lang="en-US" altLang="ar-SA" sz="2400" b="1" dirty="0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7C6DE609-CA5F-6747-A116-984D5612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080" y="5361073"/>
            <a:ext cx="3959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 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١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٢</a:t>
            </a:r>
            <a:r>
              <a:rPr lang="ar-SA" altLang="ar-SA" sz="2400" b="1" dirty="0"/>
              <a:t> = ــ ٣٦</a:t>
            </a:r>
            <a:endParaRPr lang="en-US" altLang="ar-SA" sz="2400" b="1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0F573A83-DEE4-8040-8B4C-D47ABDC8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82" y="1917650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٣ = ــ ٣٦</a:t>
            </a:r>
            <a:endParaRPr lang="en-US" altLang="ar-SA" sz="2400" b="1" dirty="0"/>
          </a:p>
        </p:txBody>
      </p:sp>
      <p:sp>
        <p:nvSpPr>
          <p:cNvPr id="77" name="Line 16">
            <a:extLst>
              <a:ext uri="{FF2B5EF4-FFF2-40B4-BE49-F238E27FC236}">
                <a16:creationId xmlns:a16="http://schemas.microsoft.com/office/drawing/2014/main" id="{3F911452-D41D-CF4F-9E4C-22C8B855F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8007" y="2770138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E28E2A76-06F5-D744-9D46-FDF5C2A1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982" y="2914600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     = ــ ٣٩</a:t>
            </a:r>
            <a:endParaRPr lang="en-US" altLang="ar-SA" sz="2400" b="1" dirty="0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6E7431F2-7062-2843-BD80-E28DED5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865" y="326986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83D76DFB-C9E9-284A-B995-21AC3C1A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957" y="3247975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2FEC7A11-4663-BF4D-8CFB-2CABC687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294" y="384963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       = ــ ١٣</a:t>
            </a:r>
            <a:endParaRPr lang="en-US" altLang="ar-SA" sz="2400" b="1" dirty="0"/>
          </a:p>
        </p:txBody>
      </p:sp>
      <p:sp>
        <p:nvSpPr>
          <p:cNvPr id="82" name="Line 21">
            <a:extLst>
              <a:ext uri="{FF2B5EF4-FFF2-40B4-BE49-F238E27FC236}">
                <a16:creationId xmlns:a16="http://schemas.microsoft.com/office/drawing/2014/main" id="{E72251C6-7CC1-BA4D-8BEB-5D5D0434BF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5207" y="3381325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E8E39556-62D9-024B-A42F-0E4BF26D64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2121" y="3031210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A7198090-A0AC-E349-BD07-501F68DD0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194" y="4544963"/>
            <a:ext cx="23034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العدد الأول = ــ ١٣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C6BD22C2-575D-2F47-810A-CA27FABC4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282" y="4965650"/>
            <a:ext cx="3635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العدد الثاني = ــ ١٣ + ١ = ــ ١٢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6E6BE290-AECE-8247-965E-9D9AA1D1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844" y="5360938"/>
            <a:ext cx="37068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العدد الثالث = ــ ١٣ + ٢ = ــ ١١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7" name="Line 26">
            <a:extLst>
              <a:ext uri="{FF2B5EF4-FFF2-40B4-BE49-F238E27FC236}">
                <a16:creationId xmlns:a16="http://schemas.microsoft.com/office/drawing/2014/main" id="{EDFAFE13-3436-0D41-A141-43C7AD5ED7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6282" y="3309888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27">
            <a:extLst>
              <a:ext uri="{FF2B5EF4-FFF2-40B4-BE49-F238E27FC236}">
                <a16:creationId xmlns:a16="http://schemas.microsoft.com/office/drawing/2014/main" id="{6C5BAB46-81C6-4E4A-85CD-040E758F36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7394" y="330988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AF2F055-6CDB-E84A-ADCE-D8352720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463" y="636929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118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8" grpId="0"/>
      <p:bldP spid="79" grpId="0"/>
      <p:bldP spid="80" grpId="0"/>
      <p:bldP spid="81" grpId="0"/>
      <p:bldP spid="84" grpId="0" animBg="1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10154201" y="1121410"/>
            <a:ext cx="817938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06629" y="444160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" name="Text Box 87">
            <a:extLst>
              <a:ext uri="{FF2B5EF4-FFF2-40B4-BE49-F238E27FC236}">
                <a16:creationId xmlns:a16="http://schemas.microsoft.com/office/drawing/2014/main" id="{504B6446-1B05-E046-806C-D27ABE23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576" y="2476052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٣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 + ٧ =  ــ ٨</a:t>
            </a:r>
            <a:endParaRPr lang="en-US" altLang="ar-SA" sz="2400" b="1" dirty="0"/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2B737016-508E-3747-9E2D-90CD01B6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38" y="2944365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40AEA616-8148-6F4B-997B-72FE338B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476" y="294436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93" name="Line 6">
            <a:extLst>
              <a:ext uri="{FF2B5EF4-FFF2-40B4-BE49-F238E27FC236}">
                <a16:creationId xmlns:a16="http://schemas.microsoft.com/office/drawing/2014/main" id="{0C8EE346-0C40-844E-B284-AA7E38BFD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4376" y="3447602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Line 7">
            <a:extLst>
              <a:ext uri="{FF2B5EF4-FFF2-40B4-BE49-F238E27FC236}">
                <a16:creationId xmlns:a16="http://schemas.microsoft.com/office/drawing/2014/main" id="{A6C410E1-95B3-CB4D-8AFA-204AB88AC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2288" y="2582415"/>
            <a:ext cx="3651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95" name="Text Box 87">
            <a:extLst>
              <a:ext uri="{FF2B5EF4-FFF2-40B4-BE49-F238E27FC236}">
                <a16:creationId xmlns:a16="http://schemas.microsoft.com/office/drawing/2014/main" id="{A5267550-2A97-634D-938F-767D84A9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963" y="367461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       =  ــ ١٥</a:t>
            </a:r>
            <a:endParaRPr lang="en-US" altLang="ar-SA" sz="2400" b="1" dirty="0"/>
          </a:p>
        </p:txBody>
      </p:sp>
      <p:sp>
        <p:nvSpPr>
          <p:cNvPr id="96" name="Text Box 87">
            <a:extLst>
              <a:ext uri="{FF2B5EF4-FFF2-40B4-BE49-F238E27FC236}">
                <a16:creationId xmlns:a16="http://schemas.microsoft.com/office/drawing/2014/main" id="{061FFC15-481A-4D4E-B331-FED83308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088" y="254749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ت</a:t>
            </a:r>
            <a:r>
              <a:rPr lang="ar-SA" altLang="ar-SA" sz="2400" b="1" dirty="0"/>
              <a:t> + ٧ =  ــ ٨</a:t>
            </a:r>
            <a:endParaRPr lang="en-US" altLang="ar-SA" sz="2400" b="1" dirty="0"/>
          </a:p>
        </p:txBody>
      </p:sp>
      <p:sp>
        <p:nvSpPr>
          <p:cNvPr id="97" name="Text Box 87">
            <a:extLst>
              <a:ext uri="{FF2B5EF4-FFF2-40B4-BE49-F238E27FC236}">
                <a16:creationId xmlns:a16="http://schemas.microsoft.com/office/drawing/2014/main" id="{6DF9DA21-13E7-964E-91AE-A9311136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67" y="330958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( </a:t>
            </a:r>
            <a:r>
              <a:rPr lang="ar-SA" altLang="ar-SA" sz="2400" b="1" dirty="0">
                <a:solidFill>
                  <a:srgbClr val="FF0000"/>
                </a:solidFill>
              </a:rPr>
              <a:t>ــ ٥</a:t>
            </a:r>
            <a:r>
              <a:rPr lang="ar-SA" altLang="ar-SA" sz="2400" b="1" dirty="0"/>
              <a:t> ) + ٧ = ــ ٨</a:t>
            </a:r>
            <a:endParaRPr lang="en-US" altLang="ar-SA" sz="2400" b="1" dirty="0"/>
          </a:p>
        </p:txBody>
      </p:sp>
      <p:sp>
        <p:nvSpPr>
          <p:cNvPr id="107" name="Text Box 87">
            <a:extLst>
              <a:ext uri="{FF2B5EF4-FFF2-40B4-BE49-F238E27FC236}">
                <a16:creationId xmlns:a16="http://schemas.microsoft.com/office/drawing/2014/main" id="{7711BA7C-0852-CA4F-84B8-65DD2AB7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351" y="3987352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١٥ + ٧ = ــ ٨</a:t>
            </a:r>
            <a:endParaRPr lang="en-US" altLang="ar-SA" sz="2400" b="1" dirty="0"/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5F3EF498-9CBB-304F-A266-C890E4C43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338" y="473347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112" name="Picture 13">
            <a:extLst>
              <a:ext uri="{FF2B5EF4-FFF2-40B4-BE49-F238E27FC236}">
                <a16:creationId xmlns:a16="http://schemas.microsoft.com/office/drawing/2014/main" id="{7A8E861D-FD91-924A-9D98-EF0C2DBA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01" y="1960115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 Box 87">
            <a:extLst>
              <a:ext uri="{FF2B5EF4-FFF2-40B4-BE49-F238E27FC236}">
                <a16:creationId xmlns:a16="http://schemas.microsoft.com/office/drawing/2014/main" id="{8502C631-AEAD-8C4C-803B-BB8289CE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238" y="4085777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4944C70F-6593-464A-9B40-3793E95F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813" y="4085777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7215E86B-478E-DB4E-8FDF-8B30C3F3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426" y="488746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       = ــ ٥</a:t>
            </a:r>
            <a:endParaRPr lang="en-US" altLang="ar-SA" sz="2400" b="1" dirty="0"/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4CF163BE-3C4A-874A-8367-16A4CA6E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576" y="477951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ــ ٨  =  ــ ٨</a:t>
            </a:r>
            <a:endParaRPr lang="en-US" altLang="ar-SA" sz="2400" b="1" dirty="0"/>
          </a:p>
        </p:txBody>
      </p:sp>
      <p:sp>
        <p:nvSpPr>
          <p:cNvPr id="123" name="Rectangle 18">
            <a:extLst>
              <a:ext uri="{FF2B5EF4-FFF2-40B4-BE49-F238E27FC236}">
                <a16:creationId xmlns:a16="http://schemas.microsoft.com/office/drawing/2014/main" id="{83EDE07B-47C0-DA42-ABB7-2875D3A31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142" y="1054317"/>
            <a:ext cx="3883909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 ٣ت + ٧ = ــ ٨</a:t>
            </a:r>
          </a:p>
        </p:txBody>
      </p:sp>
      <p:sp>
        <p:nvSpPr>
          <p:cNvPr id="124" name="Line 19">
            <a:extLst>
              <a:ext uri="{FF2B5EF4-FFF2-40B4-BE49-F238E27FC236}">
                <a16:creationId xmlns:a16="http://schemas.microsoft.com/office/drawing/2014/main" id="{9792F88E-3CE8-0647-9C56-D27936B69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6163" y="4246598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125" name="Line 20">
            <a:extLst>
              <a:ext uri="{FF2B5EF4-FFF2-40B4-BE49-F238E27FC236}">
                <a16:creationId xmlns:a16="http://schemas.microsoft.com/office/drawing/2014/main" id="{681CB0F5-A40B-2C41-BCC1-AE82663B6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1114" y="3829396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126" name="Line 22">
            <a:extLst>
              <a:ext uri="{FF2B5EF4-FFF2-40B4-BE49-F238E27FC236}">
                <a16:creationId xmlns:a16="http://schemas.microsoft.com/office/drawing/2014/main" id="{34ADDE38-5B2F-CA4E-B83E-E40D1D8780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6288" y="4104827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" name="Line 23">
            <a:extLst>
              <a:ext uri="{FF2B5EF4-FFF2-40B4-BE49-F238E27FC236}">
                <a16:creationId xmlns:a16="http://schemas.microsoft.com/office/drawing/2014/main" id="{61641474-F961-2043-9A11-955F54DC1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0276" y="410482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B416BE5-6575-AF45-BF8F-4F48F236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1737" y="634155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9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5" grpId="0"/>
      <p:bldP spid="96" grpId="0"/>
      <p:bldP spid="97" grpId="0"/>
      <p:bldP spid="107" grpId="0"/>
      <p:bldP spid="111" grpId="0"/>
      <p:bldP spid="113" grpId="0"/>
      <p:bldP spid="120" grpId="0"/>
      <p:bldP spid="121" grpId="0"/>
      <p:bldP spid="122" grpId="0"/>
      <p:bldP spid="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6337464" y="744173"/>
            <a:ext cx="5557136" cy="5571065"/>
          </a:xfrm>
          <a:prstGeom prst="rect">
            <a:avLst/>
          </a:prstGeom>
          <a:ln>
            <a:noFill/>
          </a:ln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CA89505-8829-864B-A960-29FCB98C64C0}"/>
              </a:ext>
            </a:extLst>
          </p:cNvPr>
          <p:cNvGrpSpPr/>
          <p:nvPr/>
        </p:nvGrpSpPr>
        <p:grpSpPr>
          <a:xfrm>
            <a:off x="1203959" y="252340"/>
            <a:ext cx="4961865" cy="6253263"/>
            <a:chOff x="1203959" y="252340"/>
            <a:chExt cx="4961865" cy="6253263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F96BE59-88ED-B04A-96D7-AA4E7F5EA38F}"/>
                </a:ext>
              </a:extLst>
            </p:cNvPr>
            <p:cNvSpPr/>
            <p:nvPr/>
          </p:nvSpPr>
          <p:spPr>
            <a:xfrm flipH="1">
              <a:off x="1203959" y="297132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F4CFBE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009193"/>
                </a:gs>
                <a:gs pos="29000">
                  <a:srgbClr val="7DDBF0"/>
                </a:gs>
                <a:gs pos="45000">
                  <a:srgbClr val="6A62A1"/>
                </a:gs>
                <a:gs pos="83000">
                  <a:srgbClr val="FFEBAC"/>
                </a:gs>
                <a:gs pos="100000">
                  <a:srgbClr val="9414A0"/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19" name="مستطيل مستدير الزوايا 18">
              <a:extLst>
                <a:ext uri="{FF2B5EF4-FFF2-40B4-BE49-F238E27FC236}">
                  <a16:creationId xmlns:a16="http://schemas.microsoft.com/office/drawing/2014/main" id="{5A2DD5C3-6C7A-0D46-AE14-24B6BAE2B749}"/>
                </a:ext>
              </a:extLst>
            </p:cNvPr>
            <p:cNvSpPr/>
            <p:nvPr/>
          </p:nvSpPr>
          <p:spPr>
            <a:xfrm>
              <a:off x="5428351" y="364603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0" name="مستطيل مستدير الزوايا 19">
              <a:extLst>
                <a:ext uri="{FF2B5EF4-FFF2-40B4-BE49-F238E27FC236}">
                  <a16:creationId xmlns:a16="http://schemas.microsoft.com/office/drawing/2014/main" id="{79785CED-CA91-CD49-AB81-78E792BDBFEA}"/>
                </a:ext>
              </a:extLst>
            </p:cNvPr>
            <p:cNvSpPr/>
            <p:nvPr/>
          </p:nvSpPr>
          <p:spPr>
            <a:xfrm>
              <a:off x="5428351" y="418403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1" name="مستطيل مستدير الزوايا 20">
              <a:extLst>
                <a:ext uri="{FF2B5EF4-FFF2-40B4-BE49-F238E27FC236}">
                  <a16:creationId xmlns:a16="http://schemas.microsoft.com/office/drawing/2014/main" id="{1366F773-6876-0B4E-87CA-840358F2D1E9}"/>
                </a:ext>
              </a:extLst>
            </p:cNvPr>
            <p:cNvSpPr/>
            <p:nvPr/>
          </p:nvSpPr>
          <p:spPr>
            <a:xfrm>
              <a:off x="5428351" y="465745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2" name="مستطيل مستدير الزوايا 21">
              <a:extLst>
                <a:ext uri="{FF2B5EF4-FFF2-40B4-BE49-F238E27FC236}">
                  <a16:creationId xmlns:a16="http://schemas.microsoft.com/office/drawing/2014/main" id="{F7228C0F-CB74-8449-B2D2-060140ED6CDC}"/>
                </a:ext>
              </a:extLst>
            </p:cNvPr>
            <p:cNvSpPr/>
            <p:nvPr/>
          </p:nvSpPr>
          <p:spPr>
            <a:xfrm>
              <a:off x="5428351" y="512579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3" name="مستطيل مستدير الزوايا 22">
              <a:extLst>
                <a:ext uri="{FF2B5EF4-FFF2-40B4-BE49-F238E27FC236}">
                  <a16:creationId xmlns:a16="http://schemas.microsoft.com/office/drawing/2014/main" id="{C6DA50CE-B0A1-2344-83D3-53F22BEEBBE6}"/>
                </a:ext>
              </a:extLst>
            </p:cNvPr>
            <p:cNvSpPr/>
            <p:nvPr/>
          </p:nvSpPr>
          <p:spPr>
            <a:xfrm>
              <a:off x="5428351" y="5591268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24" name="مستطيل مستدير الزوايا 23">
              <a:extLst>
                <a:ext uri="{FF2B5EF4-FFF2-40B4-BE49-F238E27FC236}">
                  <a16:creationId xmlns:a16="http://schemas.microsoft.com/office/drawing/2014/main" id="{6D817F78-3620-7F42-A40D-04D2892DF35C}"/>
                </a:ext>
              </a:extLst>
            </p:cNvPr>
            <p:cNvSpPr/>
            <p:nvPr/>
          </p:nvSpPr>
          <p:spPr>
            <a:xfrm>
              <a:off x="5443232" y="6078489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19488" name="Google Shape;150;p5">
              <a:extLst>
                <a:ext uri="{FF2B5EF4-FFF2-40B4-BE49-F238E27FC236}">
                  <a16:creationId xmlns:a16="http://schemas.microsoft.com/office/drawing/2014/main" id="{4E8AFA14-7337-774E-8AD8-834DE961C7E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8400" y="3741555"/>
              <a:ext cx="547687" cy="604838"/>
              <a:chOff x="1283516" y="896752"/>
              <a:chExt cx="509409" cy="351872"/>
            </a:xfrm>
          </p:grpSpPr>
          <p:sp>
            <p:nvSpPr>
              <p:cNvPr id="26" name="Google Shape;152;p5">
                <a:extLst>
                  <a:ext uri="{FF2B5EF4-FFF2-40B4-BE49-F238E27FC236}">
                    <a16:creationId xmlns:a16="http://schemas.microsoft.com/office/drawing/2014/main" id="{4CB99A64-6BF8-B049-A2B2-AF809F48CCD8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3;p5">
                <a:extLst>
                  <a:ext uri="{FF2B5EF4-FFF2-40B4-BE49-F238E27FC236}">
                    <a16:creationId xmlns:a16="http://schemas.microsoft.com/office/drawing/2014/main" id="{908AAFE2-0877-6847-9545-E4B43632A06C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9" name="Google Shape;150;p5">
              <a:extLst>
                <a:ext uri="{FF2B5EF4-FFF2-40B4-BE49-F238E27FC236}">
                  <a16:creationId xmlns:a16="http://schemas.microsoft.com/office/drawing/2014/main" id="{94DB4187-3204-F444-B2CC-AFD5755C98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48603" y="4714150"/>
              <a:ext cx="547688" cy="604838"/>
              <a:chOff x="1283516" y="896752"/>
              <a:chExt cx="509409" cy="351872"/>
            </a:xfrm>
          </p:grpSpPr>
          <p:sp>
            <p:nvSpPr>
              <p:cNvPr id="41" name="Google Shape;152;p5">
                <a:extLst>
                  <a:ext uri="{FF2B5EF4-FFF2-40B4-BE49-F238E27FC236}">
                    <a16:creationId xmlns:a16="http://schemas.microsoft.com/office/drawing/2014/main" id="{BE4F4187-6E97-1B44-93A1-CE3BD11E697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3;p5">
                <a:extLst>
                  <a:ext uri="{FF2B5EF4-FFF2-40B4-BE49-F238E27FC236}">
                    <a16:creationId xmlns:a16="http://schemas.microsoft.com/office/drawing/2014/main" id="{9D1943E1-7D9F-864F-AD8C-25D6BDDF07EB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0" name="Google Shape;150;p5">
              <a:extLst>
                <a:ext uri="{FF2B5EF4-FFF2-40B4-BE49-F238E27FC236}">
                  <a16:creationId xmlns:a16="http://schemas.microsoft.com/office/drawing/2014/main" id="{3EBD406E-7E33-444D-8362-710CCC16F6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81942" y="5650775"/>
              <a:ext cx="547687" cy="604838"/>
              <a:chOff x="1283516" y="896752"/>
              <a:chExt cx="509409" cy="351872"/>
            </a:xfrm>
          </p:grpSpPr>
          <p:sp>
            <p:nvSpPr>
              <p:cNvPr id="44" name="Google Shape;152;p5">
                <a:extLst>
                  <a:ext uri="{FF2B5EF4-FFF2-40B4-BE49-F238E27FC236}">
                    <a16:creationId xmlns:a16="http://schemas.microsoft.com/office/drawing/2014/main" id="{14A1B242-C85A-624C-BC36-201B414DCD70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53;p5">
                <a:extLst>
                  <a:ext uri="{FF2B5EF4-FFF2-40B4-BE49-F238E27FC236}">
                    <a16:creationId xmlns:a16="http://schemas.microsoft.com/office/drawing/2014/main" id="{9039D2BB-ACDF-1740-B3F4-2FA6903E018E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" name="مستطيل مستدير الزوايا 67">
              <a:extLst>
                <a:ext uri="{FF2B5EF4-FFF2-40B4-BE49-F238E27FC236}">
                  <a16:creationId xmlns:a16="http://schemas.microsoft.com/office/drawing/2014/main" id="{34359695-56C4-A041-98F8-207CCAB49801}"/>
                </a:ext>
              </a:extLst>
            </p:cNvPr>
            <p:cNvSpPr/>
            <p:nvPr/>
          </p:nvSpPr>
          <p:spPr>
            <a:xfrm>
              <a:off x="5397871" y="537073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1233A23D-0D7A-DB46-81AC-FCD9263E6B79}"/>
                </a:ext>
              </a:extLst>
            </p:cNvPr>
            <p:cNvSpPr/>
            <p:nvPr/>
          </p:nvSpPr>
          <p:spPr>
            <a:xfrm>
              <a:off x="5397871" y="1075074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973B7A8A-97BD-8447-9DDB-0E703D44C482}"/>
                </a:ext>
              </a:extLst>
            </p:cNvPr>
            <p:cNvSpPr/>
            <p:nvPr/>
          </p:nvSpPr>
          <p:spPr>
            <a:xfrm>
              <a:off x="5397871" y="2016831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1" name="مستطيل مستدير الزوايا 70">
              <a:extLst>
                <a:ext uri="{FF2B5EF4-FFF2-40B4-BE49-F238E27FC236}">
                  <a16:creationId xmlns:a16="http://schemas.microsoft.com/office/drawing/2014/main" id="{7D5135A3-A11B-6046-AE04-F9D6F8FCAA07}"/>
                </a:ext>
              </a:extLst>
            </p:cNvPr>
            <p:cNvSpPr/>
            <p:nvPr/>
          </p:nvSpPr>
          <p:spPr>
            <a:xfrm>
              <a:off x="5397870" y="2603295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sp>
          <p:nvSpPr>
            <p:cNvPr id="72" name="مستطيل مستدير الزوايا 71">
              <a:extLst>
                <a:ext uri="{FF2B5EF4-FFF2-40B4-BE49-F238E27FC236}">
                  <a16:creationId xmlns:a16="http://schemas.microsoft.com/office/drawing/2014/main" id="{0513526F-1414-624C-8D90-D5AB3A3E2C5F}"/>
                </a:ext>
              </a:extLst>
            </p:cNvPr>
            <p:cNvSpPr/>
            <p:nvPr/>
          </p:nvSpPr>
          <p:spPr>
            <a:xfrm>
              <a:off x="5397870" y="310783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3" name="Google Shape;150;p5">
              <a:extLst>
                <a:ext uri="{FF2B5EF4-FFF2-40B4-BE49-F238E27FC236}">
                  <a16:creationId xmlns:a16="http://schemas.microsoft.com/office/drawing/2014/main" id="{EA5E1B57-1AE3-B849-9191-E0FC27D854A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18137" y="617765"/>
              <a:ext cx="547687" cy="604838"/>
              <a:chOff x="1283516" y="896752"/>
              <a:chExt cx="509409" cy="351872"/>
            </a:xfrm>
          </p:grpSpPr>
          <p:sp>
            <p:nvSpPr>
              <p:cNvPr id="74" name="Google Shape;152;p5">
                <a:extLst>
                  <a:ext uri="{FF2B5EF4-FFF2-40B4-BE49-F238E27FC236}">
                    <a16:creationId xmlns:a16="http://schemas.microsoft.com/office/drawing/2014/main" id="{AF557BAB-63F1-854B-96AB-20F4501374BE}"/>
                  </a:ext>
                </a:extLst>
              </p:cNvPr>
              <p:cNvSpPr/>
              <p:nvPr/>
            </p:nvSpPr>
            <p:spPr>
              <a:xfrm>
                <a:off x="1283516" y="898599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3;p5">
                <a:extLst>
                  <a:ext uri="{FF2B5EF4-FFF2-40B4-BE49-F238E27FC236}">
                    <a16:creationId xmlns:a16="http://schemas.microsoft.com/office/drawing/2014/main" id="{CCCC8714-7263-1B46-835D-BDFEB2533B8B}"/>
                  </a:ext>
                </a:extLst>
              </p:cNvPr>
              <p:cNvSpPr/>
              <p:nvPr/>
            </p:nvSpPr>
            <p:spPr>
              <a:xfrm>
                <a:off x="1286469" y="1198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" name="Google Shape;150;p5">
              <a:extLst>
                <a:ext uri="{FF2B5EF4-FFF2-40B4-BE49-F238E27FC236}">
                  <a16:creationId xmlns:a16="http://schemas.microsoft.com/office/drawing/2014/main" id="{8EE82A37-53D5-C04C-A0D2-EBFF0A59370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25308" y="2664477"/>
              <a:ext cx="547687" cy="604838"/>
              <a:chOff x="1283516" y="896752"/>
              <a:chExt cx="509409" cy="351872"/>
            </a:xfrm>
          </p:grpSpPr>
          <p:sp>
            <p:nvSpPr>
              <p:cNvPr id="80" name="Google Shape;152;p5">
                <a:extLst>
                  <a:ext uri="{FF2B5EF4-FFF2-40B4-BE49-F238E27FC236}">
                    <a16:creationId xmlns:a16="http://schemas.microsoft.com/office/drawing/2014/main" id="{2E4550FB-96D8-3A46-83F8-9D3D7FF9891F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53;p5">
                <a:extLst>
                  <a:ext uri="{FF2B5EF4-FFF2-40B4-BE49-F238E27FC236}">
                    <a16:creationId xmlns:a16="http://schemas.microsoft.com/office/drawing/2014/main" id="{F99B2149-9220-7843-9EAB-AD9BBAFAADC8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مستطيل مستدير الزوايا 81">
              <a:extLst>
                <a:ext uri="{FF2B5EF4-FFF2-40B4-BE49-F238E27FC236}">
                  <a16:creationId xmlns:a16="http://schemas.microsoft.com/office/drawing/2014/main" id="{4C677F04-F7F9-1347-BC8A-CD9A17319463}"/>
                </a:ext>
              </a:extLst>
            </p:cNvPr>
            <p:cNvSpPr/>
            <p:nvPr/>
          </p:nvSpPr>
          <p:spPr>
            <a:xfrm>
              <a:off x="5415611" y="1553352"/>
              <a:ext cx="481749" cy="2071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effectLst>
              <a:glow rad="63500">
                <a:schemeClr val="accent3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SA" sz="1350"/>
            </a:p>
          </p:txBody>
        </p:sp>
        <p:grpSp>
          <p:nvGrpSpPr>
            <p:cNvPr id="76" name="Google Shape;150;p5">
              <a:extLst>
                <a:ext uri="{FF2B5EF4-FFF2-40B4-BE49-F238E27FC236}">
                  <a16:creationId xmlns:a16="http://schemas.microsoft.com/office/drawing/2014/main" id="{E0C564EF-015A-144A-9505-953B5652D52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537490" y="1610705"/>
              <a:ext cx="547688" cy="604838"/>
              <a:chOff x="1283516" y="896752"/>
              <a:chExt cx="509409" cy="351872"/>
            </a:xfrm>
          </p:grpSpPr>
          <p:sp>
            <p:nvSpPr>
              <p:cNvPr id="77" name="Google Shape;152;p5">
                <a:extLst>
                  <a:ext uri="{FF2B5EF4-FFF2-40B4-BE49-F238E27FC236}">
                    <a16:creationId xmlns:a16="http://schemas.microsoft.com/office/drawing/2014/main" id="{78A81C5B-F1D7-8A45-8B4F-338E13FE1EDC}"/>
                  </a:ext>
                </a:extLst>
              </p:cNvPr>
              <p:cNvSpPr/>
              <p:nvPr/>
            </p:nvSpPr>
            <p:spPr>
              <a:xfrm>
                <a:off x="1283516" y="896752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3;p5">
                <a:extLst>
                  <a:ext uri="{FF2B5EF4-FFF2-40B4-BE49-F238E27FC236}">
                    <a16:creationId xmlns:a16="http://schemas.microsoft.com/office/drawing/2014/main" id="{80376ABE-E8CA-3F4A-BF0C-2E5E34C19320}"/>
                  </a:ext>
                </a:extLst>
              </p:cNvPr>
              <p:cNvSpPr/>
              <p:nvPr/>
            </p:nvSpPr>
            <p:spPr>
              <a:xfrm>
                <a:off x="1286469" y="1196905"/>
                <a:ext cx="506456" cy="51719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78CB6D9D-4961-FF43-BFBB-6317E73BC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4942447">
              <a:off x="2783885" y="3557077"/>
              <a:ext cx="3209415" cy="2614756"/>
            </a:xfrm>
            <a:prstGeom prst="rect">
              <a:avLst/>
            </a:prstGeom>
          </p:spPr>
        </p:pic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F6005693-C927-BA48-B298-7BA94A43B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4043280" y="674068"/>
              <a:ext cx="1625764" cy="1324533"/>
            </a:xfrm>
            <a:prstGeom prst="rect">
              <a:avLst/>
            </a:prstGeom>
          </p:spPr>
        </p:pic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D50C3389-53AC-DD41-80DD-8B4633A00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1" t="28481" r="11885" b="24222"/>
            <a:stretch/>
          </p:blipFill>
          <p:spPr>
            <a:xfrm>
              <a:off x="1239384" y="4527299"/>
              <a:ext cx="2191955" cy="1978304"/>
            </a:xfrm>
            <a:prstGeom prst="rect">
              <a:avLst/>
            </a:prstGeom>
          </p:spPr>
        </p:pic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FF614D9E-CEFA-D246-B8C6-DE007A8B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1213950" y="252340"/>
              <a:ext cx="1391310" cy="1394099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852512-8145-024A-81ED-42934ACE5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3" b="56657"/>
            <a:stretch/>
          </p:blipFill>
          <p:spPr>
            <a:xfrm rot="19997602">
              <a:off x="1556546" y="1452406"/>
              <a:ext cx="3684235" cy="3001599"/>
            </a:xfrm>
            <a:prstGeom prst="rect">
              <a:avLst/>
            </a:prstGeom>
          </p:spPr>
        </p:pic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824519" y="2878834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المتعدد الخطوات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220435" y="1545427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١-٣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440E04-AFAA-0241-A444-6A0D3C7B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10154201" y="1121410"/>
            <a:ext cx="817938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774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5775D88E-ACD7-804E-9C0A-6E670FE78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178" y="944668"/>
            <a:ext cx="65532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أوجد مجموع ثلاثة أعداد صحيحة زوجية متتالية مجموعها ــ ٨٤ .</a:t>
            </a:r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7EB1657D-5CB3-9D49-A485-198FBBC2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203" y="2721081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٦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437CC3C0-54BF-6948-AAD1-2CED8C97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628" y="2721081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ــ ٦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5" name="Line 6">
            <a:extLst>
              <a:ext uri="{FF2B5EF4-FFF2-40B4-BE49-F238E27FC236}">
                <a16:creationId xmlns:a16="http://schemas.microsoft.com/office/drawing/2014/main" id="{66430463-AAE3-C346-8C86-722A7CB48D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078" y="2348018"/>
            <a:ext cx="746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FE687B6B-1058-1846-B28D-922FE5C85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391" y="1808268"/>
            <a:ext cx="37052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٢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٤</a:t>
            </a:r>
            <a:r>
              <a:rPr lang="ar-SA" altLang="ar-SA" sz="2400" b="1" dirty="0"/>
              <a:t> = ــ ٨٤</a:t>
            </a:r>
            <a:endParaRPr lang="en-US" altLang="ar-SA" sz="2400" b="1" dirty="0"/>
          </a:p>
        </p:txBody>
      </p:sp>
      <p:sp>
        <p:nvSpPr>
          <p:cNvPr id="69" name="AutoShape 8">
            <a:extLst>
              <a:ext uri="{FF2B5EF4-FFF2-40B4-BE49-F238E27FC236}">
                <a16:creationId xmlns:a16="http://schemas.microsoft.com/office/drawing/2014/main" id="{2CAC8E25-8852-2541-8BAE-203D0045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743" y="1656862"/>
            <a:ext cx="4099281" cy="457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0" name="Text Box 87">
            <a:extLst>
              <a:ext uri="{FF2B5EF4-FFF2-40B4-BE49-F238E27FC236}">
                <a16:creationId xmlns:a16="http://schemas.microsoft.com/office/drawing/2014/main" id="{BDB92299-055A-FE4E-9EEC-6B2F41C40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47" y="1782869"/>
            <a:ext cx="1401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افرض أن :</a:t>
            </a:r>
            <a:endParaRPr lang="en-US" altLang="ar-SA" sz="2400" b="1" dirty="0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A3CC2D01-5DB2-9E4C-AC11-52CAD961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542" y="2407584"/>
            <a:ext cx="197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العدد الأول =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136EB4B4-73A6-194E-93FC-C2A2EA41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641" y="2987962"/>
            <a:ext cx="2446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العدد الثاني =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٢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B37330AE-5017-F74A-9A6C-71910EDB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403" y="3589311"/>
            <a:ext cx="2446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العدد الثالث =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٤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682CD16E-4A45-944F-8F0C-1DE60F18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953" y="4307737"/>
            <a:ext cx="3959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الأول</a:t>
            </a:r>
            <a:r>
              <a:rPr lang="ar-SA" altLang="ar-SA" sz="2400" b="1" dirty="0"/>
              <a:t> + </a:t>
            </a:r>
            <a:r>
              <a:rPr lang="ar-SA" altLang="ar-SA" sz="2400" b="1" dirty="0">
                <a:solidFill>
                  <a:schemeClr val="accent2"/>
                </a:solidFill>
              </a:rPr>
              <a:t>الثاني</a:t>
            </a:r>
            <a:r>
              <a:rPr lang="ar-SA" altLang="ar-SA" sz="2400" b="1" dirty="0"/>
              <a:t> + </a:t>
            </a:r>
            <a:r>
              <a:rPr lang="ar-SA" altLang="ar-SA" sz="2400" b="1" dirty="0">
                <a:solidFill>
                  <a:srgbClr val="FF0000"/>
                </a:solidFill>
              </a:rPr>
              <a:t>الثالث</a:t>
            </a:r>
            <a:r>
              <a:rPr lang="ar-SA" altLang="ar-SA" sz="2400" b="1" dirty="0"/>
              <a:t> = ــ ٨٤</a:t>
            </a:r>
            <a:endParaRPr lang="en-US" altLang="ar-SA" sz="2400" b="1" dirty="0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DC2051D3-A62D-D84D-A77A-5D378F768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876" y="5166096"/>
            <a:ext cx="3959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r>
              <a:rPr lang="ar-SA" altLang="ar-SA" sz="2400" b="1" dirty="0">
                <a:solidFill>
                  <a:srgbClr val="008000"/>
                </a:solidFill>
              </a:rPr>
              <a:t>  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+ ١</a:t>
            </a:r>
            <a:r>
              <a:rPr lang="ar-SA" altLang="ar-SA" sz="2400" b="1" dirty="0"/>
              <a:t> + </a:t>
            </a:r>
            <a:r>
              <a:rPr lang="ar-SA" altLang="ar-SA" sz="2400" b="1" dirty="0" err="1">
                <a:solidFill>
                  <a:srgbClr val="FF0000"/>
                </a:solidFill>
              </a:rPr>
              <a:t>س</a:t>
            </a:r>
            <a:r>
              <a:rPr lang="ar-SA" altLang="ar-SA" sz="2400" b="1" dirty="0">
                <a:solidFill>
                  <a:srgbClr val="FF0000"/>
                </a:solidFill>
              </a:rPr>
              <a:t> + ٢</a:t>
            </a:r>
            <a:r>
              <a:rPr lang="ar-SA" altLang="ar-SA" sz="2400" b="1" dirty="0"/>
              <a:t> = ــ ٨٤</a:t>
            </a:r>
            <a:endParaRPr lang="en-US" altLang="ar-SA" sz="2400" b="1" dirty="0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130BA1C5-A410-B74D-9CCA-0BE426619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041" y="2360718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٦ = ــ ٨٤</a:t>
            </a:r>
            <a:endParaRPr lang="en-US" altLang="ar-SA" sz="2400" b="1" dirty="0"/>
          </a:p>
        </p:txBody>
      </p:sp>
      <p:sp>
        <p:nvSpPr>
          <p:cNvPr id="77" name="Line 16">
            <a:extLst>
              <a:ext uri="{FF2B5EF4-FFF2-40B4-BE49-F238E27FC236}">
                <a16:creationId xmlns:a16="http://schemas.microsoft.com/office/drawing/2014/main" id="{1D97B4C5-0CCF-9F41-94FA-56B6E4712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9066" y="3213206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8" name="Text Box 87">
            <a:extLst>
              <a:ext uri="{FF2B5EF4-FFF2-40B4-BE49-F238E27FC236}">
                <a16:creationId xmlns:a16="http://schemas.microsoft.com/office/drawing/2014/main" id="{A5039178-D1E3-3241-AE79-F29D29BC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041" y="3357668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      = ــ ٩٠</a:t>
            </a:r>
            <a:endParaRPr lang="en-US" altLang="ar-SA" sz="2400" b="1" dirty="0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DF756299-FDB1-DC40-84FC-DD405F8E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291" y="369104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7341860A-6AB8-D641-B94B-40DB5234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016" y="3691043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CEA7F57B-D500-0940-8D1F-8D33D97F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303" y="4117287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       = ــ ٣٠</a:t>
            </a:r>
            <a:endParaRPr lang="en-US" altLang="ar-SA" sz="2400" b="1" dirty="0"/>
          </a:p>
        </p:txBody>
      </p:sp>
      <p:sp>
        <p:nvSpPr>
          <p:cNvPr id="82" name="Line 21">
            <a:extLst>
              <a:ext uri="{FF2B5EF4-FFF2-40B4-BE49-F238E27FC236}">
                <a16:creationId xmlns:a16="http://schemas.microsoft.com/office/drawing/2014/main" id="{B47F5589-E634-2849-B403-7C5F35ACA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6266" y="3824393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Line 22">
            <a:extLst>
              <a:ext uri="{FF2B5EF4-FFF2-40B4-BE49-F238E27FC236}">
                <a16:creationId xmlns:a16="http://schemas.microsoft.com/office/drawing/2014/main" id="{EDF5627F-5909-CE4D-8233-121C3E32F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0091" y="3529118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C7052B44-DDA1-4E46-9FA0-21AAF1E8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776" y="4558193"/>
            <a:ext cx="23034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العدد الأول = ــ ٣٠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B13E5775-8913-3045-8459-77FE0CAFE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968" y="4999099"/>
            <a:ext cx="36353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العدد الثاني = ــ ٣٠ + ٢ = ــ ٢٨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92BB826D-EAF8-9841-BF9D-E4F1786E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350" y="5471006"/>
            <a:ext cx="37068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العدد الثالث = ــ ٣٠ + ٤ = ــ ٢٦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7" name="Line 26">
            <a:extLst>
              <a:ext uri="{FF2B5EF4-FFF2-40B4-BE49-F238E27FC236}">
                <a16:creationId xmlns:a16="http://schemas.microsoft.com/office/drawing/2014/main" id="{2E975997-CCE0-7346-BE64-83CE4EE7F6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7341" y="3752956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Line 27">
            <a:extLst>
              <a:ext uri="{FF2B5EF4-FFF2-40B4-BE49-F238E27FC236}">
                <a16:creationId xmlns:a16="http://schemas.microsoft.com/office/drawing/2014/main" id="{C0871A12-E78F-8F45-AD48-3879A9C10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8453" y="3752956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F89AA5F-0502-8044-8EC0-F6A577D1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5922" y="638339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536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8" grpId="0"/>
      <p:bldP spid="79" grpId="0"/>
      <p:bldP spid="80" grpId="0"/>
      <p:bldP spid="81" grpId="0"/>
      <p:bldP spid="84" grpId="0" animBg="1"/>
      <p:bldP spid="85" grpId="0" animBg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10154201" y="1121410"/>
            <a:ext cx="817938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4814" y="405986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Text Box 87">
            <a:extLst>
              <a:ext uri="{FF2B5EF4-FFF2-40B4-BE49-F238E27FC236}">
                <a16:creationId xmlns:a16="http://schemas.microsoft.com/office/drawing/2014/main" id="{E0BA1BDE-B468-0440-9538-646E9A9F5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457" y="1883013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٧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 ــ ٣ =  ٥٣</a:t>
            </a:r>
            <a:endParaRPr lang="en-US" altLang="ar-SA" sz="2400" b="1" dirty="0"/>
          </a:p>
        </p:txBody>
      </p:sp>
      <p:sp>
        <p:nvSpPr>
          <p:cNvPr id="62" name="Text Box 87">
            <a:extLst>
              <a:ext uri="{FF2B5EF4-FFF2-40B4-BE49-F238E27FC236}">
                <a16:creationId xmlns:a16="http://schemas.microsoft.com/office/drawing/2014/main" id="{BDAE912F-8C65-724C-8FA3-B69845FC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394" y="2351326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3" name="Text Box 87">
            <a:extLst>
              <a:ext uri="{FF2B5EF4-FFF2-40B4-BE49-F238E27FC236}">
                <a16:creationId xmlns:a16="http://schemas.microsoft.com/office/drawing/2014/main" id="{80DD429D-6809-6440-9520-EEA77F56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157" y="2351326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٣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65" name="Line 6">
            <a:extLst>
              <a:ext uri="{FF2B5EF4-FFF2-40B4-BE49-F238E27FC236}">
                <a16:creationId xmlns:a16="http://schemas.microsoft.com/office/drawing/2014/main" id="{E66E7CB3-5183-8B4C-8BEE-67B860403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2769" y="285456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7">
            <a:extLst>
              <a:ext uri="{FF2B5EF4-FFF2-40B4-BE49-F238E27FC236}">
                <a16:creationId xmlns:a16="http://schemas.microsoft.com/office/drawing/2014/main" id="{3A696A60-B50F-6D4B-9634-3E55B5673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8632" y="1954451"/>
            <a:ext cx="3651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/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C06EAA81-2938-084A-BE70-4F067BE9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282" y="3081576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       =  ٥٦</a:t>
            </a:r>
            <a:endParaRPr lang="en-US" altLang="ar-SA" sz="2400" b="1" dirty="0"/>
          </a:p>
        </p:txBody>
      </p:sp>
      <p:sp>
        <p:nvSpPr>
          <p:cNvPr id="70" name="Line 14">
            <a:extLst>
              <a:ext uri="{FF2B5EF4-FFF2-40B4-BE49-F238E27FC236}">
                <a16:creationId xmlns:a16="http://schemas.microsoft.com/office/drawing/2014/main" id="{0D396E5A-4CD4-A941-AC60-04E05071A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7094" y="3511788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15">
            <a:extLst>
              <a:ext uri="{FF2B5EF4-FFF2-40B4-BE49-F238E27FC236}">
                <a16:creationId xmlns:a16="http://schemas.microsoft.com/office/drawing/2014/main" id="{3AEDDC62-38C4-C14F-80CF-F838C8C053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8057" y="35117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7119ECAD-3951-4742-8D35-D0B3491DC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019" y="3492738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82868E6A-C1DF-D844-9C37-F780E5F6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82" y="3527663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٧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BECEA467-440D-9747-855F-33F3F62B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019" y="429442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م</a:t>
            </a:r>
            <a:r>
              <a:rPr lang="ar-SA" altLang="ar-SA" sz="2400" b="1" dirty="0"/>
              <a:t>       = ٨</a:t>
            </a:r>
            <a:endParaRPr lang="en-US" altLang="ar-SA" sz="2400" b="1" dirty="0"/>
          </a:p>
        </p:txBody>
      </p:sp>
      <p:sp>
        <p:nvSpPr>
          <p:cNvPr id="75" name="Rectangle 20">
            <a:extLst>
              <a:ext uri="{FF2B5EF4-FFF2-40B4-BE49-F238E27FC236}">
                <a16:creationId xmlns:a16="http://schemas.microsoft.com/office/drawing/2014/main" id="{531D5A94-A51C-F44D-85E2-4E809AF56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293" y="689610"/>
            <a:ext cx="3666076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:  ٧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ــ ٣ = ٥٣</a:t>
            </a:r>
          </a:p>
        </p:txBody>
      </p:sp>
      <p:sp>
        <p:nvSpPr>
          <p:cNvPr id="76" name="Line 21">
            <a:extLst>
              <a:ext uri="{FF2B5EF4-FFF2-40B4-BE49-F238E27FC236}">
                <a16:creationId xmlns:a16="http://schemas.microsoft.com/office/drawing/2014/main" id="{B62E269A-C943-9F45-9162-9C5542314C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1407" y="3635613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Line 22">
            <a:extLst>
              <a:ext uri="{FF2B5EF4-FFF2-40B4-BE49-F238E27FC236}">
                <a16:creationId xmlns:a16="http://schemas.microsoft.com/office/drawing/2014/main" id="{86D0B745-FDD1-3A43-A90C-D126438D6C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0944" y="3203813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6E4E787A-13A2-5E49-99F8-FE346E22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844" y="1008301"/>
            <a:ext cx="262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٧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 ــ ٣ =  ٥٣</a:t>
            </a:r>
            <a:endParaRPr lang="en-US" altLang="ar-SA" sz="2400" b="1" dirty="0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29EB4F07-D483-8C42-8690-DFBEA6AB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782" y="147661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EF4EE350-6F7C-5C42-8868-29DDDAF5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032" y="14766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٥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2" name="Line 28">
            <a:extLst>
              <a:ext uri="{FF2B5EF4-FFF2-40B4-BE49-F238E27FC236}">
                <a16:creationId xmlns:a16="http://schemas.microsoft.com/office/drawing/2014/main" id="{85C721D6-860C-B749-8E57-DD99A6550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2207" y="1979851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8AA64AB7-E664-8D40-8F70-2B041E6F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719" y="2206863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٧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٢ =  ٥٨</a:t>
            </a:r>
            <a:endParaRPr lang="en-US" altLang="ar-SA" sz="2400" b="1" dirty="0"/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E7850F8E-E635-C54E-9CA8-79601F5C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07" y="2772013"/>
            <a:ext cx="86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٤ </a:t>
            </a:r>
            <a:r>
              <a:rPr lang="ar-SA" altLang="ar-SA" sz="2400" b="1" dirty="0" err="1">
                <a:solidFill>
                  <a:srgbClr val="FF0000"/>
                </a:solidFill>
              </a:rPr>
              <a:t>م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2CC50777-B0F2-9149-8765-471A8A27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082" y="27720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+ ٤ </a:t>
            </a:r>
            <a:r>
              <a:rPr lang="ar-SA" altLang="ar-SA" sz="2400" b="1" dirty="0" err="1">
                <a:solidFill>
                  <a:srgbClr val="FF0000"/>
                </a:solidFill>
              </a:rPr>
              <a:t>م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692778BC-5B9C-4C47-BA68-6CF0A8564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0619" y="341971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89393867-3F21-0D44-84D4-A192EF4C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57" y="3575288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٢ =  ٤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٥٨</a:t>
            </a:r>
            <a:endParaRPr lang="en-US" altLang="ar-SA" sz="2400" b="1" dirty="0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EAFFAF7F-8CCE-A145-9470-2F49B2D3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582" y="4367451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٢ =  ٤ ( </a:t>
            </a:r>
            <a:r>
              <a:rPr lang="ar-SA" altLang="ar-SA" sz="2400" b="1" dirty="0">
                <a:solidFill>
                  <a:srgbClr val="FF0000"/>
                </a:solidFill>
              </a:rPr>
              <a:t>٨</a:t>
            </a:r>
            <a:r>
              <a:rPr lang="ar-SA" altLang="ar-SA" sz="2400" b="1" dirty="0"/>
              <a:t> ) + ٥٨</a:t>
            </a:r>
            <a:endParaRPr lang="en-US" altLang="ar-SA" sz="2400" b="1" dirty="0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40E338A8-57F1-F146-B07A-474087EA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582" y="49437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٢ =  ٣٢ + ٥٨</a:t>
            </a:r>
            <a:endParaRPr lang="en-US" altLang="ar-SA" sz="2400" b="1" dirty="0"/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86267311-67A5-374F-91FC-AC3725E7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791" y="5413667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١١ </a:t>
            </a:r>
            <a:r>
              <a:rPr lang="ar-SA" altLang="ar-SA" sz="2400" b="1" dirty="0" err="1"/>
              <a:t>م</a:t>
            </a:r>
            <a:r>
              <a:rPr lang="ar-SA" altLang="ar-SA" sz="2400" b="1" dirty="0"/>
              <a:t> + ٢ =  ٩٠</a:t>
            </a:r>
            <a:endParaRPr lang="en-US" altLang="ar-SA" sz="2400" b="1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DBB68E9-CC71-5549-863F-4C69B4B6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037" y="637042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679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9" grpId="0"/>
      <p:bldP spid="72" grpId="0"/>
      <p:bldP spid="73" grpId="0"/>
      <p:bldP spid="74" grpId="0"/>
      <p:bldP spid="75" grpId="0" animBg="1"/>
      <p:bldP spid="79" grpId="0"/>
      <p:bldP spid="80" grpId="0"/>
      <p:bldP spid="81" grpId="0"/>
      <p:bldP spid="83" grpId="0"/>
      <p:bldP spid="84" grpId="0"/>
      <p:bldP spid="85" grpId="0"/>
      <p:bldP spid="87" grpId="0"/>
      <p:bldP spid="88" grpId="0"/>
      <p:bldP spid="89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6337464" y="744173"/>
            <a:ext cx="5557136" cy="5571065"/>
          </a:xfrm>
          <a:prstGeom prst="rect">
            <a:avLst/>
          </a:prstGeom>
          <a:ln>
            <a:noFill/>
          </a:ln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30F9B97-E1FA-3946-8ACB-15ED22E7EDF8}"/>
              </a:ext>
            </a:extLst>
          </p:cNvPr>
          <p:cNvGrpSpPr/>
          <p:nvPr/>
        </p:nvGrpSpPr>
        <p:grpSpPr>
          <a:xfrm>
            <a:off x="6774829" y="425469"/>
            <a:ext cx="4961865" cy="6208471"/>
            <a:chOff x="6774829" y="425469"/>
            <a:chExt cx="4961865" cy="620847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DCA89505-8829-864B-A960-29FCB98C64C0}"/>
                </a:ext>
              </a:extLst>
            </p:cNvPr>
            <p:cNvGrpSpPr/>
            <p:nvPr/>
          </p:nvGrpSpPr>
          <p:grpSpPr>
            <a:xfrm flipH="1">
              <a:off x="6774829" y="425469"/>
              <a:ext cx="4961865" cy="6208471"/>
              <a:chOff x="1203959" y="297132"/>
              <a:chExt cx="4961865" cy="6208471"/>
            </a:xfrm>
          </p:grpSpPr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AF96BE59-88ED-B04A-96D7-AA4E7F5EA38F}"/>
                  </a:ext>
                </a:extLst>
              </p:cNvPr>
              <p:cNvSpPr/>
              <p:nvPr/>
            </p:nvSpPr>
            <p:spPr>
              <a:xfrm flipH="1">
                <a:off x="1203959" y="297132"/>
                <a:ext cx="4836478" cy="6103614"/>
              </a:xfrm>
              <a:prstGeom prst="rect">
                <a:avLst/>
              </a:prstGeom>
              <a:gradFill flip="none" rotWithShape="0">
                <a:gsLst>
                  <a:gs pos="3000">
                    <a:srgbClr val="F4CFBE"/>
                  </a:gs>
                  <a:gs pos="76000">
                    <a:srgbClr val="DFC5DF"/>
                  </a:gs>
                  <a:gs pos="18000">
                    <a:srgbClr val="FFF6DE"/>
                  </a:gs>
                  <a:gs pos="60000">
                    <a:srgbClr val="009193"/>
                  </a:gs>
                  <a:gs pos="29000">
                    <a:srgbClr val="7DDBF0"/>
                  </a:gs>
                  <a:gs pos="45000">
                    <a:srgbClr val="6A62A1"/>
                  </a:gs>
                  <a:gs pos="83000">
                    <a:srgbClr val="FFEBAC"/>
                  </a:gs>
                  <a:gs pos="100000">
                    <a:srgbClr val="9414A0"/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  <a:round/>
              </a:ln>
              <a:scene3d>
                <a:camera prst="orthographicFront"/>
                <a:lightRig rig="threePt" dir="t"/>
              </a:scene3d>
              <a:sp3d prstMaterial="matte">
                <a:bevelT prst="angle"/>
                <a:bevelB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 dirty="0"/>
              </a:p>
            </p:txBody>
          </p:sp>
          <p:sp>
            <p:nvSpPr>
              <p:cNvPr id="19" name="مستطيل مستدير الزوايا 18">
                <a:extLst>
                  <a:ext uri="{FF2B5EF4-FFF2-40B4-BE49-F238E27FC236}">
                    <a16:creationId xmlns:a16="http://schemas.microsoft.com/office/drawing/2014/main" id="{5A2DD5C3-6C7A-0D46-AE14-24B6BAE2B749}"/>
                  </a:ext>
                </a:extLst>
              </p:cNvPr>
              <p:cNvSpPr/>
              <p:nvPr/>
            </p:nvSpPr>
            <p:spPr>
              <a:xfrm>
                <a:off x="5428351" y="364603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0" name="مستطيل مستدير الزوايا 19">
                <a:extLst>
                  <a:ext uri="{FF2B5EF4-FFF2-40B4-BE49-F238E27FC236}">
                    <a16:creationId xmlns:a16="http://schemas.microsoft.com/office/drawing/2014/main" id="{79785CED-CA91-CD49-AB81-78E792BDBFEA}"/>
                  </a:ext>
                </a:extLst>
              </p:cNvPr>
              <p:cNvSpPr/>
              <p:nvPr/>
            </p:nvSpPr>
            <p:spPr>
              <a:xfrm>
                <a:off x="5428351" y="418403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1" name="مستطيل مستدير الزوايا 20">
                <a:extLst>
                  <a:ext uri="{FF2B5EF4-FFF2-40B4-BE49-F238E27FC236}">
                    <a16:creationId xmlns:a16="http://schemas.microsoft.com/office/drawing/2014/main" id="{1366F773-6876-0B4E-87CA-840358F2D1E9}"/>
                  </a:ext>
                </a:extLst>
              </p:cNvPr>
              <p:cNvSpPr/>
              <p:nvPr/>
            </p:nvSpPr>
            <p:spPr>
              <a:xfrm>
                <a:off x="5428351" y="465745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2" name="مستطيل مستدير الزوايا 21">
                <a:extLst>
                  <a:ext uri="{FF2B5EF4-FFF2-40B4-BE49-F238E27FC236}">
                    <a16:creationId xmlns:a16="http://schemas.microsoft.com/office/drawing/2014/main" id="{F7228C0F-CB74-8449-B2D2-060140ED6CDC}"/>
                  </a:ext>
                </a:extLst>
              </p:cNvPr>
              <p:cNvSpPr/>
              <p:nvPr/>
            </p:nvSpPr>
            <p:spPr>
              <a:xfrm>
                <a:off x="5428351" y="512579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3" name="مستطيل مستدير الزوايا 22">
                <a:extLst>
                  <a:ext uri="{FF2B5EF4-FFF2-40B4-BE49-F238E27FC236}">
                    <a16:creationId xmlns:a16="http://schemas.microsoft.com/office/drawing/2014/main" id="{C6DA50CE-B0A1-2344-83D3-53F22BEEBBE6}"/>
                  </a:ext>
                </a:extLst>
              </p:cNvPr>
              <p:cNvSpPr/>
              <p:nvPr/>
            </p:nvSpPr>
            <p:spPr>
              <a:xfrm>
                <a:off x="5428351" y="5591268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24" name="مستطيل مستدير الزوايا 23">
                <a:extLst>
                  <a:ext uri="{FF2B5EF4-FFF2-40B4-BE49-F238E27FC236}">
                    <a16:creationId xmlns:a16="http://schemas.microsoft.com/office/drawing/2014/main" id="{6D817F78-3620-7F42-A40D-04D2892DF35C}"/>
                  </a:ext>
                </a:extLst>
              </p:cNvPr>
              <p:cNvSpPr/>
              <p:nvPr/>
            </p:nvSpPr>
            <p:spPr>
              <a:xfrm>
                <a:off x="5443232" y="6078489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19488" name="Google Shape;150;p5">
                <a:extLst>
                  <a:ext uri="{FF2B5EF4-FFF2-40B4-BE49-F238E27FC236}">
                    <a16:creationId xmlns:a16="http://schemas.microsoft.com/office/drawing/2014/main" id="{4E8AFA14-7337-774E-8AD8-834DE961C7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8400" y="3741555"/>
                <a:ext cx="547687" cy="604838"/>
                <a:chOff x="1283516" y="896752"/>
                <a:chExt cx="509409" cy="351872"/>
              </a:xfrm>
            </p:grpSpPr>
            <p:sp>
              <p:nvSpPr>
                <p:cNvPr id="26" name="Google Shape;152;p5">
                  <a:extLst>
                    <a:ext uri="{FF2B5EF4-FFF2-40B4-BE49-F238E27FC236}">
                      <a16:creationId xmlns:a16="http://schemas.microsoft.com/office/drawing/2014/main" id="{4CB99A64-6BF8-B049-A2B2-AF809F48CCD8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53;p5">
                  <a:extLst>
                    <a:ext uri="{FF2B5EF4-FFF2-40B4-BE49-F238E27FC236}">
                      <a16:creationId xmlns:a16="http://schemas.microsoft.com/office/drawing/2014/main" id="{908AAFE2-0877-6847-9545-E4B43632A06C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89" name="Google Shape;150;p5">
                <a:extLst>
                  <a:ext uri="{FF2B5EF4-FFF2-40B4-BE49-F238E27FC236}">
                    <a16:creationId xmlns:a16="http://schemas.microsoft.com/office/drawing/2014/main" id="{94DB4187-3204-F444-B2CC-AFD5755C9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48603" y="4714150"/>
                <a:ext cx="547688" cy="604838"/>
                <a:chOff x="1283516" y="896752"/>
                <a:chExt cx="509409" cy="351872"/>
              </a:xfrm>
            </p:grpSpPr>
            <p:sp>
              <p:nvSpPr>
                <p:cNvPr id="41" name="Google Shape;152;p5">
                  <a:extLst>
                    <a:ext uri="{FF2B5EF4-FFF2-40B4-BE49-F238E27FC236}">
                      <a16:creationId xmlns:a16="http://schemas.microsoft.com/office/drawing/2014/main" id="{BE4F4187-6E97-1B44-93A1-CE3BD11E697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53;p5">
                  <a:extLst>
                    <a:ext uri="{FF2B5EF4-FFF2-40B4-BE49-F238E27FC236}">
                      <a16:creationId xmlns:a16="http://schemas.microsoft.com/office/drawing/2014/main" id="{9D1943E1-7D9F-864F-AD8C-25D6BDDF07EB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0" name="Google Shape;150;p5">
                <a:extLst>
                  <a:ext uri="{FF2B5EF4-FFF2-40B4-BE49-F238E27FC236}">
                    <a16:creationId xmlns:a16="http://schemas.microsoft.com/office/drawing/2014/main" id="{3EBD406E-7E33-444D-8362-710CCC16F6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81942" y="5650775"/>
                <a:ext cx="547687" cy="604838"/>
                <a:chOff x="1283516" y="896752"/>
                <a:chExt cx="509409" cy="351872"/>
              </a:xfrm>
            </p:grpSpPr>
            <p:sp>
              <p:nvSpPr>
                <p:cNvPr id="44" name="Google Shape;152;p5">
                  <a:extLst>
                    <a:ext uri="{FF2B5EF4-FFF2-40B4-BE49-F238E27FC236}">
                      <a16:creationId xmlns:a16="http://schemas.microsoft.com/office/drawing/2014/main" id="{14A1B242-C85A-624C-BC36-201B414DCD70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53;p5">
                  <a:extLst>
                    <a:ext uri="{FF2B5EF4-FFF2-40B4-BE49-F238E27FC236}">
                      <a16:creationId xmlns:a16="http://schemas.microsoft.com/office/drawing/2014/main" id="{9039D2BB-ACDF-1740-B3F4-2FA6903E018E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" name="مستطيل مستدير الزوايا 67">
                <a:extLst>
                  <a:ext uri="{FF2B5EF4-FFF2-40B4-BE49-F238E27FC236}">
                    <a16:creationId xmlns:a16="http://schemas.microsoft.com/office/drawing/2014/main" id="{34359695-56C4-A041-98F8-207CCAB49801}"/>
                  </a:ext>
                </a:extLst>
              </p:cNvPr>
              <p:cNvSpPr/>
              <p:nvPr/>
            </p:nvSpPr>
            <p:spPr>
              <a:xfrm>
                <a:off x="5397871" y="537073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69" name="مستطيل مستدير الزوايا 68">
                <a:extLst>
                  <a:ext uri="{FF2B5EF4-FFF2-40B4-BE49-F238E27FC236}">
                    <a16:creationId xmlns:a16="http://schemas.microsoft.com/office/drawing/2014/main" id="{1233A23D-0D7A-DB46-81AC-FCD9263E6B79}"/>
                  </a:ext>
                </a:extLst>
              </p:cNvPr>
              <p:cNvSpPr/>
              <p:nvPr/>
            </p:nvSpPr>
            <p:spPr>
              <a:xfrm>
                <a:off x="5397871" y="1075074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0" name="مستطيل مستدير الزوايا 69">
                <a:extLst>
                  <a:ext uri="{FF2B5EF4-FFF2-40B4-BE49-F238E27FC236}">
                    <a16:creationId xmlns:a16="http://schemas.microsoft.com/office/drawing/2014/main" id="{973B7A8A-97BD-8447-9DDB-0E703D44C482}"/>
                  </a:ext>
                </a:extLst>
              </p:cNvPr>
              <p:cNvSpPr/>
              <p:nvPr/>
            </p:nvSpPr>
            <p:spPr>
              <a:xfrm>
                <a:off x="5397871" y="2016831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1" name="مستطيل مستدير الزوايا 70">
                <a:extLst>
                  <a:ext uri="{FF2B5EF4-FFF2-40B4-BE49-F238E27FC236}">
                    <a16:creationId xmlns:a16="http://schemas.microsoft.com/office/drawing/2014/main" id="{7D5135A3-A11B-6046-AE04-F9D6F8FCAA07}"/>
                  </a:ext>
                </a:extLst>
              </p:cNvPr>
              <p:cNvSpPr/>
              <p:nvPr/>
            </p:nvSpPr>
            <p:spPr>
              <a:xfrm>
                <a:off x="5397870" y="2603295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sp>
            <p:nvSpPr>
              <p:cNvPr id="72" name="مستطيل مستدير الزوايا 71">
                <a:extLst>
                  <a:ext uri="{FF2B5EF4-FFF2-40B4-BE49-F238E27FC236}">
                    <a16:creationId xmlns:a16="http://schemas.microsoft.com/office/drawing/2014/main" id="{0513526F-1414-624C-8D90-D5AB3A3E2C5F}"/>
                  </a:ext>
                </a:extLst>
              </p:cNvPr>
              <p:cNvSpPr/>
              <p:nvPr/>
            </p:nvSpPr>
            <p:spPr>
              <a:xfrm>
                <a:off x="5397870" y="310783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3" name="Google Shape;150;p5">
                <a:extLst>
                  <a:ext uri="{FF2B5EF4-FFF2-40B4-BE49-F238E27FC236}">
                    <a16:creationId xmlns:a16="http://schemas.microsoft.com/office/drawing/2014/main" id="{EA5E1B57-1AE3-B849-9191-E0FC27D85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618137" y="617765"/>
                <a:ext cx="547687" cy="604838"/>
                <a:chOff x="1283516" y="896752"/>
                <a:chExt cx="509409" cy="351872"/>
              </a:xfrm>
            </p:grpSpPr>
            <p:sp>
              <p:nvSpPr>
                <p:cNvPr id="74" name="Google Shape;152;p5">
                  <a:extLst>
                    <a:ext uri="{FF2B5EF4-FFF2-40B4-BE49-F238E27FC236}">
                      <a16:creationId xmlns:a16="http://schemas.microsoft.com/office/drawing/2014/main" id="{AF557BAB-63F1-854B-96AB-20F4501374BE}"/>
                    </a:ext>
                  </a:extLst>
                </p:cNvPr>
                <p:cNvSpPr/>
                <p:nvPr/>
              </p:nvSpPr>
              <p:spPr>
                <a:xfrm>
                  <a:off x="1283516" y="898599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153;p5">
                  <a:extLst>
                    <a:ext uri="{FF2B5EF4-FFF2-40B4-BE49-F238E27FC236}">
                      <a16:creationId xmlns:a16="http://schemas.microsoft.com/office/drawing/2014/main" id="{CCCC8714-7263-1B46-835D-BDFEB2533B8B}"/>
                    </a:ext>
                  </a:extLst>
                </p:cNvPr>
                <p:cNvSpPr/>
                <p:nvPr/>
              </p:nvSpPr>
              <p:spPr>
                <a:xfrm>
                  <a:off x="1286469" y="1198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" name="Google Shape;150;p5">
                <a:extLst>
                  <a:ext uri="{FF2B5EF4-FFF2-40B4-BE49-F238E27FC236}">
                    <a16:creationId xmlns:a16="http://schemas.microsoft.com/office/drawing/2014/main" id="{8EE82A37-53D5-C04C-A0D2-EBFF0A5937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25308" y="2664477"/>
                <a:ext cx="547687" cy="604838"/>
                <a:chOff x="1283516" y="896752"/>
                <a:chExt cx="509409" cy="351872"/>
              </a:xfrm>
            </p:grpSpPr>
            <p:sp>
              <p:nvSpPr>
                <p:cNvPr id="80" name="Google Shape;152;p5">
                  <a:extLst>
                    <a:ext uri="{FF2B5EF4-FFF2-40B4-BE49-F238E27FC236}">
                      <a16:creationId xmlns:a16="http://schemas.microsoft.com/office/drawing/2014/main" id="{2E4550FB-96D8-3A46-83F8-9D3D7FF9891F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153;p5">
                  <a:extLst>
                    <a:ext uri="{FF2B5EF4-FFF2-40B4-BE49-F238E27FC236}">
                      <a16:creationId xmlns:a16="http://schemas.microsoft.com/office/drawing/2014/main" id="{F99B2149-9220-7843-9EAB-AD9BBAFAADC8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" name="مستطيل مستدير الزوايا 81">
                <a:extLst>
                  <a:ext uri="{FF2B5EF4-FFF2-40B4-BE49-F238E27FC236}">
                    <a16:creationId xmlns:a16="http://schemas.microsoft.com/office/drawing/2014/main" id="{4C677F04-F7F9-1347-BC8A-CD9A17319463}"/>
                  </a:ext>
                </a:extLst>
              </p:cNvPr>
              <p:cNvSpPr/>
              <p:nvPr/>
            </p:nvSpPr>
            <p:spPr>
              <a:xfrm>
                <a:off x="5415611" y="1553352"/>
                <a:ext cx="481749" cy="2071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ar-SA" sz="1350"/>
              </a:p>
            </p:txBody>
          </p:sp>
          <p:grpSp>
            <p:nvGrpSpPr>
              <p:cNvPr id="76" name="Google Shape;150;p5">
                <a:extLst>
                  <a:ext uri="{FF2B5EF4-FFF2-40B4-BE49-F238E27FC236}">
                    <a16:creationId xmlns:a16="http://schemas.microsoft.com/office/drawing/2014/main" id="{E0C564EF-015A-144A-9505-953B5652D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V="1">
                <a:off x="5537490" y="1610705"/>
                <a:ext cx="547688" cy="604838"/>
                <a:chOff x="1283516" y="896752"/>
                <a:chExt cx="509409" cy="351872"/>
              </a:xfrm>
            </p:grpSpPr>
            <p:sp>
              <p:nvSpPr>
                <p:cNvPr id="77" name="Google Shape;152;p5">
                  <a:extLst>
                    <a:ext uri="{FF2B5EF4-FFF2-40B4-BE49-F238E27FC236}">
                      <a16:creationId xmlns:a16="http://schemas.microsoft.com/office/drawing/2014/main" id="{78A81C5B-F1D7-8A45-8B4F-338E13FE1EDC}"/>
                    </a:ext>
                  </a:extLst>
                </p:cNvPr>
                <p:cNvSpPr/>
                <p:nvPr/>
              </p:nvSpPr>
              <p:spPr>
                <a:xfrm>
                  <a:off x="1283516" y="896752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153;p5">
                  <a:extLst>
                    <a:ext uri="{FF2B5EF4-FFF2-40B4-BE49-F238E27FC236}">
                      <a16:creationId xmlns:a16="http://schemas.microsoft.com/office/drawing/2014/main" id="{80376ABE-E8CA-3F4A-BF0C-2E5E34C19320}"/>
                    </a:ext>
                  </a:extLst>
                </p:cNvPr>
                <p:cNvSpPr/>
                <p:nvPr/>
              </p:nvSpPr>
              <p:spPr>
                <a:xfrm>
                  <a:off x="1286469" y="1196905"/>
                  <a:ext cx="506456" cy="51719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83" name="صورة 82">
                <a:extLst>
                  <a:ext uri="{FF2B5EF4-FFF2-40B4-BE49-F238E27FC236}">
                    <a16:creationId xmlns:a16="http://schemas.microsoft.com/office/drawing/2014/main" id="{78CB6D9D-4961-FF43-BFBB-6317E73BC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4942447">
                <a:off x="2783885" y="3557077"/>
                <a:ext cx="3209415" cy="2614756"/>
              </a:xfrm>
              <a:prstGeom prst="rect">
                <a:avLst/>
              </a:prstGeom>
            </p:spPr>
          </p:pic>
          <p:pic>
            <p:nvPicPr>
              <p:cNvPr id="84" name="صورة 83">
                <a:extLst>
                  <a:ext uri="{FF2B5EF4-FFF2-40B4-BE49-F238E27FC236}">
                    <a16:creationId xmlns:a16="http://schemas.microsoft.com/office/drawing/2014/main" id="{F6005693-C927-BA48-B298-7BA94A43B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19997602">
                <a:off x="4043280" y="674068"/>
                <a:ext cx="1625764" cy="1324533"/>
              </a:xfrm>
              <a:prstGeom prst="rect">
                <a:avLst/>
              </a:prstGeom>
            </p:spPr>
          </p:pic>
          <p:pic>
            <p:nvPicPr>
              <p:cNvPr id="88" name="صورة 87">
                <a:extLst>
                  <a:ext uri="{FF2B5EF4-FFF2-40B4-BE49-F238E27FC236}">
                    <a16:creationId xmlns:a16="http://schemas.microsoft.com/office/drawing/2014/main" id="{D50C3389-53AC-DD41-80DD-8B4633A00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81" t="28481" r="11885" b="24222"/>
              <a:stretch/>
            </p:blipFill>
            <p:spPr>
              <a:xfrm>
                <a:off x="1239384" y="4527299"/>
                <a:ext cx="2191955" cy="1978304"/>
              </a:xfrm>
              <a:prstGeom prst="rect">
                <a:avLst/>
              </a:prstGeom>
            </p:spPr>
          </p:pic>
          <p:pic>
            <p:nvPicPr>
              <p:cNvPr id="43" name="صورة 42">
                <a:extLst>
                  <a:ext uri="{FF2B5EF4-FFF2-40B4-BE49-F238E27FC236}">
                    <a16:creationId xmlns:a16="http://schemas.microsoft.com/office/drawing/2014/main" id="{A5852512-8145-024A-81ED-42934ACE5D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alphaModFix amt="8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33" b="56657"/>
              <a:stretch/>
            </p:blipFill>
            <p:spPr>
              <a:xfrm rot="19997602">
                <a:off x="1556546" y="1452406"/>
                <a:ext cx="3684235" cy="3001599"/>
              </a:xfrm>
              <a:prstGeom prst="rect">
                <a:avLst/>
              </a:prstGeom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9F063538-E908-5646-AC6F-BDE908183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0127" y="526116"/>
              <a:ext cx="1079595" cy="1081759"/>
            </a:xfrm>
            <a:prstGeom prst="rect">
              <a:avLst/>
            </a:prstGeom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07220E0-D6BA-1C4B-8B33-0096BFD5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التهيئة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92C8889D-DEE4-E544-B9B2-D94F151100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2" t="21493" r="59752" b="12367"/>
          <a:stretch/>
        </p:blipFill>
        <p:spPr>
          <a:xfrm>
            <a:off x="1648154" y="1474027"/>
            <a:ext cx="3667603" cy="3910037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96F05947-66B7-464E-A78C-DFD8ADC9DF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896" t="9876"/>
          <a:stretch/>
        </p:blipFill>
        <p:spPr>
          <a:xfrm>
            <a:off x="6973442" y="1434726"/>
            <a:ext cx="3582575" cy="4244872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1A766C0-D16A-D248-B120-7B5735CC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331" y="636395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6965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050234" y="417316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pic>
        <p:nvPicPr>
          <p:cNvPr id="65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BD5678-4EFD-864E-A383-B9691257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56" y="996017"/>
            <a:ext cx="5084763" cy="6842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68" name="Text Box 87">
            <a:extLst>
              <a:ext uri="{FF2B5EF4-FFF2-40B4-BE49-F238E27FC236}">
                <a16:creationId xmlns:a16="http://schemas.microsoft.com/office/drawing/2014/main" id="{E60DBFF7-E623-E54E-B84D-04D799AF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219" y="2337558"/>
            <a:ext cx="681785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rgbClr val="FF0000"/>
                </a:solidFill>
              </a:rPr>
              <a:t>ولحل هذه المعادلة </a:t>
            </a:r>
            <a:r>
              <a:rPr lang="ar-SA" altLang="ar-SA" sz="2400" b="1" dirty="0">
                <a:solidFill>
                  <a:schemeClr val="accent1">
                    <a:lumMod val="25000"/>
                  </a:schemeClr>
                </a:solidFill>
              </a:rPr>
              <a:t>يجب ان نلغي عمل كل عمليه بالحل العكسي</a:t>
            </a:r>
            <a:endParaRPr lang="en-US" altLang="ar-SA" sz="2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D7C3A78D-2FAF-BD40-A969-E0838102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178" y="1695366"/>
            <a:ext cx="7235825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chemeClr val="accent2">
                    <a:lumMod val="75000"/>
                  </a:schemeClr>
                </a:solidFill>
              </a:rPr>
              <a:t>هي المعادلة التي تتطلب أكثر من خطوة لحلها وتحوي على عمليتين  </a:t>
            </a:r>
            <a:endParaRPr lang="en-US" alt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6D3C4B8B-F65F-9E47-93B9-CEBBB4D8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644" y="1045229"/>
            <a:ext cx="9175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B050"/>
                </a:solidFill>
              </a:rPr>
              <a:t>صـ ٢٧</a:t>
            </a:r>
            <a:endParaRPr lang="en-US" altLang="ar-SA" sz="2400" b="1">
              <a:solidFill>
                <a:srgbClr val="00B05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48979F3-8059-F44C-B180-E848574B40BC}"/>
              </a:ext>
            </a:extLst>
          </p:cNvPr>
          <p:cNvSpPr/>
          <p:nvPr/>
        </p:nvSpPr>
        <p:spPr>
          <a:xfrm>
            <a:off x="4369638" y="28575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١) </a:t>
            </a:r>
            <a:r>
              <a:rPr lang="ar-SA" altLang="ar-SA" sz="2400" b="1" dirty="0">
                <a:solidFill>
                  <a:schemeClr val="accent2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نبدأ بالنظير الجمعي </a:t>
            </a:r>
          </a:p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008000"/>
                </a:solidFill>
                <a:latin typeface="Beirut" pitchFamily="2" charset="-78"/>
                <a:cs typeface="Beirut" pitchFamily="2" charset="-78"/>
              </a:rPr>
              <a:t>إذا </a:t>
            </a:r>
            <a:r>
              <a:rPr lang="ar-SA" altLang="ar-SA" sz="2400" b="1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جمع</a:t>
            </a:r>
            <a:r>
              <a:rPr lang="ar-SA" altLang="ar-SA" sz="2400" b="1" dirty="0">
                <a:solidFill>
                  <a:srgbClr val="008000"/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نطرح من الطرفين </a:t>
            </a:r>
          </a:p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وَ</a:t>
            </a:r>
            <a:r>
              <a:rPr lang="ar-SA" altLang="ar-SA" sz="2400" b="1" dirty="0">
                <a:solidFill>
                  <a:srgbClr val="008000"/>
                </a:solidFill>
                <a:latin typeface="Beirut" pitchFamily="2" charset="-78"/>
                <a:cs typeface="Beirut" pitchFamily="2" charset="-78"/>
              </a:rPr>
              <a:t> إذا </a:t>
            </a:r>
            <a:r>
              <a:rPr lang="ar-SA" altLang="ar-SA" sz="2400" b="1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طرح</a:t>
            </a:r>
            <a:r>
              <a:rPr lang="ar-SA" altLang="ar-SA" sz="2400" b="1" dirty="0">
                <a:solidFill>
                  <a:srgbClr val="008000"/>
                </a:solidFill>
                <a:latin typeface="Beirut" pitchFamily="2" charset="-78"/>
                <a:cs typeface="Beirut" pitchFamily="2" charset="-78"/>
              </a:rPr>
              <a:t> </a:t>
            </a: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نجمع من الطرفين </a:t>
            </a:r>
            <a:endParaRPr lang="en-US" altLang="ar-SA" sz="2400" b="1" dirty="0"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7FA8388-14E7-CE45-B724-FE177D6314E2}"/>
              </a:ext>
            </a:extLst>
          </p:cNvPr>
          <p:cNvSpPr/>
          <p:nvPr/>
        </p:nvSpPr>
        <p:spPr>
          <a:xfrm>
            <a:off x="7417638" y="4727607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(٢) </a:t>
            </a: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نأخذ النظير الضربي للطرفين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8FC827F-3172-474C-B628-51CC8B7EBC12}"/>
              </a:ext>
            </a:extLst>
          </p:cNvPr>
          <p:cNvSpPr/>
          <p:nvPr/>
        </p:nvSpPr>
        <p:spPr>
          <a:xfrm>
            <a:off x="1350491" y="3521616"/>
            <a:ext cx="38507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(٣) </a:t>
            </a: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إذا احتوت المعادلة على كسر نضرب </a:t>
            </a:r>
          </a:p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بمقلوب المقام الطرفين 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14B4A62-7AEA-0E42-8972-3310B5A6FD6E}"/>
              </a:ext>
            </a:extLst>
          </p:cNvPr>
          <p:cNvSpPr/>
          <p:nvPr/>
        </p:nvSpPr>
        <p:spPr>
          <a:xfrm>
            <a:off x="1394501" y="4751840"/>
            <a:ext cx="4060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(٤) </a:t>
            </a: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لن انسى ان اتحقق بتعويض عن الناتج </a:t>
            </a:r>
          </a:p>
          <a:p>
            <a:pPr>
              <a:spcBef>
                <a:spcPct val="50000"/>
              </a:spcBef>
              <a:defRPr/>
            </a:pPr>
            <a:r>
              <a:rPr lang="ar-SA" altLang="ar-SA" sz="2400" b="1" dirty="0">
                <a:latin typeface="Beirut" pitchFamily="2" charset="-78"/>
                <a:cs typeface="Beirut" pitchFamily="2" charset="-78"/>
              </a:rPr>
              <a:t>بالسؤال 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8E05735-1410-D741-878E-F814494B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871" y="638428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741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392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3487392" y="160020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274470D4-52E0-C047-B1F1-154DDC964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789" y="2907686"/>
            <a:ext cx="2627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٢ أ  ــ ٦ =  ٤</a:t>
            </a:r>
            <a:endParaRPr lang="en-US" altLang="ar-SA" sz="2400" b="1"/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485335BE-F59D-5A4A-B62A-19308BC2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726" y="3375999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D05B302E-4E61-1741-907E-85C40156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4489" y="337599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6BF10B2D-7939-E84F-AFDF-40F2113B25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5101" y="3879236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7">
            <a:extLst>
              <a:ext uri="{FF2B5EF4-FFF2-40B4-BE49-F238E27FC236}">
                <a16:creationId xmlns:a16="http://schemas.microsoft.com/office/drawing/2014/main" id="{6E56A260-42EF-264B-AAC9-D69DF406FA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0964" y="2979124"/>
            <a:ext cx="3651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2" name="Text Box 87">
            <a:extLst>
              <a:ext uri="{FF2B5EF4-FFF2-40B4-BE49-F238E27FC236}">
                <a16:creationId xmlns:a16="http://schemas.microsoft.com/office/drawing/2014/main" id="{A05F1403-05C8-494F-9780-3AD0B84E3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4106249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أ        =  ١٠</a:t>
            </a:r>
            <a:endParaRPr lang="en-US" altLang="ar-SA" sz="2400" b="1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E438A34D-6000-D246-8D48-9630B5EE1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64" y="2979124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أ ــ ٦ =  ٤</a:t>
            </a:r>
            <a:endParaRPr lang="en-US" altLang="ar-SA" sz="2400" b="1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49E751C2-E00B-BD45-8BA6-A07A60C0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01" y="3734774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( </a:t>
            </a:r>
            <a:r>
              <a:rPr lang="ar-SA" altLang="ar-SA" sz="2400" b="1">
                <a:solidFill>
                  <a:srgbClr val="FF0000"/>
                </a:solidFill>
              </a:rPr>
              <a:t>٥</a:t>
            </a:r>
            <a:r>
              <a:rPr lang="ar-SA" altLang="ar-SA" sz="2400" b="1"/>
              <a:t> ) ــ ٦ =  ٤</a:t>
            </a:r>
            <a:endParaRPr lang="en-US" altLang="ar-SA" sz="2400" b="1"/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F7362338-5FCA-DE48-ACCF-4A0B48B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64" y="441898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١٠ ــ ٦ =  ٤</a:t>
            </a:r>
            <a:endParaRPr lang="en-US" altLang="ar-SA" sz="2400" b="1"/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6B4884F3-6EC3-1D49-874B-4BA6C22D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326" y="5165111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77" name="Picture 13">
            <a:extLst>
              <a:ext uri="{FF2B5EF4-FFF2-40B4-BE49-F238E27FC236}">
                <a16:creationId xmlns:a16="http://schemas.microsoft.com/office/drawing/2014/main" id="{0DD582C6-A448-F249-A9DC-33930506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14" y="2391749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Line 20">
            <a:extLst>
              <a:ext uri="{FF2B5EF4-FFF2-40B4-BE49-F238E27FC236}">
                <a16:creationId xmlns:a16="http://schemas.microsoft.com/office/drawing/2014/main" id="{8D57206E-DDA9-3F4F-8E0A-057349CD0A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9426" y="4536461"/>
            <a:ext cx="71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63CDF913-CA20-6448-8E58-07619FDCE2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0389" y="4536461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ADA15096-AA98-114B-9092-1E308886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351" y="4517411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43311795-D6EE-214E-8727-B6F23F53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414" y="4552336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61DC20E0-9FD0-B741-96FF-870635F7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351" y="531909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      = ٥</a:t>
            </a:r>
            <a:endParaRPr lang="en-US" altLang="ar-SA" sz="2400" b="1"/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A9964E13-82DB-E149-B9BA-1FB9562B8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964" y="5211149"/>
            <a:ext cx="147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٤  =   ٤</a:t>
            </a:r>
            <a:endParaRPr lang="en-US" altLang="ar-SA" sz="2400" b="1"/>
          </a:p>
        </p:txBody>
      </p:sp>
      <p:sp>
        <p:nvSpPr>
          <p:cNvPr id="84" name="Rectangle 26">
            <a:extLst>
              <a:ext uri="{FF2B5EF4-FFF2-40B4-BE49-F238E27FC236}">
                <a16:creationId xmlns:a16="http://schemas.microsoft.com/office/drawing/2014/main" id="{D378AA3A-C221-554C-86E9-89F0C31F8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789" y="1313043"/>
            <a:ext cx="349721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:  ٢ أ ــ ٦ = ٤</a:t>
            </a:r>
          </a:p>
        </p:txBody>
      </p:sp>
      <p:sp>
        <p:nvSpPr>
          <p:cNvPr id="85" name="Line 27">
            <a:extLst>
              <a:ext uri="{FF2B5EF4-FFF2-40B4-BE49-F238E27FC236}">
                <a16:creationId xmlns:a16="http://schemas.microsoft.com/office/drawing/2014/main" id="{F8EE3EE5-1FA3-534A-9BB1-131CCCA3F2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3739" y="4660286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B921CCBC-A5B7-1C43-BD4B-99CC49FAC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3276" y="4228486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CBAB18F8-1A6D-BE4C-A39F-817EAE597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576" y="855049"/>
            <a:ext cx="22304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B050"/>
                </a:solidFill>
              </a:rPr>
              <a:t>١/أ صـ ٢٧</a:t>
            </a:r>
            <a:endParaRPr lang="en-US" altLang="ar-SA" sz="2400" b="1">
              <a:solidFill>
                <a:srgbClr val="00B05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542B268-B667-2642-98DD-D58740A7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8051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867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69" grpId="0"/>
      <p:bldP spid="72" grpId="0"/>
      <p:bldP spid="73" grpId="0"/>
      <p:bldP spid="74" grpId="0"/>
      <p:bldP spid="75" grpId="0"/>
      <p:bldP spid="76" grpId="0"/>
      <p:bldP spid="80" grpId="0"/>
      <p:bldP spid="81" grpId="0"/>
      <p:bldP spid="82" grpId="0"/>
      <p:bldP spid="83" grpId="0"/>
      <p:bldP spid="84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392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196765" y="238583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Text Box 87">
            <a:extLst>
              <a:ext uri="{FF2B5EF4-FFF2-40B4-BE49-F238E27FC236}">
                <a16:creationId xmlns:a16="http://schemas.microsoft.com/office/drawing/2014/main" id="{53CB7D70-316A-494F-AD6A-5FC5AF22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898" y="523553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FC484858-FB47-8B4B-AD01-5864A10F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61" y="1743034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 Box 87">
            <a:extLst>
              <a:ext uri="{FF2B5EF4-FFF2-40B4-BE49-F238E27FC236}">
                <a16:creationId xmlns:a16="http://schemas.microsoft.com/office/drawing/2014/main" id="{FFE125FD-C1BF-6848-83F9-711CC8B0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761" y="5281571"/>
            <a:ext cx="147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١٥  =  ١٥</a:t>
            </a:r>
            <a:endParaRPr lang="en-US" altLang="ar-SA" sz="2400" b="1"/>
          </a:p>
        </p:txBody>
      </p:sp>
      <p:grpSp>
        <p:nvGrpSpPr>
          <p:cNvPr id="70" name="Group 55">
            <a:extLst>
              <a:ext uri="{FF2B5EF4-FFF2-40B4-BE49-F238E27FC236}">
                <a16:creationId xmlns:a16="http://schemas.microsoft.com/office/drawing/2014/main" id="{95057704-D14B-5744-928B-516D2E6E7C5C}"/>
              </a:ext>
            </a:extLst>
          </p:cNvPr>
          <p:cNvGrpSpPr>
            <a:grpSpLocks/>
          </p:cNvGrpSpPr>
          <p:nvPr/>
        </p:nvGrpSpPr>
        <p:grpSpPr bwMode="auto">
          <a:xfrm>
            <a:off x="6879024" y="1274721"/>
            <a:ext cx="3473450" cy="900113"/>
            <a:chOff x="3346" y="618"/>
            <a:chExt cx="2188" cy="567"/>
          </a:xfrm>
        </p:grpSpPr>
        <p:sp>
          <p:nvSpPr>
            <p:cNvPr id="71" name="Rectangle 13">
              <a:extLst>
                <a:ext uri="{FF2B5EF4-FFF2-40B4-BE49-F238E27FC236}">
                  <a16:creationId xmlns:a16="http://schemas.microsoft.com/office/drawing/2014/main" id="{79E2C276-6897-8346-8340-9F7A0B365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618"/>
              <a:ext cx="2188" cy="5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algn="r" defTabSz="914400" rtl="1" eaLnBrk="1" latinLnBrk="0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</p:txBody>
        </p:sp>
        <p:grpSp>
          <p:nvGrpSpPr>
            <p:cNvPr id="72" name="Group 54">
              <a:extLst>
                <a:ext uri="{FF2B5EF4-FFF2-40B4-BE49-F238E27FC236}">
                  <a16:creationId xmlns:a16="http://schemas.microsoft.com/office/drawing/2014/main" id="{E61A15BC-2445-874A-A87E-048A475B0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648"/>
              <a:ext cx="1133" cy="537"/>
              <a:chOff x="3379" y="648"/>
              <a:chExt cx="1133" cy="537"/>
            </a:xfrm>
          </p:grpSpPr>
          <p:grpSp>
            <p:nvGrpSpPr>
              <p:cNvPr id="73" name="Group 15">
                <a:extLst>
                  <a:ext uri="{FF2B5EF4-FFF2-40B4-BE49-F238E27FC236}">
                    <a16:creationId xmlns:a16="http://schemas.microsoft.com/office/drawing/2014/main" id="{1629D700-EA2E-444B-A16E-1D12C6096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23" y="648"/>
                <a:ext cx="589" cy="537"/>
                <a:chOff x="2268" y="414"/>
                <a:chExt cx="498" cy="537"/>
              </a:xfrm>
            </p:grpSpPr>
            <p:sp>
              <p:nvSpPr>
                <p:cNvPr id="75" name="Text Box 87">
                  <a:extLst>
                    <a:ext uri="{FF2B5EF4-FFF2-40B4-BE49-F238E27FC236}">
                      <a16:creationId xmlns:a16="http://schemas.microsoft.com/office/drawing/2014/main" id="{B17E1A6C-E1E5-C749-99E6-4B015AA8EB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68" y="414"/>
                  <a:ext cx="49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ن + ١</a:t>
                  </a:r>
                  <a:endParaRPr lang="en-US" altLang="ar-SA" sz="2400" b="1"/>
                </a:p>
              </p:txBody>
            </p:sp>
            <p:sp>
              <p:nvSpPr>
                <p:cNvPr id="76" name="Line 17">
                  <a:extLst>
                    <a:ext uri="{FF2B5EF4-FFF2-40B4-BE49-F238E27FC236}">
                      <a16:creationId xmlns:a16="http://schemas.microsoft.com/office/drawing/2014/main" id="{383373C4-B3DC-6048-9E78-8B0A65B7F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3" y="663"/>
                  <a:ext cx="39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7" name="Text Box 87">
                  <a:extLst>
                    <a:ext uri="{FF2B5EF4-FFF2-40B4-BE49-F238E27FC236}">
                      <a16:creationId xmlns:a16="http://schemas.microsoft.com/office/drawing/2014/main" id="{7BBBB0BA-4E3D-D74A-ADAC-998DD703E5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68" y="663"/>
                  <a:ext cx="49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/>
                    <a:t>ــ ٢</a:t>
                  </a:r>
                  <a:endParaRPr lang="en-US" altLang="ar-SA" sz="2400" b="1"/>
                </a:p>
              </p:txBody>
            </p:sp>
          </p:grpSp>
          <p:sp>
            <p:nvSpPr>
              <p:cNvPr id="74" name="Text Box 87">
                <a:extLst>
                  <a:ext uri="{FF2B5EF4-FFF2-40B4-BE49-F238E27FC236}">
                    <a16:creationId xmlns:a16="http://schemas.microsoft.com/office/drawing/2014/main" id="{CD069165-BE05-264F-BB0F-AC3389CFB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752"/>
                <a:ext cx="5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=  ١٥</a:t>
                </a:r>
                <a:endParaRPr lang="en-US" altLang="ar-SA" sz="2400" b="1"/>
              </a:p>
            </p:txBody>
          </p:sp>
        </p:grpSp>
      </p:grpSp>
      <p:grpSp>
        <p:nvGrpSpPr>
          <p:cNvPr id="78" name="Group 56">
            <a:extLst>
              <a:ext uri="{FF2B5EF4-FFF2-40B4-BE49-F238E27FC236}">
                <a16:creationId xmlns:a16="http://schemas.microsoft.com/office/drawing/2014/main" id="{F7FE7BFB-8E75-6D48-94B5-14B44AE4CBE5}"/>
              </a:ext>
            </a:extLst>
          </p:cNvPr>
          <p:cNvGrpSpPr>
            <a:grpSpLocks/>
          </p:cNvGrpSpPr>
          <p:nvPr/>
        </p:nvGrpSpPr>
        <p:grpSpPr bwMode="auto">
          <a:xfrm>
            <a:off x="7652136" y="2354221"/>
            <a:ext cx="1762125" cy="852488"/>
            <a:chOff x="3833" y="1298"/>
            <a:chExt cx="1110" cy="537"/>
          </a:xfrm>
        </p:grpSpPr>
        <p:grpSp>
          <p:nvGrpSpPr>
            <p:cNvPr id="79" name="Group 21">
              <a:extLst>
                <a:ext uri="{FF2B5EF4-FFF2-40B4-BE49-F238E27FC236}">
                  <a16:creationId xmlns:a16="http://schemas.microsoft.com/office/drawing/2014/main" id="{B22C5095-DD3A-624D-A7D1-F5B13E194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298"/>
              <a:ext cx="566" cy="537"/>
              <a:chOff x="2268" y="414"/>
              <a:chExt cx="498" cy="537"/>
            </a:xfrm>
          </p:grpSpPr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4979006B-3E73-FA44-A908-A10B01F84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 + ١</a:t>
                </a:r>
                <a:endParaRPr lang="en-US" altLang="ar-SA" sz="2400" b="1"/>
              </a:p>
            </p:txBody>
          </p:sp>
          <p:sp>
            <p:nvSpPr>
              <p:cNvPr id="82" name="Line 23">
                <a:extLst>
                  <a:ext uri="{FF2B5EF4-FFF2-40B4-BE49-F238E27FC236}">
                    <a16:creationId xmlns:a16="http://schemas.microsoft.com/office/drawing/2014/main" id="{E59B676A-854C-2840-B603-123D0DF2C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465B282C-DFE1-CB40-9CEB-973398445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 ٢</a:t>
                </a:r>
                <a:endParaRPr lang="en-US" altLang="ar-SA" sz="2400" b="1"/>
              </a:p>
            </p:txBody>
          </p:sp>
        </p:grpSp>
        <p:sp>
          <p:nvSpPr>
            <p:cNvPr id="80" name="Text Box 87">
              <a:extLst>
                <a:ext uri="{FF2B5EF4-FFF2-40B4-BE49-F238E27FC236}">
                  <a16:creationId xmlns:a16="http://schemas.microsoft.com/office/drawing/2014/main" id="{89C35691-2F94-0B48-926B-61A555C65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402"/>
              <a:ext cx="5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=١٥</a:t>
              </a:r>
              <a:endParaRPr lang="en-US" altLang="ar-SA" sz="2400" b="1" dirty="0"/>
            </a:p>
          </p:txBody>
        </p:sp>
      </p:grpSp>
      <p:sp>
        <p:nvSpPr>
          <p:cNvPr id="84" name="Text Box 87">
            <a:extLst>
              <a:ext uri="{FF2B5EF4-FFF2-40B4-BE49-F238E27FC236}">
                <a16:creationId xmlns:a16="http://schemas.microsoft.com/office/drawing/2014/main" id="{09EEC96A-3700-6542-B963-7912E6FA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311" y="2524084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C421387F-8952-2242-89D0-20B4982C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123" y="2492334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ــ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85D5A637-400C-5747-BED5-D4E9BF7FB3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761" y="2663784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Line 29">
            <a:extLst>
              <a:ext uri="{FF2B5EF4-FFF2-40B4-BE49-F238E27FC236}">
                <a16:creationId xmlns:a16="http://schemas.microsoft.com/office/drawing/2014/main" id="{A055155C-6FDC-0844-8DB4-AA1097FE1C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68148" y="2859046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A6A0FF4F-9774-0645-BD01-BB5DB665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098" y="3290846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+ ١ =  ــ ٣٠</a:t>
            </a:r>
            <a:endParaRPr lang="en-US" altLang="ar-SA" sz="2400" b="1"/>
          </a:p>
        </p:txBody>
      </p:sp>
      <p:sp>
        <p:nvSpPr>
          <p:cNvPr id="89" name="Text Box 87">
            <a:extLst>
              <a:ext uri="{FF2B5EF4-FFF2-40B4-BE49-F238E27FC236}">
                <a16:creationId xmlns:a16="http://schemas.microsoft.com/office/drawing/2014/main" id="{F8708672-D42E-314D-A9B0-19EFC90D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298" y="3776621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0" name="Text Box 87">
            <a:extLst>
              <a:ext uri="{FF2B5EF4-FFF2-40B4-BE49-F238E27FC236}">
                <a16:creationId xmlns:a16="http://schemas.microsoft.com/office/drawing/2014/main" id="{253EC9CA-15D0-E74B-8232-4CE8453F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698" y="3733759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91" name="Line 33">
            <a:extLst>
              <a:ext uri="{FF2B5EF4-FFF2-40B4-BE49-F238E27FC236}">
                <a16:creationId xmlns:a16="http://schemas.microsoft.com/office/drawing/2014/main" id="{4CD411DE-DC0C-F141-92C7-669BCA60EF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1773" y="4262396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Text Box 87">
            <a:extLst>
              <a:ext uri="{FF2B5EF4-FFF2-40B4-BE49-F238E27FC236}">
                <a16:creationId xmlns:a16="http://schemas.microsoft.com/office/drawing/2014/main" id="{89CE3889-1F9A-A44D-85A2-F1EE8AD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061" y="4489409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      =  ــ ٣١</a:t>
            </a:r>
            <a:endParaRPr lang="en-US" altLang="ar-SA" sz="2400" b="1"/>
          </a:p>
        </p:txBody>
      </p:sp>
      <p:grpSp>
        <p:nvGrpSpPr>
          <p:cNvPr id="93" name="Group 63">
            <a:extLst>
              <a:ext uri="{FF2B5EF4-FFF2-40B4-BE49-F238E27FC236}">
                <a16:creationId xmlns:a16="http://schemas.microsoft.com/office/drawing/2014/main" id="{178631DC-2BA7-C84D-B433-24938E869FA3}"/>
              </a:ext>
            </a:extLst>
          </p:cNvPr>
          <p:cNvGrpSpPr>
            <a:grpSpLocks/>
          </p:cNvGrpSpPr>
          <p:nvPr/>
        </p:nvGrpSpPr>
        <p:grpSpPr bwMode="auto">
          <a:xfrm>
            <a:off x="3072198" y="3230521"/>
            <a:ext cx="2130425" cy="852488"/>
            <a:chOff x="948" y="1850"/>
            <a:chExt cx="1342" cy="537"/>
          </a:xfrm>
        </p:grpSpPr>
        <p:grpSp>
          <p:nvGrpSpPr>
            <p:cNvPr id="94" name="Group 42">
              <a:extLst>
                <a:ext uri="{FF2B5EF4-FFF2-40B4-BE49-F238E27FC236}">
                  <a16:creationId xmlns:a16="http://schemas.microsoft.com/office/drawing/2014/main" id="{A1532D5D-94BD-1D4E-A755-4776FC997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1850"/>
              <a:ext cx="816" cy="537"/>
              <a:chOff x="2268" y="414"/>
              <a:chExt cx="498" cy="537"/>
            </a:xfrm>
          </p:grpSpPr>
          <p:sp>
            <p:nvSpPr>
              <p:cNvPr id="96" name="Text Box 87">
                <a:extLst>
                  <a:ext uri="{FF2B5EF4-FFF2-40B4-BE49-F238E27FC236}">
                    <a16:creationId xmlns:a16="http://schemas.microsoft.com/office/drawing/2014/main" id="{893383E0-B925-944E-9CA4-10A1A45E1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ــ ٣١</a:t>
                </a:r>
                <a:r>
                  <a:rPr lang="ar-SA" altLang="ar-SA" sz="2400" b="1"/>
                  <a:t> + ١</a:t>
                </a:r>
                <a:endParaRPr lang="en-US" altLang="ar-SA" sz="2400" b="1"/>
              </a:p>
            </p:txBody>
          </p:sp>
          <p:sp>
            <p:nvSpPr>
              <p:cNvPr id="97" name="Line 44">
                <a:extLst>
                  <a:ext uri="{FF2B5EF4-FFF2-40B4-BE49-F238E27FC236}">
                    <a16:creationId xmlns:a16="http://schemas.microsoft.com/office/drawing/2014/main" id="{C2219080-1A1B-D546-B72A-88D2B2D5A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7" name="Text Box 87">
                <a:extLst>
                  <a:ext uri="{FF2B5EF4-FFF2-40B4-BE49-F238E27FC236}">
                    <a16:creationId xmlns:a16="http://schemas.microsoft.com/office/drawing/2014/main" id="{57D1CA5F-4035-DD4A-BB89-94D4787F6C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 ٢</a:t>
                </a:r>
                <a:endParaRPr lang="en-US" altLang="ar-SA" sz="2400" b="1"/>
              </a:p>
            </p:txBody>
          </p:sp>
        </p:grpSp>
        <p:sp>
          <p:nvSpPr>
            <p:cNvPr id="95" name="Text Box 87">
              <a:extLst>
                <a:ext uri="{FF2B5EF4-FFF2-40B4-BE49-F238E27FC236}">
                  <a16:creationId xmlns:a16="http://schemas.microsoft.com/office/drawing/2014/main" id="{8B7090C3-3479-4647-81FD-7C1A6734E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" y="1954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١٥</a:t>
              </a:r>
              <a:endParaRPr lang="en-US" altLang="ar-SA" sz="2400" b="1"/>
            </a:p>
          </p:txBody>
        </p:sp>
      </p:grpSp>
      <p:grpSp>
        <p:nvGrpSpPr>
          <p:cNvPr id="111" name="Group 67">
            <a:extLst>
              <a:ext uri="{FF2B5EF4-FFF2-40B4-BE49-F238E27FC236}">
                <a16:creationId xmlns:a16="http://schemas.microsoft.com/office/drawing/2014/main" id="{2596E8B6-FBF8-9D49-BD5A-04A87B1B1AD0}"/>
              </a:ext>
            </a:extLst>
          </p:cNvPr>
          <p:cNvGrpSpPr>
            <a:grpSpLocks/>
          </p:cNvGrpSpPr>
          <p:nvPr/>
        </p:nvGrpSpPr>
        <p:grpSpPr bwMode="auto">
          <a:xfrm>
            <a:off x="3064261" y="4094121"/>
            <a:ext cx="1598612" cy="852488"/>
            <a:chOff x="943" y="2394"/>
            <a:chExt cx="1007" cy="537"/>
          </a:xfrm>
        </p:grpSpPr>
        <p:grpSp>
          <p:nvGrpSpPr>
            <p:cNvPr id="112" name="Group 48">
              <a:extLst>
                <a:ext uri="{FF2B5EF4-FFF2-40B4-BE49-F238E27FC236}">
                  <a16:creationId xmlns:a16="http://schemas.microsoft.com/office/drawing/2014/main" id="{4BF7B033-3831-444D-8854-F9AF48CF3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2394"/>
              <a:ext cx="476" cy="537"/>
              <a:chOff x="2268" y="414"/>
              <a:chExt cx="498" cy="537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5025EFCE-81A2-BF43-B80A-5B1D320A9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 ٣٠</a:t>
                </a:r>
                <a:endParaRPr lang="en-US" altLang="ar-SA" sz="2400" b="1"/>
              </a:p>
            </p:txBody>
          </p:sp>
          <p:sp>
            <p:nvSpPr>
              <p:cNvPr id="121" name="Line 50">
                <a:extLst>
                  <a:ext uri="{FF2B5EF4-FFF2-40B4-BE49-F238E27FC236}">
                    <a16:creationId xmlns:a16="http://schemas.microsoft.com/office/drawing/2014/main" id="{CAE5E906-9A7A-8B41-845F-A77D814A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C7F0F026-130E-F94A-96FB-29531A7BFF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 ٢</a:t>
                </a:r>
                <a:endParaRPr lang="en-US" altLang="ar-SA" sz="2400" b="1"/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9023F505-01FF-D844-A182-B5ACF6B58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" y="2498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١٥</a:t>
              </a:r>
              <a:endParaRPr lang="en-US" altLang="ar-SA" sz="2400" b="1"/>
            </a:p>
          </p:txBody>
        </p:sp>
      </p:grpSp>
      <p:sp>
        <p:nvSpPr>
          <p:cNvPr id="123" name="Line 53">
            <a:extLst>
              <a:ext uri="{FF2B5EF4-FFF2-40B4-BE49-F238E27FC236}">
                <a16:creationId xmlns:a16="http://schemas.microsoft.com/office/drawing/2014/main" id="{C6F94AF1-BD3C-2944-90A1-1D297CBB6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0961" y="3416259"/>
            <a:ext cx="3651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124" name="Group 57">
            <a:extLst>
              <a:ext uri="{FF2B5EF4-FFF2-40B4-BE49-F238E27FC236}">
                <a16:creationId xmlns:a16="http://schemas.microsoft.com/office/drawing/2014/main" id="{592CB7B5-921F-064A-BEAA-60FF2F3176D4}"/>
              </a:ext>
            </a:extLst>
          </p:cNvPr>
          <p:cNvGrpSpPr>
            <a:grpSpLocks/>
          </p:cNvGrpSpPr>
          <p:nvPr/>
        </p:nvGrpSpPr>
        <p:grpSpPr bwMode="auto">
          <a:xfrm>
            <a:off x="3064261" y="2354221"/>
            <a:ext cx="1762125" cy="852488"/>
            <a:chOff x="3833" y="1298"/>
            <a:chExt cx="1110" cy="537"/>
          </a:xfrm>
        </p:grpSpPr>
        <p:grpSp>
          <p:nvGrpSpPr>
            <p:cNvPr id="125" name="Group 58">
              <a:extLst>
                <a:ext uri="{FF2B5EF4-FFF2-40B4-BE49-F238E27FC236}">
                  <a16:creationId xmlns:a16="http://schemas.microsoft.com/office/drawing/2014/main" id="{80C449CF-8AC5-BD4E-B497-286EE2371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298"/>
              <a:ext cx="566" cy="537"/>
              <a:chOff x="2268" y="414"/>
              <a:chExt cx="498" cy="537"/>
            </a:xfrm>
          </p:grpSpPr>
          <p:sp>
            <p:nvSpPr>
              <p:cNvPr id="127" name="Text Box 87">
                <a:extLst>
                  <a:ext uri="{FF2B5EF4-FFF2-40B4-BE49-F238E27FC236}">
                    <a16:creationId xmlns:a16="http://schemas.microsoft.com/office/drawing/2014/main" id="{A61A18F7-64ED-1A4F-822E-C73316188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414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ن + ١</a:t>
                </a:r>
                <a:endParaRPr lang="en-US" altLang="ar-SA" sz="2400" b="1" dirty="0"/>
              </a:p>
            </p:txBody>
          </p:sp>
          <p:sp>
            <p:nvSpPr>
              <p:cNvPr id="128" name="Line 60">
                <a:extLst>
                  <a:ext uri="{FF2B5EF4-FFF2-40B4-BE49-F238E27FC236}">
                    <a16:creationId xmlns:a16="http://schemas.microsoft.com/office/drawing/2014/main" id="{4D71C0B9-FDF5-CA41-B5CF-E5311A6E3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3" y="663"/>
                <a:ext cx="3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BA543221-9213-4646-ABC4-76262C968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8" y="663"/>
                <a:ext cx="4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ــ ٢</a:t>
                </a:r>
                <a:endParaRPr lang="en-US" altLang="ar-SA" sz="2400" b="1"/>
              </a:p>
            </p:txBody>
          </p:sp>
        </p:grp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E7B86DDE-1BE6-D841-B3C6-3C1E7EAE5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402"/>
              <a:ext cx="5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=  ١٥</a:t>
              </a:r>
              <a:endParaRPr lang="en-US" altLang="ar-SA" sz="2400" b="1"/>
            </a:p>
          </p:txBody>
        </p:sp>
      </p:grpSp>
      <p:sp>
        <p:nvSpPr>
          <p:cNvPr id="130" name="Line 65">
            <a:extLst>
              <a:ext uri="{FF2B5EF4-FFF2-40B4-BE49-F238E27FC236}">
                <a16:creationId xmlns:a16="http://schemas.microsoft.com/office/drawing/2014/main" id="{76E2585F-85DB-334C-AD54-593F82C18D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661" y="4241759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" name="Line 66">
            <a:extLst>
              <a:ext uri="{FF2B5EF4-FFF2-40B4-BE49-F238E27FC236}">
                <a16:creationId xmlns:a16="http://schemas.microsoft.com/office/drawing/2014/main" id="{13E58373-5962-4148-9AFC-260A4025A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423" y="4616409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BFB6E1A1-656C-2F44-8465-142156C6C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60" y="1212241"/>
            <a:ext cx="22304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١/ب صـ ٢٧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34" name="مستطيل 24">
            <a:extLst>
              <a:ext uri="{FF2B5EF4-FFF2-40B4-BE49-F238E27FC236}">
                <a16:creationId xmlns:a16="http://schemas.microsoft.com/office/drawing/2014/main" id="{9D3697A3-27D7-A146-9302-347E85F4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311" y="1469984"/>
            <a:ext cx="124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b="1"/>
              <a:t>حل المعادلة : </a:t>
            </a:r>
            <a:endParaRPr lang="ar-SA" altLang="ar-SA" sz="180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862B391-6BA2-B44C-AF46-06004092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2896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918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84" grpId="0"/>
      <p:bldP spid="85" grpId="0"/>
      <p:bldP spid="88" grpId="0"/>
      <p:bldP spid="89" grpId="0"/>
      <p:bldP spid="90" grpId="0"/>
      <p:bldP spid="92" grpId="0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392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276114" y="218417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AA58D1F7-77BA-F448-B0BD-B0CBE994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004" y="1234502"/>
            <a:ext cx="7777162" cy="1079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68" name="Group 82">
            <a:extLst>
              <a:ext uri="{FF2B5EF4-FFF2-40B4-BE49-F238E27FC236}">
                <a16:creationId xmlns:a16="http://schemas.microsoft.com/office/drawing/2014/main" id="{D739D290-5B0F-474E-A088-F18A74D228FA}"/>
              </a:ext>
            </a:extLst>
          </p:cNvPr>
          <p:cNvGrpSpPr>
            <a:grpSpLocks/>
          </p:cNvGrpSpPr>
          <p:nvPr/>
        </p:nvGrpSpPr>
        <p:grpSpPr bwMode="auto">
          <a:xfrm>
            <a:off x="2160491" y="2436240"/>
            <a:ext cx="2627313" cy="777875"/>
            <a:chOff x="612" y="1375"/>
            <a:chExt cx="1655" cy="490"/>
          </a:xfrm>
        </p:grpSpPr>
        <p:sp>
          <p:nvSpPr>
            <p:cNvPr id="69" name="Text Box 87">
              <a:extLst>
                <a:ext uri="{FF2B5EF4-FFF2-40B4-BE49-F238E27FC236}">
                  <a16:creationId xmlns:a16="http://schemas.microsoft.com/office/drawing/2014/main" id="{91D43445-62CA-9948-9275-31F9AD72E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464"/>
              <a:ext cx="14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 + ٢٢ =   ٢٢٠</a:t>
              </a:r>
              <a:endParaRPr lang="en-US" altLang="ar-SA" sz="2400" b="1"/>
            </a:p>
          </p:txBody>
        </p:sp>
        <p:grpSp>
          <p:nvGrpSpPr>
            <p:cNvPr id="70" name="Group 12">
              <a:extLst>
                <a:ext uri="{FF2B5EF4-FFF2-40B4-BE49-F238E27FC236}">
                  <a16:creationId xmlns:a16="http://schemas.microsoft.com/office/drawing/2014/main" id="{FE504BAD-D61A-F945-8DA1-D1AB46895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1" y="1375"/>
              <a:ext cx="226" cy="490"/>
              <a:chOff x="5307" y="1253"/>
              <a:chExt cx="226" cy="490"/>
            </a:xfrm>
          </p:grpSpPr>
          <p:sp>
            <p:nvSpPr>
              <p:cNvPr id="71" name="Text Box 87">
                <a:extLst>
                  <a:ext uri="{FF2B5EF4-FFF2-40B4-BE49-F238E27FC236}">
                    <a16:creationId xmlns:a16="http://schemas.microsoft.com/office/drawing/2014/main" id="{C093578C-E330-914E-AA07-75FFD582A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72" name="Line 14">
                <a:extLst>
                  <a:ext uri="{FF2B5EF4-FFF2-40B4-BE49-F238E27FC236}">
                    <a16:creationId xmlns:a16="http://schemas.microsoft.com/office/drawing/2014/main" id="{064F72FE-4A7F-9C4B-9397-5414AF60C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3" name="Text Box 87">
                <a:extLst>
                  <a:ext uri="{FF2B5EF4-FFF2-40B4-BE49-F238E27FC236}">
                    <a16:creationId xmlns:a16="http://schemas.microsoft.com/office/drawing/2014/main" id="{18C3E345-EB9D-8547-8D85-9E02443FC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sp>
        <p:nvSpPr>
          <p:cNvPr id="74" name="Text Box 87">
            <a:extLst>
              <a:ext uri="{FF2B5EF4-FFF2-40B4-BE49-F238E27FC236}">
                <a16:creationId xmlns:a16="http://schemas.microsoft.com/office/drawing/2014/main" id="{E3E136F6-CBEB-3343-BDAE-5DC9881E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254" y="306489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67B7A062-097C-3243-90BC-3636FCC9A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066" y="307917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٢٢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741A42FD-99EA-6D4B-BDDE-DA07476D7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2904" y="3549077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A822D958-1C54-1143-80CC-0963A3093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3016" y="2637852"/>
            <a:ext cx="396875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0B7C5AD-E06A-5648-93FA-81067F1EC2F8}"/>
              </a:ext>
            </a:extLst>
          </p:cNvPr>
          <p:cNvGrpSpPr>
            <a:grpSpLocks/>
          </p:cNvGrpSpPr>
          <p:nvPr/>
        </p:nvGrpSpPr>
        <p:grpSpPr bwMode="auto">
          <a:xfrm>
            <a:off x="2195416" y="3696715"/>
            <a:ext cx="2555875" cy="777875"/>
            <a:chOff x="657" y="2169"/>
            <a:chExt cx="1610" cy="490"/>
          </a:xfrm>
        </p:grpSpPr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0CCCDB5A-42B6-7947-B037-716BE04A9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258"/>
              <a:ext cx="1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         =   ١٩٨</a:t>
              </a:r>
              <a:endParaRPr lang="en-US" altLang="ar-SA" sz="2400" b="1"/>
            </a:p>
          </p:txBody>
        </p:sp>
        <p:grpSp>
          <p:nvGrpSpPr>
            <p:cNvPr id="80" name="Group 22">
              <a:extLst>
                <a:ext uri="{FF2B5EF4-FFF2-40B4-BE49-F238E27FC236}">
                  <a16:creationId xmlns:a16="http://schemas.microsoft.com/office/drawing/2014/main" id="{27345F16-9FA0-424C-B26D-CFAA740D9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1" y="2169"/>
              <a:ext cx="226" cy="490"/>
              <a:chOff x="5307" y="1253"/>
              <a:chExt cx="226" cy="490"/>
            </a:xfrm>
          </p:grpSpPr>
          <p:sp>
            <p:nvSpPr>
              <p:cNvPr id="81" name="Text Box 87">
                <a:extLst>
                  <a:ext uri="{FF2B5EF4-FFF2-40B4-BE49-F238E27FC236}">
                    <a16:creationId xmlns:a16="http://schemas.microsoft.com/office/drawing/2014/main" id="{33D48563-27B2-2A47-8F2B-EE4BFCEF3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  <p:sp>
            <p:nvSpPr>
              <p:cNvPr id="82" name="Line 24">
                <a:extLst>
                  <a:ext uri="{FF2B5EF4-FFF2-40B4-BE49-F238E27FC236}">
                    <a16:creationId xmlns:a16="http://schemas.microsoft.com/office/drawing/2014/main" id="{30AE8203-BF58-474B-93FF-8C9C432B2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3" name="Text Box 87">
                <a:extLst>
                  <a:ext uri="{FF2B5EF4-FFF2-40B4-BE49-F238E27FC236}">
                    <a16:creationId xmlns:a16="http://schemas.microsoft.com/office/drawing/2014/main" id="{57FBE42F-2842-EA4A-80CC-0552B0A89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</a:t>
                </a:r>
                <a:endParaRPr lang="en-US" altLang="ar-SA" sz="2400" b="1"/>
              </a:p>
            </p:txBody>
          </p:sp>
        </p:grpSp>
      </p:grpSp>
      <p:grpSp>
        <p:nvGrpSpPr>
          <p:cNvPr id="84" name="Group 26">
            <a:extLst>
              <a:ext uri="{FF2B5EF4-FFF2-40B4-BE49-F238E27FC236}">
                <a16:creationId xmlns:a16="http://schemas.microsoft.com/office/drawing/2014/main" id="{1864FB9F-5E1A-1049-99C5-705DA13BFE6B}"/>
              </a:ext>
            </a:extLst>
          </p:cNvPr>
          <p:cNvGrpSpPr>
            <a:grpSpLocks/>
          </p:cNvGrpSpPr>
          <p:nvPr/>
        </p:nvGrpSpPr>
        <p:grpSpPr bwMode="auto">
          <a:xfrm>
            <a:off x="4676679" y="3682427"/>
            <a:ext cx="687387" cy="777875"/>
            <a:chOff x="4964" y="2160"/>
            <a:chExt cx="433" cy="490"/>
          </a:xfrm>
        </p:grpSpPr>
        <p:grpSp>
          <p:nvGrpSpPr>
            <p:cNvPr id="85" name="Group 27">
              <a:extLst>
                <a:ext uri="{FF2B5EF4-FFF2-40B4-BE49-F238E27FC236}">
                  <a16:creationId xmlns:a16="http://schemas.microsoft.com/office/drawing/2014/main" id="{2F0C9037-2D78-9D41-80BE-C971ADC6C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1" y="2160"/>
              <a:ext cx="226" cy="490"/>
              <a:chOff x="5307" y="1253"/>
              <a:chExt cx="226" cy="490"/>
            </a:xfrm>
          </p:grpSpPr>
          <p:sp>
            <p:nvSpPr>
              <p:cNvPr id="87" name="Text Box 87">
                <a:extLst>
                  <a:ext uri="{FF2B5EF4-FFF2-40B4-BE49-F238E27FC236}">
                    <a16:creationId xmlns:a16="http://schemas.microsoft.com/office/drawing/2014/main" id="{7EE52D96-6170-C649-967E-28406A5EB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٤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Line 29">
                <a:extLst>
                  <a:ext uri="{FF2B5EF4-FFF2-40B4-BE49-F238E27FC236}">
                    <a16:creationId xmlns:a16="http://schemas.microsoft.com/office/drawing/2014/main" id="{1E9BA7ED-ABDE-3649-8396-2C24F2C51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9" name="Text Box 87">
                <a:extLst>
                  <a:ext uri="{FF2B5EF4-FFF2-40B4-BE49-F238E27FC236}">
                    <a16:creationId xmlns:a16="http://schemas.microsoft.com/office/drawing/2014/main" id="{595C17BB-36B4-8A4C-B0D6-AFA7EA88C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6" name="Text Box 87">
              <a:extLst>
                <a:ext uri="{FF2B5EF4-FFF2-40B4-BE49-F238E27FC236}">
                  <a16:creationId xmlns:a16="http://schemas.microsoft.com/office/drawing/2014/main" id="{171A6A66-03E0-9046-A05D-4A8876359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4" y="2241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90" name="Group 32">
            <a:extLst>
              <a:ext uri="{FF2B5EF4-FFF2-40B4-BE49-F238E27FC236}">
                <a16:creationId xmlns:a16="http://schemas.microsoft.com/office/drawing/2014/main" id="{4882C006-DB34-E044-96B1-AC0794B6DB77}"/>
              </a:ext>
            </a:extLst>
          </p:cNvPr>
          <p:cNvGrpSpPr>
            <a:grpSpLocks/>
          </p:cNvGrpSpPr>
          <p:nvPr/>
        </p:nvGrpSpPr>
        <p:grpSpPr bwMode="auto">
          <a:xfrm>
            <a:off x="1728691" y="3684015"/>
            <a:ext cx="684213" cy="777875"/>
            <a:chOff x="3198" y="2161"/>
            <a:chExt cx="431" cy="490"/>
          </a:xfrm>
        </p:grpSpPr>
        <p:grpSp>
          <p:nvGrpSpPr>
            <p:cNvPr id="91" name="Group 33">
              <a:extLst>
                <a:ext uri="{FF2B5EF4-FFF2-40B4-BE49-F238E27FC236}">
                  <a16:creationId xmlns:a16="http://schemas.microsoft.com/office/drawing/2014/main" id="{E34E3818-DC7A-F544-A7D1-591240C7E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2161"/>
              <a:ext cx="226" cy="490"/>
              <a:chOff x="5307" y="1253"/>
              <a:chExt cx="226" cy="490"/>
            </a:xfrm>
          </p:grpSpPr>
          <p:sp>
            <p:nvSpPr>
              <p:cNvPr id="93" name="Text Box 87">
                <a:extLst>
                  <a:ext uri="{FF2B5EF4-FFF2-40B4-BE49-F238E27FC236}">
                    <a16:creationId xmlns:a16="http://schemas.microsoft.com/office/drawing/2014/main" id="{D2C1914E-D4E7-CE43-A31C-4B7CF720B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٤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Line 35">
                <a:extLst>
                  <a:ext uri="{FF2B5EF4-FFF2-40B4-BE49-F238E27FC236}">
                    <a16:creationId xmlns:a16="http://schemas.microsoft.com/office/drawing/2014/main" id="{F87129F6-57B1-AB48-9B1A-43DCCE76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5" name="Text Box 87">
                <a:extLst>
                  <a:ext uri="{FF2B5EF4-FFF2-40B4-BE49-F238E27FC236}">
                    <a16:creationId xmlns:a16="http://schemas.microsoft.com/office/drawing/2014/main" id="{CA7E726E-8554-444B-8169-565473F40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2" name="Text Box 87">
              <a:extLst>
                <a:ext uri="{FF2B5EF4-FFF2-40B4-BE49-F238E27FC236}">
                  <a16:creationId xmlns:a16="http://schemas.microsoft.com/office/drawing/2014/main" id="{3FB4EA70-5BE3-4A4E-8175-98F27D93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2242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sp>
        <p:nvSpPr>
          <p:cNvPr id="96" name="Line 38">
            <a:extLst>
              <a:ext uri="{FF2B5EF4-FFF2-40B4-BE49-F238E27FC236}">
                <a16:creationId xmlns:a16="http://schemas.microsoft.com/office/drawing/2014/main" id="{1991A345-66EC-3046-A176-41A1D2739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0066" y="3826890"/>
            <a:ext cx="180975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7" name="Line 39">
            <a:extLst>
              <a:ext uri="{FF2B5EF4-FFF2-40B4-BE49-F238E27FC236}">
                <a16:creationId xmlns:a16="http://schemas.microsoft.com/office/drawing/2014/main" id="{D655D3B9-120B-2347-89F8-3EBE04BCB2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4591" y="4180902"/>
            <a:ext cx="180975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7" name="Line 40">
            <a:extLst>
              <a:ext uri="{FF2B5EF4-FFF2-40B4-BE49-F238E27FC236}">
                <a16:creationId xmlns:a16="http://schemas.microsoft.com/office/drawing/2014/main" id="{1324E82E-1CAD-244C-9F95-4CA6EB5096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304" y="4093590"/>
            <a:ext cx="180975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B6D622C6-769C-A145-BFEF-621F4BA502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8404" y="3845940"/>
            <a:ext cx="180975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DB269193-F774-2943-A067-881E4A7A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341" y="4653977"/>
            <a:ext cx="233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        =٢٦٤</a:t>
            </a:r>
            <a:endParaRPr lang="en-US" altLang="ar-SA" sz="2400" b="1"/>
          </a:p>
        </p:txBody>
      </p:sp>
      <p:sp>
        <p:nvSpPr>
          <p:cNvPr id="113" name="Line 43">
            <a:extLst>
              <a:ext uri="{FF2B5EF4-FFF2-40B4-BE49-F238E27FC236}">
                <a16:creationId xmlns:a16="http://schemas.microsoft.com/office/drawing/2014/main" id="{A56902D2-D658-D349-9E36-8FAC44877A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4654" y="3955477"/>
            <a:ext cx="503237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4FE22D00-36C5-8B40-A119-DCB6C6573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7591" y="4139627"/>
            <a:ext cx="180975" cy="179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EAB68C77-1D56-724A-BB69-D993DFA0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541" y="358559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٦٦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9E6D4E06-E1D7-B74D-B748-31303540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102" y="5392888"/>
            <a:ext cx="370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عدد صفحات الكتاب = ٢٦٤ صفحة</a:t>
            </a:r>
            <a:endParaRPr lang="en-US" altLang="ar-SA" sz="2400" b="1" dirty="0"/>
          </a:p>
        </p:txBody>
      </p:sp>
      <p:sp>
        <p:nvSpPr>
          <p:cNvPr id="123" name="AutoShape 47">
            <a:extLst>
              <a:ext uri="{FF2B5EF4-FFF2-40B4-BE49-F238E27FC236}">
                <a16:creationId xmlns:a16="http://schemas.microsoft.com/office/drawing/2014/main" id="{7A944410-09FF-1B47-B80B-1C5D5133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429" y="2452115"/>
            <a:ext cx="4246562" cy="882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DFF7BF7A-13FE-7B42-B8E4-BB9BBC2C9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641" y="2637852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افرض أن عدد صفحات الكتاب =  س</a:t>
            </a:r>
            <a:endParaRPr lang="en-US" altLang="ar-SA" sz="2400" b="1"/>
          </a:p>
        </p:txBody>
      </p:sp>
      <p:grpSp>
        <p:nvGrpSpPr>
          <p:cNvPr id="126" name="Group 80">
            <a:extLst>
              <a:ext uri="{FF2B5EF4-FFF2-40B4-BE49-F238E27FC236}">
                <a16:creationId xmlns:a16="http://schemas.microsoft.com/office/drawing/2014/main" id="{CCD7FFB0-DB0A-3D41-80AE-7342654FFB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47829" y="1305940"/>
            <a:ext cx="7413625" cy="936625"/>
            <a:chOff x="793" y="663"/>
            <a:chExt cx="4670" cy="5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7" name="AutoShape 79">
              <a:extLst>
                <a:ext uri="{FF2B5EF4-FFF2-40B4-BE49-F238E27FC236}">
                  <a16:creationId xmlns:a16="http://schemas.microsoft.com/office/drawing/2014/main" id="{4F27F8FC-DB36-F846-9B57-EB3E3909EB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3" y="663"/>
              <a:ext cx="4670" cy="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28" name="Picture 81">
              <a:extLst>
                <a:ext uri="{FF2B5EF4-FFF2-40B4-BE49-F238E27FC236}">
                  <a16:creationId xmlns:a16="http://schemas.microsoft.com/office/drawing/2014/main" id="{F715F070-068B-304E-8F41-6F3FFB9BD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663"/>
              <a:ext cx="4678" cy="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Text Box 87">
            <a:extLst>
              <a:ext uri="{FF2B5EF4-FFF2-40B4-BE49-F238E27FC236}">
                <a16:creationId xmlns:a16="http://schemas.microsoft.com/office/drawing/2014/main" id="{D6D8ECAE-34ED-3F4A-A99C-15131B1C2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955" y="405440"/>
            <a:ext cx="144287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(٢) صـ ٢٨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cxnSp>
        <p:nvCxnSpPr>
          <p:cNvPr id="130" name="موصل مستقيم 129">
            <a:extLst>
              <a:ext uri="{FF2B5EF4-FFF2-40B4-BE49-F238E27FC236}">
                <a16:creationId xmlns:a16="http://schemas.microsoft.com/office/drawing/2014/main" id="{7D7D8061-9F1D-9444-822E-828EE2746CBB}"/>
              </a:ext>
            </a:extLst>
          </p:cNvPr>
          <p:cNvCxnSpPr/>
          <p:nvPr/>
        </p:nvCxnSpPr>
        <p:spPr>
          <a:xfrm flipH="1">
            <a:off x="7381779" y="1774252"/>
            <a:ext cx="53975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موصل مستقيم 130">
            <a:extLst>
              <a:ext uri="{FF2B5EF4-FFF2-40B4-BE49-F238E27FC236}">
                <a16:creationId xmlns:a16="http://schemas.microsoft.com/office/drawing/2014/main" id="{1F49F438-3EA8-5444-8E7C-1E2FF35D3637}"/>
              </a:ext>
            </a:extLst>
          </p:cNvPr>
          <p:cNvCxnSpPr/>
          <p:nvPr/>
        </p:nvCxnSpPr>
        <p:spPr>
          <a:xfrm flipH="1">
            <a:off x="4802091" y="1774252"/>
            <a:ext cx="53975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موصل مستقيم 131">
            <a:extLst>
              <a:ext uri="{FF2B5EF4-FFF2-40B4-BE49-F238E27FC236}">
                <a16:creationId xmlns:a16="http://schemas.microsoft.com/office/drawing/2014/main" id="{73E32CED-AD26-7349-86B4-BDE40718365E}"/>
              </a:ext>
            </a:extLst>
          </p:cNvPr>
          <p:cNvCxnSpPr/>
          <p:nvPr/>
        </p:nvCxnSpPr>
        <p:spPr>
          <a:xfrm flipH="1">
            <a:off x="6040341" y="2134615"/>
            <a:ext cx="53975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4FD2498-D710-524C-809D-9BB7EC40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7052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27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4" grpId="0"/>
      <p:bldP spid="75" grpId="0"/>
      <p:bldP spid="112" grpId="0"/>
      <p:bldP spid="121" grpId="0"/>
      <p:bldP spid="122" grpId="0"/>
      <p:bldP spid="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مفهوم ٢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2616" y="44389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276114" y="141008"/>
            <a:ext cx="4768233" cy="516083"/>
            <a:chOff x="-1172" y="2246"/>
            <a:chExt cx="4324" cy="322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72" y="2251"/>
              <a:ext cx="4324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72" y="2246"/>
              <a:ext cx="4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حل المعادلات المتعددة الخطوات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5" name="سهم للأسفل 64">
            <a:extLst>
              <a:ext uri="{FF2B5EF4-FFF2-40B4-BE49-F238E27FC236}">
                <a16:creationId xmlns:a16="http://schemas.microsoft.com/office/drawing/2014/main" id="{90A33645-243F-2E42-A7ED-11BF3D9C05FF}"/>
              </a:ext>
            </a:extLst>
          </p:cNvPr>
          <p:cNvSpPr/>
          <p:nvPr/>
        </p:nvSpPr>
        <p:spPr>
          <a:xfrm>
            <a:off x="6667850" y="1539301"/>
            <a:ext cx="206375" cy="10477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68" name="سهم منحني إلى الأعلى 67">
            <a:extLst>
              <a:ext uri="{FF2B5EF4-FFF2-40B4-BE49-F238E27FC236}">
                <a16:creationId xmlns:a16="http://schemas.microsoft.com/office/drawing/2014/main" id="{5FEE1AC8-D237-9840-AC5F-2FDE58AD4E43}"/>
              </a:ext>
            </a:extLst>
          </p:cNvPr>
          <p:cNvSpPr/>
          <p:nvPr/>
        </p:nvSpPr>
        <p:spPr>
          <a:xfrm rot="10800000" flipH="1">
            <a:off x="7299675" y="1772663"/>
            <a:ext cx="2774950" cy="676275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69" name="سهم منحني إلى الأعلى 68">
            <a:extLst>
              <a:ext uri="{FF2B5EF4-FFF2-40B4-BE49-F238E27FC236}">
                <a16:creationId xmlns:a16="http://schemas.microsoft.com/office/drawing/2014/main" id="{D027A5E8-3191-3F43-8E68-6602521C9F52}"/>
              </a:ext>
            </a:extLst>
          </p:cNvPr>
          <p:cNvSpPr/>
          <p:nvPr/>
        </p:nvSpPr>
        <p:spPr>
          <a:xfrm rot="10800000">
            <a:off x="2872137" y="1920301"/>
            <a:ext cx="2776538" cy="676275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pic>
        <p:nvPicPr>
          <p:cNvPr id="70" name="صورة 69">
            <a:extLst>
              <a:ext uri="{FF2B5EF4-FFF2-40B4-BE49-F238E27FC236}">
                <a16:creationId xmlns:a16="http://schemas.microsoft.com/office/drawing/2014/main" id="{F61B1AB9-D7FA-AD4F-AB16-D7C0D190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b="5502"/>
          <a:stretch>
            <a:fillRect/>
          </a:stretch>
        </p:blipFill>
        <p:spPr bwMode="auto">
          <a:xfrm>
            <a:off x="4627912" y="1324988"/>
            <a:ext cx="40592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صورة 70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DAC0D382-BDEC-DE4C-A43F-79C4ED93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1" t="30750" r="2261" b="62402"/>
          <a:stretch>
            <a:fillRect/>
          </a:stretch>
        </p:blipFill>
        <p:spPr bwMode="auto">
          <a:xfrm>
            <a:off x="8464900" y="2879151"/>
            <a:ext cx="1908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صورة 71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D5CBAEA-1985-DC45-AF6C-12808628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6" t="43047" r="1723" b="36407"/>
          <a:stretch>
            <a:fillRect/>
          </a:stretch>
        </p:blipFill>
        <p:spPr bwMode="auto">
          <a:xfrm>
            <a:off x="5545487" y="2569588"/>
            <a:ext cx="22240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صورة 7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A843F102-0C44-B147-8B8C-6C43CF55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 t="73376" r="1768" b="6078"/>
          <a:stretch>
            <a:fillRect/>
          </a:stretch>
        </p:blipFill>
        <p:spPr bwMode="auto">
          <a:xfrm>
            <a:off x="2348262" y="2601338"/>
            <a:ext cx="20891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صورة 73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4034F8D8-1625-E845-92D6-64AAA1C1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t="28635" r="50485" b="62698"/>
          <a:stretch>
            <a:fillRect/>
          </a:stretch>
        </p:blipFill>
        <p:spPr bwMode="auto">
          <a:xfrm>
            <a:off x="8449025" y="3709413"/>
            <a:ext cx="1908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صورة 74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84A6F9BA-BBB0-BD4B-B234-BABAE684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41351" r="50092" b="40541"/>
          <a:stretch>
            <a:fillRect/>
          </a:stretch>
        </p:blipFill>
        <p:spPr bwMode="auto">
          <a:xfrm>
            <a:off x="5388325" y="3815776"/>
            <a:ext cx="244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صورة 7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9150C4FB-0C43-3843-9B63-18E8D869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71928" r="49883" b="6548"/>
          <a:stretch>
            <a:fillRect/>
          </a:stretch>
        </p:blipFill>
        <p:spPr bwMode="auto">
          <a:xfrm>
            <a:off x="1905350" y="3679251"/>
            <a:ext cx="24415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B71600D-15CC-2645-A779-A02DD25F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8303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9274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500205" y="1121410"/>
            <a:ext cx="1471934" cy="480398"/>
            <a:chOff x="9828909" y="968175"/>
            <a:chExt cx="1609866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828909" y="1023507"/>
              <a:ext cx="1578078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2" y="423927"/>
            <a:ext cx="4538117" cy="599192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A9CA42-7E1A-A541-8D92-C38959A1BC48}"/>
              </a:ext>
            </a:extLst>
          </p:cNvPr>
          <p:cNvGrpSpPr/>
          <p:nvPr/>
        </p:nvGrpSpPr>
        <p:grpSpPr>
          <a:xfrm>
            <a:off x="492255" y="65992"/>
            <a:ext cx="5293420" cy="6331916"/>
            <a:chOff x="593070" y="20121"/>
            <a:chExt cx="5293420" cy="633191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208858" y="446546"/>
              <a:ext cx="4677632" cy="5905491"/>
            </a:xfrm>
            <a:prstGeom prst="round1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AB6E6535-F1EB-FF4B-A807-848CBCA3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93070" y="20121"/>
              <a:ext cx="1571508" cy="1575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3DBA46EF-E7B7-E14A-8D73-1F906500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096" y="904785"/>
            <a:ext cx="5905500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مجموع ثلاثة أعداد صحيحة متتالية مجموعها ٢١ .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DD8FE9C8-D52F-7A45-8C79-42679C27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421" y="2681198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9" name="Text Box 87">
            <a:extLst>
              <a:ext uri="{FF2B5EF4-FFF2-40B4-BE49-F238E27FC236}">
                <a16:creationId xmlns:a16="http://schemas.microsoft.com/office/drawing/2014/main" id="{A53CBF4D-B7FB-3F42-B4B3-A90188C8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309" y="268119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ــ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045FFDEB-FE00-254A-A7C6-F42425CB24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296" y="2308135"/>
            <a:ext cx="746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Text Box 87">
            <a:extLst>
              <a:ext uri="{FF2B5EF4-FFF2-40B4-BE49-F238E27FC236}">
                <a16:creationId xmlns:a16="http://schemas.microsoft.com/office/drawing/2014/main" id="{9A8CDEC9-A45D-3844-9F7B-FAB9248D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596" y="1598523"/>
            <a:ext cx="370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س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chemeClr val="accent2"/>
                </a:solidFill>
              </a:rPr>
              <a:t>س + ١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rgbClr val="FF0000"/>
                </a:solidFill>
              </a:rPr>
              <a:t>س + ٢</a:t>
            </a:r>
            <a:r>
              <a:rPr lang="ar-SA" altLang="ar-SA" sz="2400" b="1"/>
              <a:t> = ٢١</a:t>
            </a:r>
            <a:endParaRPr lang="en-US" altLang="ar-SA" sz="2400" b="1"/>
          </a:p>
        </p:txBody>
      </p:sp>
      <p:sp>
        <p:nvSpPr>
          <p:cNvPr id="72" name="AutoShape 8">
            <a:extLst>
              <a:ext uri="{FF2B5EF4-FFF2-40B4-BE49-F238E27FC236}">
                <a16:creationId xmlns:a16="http://schemas.microsoft.com/office/drawing/2014/main" id="{A2375A41-3B37-1241-998A-63C7A248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555" y="1686454"/>
            <a:ext cx="3835591" cy="457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3" name="Text Box 87">
            <a:extLst>
              <a:ext uri="{FF2B5EF4-FFF2-40B4-BE49-F238E27FC236}">
                <a16:creationId xmlns:a16="http://schemas.microsoft.com/office/drawing/2014/main" id="{B6850A36-28AF-4342-AF42-0D0CE427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515" y="1815260"/>
            <a:ext cx="1401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افرض أن :</a:t>
            </a:r>
            <a:endParaRPr lang="en-US" altLang="ar-SA" sz="2400" b="1" dirty="0"/>
          </a:p>
        </p:txBody>
      </p:sp>
      <p:sp>
        <p:nvSpPr>
          <p:cNvPr id="74" name="Text Box 87">
            <a:extLst>
              <a:ext uri="{FF2B5EF4-FFF2-40B4-BE49-F238E27FC236}">
                <a16:creationId xmlns:a16="http://schemas.microsoft.com/office/drawing/2014/main" id="{3E607B92-7C30-B341-8CE3-3A7421BEB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664" y="2384486"/>
            <a:ext cx="1978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8000"/>
                </a:solidFill>
              </a:rPr>
              <a:t>العدد الأول = </a:t>
            </a:r>
            <a:r>
              <a:rPr lang="ar-SA" altLang="ar-SA" sz="2400" b="1" dirty="0" err="1">
                <a:solidFill>
                  <a:srgbClr val="008000"/>
                </a:solidFill>
              </a:rPr>
              <a:t>س</a:t>
            </a:r>
            <a:endParaRPr lang="en-US" altLang="ar-SA" sz="2400" b="1" dirty="0">
              <a:solidFill>
                <a:srgbClr val="008000"/>
              </a:solidFill>
            </a:endParaRPr>
          </a:p>
        </p:txBody>
      </p:sp>
      <p:sp>
        <p:nvSpPr>
          <p:cNvPr id="75" name="Text Box 87">
            <a:extLst>
              <a:ext uri="{FF2B5EF4-FFF2-40B4-BE49-F238E27FC236}">
                <a16:creationId xmlns:a16="http://schemas.microsoft.com/office/drawing/2014/main" id="{7D5A0544-7381-9443-941E-6B0319E3E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085" y="3649755"/>
            <a:ext cx="21351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العدد الثاني = </a:t>
            </a:r>
            <a:r>
              <a:rPr lang="ar-SA" altLang="ar-SA" sz="2000" b="1" dirty="0" err="1">
                <a:solidFill>
                  <a:schemeClr val="accent2"/>
                </a:solidFill>
              </a:rPr>
              <a:t>س</a:t>
            </a:r>
            <a:r>
              <a:rPr lang="ar-SA" altLang="ar-SA" sz="2000" b="1" dirty="0">
                <a:solidFill>
                  <a:schemeClr val="accent2"/>
                </a:solidFill>
              </a:rPr>
              <a:t> + ١</a:t>
            </a:r>
            <a:endParaRPr lang="en-US" altLang="ar-SA" sz="2000" b="1" dirty="0">
              <a:solidFill>
                <a:schemeClr val="accent2"/>
              </a:solidFill>
            </a:endParaRPr>
          </a:p>
        </p:txBody>
      </p:sp>
      <p:sp>
        <p:nvSpPr>
          <p:cNvPr id="76" name="Text Box 87">
            <a:extLst>
              <a:ext uri="{FF2B5EF4-FFF2-40B4-BE49-F238E27FC236}">
                <a16:creationId xmlns:a16="http://schemas.microsoft.com/office/drawing/2014/main" id="{52B9ED41-6603-FD45-BC7C-9FD0A15F7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180" y="5017414"/>
            <a:ext cx="24463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العدد الثالث = </a:t>
            </a:r>
            <a:r>
              <a:rPr lang="ar-SA" altLang="ar-SA" sz="2000" b="1" dirty="0" err="1">
                <a:solidFill>
                  <a:srgbClr val="FF0000"/>
                </a:solidFill>
              </a:rPr>
              <a:t>س</a:t>
            </a:r>
            <a:r>
              <a:rPr lang="ar-SA" altLang="ar-SA" sz="2000" b="1" dirty="0">
                <a:solidFill>
                  <a:srgbClr val="FF0000"/>
                </a:solidFill>
              </a:rPr>
              <a:t> + ٢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77" name="Text Box 87">
            <a:extLst>
              <a:ext uri="{FF2B5EF4-FFF2-40B4-BE49-F238E27FC236}">
                <a16:creationId xmlns:a16="http://schemas.microsoft.com/office/drawing/2014/main" id="{A14B2EB5-3D72-CD43-BD25-1F4D736C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259" y="2320835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س + ٣ = ٢١</a:t>
            </a:r>
            <a:endParaRPr lang="en-US" altLang="ar-SA" sz="2400" b="1"/>
          </a:p>
        </p:txBody>
      </p:sp>
      <p:sp>
        <p:nvSpPr>
          <p:cNvPr id="78" name="Line 21">
            <a:extLst>
              <a:ext uri="{FF2B5EF4-FFF2-40B4-BE49-F238E27FC236}">
                <a16:creationId xmlns:a16="http://schemas.microsoft.com/office/drawing/2014/main" id="{E1270127-41AA-DD40-916B-713B4E691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1284" y="3173323"/>
            <a:ext cx="2195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87">
            <a:extLst>
              <a:ext uri="{FF2B5EF4-FFF2-40B4-BE49-F238E27FC236}">
                <a16:creationId xmlns:a16="http://schemas.microsoft.com/office/drawing/2014/main" id="{FB322314-2112-484D-87C3-C7026432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259" y="3317785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س       = ١٨</a:t>
            </a:r>
            <a:endParaRPr lang="en-US" altLang="ar-SA" sz="2400" b="1"/>
          </a:p>
        </p:txBody>
      </p:sp>
      <p:sp>
        <p:nvSpPr>
          <p:cNvPr id="80" name="Text Box 87">
            <a:extLst>
              <a:ext uri="{FF2B5EF4-FFF2-40B4-BE49-F238E27FC236}">
                <a16:creationId xmlns:a16="http://schemas.microsoft.com/office/drawing/2014/main" id="{F35840AA-3ABB-E043-9E5A-03A07221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509" y="365116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1" name="Text Box 87">
            <a:extLst>
              <a:ext uri="{FF2B5EF4-FFF2-40B4-BE49-F238E27FC236}">
                <a16:creationId xmlns:a16="http://schemas.microsoft.com/office/drawing/2014/main" id="{CF0AA29F-B992-AF4C-8F7F-884A0FE9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184" y="3651160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D9CF2803-9BBD-DA41-A5A4-64D5B7B9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96" y="448777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    = ٦</a:t>
            </a:r>
            <a:endParaRPr lang="en-US" altLang="ar-SA" sz="2400" b="1" dirty="0"/>
          </a:p>
        </p:txBody>
      </p:sp>
      <p:sp>
        <p:nvSpPr>
          <p:cNvPr id="83" name="Line 26">
            <a:extLst>
              <a:ext uri="{FF2B5EF4-FFF2-40B4-BE49-F238E27FC236}">
                <a16:creationId xmlns:a16="http://schemas.microsoft.com/office/drawing/2014/main" id="{EC95687D-5FFF-EE48-A671-4220F85322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8484" y="3784510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4" name="Line 27">
            <a:extLst>
              <a:ext uri="{FF2B5EF4-FFF2-40B4-BE49-F238E27FC236}">
                <a16:creationId xmlns:a16="http://schemas.microsoft.com/office/drawing/2014/main" id="{04C6026B-1006-A447-8F37-3A3C6401E4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7071" y="3474948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87">
            <a:extLst>
              <a:ext uri="{FF2B5EF4-FFF2-40B4-BE49-F238E27FC236}">
                <a16:creationId xmlns:a16="http://schemas.microsoft.com/office/drawing/2014/main" id="{B5B9986A-662E-3249-9B9E-C8D78734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702" y="3003317"/>
            <a:ext cx="192743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العدد الأول = ٦</a:t>
            </a:r>
            <a:endParaRPr lang="en-US" altLang="ar-SA" sz="2400" b="1" dirty="0"/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717C8A4D-1918-D64F-8022-5A13F074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1" y="4195839"/>
            <a:ext cx="29511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العدد الثاني = ٦ + ١ = ٧</a:t>
            </a:r>
            <a:endParaRPr lang="en-US" altLang="ar-SA" sz="2000" b="1" dirty="0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69934EBB-E198-604E-8A81-4C70DBE1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10" y="5728936"/>
            <a:ext cx="29876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العدد الثالث = ٦ + ٢ = ٨</a:t>
            </a:r>
            <a:endParaRPr lang="en-US" altLang="ar-SA" sz="2000" b="1" dirty="0"/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13F9114B-7762-9C42-A3B3-8C2607F6B6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9559" y="3713073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Line 32">
            <a:extLst>
              <a:ext uri="{FF2B5EF4-FFF2-40B4-BE49-F238E27FC236}">
                <a16:creationId xmlns:a16="http://schemas.microsoft.com/office/drawing/2014/main" id="{B75BD3F2-2EB5-ED4A-A33A-583F19874A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5934" y="371307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1" name="Text Box 87">
            <a:extLst>
              <a:ext uri="{FF2B5EF4-FFF2-40B4-BE49-F238E27FC236}">
                <a16:creationId xmlns:a16="http://schemas.microsoft.com/office/drawing/2014/main" id="{2C4FF13E-626D-904D-B406-24A3BC2CB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96" y="351874"/>
            <a:ext cx="2230438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(٣) صـ ٢٩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563154AF-A272-C54B-BA5A-EA40673E1CE2}"/>
              </a:ext>
            </a:extLst>
          </p:cNvPr>
          <p:cNvSpPr/>
          <p:nvPr/>
        </p:nvSpPr>
        <p:spPr>
          <a:xfrm>
            <a:off x="5641371" y="722223"/>
            <a:ext cx="2844800" cy="900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93" name="Text Box 87">
            <a:extLst>
              <a:ext uri="{FF2B5EF4-FFF2-40B4-BE49-F238E27FC236}">
                <a16:creationId xmlns:a16="http://schemas.microsoft.com/office/drawing/2014/main" id="{11DF36B1-980D-9F4A-A35F-8211C742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474" y="5232310"/>
            <a:ext cx="299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الواجب  </a:t>
            </a:r>
            <a:r>
              <a:rPr lang="ar-SA" altLang="ar-SA" sz="2400" b="1" dirty="0">
                <a:solidFill>
                  <a:srgbClr val="C00000"/>
                </a:solidFill>
              </a:rPr>
              <a:t>١-٣ -٥ </a:t>
            </a:r>
            <a:r>
              <a:rPr lang="ar-SA" altLang="ar-SA" sz="2400" b="1" dirty="0">
                <a:solidFill>
                  <a:srgbClr val="FF0000"/>
                </a:solidFill>
              </a:rPr>
              <a:t>ص_ ٢٩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4F03D43-48C4-FB47-9919-A72311F8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113" y="636838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058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  <p:bldP spid="69" grpId="0"/>
      <p:bldP spid="71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0" grpId="0"/>
      <p:bldP spid="81" grpId="0"/>
      <p:bldP spid="82" grpId="0"/>
      <p:bldP spid="85" grpId="0" animBg="1"/>
      <p:bldP spid="86" grpId="0" animBg="1"/>
      <p:bldP spid="87" grpId="0" animBg="1"/>
      <p:bldP spid="92" grpId="0" animBg="1"/>
      <p:bldP spid="9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1426</Words>
  <Application>Microsoft Macintosh PowerPoint</Application>
  <PresentationFormat>شاشة عريضة</PresentationFormat>
  <Paragraphs>373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 Unicode MS</vt:lpstr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11</cp:revision>
  <dcterms:created xsi:type="dcterms:W3CDTF">2021-08-28T07:17:54Z</dcterms:created>
  <dcterms:modified xsi:type="dcterms:W3CDTF">2021-11-27T10:00:01Z</dcterms:modified>
</cp:coreProperties>
</file>