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2" rtl="1" saveSubsetFonts="1" autoCompressPictures="0">
  <p:sldMasterIdLst>
    <p:sldMasterId id="2147483648" r:id="rId1"/>
  </p:sldMasterIdLst>
  <p:notesMasterIdLst>
    <p:notesMasterId r:id="rId22"/>
  </p:notesMasterIdLst>
  <p:sldIdLst>
    <p:sldId id="335" r:id="rId2"/>
    <p:sldId id="300" r:id="rId3"/>
    <p:sldId id="316" r:id="rId4"/>
    <p:sldId id="320" r:id="rId5"/>
    <p:sldId id="321" r:id="rId6"/>
    <p:sldId id="322" r:id="rId7"/>
    <p:sldId id="319" r:id="rId8"/>
    <p:sldId id="324" r:id="rId9"/>
    <p:sldId id="325" r:id="rId10"/>
    <p:sldId id="326" r:id="rId11"/>
    <p:sldId id="323" r:id="rId12"/>
    <p:sldId id="328" r:id="rId13"/>
    <p:sldId id="327" r:id="rId14"/>
    <p:sldId id="329" r:id="rId15"/>
    <p:sldId id="330" r:id="rId16"/>
    <p:sldId id="332" r:id="rId17"/>
    <p:sldId id="331" r:id="rId18"/>
    <p:sldId id="333" r:id="rId19"/>
    <p:sldId id="334" r:id="rId20"/>
    <p:sldId id="318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CFF"/>
    <a:srgbClr val="65A96B"/>
    <a:srgbClr val="FFEBAC"/>
    <a:srgbClr val="A548A9"/>
    <a:srgbClr val="FFF9B0"/>
    <a:srgbClr val="FFFD78"/>
    <a:srgbClr val="009193"/>
    <a:srgbClr val="CAD0BD"/>
    <a:srgbClr val="D6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04:25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703 30 24575,'-46'0'0,"12"0"0,-13-2 0,25 2 0,10-2 0,6 2 0,1 0 0,-1 0 0,-1 0 0,-4 0 0,0 0 0,0 0 0,0 0 0,-22 0 0,-32-5 0,-6 4 0,-7-4 0,42 4 0,5 0 0,-8-2 0,-1 1 0,-4-1 0,20 1 0,14 1 0,7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04:25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 24575,'-12'67'0,"3"12"0,3-20 0,0 1 0,-1 32 0,4-21 0,0-38 0,4-17 0,-2-10 0,2-6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04:25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0 24575,'-12'55'0,"5"-10"0,-5 28 0,3-24 0,5-19 0,-3 0 0,4-15 0,0 4 0,-1-2 0,-1 9 0,-2 2 0,0 4 0,3-8 0,1-8 0,0 22 0,1-22 0,-2 19 0,2-27 0,1 1 0,1 0 0,1 4 0,0-4 0,-1-3 0,0-2 0,0 1 0,0-3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04:25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10:19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24575,'0'-4'0,"0"0"0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74750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98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4654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60554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17295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87092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53998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99191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8478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4745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9999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8453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5648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6341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6848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7345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5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jp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4.jp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4.xml"/><Relationship Id="rId3" Type="http://schemas.openxmlformats.org/officeDocument/2006/relationships/image" Target="../media/image34.jpg"/><Relationship Id="rId7" Type="http://schemas.openxmlformats.org/officeDocument/2006/relationships/customXml" Target="../ink/ink1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customXml" Target="../ink/ink3.xml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customXml" Target="../ink/ink2.xml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6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11">
            <a:alphaModFix/>
          </a:blip>
          <a:srcRect l="2125" t="7754" r="2563" b="5507"/>
          <a:stretch/>
        </p:blipFill>
        <p:spPr>
          <a:xfrm>
            <a:off x="5720269" y="2238700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3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96" y="429097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A8EA2EE-5A7A-604B-BCE3-B9D6E50E5C77}"/>
              </a:ext>
            </a:extLst>
          </p:cNvPr>
          <p:cNvGrpSpPr/>
          <p:nvPr/>
        </p:nvGrpSpPr>
        <p:grpSpPr>
          <a:xfrm>
            <a:off x="466977" y="1002944"/>
            <a:ext cx="5185400" cy="3728913"/>
            <a:chOff x="431800" y="947667"/>
            <a:chExt cx="5185400" cy="3728913"/>
          </a:xfrm>
        </p:grpSpPr>
        <p:pic>
          <p:nvPicPr>
            <p:cNvPr id="1463" name="Google Shape;1463;p59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431800" y="947667"/>
              <a:ext cx="5185400" cy="3700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761B7B74-1B9A-5142-A59F-E46BF9E6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50000"/>
            </a:blip>
            <a:stretch>
              <a:fillRect/>
            </a:stretch>
          </p:blipFill>
          <p:spPr>
            <a:xfrm>
              <a:off x="497579" y="3482869"/>
              <a:ext cx="1190726" cy="11937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" name="مربع نص 9">
            <a:extLst>
              <a:ext uri="{FF2B5EF4-FFF2-40B4-BE49-F238E27FC236}">
                <a16:creationId xmlns:a16="http://schemas.microsoft.com/office/drawing/2014/main" id="{B0E0D5FE-2692-914F-A2DC-FC5D14A0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84" y="185813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D0B81AE8-0744-E144-9156-B2689FC1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96" y="1194669"/>
            <a:ext cx="2095916" cy="3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998C27E2-6EC2-AD4A-AEBF-821C5CAE0DF9}"/>
              </a:ext>
            </a:extLst>
          </p:cNvPr>
          <p:cNvSpPr/>
          <p:nvPr/>
        </p:nvSpPr>
        <p:spPr>
          <a:xfrm>
            <a:off x="1653012" y="1609233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١-٤</a:t>
            </a:r>
          </a:p>
          <a:p>
            <a:pPr algn="ctr">
              <a:defRPr/>
            </a:pPr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التي تحوي متغير في طرفيها</a:t>
            </a:r>
          </a:p>
        </p:txBody>
      </p:sp>
      <p:sp>
        <p:nvSpPr>
          <p:cNvPr id="74" name="مربع نص 5">
            <a:extLst>
              <a:ext uri="{FF2B5EF4-FFF2-40B4-BE49-F238E27FC236}">
                <a16:creationId xmlns:a16="http://schemas.microsoft.com/office/drawing/2014/main" id="{C52E91BD-8844-C048-B305-2606A90F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345" y="1194919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AEA74C24-A022-8144-8986-84B2771EB63D}"/>
              </a:ext>
            </a:extLst>
          </p:cNvPr>
          <p:cNvSpPr/>
          <p:nvPr/>
        </p:nvSpPr>
        <p:spPr>
          <a:xfrm>
            <a:off x="472617" y="2317021"/>
            <a:ext cx="2803525" cy="1371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معادلات التي تحوي المتغير في طرفيها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المعادلات التي تحوي اقواسا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7F2A1414-C597-964D-A78D-770441AC4582}"/>
              </a:ext>
            </a:extLst>
          </p:cNvPr>
          <p:cNvSpPr/>
          <p:nvPr/>
        </p:nvSpPr>
        <p:spPr>
          <a:xfrm>
            <a:off x="2973883" y="2480404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 حل المعادلات المتعددة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الخطوات</a:t>
            </a:r>
          </a:p>
        </p:txBody>
      </p:sp>
      <p:sp>
        <p:nvSpPr>
          <p:cNvPr id="77" name="Google Shape;54;p13">
            <a:extLst>
              <a:ext uri="{FF2B5EF4-FFF2-40B4-BE49-F238E27FC236}">
                <a16:creationId xmlns:a16="http://schemas.microsoft.com/office/drawing/2014/main" id="{5C446216-3B82-A047-866D-2F31D45F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07" y="3720085"/>
            <a:ext cx="5311427" cy="63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8" name="مربع نص 9">
            <a:extLst>
              <a:ext uri="{FF2B5EF4-FFF2-40B4-BE49-F238E27FC236}">
                <a16:creationId xmlns:a16="http://schemas.microsoft.com/office/drawing/2014/main" id="{097FF080-72C0-404E-A5F6-537B0AC1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52" y="2593581"/>
            <a:ext cx="151531" cy="3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FF1F5765-82E8-5843-9B43-5EA84BA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3" y="2348006"/>
            <a:ext cx="3641137" cy="21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48" y="3315064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44" y="4451911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50000"/>
          </a:blip>
          <a:stretch>
            <a:fillRect/>
          </a:stretch>
        </p:blipFill>
        <p:spPr>
          <a:xfrm>
            <a:off x="7540900" y="4913554"/>
            <a:ext cx="1121778" cy="1124590"/>
          </a:xfrm>
          <a:prstGeom prst="rect">
            <a:avLst/>
          </a:prstGeom>
          <a:ln>
            <a:noFill/>
          </a:ln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682875" y="4435144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904224" y="4411436"/>
            <a:ext cx="827087" cy="4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03290" y="4685674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عنصر نائب لرقم الشريحة 1">
            <a:extLst>
              <a:ext uri="{FF2B5EF4-FFF2-40B4-BE49-F238E27FC236}">
                <a16:creationId xmlns:a16="http://schemas.microsoft.com/office/drawing/2014/main" id="{D9CB5700-6F6C-B849-952C-7A6A6ED956D1}"/>
              </a:ext>
            </a:extLst>
          </p:cNvPr>
          <p:cNvSpPr txBox="1">
            <a:spLocks/>
          </p:cNvSpPr>
          <p:nvPr/>
        </p:nvSpPr>
        <p:spPr>
          <a:xfrm>
            <a:off x="569509" y="6473416"/>
            <a:ext cx="27432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defPPr>
              <a:defRPr lang="ar-SA"/>
            </a:defPPr>
            <a:lvl1pPr marL="0" lvl="0" algn="l" defTabSz="914400" rtl="1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smtClean="0">
                <a:solidFill>
                  <a:srgbClr val="002060"/>
                </a:solidFill>
              </a:rPr>
              <a:pPr/>
              <a:t>72</a:t>
            </a:fld>
            <a:endParaRPr lang="ar-S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5729" y="405986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B0F556E0-1B10-0C44-86CC-542FFE3D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691" y="200518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٨ ل ــ ١٠ = ٣ ( ٦ ــ ٢ ل )</a:t>
            </a:r>
            <a:endParaRPr lang="en-US" altLang="ar-SA" sz="2400" b="1" dirty="0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9B2255B9-A84D-9C45-A50E-8EBCD990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81" y="306011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 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3E795FF3-256C-9843-9080-DC0198D6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243" y="306011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 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44D0B074-3AFF-AC48-955D-CF4065ED5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606" y="3563347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BAE5584F-D80B-C14F-A8E3-7206814086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3458" y="2783175"/>
            <a:ext cx="252412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A6BB76E9-9B62-3346-90C7-0AD0848E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404" y="3661772"/>
            <a:ext cx="3132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١٤ ل ــ ١٠ =   ١٨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8D8FF8DE-9D27-4640-B7B9-549D984F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316" y="2915647"/>
            <a:ext cx="421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٨ ( </a:t>
            </a:r>
            <a:r>
              <a:rPr lang="ar-SA" altLang="ar-SA" sz="2400" b="1">
                <a:solidFill>
                  <a:srgbClr val="FF0000"/>
                </a:solidFill>
              </a:rPr>
              <a:t>٢</a:t>
            </a:r>
            <a:r>
              <a:rPr lang="ar-SA" altLang="ar-SA" sz="2400" b="1"/>
              <a:t> ) ــ ١٠ = ٣ [ ٦ ــ ٢( </a:t>
            </a:r>
            <a:r>
              <a:rPr lang="ar-SA" altLang="ar-SA" sz="2400" b="1">
                <a:solidFill>
                  <a:srgbClr val="FF0000"/>
                </a:solidFill>
              </a:rPr>
              <a:t>٢</a:t>
            </a:r>
            <a:r>
              <a:rPr lang="ar-SA" altLang="ar-SA" sz="2400" b="1"/>
              <a:t> ) ]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4664CFDE-153C-DB47-82E6-8BB1F042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016" y="3599859"/>
            <a:ext cx="284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١٦ ــ ١٠ = ٣ [ ٦ ــ ٤ ]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FFAEC1A5-3A1C-C549-8987-FFD915C2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329" y="5030197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7" name="Picture 12">
            <a:extLst>
              <a:ext uri="{FF2B5EF4-FFF2-40B4-BE49-F238E27FC236}">
                <a16:creationId xmlns:a16="http://schemas.microsoft.com/office/drawing/2014/main" id="{E9E92B55-20D8-8849-86DE-9B5916C2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91" y="1572622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 Box 87">
            <a:extLst>
              <a:ext uri="{FF2B5EF4-FFF2-40B4-BE49-F238E27FC236}">
                <a16:creationId xmlns:a16="http://schemas.microsoft.com/office/drawing/2014/main" id="{1FBD2BB9-9E25-5243-8FF6-563791AF7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229" y="5184184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١٤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F4276056-546C-8341-B5C0-6C294CBA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004" y="5184184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١٤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AA1238E7-2343-4C44-8AA0-C94792DA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827" y="556902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ل        =     ٢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FC8C731D-0D27-7042-8136-ED9279ABA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104" y="4993684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 =  ٦</a:t>
            </a:r>
            <a:endParaRPr lang="en-US" altLang="ar-SA" sz="2400" b="1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293F9FD-5E55-B449-B690-3514C6F0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18" y="814708"/>
            <a:ext cx="4211892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حل المعادلة :  ٨ ل ــ ١٠ = ٣ ( ٦ ــ ٢ ل )</a:t>
            </a:r>
          </a:p>
        </p:txBody>
      </p:sp>
      <p:sp>
        <p:nvSpPr>
          <p:cNvPr id="83" name="Line 23">
            <a:extLst>
              <a:ext uri="{FF2B5EF4-FFF2-40B4-BE49-F238E27FC236}">
                <a16:creationId xmlns:a16="http://schemas.microsoft.com/office/drawing/2014/main" id="{18E85744-B633-2F4A-B461-2D04866C50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9716" y="5281022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717C24A0-E8A9-9C49-BD88-502E3D94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729" y="4217397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١٠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B54DBE70-0277-E14D-8815-4D05C2126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429" y="4217397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١٠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6" name="Line 26">
            <a:extLst>
              <a:ext uri="{FF2B5EF4-FFF2-40B4-BE49-F238E27FC236}">
                <a16:creationId xmlns:a16="http://schemas.microsoft.com/office/drawing/2014/main" id="{B8BF7AC6-3F85-7047-B711-51F7BAEFD2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254" y="4720634"/>
            <a:ext cx="2735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Line 27">
            <a:extLst>
              <a:ext uri="{FF2B5EF4-FFF2-40B4-BE49-F238E27FC236}">
                <a16:creationId xmlns:a16="http://schemas.microsoft.com/office/drawing/2014/main" id="{D1C0C073-1D15-F14B-ADAD-6A241AC2A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80579" y="3784009"/>
            <a:ext cx="179387" cy="804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32934532-0156-2E42-9B94-FC18225CD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381" y="2638629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٨ ل ــ ١٠ =  ١٨ ــ ٦ ل</a:t>
            </a:r>
            <a:endParaRPr lang="en-US" altLang="ar-SA" sz="2400" b="1" dirty="0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6FF3471D-9E38-424D-BE13-47863EA23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16" y="4823822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١٤ ل        =   ٢٨</a:t>
            </a:r>
            <a:endParaRPr lang="en-US" altLang="ar-SA" sz="2400" b="1"/>
          </a:p>
        </p:txBody>
      </p:sp>
      <p:sp>
        <p:nvSpPr>
          <p:cNvPr id="90" name="Line 30">
            <a:extLst>
              <a:ext uri="{FF2B5EF4-FFF2-40B4-BE49-F238E27FC236}">
                <a16:creationId xmlns:a16="http://schemas.microsoft.com/office/drawing/2014/main" id="{C3AB1D5E-2E26-0B4F-A230-0A98222D02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8891" y="5209584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1" name="Line 31">
            <a:extLst>
              <a:ext uri="{FF2B5EF4-FFF2-40B4-BE49-F238E27FC236}">
                <a16:creationId xmlns:a16="http://schemas.microsoft.com/office/drawing/2014/main" id="{ECD296CC-D0B5-6441-BAD3-5ABA9D3D2B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5391" y="5209584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D9CF9926-C1F6-A141-B7B8-97485E64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479" y="2196509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٨ ل ــ ١٠ = ٣ (٦ ــ ٢ ل )</a:t>
            </a:r>
            <a:endParaRPr lang="en-US" altLang="ar-SA" sz="2400" b="1"/>
          </a:p>
        </p:txBody>
      </p:sp>
      <p:sp>
        <p:nvSpPr>
          <p:cNvPr id="93" name="Line 33">
            <a:extLst>
              <a:ext uri="{FF2B5EF4-FFF2-40B4-BE49-F238E27FC236}">
                <a16:creationId xmlns:a16="http://schemas.microsoft.com/office/drawing/2014/main" id="{8BB79644-6ED8-E74F-AE62-1F4D2E75D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2591" y="4957172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A7F0D423-60D9-5F43-9410-CA5BFD8E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716" y="4284072"/>
            <a:ext cx="284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١٦ ــ ١٠ =   ٣</a:t>
            </a:r>
            <a:endParaRPr lang="en-US" altLang="ar-SA" sz="2400" b="1"/>
          </a:p>
        </p:txBody>
      </p:sp>
      <p:sp>
        <p:nvSpPr>
          <p:cNvPr id="96" name="مربع نص 30">
            <a:extLst>
              <a:ext uri="{FF2B5EF4-FFF2-40B4-BE49-F238E27FC236}">
                <a16:creationId xmlns:a16="http://schemas.microsoft.com/office/drawing/2014/main" id="{E7721B6D-1C6E-FC42-B5F7-DD6DD549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141" y="240709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٢أـ/ صــ٣٤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7" name="حبر 96">
                <a:extLst>
                  <a:ext uri="{FF2B5EF4-FFF2-40B4-BE49-F238E27FC236}">
                    <a16:creationId xmlns:a16="http://schemas.microsoft.com/office/drawing/2014/main" id="{DDD4DF00-ED63-6D41-BD7A-0269D1EDB075}"/>
                  </a:ext>
                </a:extLst>
              </p14:cNvPr>
              <p14:cNvContentPartPr/>
              <p14:nvPr/>
            </p14:nvContentPartPr>
            <p14:xfrm>
              <a:off x="2374942" y="2763533"/>
              <a:ext cx="360" cy="2880"/>
            </p14:xfrm>
          </p:contentPart>
        </mc:Choice>
        <mc:Fallback xmlns="">
          <p:pic>
            <p:nvPicPr>
              <p:cNvPr id="97" name="حبر 96">
                <a:extLst>
                  <a:ext uri="{FF2B5EF4-FFF2-40B4-BE49-F238E27FC236}">
                    <a16:creationId xmlns:a16="http://schemas.microsoft.com/office/drawing/2014/main" id="{DDD4DF00-ED63-6D41-BD7A-0269D1EDB0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5942" y="2755533"/>
                <a:ext cx="18000" cy="18560"/>
              </a:xfrm>
              <a:prstGeom prst="rect">
                <a:avLst/>
              </a:prstGeom>
            </p:spPr>
          </p:pic>
        </mc:Fallback>
      </mc:AlternateContent>
      <p:sp>
        <p:nvSpPr>
          <p:cNvPr id="107" name="مستطيل 43">
            <a:extLst>
              <a:ext uri="{FF2B5EF4-FFF2-40B4-BE49-F238E27FC236}">
                <a16:creationId xmlns:a16="http://schemas.microsoft.com/office/drawing/2014/main" id="{ACB96605-0C77-9F45-8AD4-DDA62E93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554" y="4331697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/>
              <a:t>×</a:t>
            </a: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10C5D5DC-BB4F-2C46-B29B-4E27134D9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16" y="4284072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1B8469E-452E-F344-BB6E-2DD527CF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441" y="636517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922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 animBg="1"/>
      <p:bldP spid="84" grpId="0"/>
      <p:bldP spid="85" grpId="0"/>
      <p:bldP spid="88" grpId="0"/>
      <p:bldP spid="89" grpId="0"/>
      <p:bldP spid="92" grpId="0"/>
      <p:bldP spid="95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5729" y="405986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8F842E38-79A7-9A47-8913-33873C9F6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440" y="3528811"/>
            <a:ext cx="94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 س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B508B5AE-81AD-9B44-9B6D-14FEFD9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477" y="3471661"/>
            <a:ext cx="102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 س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0210422A-40F6-AC4C-941E-755E9149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427" y="4240011"/>
            <a:ext cx="273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 س + ٤ =     ١٢</a:t>
            </a:r>
            <a:endParaRPr lang="en-US" altLang="ar-SA" sz="2400" b="1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F9B10297-5379-3D4C-AE72-99F822F0F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077" y="5167111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D074A7EA-583C-2F42-906E-E5CBC43A9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127" y="5202036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D860D323-C6AD-814A-91C2-4F731C51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052" y="580823"/>
            <a:ext cx="7489825" cy="1225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أوجد قيمة س التي تجعل محيطي الشكلين متساويتين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291A8976-AED3-764D-B880-E943D5C8B3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1327" y="5348086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08949EB0-01A8-FF4F-9A73-084D6F12B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915" y="3098598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٦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٤ = ٢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١٢</a:t>
            </a:r>
            <a:endParaRPr lang="en-US" altLang="ar-SA" sz="2400" b="1" dirty="0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BBC36043-B2F1-ED4B-908D-35DBBFBD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935" y="5525863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    =  ٢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CAF03CD3-C31C-BE4E-83EB-4FA01648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52" y="1230111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أ) ١.٥                ب) ٢                  جـ) ٣.٢                 د) ٤</a:t>
            </a:r>
            <a:endParaRPr lang="en-US" altLang="ar-SA" sz="2400" b="1"/>
          </a:p>
        </p:txBody>
      </p:sp>
      <p:sp>
        <p:nvSpPr>
          <p:cNvPr id="78" name="Rectangle 27">
            <a:extLst>
              <a:ext uri="{FF2B5EF4-FFF2-40B4-BE49-F238E27FC236}">
                <a16:creationId xmlns:a16="http://schemas.microsoft.com/office/drawing/2014/main" id="{BB825713-995B-7C43-9742-EC4A1783B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177" y="1230111"/>
            <a:ext cx="1008063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80" name="Group 32">
            <a:extLst>
              <a:ext uri="{FF2B5EF4-FFF2-40B4-BE49-F238E27FC236}">
                <a16:creationId xmlns:a16="http://schemas.microsoft.com/office/drawing/2014/main" id="{675769A2-383D-4644-A746-34065A77631C}"/>
              </a:ext>
            </a:extLst>
          </p:cNvPr>
          <p:cNvGrpSpPr>
            <a:grpSpLocks/>
          </p:cNvGrpSpPr>
          <p:nvPr/>
        </p:nvGrpSpPr>
        <p:grpSpPr bwMode="auto">
          <a:xfrm>
            <a:off x="1585402" y="1987348"/>
            <a:ext cx="3944938" cy="2427288"/>
            <a:chOff x="181" y="1901"/>
            <a:chExt cx="2485" cy="1529"/>
          </a:xfrm>
        </p:grpSpPr>
        <p:pic>
          <p:nvPicPr>
            <p:cNvPr id="81" name="Picture 29">
              <a:extLst>
                <a:ext uri="{FF2B5EF4-FFF2-40B4-BE49-F238E27FC236}">
                  <a16:creationId xmlns:a16="http://schemas.microsoft.com/office/drawing/2014/main" id="{9321194B-945B-8444-BAC6-1F65B7822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901"/>
              <a:ext cx="2485" cy="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Text Box 87">
              <a:extLst>
                <a:ext uri="{FF2B5EF4-FFF2-40B4-BE49-F238E27FC236}">
                  <a16:creationId xmlns:a16="http://schemas.microsoft.com/office/drawing/2014/main" id="{8B688C53-2654-7E4A-93DF-FB163F84C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" y="2455"/>
              <a:ext cx="4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( ١ )</a:t>
              </a:r>
              <a:endParaRPr lang="en-US" altLang="ar-SA" sz="2400" b="1"/>
            </a:p>
          </p:txBody>
        </p:sp>
        <p:sp>
          <p:nvSpPr>
            <p:cNvPr id="83" name="Text Box 87">
              <a:extLst>
                <a:ext uri="{FF2B5EF4-FFF2-40B4-BE49-F238E27FC236}">
                  <a16:creationId xmlns:a16="http://schemas.microsoft.com/office/drawing/2014/main" id="{DA03023B-ECA6-BD44-AA28-A3EEB18FC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273"/>
              <a:ext cx="4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( ٢ )</a:t>
              </a:r>
              <a:endParaRPr lang="en-US" altLang="ar-SA" sz="2400" b="1"/>
            </a:p>
          </p:txBody>
        </p:sp>
      </p:grpSp>
      <p:sp>
        <p:nvSpPr>
          <p:cNvPr id="84" name="Text Box 87">
            <a:extLst>
              <a:ext uri="{FF2B5EF4-FFF2-40B4-BE49-F238E27FC236}">
                <a16:creationId xmlns:a16="http://schemas.microsoft.com/office/drawing/2014/main" id="{F104549D-626C-6E46-88B6-101D4A39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527" y="463212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01236D17-2A09-224D-BD21-BDFD03C12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140" y="460672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6" name="Line 36">
            <a:extLst>
              <a:ext uri="{FF2B5EF4-FFF2-40B4-BE49-F238E27FC236}">
                <a16:creationId xmlns:a16="http://schemas.microsoft.com/office/drawing/2014/main" id="{DE6E125F-6DF2-F645-9C27-44F418AF0A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9227" y="5227436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668485CF-7192-6141-9C08-6F59CF9B6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715" y="5430636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 س       =     ٨</a:t>
            </a:r>
            <a:endParaRPr lang="en-US" altLang="ar-SA" sz="2400" b="1"/>
          </a:p>
        </p:txBody>
      </p:sp>
      <p:sp>
        <p:nvSpPr>
          <p:cNvPr id="88" name="Line 38">
            <a:extLst>
              <a:ext uri="{FF2B5EF4-FFF2-40B4-BE49-F238E27FC236}">
                <a16:creationId xmlns:a16="http://schemas.microsoft.com/office/drawing/2014/main" id="{2F61DF6E-F135-5A47-8C84-5BE87F51FC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2890" y="4370186"/>
            <a:ext cx="161925" cy="65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C9D5C069-A350-F849-973C-82EE807A7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840" y="4795636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 س    =     ٨</a:t>
            </a:r>
            <a:endParaRPr lang="en-US" altLang="ar-SA" sz="2400" b="1"/>
          </a:p>
        </p:txBody>
      </p:sp>
      <p:sp>
        <p:nvSpPr>
          <p:cNvPr id="90" name="Line 21">
            <a:extLst>
              <a:ext uri="{FF2B5EF4-FFF2-40B4-BE49-F238E27FC236}">
                <a16:creationId xmlns:a16="http://schemas.microsoft.com/office/drawing/2014/main" id="{56287421-48CF-2C44-9706-FB5132F5B1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2415" y="5227436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1" name="Line 40">
            <a:extLst>
              <a:ext uri="{FF2B5EF4-FFF2-40B4-BE49-F238E27FC236}">
                <a16:creationId xmlns:a16="http://schemas.microsoft.com/office/drawing/2014/main" id="{61144277-B346-644A-9B34-B8CEEDE97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690" y="4973436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Line 20">
            <a:extLst>
              <a:ext uri="{FF2B5EF4-FFF2-40B4-BE49-F238E27FC236}">
                <a16:creationId xmlns:a16="http://schemas.microsoft.com/office/drawing/2014/main" id="{E65B7F50-EEB2-814E-916A-135A70EE74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865" y="5213148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مربع نص 32">
            <a:extLst>
              <a:ext uri="{FF2B5EF4-FFF2-40B4-BE49-F238E27FC236}">
                <a16:creationId xmlns:a16="http://schemas.microsoft.com/office/drawing/2014/main" id="{5836F0BE-FF3E-1240-BE41-660B84D6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302" y="114098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٣ـ/ صــ ٣٥</a:t>
            </a:r>
          </a:p>
        </p:txBody>
      </p:sp>
      <p:sp>
        <p:nvSpPr>
          <p:cNvPr id="94" name="Line 7">
            <a:extLst>
              <a:ext uri="{FF2B5EF4-FFF2-40B4-BE49-F238E27FC236}">
                <a16:creationId xmlns:a16="http://schemas.microsoft.com/office/drawing/2014/main" id="{4C6F98D4-B8C8-204D-B772-14E0D477D4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4577" y="3101773"/>
            <a:ext cx="468313" cy="611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Line 6">
            <a:extLst>
              <a:ext uri="{FF2B5EF4-FFF2-40B4-BE49-F238E27FC236}">
                <a16:creationId xmlns:a16="http://schemas.microsoft.com/office/drawing/2014/main" id="{4EBA0A41-F22D-F149-A899-C979DA5B7A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7815" y="4033636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405F29D-DD7E-1640-9BA1-A4C04779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4364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6234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1" grpId="0"/>
      <p:bldP spid="72" grpId="0"/>
      <p:bldP spid="73" grpId="0" animBg="1"/>
      <p:bldP spid="75" grpId="0"/>
      <p:bldP spid="76" grpId="0"/>
      <p:bldP spid="77" grpId="0"/>
      <p:bldP spid="84" grpId="0"/>
      <p:bldP spid="85" grpId="0"/>
      <p:bldP spid="87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8110" y="435587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67F82529-AA58-CA4B-80A8-8184D075B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75" y="2362574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ن + ٤ ) =  ــ ١٨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EE248A26-7C69-484E-8569-484D3524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650" y="3405562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 ٢٤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4E79F957-AF26-7F47-BF77-CABB1EB4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50" y="3405562"/>
            <a:ext cx="94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6335EE58-537B-B34B-A736-67DCC4562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312" y="3908799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C260F3A4-5C5B-D44B-A135-06888ECE4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387" y="3081712"/>
            <a:ext cx="2889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83087407-7D5A-B245-9607-B0E8135C6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762" y="4018337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ن              =  ــ ٤٢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317FE8A0-C81E-D646-8A1D-4CD044E1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75" y="4689849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5" name="Picture 10">
            <a:extLst>
              <a:ext uri="{FF2B5EF4-FFF2-40B4-BE49-F238E27FC236}">
                <a16:creationId xmlns:a16="http://schemas.microsoft.com/office/drawing/2014/main" id="{4970D6B5-355D-0445-B907-45E59BAA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12" y="1929187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 Box 87">
            <a:extLst>
              <a:ext uri="{FF2B5EF4-FFF2-40B4-BE49-F238E27FC236}">
                <a16:creationId xmlns:a16="http://schemas.microsoft.com/office/drawing/2014/main" id="{662EAEF3-9D57-4B44-8508-29EA519D7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150" y="446124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25537529-D3E7-8246-8183-06CA5EF8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587" y="4461249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8" name="Rectangle 13">
            <a:extLst>
              <a:ext uri="{FF2B5EF4-FFF2-40B4-BE49-F238E27FC236}">
                <a16:creationId xmlns:a16="http://schemas.microsoft.com/office/drawing/2014/main" id="{7C555A01-26E5-5445-B471-6C8CB282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360" y="833812"/>
            <a:ext cx="4109045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:  ٦ ( ن + ٤ ) = ــ ١٨</a:t>
            </a:r>
          </a:p>
        </p:txBody>
      </p:sp>
      <p:sp>
        <p:nvSpPr>
          <p:cNvPr id="79" name="Line 14">
            <a:extLst>
              <a:ext uri="{FF2B5EF4-FFF2-40B4-BE49-F238E27FC236}">
                <a16:creationId xmlns:a16="http://schemas.microsoft.com/office/drawing/2014/main" id="{F598D105-4AF2-8542-995F-3AFA21656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2637" y="4558087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6540825F-201A-964B-9BB4-A031BC3B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200" y="2984874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ن  +  ٢٤   =  ــ ١٨</a:t>
            </a:r>
            <a:endParaRPr lang="en-US" altLang="ar-SA" sz="2400" b="1"/>
          </a:p>
        </p:txBody>
      </p:sp>
      <p:sp>
        <p:nvSpPr>
          <p:cNvPr id="81" name="Line 21">
            <a:extLst>
              <a:ext uri="{FF2B5EF4-FFF2-40B4-BE49-F238E27FC236}">
                <a16:creationId xmlns:a16="http://schemas.microsoft.com/office/drawing/2014/main" id="{683DE972-8273-904E-AEB2-E1C207E51B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3075" y="4486649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" name="Line 22">
            <a:extLst>
              <a:ext uri="{FF2B5EF4-FFF2-40B4-BE49-F238E27FC236}">
                <a16:creationId xmlns:a16="http://schemas.microsoft.com/office/drawing/2014/main" id="{1844CAD3-1189-FD48-9769-3EC2DFDEC7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5537" y="4486649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45C51A25-4647-8B4B-A8C9-8195E52F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787" y="2553074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٦ ( ن + ٤ ) = ــ ١٨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84" name="Line 24">
            <a:extLst>
              <a:ext uri="{FF2B5EF4-FFF2-40B4-BE49-F238E27FC236}">
                <a16:creationId xmlns:a16="http://schemas.microsoft.com/office/drawing/2014/main" id="{FB1881D0-5767-2D4A-8889-DEAB4D0F2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14075" y="4126287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D6C0FFC2-6DC7-974E-AB95-BD2015006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887" y="5086724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ن              =  ــ ٧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1FEE908D-A88E-C149-B9EB-4702AACD8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112" y="3237287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</a:t>
            </a:r>
            <a:r>
              <a:rPr lang="ar-SA" altLang="ar-SA" sz="2400" b="1">
                <a:solidFill>
                  <a:srgbClr val="FF0000"/>
                </a:solidFill>
              </a:rPr>
              <a:t>ــ ٧</a:t>
            </a:r>
            <a:r>
              <a:rPr lang="ar-SA" altLang="ar-SA" sz="2400" b="1"/>
              <a:t> + ٤ ) = ــ ١٨</a:t>
            </a:r>
            <a:endParaRPr lang="en-US" altLang="ar-SA" sz="2400" b="1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06383744-92B7-F147-AE6E-01F64531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937" y="3956424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ــ ٣ ) = ــ ١٨</a:t>
            </a:r>
            <a:endParaRPr lang="en-US" altLang="ar-SA" sz="2400" b="1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18E448E4-BFEE-2149-A130-C7CD4061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225" y="45961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١٨ = ــ ١٨</a:t>
            </a:r>
            <a:endParaRPr lang="en-US" altLang="ar-SA" sz="2400" b="1"/>
          </a:p>
        </p:txBody>
      </p:sp>
      <p:sp>
        <p:nvSpPr>
          <p:cNvPr id="90" name="مربع نص 24">
            <a:extLst>
              <a:ext uri="{FF2B5EF4-FFF2-40B4-BE49-F238E27FC236}">
                <a16:creationId xmlns:a16="http://schemas.microsoft.com/office/drawing/2014/main" id="{156FC16D-4385-E045-9648-463A36F51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62" y="597274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٣ـ/ صــ ٣٥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FEDE170-F9CD-D946-B70E-EF6E0557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0" y="636709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199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3" grpId="0"/>
      <p:bldP spid="74" grpId="0"/>
      <p:bldP spid="76" grpId="0"/>
      <p:bldP spid="77" grpId="0"/>
      <p:bldP spid="78" grpId="0" animBg="1"/>
      <p:bldP spid="80" grpId="0"/>
      <p:bldP spid="83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5" y="45862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75650D45-2792-0D48-9655-61053A7D3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731" y="1968307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( ٣م ــ ٢ ) = ٢ ( ٣م + ٣ )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2C4F5589-3DEC-4E4D-AE65-9948076C8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556" y="3009707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٦ م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408C1965-50E0-794B-BF96-6D076BC8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031" y="301129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٦ ك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89DA53F3-FC8A-0E4A-B0FD-1D9A339940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5894" y="3514532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B58772FD-F9ED-7940-A23B-0945312136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7444" y="2723957"/>
            <a:ext cx="252412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5131D92A-3C7F-7449-8010-299D8FB07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531" y="3624070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ك ــ ٦ =       + ٦   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B86E93F7-DAFF-3E42-BA1F-322DF83AC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81" y="2877945"/>
            <a:ext cx="401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( ٣</a:t>
            </a:r>
            <a:r>
              <a:rPr lang="ar-SA" altLang="ar-SA" sz="2400" b="1">
                <a:solidFill>
                  <a:srgbClr val="FF0000"/>
                </a:solidFill>
              </a:rPr>
              <a:t>(٤)</a:t>
            </a:r>
            <a:r>
              <a:rPr lang="ar-SA" altLang="ar-SA" sz="2400" b="1"/>
              <a:t> ــ ٢ ) = ٢ ( ٣(</a:t>
            </a:r>
            <a:r>
              <a:rPr lang="ar-SA" altLang="ar-SA" sz="2400" b="1">
                <a:solidFill>
                  <a:srgbClr val="FF0000"/>
                </a:solidFill>
              </a:rPr>
              <a:t>٤</a:t>
            </a:r>
            <a:r>
              <a:rPr lang="ar-SA" altLang="ar-SA" sz="2400" b="1"/>
              <a:t>) + ٣ )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36AFEA77-94E5-7944-B574-AB17E34EF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019" y="3562157"/>
            <a:ext cx="284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× ١٠   =   ٢ × ١٥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B706B34B-6320-CD45-96A5-210CE782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556" y="4308282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7" name="Picture 13">
            <a:extLst>
              <a:ext uri="{FF2B5EF4-FFF2-40B4-BE49-F238E27FC236}">
                <a16:creationId xmlns:a16="http://schemas.microsoft.com/office/drawing/2014/main" id="{D65B8C0E-6007-E146-AC45-8A4163B2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94" y="1534920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 Box 87">
            <a:extLst>
              <a:ext uri="{FF2B5EF4-FFF2-40B4-BE49-F238E27FC236}">
                <a16:creationId xmlns:a16="http://schemas.microsoft.com/office/drawing/2014/main" id="{112F2CA5-E459-514E-B213-0B1E7183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819" y="5146482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0E513843-01CA-D740-B33A-3B8E2FB2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331" y="5146482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CF5C10A5-EB97-AB42-B53E-30E535FA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573" y="5503669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B050"/>
                </a:solidFill>
              </a:rPr>
              <a:t>م</a:t>
            </a:r>
            <a:r>
              <a:rPr lang="ar-SA" altLang="ar-SA" sz="2400" b="1" dirty="0">
                <a:solidFill>
                  <a:srgbClr val="00B050"/>
                </a:solidFill>
              </a:rPr>
              <a:t>        =           ٤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01168090-E9E2-4346-A3EC-E056EDEB1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331" y="4354320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٣٠  =  ٣٠</a:t>
            </a:r>
            <a:endParaRPr lang="en-US" altLang="ar-SA" sz="2400" b="1"/>
          </a:p>
        </p:txBody>
      </p:sp>
      <p:sp>
        <p:nvSpPr>
          <p:cNvPr id="83" name="Rectangle 24">
            <a:extLst>
              <a:ext uri="{FF2B5EF4-FFF2-40B4-BE49-F238E27FC236}">
                <a16:creationId xmlns:a16="http://schemas.microsoft.com/office/drawing/2014/main" id="{E332EDF2-408B-904A-A3F1-082050D1D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857" y="680444"/>
            <a:ext cx="4284593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حل المعادلة :  ٣ ( ٣م ــ ٢ ) = ٢ ( ٣م + ٣ )</a:t>
            </a:r>
          </a:p>
        </p:txBody>
      </p:sp>
      <p:sp>
        <p:nvSpPr>
          <p:cNvPr id="84" name="Line 25">
            <a:extLst>
              <a:ext uri="{FF2B5EF4-FFF2-40B4-BE49-F238E27FC236}">
                <a16:creationId xmlns:a16="http://schemas.microsoft.com/office/drawing/2014/main" id="{AC95B45C-B118-D147-B678-F6203B3957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27306" y="5243320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C7A493F7-29F5-2C48-881C-22E40765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319" y="4179695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CAB89855-FDDC-2E46-A586-E4E3E7A5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894" y="417969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7" name="Line 28">
            <a:extLst>
              <a:ext uri="{FF2B5EF4-FFF2-40B4-BE49-F238E27FC236}">
                <a16:creationId xmlns:a16="http://schemas.microsoft.com/office/drawing/2014/main" id="{DDB48D01-66EA-C549-8A08-F4C49850C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3844" y="4682932"/>
            <a:ext cx="2735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Line 29">
            <a:extLst>
              <a:ext uri="{FF2B5EF4-FFF2-40B4-BE49-F238E27FC236}">
                <a16:creationId xmlns:a16="http://schemas.microsoft.com/office/drawing/2014/main" id="{719C8777-F7C3-F641-AD08-3A83154E0F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4231" y="3746307"/>
            <a:ext cx="179388" cy="804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567889EE-5EBC-574F-808D-B3F20A0D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631" y="2704907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٩ م ــ ٦ = ٦ ك + ٦</a:t>
            </a:r>
            <a:endParaRPr lang="en-US" altLang="ar-SA" sz="2400" b="1"/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1ECACB25-55DE-AC47-BC65-F1581412E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531" y="4786120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م        =          ١٢</a:t>
            </a:r>
            <a:endParaRPr lang="en-US" altLang="ar-SA" sz="2400" b="1"/>
          </a:p>
        </p:txBody>
      </p:sp>
      <p:sp>
        <p:nvSpPr>
          <p:cNvPr id="91" name="Line 31">
            <a:extLst>
              <a:ext uri="{FF2B5EF4-FFF2-40B4-BE49-F238E27FC236}">
                <a16:creationId xmlns:a16="http://schemas.microsoft.com/office/drawing/2014/main" id="{1ABF0B10-BE3C-3D41-BA2B-934293066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76481" y="5171882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Line 32">
            <a:extLst>
              <a:ext uri="{FF2B5EF4-FFF2-40B4-BE49-F238E27FC236}">
                <a16:creationId xmlns:a16="http://schemas.microsoft.com/office/drawing/2014/main" id="{4A6E7534-827C-FE4A-9749-24D6CD03D7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6719" y="5171882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E3C7FFD3-64C2-6B4F-BF97-BEF5B6C0E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781" y="2158807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( ٣م ــ ٢ ) = ٢ ( ٣م+ ٣ )</a:t>
            </a:r>
            <a:endParaRPr lang="en-US" altLang="ar-SA" sz="2400" b="1"/>
          </a:p>
        </p:txBody>
      </p:sp>
      <p:sp>
        <p:nvSpPr>
          <p:cNvPr id="94" name="Line 33">
            <a:extLst>
              <a:ext uri="{FF2B5EF4-FFF2-40B4-BE49-F238E27FC236}">
                <a16:creationId xmlns:a16="http://schemas.microsoft.com/office/drawing/2014/main" id="{6D0E676A-A04A-534E-AEB8-5888ECBB60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3344" y="4903595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مربع نص 33">
            <a:extLst>
              <a:ext uri="{FF2B5EF4-FFF2-40B4-BE49-F238E27FC236}">
                <a16:creationId xmlns:a16="http://schemas.microsoft.com/office/drawing/2014/main" id="{5ACFD1B5-F735-4E49-8917-76158A37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122" y="1164817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١٢ـ/ صــ ٣٦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B677CF6-5DC8-774A-992F-5182989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255" y="635802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613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3" grpId="0"/>
      <p:bldP spid="74" grpId="0"/>
      <p:bldP spid="75" grpId="0"/>
      <p:bldP spid="76" grpId="0"/>
      <p:bldP spid="79" grpId="0"/>
      <p:bldP spid="80" grpId="0"/>
      <p:bldP spid="81" grpId="0"/>
      <p:bldP spid="82" grpId="0"/>
      <p:bldP spid="83" grpId="0" animBg="1"/>
      <p:bldP spid="85" grpId="0"/>
      <p:bldP spid="86" grpId="0"/>
      <p:bldP spid="89" grpId="0"/>
      <p:bldP spid="90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4916" y="433978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9989E71E-8FAC-5B43-93F1-F5210FEB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171" y="206832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= ــ ١١ + ٣ ( ب + ٥ )</a:t>
            </a:r>
            <a:endParaRPr lang="en-US" altLang="ar-SA" sz="2400" b="1" dirty="0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B31FCEDE-575C-3940-AB1F-00C12C10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771" y="3724083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٤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149FB4EE-103A-C14D-8089-CA1FE5B4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271" y="3687570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٤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A529AF1C-0C9F-7240-84FD-6A4D86D35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721" y="4227320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EB7FA46C-7374-3E44-891E-FAD3FC600C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4758" y="3363720"/>
            <a:ext cx="2889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35B55A1C-9951-A442-A61B-CD1CE71E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271" y="4227320"/>
            <a:ext cx="158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=  ٣ ب</a:t>
            </a:r>
            <a:endParaRPr lang="en-US" altLang="ar-SA" sz="2400" b="1" dirty="0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9A9FA9B5-6E5A-734F-A94B-3C82678C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121" y="494804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5" name="Picture 10">
            <a:extLst>
              <a:ext uri="{FF2B5EF4-FFF2-40B4-BE49-F238E27FC236}">
                <a16:creationId xmlns:a16="http://schemas.microsoft.com/office/drawing/2014/main" id="{22F162BE-3B02-004C-87A9-E044BD19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08" y="1455545"/>
            <a:ext cx="768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 Box 87">
            <a:extLst>
              <a:ext uri="{FF2B5EF4-FFF2-40B4-BE49-F238E27FC236}">
                <a16:creationId xmlns:a16="http://schemas.microsoft.com/office/drawing/2014/main" id="{D826860D-E35A-6943-8EB5-18096AEA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696" y="467023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C9ED65AC-2A42-FB40-8BBD-7782FDFB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558" y="4670233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8" name="Rectangle 13">
            <a:extLst>
              <a:ext uri="{FF2B5EF4-FFF2-40B4-BE49-F238E27FC236}">
                <a16:creationId xmlns:a16="http://schemas.microsoft.com/office/drawing/2014/main" id="{945261E9-91CD-6448-92D0-EC67FA84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984" y="794866"/>
            <a:ext cx="3848585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حل المعادلة :  ٧ = ــ ١١ + ٣ ( ب + ٥ )</a:t>
            </a:r>
          </a:p>
        </p:txBody>
      </p:sp>
      <p:sp>
        <p:nvSpPr>
          <p:cNvPr id="79" name="Line 14">
            <a:extLst>
              <a:ext uri="{FF2B5EF4-FFF2-40B4-BE49-F238E27FC236}">
                <a16:creationId xmlns:a16="http://schemas.microsoft.com/office/drawing/2014/main" id="{1A338590-36CD-054F-89DD-FB116DE407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7383" y="4803583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9C5724B1-D0C4-5046-9DC6-CA6F23F2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521" y="269062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= ــ ١١ + ٣ ب + ١٥</a:t>
            </a:r>
            <a:endParaRPr lang="en-US" altLang="ar-SA" sz="2400" b="1" dirty="0"/>
          </a:p>
        </p:txBody>
      </p:sp>
      <p:sp>
        <p:nvSpPr>
          <p:cNvPr id="81" name="Line 16">
            <a:extLst>
              <a:ext uri="{FF2B5EF4-FFF2-40B4-BE49-F238E27FC236}">
                <a16:creationId xmlns:a16="http://schemas.microsoft.com/office/drawing/2014/main" id="{06F01632-45DB-AA47-BD03-2D4E7AD06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1571" y="4695633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E361EDC6-5C8C-CF47-80D7-CE23FDBCD5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97996" y="4695633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" name="Line 19">
            <a:extLst>
              <a:ext uri="{FF2B5EF4-FFF2-40B4-BE49-F238E27FC236}">
                <a16:creationId xmlns:a16="http://schemas.microsoft.com/office/drawing/2014/main" id="{58CF4AB8-1352-D84C-AD02-5F3A0169CA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50408" y="4371783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1EF0666E-2610-9548-9FB2-2586E330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608" y="3266883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=  ٣ ب + ٤</a:t>
            </a:r>
            <a:endParaRPr lang="en-US" altLang="ar-SA" sz="2400" b="1" dirty="0"/>
          </a:p>
        </p:txBody>
      </p:sp>
      <p:sp>
        <p:nvSpPr>
          <p:cNvPr id="86" name="Rectangle 26">
            <a:extLst>
              <a:ext uri="{FF2B5EF4-FFF2-40B4-BE49-F238E27FC236}">
                <a16:creationId xmlns:a16="http://schemas.microsoft.com/office/drawing/2014/main" id="{C8D23F6B-55DB-7E43-8B85-0FF1C65BE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534" y="2696176"/>
            <a:ext cx="576262" cy="360363"/>
          </a:xfrm>
          <a:prstGeom prst="rect">
            <a:avLst/>
          </a:prstGeom>
          <a:solidFill>
            <a:srgbClr val="333399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 dirty="0"/>
          </a:p>
        </p:txBody>
      </p:sp>
      <p:sp>
        <p:nvSpPr>
          <p:cNvPr id="87" name="Rectangle 27">
            <a:extLst>
              <a:ext uri="{FF2B5EF4-FFF2-40B4-BE49-F238E27FC236}">
                <a16:creationId xmlns:a16="http://schemas.microsoft.com/office/drawing/2014/main" id="{28831EA9-BCCD-5D48-876A-4C96E888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71" y="2716020"/>
            <a:ext cx="576262" cy="360363"/>
          </a:xfrm>
          <a:prstGeom prst="rect">
            <a:avLst/>
          </a:prstGeom>
          <a:solidFill>
            <a:srgbClr val="333399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 dirty="0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1A76591D-F9D6-7240-A445-8503657B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1789" y="5145799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١  =    ب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C73E857E-4206-D144-9437-D14B4937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796" y="206832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= ــ ١١ + ٣ ( ب + ٥ )</a:t>
            </a:r>
            <a:endParaRPr lang="en-US" altLang="ar-SA" sz="2400" b="1" dirty="0"/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785091CE-4859-5C4C-95E2-223712C3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621" y="357962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= ــ ١١ +  ٣ ( ٦ )</a:t>
            </a:r>
            <a:endParaRPr lang="en-US" altLang="ar-SA" sz="2400" b="1" dirty="0"/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0B7A71DF-7BD5-8543-B1EC-602CEC5A1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058" y="426383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= ــ ١١ +  ١٨</a:t>
            </a:r>
            <a:endParaRPr lang="en-US" altLang="ar-SA" sz="2400" b="1" dirty="0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167980E0-E562-4145-8F08-E82EFEB2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796" y="279857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= ــ ١١ + ٣ ( </a:t>
            </a:r>
            <a:r>
              <a:rPr lang="ar-SA" altLang="ar-SA" sz="2400" b="1" dirty="0">
                <a:solidFill>
                  <a:srgbClr val="FF0000"/>
                </a:solidFill>
              </a:rPr>
              <a:t>١</a:t>
            </a:r>
            <a:r>
              <a:rPr lang="ar-SA" altLang="ar-SA" sz="2400" b="1" dirty="0"/>
              <a:t> + ٥ )</a:t>
            </a:r>
            <a:endParaRPr lang="en-US" altLang="ar-SA" sz="2400" b="1" dirty="0"/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CB112A7E-4D3E-9A4F-8A49-827FB15C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046" y="4959158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=  ٧</a:t>
            </a:r>
            <a:endParaRPr lang="en-US" altLang="ar-SA" sz="2400" b="1" dirty="0"/>
          </a:p>
        </p:txBody>
      </p:sp>
      <p:sp>
        <p:nvSpPr>
          <p:cNvPr id="94" name="Rectangle 53">
            <a:extLst>
              <a:ext uri="{FF2B5EF4-FFF2-40B4-BE49-F238E27FC236}">
                <a16:creationId xmlns:a16="http://schemas.microsoft.com/office/drawing/2014/main" id="{738578C4-A41D-F54C-A2E7-7CD891BBB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733" y="3290694"/>
            <a:ext cx="576262" cy="360363"/>
          </a:xfrm>
          <a:prstGeom prst="rect">
            <a:avLst/>
          </a:prstGeom>
          <a:solidFill>
            <a:srgbClr val="333399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ED90C3C-A0F5-CB43-9A61-6913181F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4738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732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3" grpId="0"/>
      <p:bldP spid="74" grpId="0"/>
      <p:bldP spid="76" grpId="0"/>
      <p:bldP spid="77" grpId="0"/>
      <p:bldP spid="78" grpId="0" animBg="1"/>
      <p:bldP spid="80" grpId="0"/>
      <p:bldP spid="85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1774" y="4004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254ACFF4-DB60-8F47-94BD-ECA0CB0D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33" y="1931989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٥ + ٢ ( ن + ١ ) = ٢ ن</a:t>
            </a:r>
            <a:endParaRPr lang="en-US" altLang="ar-SA" sz="2400" b="1" dirty="0"/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7B45BD00-331C-4344-9EDD-5D54B6FC3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044" y="765055"/>
            <a:ext cx="4355955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حل المعادلة :  ٥ + ٢ ( ن + ١ ) = ٢ ن</a:t>
            </a: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AFF52EB3-9895-7345-BD88-C773A528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983" y="2841627"/>
            <a:ext cx="269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٥ + ٢ ن + ٢ = ٢ ن</a:t>
            </a:r>
            <a:endParaRPr lang="en-US" altLang="ar-SA" sz="2400" b="1" dirty="0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1F89A822-9580-FB46-9943-DF236CEB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45" y="3633789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 ن + ٧ = ٢ ن</a:t>
            </a:r>
            <a:endParaRPr lang="en-US" altLang="ar-SA" sz="2400" b="1" dirty="0"/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id="{AB02BF9D-1BD3-FB4A-9EF8-5B9B0C09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583" y="2925765"/>
            <a:ext cx="431800" cy="360362"/>
          </a:xfrm>
          <a:prstGeom prst="rect">
            <a:avLst/>
          </a:prstGeom>
          <a:solidFill>
            <a:srgbClr val="333399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E380453C-C169-094C-95A5-1BA923CD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768" y="2890046"/>
            <a:ext cx="431800" cy="360362"/>
          </a:xfrm>
          <a:prstGeom prst="rect">
            <a:avLst/>
          </a:prstGeom>
          <a:solidFill>
            <a:srgbClr val="333399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5" name="Rectangle 29">
            <a:extLst>
              <a:ext uri="{FF2B5EF4-FFF2-40B4-BE49-F238E27FC236}">
                <a16:creationId xmlns:a16="http://schemas.microsoft.com/office/drawing/2014/main" id="{D2703E9E-F0E9-DC46-8FD4-F92133075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086" y="3692210"/>
            <a:ext cx="431800" cy="360363"/>
          </a:xfrm>
          <a:prstGeom prst="rect">
            <a:avLst/>
          </a:prstGeom>
          <a:solidFill>
            <a:srgbClr val="333399">
              <a:alpha val="2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5057C437-2F96-4E42-A859-4D3BF03C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228" y="4048768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لا حظ أن :</a:t>
            </a:r>
            <a:endParaRPr lang="en-US" altLang="ar-SA" sz="2400" b="1" dirty="0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D9D02902-1199-FF43-B28E-9804FBF5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466" y="4447547"/>
            <a:ext cx="3481779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٢ ن = ٢ ن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</a:t>
            </a:r>
            <a:r>
              <a:rPr lang="ar-SA" altLang="ar-SA" sz="2400" b="1" dirty="0">
                <a:solidFill>
                  <a:srgbClr val="C00000"/>
                </a:solidFill>
              </a:rPr>
              <a:t>والطرف الأيمن يزيد عن الطرف الأيسر بمقدار ٧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3B6840BA-8947-2E44-ACD6-C7EB0D01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99" y="5140044"/>
            <a:ext cx="283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المعادلة مستحيلة الحل</a:t>
            </a:r>
            <a:endParaRPr lang="en-US" alt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1C85084-C31A-384E-BE4D-C634DA7B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6394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488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70" grpId="0"/>
      <p:bldP spid="72" grpId="0"/>
      <p:bldP spid="76" grpId="0"/>
      <p:bldP spid="77" grpId="0" animBg="1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7849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560771" y="93984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E0843777-6E61-444B-B8E8-FE402FE7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245" y="2897446"/>
            <a:ext cx="601186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٥س + ١ + ٢س + ٥ + ٣س + ٤ = ٢ ( ٣س + ١٣ )</a:t>
            </a:r>
            <a:endParaRPr lang="en-US" altLang="ar-SA" sz="2400" b="1" dirty="0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C7BC1994-407E-E54F-AE86-55D3DB34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757" y="3940434"/>
            <a:ext cx="94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٦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6410F434-B482-094F-A183-11701FE4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407" y="3940434"/>
            <a:ext cx="102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٦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85D63C8A-E7F7-0141-999E-C033280281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8195" y="4443671"/>
            <a:ext cx="3238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B5BAC297-01D4-3147-BCB0-57972F81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757" y="4553209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٤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١٠ =            ٢٦</a:t>
            </a:r>
            <a:endParaRPr lang="en-US" altLang="ar-SA" sz="2400" b="1" dirty="0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2A06B2F3-D8AE-D941-8B4E-17691CBA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190" y="470560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٤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43AD9B71-98B0-7143-A1EC-8DF96053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870" y="4731009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٤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6" name="Rectangle 11">
            <a:extLst>
              <a:ext uri="{FF2B5EF4-FFF2-40B4-BE49-F238E27FC236}">
                <a16:creationId xmlns:a16="http://schemas.microsoft.com/office/drawing/2014/main" id="{08A478C1-58DA-6B4F-9145-3B940658C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438" y="203459"/>
            <a:ext cx="7489825" cy="1225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أوجد قيمة س التي تجعل محيطي الشكلين متساويتين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77" name="Line 12">
            <a:extLst>
              <a:ext uri="{FF2B5EF4-FFF2-40B4-BE49-F238E27FC236}">
                <a16:creationId xmlns:a16="http://schemas.microsoft.com/office/drawing/2014/main" id="{41B01DBE-B2EC-8D4D-B96A-7B9F230A7C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6457" y="4850071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D1C0D367-4E76-1B40-AABE-169ECFFC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807" y="3519746"/>
            <a:ext cx="3384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١٠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١٠ =  ٦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٢٦</a:t>
            </a:r>
            <a:endParaRPr lang="en-US" altLang="ar-SA" sz="2400" b="1" dirty="0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B6BB6BDA-A23C-C449-B0A0-EA45CA49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307" y="5162809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    =  ٤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358EE881-AD3D-CD4D-94FE-DD4839E19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632" y="1490921"/>
            <a:ext cx="55086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محيط المثلث  = ٥س + ١ + ٢س + ٥ + ٣س + 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88857C1E-CE03-D74E-9555-B6E006CB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207" y="759084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أ</a:t>
            </a:r>
            <a:r>
              <a:rPr lang="ar-SA" altLang="ar-SA" sz="2400" b="1" dirty="0"/>
              <a:t>) ٤                ب) ٥                  </a:t>
            </a:r>
            <a:r>
              <a:rPr lang="ar-SA" altLang="ar-SA" sz="2400" b="1" dirty="0" err="1"/>
              <a:t>ج</a:t>
            </a:r>
            <a:r>
              <a:rPr lang="ar-SA" altLang="ar-SA" sz="2400" b="1" dirty="0"/>
              <a:t>ـ) ٦                 د) ٧</a:t>
            </a:r>
            <a:endParaRPr lang="en-US" altLang="ar-SA" sz="2400" b="1" dirty="0"/>
          </a:p>
        </p:txBody>
      </p:sp>
      <p:sp>
        <p:nvSpPr>
          <p:cNvPr id="82" name="Rectangle 17">
            <a:extLst>
              <a:ext uri="{FF2B5EF4-FFF2-40B4-BE49-F238E27FC236}">
                <a16:creationId xmlns:a16="http://schemas.microsoft.com/office/drawing/2014/main" id="{11779749-15E6-4C4F-B62B-D98A2B38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557" y="759084"/>
            <a:ext cx="1008063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8D151974-EB82-1E4A-B86C-69E84618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702" y="2102637"/>
            <a:ext cx="421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محيط المستطيل  = ٢ ( ٣س + ١٣ )</a:t>
            </a:r>
            <a:endParaRPr lang="en-US" altLang="ar-SA" sz="2400" b="1" dirty="0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D36DBA4F-6852-0C43-AFD2-0FE4AC12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032" y="4900871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١٠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AC5654E5-4A87-5542-913D-3F9FC7BB2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195" y="4900871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١٠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6" name="Line 26">
            <a:extLst>
              <a:ext uri="{FF2B5EF4-FFF2-40B4-BE49-F238E27FC236}">
                <a16:creationId xmlns:a16="http://schemas.microsoft.com/office/drawing/2014/main" id="{0B5AC8CA-1200-6B45-BB2D-C0D4B33749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3270" y="5404109"/>
            <a:ext cx="3238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1135D7A9-4D18-D741-9F17-BA44FDDE1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807" y="5513646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٤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      =              ١٦</a:t>
            </a:r>
            <a:endParaRPr lang="en-US" altLang="ar-SA" sz="2400" b="1" dirty="0"/>
          </a:p>
        </p:txBody>
      </p:sp>
      <p:sp>
        <p:nvSpPr>
          <p:cNvPr id="88" name="Line 28">
            <a:extLst>
              <a:ext uri="{FF2B5EF4-FFF2-40B4-BE49-F238E27FC236}">
                <a16:creationId xmlns:a16="http://schemas.microsoft.com/office/drawing/2014/main" id="{3E8024C4-A451-7640-815E-4A18BFDDFB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4932" y="4683384"/>
            <a:ext cx="252413" cy="541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 dirty="0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4B58D3C6-3947-D14F-90ED-FF7CEEBE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732" y="4324609"/>
            <a:ext cx="273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٤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   =     ١٦</a:t>
            </a:r>
            <a:endParaRPr lang="en-US" altLang="ar-SA" sz="2400" b="1" dirty="0"/>
          </a:p>
        </p:txBody>
      </p:sp>
      <p:sp>
        <p:nvSpPr>
          <p:cNvPr id="90" name="Line 30">
            <a:extLst>
              <a:ext uri="{FF2B5EF4-FFF2-40B4-BE49-F238E27FC236}">
                <a16:creationId xmlns:a16="http://schemas.microsoft.com/office/drawing/2014/main" id="{AA6B34E0-0FE4-2348-813B-BB11DF4FBE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2307" y="4756409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1" name="Line 31">
            <a:extLst>
              <a:ext uri="{FF2B5EF4-FFF2-40B4-BE49-F238E27FC236}">
                <a16:creationId xmlns:a16="http://schemas.microsoft.com/office/drawing/2014/main" id="{38DF809A-693C-E44F-A251-58B8AF9852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34869" y="4444933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Line 32">
            <a:extLst>
              <a:ext uri="{FF2B5EF4-FFF2-40B4-BE49-F238E27FC236}">
                <a16:creationId xmlns:a16="http://schemas.microsoft.com/office/drawing/2014/main" id="{0CA9CCD9-A387-C345-9C8B-F85D009A30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9757" y="4742121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93" name="Picture 37">
            <a:extLst>
              <a:ext uri="{FF2B5EF4-FFF2-40B4-BE49-F238E27FC236}">
                <a16:creationId xmlns:a16="http://schemas.microsoft.com/office/drawing/2014/main" id="{65632AD1-AEB5-C34F-A0E7-EC574AA3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0" y="-664904"/>
            <a:ext cx="45831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Group 37">
            <a:extLst>
              <a:ext uri="{FF2B5EF4-FFF2-40B4-BE49-F238E27FC236}">
                <a16:creationId xmlns:a16="http://schemas.microsoft.com/office/drawing/2014/main" id="{42CD24B3-8207-A446-8135-A3F316339376}"/>
              </a:ext>
            </a:extLst>
          </p:cNvPr>
          <p:cNvGrpSpPr>
            <a:grpSpLocks/>
          </p:cNvGrpSpPr>
          <p:nvPr/>
        </p:nvGrpSpPr>
        <p:grpSpPr bwMode="auto">
          <a:xfrm>
            <a:off x="2073782" y="1587759"/>
            <a:ext cx="2557463" cy="2389187"/>
            <a:chOff x="90" y="1525"/>
            <a:chExt cx="1611" cy="1505"/>
          </a:xfrm>
        </p:grpSpPr>
        <p:pic>
          <p:nvPicPr>
            <p:cNvPr id="95" name="Picture 35">
              <a:extLst>
                <a:ext uri="{FF2B5EF4-FFF2-40B4-BE49-F238E27FC236}">
                  <a16:creationId xmlns:a16="http://schemas.microsoft.com/office/drawing/2014/main" id="{566602FD-B0F2-B34B-A6D2-40B474648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1525"/>
              <a:ext cx="146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36">
              <a:extLst>
                <a:ext uri="{FF2B5EF4-FFF2-40B4-BE49-F238E27FC236}">
                  <a16:creationId xmlns:a16="http://schemas.microsoft.com/office/drawing/2014/main" id="{03597908-A47C-B74D-87FE-D758569FE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64"/>
              <a:ext cx="1269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" name="Line 7">
            <a:extLst>
              <a:ext uri="{FF2B5EF4-FFF2-40B4-BE49-F238E27FC236}">
                <a16:creationId xmlns:a16="http://schemas.microsoft.com/office/drawing/2014/main" id="{95144BFE-CFD3-7E4E-9E76-6CDD4AC62C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2885" y="3392736"/>
            <a:ext cx="513536" cy="9413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302C428-9EB0-894B-96A7-AF23D352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5990" y="633611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047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70" grpId="0"/>
      <p:bldP spid="73" grpId="0"/>
      <p:bldP spid="74" grpId="0"/>
      <p:bldP spid="75" grpId="0"/>
      <p:bldP spid="76" grpId="0" animBg="1"/>
      <p:bldP spid="78" grpId="0" animBg="1"/>
      <p:bldP spid="79" grpId="0"/>
      <p:bldP spid="80" grpId="0" animBg="1"/>
      <p:bldP spid="81" grpId="0"/>
      <p:bldP spid="83" grpId="0"/>
      <p:bldP spid="84" grpId="0"/>
      <p:bldP spid="85" grpId="0"/>
      <p:bldP spid="87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7849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91" name="Rectangle 11">
            <a:extLst>
              <a:ext uri="{FF2B5EF4-FFF2-40B4-BE49-F238E27FC236}">
                <a16:creationId xmlns:a16="http://schemas.microsoft.com/office/drawing/2014/main" id="{7DB72A9B-98A3-0C4F-96FF-E8680B3FE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670" y="863403"/>
            <a:ext cx="8785225" cy="793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ينفق محل للعصائر ٢٠٠ ريال يوميا نفقات ثابتة بالإضافة إلى ٢.٥ ريال تكلفة كوب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العصير . فإذا بيع الكوب الواحد بـ ٥ ريالات فكم كوبا يجب أن يبيع ليبدأ بتحقيق الربح ؟</a:t>
            </a:r>
          </a:p>
        </p:txBody>
      </p:sp>
      <p:sp>
        <p:nvSpPr>
          <p:cNvPr id="93" name="Rectangle 33">
            <a:extLst>
              <a:ext uri="{FF2B5EF4-FFF2-40B4-BE49-F238E27FC236}">
                <a16:creationId xmlns:a16="http://schemas.microsoft.com/office/drawing/2014/main" id="{DAB7C857-F452-F54A-87B4-B537EF90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642" y="1815314"/>
            <a:ext cx="3997325" cy="457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4" name="Text Box 87">
            <a:extLst>
              <a:ext uri="{FF2B5EF4-FFF2-40B4-BE49-F238E27FC236}">
                <a16:creationId xmlns:a16="http://schemas.microsoft.com/office/drawing/2014/main" id="{F2D2D6BD-157C-7648-BEF7-B2F77208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55" y="2054947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عدد الأكواب = س</a:t>
            </a:r>
            <a:endParaRPr lang="en-US" altLang="ar-SA" sz="2400" b="1"/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4D2833BC-5413-6B43-B95A-A8323D29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30" y="2642322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تكلفة الأكواب = ٢.٥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96" name="Text Box 87">
            <a:extLst>
              <a:ext uri="{FF2B5EF4-FFF2-40B4-BE49-F238E27FC236}">
                <a16:creationId xmlns:a16="http://schemas.microsoft.com/office/drawing/2014/main" id="{6B973ADC-7AA5-664C-BDC0-DE9966A9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58" y="3200400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التكلفة الإجمالية = ٢.٥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٢٠٠</a:t>
            </a:r>
            <a:endParaRPr lang="en-US" altLang="ar-SA" sz="2400" b="1" dirty="0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2B9BBC94-7000-9C46-8FB6-CD60010AB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373" y="3848354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ثمن بيع الأكواب المطلوب = ٥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71D31EC2-C061-0649-96E3-C8A55336A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628" y="4692023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التكلفة الإجمالية = ثمن بيع الأكواب</a:t>
            </a:r>
            <a:endParaRPr lang="en-US" altLang="ar-SA" sz="2400" b="1" dirty="0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78B3BB52-DC01-2C4A-9A8A-98FD82CE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30" y="5593485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٢.٥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٢٠٠ = ٥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BF6C6B79-9D0E-2147-A77F-B026BC747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55" y="1981922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٢.٥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٢٠٠ =      ٥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C0F4C071-38F1-8D4E-830D-B1575BBD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05" y="2391497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٢.٥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247209C3-EC75-1242-9DF4-518167DF4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30" y="2391497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٢.٥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1" name="Line 43">
            <a:extLst>
              <a:ext uri="{FF2B5EF4-FFF2-40B4-BE49-F238E27FC236}">
                <a16:creationId xmlns:a16="http://schemas.microsoft.com/office/drawing/2014/main" id="{131A466A-7B84-0443-BC51-E2EF6BF55C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7067" y="2894735"/>
            <a:ext cx="3238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2" name="Line 44">
            <a:extLst>
              <a:ext uri="{FF2B5EF4-FFF2-40B4-BE49-F238E27FC236}">
                <a16:creationId xmlns:a16="http://schemas.microsoft.com/office/drawing/2014/main" id="{7D38769A-F921-D543-BA97-636E5D53D8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9092" y="2126385"/>
            <a:ext cx="647700" cy="611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C653FCDD-5CE8-6F47-BF52-AD0B7879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55" y="3004272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٢٠٠ = ٢.٥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8D7AAF1B-5937-5E4F-B6EA-007813C6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42" y="3421785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٢.٥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603F7067-820F-8747-9FA0-AD567AC2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05" y="3456710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٢.٥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6" name="Line 53">
            <a:extLst>
              <a:ext uri="{FF2B5EF4-FFF2-40B4-BE49-F238E27FC236}">
                <a16:creationId xmlns:a16="http://schemas.microsoft.com/office/drawing/2014/main" id="{D29DCB54-E248-3F4C-A461-34C79EFB74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0455" y="3626572"/>
            <a:ext cx="358775" cy="84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C34AB082-7106-2E4E-940E-B7F83EDB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67" y="3963122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٨٠  =      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128" name="Line 56">
            <a:extLst>
              <a:ext uri="{FF2B5EF4-FFF2-40B4-BE49-F238E27FC236}">
                <a16:creationId xmlns:a16="http://schemas.microsoft.com/office/drawing/2014/main" id="{09F4518D-4D53-E145-B8D5-39205B754C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3330" y="3170960"/>
            <a:ext cx="395287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3C3FFF79-5738-CF45-99C1-3B8B7F54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780" y="4898160"/>
            <a:ext cx="368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عدد الأواب المطلوب = ٨٠ كوبا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130" name="Line 55">
            <a:extLst>
              <a:ext uri="{FF2B5EF4-FFF2-40B4-BE49-F238E27FC236}">
                <a16:creationId xmlns:a16="http://schemas.microsoft.com/office/drawing/2014/main" id="{F3C413BC-1890-EA4C-B0D2-0B8FD63A94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41530" y="348211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" name="Line 57">
            <a:extLst>
              <a:ext uri="{FF2B5EF4-FFF2-40B4-BE49-F238E27FC236}">
                <a16:creationId xmlns:a16="http://schemas.microsoft.com/office/drawing/2014/main" id="{F64E063A-67AD-E343-8897-73D1F67480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1030" y="3467822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51E3BC3-00FF-0A48-9AC1-7672564D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98" y="638884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896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4" grpId="0"/>
      <p:bldP spid="95" grpId="0"/>
      <p:bldP spid="96" grpId="0"/>
      <p:bldP spid="97" grpId="0"/>
      <p:bldP spid="107" grpId="0"/>
      <p:bldP spid="111" grpId="0"/>
      <p:bldP spid="112" grpId="0"/>
      <p:bldP spid="113" grpId="0"/>
      <p:bldP spid="120" grpId="0"/>
      <p:bldP spid="123" grpId="0"/>
      <p:bldP spid="124" grpId="0"/>
      <p:bldP spid="125" grpId="0"/>
      <p:bldP spid="127" grpId="0"/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7849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8C0A5B2B-9FA2-1044-AADC-507D9D88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90" y="2623852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ت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C6E00D04-19B0-6D44-851F-CBE0E7F6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378" y="2587339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ت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75AC11FA-3BE5-694F-B5AB-8A71D498EA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115" y="3117564"/>
            <a:ext cx="2339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Line 7">
            <a:extLst>
              <a:ext uri="{FF2B5EF4-FFF2-40B4-BE49-F238E27FC236}">
                <a16:creationId xmlns:a16="http://schemas.microsoft.com/office/drawing/2014/main" id="{D7C81CA3-37CF-4C43-8D48-95BEAD3036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1803" y="2396839"/>
            <a:ext cx="730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2E7F11D9-80E6-3145-AEB8-F2F7DDDFF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253" y="4197064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٨ =  -١١ت</a:t>
            </a:r>
            <a:endParaRPr lang="en-US" altLang="ar-SA" sz="2400" b="1" dirty="0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2BBFC396-78AD-AA49-ABB3-5A34C1140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615" y="4639977"/>
            <a:ext cx="84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١١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4E9A92CC-C4E1-7643-8CA1-2085D18E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328" y="4639977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١١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5" name="Rectangle 13">
            <a:extLst>
              <a:ext uri="{FF2B5EF4-FFF2-40B4-BE49-F238E27FC236}">
                <a16:creationId xmlns:a16="http://schemas.microsoft.com/office/drawing/2014/main" id="{57DCFF2E-CAA9-3D46-B34D-3B2E4688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291" y="805878"/>
            <a:ext cx="5428661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حل المعادلة : 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= ٢ ــ ٢ [ ٢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ــ ٣ ( ١ ــ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) ]</a:t>
            </a:r>
          </a:p>
        </p:txBody>
      </p:sp>
      <p:sp>
        <p:nvSpPr>
          <p:cNvPr id="76" name="Line 14">
            <a:extLst>
              <a:ext uri="{FF2B5EF4-FFF2-40B4-BE49-F238E27FC236}">
                <a16:creationId xmlns:a16="http://schemas.microsoft.com/office/drawing/2014/main" id="{59E65B2B-EAC9-624F-BFB8-16AD243CEB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5178" y="4773327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31E79FEA-8C93-C140-8AF5-053FBB29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378" y="2217452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= ــ ١٠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+ ٨</a:t>
            </a:r>
            <a:endParaRPr lang="en-US" altLang="ar-SA" sz="2400" b="1" dirty="0"/>
          </a:p>
        </p:txBody>
      </p:sp>
      <p:sp>
        <p:nvSpPr>
          <p:cNvPr id="78" name="Line 16">
            <a:extLst>
              <a:ext uri="{FF2B5EF4-FFF2-40B4-BE49-F238E27FC236}">
                <a16:creationId xmlns:a16="http://schemas.microsoft.com/office/drawing/2014/main" id="{F83DB349-9A3D-6C41-B9CA-F3FAAC13E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7490" y="4665377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Line 17">
            <a:extLst>
              <a:ext uri="{FF2B5EF4-FFF2-40B4-BE49-F238E27FC236}">
                <a16:creationId xmlns:a16="http://schemas.microsoft.com/office/drawing/2014/main" id="{354155DC-41A0-1D43-B651-F51037478C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9890" y="4665377"/>
            <a:ext cx="900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0" name="Line 18">
            <a:extLst>
              <a:ext uri="{FF2B5EF4-FFF2-40B4-BE49-F238E27FC236}">
                <a16:creationId xmlns:a16="http://schemas.microsoft.com/office/drawing/2014/main" id="{1DD9F4B6-6878-9647-A816-55ED1706A4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1690" y="4341527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9DD801F4-2E0A-0347-A2AD-C7D9586AD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753" y="3200114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٠  = ــ ١١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+ ٨</a:t>
            </a:r>
            <a:endParaRPr lang="en-US" altLang="ar-SA" sz="2400" b="1" dirty="0"/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82C7D2D0-F7BA-4E4E-B4A0-8DD234BA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415" y="3631914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٨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3CBA3A0F-DCB6-5542-B000-B890C1B19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140" y="3595402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٨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5" name="Line 37">
            <a:extLst>
              <a:ext uri="{FF2B5EF4-FFF2-40B4-BE49-F238E27FC236}">
                <a16:creationId xmlns:a16="http://schemas.microsoft.com/office/drawing/2014/main" id="{B6828F34-D575-1949-88C9-EB9B03DC3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115" y="4162139"/>
            <a:ext cx="2339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" name="Line 38">
            <a:extLst>
              <a:ext uri="{FF2B5EF4-FFF2-40B4-BE49-F238E27FC236}">
                <a16:creationId xmlns:a16="http://schemas.microsoft.com/office/drawing/2014/main" id="{BB2FD613-E339-2744-9A56-DE96D9091A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4453" y="3333464"/>
            <a:ext cx="7302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87" name="Group 45">
            <a:extLst>
              <a:ext uri="{FF2B5EF4-FFF2-40B4-BE49-F238E27FC236}">
                <a16:creationId xmlns:a16="http://schemas.microsoft.com/office/drawing/2014/main" id="{94E3BCC4-E948-7D42-B110-AC8F54793CC8}"/>
              </a:ext>
            </a:extLst>
          </p:cNvPr>
          <p:cNvGrpSpPr>
            <a:grpSpLocks/>
          </p:cNvGrpSpPr>
          <p:nvPr/>
        </p:nvGrpSpPr>
        <p:grpSpPr bwMode="auto">
          <a:xfrm>
            <a:off x="2804484" y="5074028"/>
            <a:ext cx="1979613" cy="777875"/>
            <a:chOff x="1338" y="3376"/>
            <a:chExt cx="1247" cy="490"/>
          </a:xfrm>
        </p:grpSpPr>
        <p:sp>
          <p:nvSpPr>
            <p:cNvPr id="88" name="Text Box 87">
              <a:extLst>
                <a:ext uri="{FF2B5EF4-FFF2-40B4-BE49-F238E27FC236}">
                  <a16:creationId xmlns:a16="http://schemas.microsoft.com/office/drawing/2014/main" id="{BEEF6E3E-064E-DF44-9931-3EF4B4FDE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453"/>
              <a:ext cx="9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=         </a:t>
              </a:r>
              <a:r>
                <a:rPr lang="ar-SA" altLang="ar-SA" sz="2400" b="1" dirty="0" err="1">
                  <a:solidFill>
                    <a:srgbClr val="00B050"/>
                  </a:solidFill>
                </a:rPr>
                <a:t>ت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89" name="Group 41">
              <a:extLst>
                <a:ext uri="{FF2B5EF4-FFF2-40B4-BE49-F238E27FC236}">
                  <a16:creationId xmlns:a16="http://schemas.microsoft.com/office/drawing/2014/main" id="{7FDADC4F-2242-BC42-9A07-F12A1E3A0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3376"/>
              <a:ext cx="340" cy="490"/>
              <a:chOff x="5307" y="1253"/>
              <a:chExt cx="226" cy="490"/>
            </a:xfrm>
          </p:grpSpPr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D3828FA7-EA13-B24B-B06E-B313D7547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٨</a:t>
                </a:r>
                <a:endParaRPr lang="en-US" altLang="ar-SA" sz="2400" b="1" dirty="0"/>
              </a:p>
            </p:txBody>
          </p:sp>
          <p:sp>
            <p:nvSpPr>
              <p:cNvPr id="91" name="Line 43">
                <a:extLst>
                  <a:ext uri="{FF2B5EF4-FFF2-40B4-BE49-F238E27FC236}">
                    <a16:creationId xmlns:a16="http://schemas.microsoft.com/office/drawing/2014/main" id="{1908D732-3014-294C-989C-852D2E6FF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" name="Text Box 87">
                <a:extLst>
                  <a:ext uri="{FF2B5EF4-FFF2-40B4-BE49-F238E27FC236}">
                    <a16:creationId xmlns:a16="http://schemas.microsoft.com/office/drawing/2014/main" id="{E65BC337-81E8-4C47-89FF-EA0A51B30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١١</a:t>
                </a:r>
                <a:endParaRPr lang="en-US" altLang="ar-SA" sz="2400" b="1" dirty="0"/>
              </a:p>
            </p:txBody>
          </p:sp>
        </p:grpSp>
      </p:grpSp>
      <p:sp>
        <p:nvSpPr>
          <p:cNvPr id="93" name="Rectangle 46">
            <a:extLst>
              <a:ext uri="{FF2B5EF4-FFF2-40B4-BE49-F238E27FC236}">
                <a16:creationId xmlns:a16="http://schemas.microsoft.com/office/drawing/2014/main" id="{EA0CE374-EE01-2749-974B-37EF0AE3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921" y="2034837"/>
            <a:ext cx="3939785" cy="3492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4" name="Text Box 87">
            <a:extLst>
              <a:ext uri="{FF2B5EF4-FFF2-40B4-BE49-F238E27FC236}">
                <a16:creationId xmlns:a16="http://schemas.microsoft.com/office/drawing/2014/main" id="{84544019-30CB-254F-A507-8884083F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034" y="2187008"/>
            <a:ext cx="4125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= ٢ ــ ٢ [ ٢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ــ ٣ ( ١ ــ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) ]</a:t>
            </a:r>
            <a:endParaRPr lang="en-US" altLang="ar-SA" sz="2400" b="1" dirty="0"/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51B5B16F-92F7-6645-A369-953437032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155" y="2995358"/>
            <a:ext cx="398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= ٢ ــ ٢ [ ٢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ــ ٣ + ٣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 ]</a:t>
            </a:r>
            <a:endParaRPr lang="en-US" altLang="ar-SA" sz="2400" b="1" dirty="0"/>
          </a:p>
        </p:txBody>
      </p:sp>
      <p:sp>
        <p:nvSpPr>
          <p:cNvPr id="96" name="Text Box 87">
            <a:extLst>
              <a:ext uri="{FF2B5EF4-FFF2-40B4-BE49-F238E27FC236}">
                <a16:creationId xmlns:a16="http://schemas.microsoft.com/office/drawing/2014/main" id="{31F23062-2939-9B41-812A-38F1827B8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476" y="3860514"/>
            <a:ext cx="3370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= ٢ ــ ٤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+ ٦ ــ ٦ </a:t>
            </a:r>
            <a:r>
              <a:rPr lang="ar-SA" altLang="ar-SA" sz="2400" b="1" dirty="0" err="1"/>
              <a:t>ت</a:t>
            </a:r>
            <a:endParaRPr lang="en-US" altLang="ar-SA" sz="2400" b="1" dirty="0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38426C89-9DC6-A34F-A722-7D0ED2DA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453" y="4676489"/>
            <a:ext cx="2541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= ــ ١٠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+ ٨</a:t>
            </a:r>
            <a:endParaRPr lang="en-US" altLang="ar-SA" sz="2400" b="1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684B57D-CFE0-744E-A3CD-3CECAC91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402" y="636138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163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2" grpId="0"/>
      <p:bldP spid="73" grpId="0"/>
      <p:bldP spid="74" grpId="0"/>
      <p:bldP spid="75" grpId="0" animBg="1"/>
      <p:bldP spid="77" grpId="0"/>
      <p:bldP spid="83" grpId="0"/>
      <p:bldP spid="84" grpId="0"/>
      <p:bldP spid="94" grpId="0"/>
      <p:bldP spid="95" grpId="0"/>
      <p:bldP spid="96" grpId="0"/>
      <p:bldP spid="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مهارات تفكير عليا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9983" y="43397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Rectangle 10">
            <a:extLst>
              <a:ext uri="{FF2B5EF4-FFF2-40B4-BE49-F238E27FC236}">
                <a16:creationId xmlns:a16="http://schemas.microsoft.com/office/drawing/2014/main" id="{AAEFCBB4-E10F-ED48-9018-8A65136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102" y="400781"/>
            <a:ext cx="8389937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اكتب معادلة تحتوي متغيرا في كل من طرفيها بحيث يكون أحد المعاملات على الأقل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كسرا ويكون حلها ــ ٦ وناقش الخطوات التي اتبعتها .</a:t>
            </a: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901299FF-400E-954A-97D1-8BD58071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815" y="1460397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= ــ ٦</a:t>
            </a:r>
            <a:endParaRPr lang="en-US" altLang="ar-SA" sz="2400" b="1" dirty="0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EA6DA816-1D70-7541-AF03-582C78CE2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177" y="2203347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= ــ ١٢</a:t>
            </a:r>
            <a:endParaRPr lang="en-US" altLang="ar-SA" sz="2400" b="1" dirty="0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C1E21A56-B530-2546-9173-E2115E787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990" y="3041547"/>
            <a:ext cx="248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٦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= ٤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ــ ١٢</a:t>
            </a:r>
            <a:endParaRPr lang="en-US" altLang="ar-SA" sz="2400" b="1" dirty="0"/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23B18157-6471-424C-B827-555068CC1314}"/>
              </a:ext>
            </a:extLst>
          </p:cNvPr>
          <p:cNvGrpSpPr>
            <a:grpSpLocks/>
          </p:cNvGrpSpPr>
          <p:nvPr/>
        </p:nvGrpSpPr>
        <p:grpSpPr bwMode="auto">
          <a:xfrm>
            <a:off x="7365065" y="3743222"/>
            <a:ext cx="2541587" cy="777875"/>
            <a:chOff x="4069" y="2926"/>
            <a:chExt cx="1601" cy="490"/>
          </a:xfrm>
        </p:grpSpPr>
        <p:sp>
          <p:nvSpPr>
            <p:cNvPr id="74" name="Text Box 87">
              <a:extLst>
                <a:ext uri="{FF2B5EF4-FFF2-40B4-BE49-F238E27FC236}">
                  <a16:creationId xmlns:a16="http://schemas.microsoft.com/office/drawing/2014/main" id="{0A2DA8F0-2B6F-974E-B4B1-5AFD7DCD0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9" y="3006"/>
              <a:ext cx="16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 err="1"/>
                <a:t>س</a:t>
              </a:r>
              <a:r>
                <a:rPr lang="ar-SA" altLang="ar-SA" sz="2400" b="1" dirty="0"/>
                <a:t> =      </a:t>
              </a:r>
              <a:r>
                <a:rPr lang="ar-SA" altLang="ar-SA" sz="2400" b="1" dirty="0" err="1"/>
                <a:t>س</a:t>
              </a:r>
              <a:r>
                <a:rPr lang="ar-SA" altLang="ar-SA" sz="2400" b="1" dirty="0"/>
                <a:t> ــ ٢</a:t>
              </a:r>
              <a:endParaRPr lang="en-US" altLang="ar-SA" sz="2400" b="1" dirty="0"/>
            </a:p>
          </p:txBody>
        </p:sp>
        <p:grpSp>
          <p:nvGrpSpPr>
            <p:cNvPr id="75" name="Group 36">
              <a:extLst>
                <a:ext uri="{FF2B5EF4-FFF2-40B4-BE49-F238E27FC236}">
                  <a16:creationId xmlns:a16="http://schemas.microsoft.com/office/drawing/2014/main" id="{FB3BD905-45B9-4043-BF61-D978646619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9" y="2926"/>
              <a:ext cx="250" cy="490"/>
              <a:chOff x="5307" y="1253"/>
              <a:chExt cx="226" cy="490"/>
            </a:xfrm>
          </p:grpSpPr>
          <p:sp>
            <p:nvSpPr>
              <p:cNvPr id="76" name="Text Box 87">
                <a:extLst>
                  <a:ext uri="{FF2B5EF4-FFF2-40B4-BE49-F238E27FC236}">
                    <a16:creationId xmlns:a16="http://schemas.microsoft.com/office/drawing/2014/main" id="{62A5F1F8-43DC-934C-B129-16F79A69F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٤</a:t>
                </a:r>
                <a:endParaRPr lang="en-US" altLang="ar-SA" sz="2400" b="1" dirty="0"/>
              </a:p>
            </p:txBody>
          </p:sp>
          <p:sp>
            <p:nvSpPr>
              <p:cNvPr id="77" name="Line 38">
                <a:extLst>
                  <a:ext uri="{FF2B5EF4-FFF2-40B4-BE49-F238E27FC236}">
                    <a16:creationId xmlns:a16="http://schemas.microsoft.com/office/drawing/2014/main" id="{1E5523A1-0EBD-7542-AB11-D7EC75DC7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" name="Text Box 87">
                <a:extLst>
                  <a:ext uri="{FF2B5EF4-FFF2-40B4-BE49-F238E27FC236}">
                    <a16:creationId xmlns:a16="http://schemas.microsoft.com/office/drawing/2014/main" id="{4CB4CAD3-81FD-DC4D-8CC2-B01F144F8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٦</a:t>
                </a:r>
                <a:endParaRPr lang="en-US" altLang="ar-SA" sz="2400" b="1" dirty="0"/>
              </a:p>
            </p:txBody>
          </p:sp>
        </p:grpSp>
      </p:grpSp>
      <p:grpSp>
        <p:nvGrpSpPr>
          <p:cNvPr id="79" name="Group 41">
            <a:extLst>
              <a:ext uri="{FF2B5EF4-FFF2-40B4-BE49-F238E27FC236}">
                <a16:creationId xmlns:a16="http://schemas.microsoft.com/office/drawing/2014/main" id="{4862EA85-9D9D-7447-9E11-D26B60A7231C}"/>
              </a:ext>
            </a:extLst>
          </p:cNvPr>
          <p:cNvGrpSpPr>
            <a:grpSpLocks/>
          </p:cNvGrpSpPr>
          <p:nvPr/>
        </p:nvGrpSpPr>
        <p:grpSpPr bwMode="auto">
          <a:xfrm>
            <a:off x="7379352" y="4594122"/>
            <a:ext cx="2541588" cy="777875"/>
            <a:chOff x="4069" y="2926"/>
            <a:chExt cx="1601" cy="490"/>
          </a:xfrm>
        </p:grpSpPr>
        <p:sp>
          <p:nvSpPr>
            <p:cNvPr id="80" name="Text Box 87">
              <a:extLst>
                <a:ext uri="{FF2B5EF4-FFF2-40B4-BE49-F238E27FC236}">
                  <a16:creationId xmlns:a16="http://schemas.microsoft.com/office/drawing/2014/main" id="{D3E3092E-4E96-C54F-86EA-3736F8631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9" y="3006"/>
              <a:ext cx="16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 err="1"/>
                <a:t>س</a:t>
              </a:r>
              <a:r>
                <a:rPr lang="ar-SA" altLang="ar-SA" sz="2400" b="1" dirty="0"/>
                <a:t> =      </a:t>
              </a:r>
              <a:r>
                <a:rPr lang="ar-SA" altLang="ar-SA" sz="2400" b="1" dirty="0" err="1"/>
                <a:t>س</a:t>
              </a:r>
              <a:r>
                <a:rPr lang="ar-SA" altLang="ar-SA" sz="2400" b="1" dirty="0"/>
                <a:t> ــ ٢</a:t>
              </a:r>
              <a:endParaRPr lang="en-US" altLang="ar-SA" sz="2400" b="1" dirty="0"/>
            </a:p>
          </p:txBody>
        </p:sp>
        <p:grpSp>
          <p:nvGrpSpPr>
            <p:cNvPr id="81" name="Group 43">
              <a:extLst>
                <a:ext uri="{FF2B5EF4-FFF2-40B4-BE49-F238E27FC236}">
                  <a16:creationId xmlns:a16="http://schemas.microsoft.com/office/drawing/2014/main" id="{D6F52C70-50E1-A645-A69C-B2F37C829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9" y="2926"/>
              <a:ext cx="250" cy="490"/>
              <a:chOff x="5307" y="1253"/>
              <a:chExt cx="226" cy="490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4FD8F6D9-DBE9-074A-AA54-0503A306D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  <a:endParaRPr lang="en-US" altLang="ar-SA" sz="2400" b="1" dirty="0"/>
              </a:p>
            </p:txBody>
          </p:sp>
          <p:sp>
            <p:nvSpPr>
              <p:cNvPr id="83" name="Line 45">
                <a:extLst>
                  <a:ext uri="{FF2B5EF4-FFF2-40B4-BE49-F238E27FC236}">
                    <a16:creationId xmlns:a16="http://schemas.microsoft.com/office/drawing/2014/main" id="{F86B95DC-890A-1047-ACFF-D105CD543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 Box 87">
                <a:extLst>
                  <a:ext uri="{FF2B5EF4-FFF2-40B4-BE49-F238E27FC236}">
                    <a16:creationId xmlns:a16="http://schemas.microsoft.com/office/drawing/2014/main" id="{F5CC8130-1834-834F-A773-A33A22448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٣</a:t>
                </a:r>
                <a:endParaRPr lang="en-US" altLang="ar-SA" sz="2400" b="1" dirty="0"/>
              </a:p>
            </p:txBody>
          </p:sp>
        </p:grpSp>
      </p:grpSp>
      <p:sp>
        <p:nvSpPr>
          <p:cNvPr id="85" name="AutoShape 47">
            <a:extLst>
              <a:ext uri="{FF2B5EF4-FFF2-40B4-BE49-F238E27FC236}">
                <a16:creationId xmlns:a16="http://schemas.microsoft.com/office/drawing/2014/main" id="{D88E13DF-E009-224A-8013-AE351577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38" y="1604307"/>
            <a:ext cx="3636963" cy="466725"/>
          </a:xfrm>
          <a:prstGeom prst="homePlate">
            <a:avLst>
              <a:gd name="adj" fmla="val 19481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ضرب الطرفين في ٢</a:t>
            </a:r>
          </a:p>
        </p:txBody>
      </p:sp>
      <p:sp>
        <p:nvSpPr>
          <p:cNvPr id="86" name="AutoShape 48">
            <a:extLst>
              <a:ext uri="{FF2B5EF4-FFF2-40B4-BE49-F238E27FC236}">
                <a16:creationId xmlns:a16="http://schemas.microsoft.com/office/drawing/2014/main" id="{20EE90DB-E5E6-D24C-8A02-5E39D08F7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010" y="2386576"/>
            <a:ext cx="3636963" cy="466725"/>
          </a:xfrm>
          <a:prstGeom prst="homePlate">
            <a:avLst>
              <a:gd name="adj" fmla="val 19481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اضافة ٤ </a:t>
            </a: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للطرفين</a:t>
            </a:r>
          </a:p>
        </p:txBody>
      </p:sp>
      <p:sp>
        <p:nvSpPr>
          <p:cNvPr id="87" name="AutoShape 49">
            <a:extLst>
              <a:ext uri="{FF2B5EF4-FFF2-40B4-BE49-F238E27FC236}">
                <a16:creationId xmlns:a16="http://schemas.microsoft.com/office/drawing/2014/main" id="{8FD69D5F-9966-7548-9F5B-19E5303A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49" y="3353898"/>
            <a:ext cx="3636963" cy="466725"/>
          </a:xfrm>
          <a:prstGeom prst="homePlate">
            <a:avLst>
              <a:gd name="adj" fmla="val 19481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قسمة حدود المعادلة على ٦</a:t>
            </a:r>
          </a:p>
        </p:txBody>
      </p:sp>
      <p:sp>
        <p:nvSpPr>
          <p:cNvPr id="88" name="AutoShape 50">
            <a:extLst>
              <a:ext uri="{FF2B5EF4-FFF2-40B4-BE49-F238E27FC236}">
                <a16:creationId xmlns:a16="http://schemas.microsoft.com/office/drawing/2014/main" id="{DAFB068B-1AF7-4C46-9BFB-FF2D3A90B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412" y="4629152"/>
            <a:ext cx="3636963" cy="466725"/>
          </a:xfrm>
          <a:prstGeom prst="homePlate">
            <a:avLst>
              <a:gd name="adj" fmla="val 19481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تبسيط الكسر</a:t>
            </a:r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32B41F5D-0189-D94C-B775-95C9F8527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541" y="5393134"/>
            <a:ext cx="248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المعادلة المطلوبة هي :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90" name="Group 58">
            <a:extLst>
              <a:ext uri="{FF2B5EF4-FFF2-40B4-BE49-F238E27FC236}">
                <a16:creationId xmlns:a16="http://schemas.microsoft.com/office/drawing/2014/main" id="{5794694F-932E-2649-B5BE-31E99A13A076}"/>
              </a:ext>
            </a:extLst>
          </p:cNvPr>
          <p:cNvGrpSpPr>
            <a:grpSpLocks/>
          </p:cNvGrpSpPr>
          <p:nvPr/>
        </p:nvGrpSpPr>
        <p:grpSpPr bwMode="auto">
          <a:xfrm>
            <a:off x="2046720" y="5300424"/>
            <a:ext cx="2541587" cy="777875"/>
            <a:chOff x="4069" y="2926"/>
            <a:chExt cx="1601" cy="490"/>
          </a:xfrm>
        </p:grpSpPr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59F7DE9D-7395-8149-8AF2-BDFF77493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9" y="3006"/>
              <a:ext cx="16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 err="1">
                  <a:solidFill>
                    <a:srgbClr val="0070C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70C0"/>
                  </a:solidFill>
                </a:rPr>
                <a:t> =      </a:t>
              </a:r>
              <a:r>
                <a:rPr lang="ar-SA" altLang="ar-SA" sz="2400" b="1" dirty="0" err="1">
                  <a:solidFill>
                    <a:srgbClr val="0070C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70C0"/>
                  </a:solidFill>
                </a:rPr>
                <a:t> ــ ٢</a:t>
              </a:r>
              <a:endParaRPr lang="en-US" altLang="ar-SA" sz="2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92" name="Group 60">
              <a:extLst>
                <a:ext uri="{FF2B5EF4-FFF2-40B4-BE49-F238E27FC236}">
                  <a16:creationId xmlns:a16="http://schemas.microsoft.com/office/drawing/2014/main" id="{00C1E13B-9896-AF44-B696-51B37D67B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9" y="2926"/>
              <a:ext cx="250" cy="490"/>
              <a:chOff x="5307" y="1253"/>
              <a:chExt cx="226" cy="490"/>
            </a:xfrm>
          </p:grpSpPr>
          <p:sp>
            <p:nvSpPr>
              <p:cNvPr id="93" name="Text Box 87">
                <a:extLst>
                  <a:ext uri="{FF2B5EF4-FFF2-40B4-BE49-F238E27FC236}">
                    <a16:creationId xmlns:a16="http://schemas.microsoft.com/office/drawing/2014/main" id="{0D336709-D292-534B-B3F2-52116F8B4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70C0"/>
                    </a:solidFill>
                  </a:rPr>
                  <a:t>٢</a:t>
                </a:r>
                <a:endParaRPr lang="en-US" altLang="ar-SA" sz="2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Line 62">
                <a:extLst>
                  <a:ext uri="{FF2B5EF4-FFF2-40B4-BE49-F238E27FC236}">
                    <a16:creationId xmlns:a16="http://schemas.microsoft.com/office/drawing/2014/main" id="{1F243C75-EFA7-894F-BD28-19F216C3C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" name="Text Box 87">
                <a:extLst>
                  <a:ext uri="{FF2B5EF4-FFF2-40B4-BE49-F238E27FC236}">
                    <a16:creationId xmlns:a16="http://schemas.microsoft.com/office/drawing/2014/main" id="{259978C3-F809-1742-8106-DFFC471F1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70C0"/>
                    </a:solidFill>
                  </a:rPr>
                  <a:t>٣</a:t>
                </a:r>
                <a:endParaRPr lang="en-US" altLang="ar-SA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1F42417-AAF3-2F43-8423-117BD28D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841" y="634832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104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0" grpId="0"/>
      <p:bldP spid="71" grpId="0"/>
      <p:bldP spid="72" grpId="0"/>
      <p:bldP spid="85" grpId="0" animBg="1"/>
      <p:bldP spid="86" grpId="0" animBg="1"/>
      <p:bldP spid="87" grpId="0" animBg="1"/>
      <p:bldP spid="88" grpId="0" animBg="1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CA89505-8829-864B-A960-29FCB98C64C0}"/>
              </a:ext>
            </a:extLst>
          </p:cNvPr>
          <p:cNvGrpSpPr/>
          <p:nvPr/>
        </p:nvGrpSpPr>
        <p:grpSpPr>
          <a:xfrm>
            <a:off x="1203959" y="252340"/>
            <a:ext cx="4961865" cy="6253263"/>
            <a:chOff x="1203959" y="252340"/>
            <a:chExt cx="4961865" cy="6253263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AF96BE59-88ED-B04A-96D7-AA4E7F5EA38F}"/>
                </a:ext>
              </a:extLst>
            </p:cNvPr>
            <p:cNvSpPr/>
            <p:nvPr/>
          </p:nvSpPr>
          <p:spPr>
            <a:xfrm flipH="1">
              <a:off x="1203959" y="297132"/>
              <a:ext cx="4836478" cy="6103614"/>
            </a:xfrm>
            <a:prstGeom prst="rect">
              <a:avLst/>
            </a:prstGeom>
            <a:gradFill flip="none" rotWithShape="0">
              <a:gsLst>
                <a:gs pos="3000">
                  <a:srgbClr val="D6ADEF"/>
                </a:gs>
                <a:gs pos="76000">
                  <a:srgbClr val="DFC5DF"/>
                </a:gs>
                <a:gs pos="18000">
                  <a:srgbClr val="FFF6DE"/>
                </a:gs>
                <a:gs pos="60000">
                  <a:srgbClr val="009193"/>
                </a:gs>
                <a:gs pos="30000">
                  <a:srgbClr val="65A96B"/>
                </a:gs>
                <a:gs pos="45000">
                  <a:srgbClr val="6A62A1"/>
                </a:gs>
                <a:gs pos="83000">
                  <a:srgbClr val="FFEBAC"/>
                </a:gs>
                <a:gs pos="100000">
                  <a:srgbClr val="BFFCFF"/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  <a:round/>
            </a:ln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19" name="مستطيل مستدير الزوايا 18">
              <a:extLst>
                <a:ext uri="{FF2B5EF4-FFF2-40B4-BE49-F238E27FC236}">
                  <a16:creationId xmlns:a16="http://schemas.microsoft.com/office/drawing/2014/main" id="{5A2DD5C3-6C7A-0D46-AE14-24B6BAE2B749}"/>
                </a:ext>
              </a:extLst>
            </p:cNvPr>
            <p:cNvSpPr/>
            <p:nvPr/>
          </p:nvSpPr>
          <p:spPr>
            <a:xfrm>
              <a:off x="5428351" y="364603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0" name="مستطيل مستدير الزوايا 19">
              <a:extLst>
                <a:ext uri="{FF2B5EF4-FFF2-40B4-BE49-F238E27FC236}">
                  <a16:creationId xmlns:a16="http://schemas.microsoft.com/office/drawing/2014/main" id="{79785CED-CA91-CD49-AB81-78E792BDBFEA}"/>
                </a:ext>
              </a:extLst>
            </p:cNvPr>
            <p:cNvSpPr/>
            <p:nvPr/>
          </p:nvSpPr>
          <p:spPr>
            <a:xfrm>
              <a:off x="5428351" y="418403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1" name="مستطيل مستدير الزوايا 20">
              <a:extLst>
                <a:ext uri="{FF2B5EF4-FFF2-40B4-BE49-F238E27FC236}">
                  <a16:creationId xmlns:a16="http://schemas.microsoft.com/office/drawing/2014/main" id="{1366F773-6876-0B4E-87CA-840358F2D1E9}"/>
                </a:ext>
              </a:extLst>
            </p:cNvPr>
            <p:cNvSpPr/>
            <p:nvPr/>
          </p:nvSpPr>
          <p:spPr>
            <a:xfrm>
              <a:off x="5428351" y="465745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2" name="مستطيل مستدير الزوايا 21">
              <a:extLst>
                <a:ext uri="{FF2B5EF4-FFF2-40B4-BE49-F238E27FC236}">
                  <a16:creationId xmlns:a16="http://schemas.microsoft.com/office/drawing/2014/main" id="{F7228C0F-CB74-8449-B2D2-060140ED6CDC}"/>
                </a:ext>
              </a:extLst>
            </p:cNvPr>
            <p:cNvSpPr/>
            <p:nvPr/>
          </p:nvSpPr>
          <p:spPr>
            <a:xfrm>
              <a:off x="5428351" y="512579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3" name="مستطيل مستدير الزوايا 22">
              <a:extLst>
                <a:ext uri="{FF2B5EF4-FFF2-40B4-BE49-F238E27FC236}">
                  <a16:creationId xmlns:a16="http://schemas.microsoft.com/office/drawing/2014/main" id="{C6DA50CE-B0A1-2344-83D3-53F22BEEBBE6}"/>
                </a:ext>
              </a:extLst>
            </p:cNvPr>
            <p:cNvSpPr/>
            <p:nvPr/>
          </p:nvSpPr>
          <p:spPr>
            <a:xfrm>
              <a:off x="5428351" y="5591268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4" name="مستطيل مستدير الزوايا 23">
              <a:extLst>
                <a:ext uri="{FF2B5EF4-FFF2-40B4-BE49-F238E27FC236}">
                  <a16:creationId xmlns:a16="http://schemas.microsoft.com/office/drawing/2014/main" id="{6D817F78-3620-7F42-A40D-04D2892DF35C}"/>
                </a:ext>
              </a:extLst>
            </p:cNvPr>
            <p:cNvSpPr/>
            <p:nvPr/>
          </p:nvSpPr>
          <p:spPr>
            <a:xfrm>
              <a:off x="5443232" y="6078489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19488" name="Google Shape;150;p5">
              <a:extLst>
                <a:ext uri="{FF2B5EF4-FFF2-40B4-BE49-F238E27FC236}">
                  <a16:creationId xmlns:a16="http://schemas.microsoft.com/office/drawing/2014/main" id="{4E8AFA14-7337-774E-8AD8-834DE961C7E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28400" y="3741555"/>
              <a:ext cx="547687" cy="604838"/>
              <a:chOff x="1283516" y="896752"/>
              <a:chExt cx="509409" cy="351872"/>
            </a:xfrm>
          </p:grpSpPr>
          <p:sp>
            <p:nvSpPr>
              <p:cNvPr id="26" name="Google Shape;152;p5">
                <a:extLst>
                  <a:ext uri="{FF2B5EF4-FFF2-40B4-BE49-F238E27FC236}">
                    <a16:creationId xmlns:a16="http://schemas.microsoft.com/office/drawing/2014/main" id="{4CB99A64-6BF8-B049-A2B2-AF809F48CCD8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3;p5">
                <a:extLst>
                  <a:ext uri="{FF2B5EF4-FFF2-40B4-BE49-F238E27FC236}">
                    <a16:creationId xmlns:a16="http://schemas.microsoft.com/office/drawing/2014/main" id="{908AAFE2-0877-6847-9545-E4B43632A06C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9" name="Google Shape;150;p5">
              <a:extLst>
                <a:ext uri="{FF2B5EF4-FFF2-40B4-BE49-F238E27FC236}">
                  <a16:creationId xmlns:a16="http://schemas.microsoft.com/office/drawing/2014/main" id="{94DB4187-3204-F444-B2CC-AFD5755C98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48603" y="4714150"/>
              <a:ext cx="547688" cy="604838"/>
              <a:chOff x="1283516" y="896752"/>
              <a:chExt cx="509409" cy="351872"/>
            </a:xfrm>
          </p:grpSpPr>
          <p:sp>
            <p:nvSpPr>
              <p:cNvPr id="41" name="Google Shape;152;p5">
                <a:extLst>
                  <a:ext uri="{FF2B5EF4-FFF2-40B4-BE49-F238E27FC236}">
                    <a16:creationId xmlns:a16="http://schemas.microsoft.com/office/drawing/2014/main" id="{BE4F4187-6E97-1B44-93A1-CE3BD11E697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3;p5">
                <a:extLst>
                  <a:ext uri="{FF2B5EF4-FFF2-40B4-BE49-F238E27FC236}">
                    <a16:creationId xmlns:a16="http://schemas.microsoft.com/office/drawing/2014/main" id="{9D1943E1-7D9F-864F-AD8C-25D6BDDF07EB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0" name="Google Shape;150;p5">
              <a:extLst>
                <a:ext uri="{FF2B5EF4-FFF2-40B4-BE49-F238E27FC236}">
                  <a16:creationId xmlns:a16="http://schemas.microsoft.com/office/drawing/2014/main" id="{3EBD406E-7E33-444D-8362-710CCC16F63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81942" y="5650775"/>
              <a:ext cx="547687" cy="604838"/>
              <a:chOff x="1283516" y="896752"/>
              <a:chExt cx="509409" cy="351872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14A1B242-C85A-624C-BC36-201B414DCD70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9039D2BB-ACDF-1740-B3F4-2FA6903E018E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مستطيل مستدير الزوايا 67">
              <a:extLst>
                <a:ext uri="{FF2B5EF4-FFF2-40B4-BE49-F238E27FC236}">
                  <a16:creationId xmlns:a16="http://schemas.microsoft.com/office/drawing/2014/main" id="{34359695-56C4-A041-98F8-207CCAB49801}"/>
                </a:ext>
              </a:extLst>
            </p:cNvPr>
            <p:cNvSpPr/>
            <p:nvPr/>
          </p:nvSpPr>
          <p:spPr>
            <a:xfrm>
              <a:off x="5397871" y="53707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69" name="مستطيل مستدير الزوايا 68">
              <a:extLst>
                <a:ext uri="{FF2B5EF4-FFF2-40B4-BE49-F238E27FC236}">
                  <a16:creationId xmlns:a16="http://schemas.microsoft.com/office/drawing/2014/main" id="{1233A23D-0D7A-DB46-81AC-FCD9263E6B79}"/>
                </a:ext>
              </a:extLst>
            </p:cNvPr>
            <p:cNvSpPr/>
            <p:nvPr/>
          </p:nvSpPr>
          <p:spPr>
            <a:xfrm>
              <a:off x="5397871" y="107507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0" name="مستطيل مستدير الزوايا 69">
              <a:extLst>
                <a:ext uri="{FF2B5EF4-FFF2-40B4-BE49-F238E27FC236}">
                  <a16:creationId xmlns:a16="http://schemas.microsoft.com/office/drawing/2014/main" id="{973B7A8A-97BD-8447-9DDB-0E703D44C482}"/>
                </a:ext>
              </a:extLst>
            </p:cNvPr>
            <p:cNvSpPr/>
            <p:nvPr/>
          </p:nvSpPr>
          <p:spPr>
            <a:xfrm>
              <a:off x="5397871" y="201683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1" name="مستطيل مستدير الزوايا 70">
              <a:extLst>
                <a:ext uri="{FF2B5EF4-FFF2-40B4-BE49-F238E27FC236}">
                  <a16:creationId xmlns:a16="http://schemas.microsoft.com/office/drawing/2014/main" id="{7D5135A3-A11B-6046-AE04-F9D6F8FCAA07}"/>
                </a:ext>
              </a:extLst>
            </p:cNvPr>
            <p:cNvSpPr/>
            <p:nvPr/>
          </p:nvSpPr>
          <p:spPr>
            <a:xfrm>
              <a:off x="5397870" y="260329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2" name="مستطيل مستدير الزوايا 71">
              <a:extLst>
                <a:ext uri="{FF2B5EF4-FFF2-40B4-BE49-F238E27FC236}">
                  <a16:creationId xmlns:a16="http://schemas.microsoft.com/office/drawing/2014/main" id="{0513526F-1414-624C-8D90-D5AB3A3E2C5F}"/>
                </a:ext>
              </a:extLst>
            </p:cNvPr>
            <p:cNvSpPr/>
            <p:nvPr/>
          </p:nvSpPr>
          <p:spPr>
            <a:xfrm>
              <a:off x="5397870" y="310783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73" name="Google Shape;150;p5">
              <a:extLst>
                <a:ext uri="{FF2B5EF4-FFF2-40B4-BE49-F238E27FC236}">
                  <a16:creationId xmlns:a16="http://schemas.microsoft.com/office/drawing/2014/main" id="{EA5E1B57-1AE3-B849-9191-E0FC27D854A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18137" y="617765"/>
              <a:ext cx="547687" cy="604838"/>
              <a:chOff x="1283516" y="896752"/>
              <a:chExt cx="509409" cy="351872"/>
            </a:xfrm>
          </p:grpSpPr>
          <p:sp>
            <p:nvSpPr>
              <p:cNvPr id="74" name="Google Shape;152;p5">
                <a:extLst>
                  <a:ext uri="{FF2B5EF4-FFF2-40B4-BE49-F238E27FC236}">
                    <a16:creationId xmlns:a16="http://schemas.microsoft.com/office/drawing/2014/main" id="{AF557BAB-63F1-854B-96AB-20F4501374BE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53;p5">
                <a:extLst>
                  <a:ext uri="{FF2B5EF4-FFF2-40B4-BE49-F238E27FC236}">
                    <a16:creationId xmlns:a16="http://schemas.microsoft.com/office/drawing/2014/main" id="{CCCC8714-7263-1B46-835D-BDFEB2533B8B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150;p5">
              <a:extLst>
                <a:ext uri="{FF2B5EF4-FFF2-40B4-BE49-F238E27FC236}">
                  <a16:creationId xmlns:a16="http://schemas.microsoft.com/office/drawing/2014/main" id="{8EE82A37-53D5-C04C-A0D2-EBFF0A59370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25308" y="2664477"/>
              <a:ext cx="547687" cy="604838"/>
              <a:chOff x="1283516" y="896752"/>
              <a:chExt cx="509409" cy="351872"/>
            </a:xfrm>
          </p:grpSpPr>
          <p:sp>
            <p:nvSpPr>
              <p:cNvPr id="80" name="Google Shape;152;p5">
                <a:extLst>
                  <a:ext uri="{FF2B5EF4-FFF2-40B4-BE49-F238E27FC236}">
                    <a16:creationId xmlns:a16="http://schemas.microsoft.com/office/drawing/2014/main" id="{2E4550FB-96D8-3A46-83F8-9D3D7FF9891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53;p5">
                <a:extLst>
                  <a:ext uri="{FF2B5EF4-FFF2-40B4-BE49-F238E27FC236}">
                    <a16:creationId xmlns:a16="http://schemas.microsoft.com/office/drawing/2014/main" id="{F99B2149-9220-7843-9EAB-AD9BBAFAADC8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مستطيل مستدير الزوايا 81">
              <a:extLst>
                <a:ext uri="{FF2B5EF4-FFF2-40B4-BE49-F238E27FC236}">
                  <a16:creationId xmlns:a16="http://schemas.microsoft.com/office/drawing/2014/main" id="{4C677F04-F7F9-1347-BC8A-CD9A17319463}"/>
                </a:ext>
              </a:extLst>
            </p:cNvPr>
            <p:cNvSpPr/>
            <p:nvPr/>
          </p:nvSpPr>
          <p:spPr>
            <a:xfrm>
              <a:off x="5415611" y="155335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76" name="Google Shape;150;p5">
              <a:extLst>
                <a:ext uri="{FF2B5EF4-FFF2-40B4-BE49-F238E27FC236}">
                  <a16:creationId xmlns:a16="http://schemas.microsoft.com/office/drawing/2014/main" id="{E0C564EF-015A-144A-9505-953B5652D52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37490" y="1610705"/>
              <a:ext cx="547688" cy="604838"/>
              <a:chOff x="1283516" y="896752"/>
              <a:chExt cx="509409" cy="351872"/>
            </a:xfrm>
          </p:grpSpPr>
          <p:sp>
            <p:nvSpPr>
              <p:cNvPr id="77" name="Google Shape;152;p5">
                <a:extLst>
                  <a:ext uri="{FF2B5EF4-FFF2-40B4-BE49-F238E27FC236}">
                    <a16:creationId xmlns:a16="http://schemas.microsoft.com/office/drawing/2014/main" id="{78A81C5B-F1D7-8A45-8B4F-338E13FE1EDC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53;p5">
                <a:extLst>
                  <a:ext uri="{FF2B5EF4-FFF2-40B4-BE49-F238E27FC236}">
                    <a16:creationId xmlns:a16="http://schemas.microsoft.com/office/drawing/2014/main" id="{80376ABE-E8CA-3F4A-BF0C-2E5E34C19320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78CB6D9D-4961-FF43-BFBB-6317E73BC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4942447">
              <a:off x="2783885" y="3557077"/>
              <a:ext cx="3209415" cy="2614756"/>
            </a:xfrm>
            <a:prstGeom prst="rect">
              <a:avLst/>
            </a:prstGeom>
          </p:spPr>
        </p:pic>
        <p:pic>
          <p:nvPicPr>
            <p:cNvPr id="84" name="صورة 83">
              <a:extLst>
                <a:ext uri="{FF2B5EF4-FFF2-40B4-BE49-F238E27FC236}">
                  <a16:creationId xmlns:a16="http://schemas.microsoft.com/office/drawing/2014/main" id="{F6005693-C927-BA48-B298-7BA94A43B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9997602">
              <a:off x="4043280" y="674068"/>
              <a:ext cx="1625764" cy="1324533"/>
            </a:xfrm>
            <a:prstGeom prst="rect">
              <a:avLst/>
            </a:prstGeom>
          </p:spPr>
        </p:pic>
        <p:pic>
          <p:nvPicPr>
            <p:cNvPr id="88" name="صورة 87">
              <a:extLst>
                <a:ext uri="{FF2B5EF4-FFF2-40B4-BE49-F238E27FC236}">
                  <a16:creationId xmlns:a16="http://schemas.microsoft.com/office/drawing/2014/main" id="{D50C3389-53AC-DD41-80DD-8B4633A00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>
              <a:off x="1239384" y="4527299"/>
              <a:ext cx="2191955" cy="1978304"/>
            </a:xfrm>
            <a:prstGeom prst="rect">
              <a:avLst/>
            </a:prstGeom>
          </p:spPr>
        </p:pic>
        <p:pic>
          <p:nvPicPr>
            <p:cNvPr id="90" name="صورة 89">
              <a:extLst>
                <a:ext uri="{FF2B5EF4-FFF2-40B4-BE49-F238E27FC236}">
                  <a16:creationId xmlns:a16="http://schemas.microsoft.com/office/drawing/2014/main" id="{FF614D9E-CEFA-D246-B8C6-DE007A8B5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1213950" y="252340"/>
              <a:ext cx="1391310" cy="1394099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5852512-8145-024A-81ED-42934ACE5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9997602">
              <a:off x="1556546" y="1452406"/>
              <a:ext cx="3684235" cy="3001599"/>
            </a:xfrm>
            <a:prstGeom prst="rect">
              <a:avLst/>
            </a:prstGeom>
          </p:spPr>
        </p:pic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824519" y="2878834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endParaRPr lang="en-US" altLang="en-US" sz="4000" b="1" dirty="0">
              <a:solidFill>
                <a:srgbClr val="002060"/>
              </a:solidFill>
              <a:cs typeface="Monotype Koufi" pitchFamily="2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220435" y="1545427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١-٣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0B24FF8-B2B6-7245-9E7A-2EE243596E31}"/>
              </a:ext>
            </a:extLst>
          </p:cNvPr>
          <p:cNvSpPr txBox="1"/>
          <p:nvPr/>
        </p:nvSpPr>
        <p:spPr>
          <a:xfrm>
            <a:off x="1386252" y="2491191"/>
            <a:ext cx="40109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200" b="1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التي تحوي متغيرا في طرفيها</a:t>
            </a:r>
            <a:endParaRPr lang="en-US" altLang="en-US" sz="3200" b="1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B299087-3666-5842-8587-2E3AB896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17F3044-FAFB-A84F-8300-F04B4728207A}"/>
              </a:ext>
            </a:extLst>
          </p:cNvPr>
          <p:cNvGrpSpPr/>
          <p:nvPr/>
        </p:nvGrpSpPr>
        <p:grpSpPr>
          <a:xfrm>
            <a:off x="6995159" y="290604"/>
            <a:ext cx="4961865" cy="6276792"/>
            <a:chOff x="1203959" y="228811"/>
            <a:chExt cx="4961865" cy="6276792"/>
          </a:xfrm>
        </p:grpSpPr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8C4CE893-3664-1C49-AEB7-BA63AB7D4566}"/>
                </a:ext>
              </a:extLst>
            </p:cNvPr>
            <p:cNvSpPr/>
            <p:nvPr/>
          </p:nvSpPr>
          <p:spPr>
            <a:xfrm>
              <a:off x="1329346" y="297132"/>
              <a:ext cx="4836478" cy="6103614"/>
            </a:xfrm>
            <a:prstGeom prst="rect">
              <a:avLst/>
            </a:prstGeom>
            <a:gradFill flip="none" rotWithShape="0">
              <a:gsLst>
                <a:gs pos="3000">
                  <a:srgbClr val="D6ADEF"/>
                </a:gs>
                <a:gs pos="76000">
                  <a:srgbClr val="DFC5DF"/>
                </a:gs>
                <a:gs pos="18000">
                  <a:srgbClr val="FFF6DE"/>
                </a:gs>
                <a:gs pos="60000">
                  <a:srgbClr val="009193"/>
                </a:gs>
                <a:gs pos="29000">
                  <a:srgbClr val="65A96B"/>
                </a:gs>
                <a:gs pos="45000">
                  <a:srgbClr val="6A62A1"/>
                </a:gs>
                <a:gs pos="83000">
                  <a:srgbClr val="FFEBAC"/>
                </a:gs>
                <a:gs pos="100000">
                  <a:srgbClr val="BFFCFF"/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  <a:round/>
            </a:ln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48" name="مستطيل مستدير الزوايا 47">
              <a:extLst>
                <a:ext uri="{FF2B5EF4-FFF2-40B4-BE49-F238E27FC236}">
                  <a16:creationId xmlns:a16="http://schemas.microsoft.com/office/drawing/2014/main" id="{AF36D76A-72A4-4244-85B3-AA43392131F0}"/>
                </a:ext>
              </a:extLst>
            </p:cNvPr>
            <p:cNvSpPr/>
            <p:nvPr/>
          </p:nvSpPr>
          <p:spPr>
            <a:xfrm flipH="1">
              <a:off x="1459683" y="364603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49" name="مستطيل مستدير الزوايا 48">
              <a:extLst>
                <a:ext uri="{FF2B5EF4-FFF2-40B4-BE49-F238E27FC236}">
                  <a16:creationId xmlns:a16="http://schemas.microsoft.com/office/drawing/2014/main" id="{148DF9CD-E6C5-4749-8138-2CB673A678F7}"/>
                </a:ext>
              </a:extLst>
            </p:cNvPr>
            <p:cNvSpPr/>
            <p:nvPr/>
          </p:nvSpPr>
          <p:spPr>
            <a:xfrm flipH="1">
              <a:off x="1459683" y="418403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0" name="مستطيل مستدير الزوايا 49">
              <a:extLst>
                <a:ext uri="{FF2B5EF4-FFF2-40B4-BE49-F238E27FC236}">
                  <a16:creationId xmlns:a16="http://schemas.microsoft.com/office/drawing/2014/main" id="{66D5F01C-C734-0F4E-9ABB-5C858773FA7E}"/>
                </a:ext>
              </a:extLst>
            </p:cNvPr>
            <p:cNvSpPr/>
            <p:nvPr/>
          </p:nvSpPr>
          <p:spPr>
            <a:xfrm flipH="1">
              <a:off x="1459683" y="465745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1" name="مستطيل مستدير الزوايا 50">
              <a:extLst>
                <a:ext uri="{FF2B5EF4-FFF2-40B4-BE49-F238E27FC236}">
                  <a16:creationId xmlns:a16="http://schemas.microsoft.com/office/drawing/2014/main" id="{87689E02-8053-7445-BE2B-EF1747F7A759}"/>
                </a:ext>
              </a:extLst>
            </p:cNvPr>
            <p:cNvSpPr/>
            <p:nvPr/>
          </p:nvSpPr>
          <p:spPr>
            <a:xfrm flipH="1">
              <a:off x="1459683" y="512579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2" name="مستطيل مستدير الزوايا 51">
              <a:extLst>
                <a:ext uri="{FF2B5EF4-FFF2-40B4-BE49-F238E27FC236}">
                  <a16:creationId xmlns:a16="http://schemas.microsoft.com/office/drawing/2014/main" id="{419392C0-83AF-5143-B135-880F4B430AA5}"/>
                </a:ext>
              </a:extLst>
            </p:cNvPr>
            <p:cNvSpPr/>
            <p:nvPr/>
          </p:nvSpPr>
          <p:spPr>
            <a:xfrm flipH="1">
              <a:off x="1459683" y="5591268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3" name="مستطيل مستدير الزوايا 52">
              <a:extLst>
                <a:ext uri="{FF2B5EF4-FFF2-40B4-BE49-F238E27FC236}">
                  <a16:creationId xmlns:a16="http://schemas.microsoft.com/office/drawing/2014/main" id="{4FC6994C-E7C3-B145-8D1F-3516FB2B76C0}"/>
                </a:ext>
              </a:extLst>
            </p:cNvPr>
            <p:cNvSpPr/>
            <p:nvPr/>
          </p:nvSpPr>
          <p:spPr>
            <a:xfrm flipH="1">
              <a:off x="1444802" y="6078489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54" name="Google Shape;150;p5">
              <a:extLst>
                <a:ext uri="{FF2B5EF4-FFF2-40B4-BE49-F238E27FC236}">
                  <a16:creationId xmlns:a16="http://schemas.microsoft.com/office/drawing/2014/main" id="{C65249BF-7E65-E848-B23B-F2FFF3A6737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93696" y="3741555"/>
              <a:ext cx="547687" cy="604838"/>
              <a:chOff x="1283516" y="896752"/>
              <a:chExt cx="509409" cy="351872"/>
            </a:xfrm>
          </p:grpSpPr>
          <p:sp>
            <p:nvSpPr>
              <p:cNvPr id="99" name="Google Shape;152;p5">
                <a:extLst>
                  <a:ext uri="{FF2B5EF4-FFF2-40B4-BE49-F238E27FC236}">
                    <a16:creationId xmlns:a16="http://schemas.microsoft.com/office/drawing/2014/main" id="{88EFE24D-D63A-4240-9E19-4B310FA554A3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53;p5">
                <a:extLst>
                  <a:ext uri="{FF2B5EF4-FFF2-40B4-BE49-F238E27FC236}">
                    <a16:creationId xmlns:a16="http://schemas.microsoft.com/office/drawing/2014/main" id="{744DD327-E360-8943-B4DE-3BB96FCB2566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150;p5">
              <a:extLst>
                <a:ext uri="{FF2B5EF4-FFF2-40B4-BE49-F238E27FC236}">
                  <a16:creationId xmlns:a16="http://schemas.microsoft.com/office/drawing/2014/main" id="{CAFC8D33-687F-3F4C-BC72-F7A4968A1A2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73492" y="4714150"/>
              <a:ext cx="547688" cy="604838"/>
              <a:chOff x="1283516" y="896752"/>
              <a:chExt cx="509409" cy="351872"/>
            </a:xfrm>
          </p:grpSpPr>
          <p:sp>
            <p:nvSpPr>
              <p:cNvPr id="97" name="Google Shape;152;p5">
                <a:extLst>
                  <a:ext uri="{FF2B5EF4-FFF2-40B4-BE49-F238E27FC236}">
                    <a16:creationId xmlns:a16="http://schemas.microsoft.com/office/drawing/2014/main" id="{09F4A909-5A8D-C24E-A5C7-1A0E8E161F25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53;p5">
                <a:extLst>
                  <a:ext uri="{FF2B5EF4-FFF2-40B4-BE49-F238E27FC236}">
                    <a16:creationId xmlns:a16="http://schemas.microsoft.com/office/drawing/2014/main" id="{53F57799-CB93-DF4A-BE56-8FFE5867058C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150;p5">
              <a:extLst>
                <a:ext uri="{FF2B5EF4-FFF2-40B4-BE49-F238E27FC236}">
                  <a16:creationId xmlns:a16="http://schemas.microsoft.com/office/drawing/2014/main" id="{CBBD0A42-250F-C14F-89C3-18F9457B196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40154" y="5650775"/>
              <a:ext cx="547687" cy="604838"/>
              <a:chOff x="1283516" y="896752"/>
              <a:chExt cx="509409" cy="351872"/>
            </a:xfrm>
          </p:grpSpPr>
          <p:sp>
            <p:nvSpPr>
              <p:cNvPr id="95" name="Google Shape;152;p5">
                <a:extLst>
                  <a:ext uri="{FF2B5EF4-FFF2-40B4-BE49-F238E27FC236}">
                    <a16:creationId xmlns:a16="http://schemas.microsoft.com/office/drawing/2014/main" id="{C5502E9D-B76A-EB4B-BBE0-24B46D454CB2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44D8FD92-998E-9349-89CD-0FF2332F96FA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" name="مستطيل مستدير الزوايا 56">
              <a:extLst>
                <a:ext uri="{FF2B5EF4-FFF2-40B4-BE49-F238E27FC236}">
                  <a16:creationId xmlns:a16="http://schemas.microsoft.com/office/drawing/2014/main" id="{AA06FAAC-BEED-6B49-BCDB-F406CEBA75B0}"/>
                </a:ext>
              </a:extLst>
            </p:cNvPr>
            <p:cNvSpPr/>
            <p:nvPr/>
          </p:nvSpPr>
          <p:spPr>
            <a:xfrm flipH="1">
              <a:off x="1490163" y="53707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8" name="مستطيل مستدير الزوايا 57">
              <a:extLst>
                <a:ext uri="{FF2B5EF4-FFF2-40B4-BE49-F238E27FC236}">
                  <a16:creationId xmlns:a16="http://schemas.microsoft.com/office/drawing/2014/main" id="{87C5D2F5-2C1D-F146-9B21-F9FDC0CC6850}"/>
                </a:ext>
              </a:extLst>
            </p:cNvPr>
            <p:cNvSpPr/>
            <p:nvPr/>
          </p:nvSpPr>
          <p:spPr>
            <a:xfrm flipH="1">
              <a:off x="1490163" y="107507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59" name="مستطيل مستدير الزوايا 58">
              <a:extLst>
                <a:ext uri="{FF2B5EF4-FFF2-40B4-BE49-F238E27FC236}">
                  <a16:creationId xmlns:a16="http://schemas.microsoft.com/office/drawing/2014/main" id="{33D37E71-C948-4B48-A44F-A5358E0BD48F}"/>
                </a:ext>
              </a:extLst>
            </p:cNvPr>
            <p:cNvSpPr/>
            <p:nvPr/>
          </p:nvSpPr>
          <p:spPr>
            <a:xfrm flipH="1">
              <a:off x="1490163" y="201683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60" name="مستطيل مستدير الزوايا 59">
              <a:extLst>
                <a:ext uri="{FF2B5EF4-FFF2-40B4-BE49-F238E27FC236}">
                  <a16:creationId xmlns:a16="http://schemas.microsoft.com/office/drawing/2014/main" id="{53FED1E1-FF2E-884E-A1F6-B513683EE562}"/>
                </a:ext>
              </a:extLst>
            </p:cNvPr>
            <p:cNvSpPr/>
            <p:nvPr/>
          </p:nvSpPr>
          <p:spPr>
            <a:xfrm flipH="1">
              <a:off x="1490164" y="260329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61" name="مستطيل مستدير الزوايا 60">
              <a:extLst>
                <a:ext uri="{FF2B5EF4-FFF2-40B4-BE49-F238E27FC236}">
                  <a16:creationId xmlns:a16="http://schemas.microsoft.com/office/drawing/2014/main" id="{1C2BED66-0A55-E743-85D3-5B91CD5D03B9}"/>
                </a:ext>
              </a:extLst>
            </p:cNvPr>
            <p:cNvSpPr/>
            <p:nvPr/>
          </p:nvSpPr>
          <p:spPr>
            <a:xfrm flipH="1">
              <a:off x="1490164" y="310783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62" name="Google Shape;150;p5">
              <a:extLst>
                <a:ext uri="{FF2B5EF4-FFF2-40B4-BE49-F238E27FC236}">
                  <a16:creationId xmlns:a16="http://schemas.microsoft.com/office/drawing/2014/main" id="{E0484863-6BF3-9947-A486-52E4E2EF686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03959" y="617765"/>
              <a:ext cx="547687" cy="604838"/>
              <a:chOff x="1283516" y="896752"/>
              <a:chExt cx="509409" cy="351872"/>
            </a:xfrm>
          </p:grpSpPr>
          <p:sp>
            <p:nvSpPr>
              <p:cNvPr id="93" name="Google Shape;152;p5">
                <a:extLst>
                  <a:ext uri="{FF2B5EF4-FFF2-40B4-BE49-F238E27FC236}">
                    <a16:creationId xmlns:a16="http://schemas.microsoft.com/office/drawing/2014/main" id="{B4E36271-637E-BC4E-A47E-8E92A1C2DE39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53;p5">
                <a:extLst>
                  <a:ext uri="{FF2B5EF4-FFF2-40B4-BE49-F238E27FC236}">
                    <a16:creationId xmlns:a16="http://schemas.microsoft.com/office/drawing/2014/main" id="{B35E70C8-806B-4A44-A3C7-81742D9262DC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150;p5">
              <a:extLst>
                <a:ext uri="{FF2B5EF4-FFF2-40B4-BE49-F238E27FC236}">
                  <a16:creationId xmlns:a16="http://schemas.microsoft.com/office/drawing/2014/main" id="{039532C2-9348-4347-9513-BF21AD8BD60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96788" y="2664477"/>
              <a:ext cx="547687" cy="604838"/>
              <a:chOff x="1283516" y="896752"/>
              <a:chExt cx="509409" cy="351872"/>
            </a:xfrm>
          </p:grpSpPr>
          <p:sp>
            <p:nvSpPr>
              <p:cNvPr id="91" name="Google Shape;152;p5">
                <a:extLst>
                  <a:ext uri="{FF2B5EF4-FFF2-40B4-BE49-F238E27FC236}">
                    <a16:creationId xmlns:a16="http://schemas.microsoft.com/office/drawing/2014/main" id="{E2DA79AA-29A5-4648-8D00-0973199B5D9C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53;p5">
                <a:extLst>
                  <a:ext uri="{FF2B5EF4-FFF2-40B4-BE49-F238E27FC236}">
                    <a16:creationId xmlns:a16="http://schemas.microsoft.com/office/drawing/2014/main" id="{1A43843A-5ED8-B648-BB48-EAF4D5EF21FB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" name="مستطيل مستدير الزوايا 63">
              <a:extLst>
                <a:ext uri="{FF2B5EF4-FFF2-40B4-BE49-F238E27FC236}">
                  <a16:creationId xmlns:a16="http://schemas.microsoft.com/office/drawing/2014/main" id="{3C54C4B5-D36C-294C-B313-C243825447F2}"/>
                </a:ext>
              </a:extLst>
            </p:cNvPr>
            <p:cNvSpPr/>
            <p:nvPr/>
          </p:nvSpPr>
          <p:spPr>
            <a:xfrm flipH="1">
              <a:off x="1472423" y="155335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65" name="Google Shape;150;p5">
              <a:extLst>
                <a:ext uri="{FF2B5EF4-FFF2-40B4-BE49-F238E27FC236}">
                  <a16:creationId xmlns:a16="http://schemas.microsoft.com/office/drawing/2014/main" id="{C5C424C4-57E2-7143-9D08-16DA2B06388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1284605" y="1610705"/>
              <a:ext cx="547688" cy="604838"/>
              <a:chOff x="1283516" y="896752"/>
              <a:chExt cx="509409" cy="351872"/>
            </a:xfrm>
          </p:grpSpPr>
          <p:sp>
            <p:nvSpPr>
              <p:cNvPr id="89" name="Google Shape;152;p5">
                <a:extLst>
                  <a:ext uri="{FF2B5EF4-FFF2-40B4-BE49-F238E27FC236}">
                    <a16:creationId xmlns:a16="http://schemas.microsoft.com/office/drawing/2014/main" id="{A25BEEAE-D713-0E4D-8763-A8D92B5FBB7D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53;p5">
                <a:extLst>
                  <a:ext uri="{FF2B5EF4-FFF2-40B4-BE49-F238E27FC236}">
                    <a16:creationId xmlns:a16="http://schemas.microsoft.com/office/drawing/2014/main" id="{08FD9C50-F951-3342-955A-C15AFC3D9588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id="{43B2CBCC-B227-854C-AD0F-34A4AD30D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657553" flipH="1">
              <a:off x="1376483" y="3557077"/>
              <a:ext cx="3209415" cy="2614756"/>
            </a:xfrm>
            <a:prstGeom prst="rect">
              <a:avLst/>
            </a:prstGeom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92898817-5879-CE42-8432-1F0299D6C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1700739" y="674068"/>
              <a:ext cx="1625764" cy="1324533"/>
            </a:xfrm>
            <a:prstGeom prst="rect">
              <a:avLst/>
            </a:prstGeom>
          </p:spPr>
        </p:pic>
        <p:pic>
          <p:nvPicPr>
            <p:cNvPr id="85" name="صورة 84">
              <a:extLst>
                <a:ext uri="{FF2B5EF4-FFF2-40B4-BE49-F238E27FC236}">
                  <a16:creationId xmlns:a16="http://schemas.microsoft.com/office/drawing/2014/main" id="{E24EDBDF-0A38-2A4C-9CF5-9E4AC82E9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 flipH="1">
              <a:off x="3938444" y="4527299"/>
              <a:ext cx="2191955" cy="1978304"/>
            </a:xfrm>
            <a:prstGeom prst="rect">
              <a:avLst/>
            </a:prstGeom>
          </p:spPr>
        </p:pic>
        <p:pic>
          <p:nvPicPr>
            <p:cNvPr id="87" name="صورة 86">
              <a:extLst>
                <a:ext uri="{FF2B5EF4-FFF2-40B4-BE49-F238E27FC236}">
                  <a16:creationId xmlns:a16="http://schemas.microsoft.com/office/drawing/2014/main" id="{15E82A3D-7EAD-8640-956E-D0C4C5A1B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2129002" y="1452406"/>
              <a:ext cx="3684235" cy="3001599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911DC7C-20EB-0E40-91B2-670383BE8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375853" y="228811"/>
              <a:ext cx="1735968" cy="1739447"/>
            </a:xfrm>
            <a:prstGeom prst="rect">
              <a:avLst/>
            </a:prstGeom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B5921B2-7685-C540-AB80-9EA4CDCF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التهيئة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6771E57F-CA51-DC4B-9CB6-980468054C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33" t="19399" r="48630" b="29770"/>
          <a:stretch/>
        </p:blipFill>
        <p:spPr>
          <a:xfrm>
            <a:off x="1516309" y="1804253"/>
            <a:ext cx="3746811" cy="2607866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9A43D0C2-8BA9-3342-B0F8-E8F54149E0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708" t="13786" b="24762"/>
          <a:stretch/>
        </p:blipFill>
        <p:spPr>
          <a:xfrm>
            <a:off x="6809233" y="1018580"/>
            <a:ext cx="3794937" cy="2583812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57372AAA-B486-F547-A35B-A1490F5254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35" t="75775" b="1148"/>
          <a:stretch/>
        </p:blipFill>
        <p:spPr>
          <a:xfrm>
            <a:off x="2665379" y="4394264"/>
            <a:ext cx="7974362" cy="1420587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5B6EF9F-F832-FC46-A580-DA4F2C3A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255" y="634915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مفهوم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363388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58">
            <a:extLst>
              <a:ext uri="{FF2B5EF4-FFF2-40B4-BE49-F238E27FC236}">
                <a16:creationId xmlns:a16="http://schemas.microsoft.com/office/drawing/2014/main" id="{EDD72CED-122F-7B42-9DCD-A11073045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274" y="1177695"/>
            <a:ext cx="4613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حل المعادلات التي تحتوي متغيرا في طرفيها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8C78095A-FBCE-5244-82CD-BC7984B0D5B4}"/>
              </a:ext>
            </a:extLst>
          </p:cNvPr>
          <p:cNvSpPr txBox="1"/>
          <p:nvPr/>
        </p:nvSpPr>
        <p:spPr>
          <a:xfrm>
            <a:off x="6723875" y="2056562"/>
            <a:ext cx="4219201" cy="83185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2400" dirty="0">
                <a:solidFill>
                  <a:schemeClr val="accent1">
                    <a:lumMod val="25000"/>
                  </a:schemeClr>
                </a:solidFill>
              </a:rPr>
              <a:t>لحل أي معادلة احدد مكان المتغيرات في طرف والأرقام في الطرف الأخير </a:t>
            </a:r>
          </a:p>
        </p:txBody>
      </p:sp>
      <p:sp>
        <p:nvSpPr>
          <p:cNvPr id="70" name="مربع نص 6">
            <a:extLst>
              <a:ext uri="{FF2B5EF4-FFF2-40B4-BE49-F238E27FC236}">
                <a16:creationId xmlns:a16="http://schemas.microsoft.com/office/drawing/2014/main" id="{1DC685EF-75CE-5D4F-A5F0-60A03AEB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391" y="3069814"/>
            <a:ext cx="397104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0070C0"/>
                </a:solidFill>
              </a:rPr>
              <a:t>١) نحذف قيمة المتغير الأقل من الطرفين</a:t>
            </a:r>
          </a:p>
        </p:txBody>
      </p:sp>
      <p:sp>
        <p:nvSpPr>
          <p:cNvPr id="71" name="مربع نص 7">
            <a:extLst>
              <a:ext uri="{FF2B5EF4-FFF2-40B4-BE49-F238E27FC236}">
                <a16:creationId xmlns:a16="http://schemas.microsoft.com/office/drawing/2014/main" id="{B2BF949C-FC80-2545-8A7A-A20824801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565" y="4114937"/>
            <a:ext cx="292180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0070C0"/>
                </a:solidFill>
              </a:rPr>
              <a:t>٢) نحذف بالنظير الجمعي من الطرفين</a:t>
            </a:r>
          </a:p>
        </p:txBody>
      </p:sp>
      <p:sp>
        <p:nvSpPr>
          <p:cNvPr id="72" name="مربع نص 9">
            <a:extLst>
              <a:ext uri="{FF2B5EF4-FFF2-40B4-BE49-F238E27FC236}">
                <a16:creationId xmlns:a16="http://schemas.microsoft.com/office/drawing/2014/main" id="{4DB90565-040D-DD4B-8D07-A0F7D3D15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16" y="4114937"/>
            <a:ext cx="281226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0070C0"/>
                </a:solidFill>
              </a:rPr>
              <a:t>٤) لن انسى ان اتحقق من صحة الحل بالتعويض عن الناتج </a:t>
            </a:r>
          </a:p>
        </p:txBody>
      </p:sp>
      <p:sp>
        <p:nvSpPr>
          <p:cNvPr id="73" name="مربع نص 10">
            <a:extLst>
              <a:ext uri="{FF2B5EF4-FFF2-40B4-BE49-F238E27FC236}">
                <a16:creationId xmlns:a16="http://schemas.microsoft.com/office/drawing/2014/main" id="{3A412E85-1D08-5D46-AF8D-50472C9E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909" y="1469187"/>
            <a:ext cx="1243013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صــ ٣٣</a:t>
            </a:r>
          </a:p>
        </p:txBody>
      </p:sp>
      <p:sp>
        <p:nvSpPr>
          <p:cNvPr id="74" name="مربع نص 10">
            <a:extLst>
              <a:ext uri="{FF2B5EF4-FFF2-40B4-BE49-F238E27FC236}">
                <a16:creationId xmlns:a16="http://schemas.microsoft.com/office/drawing/2014/main" id="{45E1C62A-EB0C-6743-83B4-66F1347E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054" y="2738911"/>
            <a:ext cx="332858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0070C0"/>
                </a:solidFill>
              </a:rPr>
              <a:t>٣) نحذف بالنظير الضربي من الطرفين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2461EB9-EA7F-AE42-875D-C3179828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255" y="633328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299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11541" y="438029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522802" y="137896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A6CD0089-030B-564D-9CAA-15C4A4BA7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042" y="2467393"/>
            <a:ext cx="292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٧جـ + ١٢ =  ٤جـ + ٧٨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195FCF66-9F69-314A-AA27-CCFEDD89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930" y="2870618"/>
            <a:ext cx="1030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 جـ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82C1C497-1779-4740-A7C9-97AB1E86C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780" y="2875380"/>
            <a:ext cx="1030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 جـ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58">
            <a:extLst>
              <a:ext uri="{FF2B5EF4-FFF2-40B4-BE49-F238E27FC236}">
                <a16:creationId xmlns:a16="http://schemas.microsoft.com/office/drawing/2014/main" id="{2C8A9634-81A8-A64D-92E4-F6AD70CA46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7817" y="3472280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59">
            <a:extLst>
              <a:ext uri="{FF2B5EF4-FFF2-40B4-BE49-F238E27FC236}">
                <a16:creationId xmlns:a16="http://schemas.microsoft.com/office/drawing/2014/main" id="{A5EA5D19-1294-054F-ACFF-F582D79311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2142" y="2595980"/>
            <a:ext cx="431800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135A97F6-3857-7349-92ED-B11B6B6E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955" y="352784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٣جـ +١٢ = ٧٨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E3843833-CBDC-3043-BEC6-0699B32D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142" y="2572168"/>
            <a:ext cx="269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٧جـ + ١٢= ٤جـ +  ٧٨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D4CA5427-D5D4-0B44-8ADF-17AC1A67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492" y="3327818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٧ ( </a:t>
            </a:r>
            <a:r>
              <a:rPr lang="ar-SA" altLang="ar-SA" sz="2400" b="1">
                <a:solidFill>
                  <a:srgbClr val="FF0000"/>
                </a:solidFill>
              </a:rPr>
              <a:t>٢٢</a:t>
            </a:r>
            <a:r>
              <a:rPr lang="ar-SA" altLang="ar-SA" sz="2400" b="1"/>
              <a:t> ) + ١٢= ٤ (</a:t>
            </a:r>
            <a:r>
              <a:rPr lang="ar-SA" altLang="ar-SA" sz="2400" b="1">
                <a:solidFill>
                  <a:srgbClr val="FF0000"/>
                </a:solidFill>
              </a:rPr>
              <a:t>٢٢</a:t>
            </a:r>
            <a:r>
              <a:rPr lang="ar-SA" altLang="ar-SA" sz="2400" b="1"/>
              <a:t> ) + ٧٨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B6D8C903-CB7D-AB4A-8BC6-E5E0FF799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855" y="4012030"/>
            <a:ext cx="298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١٥٤ +١٢ = ٨٨ + ٧٨</a:t>
            </a:r>
            <a:endParaRPr lang="en-US" altLang="ar-SA" sz="2400" b="1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0E6B8107-3DFE-EB4B-91D4-2B58D3407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242" y="475815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8" name="Picture 65">
            <a:extLst>
              <a:ext uri="{FF2B5EF4-FFF2-40B4-BE49-F238E27FC236}">
                <a16:creationId xmlns:a16="http://schemas.microsoft.com/office/drawing/2014/main" id="{F6EE3D02-F8DE-2641-A1A1-1213B858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05" y="1984793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 Box 87">
            <a:extLst>
              <a:ext uri="{FF2B5EF4-FFF2-40B4-BE49-F238E27FC236}">
                <a16:creationId xmlns:a16="http://schemas.microsoft.com/office/drawing/2014/main" id="{6B112BAE-D1E6-EA4C-ABB3-E6633F942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905" y="530266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1C2ADF39-E276-834A-88E3-37A8CC85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217" y="5204243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86B4D059-0ADE-1943-BFBB-583B2B29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674" y="5547187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70C0"/>
                </a:solidFill>
              </a:rPr>
              <a:t>ج</a:t>
            </a:r>
            <a:r>
              <a:rPr lang="ar-SA" altLang="ar-SA" sz="2400" b="1" dirty="0">
                <a:solidFill>
                  <a:srgbClr val="0070C0"/>
                </a:solidFill>
              </a:rPr>
              <a:t>ـ =        ٢٢ 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F76B0366-3D1B-9B45-9058-0EC5C8DC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530" y="4804193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١٦٦  =  ١٦٦</a:t>
            </a:r>
            <a:endParaRPr lang="en-US" altLang="ar-SA" sz="2400" b="1"/>
          </a:p>
        </p:txBody>
      </p:sp>
      <p:sp>
        <p:nvSpPr>
          <p:cNvPr id="84" name="Rectangle 102">
            <a:extLst>
              <a:ext uri="{FF2B5EF4-FFF2-40B4-BE49-F238E27FC236}">
                <a16:creationId xmlns:a16="http://schemas.microsoft.com/office/drawing/2014/main" id="{2F421403-368B-6A40-8AE1-26CE1428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800" y="971743"/>
            <a:ext cx="4127958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:  ٧جـ + ١٢ = ٤جـ+٧٨</a:t>
            </a:r>
          </a:p>
        </p:txBody>
      </p:sp>
      <p:sp>
        <p:nvSpPr>
          <p:cNvPr id="85" name="Line 103">
            <a:extLst>
              <a:ext uri="{FF2B5EF4-FFF2-40B4-BE49-F238E27FC236}">
                <a16:creationId xmlns:a16="http://schemas.microsoft.com/office/drawing/2014/main" id="{C48F3A0B-1E64-854E-96A3-826A237C1F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13417" y="5429668"/>
            <a:ext cx="1793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8B67FABA-5105-E349-8BB7-EBE11DC28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855" y="394218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١٢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84C1A362-C3DE-4045-A7BD-17B055B6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817" y="386121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١٢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8" name="Line 115">
            <a:extLst>
              <a:ext uri="{FF2B5EF4-FFF2-40B4-BE49-F238E27FC236}">
                <a16:creationId xmlns:a16="http://schemas.microsoft.com/office/drawing/2014/main" id="{5274BE50-D6EA-BC46-A058-098CE7A590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7817" y="4758155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Line 116">
            <a:extLst>
              <a:ext uri="{FF2B5EF4-FFF2-40B4-BE49-F238E27FC236}">
                <a16:creationId xmlns:a16="http://schemas.microsoft.com/office/drawing/2014/main" id="{ED2A9216-471D-134E-A846-128F08574A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8930" y="3719930"/>
            <a:ext cx="214312" cy="704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99E0B552-3EA0-994A-B0F8-407FCD0C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030" y="484070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جـ =       ٦٦</a:t>
            </a:r>
            <a:endParaRPr lang="en-US" altLang="ar-SA" sz="2400" b="1"/>
          </a:p>
        </p:txBody>
      </p:sp>
      <p:sp>
        <p:nvSpPr>
          <p:cNvPr id="91" name="Line 94">
            <a:extLst>
              <a:ext uri="{FF2B5EF4-FFF2-40B4-BE49-F238E27FC236}">
                <a16:creationId xmlns:a16="http://schemas.microsoft.com/office/drawing/2014/main" id="{1F9822D5-77BB-F549-9358-461393F5E1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73705" y="5297905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Line 95">
            <a:extLst>
              <a:ext uri="{FF2B5EF4-FFF2-40B4-BE49-F238E27FC236}">
                <a16:creationId xmlns:a16="http://schemas.microsoft.com/office/drawing/2014/main" id="{6652023E-D9EA-FE4E-B1A4-0D134B1FD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2142" y="521694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Line 104">
            <a:extLst>
              <a:ext uri="{FF2B5EF4-FFF2-40B4-BE49-F238E27FC236}">
                <a16:creationId xmlns:a16="http://schemas.microsoft.com/office/drawing/2014/main" id="{5218E26F-4DA1-234C-9CBB-C85130E4F3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70555" y="5045493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مربع نص 15">
            <a:extLst>
              <a:ext uri="{FF2B5EF4-FFF2-40B4-BE49-F238E27FC236}">
                <a16:creationId xmlns:a16="http://schemas.microsoft.com/office/drawing/2014/main" id="{FAA1A6C1-5FB0-A247-AF4F-046D00217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960" y="1176665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٨/صــ ٣٦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F76A90C-1D98-CF46-9B8A-3C0F9FDA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6517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396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 animBg="1"/>
      <p:bldP spid="86" grpId="0"/>
      <p:bldP spid="87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5729" y="405986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5B650456-8459-DD43-A9ED-A1208FD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02" y="2055495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هـ + ٢ =   ٧ هـ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0F95AB66-6F6A-6C45-8485-C7D662A24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14" y="2523808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٣ هـ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23E211BA-DC64-6641-88C2-93CF11E5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02" y="252380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٣ هـ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4A0230CB-86B2-754A-9574-0E442209E8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5339" y="3027045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8E19778D-D252-C04D-95F0-67000BF8D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97964" y="2161858"/>
            <a:ext cx="35877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2F3985A0-9428-4541-A8AA-06F9CF503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02" y="3254058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 =   ٤ هـ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9CA81BE1-A5C2-D249-8D39-D3EF057EE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564" y="2126933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هـ + ٢ =  ٧ هـ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D5DC7624-6D84-CD44-BB8C-5B7CB55F7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14" y="528764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6" name="Picture 13">
            <a:extLst>
              <a:ext uri="{FF2B5EF4-FFF2-40B4-BE49-F238E27FC236}">
                <a16:creationId xmlns:a16="http://schemas.microsoft.com/office/drawing/2014/main" id="{541E713E-D466-F948-ACF6-87B3E486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27" y="1539558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87">
            <a:extLst>
              <a:ext uri="{FF2B5EF4-FFF2-40B4-BE49-F238E27FC236}">
                <a16:creationId xmlns:a16="http://schemas.microsoft.com/office/drawing/2014/main" id="{FA6385AF-5773-A246-91C3-00DBF33F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064" y="363982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7520AC52-5E10-5647-9437-DCF62057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439" y="3665220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35B48733-7571-3245-9C25-8D41A01AF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814" y="684053"/>
            <a:ext cx="3610985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:  ٣ هـ + ٢ = ٧ هـ</a:t>
            </a:r>
          </a:p>
        </p:txBody>
      </p:sp>
      <p:sp>
        <p:nvSpPr>
          <p:cNvPr id="80" name="Line 24">
            <a:extLst>
              <a:ext uri="{FF2B5EF4-FFF2-40B4-BE49-F238E27FC236}">
                <a16:creationId xmlns:a16="http://schemas.microsoft.com/office/drawing/2014/main" id="{AFFB2E35-504A-F243-8737-A1F5AE043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5552" y="3831908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1" name="Line 30">
            <a:extLst>
              <a:ext uri="{FF2B5EF4-FFF2-40B4-BE49-F238E27FC236}">
                <a16:creationId xmlns:a16="http://schemas.microsoft.com/office/drawing/2014/main" id="{3049ACC1-DC5E-D94E-AE57-457291F6A8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48664" y="366522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" name="Line 31">
            <a:extLst>
              <a:ext uri="{FF2B5EF4-FFF2-40B4-BE49-F238E27FC236}">
                <a16:creationId xmlns:a16="http://schemas.microsoft.com/office/drawing/2014/main" id="{5C6CF073-E321-F34F-AF7D-634F732B61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3464" y="3665220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" name="Line 33">
            <a:extLst>
              <a:ext uri="{FF2B5EF4-FFF2-40B4-BE49-F238E27FC236}">
                <a16:creationId xmlns:a16="http://schemas.microsoft.com/office/drawing/2014/main" id="{D050718D-3B34-214B-9EF0-1DA8E883D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5714" y="3415983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84" name="Group 44">
            <a:extLst>
              <a:ext uri="{FF2B5EF4-FFF2-40B4-BE49-F238E27FC236}">
                <a16:creationId xmlns:a16="http://schemas.microsoft.com/office/drawing/2014/main" id="{475EBE4C-5CA9-5243-B4D3-9C26B74D5FAC}"/>
              </a:ext>
            </a:extLst>
          </p:cNvPr>
          <p:cNvGrpSpPr>
            <a:grpSpLocks/>
          </p:cNvGrpSpPr>
          <p:nvPr/>
        </p:nvGrpSpPr>
        <p:grpSpPr bwMode="auto">
          <a:xfrm>
            <a:off x="7739002" y="4254183"/>
            <a:ext cx="1474787" cy="777875"/>
            <a:chOff x="4105" y="2849"/>
            <a:chExt cx="929" cy="490"/>
          </a:xfrm>
        </p:grpSpPr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39535EE3-DA07-6245-B65E-01F486D70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931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  هـ</a:t>
              </a:r>
              <a:endParaRPr lang="en-US" altLang="ar-SA" sz="2400" b="1"/>
            </a:p>
          </p:txBody>
        </p:sp>
        <p:grpSp>
          <p:nvGrpSpPr>
            <p:cNvPr id="86" name="Group 36">
              <a:extLst>
                <a:ext uri="{FF2B5EF4-FFF2-40B4-BE49-F238E27FC236}">
                  <a16:creationId xmlns:a16="http://schemas.microsoft.com/office/drawing/2014/main" id="{E136C108-CA3E-7F4C-A6EE-DAA531008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8" y="2849"/>
              <a:ext cx="226" cy="490"/>
              <a:chOff x="5307" y="1253"/>
              <a:chExt cx="226" cy="490"/>
            </a:xfrm>
          </p:grpSpPr>
          <p:sp>
            <p:nvSpPr>
              <p:cNvPr id="87" name="Text Box 87">
                <a:extLst>
                  <a:ext uri="{FF2B5EF4-FFF2-40B4-BE49-F238E27FC236}">
                    <a16:creationId xmlns:a16="http://schemas.microsoft.com/office/drawing/2014/main" id="{D369C34F-031B-F049-BEBB-119DB3A960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  <p:sp>
            <p:nvSpPr>
              <p:cNvPr id="88" name="Line 38">
                <a:extLst>
                  <a:ext uri="{FF2B5EF4-FFF2-40B4-BE49-F238E27FC236}">
                    <a16:creationId xmlns:a16="http://schemas.microsoft.com/office/drawing/2014/main" id="{9DC58619-89E0-164C-BF43-3CC66CB17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14DC4A96-548B-344C-AF45-298EE5DE3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</p:grpSp>
      <p:grpSp>
        <p:nvGrpSpPr>
          <p:cNvPr id="90" name="Group 45">
            <a:extLst>
              <a:ext uri="{FF2B5EF4-FFF2-40B4-BE49-F238E27FC236}">
                <a16:creationId xmlns:a16="http://schemas.microsoft.com/office/drawing/2014/main" id="{0A9D4554-AAE0-B942-8965-AA986266A35B}"/>
              </a:ext>
            </a:extLst>
          </p:cNvPr>
          <p:cNvGrpSpPr>
            <a:grpSpLocks/>
          </p:cNvGrpSpPr>
          <p:nvPr/>
        </p:nvGrpSpPr>
        <p:grpSpPr bwMode="auto">
          <a:xfrm>
            <a:off x="7739002" y="5119370"/>
            <a:ext cx="1474787" cy="777875"/>
            <a:chOff x="4105" y="2849"/>
            <a:chExt cx="929" cy="490"/>
          </a:xfrm>
        </p:grpSpPr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A5AC7DDC-14FC-5A4B-A589-7AA9CDCFE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931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  هـ</a:t>
              </a:r>
              <a:endParaRPr lang="en-US" altLang="ar-SA" sz="2400" b="1"/>
            </a:p>
          </p:txBody>
        </p:sp>
        <p:grpSp>
          <p:nvGrpSpPr>
            <p:cNvPr id="92" name="Group 47">
              <a:extLst>
                <a:ext uri="{FF2B5EF4-FFF2-40B4-BE49-F238E27FC236}">
                  <a16:creationId xmlns:a16="http://schemas.microsoft.com/office/drawing/2014/main" id="{06D2CC14-4613-194B-9A50-22E1EDE64B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8" y="2849"/>
              <a:ext cx="226" cy="490"/>
              <a:chOff x="5307" y="1253"/>
              <a:chExt cx="226" cy="490"/>
            </a:xfrm>
          </p:grpSpPr>
          <p:sp>
            <p:nvSpPr>
              <p:cNvPr id="93" name="Text Box 87">
                <a:extLst>
                  <a:ext uri="{FF2B5EF4-FFF2-40B4-BE49-F238E27FC236}">
                    <a16:creationId xmlns:a16="http://schemas.microsoft.com/office/drawing/2014/main" id="{5C8BD0DE-3BBB-1448-84D0-721A33094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  <a:endParaRPr lang="en-US" altLang="ar-SA" sz="2400" b="1"/>
              </a:p>
            </p:txBody>
          </p:sp>
          <p:sp>
            <p:nvSpPr>
              <p:cNvPr id="94" name="Line 49">
                <a:extLst>
                  <a:ext uri="{FF2B5EF4-FFF2-40B4-BE49-F238E27FC236}">
                    <a16:creationId xmlns:a16="http://schemas.microsoft.com/office/drawing/2014/main" id="{BE3171E5-9FD0-1241-8A79-EEFBD8F0E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" name="Text Box 87">
                <a:extLst>
                  <a:ext uri="{FF2B5EF4-FFF2-40B4-BE49-F238E27FC236}">
                    <a16:creationId xmlns:a16="http://schemas.microsoft.com/office/drawing/2014/main" id="{BEEBB4FE-B653-3F43-A6BE-EBC1BC95C1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</p:grpSp>
      <p:grpSp>
        <p:nvGrpSpPr>
          <p:cNvPr id="96" name="Group 73">
            <a:extLst>
              <a:ext uri="{FF2B5EF4-FFF2-40B4-BE49-F238E27FC236}">
                <a16:creationId xmlns:a16="http://schemas.microsoft.com/office/drawing/2014/main" id="{29B92077-A266-ED41-9752-FA594238BA4E}"/>
              </a:ext>
            </a:extLst>
          </p:cNvPr>
          <p:cNvGrpSpPr>
            <a:grpSpLocks/>
          </p:cNvGrpSpPr>
          <p:nvPr/>
        </p:nvGrpSpPr>
        <p:grpSpPr bwMode="auto">
          <a:xfrm>
            <a:off x="1743014" y="2765108"/>
            <a:ext cx="3814763" cy="792162"/>
            <a:chOff x="296" y="1911"/>
            <a:chExt cx="2403" cy="499"/>
          </a:xfrm>
        </p:grpSpPr>
        <p:sp>
          <p:nvSpPr>
            <p:cNvPr id="97" name="Text Box 87">
              <a:extLst>
                <a:ext uri="{FF2B5EF4-FFF2-40B4-BE49-F238E27FC236}">
                  <a16:creationId xmlns:a16="http://schemas.microsoft.com/office/drawing/2014/main" id="{AD87F6ED-523D-894B-8535-EE02FE4FB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1985"/>
              <a:ext cx="2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٣ (      ) + ٢ = ٧ (      )</a:t>
              </a:r>
              <a:endParaRPr lang="en-US" altLang="ar-SA" sz="2400" b="1"/>
            </a:p>
          </p:txBody>
        </p:sp>
        <p:grpSp>
          <p:nvGrpSpPr>
            <p:cNvPr id="107" name="Group 51">
              <a:extLst>
                <a:ext uri="{FF2B5EF4-FFF2-40B4-BE49-F238E27FC236}">
                  <a16:creationId xmlns:a16="http://schemas.microsoft.com/office/drawing/2014/main" id="{50974BC7-BBE1-824B-AA56-DECD3C41D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911"/>
              <a:ext cx="226" cy="490"/>
              <a:chOff x="5307" y="1253"/>
              <a:chExt cx="226" cy="490"/>
            </a:xfrm>
          </p:grpSpPr>
          <p:sp>
            <p:nvSpPr>
              <p:cNvPr id="121" name="Text Box 87">
                <a:extLst>
                  <a:ext uri="{FF2B5EF4-FFF2-40B4-BE49-F238E27FC236}">
                    <a16:creationId xmlns:a16="http://schemas.microsoft.com/office/drawing/2014/main" id="{41344216-D209-624F-8871-2884EBA96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١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Line 53">
                <a:extLst>
                  <a:ext uri="{FF2B5EF4-FFF2-40B4-BE49-F238E27FC236}">
                    <a16:creationId xmlns:a16="http://schemas.microsoft.com/office/drawing/2014/main" id="{811A66C8-1A34-EA4D-A1BF-0F6C4C68E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" name="Text Box 87">
                <a:extLst>
                  <a:ext uri="{FF2B5EF4-FFF2-40B4-BE49-F238E27FC236}">
                    <a16:creationId xmlns:a16="http://schemas.microsoft.com/office/drawing/2014/main" id="{F1D76BBB-8F8A-0F42-8ED7-60EB7A0C1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٢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1" name="Group 55">
              <a:extLst>
                <a:ext uri="{FF2B5EF4-FFF2-40B4-BE49-F238E27FC236}">
                  <a16:creationId xmlns:a16="http://schemas.microsoft.com/office/drawing/2014/main" id="{07FFDB8C-0883-C444-8B85-7083AAB3F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" y="1920"/>
              <a:ext cx="226" cy="490"/>
              <a:chOff x="5307" y="1253"/>
              <a:chExt cx="226" cy="490"/>
            </a:xfrm>
          </p:grpSpPr>
          <p:sp>
            <p:nvSpPr>
              <p:cNvPr id="112" name="Text Box 87">
                <a:extLst>
                  <a:ext uri="{FF2B5EF4-FFF2-40B4-BE49-F238E27FC236}">
                    <a16:creationId xmlns:a16="http://schemas.microsoft.com/office/drawing/2014/main" id="{BF17C8AE-2E41-DA4B-8A15-530172BDE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١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Line 57">
                <a:extLst>
                  <a:ext uri="{FF2B5EF4-FFF2-40B4-BE49-F238E27FC236}">
                    <a16:creationId xmlns:a16="http://schemas.microsoft.com/office/drawing/2014/main" id="{BC06B5C5-078E-894A-9FA4-5E18CB18E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708231A6-1833-E649-B565-AE20470A07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٢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4" name="Group 72">
            <a:extLst>
              <a:ext uri="{FF2B5EF4-FFF2-40B4-BE49-F238E27FC236}">
                <a16:creationId xmlns:a16="http://schemas.microsoft.com/office/drawing/2014/main" id="{0BE7DEF1-1C11-E24C-B817-4EE86C852F1B}"/>
              </a:ext>
            </a:extLst>
          </p:cNvPr>
          <p:cNvGrpSpPr>
            <a:grpSpLocks/>
          </p:cNvGrpSpPr>
          <p:nvPr/>
        </p:nvGrpSpPr>
        <p:grpSpPr bwMode="auto">
          <a:xfrm>
            <a:off x="3216214" y="3427095"/>
            <a:ext cx="1657350" cy="777875"/>
            <a:chOff x="1224" y="2328"/>
            <a:chExt cx="1044" cy="490"/>
          </a:xfrm>
        </p:grpSpPr>
        <p:sp>
          <p:nvSpPr>
            <p:cNvPr id="125" name="Text Box 87">
              <a:extLst>
                <a:ext uri="{FF2B5EF4-FFF2-40B4-BE49-F238E27FC236}">
                  <a16:creationId xmlns:a16="http://schemas.microsoft.com/office/drawing/2014/main" id="{5929C9B6-C87E-044A-951B-11BDF33C3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2358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+ ٢ =</a:t>
              </a:r>
              <a:endParaRPr lang="en-US" altLang="ar-SA" sz="2400" b="1"/>
            </a:p>
          </p:txBody>
        </p:sp>
        <p:grpSp>
          <p:nvGrpSpPr>
            <p:cNvPr id="126" name="Group 40">
              <a:extLst>
                <a:ext uri="{FF2B5EF4-FFF2-40B4-BE49-F238E27FC236}">
                  <a16:creationId xmlns:a16="http://schemas.microsoft.com/office/drawing/2014/main" id="{E6D8D810-AF27-4148-BAF7-E5E6C2F56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" y="2328"/>
              <a:ext cx="226" cy="490"/>
              <a:chOff x="5307" y="1253"/>
              <a:chExt cx="226" cy="490"/>
            </a:xfrm>
          </p:grpSpPr>
          <p:sp>
            <p:nvSpPr>
              <p:cNvPr id="131" name="Text Box 87">
                <a:extLst>
                  <a:ext uri="{FF2B5EF4-FFF2-40B4-BE49-F238E27FC236}">
                    <a16:creationId xmlns:a16="http://schemas.microsoft.com/office/drawing/2014/main" id="{77181954-778B-1B44-AE2A-2A62A7FB94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  <p:sp>
            <p:nvSpPr>
              <p:cNvPr id="132" name="Line 42">
                <a:extLst>
                  <a:ext uri="{FF2B5EF4-FFF2-40B4-BE49-F238E27FC236}">
                    <a16:creationId xmlns:a16="http://schemas.microsoft.com/office/drawing/2014/main" id="{EE520E67-AE13-AB4B-982B-F5325EF3F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" name="Text Box 87">
                <a:extLst>
                  <a:ext uri="{FF2B5EF4-FFF2-40B4-BE49-F238E27FC236}">
                    <a16:creationId xmlns:a16="http://schemas.microsoft.com/office/drawing/2014/main" id="{38C74372-CA08-2948-9156-3A1163479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grpSp>
          <p:nvGrpSpPr>
            <p:cNvPr id="127" name="Group 59">
              <a:extLst>
                <a:ext uri="{FF2B5EF4-FFF2-40B4-BE49-F238E27FC236}">
                  <a16:creationId xmlns:a16="http://schemas.microsoft.com/office/drawing/2014/main" id="{4DAAEA62-3DE3-E547-B1F9-3D2BE0194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2328"/>
              <a:ext cx="226" cy="490"/>
              <a:chOff x="5307" y="1253"/>
              <a:chExt cx="226" cy="490"/>
            </a:xfrm>
          </p:grpSpPr>
          <p:sp>
            <p:nvSpPr>
              <p:cNvPr id="128" name="Text Box 87">
                <a:extLst>
                  <a:ext uri="{FF2B5EF4-FFF2-40B4-BE49-F238E27FC236}">
                    <a16:creationId xmlns:a16="http://schemas.microsoft.com/office/drawing/2014/main" id="{969813C1-ADE5-104E-8664-8926564A5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  <p:sp>
            <p:nvSpPr>
              <p:cNvPr id="129" name="Line 61">
                <a:extLst>
                  <a:ext uri="{FF2B5EF4-FFF2-40B4-BE49-F238E27FC236}">
                    <a16:creationId xmlns:a16="http://schemas.microsoft.com/office/drawing/2014/main" id="{3619E410-10C5-4446-8B24-B74BA71DD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1C0165B6-B9E3-3247-8E06-DDEA354F9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</p:grpSp>
      <p:grpSp>
        <p:nvGrpSpPr>
          <p:cNvPr id="134" name="Group 71">
            <a:extLst>
              <a:ext uri="{FF2B5EF4-FFF2-40B4-BE49-F238E27FC236}">
                <a16:creationId xmlns:a16="http://schemas.microsoft.com/office/drawing/2014/main" id="{B4D33DBA-9FA3-BD46-A51C-ECB0A1F2F8B4}"/>
              </a:ext>
            </a:extLst>
          </p:cNvPr>
          <p:cNvGrpSpPr>
            <a:grpSpLocks/>
          </p:cNvGrpSpPr>
          <p:nvPr/>
        </p:nvGrpSpPr>
        <p:grpSpPr bwMode="auto">
          <a:xfrm>
            <a:off x="3578164" y="5032058"/>
            <a:ext cx="1116013" cy="777875"/>
            <a:chOff x="1224" y="2840"/>
            <a:chExt cx="703" cy="490"/>
          </a:xfrm>
        </p:grpSpPr>
        <p:sp>
          <p:nvSpPr>
            <p:cNvPr id="135" name="Text Box 87">
              <a:extLst>
                <a:ext uri="{FF2B5EF4-FFF2-40B4-BE49-F238E27FC236}">
                  <a16:creationId xmlns:a16="http://schemas.microsoft.com/office/drawing/2014/main" id="{4F163E93-93C0-D349-A2FE-E95E45CFA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2915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  <a:endParaRPr lang="en-US" altLang="ar-SA" sz="2400" b="1"/>
            </a:p>
          </p:txBody>
        </p:sp>
        <p:grpSp>
          <p:nvGrpSpPr>
            <p:cNvPr id="136" name="Group 63">
              <a:extLst>
                <a:ext uri="{FF2B5EF4-FFF2-40B4-BE49-F238E27FC236}">
                  <a16:creationId xmlns:a16="http://schemas.microsoft.com/office/drawing/2014/main" id="{DE2994BA-BA18-0143-913E-463C970AC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840"/>
              <a:ext cx="226" cy="490"/>
              <a:chOff x="5307" y="1253"/>
              <a:chExt cx="226" cy="490"/>
            </a:xfrm>
          </p:grpSpPr>
          <p:sp>
            <p:nvSpPr>
              <p:cNvPr id="141" name="Text Box 87">
                <a:extLst>
                  <a:ext uri="{FF2B5EF4-FFF2-40B4-BE49-F238E27FC236}">
                    <a16:creationId xmlns:a16="http://schemas.microsoft.com/office/drawing/2014/main" id="{88476DB5-9111-144E-A8F2-474E6343F5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  <p:sp>
            <p:nvSpPr>
              <p:cNvPr id="142" name="Line 65">
                <a:extLst>
                  <a:ext uri="{FF2B5EF4-FFF2-40B4-BE49-F238E27FC236}">
                    <a16:creationId xmlns:a16="http://schemas.microsoft.com/office/drawing/2014/main" id="{7DB97B61-B4DB-5A42-BD56-4DB589002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4FC76C04-E31A-D244-B8BA-5111D1960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grpSp>
          <p:nvGrpSpPr>
            <p:cNvPr id="137" name="Group 67">
              <a:extLst>
                <a:ext uri="{FF2B5EF4-FFF2-40B4-BE49-F238E27FC236}">
                  <a16:creationId xmlns:a16="http://schemas.microsoft.com/office/drawing/2014/main" id="{25DE01BE-9570-C741-848F-FA211A451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2840"/>
              <a:ext cx="226" cy="490"/>
              <a:chOff x="5307" y="1253"/>
              <a:chExt cx="226" cy="490"/>
            </a:xfrm>
          </p:grpSpPr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D526FB57-C19B-C241-93F1-D5CEE2FFB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  <p:sp>
            <p:nvSpPr>
              <p:cNvPr id="139" name="Line 69">
                <a:extLst>
                  <a:ext uri="{FF2B5EF4-FFF2-40B4-BE49-F238E27FC236}">
                    <a16:creationId xmlns:a16="http://schemas.microsoft.com/office/drawing/2014/main" id="{354DEEC7-0EF6-5349-ACE3-374D2EEF6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BE8B37E7-6025-FA4C-B7C6-47586C4AF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</p:grpSp>
      <p:sp>
        <p:nvSpPr>
          <p:cNvPr id="145" name="مربع نص 61">
            <a:extLst>
              <a:ext uri="{FF2B5EF4-FFF2-40B4-BE49-F238E27FC236}">
                <a16:creationId xmlns:a16="http://schemas.microsoft.com/office/drawing/2014/main" id="{E8C98750-4E1C-834D-B449-205355A62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764" y="207645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١أ صــ ٣٣</a:t>
            </a:r>
          </a:p>
        </p:txBody>
      </p:sp>
      <p:sp>
        <p:nvSpPr>
          <p:cNvPr id="147" name="Text Box 87">
            <a:extLst>
              <a:ext uri="{FF2B5EF4-FFF2-40B4-BE49-F238E27FC236}">
                <a16:creationId xmlns:a16="http://schemas.microsoft.com/office/drawing/2014/main" id="{FE96EE14-66AC-9E43-B0EB-1E0B78109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14" y="3776345"/>
            <a:ext cx="1189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cxnSp>
        <p:nvCxnSpPr>
          <p:cNvPr id="148" name="موصل مستقيم 147">
            <a:extLst>
              <a:ext uri="{FF2B5EF4-FFF2-40B4-BE49-F238E27FC236}">
                <a16:creationId xmlns:a16="http://schemas.microsoft.com/office/drawing/2014/main" id="{3F20F90A-EFE5-AE45-A910-4C023CDDCBF9}"/>
              </a:ext>
            </a:extLst>
          </p:cNvPr>
          <p:cNvCxnSpPr>
            <a:cxnSpLocks/>
          </p:cNvCxnSpPr>
          <p:nvPr/>
        </p:nvCxnSpPr>
        <p:spPr>
          <a:xfrm flipH="1">
            <a:off x="3929002" y="3787458"/>
            <a:ext cx="28733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 Box 87">
            <a:extLst>
              <a:ext uri="{FF2B5EF4-FFF2-40B4-BE49-F238E27FC236}">
                <a16:creationId xmlns:a16="http://schemas.microsoft.com/office/drawing/2014/main" id="{3F875A28-0492-1B47-B5C1-DB143B01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852" y="327787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50" name="Text Box 87">
            <a:extLst>
              <a:ext uri="{FF2B5EF4-FFF2-40B4-BE49-F238E27FC236}">
                <a16:creationId xmlns:a16="http://schemas.microsoft.com/office/drawing/2014/main" id="{CF7C3F96-4F2E-AC4F-9823-C840F630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564" y="458438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</a:t>
            </a:r>
            <a:endParaRPr lang="en-US" altLang="ar-SA" sz="2400" b="1"/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997810F2-BE05-6940-A47C-9F72314EE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14" y="332867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/>
              <a:t>×</a:t>
            </a:r>
          </a:p>
        </p:txBody>
      </p:sp>
      <p:grpSp>
        <p:nvGrpSpPr>
          <p:cNvPr id="152" name="Group 72">
            <a:extLst>
              <a:ext uri="{FF2B5EF4-FFF2-40B4-BE49-F238E27FC236}">
                <a16:creationId xmlns:a16="http://schemas.microsoft.com/office/drawing/2014/main" id="{C3BF9CCD-E26E-FB47-88FF-A6D891BBB4E9}"/>
              </a:ext>
            </a:extLst>
          </p:cNvPr>
          <p:cNvGrpSpPr>
            <a:grpSpLocks/>
          </p:cNvGrpSpPr>
          <p:nvPr/>
        </p:nvGrpSpPr>
        <p:grpSpPr bwMode="auto">
          <a:xfrm>
            <a:off x="3168589" y="4176395"/>
            <a:ext cx="1657350" cy="777875"/>
            <a:chOff x="1224" y="2328"/>
            <a:chExt cx="1044" cy="490"/>
          </a:xfrm>
        </p:grpSpPr>
        <p:sp>
          <p:nvSpPr>
            <p:cNvPr id="153" name="Text Box 87">
              <a:extLst>
                <a:ext uri="{FF2B5EF4-FFF2-40B4-BE49-F238E27FC236}">
                  <a16:creationId xmlns:a16="http://schemas.microsoft.com/office/drawing/2014/main" id="{1CAF2F83-28FC-844F-8479-437081180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2358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+ </a:t>
              </a:r>
              <a:r>
                <a:rPr lang="ar-SA" altLang="ar-SA" sz="2400" b="1" u="sng"/>
                <a:t>٤</a:t>
              </a:r>
              <a:r>
                <a:rPr lang="ar-SA" altLang="ar-SA" sz="2400" b="1"/>
                <a:t> =</a:t>
              </a:r>
              <a:endParaRPr lang="en-US" altLang="ar-SA" sz="2400" b="1"/>
            </a:p>
          </p:txBody>
        </p:sp>
        <p:grpSp>
          <p:nvGrpSpPr>
            <p:cNvPr id="160" name="Group 40">
              <a:extLst>
                <a:ext uri="{FF2B5EF4-FFF2-40B4-BE49-F238E27FC236}">
                  <a16:creationId xmlns:a16="http://schemas.microsoft.com/office/drawing/2014/main" id="{D6C82C15-F85B-4645-A814-EFE111BB4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" y="2328"/>
              <a:ext cx="226" cy="490"/>
              <a:chOff x="5307" y="1253"/>
              <a:chExt cx="226" cy="490"/>
            </a:xfrm>
          </p:grpSpPr>
          <p:sp>
            <p:nvSpPr>
              <p:cNvPr id="171" name="Text Box 87">
                <a:extLst>
                  <a:ext uri="{FF2B5EF4-FFF2-40B4-BE49-F238E27FC236}">
                    <a16:creationId xmlns:a16="http://schemas.microsoft.com/office/drawing/2014/main" id="{D424AA52-8713-B741-BCF8-8903BB609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  <p:sp>
            <p:nvSpPr>
              <p:cNvPr id="172" name="Line 42">
                <a:extLst>
                  <a:ext uri="{FF2B5EF4-FFF2-40B4-BE49-F238E27FC236}">
                    <a16:creationId xmlns:a16="http://schemas.microsoft.com/office/drawing/2014/main" id="{6DA3AC65-1C74-474F-A817-C61DCA8D8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Text Box 87">
                <a:extLst>
                  <a:ext uri="{FF2B5EF4-FFF2-40B4-BE49-F238E27FC236}">
                    <a16:creationId xmlns:a16="http://schemas.microsoft.com/office/drawing/2014/main" id="{8A1182BC-F473-3E4E-A165-03E70623C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grpSp>
          <p:nvGrpSpPr>
            <p:cNvPr id="161" name="Group 59">
              <a:extLst>
                <a:ext uri="{FF2B5EF4-FFF2-40B4-BE49-F238E27FC236}">
                  <a16:creationId xmlns:a16="http://schemas.microsoft.com/office/drawing/2014/main" id="{314D8583-26EB-D145-A0D2-6E560DB0B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2328"/>
              <a:ext cx="226" cy="490"/>
              <a:chOff x="5307" y="1253"/>
              <a:chExt cx="226" cy="490"/>
            </a:xfrm>
          </p:grpSpPr>
          <p:sp>
            <p:nvSpPr>
              <p:cNvPr id="162" name="Text Box 87">
                <a:extLst>
                  <a:ext uri="{FF2B5EF4-FFF2-40B4-BE49-F238E27FC236}">
                    <a16:creationId xmlns:a16="http://schemas.microsoft.com/office/drawing/2014/main" id="{98C2F70F-34AC-1641-A8F5-5660CE5D0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  <p:sp>
            <p:nvSpPr>
              <p:cNvPr id="169" name="Line 61">
                <a:extLst>
                  <a:ext uri="{FF2B5EF4-FFF2-40B4-BE49-F238E27FC236}">
                    <a16:creationId xmlns:a16="http://schemas.microsoft.com/office/drawing/2014/main" id="{C21AA571-87AC-DE4D-BAFB-31703F47E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Text Box 87">
                <a:extLst>
                  <a:ext uri="{FF2B5EF4-FFF2-40B4-BE49-F238E27FC236}">
                    <a16:creationId xmlns:a16="http://schemas.microsoft.com/office/drawing/2014/main" id="{03F91F23-3C6B-3943-9FB3-0AB1C60A9D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</p:grpSp>
      <p:grpSp>
        <p:nvGrpSpPr>
          <p:cNvPr id="174" name="مجموعة 14">
            <a:extLst>
              <a:ext uri="{FF2B5EF4-FFF2-40B4-BE49-F238E27FC236}">
                <a16:creationId xmlns:a16="http://schemas.microsoft.com/office/drawing/2014/main" id="{65847B31-EC20-DC48-A190-B45D9C34907E}"/>
              </a:ext>
            </a:extLst>
          </p:cNvPr>
          <p:cNvGrpSpPr>
            <a:grpSpLocks/>
          </p:cNvGrpSpPr>
          <p:nvPr/>
        </p:nvGrpSpPr>
        <p:grpSpPr bwMode="auto">
          <a:xfrm>
            <a:off x="3949639" y="3268345"/>
            <a:ext cx="252413" cy="204788"/>
            <a:chOff x="2676360" y="3536194"/>
            <a:chExt cx="2530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5" name="حبر 174">
                  <a:extLst>
                    <a:ext uri="{FF2B5EF4-FFF2-40B4-BE49-F238E27FC236}">
                      <a16:creationId xmlns:a16="http://schemas.microsoft.com/office/drawing/2014/main" id="{F4879D16-0646-6F4A-B613-85965B7CD57F}"/>
                    </a:ext>
                  </a:extLst>
                </p14:cNvPr>
                <p14:cNvContentPartPr/>
                <p14:nvPr/>
              </p14:nvContentPartPr>
              <p14:xfrm>
                <a:off x="2676360" y="3536194"/>
                <a:ext cx="253080" cy="10800"/>
              </p14:xfrm>
            </p:contentPart>
          </mc:Choice>
          <mc:Fallback xmlns="">
            <p:pic>
              <p:nvPicPr>
                <p:cNvPr id="175" name="حبر 174">
                  <a:extLst>
                    <a:ext uri="{FF2B5EF4-FFF2-40B4-BE49-F238E27FC236}">
                      <a16:creationId xmlns:a16="http://schemas.microsoft.com/office/drawing/2014/main" id="{F4879D16-0646-6F4A-B613-85965B7CD5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67373" y="3527194"/>
                  <a:ext cx="270695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6" name="حبر 175">
                  <a:extLst>
                    <a:ext uri="{FF2B5EF4-FFF2-40B4-BE49-F238E27FC236}">
                      <a16:creationId xmlns:a16="http://schemas.microsoft.com/office/drawing/2014/main" id="{C32AE9A3-5E01-8C43-BCC7-2A620FD91BBB}"/>
                    </a:ext>
                  </a:extLst>
                </p14:cNvPr>
                <p14:cNvContentPartPr/>
                <p14:nvPr/>
              </p14:nvContentPartPr>
              <p14:xfrm>
                <a:off x="2707320" y="3568234"/>
                <a:ext cx="16920" cy="174240"/>
              </p14:xfrm>
            </p:contentPart>
          </mc:Choice>
          <mc:Fallback xmlns="">
            <p:pic>
              <p:nvPicPr>
                <p:cNvPr id="176" name="حبر 175">
                  <a:extLst>
                    <a:ext uri="{FF2B5EF4-FFF2-40B4-BE49-F238E27FC236}">
                      <a16:creationId xmlns:a16="http://schemas.microsoft.com/office/drawing/2014/main" id="{C32AE9A3-5E01-8C43-BCC7-2A620FD91B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98320" y="3559234"/>
                  <a:ext cx="3456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7" name="حبر 176">
                <a:extLst>
                  <a:ext uri="{FF2B5EF4-FFF2-40B4-BE49-F238E27FC236}">
                    <a16:creationId xmlns:a16="http://schemas.microsoft.com/office/drawing/2014/main" id="{8A68300A-DC50-7F43-8C7C-527EC61E3960}"/>
                  </a:ext>
                </a:extLst>
              </p14:cNvPr>
              <p14:cNvContentPartPr/>
              <p14:nvPr/>
            </p14:nvContentPartPr>
            <p14:xfrm>
              <a:off x="3979714" y="3839989"/>
              <a:ext cx="35640" cy="221400"/>
            </p14:xfrm>
          </p:contentPart>
        </mc:Choice>
        <mc:Fallback xmlns="">
          <p:pic>
            <p:nvPicPr>
              <p:cNvPr id="177" name="حبر 176">
                <a:extLst>
                  <a:ext uri="{FF2B5EF4-FFF2-40B4-BE49-F238E27FC236}">
                    <a16:creationId xmlns:a16="http://schemas.microsoft.com/office/drawing/2014/main" id="{8A68300A-DC50-7F43-8C7C-527EC61E39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0804" y="3830989"/>
                <a:ext cx="53104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8" name="حبر 177">
                <a:extLst>
                  <a:ext uri="{FF2B5EF4-FFF2-40B4-BE49-F238E27FC236}">
                    <a16:creationId xmlns:a16="http://schemas.microsoft.com/office/drawing/2014/main" id="{157F23F1-49C9-5F4A-B2F4-A810D81BFAF3}"/>
                  </a:ext>
                </a:extLst>
              </p14:cNvPr>
              <p14:cNvContentPartPr/>
              <p14:nvPr/>
            </p14:nvContentPartPr>
            <p14:xfrm>
              <a:off x="6536636" y="5707433"/>
              <a:ext cx="360" cy="360"/>
            </p14:xfrm>
          </p:contentPart>
        </mc:Choice>
        <mc:Fallback xmlns="">
          <p:pic>
            <p:nvPicPr>
              <p:cNvPr id="178" name="حبر 177">
                <a:extLst>
                  <a:ext uri="{FF2B5EF4-FFF2-40B4-BE49-F238E27FC236}">
                    <a16:creationId xmlns:a16="http://schemas.microsoft.com/office/drawing/2014/main" id="{157F23F1-49C9-5F4A-B2F4-A810D81BFA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27636" y="569843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EB337DB-6161-CE4E-A035-F1F9DA4D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506" y="639961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748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3" grpId="0"/>
      <p:bldP spid="74" grpId="0"/>
      <p:bldP spid="75" grpId="0"/>
      <p:bldP spid="77" grpId="0"/>
      <p:bldP spid="78" grpId="0"/>
      <p:bldP spid="79" grpId="0" animBg="1"/>
      <p:bldP spid="147" grpId="0"/>
      <p:bldP spid="149" grpId="0"/>
      <p:bldP spid="150" grpId="0"/>
      <p:bldP spid="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5729" y="405986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70" name="Text Box 87">
            <a:extLst>
              <a:ext uri="{FF2B5EF4-FFF2-40B4-BE49-F238E27FC236}">
                <a16:creationId xmlns:a16="http://schemas.microsoft.com/office/drawing/2014/main" id="{602D0B51-6488-B741-8142-8C5FDB638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220" y="4136648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س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D83A65DD-10E4-1140-832A-6F4EC97D8F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7357" y="4676398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A00D4B7D-93EB-374D-9CB3-CFFD077A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120" y="431603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3" name="Picture 11">
            <a:extLst>
              <a:ext uri="{FF2B5EF4-FFF2-40B4-BE49-F238E27FC236}">
                <a16:creationId xmlns:a16="http://schemas.microsoft.com/office/drawing/2014/main" id="{A010AE6C-C2D4-A34D-AE42-696125CB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45" y="1723648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Group 75">
            <a:extLst>
              <a:ext uri="{FF2B5EF4-FFF2-40B4-BE49-F238E27FC236}">
                <a16:creationId xmlns:a16="http://schemas.microsoft.com/office/drawing/2014/main" id="{79CC71CB-F231-B54E-92BB-63D4B901A92B}"/>
              </a:ext>
            </a:extLst>
          </p:cNvPr>
          <p:cNvGrpSpPr>
            <a:grpSpLocks/>
          </p:cNvGrpSpPr>
          <p:nvPr/>
        </p:nvGrpSpPr>
        <p:grpSpPr bwMode="auto">
          <a:xfrm>
            <a:off x="6589041" y="1112946"/>
            <a:ext cx="4112333" cy="863600"/>
            <a:chOff x="2835" y="618"/>
            <a:chExt cx="2699" cy="544"/>
          </a:xfrm>
        </p:grpSpPr>
        <p:sp>
          <p:nvSpPr>
            <p:cNvPr id="76" name="Rectangle 14">
              <a:extLst>
                <a:ext uri="{FF2B5EF4-FFF2-40B4-BE49-F238E27FC236}">
                  <a16:creationId xmlns:a16="http://schemas.microsoft.com/office/drawing/2014/main" id="{3F4EB282-1C9D-BB47-B535-86E53EAFA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618"/>
              <a:ext cx="2699" cy="5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حل المعادلة :       + ١ =      س ــ ٦</a:t>
              </a:r>
            </a:p>
          </p:txBody>
        </p:sp>
        <p:grpSp>
          <p:nvGrpSpPr>
            <p:cNvPr id="77" name="Group 66">
              <a:extLst>
                <a:ext uri="{FF2B5EF4-FFF2-40B4-BE49-F238E27FC236}">
                  <a16:creationId xmlns:a16="http://schemas.microsoft.com/office/drawing/2014/main" id="{A29A4742-31BD-2A45-B70D-F88073002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7" y="618"/>
              <a:ext cx="249" cy="531"/>
              <a:chOff x="3402" y="1985"/>
              <a:chExt cx="249" cy="531"/>
            </a:xfrm>
          </p:grpSpPr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BFF88B72-1411-A04D-8F01-0720DD81E3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8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س</a:t>
                </a:r>
                <a:endParaRPr lang="en-US" altLang="ar-SA" sz="2400" b="1"/>
              </a:p>
            </p:txBody>
          </p:sp>
          <p:sp>
            <p:nvSpPr>
              <p:cNvPr id="83" name="Line 35">
                <a:extLst>
                  <a:ext uri="{FF2B5EF4-FFF2-40B4-BE49-F238E27FC236}">
                    <a16:creationId xmlns:a16="http://schemas.microsoft.com/office/drawing/2014/main" id="{2D033B9D-C4CE-3749-9713-DDF40D7DD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4" y="2251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 Box 87">
                <a:extLst>
                  <a:ext uri="{FF2B5EF4-FFF2-40B4-BE49-F238E27FC236}">
                    <a16:creationId xmlns:a16="http://schemas.microsoft.com/office/drawing/2014/main" id="{F51E57E1-A2EB-564E-B794-73CB3FAB38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5" y="2228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  <p:grpSp>
          <p:nvGrpSpPr>
            <p:cNvPr id="78" name="Group 62">
              <a:extLst>
                <a:ext uri="{FF2B5EF4-FFF2-40B4-BE49-F238E27FC236}">
                  <a16:creationId xmlns:a16="http://schemas.microsoft.com/office/drawing/2014/main" id="{43B3C49A-D2BD-3A4B-9CB3-E74285613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663"/>
              <a:ext cx="226" cy="490"/>
              <a:chOff x="5307" y="1253"/>
              <a:chExt cx="226" cy="490"/>
            </a:xfrm>
          </p:grpSpPr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E8FFA332-0C69-0C48-B398-5D49B6243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  <a:endParaRPr lang="en-US" altLang="ar-SA" sz="2400" b="1"/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F3454CFC-9B14-4D44-9BCC-27C85D890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" name="Text Box 87">
                <a:extLst>
                  <a:ext uri="{FF2B5EF4-FFF2-40B4-BE49-F238E27FC236}">
                    <a16:creationId xmlns:a16="http://schemas.microsoft.com/office/drawing/2014/main" id="{AA4D74A0-654D-7849-BC36-73F2A508D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</p:grpSp>
      <p:grpSp>
        <p:nvGrpSpPr>
          <p:cNvPr id="85" name="Group 76">
            <a:extLst>
              <a:ext uri="{FF2B5EF4-FFF2-40B4-BE49-F238E27FC236}">
                <a16:creationId xmlns:a16="http://schemas.microsoft.com/office/drawing/2014/main" id="{A1AB947D-DE0E-804A-BE7C-3C84FA1E61EC}"/>
              </a:ext>
            </a:extLst>
          </p:cNvPr>
          <p:cNvGrpSpPr>
            <a:grpSpLocks/>
          </p:cNvGrpSpPr>
          <p:nvPr/>
        </p:nvGrpSpPr>
        <p:grpSpPr bwMode="auto">
          <a:xfrm>
            <a:off x="6955195" y="2357060"/>
            <a:ext cx="3060700" cy="842963"/>
            <a:chOff x="3515" y="1334"/>
            <a:chExt cx="1928" cy="531"/>
          </a:xfrm>
        </p:grpSpPr>
        <p:sp>
          <p:nvSpPr>
            <p:cNvPr id="86" name="Text Box 87">
              <a:extLst>
                <a:ext uri="{FF2B5EF4-FFF2-40B4-BE49-F238E27FC236}">
                  <a16:creationId xmlns:a16="http://schemas.microsoft.com/office/drawing/2014/main" id="{A24328C0-6202-6F41-81FA-4A558A0B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464"/>
              <a:ext cx="1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+ ١ =       س ــ ٦</a:t>
              </a:r>
              <a:endParaRPr lang="en-US" altLang="ar-SA" sz="2400" b="1"/>
            </a:p>
          </p:txBody>
        </p:sp>
        <p:grpSp>
          <p:nvGrpSpPr>
            <p:cNvPr id="87" name="Group 67">
              <a:extLst>
                <a:ext uri="{FF2B5EF4-FFF2-40B4-BE49-F238E27FC236}">
                  <a16:creationId xmlns:a16="http://schemas.microsoft.com/office/drawing/2014/main" id="{1898FAAC-03B7-E143-8B4E-8523D6A38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4" y="1375"/>
              <a:ext cx="226" cy="490"/>
              <a:chOff x="5307" y="1253"/>
              <a:chExt cx="226" cy="490"/>
            </a:xfrm>
          </p:grpSpPr>
          <p:sp>
            <p:nvSpPr>
              <p:cNvPr id="92" name="Text Box 87">
                <a:extLst>
                  <a:ext uri="{FF2B5EF4-FFF2-40B4-BE49-F238E27FC236}">
                    <a16:creationId xmlns:a16="http://schemas.microsoft.com/office/drawing/2014/main" id="{4B6535F5-22DC-4545-9438-3B5CABEC6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  <a:endParaRPr lang="en-US" altLang="ar-SA" sz="2400" b="1"/>
              </a:p>
            </p:txBody>
          </p:sp>
          <p:sp>
            <p:nvSpPr>
              <p:cNvPr id="93" name="Line 69">
                <a:extLst>
                  <a:ext uri="{FF2B5EF4-FFF2-40B4-BE49-F238E27FC236}">
                    <a16:creationId xmlns:a16="http://schemas.microsoft.com/office/drawing/2014/main" id="{599D969D-B24A-3841-A00A-FE3154422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" name="Text Box 87">
                <a:extLst>
                  <a:ext uri="{FF2B5EF4-FFF2-40B4-BE49-F238E27FC236}">
                    <a16:creationId xmlns:a16="http://schemas.microsoft.com/office/drawing/2014/main" id="{F19DD8E1-4D9B-A044-A56B-EE5FA4782A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  <p:grpSp>
          <p:nvGrpSpPr>
            <p:cNvPr id="88" name="Group 71">
              <a:extLst>
                <a:ext uri="{FF2B5EF4-FFF2-40B4-BE49-F238E27FC236}">
                  <a16:creationId xmlns:a16="http://schemas.microsoft.com/office/drawing/2014/main" id="{A61A0AC2-3A99-C548-966D-6A0A22195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4" y="1334"/>
              <a:ext cx="249" cy="531"/>
              <a:chOff x="3402" y="1985"/>
              <a:chExt cx="249" cy="531"/>
            </a:xfrm>
          </p:grpSpPr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7F9D1CDF-307C-254C-B3E4-245B4E3DD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8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س</a:t>
                </a:r>
                <a:endParaRPr lang="en-US" altLang="ar-SA" sz="2400" b="1"/>
              </a:p>
            </p:txBody>
          </p:sp>
          <p:sp>
            <p:nvSpPr>
              <p:cNvPr id="90" name="Line 73">
                <a:extLst>
                  <a:ext uri="{FF2B5EF4-FFF2-40B4-BE49-F238E27FC236}">
                    <a16:creationId xmlns:a16="http://schemas.microsoft.com/office/drawing/2014/main" id="{7A0B564B-FCDB-8E40-81B5-C7D7996C4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4" y="2251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Text Box 87">
                <a:extLst>
                  <a:ext uri="{FF2B5EF4-FFF2-40B4-BE49-F238E27FC236}">
                    <a16:creationId xmlns:a16="http://schemas.microsoft.com/office/drawing/2014/main" id="{DA022CC5-8CB8-9248-AF6A-562EFF28D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5" y="2228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</p:grpSp>
      <p:sp>
        <p:nvSpPr>
          <p:cNvPr id="95" name="Text Box 87">
            <a:extLst>
              <a:ext uri="{FF2B5EF4-FFF2-40B4-BE49-F238E27FC236}">
                <a16:creationId xmlns:a16="http://schemas.microsoft.com/office/drawing/2014/main" id="{557BF619-453A-F64E-AD49-A1F2E2B67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195" y="3174240"/>
            <a:ext cx="363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بضرب جميع حدود المعادلة في ٤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96" name="Text Box 87">
            <a:extLst>
              <a:ext uri="{FF2B5EF4-FFF2-40B4-BE49-F238E27FC236}">
                <a16:creationId xmlns:a16="http://schemas.microsoft.com/office/drawing/2014/main" id="{73721069-E07E-E748-8843-19BA46B4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995" y="3776285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 س + ٤ =  س ــ ٢٤</a:t>
            </a:r>
            <a:endParaRPr lang="en-US" altLang="ar-SA" sz="2400" b="1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B14AD93E-58B2-CB48-8C52-A5C4CC2D9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257" y="4136648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س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1B41DA61-B9E9-AA45-A8E0-9F2B166D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982" y="472561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 + ٤ =      ــ ٢٤</a:t>
            </a:r>
            <a:endParaRPr lang="en-US" altLang="ar-SA" sz="2400" b="1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26EC806F-B80F-B94F-9E6B-0E174000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432" y="515582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DA379772-FC36-9741-A170-98418281C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357" y="515582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3" name="Line 83">
            <a:extLst>
              <a:ext uri="{FF2B5EF4-FFF2-40B4-BE49-F238E27FC236}">
                <a16:creationId xmlns:a16="http://schemas.microsoft.com/office/drawing/2014/main" id="{E32B4AF0-8C43-5546-AAD6-1529C3759D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7357" y="5755898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0" name="Line 7">
            <a:extLst>
              <a:ext uri="{FF2B5EF4-FFF2-40B4-BE49-F238E27FC236}">
                <a16:creationId xmlns:a16="http://schemas.microsoft.com/office/drawing/2014/main" id="{79C34823-F999-9B49-805D-1C44B6CB93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1570" y="3955673"/>
            <a:ext cx="10795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1" name="Line 84">
            <a:extLst>
              <a:ext uri="{FF2B5EF4-FFF2-40B4-BE49-F238E27FC236}">
                <a16:creationId xmlns:a16="http://schemas.microsoft.com/office/drawing/2014/main" id="{ACB0DAB6-4C38-2341-B73E-D134FDE013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2757" y="4855785"/>
            <a:ext cx="360363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FC8C2D80-9C1D-9F4E-B6E8-5DA3A558E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257" y="588766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70C0"/>
                </a:solidFill>
              </a:rPr>
              <a:t>س</a:t>
            </a:r>
            <a:r>
              <a:rPr lang="ar-SA" altLang="ar-SA" sz="2400" b="1" dirty="0">
                <a:solidFill>
                  <a:srgbClr val="0070C0"/>
                </a:solidFill>
              </a:rPr>
              <a:t>       =      ــ ٢٨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grpSp>
        <p:nvGrpSpPr>
          <p:cNvPr id="123" name="Group 100">
            <a:extLst>
              <a:ext uri="{FF2B5EF4-FFF2-40B4-BE49-F238E27FC236}">
                <a16:creationId xmlns:a16="http://schemas.microsoft.com/office/drawing/2014/main" id="{54B1B16E-66A2-624E-A07D-0E7277CEBB9C}"/>
              </a:ext>
            </a:extLst>
          </p:cNvPr>
          <p:cNvGrpSpPr>
            <a:grpSpLocks/>
          </p:cNvGrpSpPr>
          <p:nvPr/>
        </p:nvGrpSpPr>
        <p:grpSpPr bwMode="auto">
          <a:xfrm>
            <a:off x="1554520" y="2344360"/>
            <a:ext cx="3457575" cy="842963"/>
            <a:chOff x="113" y="1326"/>
            <a:chExt cx="2178" cy="531"/>
          </a:xfrm>
        </p:grpSpPr>
        <p:sp>
          <p:nvSpPr>
            <p:cNvPr id="124" name="Text Box 87">
              <a:extLst>
                <a:ext uri="{FF2B5EF4-FFF2-40B4-BE49-F238E27FC236}">
                  <a16:creationId xmlns:a16="http://schemas.microsoft.com/office/drawing/2014/main" id="{BF4D3EB5-9634-6E4D-B23E-D8B719902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456"/>
              <a:ext cx="19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+ ١ =         س      ـ ٦</a:t>
              </a:r>
              <a:endParaRPr lang="en-US" altLang="ar-SA" sz="2400" b="1"/>
            </a:p>
          </p:txBody>
        </p:sp>
        <p:grpSp>
          <p:nvGrpSpPr>
            <p:cNvPr id="125" name="Group 88">
              <a:extLst>
                <a:ext uri="{FF2B5EF4-FFF2-40B4-BE49-F238E27FC236}">
                  <a16:creationId xmlns:a16="http://schemas.microsoft.com/office/drawing/2014/main" id="{974E220E-01BF-A947-8726-F85AE169A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1367"/>
              <a:ext cx="226" cy="490"/>
              <a:chOff x="5307" y="1253"/>
              <a:chExt cx="226" cy="490"/>
            </a:xfrm>
          </p:grpSpPr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64A09118-02B6-CD41-A1C7-4B6B85407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  <a:endParaRPr lang="en-US" altLang="ar-SA" sz="2400" b="1"/>
              </a:p>
            </p:txBody>
          </p:sp>
          <p:sp>
            <p:nvSpPr>
              <p:cNvPr id="131" name="Line 90">
                <a:extLst>
                  <a:ext uri="{FF2B5EF4-FFF2-40B4-BE49-F238E27FC236}">
                    <a16:creationId xmlns:a16="http://schemas.microsoft.com/office/drawing/2014/main" id="{BB99CE8B-E4A0-E04C-8F2C-BBD8332BD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C4E5FCD6-F473-2B44-8B8E-45D2795F2D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  <p:grpSp>
          <p:nvGrpSpPr>
            <p:cNvPr id="126" name="Group 92">
              <a:extLst>
                <a:ext uri="{FF2B5EF4-FFF2-40B4-BE49-F238E27FC236}">
                  <a16:creationId xmlns:a16="http://schemas.microsoft.com/office/drawing/2014/main" id="{0EB8E83A-B166-134C-AA69-85D85DBF7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" y="1326"/>
              <a:ext cx="249" cy="531"/>
              <a:chOff x="3402" y="1985"/>
              <a:chExt cx="249" cy="531"/>
            </a:xfrm>
          </p:grpSpPr>
          <p:sp>
            <p:nvSpPr>
              <p:cNvPr id="127" name="Text Box 87">
                <a:extLst>
                  <a:ext uri="{FF2B5EF4-FFF2-40B4-BE49-F238E27FC236}">
                    <a16:creationId xmlns:a16="http://schemas.microsoft.com/office/drawing/2014/main" id="{F12D0BD4-61C9-F244-92AA-87D55B8B4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2" y="198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س</a:t>
                </a:r>
                <a:endParaRPr lang="en-US" altLang="ar-SA" sz="2400" b="1"/>
              </a:p>
            </p:txBody>
          </p:sp>
          <p:sp>
            <p:nvSpPr>
              <p:cNvPr id="128" name="Line 94">
                <a:extLst>
                  <a:ext uri="{FF2B5EF4-FFF2-40B4-BE49-F238E27FC236}">
                    <a16:creationId xmlns:a16="http://schemas.microsoft.com/office/drawing/2014/main" id="{88219F0B-1070-4A47-8434-4E9FCC753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4" y="2251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" name="Text Box 87">
                <a:extLst>
                  <a:ext uri="{FF2B5EF4-FFF2-40B4-BE49-F238E27FC236}">
                    <a16:creationId xmlns:a16="http://schemas.microsoft.com/office/drawing/2014/main" id="{8BAB747D-D908-7844-A658-EA43155A0A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5" y="2228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</a:t>
                </a:r>
                <a:endParaRPr lang="en-US" altLang="ar-SA" sz="2400" b="1"/>
              </a:p>
            </p:txBody>
          </p:sp>
        </p:grpSp>
      </p:grpSp>
      <p:sp>
        <p:nvSpPr>
          <p:cNvPr id="133" name="Text Box 87">
            <a:extLst>
              <a:ext uri="{FF2B5EF4-FFF2-40B4-BE49-F238E27FC236}">
                <a16:creationId xmlns:a16="http://schemas.microsoft.com/office/drawing/2014/main" id="{55F7ABD4-3D3A-B142-A18E-86AD5B107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570" y="2409448"/>
            <a:ext cx="755650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٢٨</a:t>
            </a:r>
            <a:endParaRPr lang="en-US" altLang="ar-SA" sz="2400" b="1"/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F18B18BA-F93F-874B-99D9-270855138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120" y="2544385"/>
            <a:ext cx="1044575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× ــ ٢٨</a:t>
            </a:r>
            <a:endParaRPr lang="en-US" altLang="ar-SA" sz="2400" b="1"/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51D319ED-ACAA-1241-907E-80390A01A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632" y="3452435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١٤ + ١ = ــ ٧ ــ ٦</a:t>
            </a:r>
            <a:endParaRPr lang="en-US" altLang="ar-SA" sz="2400" b="1"/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482789F1-0551-E640-8C89-4DBE30B4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232" y="4290635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١٣ = ــ ١٣</a:t>
            </a:r>
            <a:endParaRPr lang="en-US" altLang="ar-SA" sz="2400" b="1"/>
          </a:p>
        </p:txBody>
      </p:sp>
      <p:sp>
        <p:nvSpPr>
          <p:cNvPr id="137" name="مربع نص 51">
            <a:extLst>
              <a:ext uri="{FF2B5EF4-FFF2-40B4-BE49-F238E27FC236}">
                <a16:creationId xmlns:a16="http://schemas.microsoft.com/office/drawing/2014/main" id="{F8A38074-94E3-FE41-9B28-134588248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782" y="715585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١جـ/ صــ ٣٣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95DCFEE-2176-534B-8AD9-E8B51244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712" y="636394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086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95" grpId="0"/>
      <p:bldP spid="96" grpId="0"/>
      <p:bldP spid="97" grpId="0"/>
      <p:bldP spid="107" grpId="0"/>
      <p:bldP spid="111" grpId="0"/>
      <p:bldP spid="112" grpId="0"/>
      <p:bldP spid="122" grpId="0"/>
      <p:bldP spid="133" grpId="0" animBg="1"/>
      <p:bldP spid="134" grpId="0" animBg="1"/>
      <p:bldP spid="135" grpId="0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06629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45C4E9A1-4514-AF43-A8C7-6B714C8B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300" y="2261453"/>
            <a:ext cx="3132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١٣ س + ٢ = ٤ س + ٣٨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89DAFEBB-106D-5B40-84D4-A5D8E1FA3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800" y="2751991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 س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AF53D875-20CD-FC4D-8405-20E0D60B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175" y="2751991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 س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8D166F65-A66A-6D4C-B1DF-9F792A80E5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5862" y="3255228"/>
            <a:ext cx="2951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9A5AB46B-D2F6-6B47-ACCF-8729588DFF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050" y="2405916"/>
            <a:ext cx="431800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C7A7DE5E-4786-C646-9F4F-A39DF014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500" y="3482241"/>
            <a:ext cx="3132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٩ س   + ٢ =           ٣٨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8769DC53-D22D-0C45-96D3-1BFE53ED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375" y="2355116"/>
            <a:ext cx="298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١٣ س + ٢ = ٤ س + ٣٨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648CF5BC-1B9C-5B4C-8CDF-704BDA25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12" y="3112353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١٣ ( </a:t>
            </a:r>
            <a:r>
              <a:rPr lang="ar-SA" altLang="ar-SA" sz="2400" b="1">
                <a:solidFill>
                  <a:srgbClr val="FF0000"/>
                </a:solidFill>
              </a:rPr>
              <a:t>٤</a:t>
            </a:r>
            <a:r>
              <a:rPr lang="ar-SA" altLang="ar-SA" sz="2400" b="1"/>
              <a:t> ) + ٢ = ٤ ( </a:t>
            </a:r>
            <a:r>
              <a:rPr lang="ar-SA" altLang="ar-SA" sz="2400" b="1">
                <a:solidFill>
                  <a:srgbClr val="FF0000"/>
                </a:solidFill>
              </a:rPr>
              <a:t>٤</a:t>
            </a:r>
            <a:r>
              <a:rPr lang="ar-SA" altLang="ar-SA" sz="2400" b="1"/>
              <a:t> ) + ٣٨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D4877B8F-F6EB-2F47-98C0-9D7D12DF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400" y="379497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٥٢ + ٢ = ١٦ + ٣٨</a:t>
            </a:r>
            <a:endParaRPr lang="en-US" altLang="ar-SA" sz="2400" b="1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2B43B936-D65A-7645-A34A-429CAA7E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937" y="454110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8" name="Picture 13">
            <a:extLst>
              <a:ext uri="{FF2B5EF4-FFF2-40B4-BE49-F238E27FC236}">
                <a16:creationId xmlns:a16="http://schemas.microsoft.com/office/drawing/2014/main" id="{A956FDE5-BEFC-6E48-8853-992E6E34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50" y="1767741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 Box 87">
            <a:extLst>
              <a:ext uri="{FF2B5EF4-FFF2-40B4-BE49-F238E27FC236}">
                <a16:creationId xmlns:a16="http://schemas.microsoft.com/office/drawing/2014/main" id="{FD17597C-7260-A246-B0E2-EEBE2E30A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762" y="505545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E18C3DC1-BF39-414D-A084-8DD69902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887" y="5044341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6BEEB1B5-397B-A04B-B399-AC89B745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366" y="5452328"/>
            <a:ext cx="280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   =٤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6BA9FD6F-BAE0-804B-B333-5E6F17DD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250" y="4587141"/>
            <a:ext cx="1684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٥٤  =  ٥٤</a:t>
            </a:r>
            <a:endParaRPr lang="en-US" altLang="ar-SA" sz="2400" b="1"/>
          </a:p>
        </p:txBody>
      </p:sp>
      <p:sp>
        <p:nvSpPr>
          <p:cNvPr id="83" name="Rectangle 24">
            <a:extLst>
              <a:ext uri="{FF2B5EF4-FFF2-40B4-BE49-F238E27FC236}">
                <a16:creationId xmlns:a16="http://schemas.microsoft.com/office/drawing/2014/main" id="{8650EC0E-F5F1-364F-8E8B-601BD6133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531" y="831596"/>
            <a:ext cx="4111665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حل المعادلة :  ١٣ </a:t>
            </a:r>
            <a:r>
              <a:rPr lang="ar-SA" altLang="ar-SA" sz="2000" b="1" dirty="0" err="1"/>
              <a:t>س</a:t>
            </a:r>
            <a:r>
              <a:rPr lang="ar-SA" altLang="ar-SA" sz="2000" b="1" dirty="0"/>
              <a:t> + ٢ = ٤ </a:t>
            </a:r>
            <a:r>
              <a:rPr lang="ar-SA" altLang="ar-SA" sz="2000" b="1" dirty="0" err="1"/>
              <a:t>س</a:t>
            </a:r>
            <a:r>
              <a:rPr lang="ar-SA" altLang="ar-SA" sz="2000" b="1" dirty="0"/>
              <a:t> + ٣٨</a:t>
            </a:r>
          </a:p>
        </p:txBody>
      </p:sp>
      <p:sp>
        <p:nvSpPr>
          <p:cNvPr id="84" name="Line 25">
            <a:extLst>
              <a:ext uri="{FF2B5EF4-FFF2-40B4-BE49-F238E27FC236}">
                <a16:creationId xmlns:a16="http://schemas.microsoft.com/office/drawing/2014/main" id="{2C391DFD-94DD-674E-B827-8E1E25E9A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05200" y="5212616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48F77F0E-2A8B-7C41-881C-31C95DB75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437" y="4037866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BFAEADAD-0C2E-6544-861E-3835E3FB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525" y="4037866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7" name="Line 28">
            <a:extLst>
              <a:ext uri="{FF2B5EF4-FFF2-40B4-BE49-F238E27FC236}">
                <a16:creationId xmlns:a16="http://schemas.microsoft.com/office/drawing/2014/main" id="{030C950B-E486-8F4C-95B4-5D9EFB1174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5862" y="4541103"/>
            <a:ext cx="302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Line 29">
            <a:extLst>
              <a:ext uri="{FF2B5EF4-FFF2-40B4-BE49-F238E27FC236}">
                <a16:creationId xmlns:a16="http://schemas.microsoft.com/office/drawing/2014/main" id="{874E84C9-C007-0B4E-8AEF-D5B359F1E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5112" y="3569553"/>
            <a:ext cx="1588" cy="757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C76F7564-B128-0747-B557-8A7B573E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937" y="4660166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٩ س         =           ٣٦</a:t>
            </a:r>
            <a:endParaRPr lang="en-US" altLang="ar-SA" sz="2400" b="1"/>
          </a:p>
        </p:txBody>
      </p:sp>
      <p:sp>
        <p:nvSpPr>
          <p:cNvPr id="90" name="Line 31">
            <a:extLst>
              <a:ext uri="{FF2B5EF4-FFF2-40B4-BE49-F238E27FC236}">
                <a16:creationId xmlns:a16="http://schemas.microsoft.com/office/drawing/2014/main" id="{392B4E48-AAF7-AD40-B51A-C7AC6DD80F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73425" y="5080853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1" name="Line 32">
            <a:extLst>
              <a:ext uri="{FF2B5EF4-FFF2-40B4-BE49-F238E27FC236}">
                <a16:creationId xmlns:a16="http://schemas.microsoft.com/office/drawing/2014/main" id="{4AE3998F-A91D-384B-8769-1826E910F3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4275" y="508085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Line 33">
            <a:extLst>
              <a:ext uri="{FF2B5EF4-FFF2-40B4-BE49-F238E27FC236}">
                <a16:creationId xmlns:a16="http://schemas.microsoft.com/office/drawing/2014/main" id="{8F1420CA-E0DC-074A-85D4-CE423D540B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06812" y="4815741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مربع نص 28">
            <a:extLst>
              <a:ext uri="{FF2B5EF4-FFF2-40B4-BE49-F238E27FC236}">
                <a16:creationId xmlns:a16="http://schemas.microsoft.com/office/drawing/2014/main" id="{E5D058BD-5F9D-2843-9D00-6F4AEBF8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087" y="435828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١ـ/ صــ ٣٥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F064C01-06ED-6D4A-991C-395E039B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900" y="635430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9955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 animBg="1"/>
      <p:bldP spid="85" grpId="0"/>
      <p:bldP spid="86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06378" y="1121410"/>
            <a:ext cx="1365763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5729" y="405986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">
            <a:extLst>
              <a:ext uri="{FF2B5EF4-FFF2-40B4-BE49-F238E27FC236}">
                <a16:creationId xmlns:a16="http://schemas.microsoft.com/office/drawing/2014/main" id="{836B39C0-C2C3-964B-9C68-FFF22CEE1202}"/>
              </a:ext>
            </a:extLst>
          </p:cNvPr>
          <p:cNvGrpSpPr>
            <a:grpSpLocks/>
          </p:cNvGrpSpPr>
          <p:nvPr/>
        </p:nvGrpSpPr>
        <p:grpSpPr bwMode="auto">
          <a:xfrm>
            <a:off x="3468558" y="94824"/>
            <a:ext cx="5562254" cy="1240522"/>
            <a:chOff x="839" y="2251"/>
            <a:chExt cx="2313" cy="774"/>
          </a:xfrm>
        </p:grpSpPr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351A4EA7-253A-0B4E-97F3-0B9D425F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5235DC3B-2E36-F54A-BCD3-F9A5A430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التي تحوي متغيرا في طرفيها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A95BDA82-BF6B-0749-8591-05D2D400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43" y="2187272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١.٣ جـ = ٣.٣ جـ + ٢.٨</a:t>
            </a:r>
            <a:endParaRPr lang="en-US" altLang="ar-SA" sz="2400" b="1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FF520C37-3BFC-8042-9C95-C1F0B362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43" y="2655585"/>
            <a:ext cx="113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١.٣ جـ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1234E39B-0166-624A-8A49-5A8088A0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881" y="267781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١.٣ جـ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1" name="Line 6">
            <a:extLst>
              <a:ext uri="{FF2B5EF4-FFF2-40B4-BE49-F238E27FC236}">
                <a16:creationId xmlns:a16="http://schemas.microsoft.com/office/drawing/2014/main" id="{307345E1-75AB-0D4C-8617-A1229D4E2B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7393" y="3158822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CDDABC36-8372-6C45-9779-A2933E3EF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01106" y="2314272"/>
            <a:ext cx="541337" cy="906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828C339E-7BA5-E444-8B38-1974E9A6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06" y="338583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٠    =  ٢ جـ + ٢.٨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23CE0CA8-2246-A847-97F1-D3264846D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43" y="2258710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١.٣ جـ = ٣.٣ جـ + ٢.٨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1EBC5F82-9E7C-4046-B7CD-A6E5303A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56" y="4444697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6" name="Picture 11">
            <a:extLst>
              <a:ext uri="{FF2B5EF4-FFF2-40B4-BE49-F238E27FC236}">
                <a16:creationId xmlns:a16="http://schemas.microsoft.com/office/drawing/2014/main" id="{FFDD67CC-992D-8B4A-AC3A-62B79C5E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81" y="1671335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14">
            <a:extLst>
              <a:ext uri="{FF2B5EF4-FFF2-40B4-BE49-F238E27FC236}">
                <a16:creationId xmlns:a16="http://schemas.microsoft.com/office/drawing/2014/main" id="{8B4EFBBB-8D4E-7B46-B4CE-D966F60B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489" y="815618"/>
            <a:ext cx="3750888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حل المعادلة :  ١.٣ </a:t>
            </a:r>
            <a:r>
              <a:rPr lang="ar-SA" altLang="ar-SA" sz="2000" b="1" dirty="0" err="1"/>
              <a:t>ج</a:t>
            </a:r>
            <a:r>
              <a:rPr lang="ar-SA" altLang="ar-SA" sz="2000" b="1" dirty="0"/>
              <a:t>ـ = ٣.٣ </a:t>
            </a:r>
            <a:r>
              <a:rPr lang="ar-SA" altLang="ar-SA" sz="2000" b="1" dirty="0" err="1"/>
              <a:t>ج</a:t>
            </a:r>
            <a:r>
              <a:rPr lang="ar-SA" altLang="ar-SA" sz="2000" b="1" dirty="0"/>
              <a:t>ـ + ٢.٨</a:t>
            </a: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A8CC9311-57BA-6D4F-BAF6-344E190B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668" y="3843035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٢.٨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5BEBD307-1143-2E4B-AAB3-963D43AE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031" y="3843035"/>
            <a:ext cx="92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٢.٨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1" name="Line 64">
            <a:extLst>
              <a:ext uri="{FF2B5EF4-FFF2-40B4-BE49-F238E27FC236}">
                <a16:creationId xmlns:a16="http://schemas.microsoft.com/office/drawing/2014/main" id="{84B7EA64-0EC1-2243-8588-D636FBAEE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2468" y="4444697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" name="Line 65">
            <a:extLst>
              <a:ext uri="{FF2B5EF4-FFF2-40B4-BE49-F238E27FC236}">
                <a16:creationId xmlns:a16="http://schemas.microsoft.com/office/drawing/2014/main" id="{21B92569-348C-4045-951B-06E318C272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956" y="3493785"/>
            <a:ext cx="32385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F083039F-1712-244E-802F-333D850E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193" y="4706635"/>
            <a:ext cx="221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٢.٨ = ٢ جـ</a:t>
            </a:r>
            <a:endParaRPr lang="en-US" altLang="ar-SA" sz="2400" b="1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9439DB8E-F890-F145-801E-58739B10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18" y="5092397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3D42D38C-62D5-1949-B792-9C3865809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093" y="5117797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6" name="Line 70">
            <a:extLst>
              <a:ext uri="{FF2B5EF4-FFF2-40B4-BE49-F238E27FC236}">
                <a16:creationId xmlns:a16="http://schemas.microsoft.com/office/drawing/2014/main" id="{784D836C-F8CE-324E-9306-21A5EB70F3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37506" y="5236860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Line 71">
            <a:extLst>
              <a:ext uri="{FF2B5EF4-FFF2-40B4-BE49-F238E27FC236}">
                <a16:creationId xmlns:a16="http://schemas.microsoft.com/office/drawing/2014/main" id="{95623B1F-7107-7C48-A9F4-005CB11E02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0293" y="5128910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Line 72">
            <a:extLst>
              <a:ext uri="{FF2B5EF4-FFF2-40B4-BE49-F238E27FC236}">
                <a16:creationId xmlns:a16="http://schemas.microsoft.com/office/drawing/2014/main" id="{BEFD60AA-F706-B74B-913E-BAB327F8F9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1606" y="5128910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Line 73">
            <a:extLst>
              <a:ext uri="{FF2B5EF4-FFF2-40B4-BE49-F238E27FC236}">
                <a16:creationId xmlns:a16="http://schemas.microsoft.com/office/drawing/2014/main" id="{FE4D73F5-D242-6A41-B805-A00A3168F5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1968" y="4839985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A348E5F5-D664-7449-81C0-FC2F6CBD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283" y="5395609"/>
            <a:ext cx="221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ــ ١.٤ =    </a:t>
            </a:r>
            <a:r>
              <a:rPr lang="ar-SA" altLang="ar-SA" sz="2400" b="1" dirty="0" err="1">
                <a:solidFill>
                  <a:srgbClr val="00B050"/>
                </a:solidFill>
              </a:rPr>
              <a:t>ج</a:t>
            </a:r>
            <a:r>
              <a:rPr lang="ar-SA" altLang="ar-SA" sz="2400" b="1" dirty="0">
                <a:solidFill>
                  <a:srgbClr val="00B050"/>
                </a:solidFill>
              </a:rPr>
              <a:t>ـ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2A323924-EFD3-F242-B0FD-46F139FE9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34" y="2957264"/>
            <a:ext cx="471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١.٣ ( </a:t>
            </a:r>
            <a:r>
              <a:rPr lang="ar-SA" altLang="ar-SA" sz="2400" b="1" dirty="0">
                <a:solidFill>
                  <a:srgbClr val="FF0000"/>
                </a:solidFill>
              </a:rPr>
              <a:t>ــ ١.٤</a:t>
            </a:r>
            <a:r>
              <a:rPr lang="ar-SA" altLang="ar-SA" sz="2400" b="1" dirty="0"/>
              <a:t> ) = ٣.٣ </a:t>
            </a:r>
            <a:r>
              <a:rPr lang="ar-SA" altLang="ar-SA" sz="2400" b="1" dirty="0">
                <a:solidFill>
                  <a:srgbClr val="FF0000"/>
                </a:solidFill>
              </a:rPr>
              <a:t>(-١.٤</a:t>
            </a:r>
            <a:r>
              <a:rPr lang="ar-SA" altLang="ar-SA" sz="2400" b="1" dirty="0"/>
              <a:t> ) +٢.٨</a:t>
            </a:r>
            <a:endParaRPr lang="en-US" altLang="ar-SA" sz="2400" b="1" dirty="0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21BD66EB-1F47-4A4E-8B5F-019E0820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381" y="3590622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١.٨٢ = -٤.٦٢ + ٢.٨</a:t>
            </a:r>
            <a:endParaRPr lang="en-US" altLang="ar-SA" sz="2400" b="1"/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2D21BBE7-96D8-334F-B5E1-9B37F8C7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18" y="4455810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١.٨٢ = ــ ١.٨٢</a:t>
            </a:r>
            <a:endParaRPr lang="en-US" altLang="ar-SA" sz="2400" b="1"/>
          </a:p>
        </p:txBody>
      </p:sp>
      <p:sp>
        <p:nvSpPr>
          <p:cNvPr id="94" name="مربع نص 28">
            <a:extLst>
              <a:ext uri="{FF2B5EF4-FFF2-40B4-BE49-F238E27FC236}">
                <a16:creationId xmlns:a16="http://schemas.microsoft.com/office/drawing/2014/main" id="{54914F07-654B-B342-8D57-C7675499A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18" y="339422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١د/ صــ ٣٣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B8C82E1-6ACF-1049-BA75-E63A4B4E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7931" y="637793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460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3" grpId="0"/>
      <p:bldP spid="74" grpId="0"/>
      <p:bldP spid="75" grpId="0"/>
      <p:bldP spid="77" grpId="0" animBg="1"/>
      <p:bldP spid="79" grpId="0"/>
      <p:bldP spid="80" grpId="0"/>
      <p:bldP spid="83" grpId="0"/>
      <p:bldP spid="84" grpId="0"/>
      <p:bldP spid="85" grpId="0"/>
      <p:bldP spid="90" grpId="0"/>
      <p:bldP spid="91" grpId="0"/>
      <p:bldP spid="92" grpId="0"/>
      <p:bldP spid="9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1587</Words>
  <Application>Microsoft Macintosh PowerPoint</Application>
  <PresentationFormat>شاشة عريضة</PresentationFormat>
  <Paragraphs>372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Arial Unicode MS</vt:lpstr>
      <vt:lpstr>18 Khebrat Musamim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14</cp:revision>
  <dcterms:created xsi:type="dcterms:W3CDTF">2021-08-28T07:17:54Z</dcterms:created>
  <dcterms:modified xsi:type="dcterms:W3CDTF">2021-11-27T10:06:00Z</dcterms:modified>
</cp:coreProperties>
</file>