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77" rtl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3" r:id="rId4"/>
    <p:sldId id="288" r:id="rId5"/>
    <p:sldId id="289" r:id="rId6"/>
    <p:sldId id="292" r:id="rId7"/>
    <p:sldId id="293" r:id="rId8"/>
    <p:sldId id="294" r:id="rId9"/>
    <p:sldId id="297" r:id="rId10"/>
    <p:sldId id="296" r:id="rId11"/>
    <p:sldId id="295" r:id="rId12"/>
    <p:sldId id="298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6"/>
    <a:srgbClr val="DFC5DF"/>
    <a:srgbClr val="79C4C4"/>
    <a:srgbClr val="D883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177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97F-DED5-D04E-863C-A60F601FB0A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03FE-0DE8-EB4F-BB1C-0546A7D9331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6763-5FAE-834A-AC27-02BC9ED49581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EA3C-F45D-5340-95BC-3B2201FE3ED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4008-908A-F24C-BECF-75C8C229D33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F782-2862-7C4B-A98E-8ED4D54BEF4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527F-AFB8-CC4F-9979-F11BAF43422F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D9F7-2DBC-7E4A-A5B1-C5FE0AED2E3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298-2B93-664B-BCD3-D75028E8F65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774-C912-634B-8B05-EE1707F1EC6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8C-FDDA-7D4F-9A30-24E6AE4BDF2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3EDF-C41E-3845-BEAE-53375C639F1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10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10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10" Type="http://schemas.openxmlformats.org/officeDocument/2006/relationships/image" Target="../media/image32.png"/><Relationship Id="rId4" Type="http://schemas.microsoft.com/office/2007/relationships/hdphoto" Target="../media/hdphoto3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605999" y="1519545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٢-٢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مقارنة الأعداد الصحيحة وترتيبها 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812DFE0B-FA55-AB47-A336-151F3E36EBF0}"/>
              </a:ext>
            </a:extLst>
          </p:cNvPr>
          <p:cNvSpPr/>
          <p:nvPr/>
        </p:nvSpPr>
        <p:spPr>
          <a:xfrm>
            <a:off x="5358035" y="2007484"/>
            <a:ext cx="2803525" cy="14215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أقارن الأعداد الصحيحة وأرتبها</a:t>
            </a:r>
          </a:p>
        </p:txBody>
      </p:sp>
      <p:sp>
        <p:nvSpPr>
          <p:cNvPr id="49" name="عنصر نائب لرقم الشريحة 13">
            <a:extLst>
              <a:ext uri="{FF2B5EF4-FFF2-40B4-BE49-F238E27FC236}">
                <a16:creationId xmlns:a16="http://schemas.microsoft.com/office/drawing/2014/main" id="{9192F34B-1E44-8645-9AE8-0F78BA189FA0}"/>
              </a:ext>
            </a:extLst>
          </p:cNvPr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25E5B0-F6F0-B247-8487-6A2CF50D42E2}" type="slidenum">
              <a:rPr lang="ar-SA" b="1" smtClean="0">
                <a:solidFill>
                  <a:schemeClr val="tx1"/>
                </a:solidFill>
              </a:rPr>
              <a:pPr/>
              <a:t>177</a:t>
            </a:fld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5693CBC0-4904-004F-A59B-AA9986D88540}"/>
              </a:ext>
            </a:extLst>
          </p:cNvPr>
          <p:cNvGrpSpPr/>
          <p:nvPr/>
        </p:nvGrpSpPr>
        <p:grpSpPr>
          <a:xfrm>
            <a:off x="2455244" y="1317868"/>
            <a:ext cx="8358246" cy="928694"/>
            <a:chOff x="571472" y="857232"/>
            <a:chExt cx="8358246" cy="928694"/>
          </a:xfrm>
        </p:grpSpPr>
        <p:sp>
          <p:nvSpPr>
            <p:cNvPr id="110" name="دبوس زينة 12">
              <a:extLst>
                <a:ext uri="{FF2B5EF4-FFF2-40B4-BE49-F238E27FC236}">
                  <a16:creationId xmlns:a16="http://schemas.microsoft.com/office/drawing/2014/main" id="{238E89C0-1E23-2D43-A82A-896A64AC75A0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رتب الأعداد الصحيحة في كل مجموعة من الأصغر إلى الأكبر :</a:t>
              </a:r>
            </a:p>
          </p:txBody>
        </p:sp>
        <p:grpSp>
          <p:nvGrpSpPr>
            <p:cNvPr id="111" name="مجموعة 16">
              <a:extLst>
                <a:ext uri="{FF2B5EF4-FFF2-40B4-BE49-F238E27FC236}">
                  <a16:creationId xmlns:a16="http://schemas.microsoft.com/office/drawing/2014/main" id="{B6FEEE77-8491-4A4B-AD1B-4A27E909C7D6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2" name="دبوس زينة 14">
                <a:extLst>
                  <a:ext uri="{FF2B5EF4-FFF2-40B4-BE49-F238E27FC236}">
                    <a16:creationId xmlns:a16="http://schemas.microsoft.com/office/drawing/2014/main" id="{F90D1B27-9CA3-B34E-A799-20FA542C6599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BD015A79-75F7-204A-A6EB-E811A9DFA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2DFC42D4-B039-DE4F-8173-03C978E5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65171" y="3103818"/>
            <a:ext cx="2347923" cy="4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ربع نص 19">
            <a:extLst>
              <a:ext uri="{FF2B5EF4-FFF2-40B4-BE49-F238E27FC236}">
                <a16:creationId xmlns:a16="http://schemas.microsoft.com/office/drawing/2014/main" id="{180DA9B1-8DD4-1843-944E-A85A574370C2}"/>
              </a:ext>
            </a:extLst>
          </p:cNvPr>
          <p:cNvSpPr txBox="1"/>
          <p:nvPr/>
        </p:nvSpPr>
        <p:spPr>
          <a:xfrm>
            <a:off x="4912712" y="3961074"/>
            <a:ext cx="335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{ -١٣ ، -٢ ، ٠ ، ٤ ، ٩ }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823A0F88-88C7-2A42-8DF4-1B00CDF2C41D}"/>
              </a:ext>
            </a:extLst>
          </p:cNvPr>
          <p:cNvSpPr txBox="1"/>
          <p:nvPr/>
        </p:nvSpPr>
        <p:spPr>
          <a:xfrm>
            <a:off x="10324125" y="1583170"/>
            <a:ext cx="1216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٥٥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176993B9-0286-F04B-BEC3-EAEA7B442971}"/>
              </a:ext>
            </a:extLst>
          </p:cNvPr>
          <p:cNvSpPr txBox="1"/>
          <p:nvPr/>
        </p:nvSpPr>
        <p:spPr>
          <a:xfrm>
            <a:off x="10137067" y="2650653"/>
            <a:ext cx="1216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٤صـ ٥٥</a:t>
            </a:r>
          </a:p>
        </p:txBody>
      </p:sp>
      <p:cxnSp>
        <p:nvCxnSpPr>
          <p:cNvPr id="109" name="رابط كسهم مستقيم 108">
            <a:extLst>
              <a:ext uri="{FF2B5EF4-FFF2-40B4-BE49-F238E27FC236}">
                <a16:creationId xmlns:a16="http://schemas.microsoft.com/office/drawing/2014/main" id="{DB80CB50-7698-4B49-A0CA-A466549E2423}"/>
              </a:ext>
            </a:extLst>
          </p:cNvPr>
          <p:cNvCxnSpPr>
            <a:cxnSpLocks/>
          </p:cNvCxnSpPr>
          <p:nvPr/>
        </p:nvCxnSpPr>
        <p:spPr>
          <a:xfrm flipH="1">
            <a:off x="2240930" y="5402580"/>
            <a:ext cx="8495468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سهم إلى اليسار واليمين 18">
            <a:extLst>
              <a:ext uri="{FF2B5EF4-FFF2-40B4-BE49-F238E27FC236}">
                <a16:creationId xmlns:a16="http://schemas.microsoft.com/office/drawing/2014/main" id="{C15C78F6-641B-4845-8E9D-AC43DF51D5B0}"/>
              </a:ext>
            </a:extLst>
          </p:cNvPr>
          <p:cNvSpPr/>
          <p:nvPr/>
        </p:nvSpPr>
        <p:spPr>
          <a:xfrm>
            <a:off x="2005495" y="4975427"/>
            <a:ext cx="8547070" cy="716109"/>
          </a:xfrm>
          <a:prstGeom prst="leftRightArrow">
            <a:avLst>
              <a:gd name="adj1" fmla="val 60000"/>
              <a:gd name="adj2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٩</a:t>
            </a:r>
            <a:r>
              <a:rPr lang="ar-S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٨  ٧  ٦  ٥  ٤  ٣  ٢  ١  </a:t>
            </a:r>
            <a:r>
              <a:rPr lang="ar-SA" sz="2000" b="1" dirty="0">
                <a:solidFill>
                  <a:srgbClr val="FF0000"/>
                </a:solidFill>
              </a:rPr>
              <a:t>٠</a:t>
            </a:r>
            <a:r>
              <a:rPr lang="ar-S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-١  </a:t>
            </a:r>
            <a:r>
              <a:rPr lang="ar-SA" sz="2000" b="1" dirty="0">
                <a:solidFill>
                  <a:srgbClr val="FF0000"/>
                </a:solidFill>
              </a:rPr>
              <a:t>-٢</a:t>
            </a:r>
            <a:r>
              <a:rPr lang="ar-S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-٣  -٤  -٥  -٦  -٧  -٨  -٩  -١٠  -١١  -١٢  </a:t>
            </a:r>
            <a:r>
              <a:rPr lang="ar-SA" sz="2000" b="1" dirty="0">
                <a:solidFill>
                  <a:srgbClr val="FF0000"/>
                </a:solidFill>
              </a:rPr>
              <a:t>-١٣</a:t>
            </a:r>
          </a:p>
        </p:txBody>
      </p:sp>
      <p:sp>
        <p:nvSpPr>
          <p:cNvPr id="21" name="عنصر نائب لرقم الشريحة 20">
            <a:extLst>
              <a:ext uri="{FF2B5EF4-FFF2-40B4-BE49-F238E27FC236}">
                <a16:creationId xmlns:a16="http://schemas.microsoft.com/office/drawing/2014/main" id="{2DE79947-AEAE-0F43-9EB4-D4FC8690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6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5017EB63-AD41-954D-B964-7A21D1DB4AAF}"/>
              </a:ext>
            </a:extLst>
          </p:cNvPr>
          <p:cNvGrpSpPr/>
          <p:nvPr/>
        </p:nvGrpSpPr>
        <p:grpSpPr>
          <a:xfrm>
            <a:off x="2111478" y="2331398"/>
            <a:ext cx="8358246" cy="928694"/>
            <a:chOff x="571472" y="857232"/>
            <a:chExt cx="8358246" cy="928694"/>
          </a:xfrm>
        </p:grpSpPr>
        <p:sp>
          <p:nvSpPr>
            <p:cNvPr id="110" name="دبوس زينة 12">
              <a:extLst>
                <a:ext uri="{FF2B5EF4-FFF2-40B4-BE49-F238E27FC236}">
                  <a16:creationId xmlns:a16="http://schemas.microsoft.com/office/drawing/2014/main" id="{61F0D04F-BA01-E748-984E-22BA61EE5CFA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رتب الأعداد الصحيحة في كل مجموعة من الأصغر إلى الأكبر :</a:t>
              </a:r>
            </a:p>
          </p:txBody>
        </p:sp>
        <p:grpSp>
          <p:nvGrpSpPr>
            <p:cNvPr id="111" name="مجموعة 16">
              <a:extLst>
                <a:ext uri="{FF2B5EF4-FFF2-40B4-BE49-F238E27FC236}">
                  <a16:creationId xmlns:a16="http://schemas.microsoft.com/office/drawing/2014/main" id="{5E14DF4D-3853-6D40-BD5F-10A45B1D0FCD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2" name="دبوس زينة 14">
                <a:extLst>
                  <a:ext uri="{FF2B5EF4-FFF2-40B4-BE49-F238E27FC236}">
                    <a16:creationId xmlns:a16="http://schemas.microsoft.com/office/drawing/2014/main" id="{D9BF9C12-EE7D-3642-9204-BF0B3CF4C1B1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2184EA02-24F8-EC44-A00A-AA2EAD6A7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5" name="مربع نص 19">
            <a:extLst>
              <a:ext uri="{FF2B5EF4-FFF2-40B4-BE49-F238E27FC236}">
                <a16:creationId xmlns:a16="http://schemas.microsoft.com/office/drawing/2014/main" id="{BAAE13DC-0843-9D46-B2CE-E5FB5660F8A8}"/>
              </a:ext>
            </a:extLst>
          </p:cNvPr>
          <p:cNvSpPr txBox="1"/>
          <p:nvPr/>
        </p:nvSpPr>
        <p:spPr>
          <a:xfrm>
            <a:off x="4154604" y="4045910"/>
            <a:ext cx="4029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{ ١٢ ، ــ ١٦ ، ــ ١٠ ، ١٩ ، ــ ١٨ }</a:t>
            </a:r>
          </a:p>
        </p:txBody>
      </p:sp>
      <p:sp>
        <p:nvSpPr>
          <p:cNvPr id="16" name="مربع نص 10">
            <a:extLst>
              <a:ext uri="{FF2B5EF4-FFF2-40B4-BE49-F238E27FC236}">
                <a16:creationId xmlns:a16="http://schemas.microsoft.com/office/drawing/2014/main" id="{A11B40C1-8CD9-1448-9E4D-1850E067840F}"/>
              </a:ext>
            </a:extLst>
          </p:cNvPr>
          <p:cNvSpPr txBox="1"/>
          <p:nvPr/>
        </p:nvSpPr>
        <p:spPr>
          <a:xfrm>
            <a:off x="4054590" y="4974604"/>
            <a:ext cx="4314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{ ــ ١٨ ، ــ ١٦ ، ــ ١٠، ١٢ ، ١٩ }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AE95082B-103F-3445-A6A8-EC21C432984E}"/>
              </a:ext>
            </a:extLst>
          </p:cNvPr>
          <p:cNvSpPr txBox="1"/>
          <p:nvPr/>
        </p:nvSpPr>
        <p:spPr>
          <a:xfrm>
            <a:off x="10324125" y="1583170"/>
            <a:ext cx="1216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٥صـ ٥٥</a:t>
            </a:r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E8CB9BC3-3FAF-9B47-8310-5FC4BF22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5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5" name="صورة 104">
            <a:extLst>
              <a:ext uri="{FF2B5EF4-FFF2-40B4-BE49-F238E27FC236}">
                <a16:creationId xmlns:a16="http://schemas.microsoft.com/office/drawing/2014/main" id="{7C6809FD-0A6D-804F-B5EB-58C466570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112703" y="991708"/>
            <a:ext cx="2191955" cy="1978304"/>
          </a:xfrm>
          <a:prstGeom prst="rect">
            <a:avLst/>
          </a:prstGeom>
        </p:spPr>
      </p:pic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F07042CA-F89C-6C40-A954-1B0CB32B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9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4993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5" name="صورة 104">
            <a:extLst>
              <a:ext uri="{FF2B5EF4-FFF2-40B4-BE49-F238E27FC236}">
                <a16:creationId xmlns:a16="http://schemas.microsoft.com/office/drawing/2014/main" id="{7C6809FD-0A6D-804F-B5EB-58C466570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112703" y="991708"/>
            <a:ext cx="2191955" cy="1978304"/>
          </a:xfrm>
          <a:prstGeom prst="rect">
            <a:avLst/>
          </a:prstGeom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411C78E4-85EC-1642-AA27-AAEFBF53E12B}"/>
              </a:ext>
            </a:extLst>
          </p:cNvPr>
          <p:cNvSpPr/>
          <p:nvPr/>
        </p:nvSpPr>
        <p:spPr>
          <a:xfrm>
            <a:off x="3285391" y="2735033"/>
            <a:ext cx="5439701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6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٢-٢</a:t>
            </a:r>
            <a:endParaRPr lang="ar-SA" sz="166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مقارنة الأعداد الصحيحة وترتيبها</a:t>
            </a:r>
            <a:r>
              <a:rPr lang="ar-SA" sz="36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</a:t>
            </a:r>
            <a:endParaRPr lang="ar-SA" sz="36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BEF3390C-0226-3448-ABD1-FE3F064B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178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040015C-0DE9-A44A-B1FB-F8536277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2361" y="1341231"/>
            <a:ext cx="46243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C76DDE-76BD-9E48-96C5-50119BE0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36411" y="2055611"/>
            <a:ext cx="6057927" cy="15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62EC62-0A11-1D4A-83C9-91EA8C547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9287" y="3984437"/>
            <a:ext cx="635794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39">
            <a:extLst>
              <a:ext uri="{FF2B5EF4-FFF2-40B4-BE49-F238E27FC236}">
                <a16:creationId xmlns:a16="http://schemas.microsoft.com/office/drawing/2014/main" id="{31968225-4294-F44C-821B-9DA5F7B5F1DE}"/>
              </a:ext>
            </a:extLst>
          </p:cNvPr>
          <p:cNvSpPr txBox="1"/>
          <p:nvPr/>
        </p:nvSpPr>
        <p:spPr>
          <a:xfrm>
            <a:off x="6179683" y="4341627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قبل</a:t>
            </a:r>
          </a:p>
        </p:txBody>
      </p:sp>
      <p:sp>
        <p:nvSpPr>
          <p:cNvPr id="19" name="مربع نص 43">
            <a:extLst>
              <a:ext uri="{FF2B5EF4-FFF2-40B4-BE49-F238E27FC236}">
                <a16:creationId xmlns:a16="http://schemas.microsoft.com/office/drawing/2014/main" id="{D87B2511-0799-0E4C-9639-6DCB059A2B35}"/>
              </a:ext>
            </a:extLst>
          </p:cNvPr>
          <p:cNvSpPr txBox="1"/>
          <p:nvPr/>
        </p:nvSpPr>
        <p:spPr>
          <a:xfrm>
            <a:off x="3965105" y="5113159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بين غزوتي بدر والخندق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CA6494C-8372-BD4D-A19A-8D7E80A85DE7}"/>
              </a:ext>
            </a:extLst>
          </p:cNvPr>
          <p:cNvSpPr txBox="1"/>
          <p:nvPr/>
        </p:nvSpPr>
        <p:spPr>
          <a:xfrm>
            <a:off x="10324125" y="1583170"/>
            <a:ext cx="1216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٥٤</a:t>
            </a:r>
          </a:p>
        </p:txBody>
      </p:sp>
      <p:sp>
        <p:nvSpPr>
          <p:cNvPr id="21" name="عنصر نائب لرقم الشريحة 20">
            <a:extLst>
              <a:ext uri="{FF2B5EF4-FFF2-40B4-BE49-F238E27FC236}">
                <a16:creationId xmlns:a16="http://schemas.microsoft.com/office/drawing/2014/main" id="{DDF436F7-F042-A245-A242-00D7DFF5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3016CBD-EC7B-8F48-A026-B4AC4936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57630" y="1363538"/>
            <a:ext cx="668656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E9A839-6F34-D043-A5C2-C38885EA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70422" y="2700148"/>
            <a:ext cx="7143800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10">
            <a:extLst>
              <a:ext uri="{FF2B5EF4-FFF2-40B4-BE49-F238E27FC236}">
                <a16:creationId xmlns:a16="http://schemas.microsoft.com/office/drawing/2014/main" id="{85681757-94BA-3E41-91E0-DE0C0BF66C15}"/>
              </a:ext>
            </a:extLst>
          </p:cNvPr>
          <p:cNvSpPr txBox="1"/>
          <p:nvPr/>
        </p:nvSpPr>
        <p:spPr>
          <a:xfrm>
            <a:off x="9186918" y="3863868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٥ </a:t>
            </a:r>
            <a:r>
              <a:rPr lang="ar-SA" sz="2400" b="1" dirty="0"/>
              <a:t>أكبر من  </a:t>
            </a:r>
            <a:r>
              <a:rPr lang="ar-SA" sz="2400" b="1" dirty="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7" name="مربع نص 11">
            <a:extLst>
              <a:ext uri="{FF2B5EF4-FFF2-40B4-BE49-F238E27FC236}">
                <a16:creationId xmlns:a16="http://schemas.microsoft.com/office/drawing/2014/main" id="{CF1E15E4-5EF8-0E40-881F-99D17CE36FF7}"/>
              </a:ext>
            </a:extLst>
          </p:cNvPr>
          <p:cNvSpPr txBox="1"/>
          <p:nvPr/>
        </p:nvSpPr>
        <p:spPr>
          <a:xfrm>
            <a:off x="6043646" y="3863868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لأن </a:t>
            </a:r>
            <a:r>
              <a:rPr lang="ar-SA" sz="2400" b="1" dirty="0">
                <a:solidFill>
                  <a:srgbClr val="FF0000"/>
                </a:solidFill>
              </a:rPr>
              <a:t> ٥ </a:t>
            </a:r>
            <a:r>
              <a:rPr lang="ar-SA" sz="2400" b="1" dirty="0"/>
              <a:t>يقع على يمين  </a:t>
            </a:r>
            <a:r>
              <a:rPr lang="ar-SA" sz="2400" b="1" dirty="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8" name="سهم إلى اليمين 12">
            <a:extLst>
              <a:ext uri="{FF2B5EF4-FFF2-40B4-BE49-F238E27FC236}">
                <a16:creationId xmlns:a16="http://schemas.microsoft.com/office/drawing/2014/main" id="{40B7CB47-20D5-134A-8D36-958CE847783A}"/>
              </a:ext>
            </a:extLst>
          </p:cNvPr>
          <p:cNvSpPr/>
          <p:nvPr/>
        </p:nvSpPr>
        <p:spPr>
          <a:xfrm flipH="1">
            <a:off x="4972076" y="3892444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3">
            <a:extLst>
              <a:ext uri="{FF2B5EF4-FFF2-40B4-BE49-F238E27FC236}">
                <a16:creationId xmlns:a16="http://schemas.microsoft.com/office/drawing/2014/main" id="{7595FEF2-E421-B043-A366-426D95769C23}"/>
              </a:ext>
            </a:extLst>
          </p:cNvPr>
          <p:cNvSpPr txBox="1"/>
          <p:nvPr/>
        </p:nvSpPr>
        <p:spPr>
          <a:xfrm>
            <a:off x="3757630" y="3863868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٥ </a:t>
            </a:r>
            <a:r>
              <a:rPr lang="ar-SA" sz="2400" b="1" dirty="0"/>
              <a:t>&gt; </a:t>
            </a:r>
            <a:r>
              <a:rPr lang="ar-SA" sz="2400" b="1" dirty="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20" name="مربع نص 14">
            <a:extLst>
              <a:ext uri="{FF2B5EF4-FFF2-40B4-BE49-F238E27FC236}">
                <a16:creationId xmlns:a16="http://schemas.microsoft.com/office/drawing/2014/main" id="{9EC2CF29-07FC-B541-ADBF-966CE098794B}"/>
              </a:ext>
            </a:extLst>
          </p:cNvPr>
          <p:cNvSpPr txBox="1"/>
          <p:nvPr/>
        </p:nvSpPr>
        <p:spPr>
          <a:xfrm>
            <a:off x="8972604" y="4688087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٠ </a:t>
            </a:r>
            <a:r>
              <a:rPr lang="ar-SA" sz="2400" b="1" dirty="0"/>
              <a:t>أكبر من  </a:t>
            </a:r>
            <a:r>
              <a:rPr lang="ar-SA" sz="2400" b="1" dirty="0">
                <a:solidFill>
                  <a:srgbClr val="FF0000"/>
                </a:solidFill>
              </a:rPr>
              <a:t>-٦</a:t>
            </a:r>
          </a:p>
        </p:txBody>
      </p:sp>
      <p:sp>
        <p:nvSpPr>
          <p:cNvPr id="21" name="مربع نص 15">
            <a:extLst>
              <a:ext uri="{FF2B5EF4-FFF2-40B4-BE49-F238E27FC236}">
                <a16:creationId xmlns:a16="http://schemas.microsoft.com/office/drawing/2014/main" id="{15189E40-AEF2-D343-83E1-446EE298241C}"/>
              </a:ext>
            </a:extLst>
          </p:cNvPr>
          <p:cNvSpPr txBox="1"/>
          <p:nvPr/>
        </p:nvSpPr>
        <p:spPr>
          <a:xfrm>
            <a:off x="5829332" y="4688087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لأن </a:t>
            </a:r>
            <a:r>
              <a:rPr lang="ar-SA" sz="2400" b="1" dirty="0">
                <a:solidFill>
                  <a:srgbClr val="FF0000"/>
                </a:solidFill>
              </a:rPr>
              <a:t> ٠ </a:t>
            </a:r>
            <a:r>
              <a:rPr lang="ar-SA" sz="2400" b="1" dirty="0"/>
              <a:t>يقع على يمين  </a:t>
            </a:r>
            <a:r>
              <a:rPr lang="ar-SA" sz="2400" b="1" dirty="0">
                <a:solidFill>
                  <a:srgbClr val="FF0000"/>
                </a:solidFill>
              </a:rPr>
              <a:t>-٦</a:t>
            </a:r>
          </a:p>
        </p:txBody>
      </p:sp>
      <p:sp>
        <p:nvSpPr>
          <p:cNvPr id="22" name="سهم إلى اليمين 16">
            <a:extLst>
              <a:ext uri="{FF2B5EF4-FFF2-40B4-BE49-F238E27FC236}">
                <a16:creationId xmlns:a16="http://schemas.microsoft.com/office/drawing/2014/main" id="{47881DE2-2BFA-EA45-B81A-B64D56A85928}"/>
              </a:ext>
            </a:extLst>
          </p:cNvPr>
          <p:cNvSpPr/>
          <p:nvPr/>
        </p:nvSpPr>
        <p:spPr>
          <a:xfrm flipH="1">
            <a:off x="4972076" y="4716663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C1E59D53-627E-3941-B55D-63758823A481}"/>
              </a:ext>
            </a:extLst>
          </p:cNvPr>
          <p:cNvSpPr txBox="1"/>
          <p:nvPr/>
        </p:nvSpPr>
        <p:spPr>
          <a:xfrm>
            <a:off x="3614754" y="4688087"/>
            <a:ext cx="1214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٠ </a:t>
            </a:r>
            <a:r>
              <a:rPr lang="ar-SA" sz="2400" b="1" dirty="0"/>
              <a:t>&gt; </a:t>
            </a:r>
            <a:r>
              <a:rPr lang="ar-SA" sz="2400" b="1" dirty="0">
                <a:solidFill>
                  <a:srgbClr val="FF0000"/>
                </a:solidFill>
              </a:rPr>
              <a:t>-٦</a:t>
            </a:r>
          </a:p>
        </p:txBody>
      </p:sp>
      <p:sp>
        <p:nvSpPr>
          <p:cNvPr id="24" name="مربع نص 18">
            <a:extLst>
              <a:ext uri="{FF2B5EF4-FFF2-40B4-BE49-F238E27FC236}">
                <a16:creationId xmlns:a16="http://schemas.microsoft.com/office/drawing/2014/main" id="{22AAA7F3-0539-084C-B64E-C3B24486EBD2}"/>
              </a:ext>
            </a:extLst>
          </p:cNvPr>
          <p:cNvSpPr txBox="1"/>
          <p:nvPr/>
        </p:nvSpPr>
        <p:spPr>
          <a:xfrm>
            <a:off x="8686852" y="5616781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-٣ </a:t>
            </a:r>
            <a:r>
              <a:rPr lang="ar-SA" sz="2400" b="1" dirty="0"/>
              <a:t>أكبر من  </a:t>
            </a:r>
            <a:r>
              <a:rPr lang="ar-SA" sz="2400" b="1" dirty="0">
                <a:solidFill>
                  <a:srgbClr val="FF0000"/>
                </a:solidFill>
              </a:rPr>
              <a:t>-٥</a:t>
            </a:r>
          </a:p>
        </p:txBody>
      </p:sp>
      <p:sp>
        <p:nvSpPr>
          <p:cNvPr id="25" name="مربع نص 19">
            <a:extLst>
              <a:ext uri="{FF2B5EF4-FFF2-40B4-BE49-F238E27FC236}">
                <a16:creationId xmlns:a16="http://schemas.microsoft.com/office/drawing/2014/main" id="{B414BF27-27DF-384D-BCD9-1C7128B961C6}"/>
              </a:ext>
            </a:extLst>
          </p:cNvPr>
          <p:cNvSpPr txBox="1"/>
          <p:nvPr/>
        </p:nvSpPr>
        <p:spPr>
          <a:xfrm>
            <a:off x="5543580" y="5616781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لأن </a:t>
            </a:r>
            <a:r>
              <a:rPr lang="ar-SA" sz="2400" b="1" dirty="0">
                <a:solidFill>
                  <a:srgbClr val="FF0000"/>
                </a:solidFill>
              </a:rPr>
              <a:t> -٣ </a:t>
            </a:r>
            <a:r>
              <a:rPr lang="ar-SA" sz="2400" b="1" dirty="0"/>
              <a:t>يقع على يمين  </a:t>
            </a:r>
            <a:r>
              <a:rPr lang="ar-SA" sz="2400" b="1" dirty="0">
                <a:solidFill>
                  <a:srgbClr val="FF0000"/>
                </a:solidFill>
              </a:rPr>
              <a:t>-٥</a:t>
            </a:r>
          </a:p>
        </p:txBody>
      </p:sp>
      <p:sp>
        <p:nvSpPr>
          <p:cNvPr id="26" name="سهم إلى اليمين 20">
            <a:extLst>
              <a:ext uri="{FF2B5EF4-FFF2-40B4-BE49-F238E27FC236}">
                <a16:creationId xmlns:a16="http://schemas.microsoft.com/office/drawing/2014/main" id="{C235D533-02BD-E74B-A76E-832D390651AA}"/>
              </a:ext>
            </a:extLst>
          </p:cNvPr>
          <p:cNvSpPr/>
          <p:nvPr/>
        </p:nvSpPr>
        <p:spPr>
          <a:xfrm flipH="1">
            <a:off x="4972076" y="5645357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1">
            <a:extLst>
              <a:ext uri="{FF2B5EF4-FFF2-40B4-BE49-F238E27FC236}">
                <a16:creationId xmlns:a16="http://schemas.microsoft.com/office/drawing/2014/main" id="{C3B8B35D-0BEF-3841-A53A-380A440CA7CE}"/>
              </a:ext>
            </a:extLst>
          </p:cNvPr>
          <p:cNvSpPr txBox="1"/>
          <p:nvPr/>
        </p:nvSpPr>
        <p:spPr>
          <a:xfrm>
            <a:off x="3543316" y="5616781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-٣ </a:t>
            </a:r>
            <a:r>
              <a:rPr lang="ar-SA" sz="2400" b="1" dirty="0"/>
              <a:t>&gt; </a:t>
            </a:r>
            <a:r>
              <a:rPr lang="ar-SA" sz="2400" b="1" dirty="0">
                <a:solidFill>
                  <a:srgbClr val="FF0000"/>
                </a:solidFill>
              </a:rPr>
              <a:t>-٦</a:t>
            </a:r>
          </a:p>
        </p:txBody>
      </p:sp>
      <p:sp>
        <p:nvSpPr>
          <p:cNvPr id="28" name="مربع نص 22">
            <a:extLst>
              <a:ext uri="{FF2B5EF4-FFF2-40B4-BE49-F238E27FC236}">
                <a16:creationId xmlns:a16="http://schemas.microsoft.com/office/drawing/2014/main" id="{04D9FAC3-9767-E440-A566-2C7900C04771}"/>
              </a:ext>
            </a:extLst>
          </p:cNvPr>
          <p:cNvSpPr txBox="1"/>
          <p:nvPr/>
        </p:nvSpPr>
        <p:spPr>
          <a:xfrm>
            <a:off x="2043118" y="3863868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٣ </a:t>
            </a:r>
            <a:r>
              <a:rPr lang="ar-SA" sz="2400" b="1" dirty="0"/>
              <a:t>&lt; </a:t>
            </a:r>
            <a:r>
              <a:rPr lang="ar-SA" sz="2400" b="1" dirty="0">
                <a:solidFill>
                  <a:srgbClr val="FF0000"/>
                </a:solidFill>
              </a:rPr>
              <a:t>٥</a:t>
            </a:r>
          </a:p>
        </p:txBody>
      </p:sp>
      <p:sp>
        <p:nvSpPr>
          <p:cNvPr id="29" name="مربع نص 23">
            <a:extLst>
              <a:ext uri="{FF2B5EF4-FFF2-40B4-BE49-F238E27FC236}">
                <a16:creationId xmlns:a16="http://schemas.microsoft.com/office/drawing/2014/main" id="{7ABAED50-4112-714F-AAF3-3F44D7504E91}"/>
              </a:ext>
            </a:extLst>
          </p:cNvPr>
          <p:cNvSpPr txBox="1"/>
          <p:nvPr/>
        </p:nvSpPr>
        <p:spPr>
          <a:xfrm>
            <a:off x="1900242" y="4688087"/>
            <a:ext cx="1214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-٦</a:t>
            </a:r>
            <a:r>
              <a:rPr lang="ar-SA" sz="2400" b="1" dirty="0"/>
              <a:t>&lt; </a:t>
            </a:r>
            <a:r>
              <a:rPr lang="ar-SA" sz="2400" b="1" dirty="0">
                <a:solidFill>
                  <a:srgbClr val="FF0000"/>
                </a:solidFill>
              </a:rPr>
              <a:t>٠</a:t>
            </a:r>
          </a:p>
        </p:txBody>
      </p:sp>
      <p:sp>
        <p:nvSpPr>
          <p:cNvPr id="30" name="مربع نص 24">
            <a:extLst>
              <a:ext uri="{FF2B5EF4-FFF2-40B4-BE49-F238E27FC236}">
                <a16:creationId xmlns:a16="http://schemas.microsoft.com/office/drawing/2014/main" id="{238AC21C-8816-D44A-AF64-1A7BFF769FDC}"/>
              </a:ext>
            </a:extLst>
          </p:cNvPr>
          <p:cNvSpPr txBox="1"/>
          <p:nvPr/>
        </p:nvSpPr>
        <p:spPr>
          <a:xfrm>
            <a:off x="1828804" y="5616781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-٦ </a:t>
            </a:r>
            <a:r>
              <a:rPr lang="ar-SA" sz="2400" b="1" dirty="0"/>
              <a:t>&lt; </a:t>
            </a:r>
            <a:r>
              <a:rPr lang="ar-SA" sz="2400" b="1" dirty="0">
                <a:solidFill>
                  <a:srgbClr val="FF0000"/>
                </a:solidFill>
              </a:rPr>
              <a:t>-٣</a:t>
            </a:r>
          </a:p>
        </p:txBody>
      </p:sp>
      <p:sp>
        <p:nvSpPr>
          <p:cNvPr id="31" name="مربع نص 25">
            <a:extLst>
              <a:ext uri="{FF2B5EF4-FFF2-40B4-BE49-F238E27FC236}">
                <a16:creationId xmlns:a16="http://schemas.microsoft.com/office/drawing/2014/main" id="{16E0B4E8-FCAC-C74C-AF6E-AF328D594C78}"/>
              </a:ext>
            </a:extLst>
          </p:cNvPr>
          <p:cNvSpPr txBox="1"/>
          <p:nvPr/>
        </p:nvSpPr>
        <p:spPr>
          <a:xfrm>
            <a:off x="3186126" y="386386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أو</a:t>
            </a:r>
          </a:p>
        </p:txBody>
      </p:sp>
      <p:sp>
        <p:nvSpPr>
          <p:cNvPr id="32" name="مربع نص 26">
            <a:extLst>
              <a:ext uri="{FF2B5EF4-FFF2-40B4-BE49-F238E27FC236}">
                <a16:creationId xmlns:a16="http://schemas.microsoft.com/office/drawing/2014/main" id="{963F72A9-ACA9-8C48-A002-90EB9E4C8173}"/>
              </a:ext>
            </a:extLst>
          </p:cNvPr>
          <p:cNvSpPr txBox="1"/>
          <p:nvPr/>
        </p:nvSpPr>
        <p:spPr>
          <a:xfrm>
            <a:off x="3186126" y="469254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أو</a:t>
            </a:r>
          </a:p>
        </p:txBody>
      </p:sp>
      <p:sp>
        <p:nvSpPr>
          <p:cNvPr id="33" name="مربع نص 27">
            <a:extLst>
              <a:ext uri="{FF2B5EF4-FFF2-40B4-BE49-F238E27FC236}">
                <a16:creationId xmlns:a16="http://schemas.microsoft.com/office/drawing/2014/main" id="{874908B3-555B-2A4F-BF25-D9B294F3BBD2}"/>
              </a:ext>
            </a:extLst>
          </p:cNvPr>
          <p:cNvSpPr txBox="1"/>
          <p:nvPr/>
        </p:nvSpPr>
        <p:spPr>
          <a:xfrm>
            <a:off x="3043250" y="561678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أو</a:t>
            </a:r>
          </a:p>
        </p:txBody>
      </p:sp>
      <p:sp>
        <p:nvSpPr>
          <p:cNvPr id="35" name="عنصر نائب لرقم الشريحة 34">
            <a:extLst>
              <a:ext uri="{FF2B5EF4-FFF2-40B4-BE49-F238E27FC236}">
                <a16:creationId xmlns:a16="http://schemas.microsoft.com/office/drawing/2014/main" id="{0E9D117C-146C-9844-8154-7BD16B67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F8C12860-971C-FB43-A4CE-044A07BC4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7473" y="1497720"/>
            <a:ext cx="51244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7A86E89-228D-8648-8AAB-F0BB3786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903" y="3507510"/>
            <a:ext cx="6643734" cy="49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22">
            <a:extLst>
              <a:ext uri="{FF2B5EF4-FFF2-40B4-BE49-F238E27FC236}">
                <a16:creationId xmlns:a16="http://schemas.microsoft.com/office/drawing/2014/main" id="{9DA3C87E-6C51-EA42-A50A-89689824B78F}"/>
              </a:ext>
            </a:extLst>
          </p:cNvPr>
          <p:cNvSpPr txBox="1"/>
          <p:nvPr/>
        </p:nvSpPr>
        <p:spPr>
          <a:xfrm>
            <a:off x="8539505" y="349798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مربع نص 23">
            <a:extLst>
              <a:ext uri="{FF2B5EF4-FFF2-40B4-BE49-F238E27FC236}">
                <a16:creationId xmlns:a16="http://schemas.microsoft.com/office/drawing/2014/main" id="{70E265E4-3818-4946-A46F-EF47D73FB829}"/>
              </a:ext>
            </a:extLst>
          </p:cNvPr>
          <p:cNvSpPr txBox="1"/>
          <p:nvPr/>
        </p:nvSpPr>
        <p:spPr>
          <a:xfrm>
            <a:off x="6139187" y="349352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8" name="مربع نص 24">
            <a:extLst>
              <a:ext uri="{FF2B5EF4-FFF2-40B4-BE49-F238E27FC236}">
                <a16:creationId xmlns:a16="http://schemas.microsoft.com/office/drawing/2014/main" id="{EE621146-1854-2D4E-877A-852920107E9C}"/>
              </a:ext>
            </a:extLst>
          </p:cNvPr>
          <p:cNvSpPr txBox="1"/>
          <p:nvPr/>
        </p:nvSpPr>
        <p:spPr>
          <a:xfrm>
            <a:off x="3281667" y="349798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9" name="مجموعة 31">
            <a:extLst>
              <a:ext uri="{FF2B5EF4-FFF2-40B4-BE49-F238E27FC236}">
                <a16:creationId xmlns:a16="http://schemas.microsoft.com/office/drawing/2014/main" id="{3AA891E3-641B-B44A-85F5-271282B4A65F}"/>
              </a:ext>
            </a:extLst>
          </p:cNvPr>
          <p:cNvGrpSpPr/>
          <p:nvPr/>
        </p:nvGrpSpPr>
        <p:grpSpPr>
          <a:xfrm>
            <a:off x="3610283" y="4869594"/>
            <a:ext cx="5143536" cy="369332"/>
            <a:chOff x="2000232" y="4657734"/>
            <a:chExt cx="5143536" cy="369332"/>
          </a:xfrm>
        </p:grpSpPr>
        <p:cxnSp>
          <p:nvCxnSpPr>
            <p:cNvPr id="116" name="رابط مستقيم 26">
              <a:extLst>
                <a:ext uri="{FF2B5EF4-FFF2-40B4-BE49-F238E27FC236}">
                  <a16:creationId xmlns:a16="http://schemas.microsoft.com/office/drawing/2014/main" id="{607B1D63-DDDE-894C-9C39-029F10B716B5}"/>
                </a:ext>
              </a:extLst>
            </p:cNvPr>
            <p:cNvCxnSpPr/>
            <p:nvPr/>
          </p:nvCxnSpPr>
          <p:spPr>
            <a:xfrm rot="10800000">
              <a:off x="2000232" y="4857760"/>
              <a:ext cx="5143536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مربع نص 27">
              <a:extLst>
                <a:ext uri="{FF2B5EF4-FFF2-40B4-BE49-F238E27FC236}">
                  <a16:creationId xmlns:a16="http://schemas.microsoft.com/office/drawing/2014/main" id="{14F0BF08-013D-F645-8D9C-9F7C08533B46}"/>
                </a:ext>
              </a:extLst>
            </p:cNvPr>
            <p:cNvSpPr txBox="1"/>
            <p:nvPr/>
          </p:nvSpPr>
          <p:spPr>
            <a:xfrm>
              <a:off x="2143106" y="4657734"/>
              <a:ext cx="485778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|        |        |        |        |        |        |        |        |</a:t>
              </a:r>
            </a:p>
          </p:txBody>
        </p:sp>
      </p:grpSp>
      <p:sp>
        <p:nvSpPr>
          <p:cNvPr id="20" name="مربع نص 28">
            <a:extLst>
              <a:ext uri="{FF2B5EF4-FFF2-40B4-BE49-F238E27FC236}">
                <a16:creationId xmlns:a16="http://schemas.microsoft.com/office/drawing/2014/main" id="{B80FC42E-6B54-6C4D-AEB5-A206511A6861}"/>
              </a:ext>
            </a:extLst>
          </p:cNvPr>
          <p:cNvSpPr txBox="1"/>
          <p:nvPr/>
        </p:nvSpPr>
        <p:spPr>
          <a:xfrm>
            <a:off x="3253093" y="5283934"/>
            <a:ext cx="5543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-٢     -٣     -٤      -٥     -٦     -٧      -٨    -٩   -١٠</a:t>
            </a:r>
          </a:p>
        </p:txBody>
      </p:sp>
      <p:sp>
        <p:nvSpPr>
          <p:cNvPr id="21" name="مربع نص 29">
            <a:extLst>
              <a:ext uri="{FF2B5EF4-FFF2-40B4-BE49-F238E27FC236}">
                <a16:creationId xmlns:a16="http://schemas.microsoft.com/office/drawing/2014/main" id="{95CC6F11-D866-0C45-A8DC-2D7E11FC92F0}"/>
              </a:ext>
            </a:extLst>
          </p:cNvPr>
          <p:cNvSpPr txBox="1"/>
          <p:nvPr/>
        </p:nvSpPr>
        <p:spPr>
          <a:xfrm>
            <a:off x="3110214" y="5283934"/>
            <a:ext cx="55007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     ٥      ٤       ٣      ٢      ١      ٠     -١     -٢</a:t>
            </a:r>
          </a:p>
        </p:txBody>
      </p:sp>
      <p:sp>
        <p:nvSpPr>
          <p:cNvPr id="22" name="مربع نص 30">
            <a:extLst>
              <a:ext uri="{FF2B5EF4-FFF2-40B4-BE49-F238E27FC236}">
                <a16:creationId xmlns:a16="http://schemas.microsoft.com/office/drawing/2014/main" id="{4D12C182-3A7A-7841-84B7-A732F2DE2181}"/>
              </a:ext>
            </a:extLst>
          </p:cNvPr>
          <p:cNvSpPr txBox="1"/>
          <p:nvPr/>
        </p:nvSpPr>
        <p:spPr>
          <a:xfrm>
            <a:off x="2824462" y="5293460"/>
            <a:ext cx="60722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-٦      -٧     -٨      -٩    -١٠    -١١    -١٢   -١٣   -١٤</a:t>
            </a:r>
          </a:p>
        </p:txBody>
      </p:sp>
      <p:grpSp>
        <p:nvGrpSpPr>
          <p:cNvPr id="23" name="مجموعة 18">
            <a:extLst>
              <a:ext uri="{FF2B5EF4-FFF2-40B4-BE49-F238E27FC236}">
                <a16:creationId xmlns:a16="http://schemas.microsoft.com/office/drawing/2014/main" id="{836E4299-EA4E-7541-BB64-74CE39E8D70E}"/>
              </a:ext>
            </a:extLst>
          </p:cNvPr>
          <p:cNvGrpSpPr/>
          <p:nvPr/>
        </p:nvGrpSpPr>
        <p:grpSpPr>
          <a:xfrm>
            <a:off x="2181523" y="1283406"/>
            <a:ext cx="8358246" cy="928694"/>
            <a:chOff x="571472" y="857232"/>
            <a:chExt cx="8358246" cy="928694"/>
          </a:xfrm>
        </p:grpSpPr>
        <p:sp>
          <p:nvSpPr>
            <p:cNvPr id="122" name="دبوس زينة 19">
              <a:extLst>
                <a:ext uri="{FF2B5EF4-FFF2-40B4-BE49-F238E27FC236}">
                  <a16:creationId xmlns:a16="http://schemas.microsoft.com/office/drawing/2014/main" id="{45DFE8DA-366D-794A-8E8B-E7C598A84204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3" name="مجموعة 20">
              <a:extLst>
                <a:ext uri="{FF2B5EF4-FFF2-40B4-BE49-F238E27FC236}">
                  <a16:creationId xmlns:a16="http://schemas.microsoft.com/office/drawing/2014/main" id="{50ECD2CD-9F3C-4546-B073-587A47574B42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4" name="دبوس زينة 25">
                <a:extLst>
                  <a:ext uri="{FF2B5EF4-FFF2-40B4-BE49-F238E27FC236}">
                    <a16:creationId xmlns:a16="http://schemas.microsoft.com/office/drawing/2014/main" id="{999DBA27-6CE3-7A4C-92D9-F400B50D2B11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5" name="Picture 2">
                <a:extLst>
                  <a:ext uri="{FF2B5EF4-FFF2-40B4-BE49-F238E27FC236}">
                    <a16:creationId xmlns:a16="http://schemas.microsoft.com/office/drawing/2014/main" id="{91F374D0-7499-F346-A5C4-BBDF2EEDB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E44DB48C-EB46-9E47-8003-76AC1F3D24C6}"/>
              </a:ext>
            </a:extLst>
          </p:cNvPr>
          <p:cNvSpPr txBox="1"/>
          <p:nvPr/>
        </p:nvSpPr>
        <p:spPr>
          <a:xfrm>
            <a:off x="10324125" y="1583170"/>
            <a:ext cx="1216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٥٤</a:t>
            </a:r>
          </a:p>
        </p:txBody>
      </p: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A004FBB8-72B8-0E44-ACF4-62482DCE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0" grpId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مجموعة 12">
            <a:extLst>
              <a:ext uri="{FF2B5EF4-FFF2-40B4-BE49-F238E27FC236}">
                <a16:creationId xmlns:a16="http://schemas.microsoft.com/office/drawing/2014/main" id="{0967BEEB-34B9-654F-90FE-CBADB63B3077}"/>
              </a:ext>
            </a:extLst>
          </p:cNvPr>
          <p:cNvGrpSpPr/>
          <p:nvPr/>
        </p:nvGrpSpPr>
        <p:grpSpPr>
          <a:xfrm>
            <a:off x="1969941" y="2004746"/>
            <a:ext cx="8358246" cy="928694"/>
            <a:chOff x="571472" y="857232"/>
            <a:chExt cx="8358246" cy="928694"/>
          </a:xfrm>
        </p:grpSpPr>
        <p:sp>
          <p:nvSpPr>
            <p:cNvPr id="111" name="دبوس زينة 13">
              <a:extLst>
                <a:ext uri="{FF2B5EF4-FFF2-40B4-BE49-F238E27FC236}">
                  <a16:creationId xmlns:a16="http://schemas.microsoft.com/office/drawing/2014/main" id="{2BEAB549-DCD5-5545-B0A7-EE8C2A717390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2" name="مجموعة 16">
              <a:extLst>
                <a:ext uri="{FF2B5EF4-FFF2-40B4-BE49-F238E27FC236}">
                  <a16:creationId xmlns:a16="http://schemas.microsoft.com/office/drawing/2014/main" id="{91E0496F-6022-A341-BD06-F363372C401D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3" name="دبوس زينة 22">
                <a:extLst>
                  <a:ext uri="{FF2B5EF4-FFF2-40B4-BE49-F238E27FC236}">
                    <a16:creationId xmlns:a16="http://schemas.microsoft.com/office/drawing/2014/main" id="{C2461D09-1D1C-174A-9F9B-DC52F377F0A5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B0684852-CA35-FA46-B8B3-04DA685A8F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5" name="Picture 3">
            <a:extLst>
              <a:ext uri="{FF2B5EF4-FFF2-40B4-BE49-F238E27FC236}">
                <a16:creationId xmlns:a16="http://schemas.microsoft.com/office/drawing/2014/main" id="{43BEB9B6-8985-D94B-ACCD-56DF5B40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55891" y="2219060"/>
            <a:ext cx="51244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11AD2F7-62A2-EC42-B64A-FCC77375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8569" y="4233613"/>
            <a:ext cx="7358114" cy="4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مربع نص 25">
            <a:extLst>
              <a:ext uri="{FF2B5EF4-FFF2-40B4-BE49-F238E27FC236}">
                <a16:creationId xmlns:a16="http://schemas.microsoft.com/office/drawing/2014/main" id="{58AF4A91-6EF3-254D-AFAE-116EDEB8F307}"/>
              </a:ext>
            </a:extLst>
          </p:cNvPr>
          <p:cNvSpPr txBox="1"/>
          <p:nvPr/>
        </p:nvSpPr>
        <p:spPr>
          <a:xfrm>
            <a:off x="8527949" y="4233612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8" name="مربع نص 26">
            <a:extLst>
              <a:ext uri="{FF2B5EF4-FFF2-40B4-BE49-F238E27FC236}">
                <a16:creationId xmlns:a16="http://schemas.microsoft.com/office/drawing/2014/main" id="{46EFF4A3-328B-2D42-9101-4199752B5591}"/>
              </a:ext>
            </a:extLst>
          </p:cNvPr>
          <p:cNvSpPr txBox="1"/>
          <p:nvPr/>
        </p:nvSpPr>
        <p:spPr>
          <a:xfrm>
            <a:off x="5613279" y="4229151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مربع نص 27">
            <a:extLst>
              <a:ext uri="{FF2B5EF4-FFF2-40B4-BE49-F238E27FC236}">
                <a16:creationId xmlns:a16="http://schemas.microsoft.com/office/drawing/2014/main" id="{B228D5F7-6EEA-9D46-8C6D-3A337CC54697}"/>
              </a:ext>
            </a:extLst>
          </p:cNvPr>
          <p:cNvSpPr txBox="1"/>
          <p:nvPr/>
        </p:nvSpPr>
        <p:spPr>
          <a:xfrm>
            <a:off x="2812909" y="4233612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عنصر نائب لرقم الشريحة 14">
            <a:extLst>
              <a:ext uri="{FF2B5EF4-FFF2-40B4-BE49-F238E27FC236}">
                <a16:creationId xmlns:a16="http://schemas.microsoft.com/office/drawing/2014/main" id="{18177C9A-97A9-314A-8872-A8C0716A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6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E4CFD-D97B-034A-A90F-934D23AC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5252" y="1162309"/>
            <a:ext cx="7286676" cy="36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ستطيل مستدير الزوايا 33">
            <a:extLst>
              <a:ext uri="{FF2B5EF4-FFF2-40B4-BE49-F238E27FC236}">
                <a16:creationId xmlns:a16="http://schemas.microsoft.com/office/drawing/2014/main" id="{EFE0520A-6EF7-D145-907E-3078294BCFF2}"/>
              </a:ext>
            </a:extLst>
          </p:cNvPr>
          <p:cNvSpPr/>
          <p:nvPr/>
        </p:nvSpPr>
        <p:spPr>
          <a:xfrm>
            <a:off x="7072970" y="3987880"/>
            <a:ext cx="2571768" cy="432000"/>
          </a:xfrm>
          <a:prstGeom prst="roundRect">
            <a:avLst/>
          </a:prstGeom>
          <a:solidFill>
            <a:srgbClr val="7030A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9" name="رابط كسهم مستقيم 108">
            <a:extLst>
              <a:ext uri="{FF2B5EF4-FFF2-40B4-BE49-F238E27FC236}">
                <a16:creationId xmlns:a16="http://schemas.microsoft.com/office/drawing/2014/main" id="{2A006D02-4AAC-0D4D-93B2-9E76ADCDFD2C}"/>
              </a:ext>
            </a:extLst>
          </p:cNvPr>
          <p:cNvCxnSpPr>
            <a:cxnSpLocks/>
          </p:cNvCxnSpPr>
          <p:nvPr/>
        </p:nvCxnSpPr>
        <p:spPr>
          <a:xfrm flipH="1">
            <a:off x="2002414" y="5734340"/>
            <a:ext cx="8623236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سهم إلى اليسار واليمين 32">
            <a:extLst>
              <a:ext uri="{FF2B5EF4-FFF2-40B4-BE49-F238E27FC236}">
                <a16:creationId xmlns:a16="http://schemas.microsoft.com/office/drawing/2014/main" id="{93751E5D-3AB5-CA41-BA2F-D4D31627FA9A}"/>
              </a:ext>
            </a:extLst>
          </p:cNvPr>
          <p:cNvSpPr/>
          <p:nvPr/>
        </p:nvSpPr>
        <p:spPr>
          <a:xfrm>
            <a:off x="1786622" y="5305712"/>
            <a:ext cx="8943974" cy="857256"/>
          </a:xfrm>
          <a:prstGeom prst="leftRightArrow">
            <a:avLst>
              <a:gd name="adj1" fmla="val 60000"/>
              <a:gd name="adj2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</a:rPr>
              <a:t>٢٢</a:t>
            </a:r>
            <a:r>
              <a:rPr lang="ar-SA" sz="1600" b="1" dirty="0">
                <a:solidFill>
                  <a:schemeClr val="tx1"/>
                </a:solidFill>
              </a:rPr>
              <a:t> ٢١ ٢٠ </a:t>
            </a:r>
            <a:r>
              <a:rPr lang="ar-SA" sz="1600" b="1" dirty="0">
                <a:solidFill>
                  <a:srgbClr val="FF0000"/>
                </a:solidFill>
              </a:rPr>
              <a:t>١٩</a:t>
            </a:r>
            <a:r>
              <a:rPr lang="ar-SA" sz="1600" b="1" dirty="0">
                <a:solidFill>
                  <a:schemeClr val="tx1"/>
                </a:solidFill>
              </a:rPr>
              <a:t> ١٨ ١٧ ١٦ ١٥ ١٤ ١٣ ١٢ ١٠ ٩ ٨ ٧ ٦ ٥ ٤ ٣ ٢ ١ ٠ -١ -٢ -٣ -٤ -٥ </a:t>
            </a:r>
            <a:r>
              <a:rPr lang="ar-SA" sz="1600" b="1" dirty="0">
                <a:solidFill>
                  <a:srgbClr val="FF0000"/>
                </a:solidFill>
              </a:rPr>
              <a:t>-٦</a:t>
            </a:r>
            <a:r>
              <a:rPr lang="ar-SA" sz="1600" b="1" dirty="0">
                <a:solidFill>
                  <a:schemeClr val="tx1"/>
                </a:solidFill>
              </a:rPr>
              <a:t> -٧ -٨ -٩ -١٠ -١١ </a:t>
            </a:r>
            <a:r>
              <a:rPr lang="ar-SA" sz="1600" b="1" dirty="0">
                <a:solidFill>
                  <a:srgbClr val="FF0000"/>
                </a:solidFill>
              </a:rPr>
              <a:t>-١٢</a:t>
            </a:r>
          </a:p>
        </p:txBody>
      </p:sp>
      <p:sp>
        <p:nvSpPr>
          <p:cNvPr id="20" name="عنصر نائب لرقم الشريحة 19">
            <a:extLst>
              <a:ext uri="{FF2B5EF4-FFF2-40B4-BE49-F238E27FC236}">
                <a16:creationId xmlns:a16="http://schemas.microsoft.com/office/drawing/2014/main" id="{8F68C2DE-613E-B444-9F99-5E5FAE2F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8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21CBFD27-0E76-0F4A-A3AC-670C25CEF6F0}"/>
              </a:ext>
            </a:extLst>
          </p:cNvPr>
          <p:cNvGrpSpPr/>
          <p:nvPr/>
        </p:nvGrpSpPr>
        <p:grpSpPr>
          <a:xfrm>
            <a:off x="2457343" y="1132980"/>
            <a:ext cx="8372534" cy="2428892"/>
            <a:chOff x="557184" y="857232"/>
            <a:chExt cx="8372534" cy="2428892"/>
          </a:xfrm>
        </p:grpSpPr>
        <p:sp>
          <p:nvSpPr>
            <p:cNvPr id="110" name="دبوس زينة 23">
              <a:extLst>
                <a:ext uri="{FF2B5EF4-FFF2-40B4-BE49-F238E27FC236}">
                  <a16:creationId xmlns:a16="http://schemas.microsoft.com/office/drawing/2014/main" id="{D971DD7E-4546-2744-85CD-46495DD486E9}"/>
                </a:ext>
              </a:extLst>
            </p:cNvPr>
            <p:cNvSpPr/>
            <p:nvPr/>
          </p:nvSpPr>
          <p:spPr>
            <a:xfrm>
              <a:off x="557184" y="857232"/>
              <a:ext cx="7143800" cy="2428892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مجموعة 20">
              <a:extLst>
                <a:ext uri="{FF2B5EF4-FFF2-40B4-BE49-F238E27FC236}">
                  <a16:creationId xmlns:a16="http://schemas.microsoft.com/office/drawing/2014/main" id="{143A9FE4-B6A3-EA43-9501-01CF62FD667B}"/>
                </a:ext>
              </a:extLst>
            </p:cNvPr>
            <p:cNvGrpSpPr/>
            <p:nvPr/>
          </p:nvGrpSpPr>
          <p:grpSpPr>
            <a:xfrm>
              <a:off x="7715272" y="1643050"/>
              <a:ext cx="1214446" cy="928694"/>
              <a:chOff x="7715272" y="1643050"/>
              <a:chExt cx="1214446" cy="928694"/>
            </a:xfrm>
          </p:grpSpPr>
          <p:sp>
            <p:nvSpPr>
              <p:cNvPr id="112" name="دبوس زينة 25">
                <a:extLst>
                  <a:ext uri="{FF2B5EF4-FFF2-40B4-BE49-F238E27FC236}">
                    <a16:creationId xmlns:a16="http://schemas.microsoft.com/office/drawing/2014/main" id="{EB486287-F020-5746-B3CA-B35845CD7A9A}"/>
                  </a:ext>
                </a:extLst>
              </p:cNvPr>
              <p:cNvSpPr/>
              <p:nvPr/>
            </p:nvSpPr>
            <p:spPr>
              <a:xfrm>
                <a:off x="7715272" y="1643050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3B016D0A-C1C0-854D-A67B-3ACE503476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885940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9F38FF5F-27B7-084A-BF46-E9519E11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697" y="1418732"/>
            <a:ext cx="60864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ستطيل مستدير الزوايا 14">
            <a:extLst>
              <a:ext uri="{FF2B5EF4-FFF2-40B4-BE49-F238E27FC236}">
                <a16:creationId xmlns:a16="http://schemas.microsoft.com/office/drawing/2014/main" id="{C140A1AB-7DE6-9241-B477-1C6B6E270003}"/>
              </a:ext>
            </a:extLst>
          </p:cNvPr>
          <p:cNvSpPr/>
          <p:nvPr/>
        </p:nvSpPr>
        <p:spPr>
          <a:xfrm>
            <a:off x="3257449" y="2361714"/>
            <a:ext cx="2286016" cy="432000"/>
          </a:xfrm>
          <a:prstGeom prst="roundRect">
            <a:avLst/>
          </a:prstGeom>
          <a:solidFill>
            <a:srgbClr val="7030A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5B1FA05E-758E-C447-8471-CB0D771CC098}"/>
              </a:ext>
            </a:extLst>
          </p:cNvPr>
          <p:cNvSpPr txBox="1"/>
          <p:nvPr/>
        </p:nvSpPr>
        <p:spPr>
          <a:xfrm>
            <a:off x="10324125" y="1583170"/>
            <a:ext cx="1216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٥٥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2D8C3169-DC7F-EE4E-9A40-F0030F75407B}"/>
              </a:ext>
            </a:extLst>
          </p:cNvPr>
          <p:cNvCxnSpPr>
            <a:cxnSpLocks/>
          </p:cNvCxnSpPr>
          <p:nvPr/>
        </p:nvCxnSpPr>
        <p:spPr>
          <a:xfrm flipH="1">
            <a:off x="3407420" y="5402580"/>
            <a:ext cx="6294516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سهم إلى اليسار واليمين 13">
            <a:extLst>
              <a:ext uri="{FF2B5EF4-FFF2-40B4-BE49-F238E27FC236}">
                <a16:creationId xmlns:a16="http://schemas.microsoft.com/office/drawing/2014/main" id="{41E8B1EF-4F00-A34F-A131-AECB78C7CED9}"/>
              </a:ext>
            </a:extLst>
          </p:cNvPr>
          <p:cNvSpPr/>
          <p:nvPr/>
        </p:nvSpPr>
        <p:spPr>
          <a:xfrm>
            <a:off x="3423979" y="4940164"/>
            <a:ext cx="6658022" cy="857256"/>
          </a:xfrm>
          <a:prstGeom prst="leftRightArrow">
            <a:avLst>
              <a:gd name="adj1" fmla="val 60000"/>
              <a:gd name="adj2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٥</a:t>
            </a:r>
            <a:r>
              <a:rPr lang="ar-SA" sz="2400" b="1" dirty="0">
                <a:solidFill>
                  <a:schemeClr val="tx1"/>
                </a:solidFill>
              </a:rPr>
              <a:t>     ٤     ٣     </a:t>
            </a:r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   ١     </a:t>
            </a:r>
            <a:r>
              <a:rPr lang="ar-SA" sz="2400" b="1" dirty="0">
                <a:solidFill>
                  <a:srgbClr val="FF0000"/>
                </a:solidFill>
              </a:rPr>
              <a:t>٠</a:t>
            </a:r>
            <a:r>
              <a:rPr lang="ar-SA" sz="2400" b="1" dirty="0">
                <a:solidFill>
                  <a:schemeClr val="tx1"/>
                </a:solidFill>
              </a:rPr>
              <a:t>     </a:t>
            </a:r>
            <a:r>
              <a:rPr lang="ar-SA" sz="2400" b="1" dirty="0">
                <a:solidFill>
                  <a:srgbClr val="FF0000"/>
                </a:solidFill>
              </a:rPr>
              <a:t>-١</a:t>
            </a:r>
            <a:r>
              <a:rPr lang="ar-SA" sz="2400" b="1" dirty="0">
                <a:solidFill>
                  <a:schemeClr val="tx1"/>
                </a:solidFill>
              </a:rPr>
              <a:t>     -٢     </a:t>
            </a:r>
            <a:r>
              <a:rPr lang="ar-SA" sz="2400" b="1" dirty="0">
                <a:solidFill>
                  <a:srgbClr val="FF0000"/>
                </a:solidFill>
              </a:rPr>
              <a:t>-٣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61BBBE19-8695-1348-9A21-27D56C03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10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مجموعة 15">
            <a:extLst>
              <a:ext uri="{FF2B5EF4-FFF2-40B4-BE49-F238E27FC236}">
                <a16:creationId xmlns:a16="http://schemas.microsoft.com/office/drawing/2014/main" id="{F5883E7D-C08A-8F4C-B9E0-55C18F126C77}"/>
              </a:ext>
            </a:extLst>
          </p:cNvPr>
          <p:cNvGrpSpPr/>
          <p:nvPr/>
        </p:nvGrpSpPr>
        <p:grpSpPr>
          <a:xfrm>
            <a:off x="2508122" y="2364858"/>
            <a:ext cx="8372534" cy="2286016"/>
            <a:chOff x="557184" y="857232"/>
            <a:chExt cx="8372534" cy="2286016"/>
          </a:xfrm>
        </p:grpSpPr>
        <p:sp>
          <p:nvSpPr>
            <p:cNvPr id="111" name="دبوس زينة 17">
              <a:extLst>
                <a:ext uri="{FF2B5EF4-FFF2-40B4-BE49-F238E27FC236}">
                  <a16:creationId xmlns:a16="http://schemas.microsoft.com/office/drawing/2014/main" id="{321A2616-27C0-6343-8C6D-B865BAC27DDC}"/>
                </a:ext>
              </a:extLst>
            </p:cNvPr>
            <p:cNvSpPr/>
            <p:nvPr/>
          </p:nvSpPr>
          <p:spPr>
            <a:xfrm>
              <a:off x="557184" y="857232"/>
              <a:ext cx="7143800" cy="2286016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2" name="مجموعة 16">
              <a:extLst>
                <a:ext uri="{FF2B5EF4-FFF2-40B4-BE49-F238E27FC236}">
                  <a16:creationId xmlns:a16="http://schemas.microsoft.com/office/drawing/2014/main" id="{DC2C3C11-8D13-8B46-AD38-164A41958029}"/>
                </a:ext>
              </a:extLst>
            </p:cNvPr>
            <p:cNvGrpSpPr/>
            <p:nvPr/>
          </p:nvGrpSpPr>
          <p:grpSpPr>
            <a:xfrm>
              <a:off x="7715272" y="1557324"/>
              <a:ext cx="1214446" cy="928694"/>
              <a:chOff x="7715272" y="1557324"/>
              <a:chExt cx="1214446" cy="928694"/>
            </a:xfrm>
          </p:grpSpPr>
          <p:sp>
            <p:nvSpPr>
              <p:cNvPr id="113" name="دبوس زينة 19">
                <a:extLst>
                  <a:ext uri="{FF2B5EF4-FFF2-40B4-BE49-F238E27FC236}">
                    <a16:creationId xmlns:a16="http://schemas.microsoft.com/office/drawing/2014/main" id="{C2AB4AA1-DDFE-274C-84E0-8FF8D0878AA1}"/>
                  </a:ext>
                </a:extLst>
              </p:cNvPr>
              <p:cNvSpPr/>
              <p:nvPr/>
            </p:nvSpPr>
            <p:spPr>
              <a:xfrm>
                <a:off x="7715272" y="155732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E76AF540-DE71-A04B-9B25-3F7AEC4823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700202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grpSp>
        <p:nvGrpSpPr>
          <p:cNvPr id="15" name="مجموعة 34">
            <a:extLst>
              <a:ext uri="{FF2B5EF4-FFF2-40B4-BE49-F238E27FC236}">
                <a16:creationId xmlns:a16="http://schemas.microsoft.com/office/drawing/2014/main" id="{B9FB9C33-7A9D-1D45-97C0-21BDCC7DB248}"/>
              </a:ext>
            </a:extLst>
          </p:cNvPr>
          <p:cNvGrpSpPr/>
          <p:nvPr/>
        </p:nvGrpSpPr>
        <p:grpSpPr>
          <a:xfrm>
            <a:off x="2879600" y="2650610"/>
            <a:ext cx="6543720" cy="1747549"/>
            <a:chOff x="928662" y="1357298"/>
            <a:chExt cx="6543720" cy="1747549"/>
          </a:xfrm>
        </p:grpSpPr>
        <p:grpSp>
          <p:nvGrpSpPr>
            <p:cNvPr id="116" name="مجموعة 31">
              <a:extLst>
                <a:ext uri="{FF2B5EF4-FFF2-40B4-BE49-F238E27FC236}">
                  <a16:creationId xmlns:a16="http://schemas.microsoft.com/office/drawing/2014/main" id="{3894E408-DEE4-1547-8934-040214A145FA}"/>
                </a:ext>
              </a:extLst>
            </p:cNvPr>
            <p:cNvGrpSpPr/>
            <p:nvPr/>
          </p:nvGrpSpPr>
          <p:grpSpPr>
            <a:xfrm>
              <a:off x="928662" y="1357298"/>
              <a:ext cx="6357982" cy="1747549"/>
              <a:chOff x="928662" y="1357298"/>
              <a:chExt cx="6357982" cy="1747549"/>
            </a:xfrm>
          </p:grpSpPr>
          <p:pic>
            <p:nvPicPr>
              <p:cNvPr id="119" name="Picture 2">
                <a:extLst>
                  <a:ext uri="{FF2B5EF4-FFF2-40B4-BE49-F238E27FC236}">
                    <a16:creationId xmlns:a16="http://schemas.microsoft.com/office/drawing/2014/main" id="{840D5754-4A16-2D4C-B36F-C10786C43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28662" y="1357298"/>
                <a:ext cx="6357982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0" name="مربع نص 21">
                <a:extLst>
                  <a:ext uri="{FF2B5EF4-FFF2-40B4-BE49-F238E27FC236}">
                    <a16:creationId xmlns:a16="http://schemas.microsoft.com/office/drawing/2014/main" id="{2E173AAD-3D58-614A-94D5-4ED59D96559C}"/>
                  </a:ext>
                </a:extLst>
              </p:cNvPr>
              <p:cNvSpPr txBox="1"/>
              <p:nvPr/>
            </p:nvSpPr>
            <p:spPr>
              <a:xfrm>
                <a:off x="4829174" y="2643182"/>
                <a:ext cx="14287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٤</a:t>
                </a:r>
              </a:p>
            </p:txBody>
          </p:sp>
          <p:sp>
            <p:nvSpPr>
              <p:cNvPr id="121" name="مربع نص 22">
                <a:extLst>
                  <a:ext uri="{FF2B5EF4-FFF2-40B4-BE49-F238E27FC236}">
                    <a16:creationId xmlns:a16="http://schemas.microsoft.com/office/drawing/2014/main" id="{7EDA2A5B-C6E3-204E-940B-EC679707ADFB}"/>
                  </a:ext>
                </a:extLst>
              </p:cNvPr>
              <p:cNvSpPr txBox="1"/>
              <p:nvPr/>
            </p:nvSpPr>
            <p:spPr>
              <a:xfrm>
                <a:off x="5272092" y="2185978"/>
                <a:ext cx="14287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٤</a:t>
                </a:r>
              </a:p>
            </p:txBody>
          </p:sp>
          <p:sp>
            <p:nvSpPr>
              <p:cNvPr id="122" name="مربع نص 24">
                <a:extLst>
                  <a:ext uri="{FF2B5EF4-FFF2-40B4-BE49-F238E27FC236}">
                    <a16:creationId xmlns:a16="http://schemas.microsoft.com/office/drawing/2014/main" id="{F37CEDFC-79F7-8B48-9E08-70645B7EC366}"/>
                  </a:ext>
                </a:extLst>
              </p:cNvPr>
              <p:cNvSpPr txBox="1"/>
              <p:nvPr/>
            </p:nvSpPr>
            <p:spPr>
              <a:xfrm>
                <a:off x="3371842" y="2185978"/>
                <a:ext cx="14287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٤</a:t>
                </a:r>
              </a:p>
            </p:txBody>
          </p:sp>
          <p:sp>
            <p:nvSpPr>
              <p:cNvPr id="123" name="مربع نص 30">
                <a:extLst>
                  <a:ext uri="{FF2B5EF4-FFF2-40B4-BE49-F238E27FC236}">
                    <a16:creationId xmlns:a16="http://schemas.microsoft.com/office/drawing/2014/main" id="{D7035458-93D5-6144-A238-C10CFAF21BA3}"/>
                  </a:ext>
                </a:extLst>
              </p:cNvPr>
              <p:cNvSpPr txBox="1"/>
              <p:nvPr/>
            </p:nvSpPr>
            <p:spPr>
              <a:xfrm>
                <a:off x="3371842" y="2628904"/>
                <a:ext cx="14287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٤</a:t>
                </a:r>
              </a:p>
            </p:txBody>
          </p:sp>
        </p:grpSp>
        <p:sp>
          <p:nvSpPr>
            <p:cNvPr id="117" name="مربع نص 32">
              <a:extLst>
                <a:ext uri="{FF2B5EF4-FFF2-40B4-BE49-F238E27FC236}">
                  <a16:creationId xmlns:a16="http://schemas.microsoft.com/office/drawing/2014/main" id="{72B0A6EC-6FEB-9242-8388-7717F2F5770F}"/>
                </a:ext>
              </a:extLst>
            </p:cNvPr>
            <p:cNvSpPr txBox="1"/>
            <p:nvPr/>
          </p:nvSpPr>
          <p:spPr>
            <a:xfrm>
              <a:off x="4100510" y="2200267"/>
              <a:ext cx="180000" cy="46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ب</a:t>
              </a:r>
            </a:p>
          </p:txBody>
        </p:sp>
        <p:sp>
          <p:nvSpPr>
            <p:cNvPr id="118" name="مربع نص 33">
              <a:extLst>
                <a:ext uri="{FF2B5EF4-FFF2-40B4-BE49-F238E27FC236}">
                  <a16:creationId xmlns:a16="http://schemas.microsoft.com/office/drawing/2014/main" id="{1948245A-D717-D948-88DE-FB91D3AADF66}"/>
                </a:ext>
              </a:extLst>
            </p:cNvPr>
            <p:cNvSpPr txBox="1"/>
            <p:nvPr/>
          </p:nvSpPr>
          <p:spPr>
            <a:xfrm>
              <a:off x="7058042" y="2586032"/>
              <a:ext cx="4143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جـ</a:t>
              </a:r>
            </a:p>
          </p:txBody>
        </p:sp>
      </p:grpSp>
      <p:sp>
        <p:nvSpPr>
          <p:cNvPr id="16" name="مستطيل مستدير الزوايا 14">
            <a:extLst>
              <a:ext uri="{FF2B5EF4-FFF2-40B4-BE49-F238E27FC236}">
                <a16:creationId xmlns:a16="http://schemas.microsoft.com/office/drawing/2014/main" id="{251B065D-D818-3247-802C-2AC400E89047}"/>
              </a:ext>
            </a:extLst>
          </p:cNvPr>
          <p:cNvSpPr/>
          <p:nvPr/>
        </p:nvSpPr>
        <p:spPr>
          <a:xfrm>
            <a:off x="3536828" y="3525474"/>
            <a:ext cx="2743220" cy="432000"/>
          </a:xfrm>
          <a:prstGeom prst="roundRect">
            <a:avLst/>
          </a:prstGeom>
          <a:solidFill>
            <a:srgbClr val="7030A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CAD751E0-92FD-2841-98FB-194DD0B8D1F7}"/>
              </a:ext>
            </a:extLst>
          </p:cNvPr>
          <p:cNvSpPr txBox="1"/>
          <p:nvPr/>
        </p:nvSpPr>
        <p:spPr>
          <a:xfrm>
            <a:off x="10324125" y="1583170"/>
            <a:ext cx="1216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٦ صـ ٥٥</a:t>
            </a:r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F8226CED-FEF3-2A4F-8616-0E33ACB0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8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357</Words>
  <Application>Microsoft Macintosh PowerPoint</Application>
  <PresentationFormat>شاشة عريضة</PresentationFormat>
  <Paragraphs>79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Aldhabi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14</cp:revision>
  <dcterms:created xsi:type="dcterms:W3CDTF">2021-09-13T21:59:54Z</dcterms:created>
  <dcterms:modified xsi:type="dcterms:W3CDTF">2021-11-27T11:46:40Z</dcterms:modified>
</cp:coreProperties>
</file>