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89" rtl="1" saveSubsetFonts="1" autoCompressPictures="0">
  <p:sldMasterIdLst>
    <p:sldMasterId id="2147483648" r:id="rId1"/>
  </p:sldMasterIdLst>
  <p:notesMasterIdLst>
    <p:notesMasterId r:id="rId19"/>
  </p:notesMasterIdLst>
  <p:sldIdLst>
    <p:sldId id="334" r:id="rId2"/>
    <p:sldId id="280" r:id="rId3"/>
    <p:sldId id="257" r:id="rId4"/>
    <p:sldId id="259" r:id="rId5"/>
    <p:sldId id="258" r:id="rId6"/>
    <p:sldId id="346" r:id="rId7"/>
    <p:sldId id="288" r:id="rId8"/>
    <p:sldId id="289" r:id="rId9"/>
    <p:sldId id="292" r:id="rId10"/>
    <p:sldId id="293" r:id="rId11"/>
    <p:sldId id="299" r:id="rId12"/>
    <p:sldId id="347" r:id="rId13"/>
    <p:sldId id="297" r:id="rId14"/>
    <p:sldId id="296" r:id="rId15"/>
    <p:sldId id="295" r:id="rId16"/>
    <p:sldId id="294" r:id="rId17"/>
    <p:sldId id="298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334"/>
            <p14:sldId id="280"/>
          </p14:sldIdLst>
        </p14:section>
        <p14:section name="سبوره" id="{D768A564-C0C9-8243-A2F1-EE51E648924B}">
          <p14:sldIdLst>
            <p14:sldId id="257"/>
          </p14:sldIdLst>
        </p14:section>
        <p14:section name="بطاقه" id="{DADE0521-D36F-1A4A-8F67-F8E4FA515CAB}">
          <p14:sldIdLst>
            <p14:sldId id="259"/>
          </p14:sldIdLst>
        </p14:section>
        <p14:section name="ضرب" id="{61650FAE-22C2-3743-A291-FF3E6BD6A4D0}">
          <p14:sldIdLst>
            <p14:sldId id="258"/>
          </p14:sldIdLst>
        </p14:section>
        <p14:section name="استعد" id="{0858ECC4-ED04-9449-8C6E-D3C1F6459889}">
          <p14:sldIdLst>
            <p14:sldId id="346"/>
            <p14:sldId id="288"/>
            <p14:sldId id="289"/>
            <p14:sldId id="292"/>
            <p14:sldId id="293"/>
            <p14:sldId id="299"/>
            <p14:sldId id="347"/>
            <p14:sldId id="297"/>
            <p14:sldId id="296"/>
            <p14:sldId id="295"/>
            <p14:sldId id="294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2DE"/>
    <a:srgbClr val="A28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380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9:42:37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1 24575,'-64'33'0,"-1"1"0,1-1 0,7-19 0,7 4 0,-4 36 0,28-6 0,46-42 0,-3-6 0,10 7 0,-12 1 0,0 0 0,0 5 0,0-11 0,0 12 0,0-6 0,29 14 0,-8-5 0,11-2 0,-18-8 0,-14-7 0,-7 6 0,6-4 0,-6 5 0,0-1 0,-8-4 0,-8 4 0,-6-6 0,-1 0 0,-1 0 0,-27 21 0,21-9 0,-29 18 0,25-14 0,0 8 0,-6-5 0,6 13 0,0-14 0,2 14 0,9-15 0,-8 13 0,13-13 0,-4 5 0,7-7 0,6 0 0,-6-1 0,7 0 0,7 1 0,1-8 0,7 7 0,0-6 0,22 15 0,-16-13 0,16 11 0,-14-19 0,-5 5 0,20 0 0,-19-6 0,11 6 0,-14 0 0,14-6 0,-11 6 0,11-7 0,-15 0 0,1 7 0,-1-5 0,0 5 0,0-7 0,0 0 0,-1 6 0,1-4 0,-7 5 0,-2-7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9:42:41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439 281 24575,'7'-15'0,"1"-4"0,8 11 0,-1-7 0,-7-1 0,6 8 0,-12-6 0,4 6 0,-6-6 0,0-1 0,0 1 0,0 0 0,0-1 0,0-1 0,0 1 0,0 0 0,0 0 0,0 0 0,-6 7 0,4-5 0,-11 11 0,5-4 0,-7 6 0,1 0 0,-1 0 0,1 0 0,-1 0 0,0 0 0,1 0 0,-1 0 0,0 0 0,0 0 0,0 0 0,0 0 0,-1 0 0,1 0 0,0 0 0,0 0 0,7 6 0,-5-5 0,5 12 0,-6-11 0,-1 4 0,-1 1 0,1-5 0,0 11 0,0-11 0,-9 12 0,7-12 0,-7 12 0,9-12 0,-8 5 0,12-7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01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193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1F28-F8C9-0C49-9372-D2E63AEB250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DAEF-5E31-7B47-BCC4-8B273E64260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08E9-A3AE-C546-B0CC-77F89DE0433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6AEE-AE5A-3E46-A94B-FAA481C3DF2F}" type="datetime1">
              <a:rPr lang="ar-SA" smtClean="0"/>
              <a:t>22 ربيع الثاني، 1443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BA8C-547F-1A48-8A47-510AA86AAD0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FCD-4303-C143-B3BA-0BF63C74FD4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F5CE-6114-924A-8C1B-BC244985342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1219-3BFA-1348-8651-EF6502BACE6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7108-256A-C44C-A2F7-FBB7EFA53668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5A61-CB98-0F48-BA75-58DADF9EC7F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F4A1-AAFB-5B4B-96E2-DF6B1558FB71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8463-B89D-A344-9DAB-528C11ED7A34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F148-BC43-0742-9838-494C3A1A9734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hyperlink" Target="https://pixabay.com/it/lavagna-bianca-bordo-bianco-3205371/" TargetMode="External"/><Relationship Id="rId26" Type="http://schemas.openxmlformats.org/officeDocument/2006/relationships/image" Target="../media/image19.png"/><Relationship Id="rId39" Type="http://schemas.openxmlformats.org/officeDocument/2006/relationships/image" Target="../media/image30.png"/><Relationship Id="rId21" Type="http://schemas.openxmlformats.org/officeDocument/2006/relationships/image" Target="../media/image16.png"/><Relationship Id="rId34" Type="http://schemas.openxmlformats.org/officeDocument/2006/relationships/hyperlink" Target="https://wordwall.net/ar/resource/5782230/&#1575;&#1608;&#1604;&#1609;-&#1635;" TargetMode="External"/><Relationship Id="rId42" Type="http://schemas.openxmlformats.org/officeDocument/2006/relationships/slide" Target="slide3.xml"/><Relationship Id="rId55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9" Type="http://schemas.openxmlformats.org/officeDocument/2006/relationships/image" Target="../media/image22.png"/><Relationship Id="rId11" Type="http://schemas.openxmlformats.org/officeDocument/2006/relationships/image" Target="../media/image7.gif"/><Relationship Id="rId24" Type="http://schemas.openxmlformats.org/officeDocument/2006/relationships/image" Target="../media/image18.png"/><Relationship Id="rId32" Type="http://schemas.openxmlformats.org/officeDocument/2006/relationships/image" Target="../media/image24.png"/><Relationship Id="rId40" Type="http://schemas.openxmlformats.org/officeDocument/2006/relationships/slide" Target="slide5.xml"/><Relationship Id="rId58" Type="http://schemas.openxmlformats.org/officeDocument/2006/relationships/hyperlink" Target="https://www.meta-calculator.com/graph-paper-maker/" TargetMode="External"/><Relationship Id="rId5" Type="http://schemas.microsoft.com/office/2007/relationships/hdphoto" Target="../media/hdphoto1.wdp"/><Relationship Id="rId15" Type="http://schemas.openxmlformats.org/officeDocument/2006/relationships/image" Target="../media/image11.jpeg"/><Relationship Id="rId23" Type="http://schemas.openxmlformats.org/officeDocument/2006/relationships/hyperlink" Target="https://wordwall.net/ar/resource/5782553/&#1575;&#1608;&#1604;&#1609;-&#1637;" TargetMode="External"/><Relationship Id="rId28" Type="http://schemas.openxmlformats.org/officeDocument/2006/relationships/image" Target="../media/image21.png"/><Relationship Id="rId57" Type="http://schemas.openxmlformats.org/officeDocument/2006/relationships/image" Target="../media/image28.jpg"/><Relationship Id="rId61" Type="http://schemas.openxmlformats.org/officeDocument/2006/relationships/slide" Target="slide6.xml"/><Relationship Id="rId10" Type="http://schemas.openxmlformats.org/officeDocument/2006/relationships/image" Target="../media/image6.gif"/><Relationship Id="rId19" Type="http://schemas.openxmlformats.org/officeDocument/2006/relationships/image" Target="../media/image14.png"/><Relationship Id="rId31" Type="http://schemas.openxmlformats.org/officeDocument/2006/relationships/image" Target="../media/image23.jpeg"/><Relationship Id="rId44" Type="http://schemas.openxmlformats.org/officeDocument/2006/relationships/image" Target="../media/image27.png"/><Relationship Id="rId6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Relationship Id="rId30" Type="http://schemas.openxmlformats.org/officeDocument/2006/relationships/hyperlink" Target="https://drive.google.com/file/d/1PP7Yve2z40QpybFj1CLTOBwKMhEG4kE5/view" TargetMode="External"/><Relationship Id="rId35" Type="http://schemas.openxmlformats.org/officeDocument/2006/relationships/image" Target="../media/image25.png"/><Relationship Id="rId43" Type="http://schemas.openxmlformats.org/officeDocument/2006/relationships/image" Target="../media/image26.png"/><Relationship Id="rId56" Type="http://schemas.openxmlformats.org/officeDocument/2006/relationships/image" Target="../media/image36.png"/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5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33" Type="http://schemas.openxmlformats.org/officeDocument/2006/relationships/hyperlink" Target="https://wordwall.net/ar/resource/5781820/&#1575;&#1608;&#1604;&#1609;-&#1636;" TargetMode="External"/><Relationship Id="rId59" Type="http://schemas.openxmlformats.org/officeDocument/2006/relationships/image" Target="../media/image29.jpeg"/><Relationship Id="rId20" Type="http://schemas.openxmlformats.org/officeDocument/2006/relationships/image" Target="../media/image15.png"/><Relationship Id="rId41" Type="http://schemas.openxmlformats.org/officeDocument/2006/relationships/image" Target="../media/image26.png"/><Relationship Id="rId6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07/relationships/hdphoto" Target="../media/hdphoto3.wdp"/><Relationship Id="rId7" Type="http://schemas.openxmlformats.org/officeDocument/2006/relationships/image" Target="../media/image5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3.png"/><Relationship Id="rId4" Type="http://schemas.openxmlformats.org/officeDocument/2006/relationships/image" Target="../media/image38.jp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5.png"/><Relationship Id="rId3" Type="http://schemas.microsoft.com/office/2007/relationships/hdphoto" Target="../media/hdphoto3.wdp"/><Relationship Id="rId7" Type="http://schemas.openxmlformats.org/officeDocument/2006/relationships/image" Target="../media/image57.png"/><Relationship Id="rId12" Type="http://schemas.openxmlformats.org/officeDocument/2006/relationships/customXml" Target="../ink/ink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61.png"/><Relationship Id="rId5" Type="http://schemas.openxmlformats.org/officeDocument/2006/relationships/image" Target="../media/image33.png"/><Relationship Id="rId15" Type="http://schemas.openxmlformats.org/officeDocument/2006/relationships/image" Target="../media/image76.png"/><Relationship Id="rId10" Type="http://schemas.openxmlformats.org/officeDocument/2006/relationships/image" Target="../media/image60.png"/><Relationship Id="rId4" Type="http://schemas.openxmlformats.org/officeDocument/2006/relationships/image" Target="../media/image38.jpg"/><Relationship Id="rId9" Type="http://schemas.openxmlformats.org/officeDocument/2006/relationships/image" Target="../media/image59.png"/><Relationship Id="rId1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3.wdp"/><Relationship Id="rId7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3.pn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3.wdp"/><Relationship Id="rId7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3.png"/><Relationship Id="rId4" Type="http://schemas.openxmlformats.org/officeDocument/2006/relationships/image" Target="../media/image38.jp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3.wdp"/><Relationship Id="rId7" Type="http://schemas.openxmlformats.org/officeDocument/2006/relationships/image" Target="../media/image6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65.png"/><Relationship Id="rId4" Type="http://schemas.openxmlformats.org/officeDocument/2006/relationships/image" Target="../media/image38.jp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microsoft.com/office/2007/relationships/hdphoto" Target="../media/hdphoto3.wdp"/><Relationship Id="rId7" Type="http://schemas.openxmlformats.org/officeDocument/2006/relationships/image" Target="../media/image5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3.png"/><Relationship Id="rId4" Type="http://schemas.openxmlformats.org/officeDocument/2006/relationships/image" Target="../media/image38.jp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3.wdp"/><Relationship Id="rId7" Type="http://schemas.openxmlformats.org/officeDocument/2006/relationships/image" Target="../media/image6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3.png"/><Relationship Id="rId4" Type="http://schemas.openxmlformats.org/officeDocument/2006/relationships/image" Target="../media/image38.jp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image" Target="NUL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microsoft.com/office/2007/relationships/hdphoto" Target="../media/hdphoto3.wdp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3.png"/><Relationship Id="rId10" Type="http://schemas.openxmlformats.org/officeDocument/2006/relationships/image" Target="../media/image43.png"/><Relationship Id="rId4" Type="http://schemas.openxmlformats.org/officeDocument/2006/relationships/image" Target="../media/image38.jp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3.pn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3.wdp"/><Relationship Id="rId7" Type="http://schemas.openxmlformats.org/officeDocument/2006/relationships/image" Target="../media/image4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51.png"/><Relationship Id="rId4" Type="http://schemas.openxmlformats.org/officeDocument/2006/relationships/image" Target="../media/image38.jp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3.wdp"/><Relationship Id="rId7" Type="http://schemas.openxmlformats.org/officeDocument/2006/relationships/image" Target="../media/image5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3.png"/><Relationship Id="rId4" Type="http://schemas.openxmlformats.org/officeDocument/2006/relationships/image" Target="../media/image38.jp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1632;p64">
            <a:extLst>
              <a:ext uri="{FF2B5EF4-FFF2-40B4-BE49-F238E27FC236}">
                <a16:creationId xmlns:a16="http://schemas.microsoft.com/office/drawing/2014/main" id="{6F28DC45-9ACB-FB4D-8593-DEBF7E170D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93" t="2151" r="6961" b="1369"/>
          <a:stretch/>
        </p:blipFill>
        <p:spPr>
          <a:xfrm>
            <a:off x="47479" y="-22500"/>
            <a:ext cx="12192000" cy="69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706187" y="5920690"/>
            <a:ext cx="5564720" cy="987071"/>
          </a:xfrm>
          <a:prstGeom prst="rect">
            <a:avLst/>
          </a:prstGeom>
        </p:spPr>
      </p:pic>
      <p:pic>
        <p:nvPicPr>
          <p:cNvPr id="8" name="صورة 7">
            <a:hlinkClick r:id="rId6" action="ppaction://hlinksldjump"/>
            <a:extLst>
              <a:ext uri="{FF2B5EF4-FFF2-40B4-BE49-F238E27FC236}">
                <a16:creationId xmlns:a16="http://schemas.microsoft.com/office/drawing/2014/main" id="{66912D7D-F6C6-41BD-8AE1-746D1787E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74" y="693117"/>
            <a:ext cx="820423" cy="820423"/>
          </a:xfrm>
          <a:prstGeom prst="rect">
            <a:avLst/>
          </a:prstGeom>
        </p:spPr>
      </p:pic>
      <p:grpSp>
        <p:nvGrpSpPr>
          <p:cNvPr id="35" name="مجموعة 71">
            <a:extLst>
              <a:ext uri="{FF2B5EF4-FFF2-40B4-BE49-F238E27FC236}">
                <a16:creationId xmlns:a16="http://schemas.microsoft.com/office/drawing/2014/main" id="{83856C07-0247-F847-B9EF-2CF1D794CC65}"/>
              </a:ext>
            </a:extLst>
          </p:cNvPr>
          <p:cNvGrpSpPr>
            <a:grpSpLocks/>
          </p:cNvGrpSpPr>
          <p:nvPr/>
        </p:nvGrpSpPr>
        <p:grpSpPr bwMode="auto">
          <a:xfrm>
            <a:off x="1227794" y="259176"/>
            <a:ext cx="1214438" cy="1136650"/>
            <a:chOff x="3326307" y="697407"/>
            <a:chExt cx="5463186" cy="5463186"/>
          </a:xfrm>
        </p:grpSpPr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id="{32FA4909-9464-FB46-A8B1-589A244EC756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7" name="مجموعة 74">
              <a:extLst>
                <a:ext uri="{FF2B5EF4-FFF2-40B4-BE49-F238E27FC236}">
                  <a16:creationId xmlns:a16="http://schemas.microsoft.com/office/drawing/2014/main" id="{8CA5CF99-D8F8-B14B-AF4E-6C87D943D1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9" name="مربع نص 75">
                <a:extLst>
                  <a:ext uri="{FF2B5EF4-FFF2-40B4-BE49-F238E27FC236}">
                    <a16:creationId xmlns:a16="http://schemas.microsoft.com/office/drawing/2014/main" id="{A2D6F0E8-A30B-4E43-AC1D-33BB33F41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76">
                <a:extLst>
                  <a:ext uri="{FF2B5EF4-FFF2-40B4-BE49-F238E27FC236}">
                    <a16:creationId xmlns:a16="http://schemas.microsoft.com/office/drawing/2014/main" id="{6622B40B-056A-BF46-87E4-759D3930C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77">
                <a:extLst>
                  <a:ext uri="{FF2B5EF4-FFF2-40B4-BE49-F238E27FC236}">
                    <a16:creationId xmlns:a16="http://schemas.microsoft.com/office/drawing/2014/main" id="{CBD01D4A-F925-BA4A-8B07-5B3D24302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78">
                <a:extLst>
                  <a:ext uri="{FF2B5EF4-FFF2-40B4-BE49-F238E27FC236}">
                    <a16:creationId xmlns:a16="http://schemas.microsoft.com/office/drawing/2014/main" id="{90EF338D-7A4B-304A-A9AB-6F4875A04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79">
                <a:extLst>
                  <a:ext uri="{FF2B5EF4-FFF2-40B4-BE49-F238E27FC236}">
                    <a16:creationId xmlns:a16="http://schemas.microsoft.com/office/drawing/2014/main" id="{3A4116EC-13A5-9440-8CD2-031551061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0">
                <a:extLst>
                  <a:ext uri="{FF2B5EF4-FFF2-40B4-BE49-F238E27FC236}">
                    <a16:creationId xmlns:a16="http://schemas.microsoft.com/office/drawing/2014/main" id="{D6C0B1B6-C3AF-BE4D-8A29-2CD73A96D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8" name="مربع نص 81">
                <a:extLst>
                  <a:ext uri="{FF2B5EF4-FFF2-40B4-BE49-F238E27FC236}">
                    <a16:creationId xmlns:a16="http://schemas.microsoft.com/office/drawing/2014/main" id="{8905A5A1-4449-B54C-AE88-E76C54F6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0" name="مربع نص 82">
                <a:extLst>
                  <a:ext uri="{FF2B5EF4-FFF2-40B4-BE49-F238E27FC236}">
                    <a16:creationId xmlns:a16="http://schemas.microsoft.com/office/drawing/2014/main" id="{FA8C0D6B-E3C1-3E4C-AF1F-79027736B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2" name="مربع نص 83">
                <a:extLst>
                  <a:ext uri="{FF2B5EF4-FFF2-40B4-BE49-F238E27FC236}">
                    <a16:creationId xmlns:a16="http://schemas.microsoft.com/office/drawing/2014/main" id="{8F7A2CA3-C79F-F148-98FF-E3CA7133F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3" name="مربع نص 84">
                <a:extLst>
                  <a:ext uri="{FF2B5EF4-FFF2-40B4-BE49-F238E27FC236}">
                    <a16:creationId xmlns:a16="http://schemas.microsoft.com/office/drawing/2014/main" id="{9EAC5213-86AB-F042-8552-88A4BD311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4" name="مربع نص 85">
                <a:extLst>
                  <a:ext uri="{FF2B5EF4-FFF2-40B4-BE49-F238E27FC236}">
                    <a16:creationId xmlns:a16="http://schemas.microsoft.com/office/drawing/2014/main" id="{3C356A4D-BAE5-7844-8E01-4C4D80C60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6" name="مربع نص 86">
                <a:extLst>
                  <a:ext uri="{FF2B5EF4-FFF2-40B4-BE49-F238E27FC236}">
                    <a16:creationId xmlns:a16="http://schemas.microsoft.com/office/drawing/2014/main" id="{D5211AC7-F0D1-E648-968F-304D2D9B5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955292FF-7083-3D46-B30E-6C11940F0CC6}"/>
              </a:ext>
            </a:extLst>
          </p:cNvPr>
          <p:cNvGrpSpPr>
            <a:grpSpLocks/>
          </p:cNvGrpSpPr>
          <p:nvPr/>
        </p:nvGrpSpPr>
        <p:grpSpPr bwMode="auto">
          <a:xfrm>
            <a:off x="1808820" y="367126"/>
            <a:ext cx="66675" cy="1009650"/>
            <a:chOff x="5944770" y="1379001"/>
            <a:chExt cx="226260" cy="3927154"/>
          </a:xfrm>
        </p:grpSpPr>
        <p:sp>
          <p:nvSpPr>
            <p:cNvPr id="59" name="مثلث متساوي الساقين 49">
              <a:extLst>
                <a:ext uri="{FF2B5EF4-FFF2-40B4-BE49-F238E27FC236}">
                  <a16:creationId xmlns:a16="http://schemas.microsoft.com/office/drawing/2014/main" id="{E83954EA-F4AF-DB46-97D1-A62ED8EFD002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60" name="مثلث متساوي الساقين 50">
              <a:extLst>
                <a:ext uri="{FF2B5EF4-FFF2-40B4-BE49-F238E27FC236}">
                  <a16:creationId xmlns:a16="http://schemas.microsoft.com/office/drawing/2014/main" id="{EA1C64C4-90AE-8349-ABB2-C62F0E3F7694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26E37DDB-5A52-324F-93F8-075B76D8A797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751669" y="471901"/>
            <a:ext cx="63500" cy="787400"/>
            <a:chOff x="5944770" y="1379001"/>
            <a:chExt cx="226260" cy="3927154"/>
          </a:xfrm>
        </p:grpSpPr>
        <p:sp>
          <p:nvSpPr>
            <p:cNvPr id="62" name="مثلث متساوي الساقين 52">
              <a:extLst>
                <a:ext uri="{FF2B5EF4-FFF2-40B4-BE49-F238E27FC236}">
                  <a16:creationId xmlns:a16="http://schemas.microsoft.com/office/drawing/2014/main" id="{2E6F926E-9845-F542-8267-5F39ED283703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63" name="مثلث متساوي الساقين 53">
              <a:extLst>
                <a:ext uri="{FF2B5EF4-FFF2-40B4-BE49-F238E27FC236}">
                  <a16:creationId xmlns:a16="http://schemas.microsoft.com/office/drawing/2014/main" id="{2FCE1FFD-3999-F440-9F73-0CEC1829647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301CD75E-7267-BD46-AF2D-4D49D8DBB0DC}"/>
              </a:ext>
            </a:extLst>
          </p:cNvPr>
          <p:cNvSpPr/>
          <p:nvPr/>
        </p:nvSpPr>
        <p:spPr>
          <a:xfrm>
            <a:off x="1786368" y="811624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65" name="شكل حر 64">
            <a:extLst>
              <a:ext uri="{FF2B5EF4-FFF2-40B4-BE49-F238E27FC236}">
                <a16:creationId xmlns:a16="http://schemas.microsoft.com/office/drawing/2014/main" id="{F54BD29D-C85D-4444-8882-DCA9A3927796}"/>
              </a:ext>
            </a:extLst>
          </p:cNvPr>
          <p:cNvSpPr/>
          <p:nvPr/>
        </p:nvSpPr>
        <p:spPr>
          <a:xfrm>
            <a:off x="1081744" y="1424402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66" name="صورة 6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AB5857BA-D6A7-7E49-8A4C-2ACA6BE2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870732" y="2064164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صورة 96">
            <a:extLst>
              <a:ext uri="{FF2B5EF4-FFF2-40B4-BE49-F238E27FC236}">
                <a16:creationId xmlns:a16="http://schemas.microsoft.com/office/drawing/2014/main" id="{E13B2AF8-C3F8-3B44-879E-3E2840AB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140483" y="2180052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8FD97C57-FF96-FD4B-8D21-C9C161325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2470" y="1373601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E951F1-FEF7-BC44-B30F-E8339666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32" y="1375190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Google Shape;1476;p59">
            <a:extLst>
              <a:ext uri="{FF2B5EF4-FFF2-40B4-BE49-F238E27FC236}">
                <a16:creationId xmlns:a16="http://schemas.microsoft.com/office/drawing/2014/main" id="{D609E579-D52A-0547-B5E9-E4D6AA6FE712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2611" y="4859352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478;p59">
            <a:extLst>
              <a:ext uri="{FF2B5EF4-FFF2-40B4-BE49-F238E27FC236}">
                <a16:creationId xmlns:a16="http://schemas.microsoft.com/office/drawing/2014/main" id="{0B95C598-AE61-5A43-99ED-8ABE7E08C697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14355" b="20570"/>
          <a:stretch/>
        </p:blipFill>
        <p:spPr>
          <a:xfrm>
            <a:off x="1690751" y="5317586"/>
            <a:ext cx="4547389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21FE078-82D2-CF43-8B2D-F0220FA15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84" y="4923452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2F91E846-A4E1-3A44-B77E-669A17EB4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5" y="5712335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l="5635" t="3489" r="4829" b="19087"/>
          <a:stretch/>
        </p:blipFill>
        <p:spPr>
          <a:xfrm>
            <a:off x="2846308" y="645277"/>
            <a:ext cx="4802819" cy="3016947"/>
          </a:xfrm>
          <a:prstGeom prst="rect">
            <a:avLst/>
          </a:prstGeom>
        </p:spPr>
      </p:pic>
      <p:pic>
        <p:nvPicPr>
          <p:cNvPr id="80" name="Google Shape;1645;p64">
            <a:extLst>
              <a:ext uri="{FF2B5EF4-FFF2-40B4-BE49-F238E27FC236}">
                <a16:creationId xmlns:a16="http://schemas.microsoft.com/office/drawing/2014/main" id="{FA199A98-639D-214A-8F65-D3FBB0CE5888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439217" y="3748556"/>
            <a:ext cx="1789433" cy="245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0;p13">
            <a:extLst>
              <a:ext uri="{FF2B5EF4-FFF2-40B4-BE49-F238E27FC236}">
                <a16:creationId xmlns:a16="http://schemas.microsoft.com/office/drawing/2014/main" id="{41D1E857-0077-7543-A240-CBDD31A7F5F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36" y="4572152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A1FB6D8-C502-424F-B450-8AB50647531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18813" r="25971" b="25115"/>
          <a:stretch/>
        </p:blipFill>
        <p:spPr>
          <a:xfrm>
            <a:off x="7595845" y="1246344"/>
            <a:ext cx="2058298" cy="1260629"/>
          </a:xfrm>
          <a:prstGeom prst="rect">
            <a:avLst/>
          </a:prstGeom>
        </p:spPr>
      </p:pic>
      <p:pic>
        <p:nvPicPr>
          <p:cNvPr id="81" name="Google Shape;1634;p64">
            <a:extLst>
              <a:ext uri="{FF2B5EF4-FFF2-40B4-BE49-F238E27FC236}">
                <a16:creationId xmlns:a16="http://schemas.microsoft.com/office/drawing/2014/main" id="{8A4C5082-233E-7945-9FA8-E2FB45B7E481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 t="54524"/>
          <a:stretch/>
        </p:blipFill>
        <p:spPr>
          <a:xfrm>
            <a:off x="485743" y="3340880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صورة 54">
            <a:hlinkClick r:id="rId23"/>
            <a:extLst>
              <a:ext uri="{FF2B5EF4-FFF2-40B4-BE49-F238E27FC236}">
                <a16:creationId xmlns:a16="http://schemas.microsoft.com/office/drawing/2014/main" id="{232BA8BD-9032-4BDE-BF25-84FA83599F9C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959" y="3270081"/>
            <a:ext cx="488870" cy="455424"/>
          </a:xfrm>
          <a:prstGeom prst="rect">
            <a:avLst/>
          </a:prstGeom>
        </p:spPr>
      </p:pic>
      <p:pic>
        <p:nvPicPr>
          <p:cNvPr id="40" name="صورة 39">
            <a:hlinkClick r:id="rId25"/>
            <a:extLst>
              <a:ext uri="{FF2B5EF4-FFF2-40B4-BE49-F238E27FC236}">
                <a16:creationId xmlns:a16="http://schemas.microsoft.com/office/drawing/2014/main" id="{482C59DA-1AB2-4369-96BB-0F9C9A0A8557}"/>
              </a:ext>
            </a:extLst>
          </p:cNvPr>
          <p:cNvPicPr>
            <a:picLocks/>
          </p:cNvPicPr>
          <p:nvPr/>
        </p:nvPicPr>
        <p:blipFill>
          <a:blip r:embed="rId26"/>
          <a:stretch>
            <a:fillRect/>
          </a:stretch>
        </p:blipFill>
        <p:spPr>
          <a:xfrm>
            <a:off x="411578" y="2986386"/>
            <a:ext cx="643093" cy="725488"/>
          </a:xfrm>
          <a:prstGeom prst="rect">
            <a:avLst/>
          </a:prstGeom>
        </p:spPr>
      </p:pic>
      <p:pic>
        <p:nvPicPr>
          <p:cNvPr id="84" name="Google Shape;1634;p64">
            <a:extLst>
              <a:ext uri="{FF2B5EF4-FFF2-40B4-BE49-F238E27FC236}">
                <a16:creationId xmlns:a16="http://schemas.microsoft.com/office/drawing/2014/main" id="{2FF7461C-50C0-CC44-9600-0E7E9E9D436B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 t="54524"/>
          <a:stretch/>
        </p:blipFill>
        <p:spPr>
          <a:xfrm>
            <a:off x="450396" y="412536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26F70749-8C5E-EA41-A940-5BFC3165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9426818" y="4596223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A71614D2-E920-1843-87B3-F1FEEFFB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352686" y="4892799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15721B2-AEC0-944C-B64E-39E1390AEEAE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pic>
        <p:nvPicPr>
          <p:cNvPr id="16" name="صورة 15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202C0A5F-7933-7547-AA87-5456D99C1E7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7533" t="13180" r="8225" b="15648"/>
          <a:stretch/>
        </p:blipFill>
        <p:spPr>
          <a:xfrm>
            <a:off x="9898998" y="159232"/>
            <a:ext cx="1857707" cy="1582502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hlinkClick r:id="rId30"/>
            <a:extLst>
              <a:ext uri="{FF2B5EF4-FFF2-40B4-BE49-F238E27FC236}">
                <a16:creationId xmlns:a16="http://schemas.microsoft.com/office/drawing/2014/main" id="{3F88196E-3332-BB45-9B9F-FAF880E3310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09618" y="4231756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90" name="Google Shape;257;p21">
            <a:extLst>
              <a:ext uri="{FF2B5EF4-FFF2-40B4-BE49-F238E27FC236}">
                <a16:creationId xmlns:a16="http://schemas.microsoft.com/office/drawing/2014/main" id="{00C5F2F7-D461-3143-A9C8-B1B65CD86CA1}"/>
              </a:ext>
            </a:extLst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 flipH="1">
            <a:off x="10471428" y="3681785"/>
            <a:ext cx="1711017" cy="321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صورة 71">
            <a:hlinkClick r:id="rId33"/>
            <a:extLst>
              <a:ext uri="{FF2B5EF4-FFF2-40B4-BE49-F238E27FC236}">
                <a16:creationId xmlns:a16="http://schemas.microsoft.com/office/drawing/2014/main" id="{2436C6B5-553F-DF4D-A51A-5EB79ED94718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9265" y="3257103"/>
            <a:ext cx="488870" cy="455424"/>
          </a:xfrm>
          <a:prstGeom prst="rect">
            <a:avLst/>
          </a:prstGeom>
        </p:spPr>
      </p:pic>
      <p:pic>
        <p:nvPicPr>
          <p:cNvPr id="79" name="صورة 78">
            <a:hlinkClick r:id="rId34"/>
            <a:extLst>
              <a:ext uri="{FF2B5EF4-FFF2-40B4-BE49-F238E27FC236}">
                <a16:creationId xmlns:a16="http://schemas.microsoft.com/office/drawing/2014/main" id="{20FA371C-1268-0140-8901-D5407CA4DBEA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9141" y="3268456"/>
            <a:ext cx="488870" cy="455424"/>
          </a:xfrm>
          <a:prstGeom prst="rect">
            <a:avLst/>
          </a:prstGeom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" name="صورة المقطع 16">
                <a:extLst>
                  <a:ext uri="{FF2B5EF4-FFF2-40B4-BE49-F238E27FC236}">
                    <a16:creationId xmlns:a16="http://schemas.microsoft.com/office/drawing/2014/main" id="{91626513-4B36-2142-823D-3115DFB2DC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47588"/>
                  </p:ext>
                </p:extLst>
              </p:nvPr>
            </p:nvGraphicFramePr>
            <p:xfrm>
              <a:off x="9597475" y="12000"/>
              <a:ext cx="2460752" cy="1683652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24A57B7C-8A6C-914F-A1FF-25AF254D527B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60752" cy="168365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" name="صورة المقطع 16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91626513-4B36-2142-823D-3115DFB2DC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97475" y="12000"/>
                <a:ext cx="2460752" cy="168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صورة المقطع 21">
                <a:extLst>
                  <a:ext uri="{FF2B5EF4-FFF2-40B4-BE49-F238E27FC236}">
                    <a16:creationId xmlns:a16="http://schemas.microsoft.com/office/drawing/2014/main" id="{72C57432-DF9F-194D-8C63-E36726CB5C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1625031"/>
                  </p:ext>
                </p:extLst>
              </p:nvPr>
            </p:nvGraphicFramePr>
            <p:xfrm>
              <a:off x="2924757" y="835121"/>
              <a:ext cx="4555801" cy="2637257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DA9D5AA-EEBE-814D-B7CB-323478B5E5CF}" transitionDur="1000" showBg="0">
                      <p166:blipFill xmlns:p166="http://schemas.microsoft.com/office/powerpoint/2016/6/main">
                        <a:blip r:embed="rId4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55801" cy="2637257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صورة المقطع 21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72C57432-DF9F-194D-8C63-E36726CB5C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24757" y="835121"/>
                <a:ext cx="4555801" cy="263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3" name="صورة المقطع 42">
                <a:extLst>
                  <a:ext uri="{FF2B5EF4-FFF2-40B4-BE49-F238E27FC236}">
                    <a16:creationId xmlns:a16="http://schemas.microsoft.com/office/drawing/2014/main" id="{755D58EC-39E4-7240-AD77-B3338831E9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0675630"/>
                  </p:ext>
                </p:extLst>
              </p:nvPr>
            </p:nvGraphicFramePr>
            <p:xfrm>
              <a:off x="780009" y="3664654"/>
              <a:ext cx="1662223" cy="1117039"/>
            </p:xfrm>
            <a:graphic>
              <a:graphicData uri="http://schemas.microsoft.com/office/powerpoint/2016/sectionzoom">
                <psez:sectionZm>
                  <psez:sectionZmObj sectionId="{DADE0521-D36F-1A4A-8F67-F8E4FA515CAB}">
                    <psez:zmPr id="{DD5EA910-1D51-3A4F-B12E-061C6449E182}" transitionDur="1000" showBg="0">
                      <p166:blipFill xmlns:p166="http://schemas.microsoft.com/office/powerpoint/2016/6/main">
                        <a:blip r:embed="rId4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62223" cy="1117039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3" name="صورة المقطع 42">
                <a:hlinkClick r:id="rId55" action="ppaction://hlinksldjump"/>
                <a:extLst>
                  <a:ext uri="{FF2B5EF4-FFF2-40B4-BE49-F238E27FC236}">
                    <a16:creationId xmlns:a16="http://schemas.microsoft.com/office/drawing/2014/main" id="{755D58EC-39E4-7240-AD77-B3338831E9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0009" y="3664654"/>
                <a:ext cx="1662223" cy="111703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F4AC808D-678C-094C-A25C-18661E26960B}"/>
              </a:ext>
            </a:extLst>
          </p:cNvPr>
          <p:cNvSpPr txBox="1"/>
          <p:nvPr/>
        </p:nvSpPr>
        <p:spPr>
          <a:xfrm>
            <a:off x="698139" y="1545020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/>
          </a:p>
        </p:txBody>
      </p:sp>
      <p:pic>
        <p:nvPicPr>
          <p:cNvPr id="82" name="صورة 81">
            <a:extLst>
              <a:ext uri="{FF2B5EF4-FFF2-40B4-BE49-F238E27FC236}">
                <a16:creationId xmlns:a16="http://schemas.microsoft.com/office/drawing/2014/main" id="{EBB8E71B-8AE9-A84D-BDF3-44948B2F85D3}"/>
              </a:ext>
            </a:extLst>
          </p:cNvPr>
          <p:cNvPicPr>
            <a:picLocks noChangeAspect="1"/>
          </p:cNvPicPr>
          <p:nvPr/>
        </p:nvPicPr>
        <p:blipFill rotWithShape="1">
          <a:blip r:embed="rId5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10073176" y="1718784"/>
            <a:ext cx="1614258" cy="1582502"/>
          </a:xfrm>
          <a:prstGeom prst="rect">
            <a:avLst/>
          </a:prstGeom>
        </p:spPr>
      </p:pic>
      <p:pic>
        <p:nvPicPr>
          <p:cNvPr id="83" name="صورة 82">
            <a:hlinkClick r:id="rId58"/>
            <a:extLst>
              <a:ext uri="{FF2B5EF4-FFF2-40B4-BE49-F238E27FC236}">
                <a16:creationId xmlns:a16="http://schemas.microsoft.com/office/drawing/2014/main" id="{05CF333A-F634-0945-8B08-CF2DFE5D5CD0}"/>
              </a:ext>
            </a:extLst>
          </p:cNvPr>
          <p:cNvPicPr>
            <a:picLocks noChangeAspect="1"/>
          </p:cNvPicPr>
          <p:nvPr/>
        </p:nvPicPr>
        <p:blipFill rotWithShape="1">
          <a:blip r:embed="rId59"/>
          <a:srcRect l="7120" t="7380" r="8167" b="3206"/>
          <a:stretch/>
        </p:blipFill>
        <p:spPr>
          <a:xfrm rot="5400000">
            <a:off x="10394979" y="2009066"/>
            <a:ext cx="970651" cy="1480247"/>
          </a:xfrm>
          <a:prstGeom prst="rect">
            <a:avLst/>
          </a:prstGeom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EABF1ACD-567D-E946-AE7E-7528EDDC40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3065679"/>
                  </p:ext>
                </p:extLst>
              </p:nvPr>
            </p:nvGraphicFramePr>
            <p:xfrm>
              <a:off x="7526574" y="1236642"/>
              <a:ext cx="2109457" cy="1314382"/>
            </p:xfrm>
            <a:graphic>
              <a:graphicData uri="http://schemas.microsoft.com/office/powerpoint/2016/sectionzoom">
                <psez:sectionZm>
                  <psez:sectionZmObj sectionId="{0858ECC4-ED04-9449-8C6E-D3C1F6459889}">
                    <psez:zmPr id="{322F8E2E-CAA8-F846-B1D7-75FBF71D3B18}" transitionDur="1000" showBg="0">
                      <p166:blipFill xmlns:p166="http://schemas.microsoft.com/office/powerpoint/2016/6/main">
                        <a:blip r:embed="rId6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09457" cy="131438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61" action="ppaction://hlinksldjump"/>
                <a:extLst>
                  <a:ext uri="{FF2B5EF4-FFF2-40B4-BE49-F238E27FC236}">
                    <a16:creationId xmlns:a16="http://schemas.microsoft.com/office/drawing/2014/main" id="{EABF1ACD-567D-E946-AE7E-7528EDDC40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26574" y="1236642"/>
                <a:ext cx="2109457" cy="1314382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عنصر نائب لرقم الشريحة 1">
            <a:extLst>
              <a:ext uri="{FF2B5EF4-FFF2-40B4-BE49-F238E27FC236}">
                <a16:creationId xmlns:a16="http://schemas.microsoft.com/office/drawing/2014/main" id="{A2DBDA5B-D642-3944-9383-FBA3F738C401}"/>
              </a:ext>
            </a:extLst>
          </p:cNvPr>
          <p:cNvSpPr txBox="1">
            <a:spLocks/>
          </p:cNvSpPr>
          <p:nvPr/>
        </p:nvSpPr>
        <p:spPr>
          <a:xfrm>
            <a:off x="1815963" y="65233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pPr/>
              <a:t>189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6868A4B3-C486-9940-B2E8-E86AE21F01FD}"/>
              </a:ext>
            </a:extLst>
          </p:cNvPr>
          <p:cNvGrpSpPr/>
          <p:nvPr/>
        </p:nvGrpSpPr>
        <p:grpSpPr>
          <a:xfrm>
            <a:off x="2632640" y="1086845"/>
            <a:ext cx="8372534" cy="936000"/>
            <a:chOff x="557184" y="1000108"/>
            <a:chExt cx="8372534" cy="936000"/>
          </a:xfrm>
        </p:grpSpPr>
        <p:sp>
          <p:nvSpPr>
            <p:cNvPr id="110" name="دبوس زينة 23">
              <a:extLst>
                <a:ext uri="{FF2B5EF4-FFF2-40B4-BE49-F238E27FC236}">
                  <a16:creationId xmlns:a16="http://schemas.microsoft.com/office/drawing/2014/main" id="{39E12F6E-DCC5-2C45-B5E8-F2F206314A0A}"/>
                </a:ext>
              </a:extLst>
            </p:cNvPr>
            <p:cNvSpPr/>
            <p:nvPr/>
          </p:nvSpPr>
          <p:spPr>
            <a:xfrm>
              <a:off x="557184" y="1000108"/>
              <a:ext cx="714380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1" name="مجموعة 20">
              <a:extLst>
                <a:ext uri="{FF2B5EF4-FFF2-40B4-BE49-F238E27FC236}">
                  <a16:creationId xmlns:a16="http://schemas.microsoft.com/office/drawing/2014/main" id="{5946C583-1304-F24C-98AA-53A5D9E7B58C}"/>
                </a:ext>
              </a:extLst>
            </p:cNvPr>
            <p:cNvGrpSpPr/>
            <p:nvPr/>
          </p:nvGrpSpPr>
          <p:grpSpPr>
            <a:xfrm>
              <a:off x="7715272" y="1000108"/>
              <a:ext cx="1214446" cy="928694"/>
              <a:chOff x="7715272" y="1000108"/>
              <a:chExt cx="1214446" cy="928694"/>
            </a:xfrm>
          </p:grpSpPr>
          <p:sp>
            <p:nvSpPr>
              <p:cNvPr id="112" name="دبوس زينة 25">
                <a:extLst>
                  <a:ext uri="{FF2B5EF4-FFF2-40B4-BE49-F238E27FC236}">
                    <a16:creationId xmlns:a16="http://schemas.microsoft.com/office/drawing/2014/main" id="{D6402105-008B-7C48-BA3C-6D1DC8880CBE}"/>
                  </a:ext>
                </a:extLst>
              </p:cNvPr>
              <p:cNvSpPr/>
              <p:nvPr/>
            </p:nvSpPr>
            <p:spPr>
              <a:xfrm>
                <a:off x="7715272" y="1000108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6029748E-5685-B844-89A5-3692E511A1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43858" y="1242998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43F5EF07-DCB1-AA48-BD41-9592FEC4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5754" y="1115419"/>
            <a:ext cx="493395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3C82434-A08E-3D4E-BBF6-5FA8E77F6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4118" y="2582287"/>
            <a:ext cx="2786075" cy="257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Line 50">
            <a:extLst>
              <a:ext uri="{FF2B5EF4-FFF2-40B4-BE49-F238E27FC236}">
                <a16:creationId xmlns:a16="http://schemas.microsoft.com/office/drawing/2014/main" id="{7056A03D-C1FD-C445-819F-7CF683B033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1532" y="3872927"/>
            <a:ext cx="0" cy="82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7" name="Line 51">
            <a:extLst>
              <a:ext uri="{FF2B5EF4-FFF2-40B4-BE49-F238E27FC236}">
                <a16:creationId xmlns:a16="http://schemas.microsoft.com/office/drawing/2014/main" id="{A76F52B1-8645-BC40-9424-4AEF2F14A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258" y="3869743"/>
            <a:ext cx="720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E4CF025-D2A8-E541-AB52-03FF303FEC79}"/>
              </a:ext>
            </a:extLst>
          </p:cNvPr>
          <p:cNvSpPr txBox="1"/>
          <p:nvPr/>
        </p:nvSpPr>
        <p:spPr>
          <a:xfrm>
            <a:off x="4932944" y="4087241"/>
            <a:ext cx="7429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٤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F71A58F-7FC5-044D-B0F2-7AD9067B5A5E}"/>
              </a:ext>
            </a:extLst>
          </p:cNvPr>
          <p:cNvSpPr txBox="1"/>
          <p:nvPr/>
        </p:nvSpPr>
        <p:spPr>
          <a:xfrm>
            <a:off x="4575754" y="3482700"/>
            <a:ext cx="3857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B47FA1D-B217-CE48-96F3-98650892D0BD}"/>
              </a:ext>
            </a:extLst>
          </p:cNvPr>
          <p:cNvSpPr txBox="1"/>
          <p:nvPr/>
        </p:nvSpPr>
        <p:spPr>
          <a:xfrm>
            <a:off x="8147654" y="2444167"/>
            <a:ext cx="224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ل</a:t>
            </a:r>
            <a:r>
              <a:rPr lang="ar-SA" sz="2400" b="1" dirty="0"/>
              <a:t> (       ،       )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B9E9C15-4373-1B44-8E16-F65AA8A67B1E}"/>
              </a:ext>
            </a:extLst>
          </p:cNvPr>
          <p:cNvSpPr txBox="1"/>
          <p:nvPr/>
        </p:nvSpPr>
        <p:spPr>
          <a:xfrm>
            <a:off x="6718894" y="3015671"/>
            <a:ext cx="3671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تقع النقطة  </a:t>
            </a:r>
            <a:r>
              <a:rPr lang="ar-SA" sz="2400" b="1" dirty="0">
                <a:solidFill>
                  <a:srgbClr val="FF0000"/>
                </a:solidFill>
              </a:rPr>
              <a:t>ل </a:t>
            </a:r>
            <a:r>
              <a:rPr lang="ar-SA" sz="2400" b="1" dirty="0"/>
              <a:t> في الربع الرابع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218C68-B5EA-BC41-AD2B-6D01BA9916B1}"/>
              </a:ext>
            </a:extLst>
          </p:cNvPr>
          <p:cNvSpPr txBox="1"/>
          <p:nvPr/>
        </p:nvSpPr>
        <p:spPr>
          <a:xfrm>
            <a:off x="9219224" y="2444167"/>
            <a:ext cx="60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23" name="مربع نص 27">
            <a:extLst>
              <a:ext uri="{FF2B5EF4-FFF2-40B4-BE49-F238E27FC236}">
                <a16:creationId xmlns:a16="http://schemas.microsoft.com/office/drawing/2014/main" id="{C930683E-2EA4-2241-AA9E-966B042F910C}"/>
              </a:ext>
            </a:extLst>
          </p:cNvPr>
          <p:cNvSpPr txBox="1"/>
          <p:nvPr/>
        </p:nvSpPr>
        <p:spPr>
          <a:xfrm>
            <a:off x="8504844" y="2444167"/>
            <a:ext cx="60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٤</a:t>
            </a:r>
          </a:p>
        </p:txBody>
      </p:sp>
      <p:sp>
        <p:nvSpPr>
          <p:cNvPr id="24" name="مربع نص 28">
            <a:extLst>
              <a:ext uri="{FF2B5EF4-FFF2-40B4-BE49-F238E27FC236}">
                <a16:creationId xmlns:a16="http://schemas.microsoft.com/office/drawing/2014/main" id="{908481D6-D110-F44F-B94A-5ED71B611540}"/>
              </a:ext>
            </a:extLst>
          </p:cNvPr>
          <p:cNvSpPr txBox="1"/>
          <p:nvPr/>
        </p:nvSpPr>
        <p:spPr>
          <a:xfrm>
            <a:off x="8147654" y="3768452"/>
            <a:ext cx="224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هـ</a:t>
            </a:r>
            <a:r>
              <a:rPr lang="ar-SA" sz="2400" b="1" dirty="0"/>
              <a:t> (       ،       )</a:t>
            </a:r>
          </a:p>
        </p:txBody>
      </p:sp>
      <p:sp>
        <p:nvSpPr>
          <p:cNvPr id="25" name="مربع نص 29">
            <a:extLst>
              <a:ext uri="{FF2B5EF4-FFF2-40B4-BE49-F238E27FC236}">
                <a16:creationId xmlns:a16="http://schemas.microsoft.com/office/drawing/2014/main" id="{5866683E-07C4-8248-92C0-11DC742BF93C}"/>
              </a:ext>
            </a:extLst>
          </p:cNvPr>
          <p:cNvSpPr txBox="1"/>
          <p:nvPr/>
        </p:nvSpPr>
        <p:spPr>
          <a:xfrm>
            <a:off x="6718894" y="4339956"/>
            <a:ext cx="3671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تقع النقطة  </a:t>
            </a:r>
            <a:r>
              <a:rPr lang="ar-SA" sz="2400" b="1" dirty="0">
                <a:solidFill>
                  <a:srgbClr val="FF0000"/>
                </a:solidFill>
              </a:rPr>
              <a:t>هـ</a:t>
            </a:r>
            <a:r>
              <a:rPr lang="ar-SA" sz="2400" b="1" dirty="0"/>
              <a:t>  في الربع الثالث</a:t>
            </a:r>
          </a:p>
        </p:txBody>
      </p:sp>
      <p:sp>
        <p:nvSpPr>
          <p:cNvPr id="26" name="مربع نص 30">
            <a:extLst>
              <a:ext uri="{FF2B5EF4-FFF2-40B4-BE49-F238E27FC236}">
                <a16:creationId xmlns:a16="http://schemas.microsoft.com/office/drawing/2014/main" id="{7F178ECE-D8AD-C542-BF55-FECDA669E09E}"/>
              </a:ext>
            </a:extLst>
          </p:cNvPr>
          <p:cNvSpPr txBox="1"/>
          <p:nvPr/>
        </p:nvSpPr>
        <p:spPr>
          <a:xfrm>
            <a:off x="9190648" y="3768452"/>
            <a:ext cx="60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٣</a:t>
            </a:r>
          </a:p>
        </p:txBody>
      </p:sp>
      <p:sp>
        <p:nvSpPr>
          <p:cNvPr id="27" name="مربع نص 31">
            <a:extLst>
              <a:ext uri="{FF2B5EF4-FFF2-40B4-BE49-F238E27FC236}">
                <a16:creationId xmlns:a16="http://schemas.microsoft.com/office/drawing/2014/main" id="{7C551E5C-66DD-AB41-9D08-F6AC0943DBEC}"/>
              </a:ext>
            </a:extLst>
          </p:cNvPr>
          <p:cNvSpPr txBox="1"/>
          <p:nvPr/>
        </p:nvSpPr>
        <p:spPr>
          <a:xfrm>
            <a:off x="8476268" y="3768452"/>
            <a:ext cx="60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٥</a:t>
            </a:r>
          </a:p>
        </p:txBody>
      </p:sp>
      <p:sp>
        <p:nvSpPr>
          <p:cNvPr id="28" name="مربع نص 32">
            <a:extLst>
              <a:ext uri="{FF2B5EF4-FFF2-40B4-BE49-F238E27FC236}">
                <a16:creationId xmlns:a16="http://schemas.microsoft.com/office/drawing/2014/main" id="{751ACC3B-0709-0042-BD6D-447CF67242B7}"/>
              </a:ext>
            </a:extLst>
          </p:cNvPr>
          <p:cNvSpPr txBox="1"/>
          <p:nvPr/>
        </p:nvSpPr>
        <p:spPr>
          <a:xfrm>
            <a:off x="8097647" y="4982088"/>
            <a:ext cx="224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</a:t>
            </a:r>
            <a:r>
              <a:rPr lang="ar-SA" sz="2400" b="1" dirty="0"/>
              <a:t> (       ،       )</a:t>
            </a:r>
          </a:p>
        </p:txBody>
      </p:sp>
      <p:sp>
        <p:nvSpPr>
          <p:cNvPr id="29" name="مربع نص 33">
            <a:extLst>
              <a:ext uri="{FF2B5EF4-FFF2-40B4-BE49-F238E27FC236}">
                <a16:creationId xmlns:a16="http://schemas.microsoft.com/office/drawing/2014/main" id="{2FA46253-A161-B442-B5AE-9A804C731BC4}"/>
              </a:ext>
            </a:extLst>
          </p:cNvPr>
          <p:cNvSpPr txBox="1"/>
          <p:nvPr/>
        </p:nvSpPr>
        <p:spPr>
          <a:xfrm>
            <a:off x="6668887" y="5553592"/>
            <a:ext cx="3671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تقع النقطة  </a:t>
            </a:r>
            <a:r>
              <a:rPr lang="ar-SA" sz="2400" b="1" dirty="0">
                <a:solidFill>
                  <a:srgbClr val="FF0000"/>
                </a:solidFill>
              </a:rPr>
              <a:t>ع </a:t>
            </a:r>
            <a:r>
              <a:rPr lang="ar-SA" sz="2400" b="1" dirty="0"/>
              <a:t> على محور السينات</a:t>
            </a:r>
          </a:p>
        </p:txBody>
      </p:sp>
      <p:sp>
        <p:nvSpPr>
          <p:cNvPr id="30" name="مربع نص 34">
            <a:extLst>
              <a:ext uri="{FF2B5EF4-FFF2-40B4-BE49-F238E27FC236}">
                <a16:creationId xmlns:a16="http://schemas.microsoft.com/office/drawing/2014/main" id="{58A25CFF-0E2C-B542-B213-80D2B86B93B9}"/>
              </a:ext>
            </a:extLst>
          </p:cNvPr>
          <p:cNvSpPr txBox="1"/>
          <p:nvPr/>
        </p:nvSpPr>
        <p:spPr>
          <a:xfrm>
            <a:off x="9140641" y="4982088"/>
            <a:ext cx="60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31" name="مربع نص 35">
            <a:extLst>
              <a:ext uri="{FF2B5EF4-FFF2-40B4-BE49-F238E27FC236}">
                <a16:creationId xmlns:a16="http://schemas.microsoft.com/office/drawing/2014/main" id="{81E21951-41E8-AE45-974D-79A4BB736D52}"/>
              </a:ext>
            </a:extLst>
          </p:cNvPr>
          <p:cNvSpPr txBox="1"/>
          <p:nvPr/>
        </p:nvSpPr>
        <p:spPr>
          <a:xfrm>
            <a:off x="8426261" y="4982088"/>
            <a:ext cx="60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٠</a:t>
            </a:r>
          </a:p>
        </p:txBody>
      </p:sp>
      <p:sp>
        <p:nvSpPr>
          <p:cNvPr id="32" name="Line 51">
            <a:extLst>
              <a:ext uri="{FF2B5EF4-FFF2-40B4-BE49-F238E27FC236}">
                <a16:creationId xmlns:a16="http://schemas.microsoft.com/office/drawing/2014/main" id="{C244F284-5C4F-4D42-8061-E10857E9C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9924" y="3872927"/>
            <a:ext cx="68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3" name="Line 50">
            <a:extLst>
              <a:ext uri="{FF2B5EF4-FFF2-40B4-BE49-F238E27FC236}">
                <a16:creationId xmlns:a16="http://schemas.microsoft.com/office/drawing/2014/main" id="{5B623BD9-17AA-E94E-BDA3-8C683D2903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9924" y="3872927"/>
            <a:ext cx="0" cy="104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4" name="مربع نص 38">
            <a:extLst>
              <a:ext uri="{FF2B5EF4-FFF2-40B4-BE49-F238E27FC236}">
                <a16:creationId xmlns:a16="http://schemas.microsoft.com/office/drawing/2014/main" id="{A5375F82-4D37-7049-9112-5EA1B5BB0E6B}"/>
              </a:ext>
            </a:extLst>
          </p:cNvPr>
          <p:cNvSpPr txBox="1"/>
          <p:nvPr/>
        </p:nvSpPr>
        <p:spPr>
          <a:xfrm>
            <a:off x="3004118" y="4158679"/>
            <a:ext cx="7429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٥</a:t>
            </a:r>
          </a:p>
        </p:txBody>
      </p:sp>
      <p:sp>
        <p:nvSpPr>
          <p:cNvPr id="35" name="مربع نص 39">
            <a:extLst>
              <a:ext uri="{FF2B5EF4-FFF2-40B4-BE49-F238E27FC236}">
                <a16:creationId xmlns:a16="http://schemas.microsoft.com/office/drawing/2014/main" id="{53BC5F57-8E56-0346-A8BE-1109354B243C}"/>
              </a:ext>
            </a:extLst>
          </p:cNvPr>
          <p:cNvSpPr txBox="1"/>
          <p:nvPr/>
        </p:nvSpPr>
        <p:spPr>
          <a:xfrm>
            <a:off x="3718498" y="3482700"/>
            <a:ext cx="60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٣</a:t>
            </a:r>
          </a:p>
        </p:txBody>
      </p:sp>
      <p:sp>
        <p:nvSpPr>
          <p:cNvPr id="36" name="Line 51">
            <a:extLst>
              <a:ext uri="{FF2B5EF4-FFF2-40B4-BE49-F238E27FC236}">
                <a16:creationId xmlns:a16="http://schemas.microsoft.com/office/drawing/2014/main" id="{6425BAB7-34ED-A94D-9A87-FE29020FE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1440" y="3872927"/>
            <a:ext cx="936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7" name="مربع نص 41">
            <a:extLst>
              <a:ext uri="{FF2B5EF4-FFF2-40B4-BE49-F238E27FC236}">
                <a16:creationId xmlns:a16="http://schemas.microsoft.com/office/drawing/2014/main" id="{CEF1BFE8-2CE0-1245-9929-693DE624A704}"/>
              </a:ext>
            </a:extLst>
          </p:cNvPr>
          <p:cNvSpPr txBox="1"/>
          <p:nvPr/>
        </p:nvSpPr>
        <p:spPr>
          <a:xfrm>
            <a:off x="4588238" y="3469834"/>
            <a:ext cx="3857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856A3A1-A779-A145-ADFA-2F5A719C160F}"/>
              </a:ext>
            </a:extLst>
          </p:cNvPr>
          <p:cNvSpPr txBox="1"/>
          <p:nvPr/>
        </p:nvSpPr>
        <p:spPr>
          <a:xfrm>
            <a:off x="10859012" y="2115418"/>
            <a:ext cx="729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٥٩</a:t>
            </a:r>
          </a:p>
        </p:txBody>
      </p:sp>
      <p:sp>
        <p:nvSpPr>
          <p:cNvPr id="39" name="عنصر نائب لرقم الشريحة 38">
            <a:extLst>
              <a:ext uri="{FF2B5EF4-FFF2-40B4-BE49-F238E27FC236}">
                <a16:creationId xmlns:a16="http://schemas.microsoft.com/office/drawing/2014/main" id="{7EF83A52-A98C-834C-A3DA-DE69B99A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196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35" grpId="0"/>
      <p:bldP spid="35" grpId="1"/>
      <p:bldP spid="36" grpId="0" animBg="1"/>
      <p:bldP spid="36" grpId="1" animBg="1"/>
      <p:bldP spid="37" grpId="0"/>
      <p:bldP spid="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مربع نص 33">
            <a:extLst>
              <a:ext uri="{FF2B5EF4-FFF2-40B4-BE49-F238E27FC236}">
                <a16:creationId xmlns:a16="http://schemas.microsoft.com/office/drawing/2014/main" id="{721402D0-8CCC-EB47-A6CE-8D3FA229BCE8}"/>
              </a:ext>
            </a:extLst>
          </p:cNvPr>
          <p:cNvSpPr txBox="1"/>
          <p:nvPr/>
        </p:nvSpPr>
        <p:spPr>
          <a:xfrm>
            <a:off x="8412034" y="3671175"/>
            <a:ext cx="2171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على محور الصادات</a:t>
            </a:r>
          </a:p>
        </p:txBody>
      </p:sp>
      <p:grpSp>
        <p:nvGrpSpPr>
          <p:cNvPr id="15" name="مجموعة 17">
            <a:extLst>
              <a:ext uri="{FF2B5EF4-FFF2-40B4-BE49-F238E27FC236}">
                <a16:creationId xmlns:a16="http://schemas.microsoft.com/office/drawing/2014/main" id="{5B3141AA-05DA-0146-93BA-11C2E87BE159}"/>
              </a:ext>
            </a:extLst>
          </p:cNvPr>
          <p:cNvGrpSpPr/>
          <p:nvPr/>
        </p:nvGrpSpPr>
        <p:grpSpPr>
          <a:xfrm>
            <a:off x="2411242" y="1170845"/>
            <a:ext cx="8358246" cy="928694"/>
            <a:chOff x="571472" y="857232"/>
            <a:chExt cx="8358246" cy="928694"/>
          </a:xfrm>
        </p:grpSpPr>
        <p:sp>
          <p:nvSpPr>
            <p:cNvPr id="112" name="دبوس زينة 44">
              <a:extLst>
                <a:ext uri="{FF2B5EF4-FFF2-40B4-BE49-F238E27FC236}">
                  <a16:creationId xmlns:a16="http://schemas.microsoft.com/office/drawing/2014/main" id="{EDAABDCD-29CF-C745-B87A-3AB927EEC983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مجموعة 16">
              <a:extLst>
                <a:ext uri="{FF2B5EF4-FFF2-40B4-BE49-F238E27FC236}">
                  <a16:creationId xmlns:a16="http://schemas.microsoft.com/office/drawing/2014/main" id="{CC33F5E6-D9E6-C141-AD3B-E83573683D52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4" name="دبوس زينة 46">
                <a:extLst>
                  <a:ext uri="{FF2B5EF4-FFF2-40B4-BE49-F238E27FC236}">
                    <a16:creationId xmlns:a16="http://schemas.microsoft.com/office/drawing/2014/main" id="{60DC62E0-5038-3E47-988B-43380535F708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5" name="Picture 2">
                <a:extLst>
                  <a:ext uri="{FF2B5EF4-FFF2-40B4-BE49-F238E27FC236}">
                    <a16:creationId xmlns:a16="http://schemas.microsoft.com/office/drawing/2014/main" id="{56011214-99AF-144E-A2C8-146D755D86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A05213F7-92C9-EA41-A2DC-50835174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82878" y="1242283"/>
            <a:ext cx="528162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72F8DA52-DC2C-5F44-B4A4-4AF38DFB7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1242" y="2813919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56760923-6153-C84F-811E-B6099E255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/>
          <a:srcRect l="7576" t="-28570" r="65114" b="19106"/>
          <a:stretch/>
        </p:blipFill>
        <p:spPr bwMode="auto">
          <a:xfrm>
            <a:off x="8222413" y="2833421"/>
            <a:ext cx="741604" cy="54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093A7B99-E1EF-B14D-9643-23F6D5BE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11968" y="4680834"/>
            <a:ext cx="2686068" cy="46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مربع نص 32">
            <a:extLst>
              <a:ext uri="{FF2B5EF4-FFF2-40B4-BE49-F238E27FC236}">
                <a16:creationId xmlns:a16="http://schemas.microsoft.com/office/drawing/2014/main" id="{4FEBD1C0-794D-3F4B-8134-2F7DE0E57E52}"/>
              </a:ext>
            </a:extLst>
          </p:cNvPr>
          <p:cNvSpPr txBox="1"/>
          <p:nvPr/>
        </p:nvSpPr>
        <p:spPr>
          <a:xfrm>
            <a:off x="9131810" y="2921025"/>
            <a:ext cx="1743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ع(  ٠  ،  ٣  )</a:t>
            </a:r>
          </a:p>
        </p:txBody>
      </p:sp>
      <p:sp>
        <p:nvSpPr>
          <p:cNvPr id="21" name="مربع نص 48">
            <a:extLst>
              <a:ext uri="{FF2B5EF4-FFF2-40B4-BE49-F238E27FC236}">
                <a16:creationId xmlns:a16="http://schemas.microsoft.com/office/drawing/2014/main" id="{62985A64-1E21-9641-94B0-3EF32706A528}"/>
              </a:ext>
            </a:extLst>
          </p:cNvPr>
          <p:cNvSpPr txBox="1"/>
          <p:nvPr/>
        </p:nvSpPr>
        <p:spPr>
          <a:xfrm>
            <a:off x="6442322" y="2907542"/>
            <a:ext cx="2084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ن( ــ ٣ ،  ١  )</a:t>
            </a:r>
          </a:p>
        </p:txBody>
      </p:sp>
      <p:sp>
        <p:nvSpPr>
          <p:cNvPr id="22" name="مربع نص 49">
            <a:extLst>
              <a:ext uri="{FF2B5EF4-FFF2-40B4-BE49-F238E27FC236}">
                <a16:creationId xmlns:a16="http://schemas.microsoft.com/office/drawing/2014/main" id="{47E17070-5BF9-6149-9E46-7106F8796E6D}"/>
              </a:ext>
            </a:extLst>
          </p:cNvPr>
          <p:cNvSpPr txBox="1"/>
          <p:nvPr/>
        </p:nvSpPr>
        <p:spPr>
          <a:xfrm>
            <a:off x="8340596" y="4714169"/>
            <a:ext cx="1743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( ــ ٢ ، ــ ٤)</a:t>
            </a:r>
          </a:p>
        </p:txBody>
      </p:sp>
      <p:sp>
        <p:nvSpPr>
          <p:cNvPr id="23" name="مربع نص 50">
            <a:extLst>
              <a:ext uri="{FF2B5EF4-FFF2-40B4-BE49-F238E27FC236}">
                <a16:creationId xmlns:a16="http://schemas.microsoft.com/office/drawing/2014/main" id="{91BDA326-F446-4B42-97C1-91529D3FFFBB}"/>
              </a:ext>
            </a:extLst>
          </p:cNvPr>
          <p:cNvSpPr txBox="1"/>
          <p:nvPr/>
        </p:nvSpPr>
        <p:spPr>
          <a:xfrm>
            <a:off x="6340332" y="4714171"/>
            <a:ext cx="1743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( ٥  ،  ــ ٢ )</a:t>
            </a:r>
          </a:p>
        </p:txBody>
      </p:sp>
      <p:sp>
        <p:nvSpPr>
          <p:cNvPr id="24" name="مربع نص 51">
            <a:extLst>
              <a:ext uri="{FF2B5EF4-FFF2-40B4-BE49-F238E27FC236}">
                <a16:creationId xmlns:a16="http://schemas.microsoft.com/office/drawing/2014/main" id="{B9B4B3E2-3E73-734D-B41A-3765A3EE4522}"/>
              </a:ext>
            </a:extLst>
          </p:cNvPr>
          <p:cNvSpPr txBox="1"/>
          <p:nvPr/>
        </p:nvSpPr>
        <p:spPr>
          <a:xfrm>
            <a:off x="6454632" y="3671175"/>
            <a:ext cx="1743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في الربع الثاني</a:t>
            </a:r>
          </a:p>
        </p:txBody>
      </p:sp>
      <p:sp>
        <p:nvSpPr>
          <p:cNvPr id="25" name="مربع نص 52">
            <a:extLst>
              <a:ext uri="{FF2B5EF4-FFF2-40B4-BE49-F238E27FC236}">
                <a16:creationId xmlns:a16="http://schemas.microsoft.com/office/drawing/2014/main" id="{ECC041E9-D4CF-7B47-8C2A-46B3FB2BA537}"/>
              </a:ext>
            </a:extLst>
          </p:cNvPr>
          <p:cNvSpPr txBox="1"/>
          <p:nvPr/>
        </p:nvSpPr>
        <p:spPr>
          <a:xfrm>
            <a:off x="8483472" y="5424088"/>
            <a:ext cx="1814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في الربع الثالث</a:t>
            </a:r>
          </a:p>
        </p:txBody>
      </p:sp>
      <p:sp>
        <p:nvSpPr>
          <p:cNvPr id="26" name="مربع نص 53">
            <a:extLst>
              <a:ext uri="{FF2B5EF4-FFF2-40B4-BE49-F238E27FC236}">
                <a16:creationId xmlns:a16="http://schemas.microsoft.com/office/drawing/2014/main" id="{565FC203-FCBA-E347-BF3A-0BCD571C8FF2}"/>
              </a:ext>
            </a:extLst>
          </p:cNvPr>
          <p:cNvSpPr txBox="1"/>
          <p:nvPr/>
        </p:nvSpPr>
        <p:spPr>
          <a:xfrm>
            <a:off x="6411770" y="5424088"/>
            <a:ext cx="1814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في الربع الرابع</a:t>
            </a:r>
          </a:p>
        </p:txBody>
      </p:sp>
      <p:pic>
        <p:nvPicPr>
          <p:cNvPr id="108" name="Picture 5">
            <a:extLst>
              <a:ext uri="{FF2B5EF4-FFF2-40B4-BE49-F238E27FC236}">
                <a16:creationId xmlns:a16="http://schemas.microsoft.com/office/drawing/2014/main" id="{A274B139-5206-FF43-898B-3B41323CE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/>
          <a:srcRect l="83515" t="2797"/>
          <a:stretch/>
        </p:blipFill>
        <p:spPr bwMode="auto">
          <a:xfrm>
            <a:off x="10766226" y="2904106"/>
            <a:ext cx="447664" cy="4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18347C1C-33BD-AE44-8A61-C35BD47578BE}"/>
                  </a:ext>
                </a:extLst>
              </p14:cNvPr>
              <p14:cNvContentPartPr/>
              <p14:nvPr/>
            </p14:nvContentPartPr>
            <p14:xfrm>
              <a:off x="3959707" y="3407584"/>
              <a:ext cx="179280" cy="32652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18347C1C-33BD-AE44-8A61-C35BD47578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2067" y="3389944"/>
                <a:ext cx="2149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B54830D0-7DB4-4C4F-A43B-AAC32FF6A79B}"/>
                  </a:ext>
                </a:extLst>
              </p14:cNvPr>
              <p14:cNvContentPartPr/>
              <p14:nvPr/>
            </p14:nvContentPartPr>
            <p14:xfrm>
              <a:off x="4006867" y="3652744"/>
              <a:ext cx="185760" cy="101520"/>
            </p14:xfrm>
          </p:contentPart>
        </mc:Choice>
        <mc:Fallback xmlns=""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B54830D0-7DB4-4C4F-A43B-AAC32FF6A7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8867" y="3635104"/>
                <a:ext cx="221400" cy="13716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6EB0E1D-8432-A748-A31D-DFE488990B3C}"/>
              </a:ext>
            </a:extLst>
          </p:cNvPr>
          <p:cNvSpPr txBox="1"/>
          <p:nvPr/>
        </p:nvSpPr>
        <p:spPr>
          <a:xfrm>
            <a:off x="844240" y="1170845"/>
            <a:ext cx="1027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 ٦٠</a:t>
            </a:r>
          </a:p>
        </p:txBody>
      </p:sp>
      <p:sp>
        <p:nvSpPr>
          <p:cNvPr id="29" name="عنصر نائب لرقم الشريحة 28">
            <a:extLst>
              <a:ext uri="{FF2B5EF4-FFF2-40B4-BE49-F238E27FC236}">
                <a16:creationId xmlns:a16="http://schemas.microsoft.com/office/drawing/2014/main" id="{904B9850-AFC9-4747-A0BF-EE33C8AC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1619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13685CA1-CF87-9141-9F53-862DE7E9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4331" y="1586264"/>
            <a:ext cx="475138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E6B89575-35D4-CB47-912D-892B3A308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081" y="1730726"/>
            <a:ext cx="20510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1" dirty="0"/>
              <a:t>ب ( ٤ ، ٢ )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" name="AutoShape 20">
            <a:extLst>
              <a:ext uri="{FF2B5EF4-FFF2-40B4-BE49-F238E27FC236}">
                <a16:creationId xmlns:a16="http://schemas.microsoft.com/office/drawing/2014/main" id="{346528EA-F38B-194A-876A-D3B2B593C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081" y="2521301"/>
            <a:ext cx="20510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1" dirty="0"/>
              <a:t>د ( - ٢ ، ٣ )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AutoShape 21">
            <a:extLst>
              <a:ext uri="{FF2B5EF4-FFF2-40B4-BE49-F238E27FC236}">
                <a16:creationId xmlns:a16="http://schemas.microsoft.com/office/drawing/2014/main" id="{19D8384D-AA4C-9442-8DEA-EDEDD303A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081" y="3313464"/>
            <a:ext cx="20510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1" dirty="0"/>
              <a:t>ن ( ٣ ، - ٤ )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22">
            <a:extLst>
              <a:ext uri="{FF2B5EF4-FFF2-40B4-BE49-F238E27FC236}">
                <a16:creationId xmlns:a16="http://schemas.microsoft.com/office/drawing/2014/main" id="{2FA023D3-322C-9244-9262-F279D6C6F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081" y="4105626"/>
            <a:ext cx="20510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1" dirty="0"/>
              <a:t>ل (  ٠ ، ٣ )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23">
            <a:extLst>
              <a:ext uri="{FF2B5EF4-FFF2-40B4-BE49-F238E27FC236}">
                <a16:creationId xmlns:a16="http://schemas.microsoft.com/office/drawing/2014/main" id="{4BB08940-A188-C043-A50C-A6F20D20E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081" y="4897789"/>
            <a:ext cx="205105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1" dirty="0"/>
              <a:t>ك (  ٤ ، ٠ )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Line 44">
            <a:extLst>
              <a:ext uri="{FF2B5EF4-FFF2-40B4-BE49-F238E27FC236}">
                <a16:creationId xmlns:a16="http://schemas.microsoft.com/office/drawing/2014/main" id="{6434C61F-DE1E-B040-A84E-E242675EB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9231" y="4035776"/>
            <a:ext cx="1728787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0" name="Line 45">
            <a:extLst>
              <a:ext uri="{FF2B5EF4-FFF2-40B4-BE49-F238E27FC236}">
                <a16:creationId xmlns:a16="http://schemas.microsoft.com/office/drawing/2014/main" id="{F5B8906C-C9EE-D842-876B-193493670E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63731" y="3156301"/>
            <a:ext cx="0" cy="863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D92706E5-DD7A-6443-8443-15A1F3A90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756" y="2954689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i-I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lang="ar-SA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400" b="1" dirty="0">
                <a:ea typeface="Arial Unicode MS" pitchFamily="34" charset="-128"/>
                <a:cs typeface="Arial Unicode MS" pitchFamily="34" charset="-128"/>
              </a:rPr>
              <a:t>ب</a:t>
            </a:r>
            <a:endParaRPr lang="hi-IN" sz="24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Line 46">
            <a:extLst>
              <a:ext uri="{FF2B5EF4-FFF2-40B4-BE49-F238E27FC236}">
                <a16:creationId xmlns:a16="http://schemas.microsoft.com/office/drawing/2014/main" id="{684E0BE8-EFFD-4042-A51D-1B802CFC0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9918" y="4035776"/>
            <a:ext cx="863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3" name="Line 47">
            <a:extLst>
              <a:ext uri="{FF2B5EF4-FFF2-40B4-BE49-F238E27FC236}">
                <a16:creationId xmlns:a16="http://schemas.microsoft.com/office/drawing/2014/main" id="{7A71F9C4-DEB1-F247-8089-DB52BAF7D5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5793" y="2738789"/>
            <a:ext cx="0" cy="1295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4" name="Line 48">
            <a:extLst>
              <a:ext uri="{FF2B5EF4-FFF2-40B4-BE49-F238E27FC236}">
                <a16:creationId xmlns:a16="http://schemas.microsoft.com/office/drawing/2014/main" id="{C3B36AF4-1C3B-0E45-9D6E-FC78349F2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9231" y="4035776"/>
            <a:ext cx="1258887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5" name="Line 49">
            <a:extLst>
              <a:ext uri="{FF2B5EF4-FFF2-40B4-BE49-F238E27FC236}">
                <a16:creationId xmlns:a16="http://schemas.microsoft.com/office/drawing/2014/main" id="{F2ABFA87-65B1-E347-B52D-9820AB1F8B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7643" y="4021489"/>
            <a:ext cx="0" cy="17637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6" name="Text Box 39">
            <a:extLst>
              <a:ext uri="{FF2B5EF4-FFF2-40B4-BE49-F238E27FC236}">
                <a16:creationId xmlns:a16="http://schemas.microsoft.com/office/drawing/2014/main" id="{ED78D2F0-41F0-AF47-A3A9-1B1BF8D87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393" y="2508601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i-IN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lang="ar-SA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400" b="1">
                <a:ea typeface="Arial Unicode MS" pitchFamily="34" charset="-128"/>
                <a:cs typeface="Arial Unicode MS" pitchFamily="34" charset="-128"/>
              </a:rPr>
              <a:t>د</a:t>
            </a:r>
            <a:endParaRPr lang="hi-IN" sz="24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Line 50">
            <a:extLst>
              <a:ext uri="{FF2B5EF4-FFF2-40B4-BE49-F238E27FC236}">
                <a16:creationId xmlns:a16="http://schemas.microsoft.com/office/drawing/2014/main" id="{B4845FF5-8B09-0340-85DA-A6A19EAF65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9231" y="2724501"/>
            <a:ext cx="0" cy="1295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8" name="Text Box 41">
            <a:extLst>
              <a:ext uri="{FF2B5EF4-FFF2-40B4-BE49-F238E27FC236}">
                <a16:creationId xmlns:a16="http://schemas.microsoft.com/office/drawing/2014/main" id="{FB09ADBC-C310-5741-9354-80D8C7FB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543" y="2465739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i-IN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lang="ar-SA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400" b="1">
                <a:ea typeface="Arial Unicode MS" pitchFamily="34" charset="-128"/>
                <a:cs typeface="Arial Unicode MS" pitchFamily="34" charset="-128"/>
              </a:rPr>
              <a:t>ل</a:t>
            </a:r>
            <a:endParaRPr lang="hi-IN" sz="24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 Box 40">
            <a:extLst>
              <a:ext uri="{FF2B5EF4-FFF2-40B4-BE49-F238E27FC236}">
                <a16:creationId xmlns:a16="http://schemas.microsoft.com/office/drawing/2014/main" id="{906B3F0C-926F-C444-BE41-CAA6C6218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368" y="5547076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i-IN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lang="ar-SA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400" b="1">
                <a:ea typeface="Arial Unicode MS" pitchFamily="34" charset="-128"/>
                <a:cs typeface="Arial Unicode MS" pitchFamily="34" charset="-128"/>
              </a:rPr>
              <a:t>ن</a:t>
            </a:r>
            <a:endParaRPr lang="hi-IN" sz="24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1998AA96-103B-CA4E-A915-B80609C39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4943" y="4021489"/>
            <a:ext cx="1728788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1" name="Text Box 42">
            <a:extLst>
              <a:ext uri="{FF2B5EF4-FFF2-40B4-BE49-F238E27FC236}">
                <a16:creationId xmlns:a16="http://schemas.microsoft.com/office/drawing/2014/main" id="{7BDC3224-4C15-454A-A60C-9A7351C3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756" y="3805589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i-IN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lang="ar-SA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400" b="1">
                <a:ea typeface="Arial Unicode MS" pitchFamily="34" charset="-128"/>
                <a:cs typeface="Arial Unicode MS" pitchFamily="34" charset="-128"/>
              </a:rPr>
              <a:t>ك</a:t>
            </a:r>
            <a:endParaRPr lang="hi-IN" sz="2400" b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3" name="مجموعة 23">
            <a:extLst>
              <a:ext uri="{FF2B5EF4-FFF2-40B4-BE49-F238E27FC236}">
                <a16:creationId xmlns:a16="http://schemas.microsoft.com/office/drawing/2014/main" id="{A3C20BB0-8479-9A48-9363-01070B4567A9}"/>
              </a:ext>
            </a:extLst>
          </p:cNvPr>
          <p:cNvGrpSpPr/>
          <p:nvPr/>
        </p:nvGrpSpPr>
        <p:grpSpPr>
          <a:xfrm>
            <a:off x="3174331" y="662909"/>
            <a:ext cx="8358246" cy="928694"/>
            <a:chOff x="571472" y="857232"/>
            <a:chExt cx="8358246" cy="928694"/>
          </a:xfrm>
        </p:grpSpPr>
        <p:sp>
          <p:nvSpPr>
            <p:cNvPr id="130" name="دبوس زينة 24">
              <a:extLst>
                <a:ext uri="{FF2B5EF4-FFF2-40B4-BE49-F238E27FC236}">
                  <a16:creationId xmlns:a16="http://schemas.microsoft.com/office/drawing/2014/main" id="{87BA357C-E52B-0742-BFDB-64328B8DBC10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مثل بيانيا النقاط التالية :</a:t>
              </a:r>
            </a:p>
          </p:txBody>
        </p:sp>
        <p:grpSp>
          <p:nvGrpSpPr>
            <p:cNvPr id="131" name="مجموعة 7">
              <a:extLst>
                <a:ext uri="{FF2B5EF4-FFF2-40B4-BE49-F238E27FC236}">
                  <a16:creationId xmlns:a16="http://schemas.microsoft.com/office/drawing/2014/main" id="{DEDE1CA6-C584-2C49-AEFF-734B0100ABF1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6929454" y="5072074"/>
              <a:chExt cx="1214446" cy="928694"/>
            </a:xfrm>
          </p:grpSpPr>
          <p:sp>
            <p:nvSpPr>
              <p:cNvPr id="132" name="دبوس زينة 26">
                <a:extLst>
                  <a:ext uri="{FF2B5EF4-FFF2-40B4-BE49-F238E27FC236}">
                    <a16:creationId xmlns:a16="http://schemas.microsoft.com/office/drawing/2014/main" id="{E0A90291-18A0-0A40-9904-0C9DF335412B}"/>
                  </a:ext>
                </a:extLst>
              </p:cNvPr>
              <p:cNvSpPr/>
              <p:nvPr/>
            </p:nvSpPr>
            <p:spPr>
              <a:xfrm>
                <a:off x="6929454" y="5072074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33" name="Picture 2">
                <a:extLst>
                  <a:ext uri="{FF2B5EF4-FFF2-40B4-BE49-F238E27FC236}">
                    <a16:creationId xmlns:a16="http://schemas.microsoft.com/office/drawing/2014/main" id="{24F5503C-BA9B-9B4D-B803-CD39DB532F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986602" y="5314964"/>
                <a:ext cx="110014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32" name="عنصر نائب لرقم الشريحة 31">
            <a:extLst>
              <a:ext uri="{FF2B5EF4-FFF2-40B4-BE49-F238E27FC236}">
                <a16:creationId xmlns:a16="http://schemas.microsoft.com/office/drawing/2014/main" id="{DC585037-1CB6-6C42-B255-B1EDF3D6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1474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/>
      <p:bldP spid="30" grpId="0" animBg="1"/>
      <p:bldP spid="30" grpId="1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A9D70C9B-B086-5243-BA55-6999873F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6628" y="1603410"/>
            <a:ext cx="475138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6">
            <a:extLst>
              <a:ext uri="{FF2B5EF4-FFF2-40B4-BE49-F238E27FC236}">
                <a16:creationId xmlns:a16="http://schemas.microsoft.com/office/drawing/2014/main" id="{4B83B22C-153E-9F42-ADA4-1ABFE16E4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049" y="4038634"/>
            <a:ext cx="1692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5" name="Line 47">
            <a:extLst>
              <a:ext uri="{FF2B5EF4-FFF2-40B4-BE49-F238E27FC236}">
                <a16:creationId xmlns:a16="http://schemas.microsoft.com/office/drawing/2014/main" id="{EF3E54A5-C910-274C-B6A8-9A8FAC9215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6049" y="3171837"/>
            <a:ext cx="0" cy="900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grpSp>
        <p:nvGrpSpPr>
          <p:cNvPr id="17" name="مجموعة 28">
            <a:extLst>
              <a:ext uri="{FF2B5EF4-FFF2-40B4-BE49-F238E27FC236}">
                <a16:creationId xmlns:a16="http://schemas.microsoft.com/office/drawing/2014/main" id="{6DA80CE2-F944-2741-9DAA-02908438A89C}"/>
              </a:ext>
            </a:extLst>
          </p:cNvPr>
          <p:cNvGrpSpPr/>
          <p:nvPr/>
        </p:nvGrpSpPr>
        <p:grpSpPr>
          <a:xfrm>
            <a:off x="2528558" y="664860"/>
            <a:ext cx="8372534" cy="936000"/>
            <a:chOff x="557184" y="1000108"/>
            <a:chExt cx="8372534" cy="936000"/>
          </a:xfrm>
        </p:grpSpPr>
        <p:sp>
          <p:nvSpPr>
            <p:cNvPr id="114" name="دبوس زينة 29">
              <a:extLst>
                <a:ext uri="{FF2B5EF4-FFF2-40B4-BE49-F238E27FC236}">
                  <a16:creationId xmlns:a16="http://schemas.microsoft.com/office/drawing/2014/main" id="{C37FADD2-3D4A-4A44-9393-ADB8673435E9}"/>
                </a:ext>
              </a:extLst>
            </p:cNvPr>
            <p:cNvSpPr/>
            <p:nvPr/>
          </p:nvSpPr>
          <p:spPr>
            <a:xfrm>
              <a:off x="557184" y="1000108"/>
              <a:ext cx="714380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5" name="مجموعة 20">
              <a:extLst>
                <a:ext uri="{FF2B5EF4-FFF2-40B4-BE49-F238E27FC236}">
                  <a16:creationId xmlns:a16="http://schemas.microsoft.com/office/drawing/2014/main" id="{522EDC11-ABD0-1544-92E1-0845AECB75B1}"/>
                </a:ext>
              </a:extLst>
            </p:cNvPr>
            <p:cNvGrpSpPr/>
            <p:nvPr/>
          </p:nvGrpSpPr>
          <p:grpSpPr>
            <a:xfrm>
              <a:off x="7715272" y="1000108"/>
              <a:ext cx="1214446" cy="928694"/>
              <a:chOff x="7715272" y="1000108"/>
              <a:chExt cx="1214446" cy="928694"/>
            </a:xfrm>
          </p:grpSpPr>
          <p:sp>
            <p:nvSpPr>
              <p:cNvPr id="116" name="دبوس زينة 31">
                <a:extLst>
                  <a:ext uri="{FF2B5EF4-FFF2-40B4-BE49-F238E27FC236}">
                    <a16:creationId xmlns:a16="http://schemas.microsoft.com/office/drawing/2014/main" id="{521E9DB9-F616-E74D-882B-3DF58C594D6A}"/>
                  </a:ext>
                </a:extLst>
              </p:cNvPr>
              <p:cNvSpPr/>
              <p:nvPr/>
            </p:nvSpPr>
            <p:spPr>
              <a:xfrm>
                <a:off x="7715272" y="1000108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7" name="Picture 2">
                <a:extLst>
                  <a:ext uri="{FF2B5EF4-FFF2-40B4-BE49-F238E27FC236}">
                    <a16:creationId xmlns:a16="http://schemas.microsoft.com/office/drawing/2014/main" id="{378CB288-8F8F-BC41-A6B8-E3AF6E5B9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242998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026B7703-2446-D849-ADA5-4007914B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42978" y="707722"/>
            <a:ext cx="59102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مربع نص 33">
            <a:extLst>
              <a:ext uri="{FF2B5EF4-FFF2-40B4-BE49-F238E27FC236}">
                <a16:creationId xmlns:a16="http://schemas.microsoft.com/office/drawing/2014/main" id="{56349349-1621-2044-ACE9-495807FD6839}"/>
              </a:ext>
            </a:extLst>
          </p:cNvPr>
          <p:cNvSpPr txBox="1"/>
          <p:nvPr/>
        </p:nvSpPr>
        <p:spPr>
          <a:xfrm>
            <a:off x="4288847" y="2928947"/>
            <a:ext cx="714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 ل</a:t>
            </a:r>
          </a:p>
        </p:txBody>
      </p:sp>
      <p:sp>
        <p:nvSpPr>
          <p:cNvPr id="20" name="Line 46">
            <a:extLst>
              <a:ext uri="{FF2B5EF4-FFF2-40B4-BE49-F238E27FC236}">
                <a16:creationId xmlns:a16="http://schemas.microsoft.com/office/drawing/2014/main" id="{DF33C774-5451-5C40-A829-E977B83A5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7421" y="4043381"/>
            <a:ext cx="212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1" name="Line 47">
            <a:extLst>
              <a:ext uri="{FF2B5EF4-FFF2-40B4-BE49-F238E27FC236}">
                <a16:creationId xmlns:a16="http://schemas.microsoft.com/office/drawing/2014/main" id="{AB736777-A2B4-C842-AF5E-54F9D1D100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1709" y="4043499"/>
            <a:ext cx="0" cy="133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2" name="مربع نص 36">
            <a:extLst>
              <a:ext uri="{FF2B5EF4-FFF2-40B4-BE49-F238E27FC236}">
                <a16:creationId xmlns:a16="http://schemas.microsoft.com/office/drawing/2014/main" id="{8931F4CC-5EB3-EA4A-BC11-04B9C81966BC}"/>
              </a:ext>
            </a:extLst>
          </p:cNvPr>
          <p:cNvSpPr txBox="1"/>
          <p:nvPr/>
        </p:nvSpPr>
        <p:spPr>
          <a:xfrm>
            <a:off x="4060245" y="5114947"/>
            <a:ext cx="714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 ●</a:t>
            </a:r>
          </a:p>
        </p:txBody>
      </p:sp>
      <p:sp>
        <p:nvSpPr>
          <p:cNvPr id="23" name="Line 47">
            <a:extLst>
              <a:ext uri="{FF2B5EF4-FFF2-40B4-BE49-F238E27FC236}">
                <a16:creationId xmlns:a16="http://schemas.microsoft.com/office/drawing/2014/main" id="{24E71803-A5F9-6F48-AAA7-71BA206114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1985" y="3603955"/>
            <a:ext cx="0" cy="46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4" name="مربع نص 38">
            <a:extLst>
              <a:ext uri="{FF2B5EF4-FFF2-40B4-BE49-F238E27FC236}">
                <a16:creationId xmlns:a16="http://schemas.microsoft.com/office/drawing/2014/main" id="{7EE3D157-8659-BC4F-A558-830EB9C9A702}"/>
              </a:ext>
            </a:extLst>
          </p:cNvPr>
          <p:cNvSpPr txBox="1"/>
          <p:nvPr/>
        </p:nvSpPr>
        <p:spPr>
          <a:xfrm>
            <a:off x="6203381" y="3343289"/>
            <a:ext cx="714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 ●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C6697FC-D9CA-E74A-90B9-F2C5F66DF634}"/>
              </a:ext>
            </a:extLst>
          </p:cNvPr>
          <p:cNvSpPr txBox="1"/>
          <p:nvPr/>
        </p:nvSpPr>
        <p:spPr>
          <a:xfrm>
            <a:off x="9803857" y="1762678"/>
            <a:ext cx="1483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صـ٥٩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F8CD16A-5F92-EB40-8A15-213876878CBA}"/>
              </a:ext>
            </a:extLst>
          </p:cNvPr>
          <p:cNvSpPr txBox="1"/>
          <p:nvPr/>
        </p:nvSpPr>
        <p:spPr>
          <a:xfrm>
            <a:off x="6901074" y="1245076"/>
            <a:ext cx="20414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1100" b="1" dirty="0"/>
              <a:t>ع</a:t>
            </a:r>
          </a:p>
        </p:txBody>
      </p:sp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B2B631E7-E754-1849-9403-3E8DD829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689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9" grpId="0"/>
      <p:bldP spid="20" grpId="0" animBg="1"/>
      <p:bldP spid="20" grpId="1" animBg="1"/>
      <p:bldP spid="21" grpId="0" animBg="1"/>
      <p:bldP spid="21" grpId="1" animBg="1"/>
      <p:bldP spid="22" grpId="0"/>
      <p:bldP spid="23" grpId="0" animBg="1"/>
      <p:bldP spid="23" grpId="1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281DD3C-3CA7-8A47-A168-5C59F46E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6491" y="1154950"/>
            <a:ext cx="548164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مجموعة 17">
            <a:extLst>
              <a:ext uri="{FF2B5EF4-FFF2-40B4-BE49-F238E27FC236}">
                <a16:creationId xmlns:a16="http://schemas.microsoft.com/office/drawing/2014/main" id="{B8C0A340-9EFF-DC42-A294-BA60D79F49AE}"/>
              </a:ext>
            </a:extLst>
          </p:cNvPr>
          <p:cNvGrpSpPr/>
          <p:nvPr/>
        </p:nvGrpSpPr>
        <p:grpSpPr>
          <a:xfrm>
            <a:off x="2816293" y="940636"/>
            <a:ext cx="8358246" cy="928694"/>
            <a:chOff x="571472" y="857232"/>
            <a:chExt cx="8358246" cy="928694"/>
          </a:xfrm>
        </p:grpSpPr>
        <p:sp>
          <p:nvSpPr>
            <p:cNvPr id="112" name="دبوس زينة 19">
              <a:extLst>
                <a:ext uri="{FF2B5EF4-FFF2-40B4-BE49-F238E27FC236}">
                  <a16:creationId xmlns:a16="http://schemas.microsoft.com/office/drawing/2014/main" id="{DF9ABADA-A49C-F94A-BE8A-238D0F3D116D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مجموعة 16">
              <a:extLst>
                <a:ext uri="{FF2B5EF4-FFF2-40B4-BE49-F238E27FC236}">
                  <a16:creationId xmlns:a16="http://schemas.microsoft.com/office/drawing/2014/main" id="{725D96E5-FEB0-BC47-9A6F-5C28FC813DE4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4" name="دبوس زينة 21">
                <a:extLst>
                  <a:ext uri="{FF2B5EF4-FFF2-40B4-BE49-F238E27FC236}">
                    <a16:creationId xmlns:a16="http://schemas.microsoft.com/office/drawing/2014/main" id="{E9EC9DB2-A662-1F48-BA92-E37542DFC101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5" name="Picture 2">
                <a:extLst>
                  <a:ext uri="{FF2B5EF4-FFF2-40B4-BE49-F238E27FC236}">
                    <a16:creationId xmlns:a16="http://schemas.microsoft.com/office/drawing/2014/main" id="{41A051CB-C02C-7742-8AC3-FD98FC392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6" name="Picture 3">
            <a:extLst>
              <a:ext uri="{FF2B5EF4-FFF2-40B4-BE49-F238E27FC236}">
                <a16:creationId xmlns:a16="http://schemas.microsoft.com/office/drawing/2014/main" id="{60369ADC-2823-C146-BDBC-560A8ED58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88391" y="2655148"/>
            <a:ext cx="32051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صورة 24">
            <a:extLst>
              <a:ext uri="{FF2B5EF4-FFF2-40B4-BE49-F238E27FC236}">
                <a16:creationId xmlns:a16="http://schemas.microsoft.com/office/drawing/2014/main" id="{919745EB-9042-944B-9891-2434D487274F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02045" y="2297958"/>
            <a:ext cx="4071966" cy="40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مربع نص 38">
            <a:extLst>
              <a:ext uri="{FF2B5EF4-FFF2-40B4-BE49-F238E27FC236}">
                <a16:creationId xmlns:a16="http://schemas.microsoft.com/office/drawing/2014/main" id="{224F40F1-BDA1-E54D-87B6-F657F67C8633}"/>
              </a:ext>
            </a:extLst>
          </p:cNvPr>
          <p:cNvSpPr txBox="1"/>
          <p:nvPr/>
        </p:nvSpPr>
        <p:spPr>
          <a:xfrm>
            <a:off x="5402349" y="3455254"/>
            <a:ext cx="714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 ●</a:t>
            </a:r>
          </a:p>
        </p:txBody>
      </p:sp>
      <p:sp>
        <p:nvSpPr>
          <p:cNvPr id="19" name="مربع نص 25">
            <a:extLst>
              <a:ext uri="{FF2B5EF4-FFF2-40B4-BE49-F238E27FC236}">
                <a16:creationId xmlns:a16="http://schemas.microsoft.com/office/drawing/2014/main" id="{5C519D49-03A4-EA40-BE63-1AE59134096C}"/>
              </a:ext>
            </a:extLst>
          </p:cNvPr>
          <p:cNvSpPr txBox="1"/>
          <p:nvPr/>
        </p:nvSpPr>
        <p:spPr>
          <a:xfrm>
            <a:off x="3902151" y="2626572"/>
            <a:ext cx="714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ث ●</a:t>
            </a:r>
          </a:p>
        </p:txBody>
      </p:sp>
      <p:sp>
        <p:nvSpPr>
          <p:cNvPr id="20" name="مربع نص 26">
            <a:extLst>
              <a:ext uri="{FF2B5EF4-FFF2-40B4-BE49-F238E27FC236}">
                <a16:creationId xmlns:a16="http://schemas.microsoft.com/office/drawing/2014/main" id="{5C40C871-1860-D246-9A36-987493762C2B}"/>
              </a:ext>
            </a:extLst>
          </p:cNvPr>
          <p:cNvSpPr txBox="1"/>
          <p:nvPr/>
        </p:nvSpPr>
        <p:spPr>
          <a:xfrm>
            <a:off x="3516383" y="3898170"/>
            <a:ext cx="7143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ط</a:t>
            </a:r>
          </a:p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1" name="مربع نص 27">
            <a:extLst>
              <a:ext uri="{FF2B5EF4-FFF2-40B4-BE49-F238E27FC236}">
                <a16:creationId xmlns:a16="http://schemas.microsoft.com/office/drawing/2014/main" id="{7AF8050F-8A27-9447-AE77-5A3EE015321D}"/>
              </a:ext>
            </a:extLst>
          </p:cNvPr>
          <p:cNvSpPr txBox="1"/>
          <p:nvPr/>
        </p:nvSpPr>
        <p:spPr>
          <a:xfrm>
            <a:off x="5145169" y="4812574"/>
            <a:ext cx="714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غ ●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954B242-DA91-F040-8B99-B9D9E14D8D8C}"/>
              </a:ext>
            </a:extLst>
          </p:cNvPr>
          <p:cNvSpPr txBox="1"/>
          <p:nvPr/>
        </p:nvSpPr>
        <p:spPr>
          <a:xfrm>
            <a:off x="1381860" y="1318437"/>
            <a:ext cx="11755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 ٦٠</a:t>
            </a:r>
          </a:p>
        </p:txBody>
      </p:sp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A5C03B34-F2B5-B74F-B861-E6DBBD7E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933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" name="مجموعة 16">
            <a:extLst>
              <a:ext uri="{FF2B5EF4-FFF2-40B4-BE49-F238E27FC236}">
                <a16:creationId xmlns:a16="http://schemas.microsoft.com/office/drawing/2014/main" id="{5BF5E898-9A55-BE47-8C23-0A134FEF9B28}"/>
              </a:ext>
            </a:extLst>
          </p:cNvPr>
          <p:cNvGrpSpPr/>
          <p:nvPr/>
        </p:nvGrpSpPr>
        <p:grpSpPr>
          <a:xfrm>
            <a:off x="2477280" y="1192901"/>
            <a:ext cx="8372534" cy="936000"/>
            <a:chOff x="557184" y="1000108"/>
            <a:chExt cx="8372534" cy="936000"/>
          </a:xfrm>
        </p:grpSpPr>
        <p:sp>
          <p:nvSpPr>
            <p:cNvPr id="111" name="دبوس زينة 20">
              <a:extLst>
                <a:ext uri="{FF2B5EF4-FFF2-40B4-BE49-F238E27FC236}">
                  <a16:creationId xmlns:a16="http://schemas.microsoft.com/office/drawing/2014/main" id="{64C66425-1D04-5340-BA02-DE63F20DF9E3}"/>
                </a:ext>
              </a:extLst>
            </p:cNvPr>
            <p:cNvSpPr/>
            <p:nvPr/>
          </p:nvSpPr>
          <p:spPr>
            <a:xfrm>
              <a:off x="557184" y="1000108"/>
              <a:ext cx="714380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استعمل الخريطة لحل ما يأتي :</a:t>
              </a:r>
            </a:p>
          </p:txBody>
        </p:sp>
        <p:grpSp>
          <p:nvGrpSpPr>
            <p:cNvPr id="112" name="مجموعة 20">
              <a:extLst>
                <a:ext uri="{FF2B5EF4-FFF2-40B4-BE49-F238E27FC236}">
                  <a16:creationId xmlns:a16="http://schemas.microsoft.com/office/drawing/2014/main" id="{41B1DA39-6455-C941-B2E7-D6A04F3CA910}"/>
                </a:ext>
              </a:extLst>
            </p:cNvPr>
            <p:cNvGrpSpPr/>
            <p:nvPr/>
          </p:nvGrpSpPr>
          <p:grpSpPr>
            <a:xfrm>
              <a:off x="7715272" y="1000108"/>
              <a:ext cx="1214446" cy="928694"/>
              <a:chOff x="7715272" y="1000108"/>
              <a:chExt cx="1214446" cy="928694"/>
            </a:xfrm>
          </p:grpSpPr>
          <p:sp>
            <p:nvSpPr>
              <p:cNvPr id="113" name="دبوس زينة 22">
                <a:extLst>
                  <a:ext uri="{FF2B5EF4-FFF2-40B4-BE49-F238E27FC236}">
                    <a16:creationId xmlns:a16="http://schemas.microsoft.com/office/drawing/2014/main" id="{D56A1914-C3F0-4446-87CA-2134C626D072}"/>
                  </a:ext>
                </a:extLst>
              </p:cNvPr>
              <p:cNvSpPr/>
              <p:nvPr/>
            </p:nvSpPr>
            <p:spPr>
              <a:xfrm>
                <a:off x="7715272" y="1000108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4" name="Picture 2">
                <a:extLst>
                  <a:ext uri="{FF2B5EF4-FFF2-40B4-BE49-F238E27FC236}">
                    <a16:creationId xmlns:a16="http://schemas.microsoft.com/office/drawing/2014/main" id="{FC3D8C27-04FB-314C-AB36-D23C80E8FC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43858" y="1242998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5ED58959-92CF-C545-887A-74226FE4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6085" y="3264603"/>
            <a:ext cx="313372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E2EC50E3-6443-F44F-87F0-97EC0265C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77254" y="2550223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مربع نص 24">
            <a:extLst>
              <a:ext uri="{FF2B5EF4-FFF2-40B4-BE49-F238E27FC236}">
                <a16:creationId xmlns:a16="http://schemas.microsoft.com/office/drawing/2014/main" id="{E5CE8F3D-C9D0-714A-AF46-35DCED498229}"/>
              </a:ext>
            </a:extLst>
          </p:cNvPr>
          <p:cNvSpPr txBox="1"/>
          <p:nvPr/>
        </p:nvSpPr>
        <p:spPr>
          <a:xfrm>
            <a:off x="6492096" y="3264603"/>
            <a:ext cx="11715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( ــ ٣ ، ٢ )</a:t>
            </a:r>
          </a:p>
        </p:txBody>
      </p:sp>
      <p:sp>
        <p:nvSpPr>
          <p:cNvPr id="18" name="مربع نص 25">
            <a:extLst>
              <a:ext uri="{FF2B5EF4-FFF2-40B4-BE49-F238E27FC236}">
                <a16:creationId xmlns:a16="http://schemas.microsoft.com/office/drawing/2014/main" id="{EE1E1C0C-749C-F64C-9C1B-D3E2C0412D35}"/>
              </a:ext>
            </a:extLst>
          </p:cNvPr>
          <p:cNvSpPr txBox="1"/>
          <p:nvPr/>
        </p:nvSpPr>
        <p:spPr>
          <a:xfrm>
            <a:off x="6935014" y="3721807"/>
            <a:ext cx="11715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الرياض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E35F6A3C-FDC1-7F48-B8D0-CECBF26B5386}"/>
              </a:ext>
            </a:extLst>
          </p:cNvPr>
          <p:cNvSpPr txBox="1"/>
          <p:nvPr/>
        </p:nvSpPr>
        <p:spPr>
          <a:xfrm>
            <a:off x="1072989" y="1325237"/>
            <a:ext cx="11755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 ٦٠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B228855-487F-DA49-9F07-864C8361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879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4" name="Picture 4">
            <a:extLst>
              <a:ext uri="{FF2B5EF4-FFF2-40B4-BE49-F238E27FC236}">
                <a16:creationId xmlns:a16="http://schemas.microsoft.com/office/drawing/2014/main" id="{647F6E51-9294-F64D-AE77-223B313E5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8705" y="2550223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مربع نص 24">
            <a:extLst>
              <a:ext uri="{FF2B5EF4-FFF2-40B4-BE49-F238E27FC236}">
                <a16:creationId xmlns:a16="http://schemas.microsoft.com/office/drawing/2014/main" id="{382B0502-0781-2B47-BDD5-6EE2B975178E}"/>
              </a:ext>
            </a:extLst>
          </p:cNvPr>
          <p:cNvSpPr txBox="1"/>
          <p:nvPr/>
        </p:nvSpPr>
        <p:spPr>
          <a:xfrm>
            <a:off x="6379245" y="3121727"/>
            <a:ext cx="11715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بريدة</a:t>
            </a:r>
          </a:p>
        </p:txBody>
      </p:sp>
      <p:grpSp>
        <p:nvGrpSpPr>
          <p:cNvPr id="16" name="مجموعة 17">
            <a:extLst>
              <a:ext uri="{FF2B5EF4-FFF2-40B4-BE49-F238E27FC236}">
                <a16:creationId xmlns:a16="http://schemas.microsoft.com/office/drawing/2014/main" id="{5C4F1D9F-E879-3E49-96E5-68F19E074C8D}"/>
              </a:ext>
            </a:extLst>
          </p:cNvPr>
          <p:cNvGrpSpPr/>
          <p:nvPr/>
        </p:nvGrpSpPr>
        <p:grpSpPr>
          <a:xfrm>
            <a:off x="2493019" y="1192901"/>
            <a:ext cx="8358246" cy="928694"/>
            <a:chOff x="571472" y="857232"/>
            <a:chExt cx="8358246" cy="928694"/>
          </a:xfrm>
        </p:grpSpPr>
        <p:sp>
          <p:nvSpPr>
            <p:cNvPr id="113" name="دبوس زينة 12">
              <a:extLst>
                <a:ext uri="{FF2B5EF4-FFF2-40B4-BE49-F238E27FC236}">
                  <a16:creationId xmlns:a16="http://schemas.microsoft.com/office/drawing/2014/main" id="{9BCDB5F8-75E1-6942-BA3A-8F24E390DCBE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استعمل الخريطة لحل ما يأتي :</a:t>
              </a:r>
            </a:p>
          </p:txBody>
        </p:sp>
        <p:grpSp>
          <p:nvGrpSpPr>
            <p:cNvPr id="114" name="مجموعة 16">
              <a:extLst>
                <a:ext uri="{FF2B5EF4-FFF2-40B4-BE49-F238E27FC236}">
                  <a16:creationId xmlns:a16="http://schemas.microsoft.com/office/drawing/2014/main" id="{731D4B3A-3010-C64D-9222-29290C10F86F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5" name="دبوس زينة 14">
                <a:extLst>
                  <a:ext uri="{FF2B5EF4-FFF2-40B4-BE49-F238E27FC236}">
                    <a16:creationId xmlns:a16="http://schemas.microsoft.com/office/drawing/2014/main" id="{F797DFA8-F4C5-4C4F-A31F-8F231A60473B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6" name="Picture 2">
                <a:extLst>
                  <a:ext uri="{FF2B5EF4-FFF2-40B4-BE49-F238E27FC236}">
                    <a16:creationId xmlns:a16="http://schemas.microsoft.com/office/drawing/2014/main" id="{AD9D75B0-BF7B-4048-BCD0-EA33060493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68C8BC8B-C139-094D-A478-F36502DB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65117" y="3193165"/>
            <a:ext cx="326231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ربع نص 25">
            <a:extLst>
              <a:ext uri="{FF2B5EF4-FFF2-40B4-BE49-F238E27FC236}">
                <a16:creationId xmlns:a16="http://schemas.microsoft.com/office/drawing/2014/main" id="{C27153EF-CFA8-F149-A1DB-8462B90FA7B7}"/>
              </a:ext>
            </a:extLst>
          </p:cNvPr>
          <p:cNvSpPr txBox="1"/>
          <p:nvPr/>
        </p:nvSpPr>
        <p:spPr>
          <a:xfrm>
            <a:off x="7607979" y="3650369"/>
            <a:ext cx="11715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الثالث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53CCBA1D-E098-5443-8CC1-D611770272EB}"/>
              </a:ext>
            </a:extLst>
          </p:cNvPr>
          <p:cNvSpPr txBox="1"/>
          <p:nvPr/>
        </p:nvSpPr>
        <p:spPr>
          <a:xfrm>
            <a:off x="1188702" y="1325237"/>
            <a:ext cx="11755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٦٠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66FE377-9136-564D-B8B4-FCB5B2B5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20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323532A-7993-074F-A9E2-99D03C70A466}"/>
              </a:ext>
            </a:extLst>
          </p:cNvPr>
          <p:cNvGrpSpPr/>
          <p:nvPr/>
        </p:nvGrpSpPr>
        <p:grpSpPr>
          <a:xfrm>
            <a:off x="325141" y="0"/>
            <a:ext cx="11635354" cy="6919646"/>
            <a:chOff x="325141" y="0"/>
            <a:chExt cx="11635354" cy="6919646"/>
          </a:xfrm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3BEC7F9E-8C24-864A-A12B-9F434E53465C}"/>
                </a:ext>
              </a:extLst>
            </p:cNvPr>
            <p:cNvGrpSpPr/>
            <p:nvPr/>
          </p:nvGrpSpPr>
          <p:grpSpPr>
            <a:xfrm>
              <a:off x="325141" y="0"/>
              <a:ext cx="11635354" cy="6919646"/>
              <a:chOff x="417080" y="0"/>
              <a:chExt cx="11635354" cy="6919646"/>
            </a:xfrm>
          </p:grpSpPr>
          <p:grpSp>
            <p:nvGrpSpPr>
              <p:cNvPr id="16" name="مجموعة 15">
                <a:extLst>
                  <a:ext uri="{FF2B5EF4-FFF2-40B4-BE49-F238E27FC236}">
                    <a16:creationId xmlns:a16="http://schemas.microsoft.com/office/drawing/2014/main" id="{030B4BA2-9D9E-9D41-BC2E-6DC945BBCD34}"/>
                  </a:ext>
                </a:extLst>
              </p:cNvPr>
              <p:cNvGrpSpPr/>
              <p:nvPr/>
            </p:nvGrpSpPr>
            <p:grpSpPr>
              <a:xfrm>
                <a:off x="568190" y="0"/>
                <a:ext cx="11484244" cy="6481460"/>
                <a:chOff x="353878" y="105480"/>
                <a:chExt cx="11484244" cy="6481460"/>
              </a:xfrm>
            </p:grpSpPr>
            <p:sp>
              <p:nvSpPr>
                <p:cNvPr id="4" name="مستطيل مستدير الزوايا 3">
                  <a:extLst>
                    <a:ext uri="{FF2B5EF4-FFF2-40B4-BE49-F238E27FC236}">
                      <a16:creationId xmlns:a16="http://schemas.microsoft.com/office/drawing/2014/main" id="{8C0ED7A3-8A30-3A4C-8347-C9ACC9F689BD}"/>
                    </a:ext>
                  </a:extLst>
                </p:cNvPr>
                <p:cNvSpPr/>
                <p:nvPr/>
              </p:nvSpPr>
              <p:spPr>
                <a:xfrm>
                  <a:off x="353878" y="178229"/>
                  <a:ext cx="11484244" cy="6408711"/>
                </a:xfrm>
                <a:prstGeom prst="roundRect">
                  <a:avLst/>
                </a:prstGeom>
                <a:solidFill>
                  <a:srgbClr val="DFC5DF"/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sp>
              <p:nvSpPr>
                <p:cNvPr id="101" name="مستطيل مستدير الزوايا 100">
                  <a:extLst>
                    <a:ext uri="{FF2B5EF4-FFF2-40B4-BE49-F238E27FC236}">
                      <a16:creationId xmlns:a16="http://schemas.microsoft.com/office/drawing/2014/main" id="{C15412E2-B747-9941-B223-DDD4C5BF62F5}"/>
                    </a:ext>
                  </a:extLst>
                </p:cNvPr>
                <p:cNvSpPr/>
                <p:nvPr/>
              </p:nvSpPr>
              <p:spPr>
                <a:xfrm>
                  <a:off x="1152354" y="220137"/>
                  <a:ext cx="9841965" cy="550456"/>
                </a:xfrm>
                <a:prstGeom prst="roundRect">
                  <a:avLst/>
                </a:prstGeom>
                <a:pattFill prst="pct60">
                  <a:fgClr>
                    <a:srgbClr val="DFC5DF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b="1" dirty="0"/>
                </a:p>
              </p:txBody>
            </p:sp>
            <p:grpSp>
              <p:nvGrpSpPr>
                <p:cNvPr id="103" name="مجموعة 102">
                  <a:extLst>
                    <a:ext uri="{FF2B5EF4-FFF2-40B4-BE49-F238E27FC236}">
                      <a16:creationId xmlns:a16="http://schemas.microsoft.com/office/drawing/2014/main" id="{89B07C66-5BC3-B047-AF48-0920436C0FCB}"/>
                    </a:ext>
                  </a:extLst>
                </p:cNvPr>
                <p:cNvGrpSpPr/>
                <p:nvPr/>
              </p:nvGrpSpPr>
              <p:grpSpPr>
                <a:xfrm>
                  <a:off x="1265054" y="105480"/>
                  <a:ext cx="9825293" cy="957263"/>
                  <a:chOff x="1175018" y="147233"/>
                  <a:chExt cx="9825293" cy="1169410"/>
                </a:xfrm>
              </p:grpSpPr>
              <p:grpSp>
                <p:nvGrpSpPr>
                  <p:cNvPr id="5" name="مجموعة 110">
                    <a:extLst>
                      <a:ext uri="{FF2B5EF4-FFF2-40B4-BE49-F238E27FC236}">
                        <a16:creationId xmlns:a16="http://schemas.microsoft.com/office/drawing/2014/main" id="{D8FB447C-78AE-5B4C-A916-DB9DF6511D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89210" y="312255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6" name="مجموعة 111">
                      <a:extLst>
                        <a:ext uri="{FF2B5EF4-FFF2-40B4-BE49-F238E27FC236}">
                          <a16:creationId xmlns:a16="http://schemas.microsoft.com/office/drawing/2014/main" id="{67D72977-B08C-7D4E-B0D7-DBDA2819BE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" name="مستطيل مستدير الزوايا 8">
                        <a:extLst>
                          <a:ext uri="{FF2B5EF4-FFF2-40B4-BE49-F238E27FC236}">
                            <a16:creationId xmlns:a16="http://schemas.microsoft.com/office/drawing/2014/main" id="{B11773FE-C44F-974B-B5B8-2B35FCAF85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10" name="مستطيل مستدير الزوايا 9">
                        <a:extLst>
                          <a:ext uri="{FF2B5EF4-FFF2-40B4-BE49-F238E27FC236}">
                            <a16:creationId xmlns:a16="http://schemas.microsoft.com/office/drawing/2014/main" id="{7B167454-792B-D94C-9DDF-E60B4E635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11" name="مستطيل مستدير الزوايا 10">
                        <a:extLst>
                          <a:ext uri="{FF2B5EF4-FFF2-40B4-BE49-F238E27FC236}">
                            <a16:creationId xmlns:a16="http://schemas.microsoft.com/office/drawing/2014/main" id="{AE14DBDD-5CEB-A747-9A03-AE00ACDFBD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/>
                      </a:p>
                    </p:txBody>
                  </p:sp>
                  <p:sp>
                    <p:nvSpPr>
                      <p:cNvPr id="12" name="مستطيل مستدير الزوايا 11">
                        <a:extLst>
                          <a:ext uri="{FF2B5EF4-FFF2-40B4-BE49-F238E27FC236}">
                            <a16:creationId xmlns:a16="http://schemas.microsoft.com/office/drawing/2014/main" id="{BA5D3C2D-21AD-ED41-B069-C79CE95497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</p:grpSp>
                <p:sp>
                  <p:nvSpPr>
                    <p:cNvPr id="7" name="Google Shape;153;p5">
                      <a:extLst>
                        <a:ext uri="{FF2B5EF4-FFF2-40B4-BE49-F238E27FC236}">
                          <a16:creationId xmlns:a16="http://schemas.microsoft.com/office/drawing/2014/main" id="{99327B25-9955-0F49-9A23-9631804D74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" name="Google Shape;153;p5">
                      <a:extLst>
                        <a:ext uri="{FF2B5EF4-FFF2-40B4-BE49-F238E27FC236}">
                          <a16:creationId xmlns:a16="http://schemas.microsoft.com/office/drawing/2014/main" id="{017969FD-F0F8-D34F-BDB6-D812313463D6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" name="مجموعة 110">
                    <a:extLst>
                      <a:ext uri="{FF2B5EF4-FFF2-40B4-BE49-F238E27FC236}">
                        <a16:creationId xmlns:a16="http://schemas.microsoft.com/office/drawing/2014/main" id="{86E76CD3-003F-D947-9014-8F9C6C441A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8633352" y="328049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46" name="مجموعة 111">
                      <a:extLst>
                        <a:ext uri="{FF2B5EF4-FFF2-40B4-BE49-F238E27FC236}">
                          <a16:creationId xmlns:a16="http://schemas.microsoft.com/office/drawing/2014/main" id="{94C35998-35ED-E04B-BE8E-4B91B91686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49" name="مستطيل مستدير الزوايا 48">
                        <a:extLst>
                          <a:ext uri="{FF2B5EF4-FFF2-40B4-BE49-F238E27FC236}">
                            <a16:creationId xmlns:a16="http://schemas.microsoft.com/office/drawing/2014/main" id="{2E487F7A-09CD-C142-AFB9-6805CC16F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50" name="مستطيل مستدير الزوايا 49">
                        <a:extLst>
                          <a:ext uri="{FF2B5EF4-FFF2-40B4-BE49-F238E27FC236}">
                            <a16:creationId xmlns:a16="http://schemas.microsoft.com/office/drawing/2014/main" id="{1E838335-7CEE-A048-85DC-6D54CE2F3C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51" name="مستطيل مستدير الزوايا 50">
                        <a:extLst>
                          <a:ext uri="{FF2B5EF4-FFF2-40B4-BE49-F238E27FC236}">
                            <a16:creationId xmlns:a16="http://schemas.microsoft.com/office/drawing/2014/main" id="{E7C7CBDD-7DA1-FB4E-ABA3-33351C66DD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/>
                      </a:p>
                    </p:txBody>
                  </p:sp>
                  <p:sp>
                    <p:nvSpPr>
                      <p:cNvPr id="52" name="مستطيل مستدير الزوايا 51">
                        <a:extLst>
                          <a:ext uri="{FF2B5EF4-FFF2-40B4-BE49-F238E27FC236}">
                            <a16:creationId xmlns:a16="http://schemas.microsoft.com/office/drawing/2014/main" id="{C0DE696C-F2EC-7B48-B33C-77F7B7339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</p:grpSp>
                <p:sp>
                  <p:nvSpPr>
                    <p:cNvPr id="47" name="Google Shape;153;p5">
                      <a:extLst>
                        <a:ext uri="{FF2B5EF4-FFF2-40B4-BE49-F238E27FC236}">
                          <a16:creationId xmlns:a16="http://schemas.microsoft.com/office/drawing/2014/main" id="{2EE3B57C-8BDE-A746-8E4B-B5D1A179AE81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" name="Google Shape;153;p5">
                      <a:extLst>
                        <a:ext uri="{FF2B5EF4-FFF2-40B4-BE49-F238E27FC236}">
                          <a16:creationId xmlns:a16="http://schemas.microsoft.com/office/drawing/2014/main" id="{F406B427-FB9E-F541-8CE6-505B398A1D8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" name="مجموعة 110">
                    <a:extLst>
                      <a:ext uri="{FF2B5EF4-FFF2-40B4-BE49-F238E27FC236}">
                        <a16:creationId xmlns:a16="http://schemas.microsoft.com/office/drawing/2014/main" id="{275C270F-E3F1-464C-B22A-BDD63369D0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7303136" y="278879"/>
                    <a:ext cx="1105793" cy="917531"/>
                    <a:chOff x="5245129" y="1929694"/>
                    <a:chExt cx="1047244" cy="518194"/>
                  </a:xfrm>
                </p:grpSpPr>
                <p:grpSp>
                  <p:nvGrpSpPr>
                    <p:cNvPr id="54" name="مجموعة 111">
                      <a:extLst>
                        <a:ext uri="{FF2B5EF4-FFF2-40B4-BE49-F238E27FC236}">
                          <a16:creationId xmlns:a16="http://schemas.microsoft.com/office/drawing/2014/main" id="{CA4C9D07-B687-2F45-A2DA-CF7DB5E29D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129" y="1929694"/>
                      <a:ext cx="1047244" cy="514828"/>
                      <a:chOff x="5245129" y="1929694"/>
                      <a:chExt cx="1047244" cy="514828"/>
                    </a:xfrm>
                  </p:grpSpPr>
                  <p:sp>
                    <p:nvSpPr>
                      <p:cNvPr id="57" name="مستطيل مستدير الزوايا 56">
                        <a:extLst>
                          <a:ext uri="{FF2B5EF4-FFF2-40B4-BE49-F238E27FC236}">
                            <a16:creationId xmlns:a16="http://schemas.microsoft.com/office/drawing/2014/main" id="{937AB966-247A-E143-B768-DD65C35A92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2064" y="234879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58" name="مستطيل مستدير الزوايا 57">
                        <a:extLst>
                          <a:ext uri="{FF2B5EF4-FFF2-40B4-BE49-F238E27FC236}">
                            <a16:creationId xmlns:a16="http://schemas.microsoft.com/office/drawing/2014/main" id="{E6272113-4621-094E-A553-8225F5D538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5129" y="1932728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59" name="مستطيل مستدير الزوايا 58">
                        <a:extLst>
                          <a:ext uri="{FF2B5EF4-FFF2-40B4-BE49-F238E27FC236}">
                            <a16:creationId xmlns:a16="http://schemas.microsoft.com/office/drawing/2014/main" id="{B079C989-BB59-CC4A-93F6-D2D3371D1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55194" y="234218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/>
                      </a:p>
                    </p:txBody>
                  </p:sp>
                  <p:sp>
                    <p:nvSpPr>
                      <p:cNvPr id="60" name="مستطيل مستدير الزوايا 59">
                        <a:extLst>
                          <a:ext uri="{FF2B5EF4-FFF2-40B4-BE49-F238E27FC236}">
                            <a16:creationId xmlns:a16="http://schemas.microsoft.com/office/drawing/2014/main" id="{C7500518-B718-B648-86E6-241F341BBF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4265" y="192969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</p:grpSp>
                <p:sp>
                  <p:nvSpPr>
                    <p:cNvPr id="55" name="Google Shape;153;p5">
                      <a:extLst>
                        <a:ext uri="{FF2B5EF4-FFF2-40B4-BE49-F238E27FC236}">
                          <a16:creationId xmlns:a16="http://schemas.microsoft.com/office/drawing/2014/main" id="{B2C82BAD-209A-2E41-9CC0-B00E01AC4D5A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3629" y="238195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" name="Google Shape;153;p5">
                      <a:extLst>
                        <a:ext uri="{FF2B5EF4-FFF2-40B4-BE49-F238E27FC236}">
                          <a16:creationId xmlns:a16="http://schemas.microsoft.com/office/drawing/2014/main" id="{BC8FEE3A-B906-C14F-8B28-DE0604757C6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6751" y="195242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" name="مجموعة 110">
                    <a:extLst>
                      <a:ext uri="{FF2B5EF4-FFF2-40B4-BE49-F238E27FC236}">
                        <a16:creationId xmlns:a16="http://schemas.microsoft.com/office/drawing/2014/main" id="{00CB73BA-1415-1348-A303-627EC4ABA5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5851762" y="336312"/>
                    <a:ext cx="1077846" cy="832402"/>
                    <a:chOff x="5273639" y="1905166"/>
                    <a:chExt cx="1020777" cy="470116"/>
                  </a:xfrm>
                </p:grpSpPr>
                <p:grpSp>
                  <p:nvGrpSpPr>
                    <p:cNvPr id="62" name="مجموعة 111">
                      <a:extLst>
                        <a:ext uri="{FF2B5EF4-FFF2-40B4-BE49-F238E27FC236}">
                          <a16:creationId xmlns:a16="http://schemas.microsoft.com/office/drawing/2014/main" id="{C65943EA-9805-DC45-B06A-EBD9EBF2E9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3639" y="1905166"/>
                      <a:ext cx="1020777" cy="470116"/>
                      <a:chOff x="5273639" y="1905166"/>
                      <a:chExt cx="1020777" cy="470116"/>
                    </a:xfrm>
                  </p:grpSpPr>
                  <p:sp>
                    <p:nvSpPr>
                      <p:cNvPr id="65" name="مستطيل مستدير الزوايا 64">
                        <a:extLst>
                          <a:ext uri="{FF2B5EF4-FFF2-40B4-BE49-F238E27FC236}">
                            <a16:creationId xmlns:a16="http://schemas.microsoft.com/office/drawing/2014/main" id="{DC50539E-268F-7743-A958-7EF825B179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6308" y="227955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66" name="مستطيل مستدير الزوايا 65">
                        <a:extLst>
                          <a:ext uri="{FF2B5EF4-FFF2-40B4-BE49-F238E27FC236}">
                            <a16:creationId xmlns:a16="http://schemas.microsoft.com/office/drawing/2014/main" id="{8B84A0E0-BD45-5D4F-AD8C-7A12A8611F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67" name="مستطيل مستدير الزوايا 66">
                        <a:extLst>
                          <a:ext uri="{FF2B5EF4-FFF2-40B4-BE49-F238E27FC236}">
                            <a16:creationId xmlns:a16="http://schemas.microsoft.com/office/drawing/2014/main" id="{42D9D22A-8C1B-6C45-A462-564DAEFBE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3639" y="2273700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/>
                      </a:p>
                    </p:txBody>
                  </p:sp>
                  <p:sp>
                    <p:nvSpPr>
                      <p:cNvPr id="68" name="مستطيل مستدير الزوايا 67">
                        <a:extLst>
                          <a:ext uri="{FF2B5EF4-FFF2-40B4-BE49-F238E27FC236}">
                            <a16:creationId xmlns:a16="http://schemas.microsoft.com/office/drawing/2014/main" id="{0A2C1AE4-C9D0-1D46-969E-A35CF2D5A5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2765" y="1905166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</p:grpSp>
                <p:sp>
                  <p:nvSpPr>
                    <p:cNvPr id="63" name="Google Shape;153;p5">
                      <a:extLst>
                        <a:ext uri="{FF2B5EF4-FFF2-40B4-BE49-F238E27FC236}">
                          <a16:creationId xmlns:a16="http://schemas.microsoft.com/office/drawing/2014/main" id="{428C837E-DA5C-4C44-914A-56F8C50C1B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10332" y="2294965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" name="Google Shape;153;p5">
                      <a:extLst>
                        <a:ext uri="{FF2B5EF4-FFF2-40B4-BE49-F238E27FC236}">
                          <a16:creationId xmlns:a16="http://schemas.microsoft.com/office/drawing/2014/main" id="{908BF49D-AE8C-674A-B883-1DE0E6B2ED9F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75891" y="191521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" name="مجموعة 110">
                    <a:extLst>
                      <a:ext uri="{FF2B5EF4-FFF2-40B4-BE49-F238E27FC236}">
                        <a16:creationId xmlns:a16="http://schemas.microsoft.com/office/drawing/2014/main" id="{449D5064-B5FB-5F49-A92F-ED5C95BCB2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448078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0" name="مجموعة 111">
                      <a:extLst>
                        <a:ext uri="{FF2B5EF4-FFF2-40B4-BE49-F238E27FC236}">
                          <a16:creationId xmlns:a16="http://schemas.microsoft.com/office/drawing/2014/main" id="{C9A1F6A5-BF46-AB45-8A2E-FD7674A288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73" name="مستطيل مستدير الزوايا 72">
                        <a:extLst>
                          <a:ext uri="{FF2B5EF4-FFF2-40B4-BE49-F238E27FC236}">
                            <a16:creationId xmlns:a16="http://schemas.microsoft.com/office/drawing/2014/main" id="{0BF05E30-31CF-ED4E-92C4-C9AEC318E3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74" name="مستطيل مستدير الزوايا 73">
                        <a:extLst>
                          <a:ext uri="{FF2B5EF4-FFF2-40B4-BE49-F238E27FC236}">
                            <a16:creationId xmlns:a16="http://schemas.microsoft.com/office/drawing/2014/main" id="{871AE7DF-2CB1-D14A-81A6-D541977150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75" name="مستطيل مستدير الزوايا 74">
                        <a:extLst>
                          <a:ext uri="{FF2B5EF4-FFF2-40B4-BE49-F238E27FC236}">
                            <a16:creationId xmlns:a16="http://schemas.microsoft.com/office/drawing/2014/main" id="{CB1CA13F-AA0B-2D4D-9DB7-2C5E81941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/>
                      </a:p>
                    </p:txBody>
                  </p:sp>
                  <p:sp>
                    <p:nvSpPr>
                      <p:cNvPr id="76" name="مستطيل مستدير الزوايا 75">
                        <a:extLst>
                          <a:ext uri="{FF2B5EF4-FFF2-40B4-BE49-F238E27FC236}">
                            <a16:creationId xmlns:a16="http://schemas.microsoft.com/office/drawing/2014/main" id="{98D89A3D-9107-344E-8FE2-2FC327ABD9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</p:grpSp>
                <p:sp>
                  <p:nvSpPr>
                    <p:cNvPr id="71" name="Google Shape;153;p5">
                      <a:extLst>
                        <a:ext uri="{FF2B5EF4-FFF2-40B4-BE49-F238E27FC236}">
                          <a16:creationId xmlns:a16="http://schemas.microsoft.com/office/drawing/2014/main" id="{A61E54F4-D954-9B4E-BEBE-5E1F8AD0A5A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" name="Google Shape;153;p5">
                      <a:extLst>
                        <a:ext uri="{FF2B5EF4-FFF2-40B4-BE49-F238E27FC236}">
                          <a16:creationId xmlns:a16="http://schemas.microsoft.com/office/drawing/2014/main" id="{600F0D4C-7D57-5749-997D-6CFF57107C3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7" name="مجموعة 110">
                    <a:extLst>
                      <a:ext uri="{FF2B5EF4-FFF2-40B4-BE49-F238E27FC236}">
                        <a16:creationId xmlns:a16="http://schemas.microsoft.com/office/drawing/2014/main" id="{C8B018B1-D3F4-F640-A0D3-E2BA0ECFC0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328741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8" name="مجموعة 111">
                      <a:extLst>
                        <a:ext uri="{FF2B5EF4-FFF2-40B4-BE49-F238E27FC236}">
                          <a16:creationId xmlns:a16="http://schemas.microsoft.com/office/drawing/2014/main" id="{FB5DEB45-C71D-C54B-B6A2-4C9406B0DF1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1" name="مستطيل مستدير الزوايا 80">
                        <a:extLst>
                          <a:ext uri="{FF2B5EF4-FFF2-40B4-BE49-F238E27FC236}">
                            <a16:creationId xmlns:a16="http://schemas.microsoft.com/office/drawing/2014/main" id="{148C37B4-8079-FE46-9C40-885B4ABCE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82" name="مستطيل مستدير الزوايا 81">
                        <a:extLst>
                          <a:ext uri="{FF2B5EF4-FFF2-40B4-BE49-F238E27FC236}">
                            <a16:creationId xmlns:a16="http://schemas.microsoft.com/office/drawing/2014/main" id="{96E25728-DE18-7C40-92BF-8DD66F97FF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83" name="مستطيل مستدير الزوايا 82">
                        <a:extLst>
                          <a:ext uri="{FF2B5EF4-FFF2-40B4-BE49-F238E27FC236}">
                            <a16:creationId xmlns:a16="http://schemas.microsoft.com/office/drawing/2014/main" id="{1491CB03-B420-894D-AF97-A012BD8F22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/>
                      </a:p>
                    </p:txBody>
                  </p:sp>
                  <p:sp>
                    <p:nvSpPr>
                      <p:cNvPr id="84" name="مستطيل مستدير الزوايا 83">
                        <a:extLst>
                          <a:ext uri="{FF2B5EF4-FFF2-40B4-BE49-F238E27FC236}">
                            <a16:creationId xmlns:a16="http://schemas.microsoft.com/office/drawing/2014/main" id="{0DAC7330-991B-BE4A-8636-743D7366FF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</p:grpSp>
                <p:sp>
                  <p:nvSpPr>
                    <p:cNvPr id="79" name="Google Shape;153;p5">
                      <a:extLst>
                        <a:ext uri="{FF2B5EF4-FFF2-40B4-BE49-F238E27FC236}">
                          <a16:creationId xmlns:a16="http://schemas.microsoft.com/office/drawing/2014/main" id="{728ECFA4-2ECD-7F47-8BC1-B75A6349E0E4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" name="Google Shape;153;p5">
                      <a:extLst>
                        <a:ext uri="{FF2B5EF4-FFF2-40B4-BE49-F238E27FC236}">
                          <a16:creationId xmlns:a16="http://schemas.microsoft.com/office/drawing/2014/main" id="{A9EF06EE-075B-6E4A-AC03-426A2D3F98F5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5" name="مجموعة 110">
                    <a:extLst>
                      <a:ext uri="{FF2B5EF4-FFF2-40B4-BE49-F238E27FC236}">
                        <a16:creationId xmlns:a16="http://schemas.microsoft.com/office/drawing/2014/main" id="{EF79F695-C84B-564F-AEFD-35FF22D2B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2094047" y="359046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86" name="مجموعة 111">
                      <a:extLst>
                        <a:ext uri="{FF2B5EF4-FFF2-40B4-BE49-F238E27FC236}">
                          <a16:creationId xmlns:a16="http://schemas.microsoft.com/office/drawing/2014/main" id="{DED6A6E3-548C-4A4D-BFF6-962D5A44A9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9" name="مستطيل مستدير الزوايا 88">
                        <a:extLst>
                          <a:ext uri="{FF2B5EF4-FFF2-40B4-BE49-F238E27FC236}">
                            <a16:creationId xmlns:a16="http://schemas.microsoft.com/office/drawing/2014/main" id="{030EB5C7-565A-EA4C-BF36-CADFE3D9BD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90" name="مستطيل مستدير الزوايا 89">
                        <a:extLst>
                          <a:ext uri="{FF2B5EF4-FFF2-40B4-BE49-F238E27FC236}">
                            <a16:creationId xmlns:a16="http://schemas.microsoft.com/office/drawing/2014/main" id="{68A9E73F-8DC0-5348-ABDD-39E54CF946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91" name="مستطيل مستدير الزوايا 90">
                        <a:extLst>
                          <a:ext uri="{FF2B5EF4-FFF2-40B4-BE49-F238E27FC236}">
                            <a16:creationId xmlns:a16="http://schemas.microsoft.com/office/drawing/2014/main" id="{97E5C65D-F5E6-8C44-B404-5D0D2A2E37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/>
                      </a:p>
                    </p:txBody>
                  </p:sp>
                  <p:sp>
                    <p:nvSpPr>
                      <p:cNvPr id="92" name="مستطيل مستدير الزوايا 91">
                        <a:extLst>
                          <a:ext uri="{FF2B5EF4-FFF2-40B4-BE49-F238E27FC236}">
                            <a16:creationId xmlns:a16="http://schemas.microsoft.com/office/drawing/2014/main" id="{8314E805-4D18-4A4E-9210-347645CB0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</p:grpSp>
                <p:sp>
                  <p:nvSpPr>
                    <p:cNvPr id="87" name="Google Shape;153;p5">
                      <a:extLst>
                        <a:ext uri="{FF2B5EF4-FFF2-40B4-BE49-F238E27FC236}">
                          <a16:creationId xmlns:a16="http://schemas.microsoft.com/office/drawing/2014/main" id="{88152DAF-4698-964B-80BF-4CD7A200E30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" name="Google Shape;153;p5">
                      <a:extLst>
                        <a:ext uri="{FF2B5EF4-FFF2-40B4-BE49-F238E27FC236}">
                          <a16:creationId xmlns:a16="http://schemas.microsoft.com/office/drawing/2014/main" id="{4F3079B3-94A4-854A-AFFC-109E4E3EE23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3" name="مجموعة 110">
                    <a:extLst>
                      <a:ext uri="{FF2B5EF4-FFF2-40B4-BE49-F238E27FC236}">
                        <a16:creationId xmlns:a16="http://schemas.microsoft.com/office/drawing/2014/main" id="{831C2CC7-ACDE-7A47-86C7-A65306A2E9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9996" y="343252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94" name="مجموعة 111">
                      <a:extLst>
                        <a:ext uri="{FF2B5EF4-FFF2-40B4-BE49-F238E27FC236}">
                          <a16:creationId xmlns:a16="http://schemas.microsoft.com/office/drawing/2014/main" id="{9B1E8C9A-D563-404E-AC49-F1EAE31103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7" name="مستطيل مستدير الزوايا 96">
                        <a:extLst>
                          <a:ext uri="{FF2B5EF4-FFF2-40B4-BE49-F238E27FC236}">
                            <a16:creationId xmlns:a16="http://schemas.microsoft.com/office/drawing/2014/main" id="{28FEA676-9570-9E40-B956-A25836039B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98" name="مستطيل مستدير الزوايا 97">
                        <a:extLst>
                          <a:ext uri="{FF2B5EF4-FFF2-40B4-BE49-F238E27FC236}">
                            <a16:creationId xmlns:a16="http://schemas.microsoft.com/office/drawing/2014/main" id="{AAC9DA80-BDF3-B945-A300-B535286B8E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  <p:sp>
                    <p:nvSpPr>
                      <p:cNvPr id="99" name="مستطيل مستدير الزوايا 98">
                        <a:extLst>
                          <a:ext uri="{FF2B5EF4-FFF2-40B4-BE49-F238E27FC236}">
                            <a16:creationId xmlns:a16="http://schemas.microsoft.com/office/drawing/2014/main" id="{F233800A-F4DF-7A45-8A5A-7B299AAA64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/>
                      </a:p>
                    </p:txBody>
                  </p:sp>
                  <p:sp>
                    <p:nvSpPr>
                      <p:cNvPr id="100" name="مستطيل مستدير الزوايا 99">
                        <a:extLst>
                          <a:ext uri="{FF2B5EF4-FFF2-40B4-BE49-F238E27FC236}">
                            <a16:creationId xmlns:a16="http://schemas.microsoft.com/office/drawing/2014/main" id="{5BBE4F7E-4FF9-184F-BD0E-6F5A0281CB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b="1" dirty="0"/>
                      </a:p>
                    </p:txBody>
                  </p:sp>
                </p:grpSp>
                <p:sp>
                  <p:nvSpPr>
                    <p:cNvPr id="95" name="Google Shape;153;p5">
                      <a:extLst>
                        <a:ext uri="{FF2B5EF4-FFF2-40B4-BE49-F238E27FC236}">
                          <a16:creationId xmlns:a16="http://schemas.microsoft.com/office/drawing/2014/main" id="{B1338737-B85E-8944-83F3-190E6BB8B029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" name="Google Shape;153;p5">
                      <a:extLst>
                        <a:ext uri="{FF2B5EF4-FFF2-40B4-BE49-F238E27FC236}">
                          <a16:creationId xmlns:a16="http://schemas.microsoft.com/office/drawing/2014/main" id="{D2DF8137-45DA-E044-ADA4-F3FDA517817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pic>
              <p:nvPicPr>
                <p:cNvPr id="104" name="صورة 103">
                  <a:extLst>
                    <a:ext uri="{FF2B5EF4-FFF2-40B4-BE49-F238E27FC236}">
                      <a16:creationId xmlns:a16="http://schemas.microsoft.com/office/drawing/2014/main" id="{9F92FB98-41FD-5A48-ADF1-20F0EB4B25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alphaModFix amt="50000"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artisticCrisscrossEtching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928" y="740524"/>
                  <a:ext cx="11016137" cy="5533364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</p:pic>
          </p:grpSp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DF266FCE-452A-E64C-ACB0-906A86A51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50000"/>
              </a:blip>
              <a:stretch>
                <a:fillRect/>
              </a:stretch>
            </p:blipFill>
            <p:spPr>
              <a:xfrm>
                <a:off x="417080" y="3194588"/>
                <a:ext cx="3717608" cy="37250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</p:grpSp>
        <p:pic>
          <p:nvPicPr>
            <p:cNvPr id="105" name="صورة 104">
              <a:extLst>
                <a:ext uri="{FF2B5EF4-FFF2-40B4-BE49-F238E27FC236}">
                  <a16:creationId xmlns:a16="http://schemas.microsoft.com/office/drawing/2014/main" id="{7C6809FD-0A6D-804F-B5EB-58C466570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1" t="28481" r="11885" b="24222"/>
            <a:stretch/>
          </p:blipFill>
          <p:spPr>
            <a:xfrm>
              <a:off x="9016239" y="1028779"/>
              <a:ext cx="2191955" cy="1978304"/>
            </a:xfrm>
            <a:prstGeom prst="rect">
              <a:avLst/>
            </a:prstGeom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AEAE112-8288-6343-8F9F-4C236B20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7920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115752" y="63953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rgbClr val="D0CFC6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962149" y="2508606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٢-٣</a:t>
            </a:r>
            <a:endParaRPr lang="ar-SA" sz="4500" dirty="0">
              <a:solidFill>
                <a:srgbClr val="0070C0"/>
              </a:solidFill>
              <a:latin typeface="18 Khebrat Musamim" pitchFamily="2" charset="0"/>
              <a:cs typeface="KufiStandardGK" pitchFamily="2" charset="-78"/>
            </a:endParaRP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5387" y="3553932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المستوى الاحداثي</a:t>
            </a: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9633173-EA47-6B4A-9E96-E5510F92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5819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5143" y="-244235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٢-٣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المستوى الاحداثي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668632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r>
              <a:rPr lang="ar-SA" altLang="ar-SA" dirty="0">
                <a:solidFill>
                  <a:schemeClr val="accent6"/>
                </a:solidFill>
              </a:rPr>
              <a:t>٥٨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اقارن الاعداد الصحيحة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688874" y="4746552"/>
            <a:ext cx="1190726" cy="1193711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610544" y="4759084"/>
            <a:ext cx="49709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C487D3-3446-4C4B-B72B-E561F0F4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8000" y="637137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191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C99CFD66-D26B-4F5A-AC88-5946F6050FAB}"/>
              </a:ext>
            </a:extLst>
          </p:cNvPr>
          <p:cNvSpPr/>
          <p:nvPr/>
        </p:nvSpPr>
        <p:spPr>
          <a:xfrm rot="972630">
            <a:off x="7528265" y="1438182"/>
            <a:ext cx="2467993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١</a:t>
            </a:r>
          </a:p>
        </p:txBody>
      </p:sp>
      <p:sp>
        <p:nvSpPr>
          <p:cNvPr id="5" name="مستطيل: زوايا مستديرة 4">
            <a:hlinkClick r:id="rId2" action="ppaction://hlinksldjump"/>
            <a:extLst>
              <a:ext uri="{FF2B5EF4-FFF2-40B4-BE49-F238E27FC236}">
                <a16:creationId xmlns:a16="http://schemas.microsoft.com/office/drawing/2014/main" id="{EEFC3BDB-4635-49A5-99EC-08FB02078E21}"/>
              </a:ext>
            </a:extLst>
          </p:cNvPr>
          <p:cNvSpPr/>
          <p:nvPr/>
        </p:nvSpPr>
        <p:spPr>
          <a:xfrm rot="514454">
            <a:off x="5709822" y="1161494"/>
            <a:ext cx="2467993" cy="3657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٢</a:t>
            </a:r>
          </a:p>
        </p:txBody>
      </p:sp>
      <p:sp>
        <p:nvSpPr>
          <p:cNvPr id="6" name="مستطيل: زوايا مستديرة 5">
            <a:hlinkClick r:id="" action="ppaction://noaction"/>
            <a:extLst>
              <a:ext uri="{FF2B5EF4-FFF2-40B4-BE49-F238E27FC236}">
                <a16:creationId xmlns:a16="http://schemas.microsoft.com/office/drawing/2014/main" id="{705BE89D-08C7-4E51-9601-6FA54ED53DF5}"/>
              </a:ext>
            </a:extLst>
          </p:cNvPr>
          <p:cNvSpPr/>
          <p:nvPr/>
        </p:nvSpPr>
        <p:spPr>
          <a:xfrm rot="21298799">
            <a:off x="3891220" y="1159786"/>
            <a:ext cx="2467993" cy="3657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٣</a:t>
            </a:r>
          </a:p>
        </p:txBody>
      </p:sp>
      <p:sp>
        <p:nvSpPr>
          <p:cNvPr id="7" name="مستطيل: زوايا مستديرة 6">
            <a:hlinkClick r:id="" action="ppaction://noaction"/>
            <a:extLst>
              <a:ext uri="{FF2B5EF4-FFF2-40B4-BE49-F238E27FC236}">
                <a16:creationId xmlns:a16="http://schemas.microsoft.com/office/drawing/2014/main" id="{A7AC48C9-EDB7-4465-842A-8990DCCFEFE5}"/>
              </a:ext>
            </a:extLst>
          </p:cNvPr>
          <p:cNvSpPr/>
          <p:nvPr/>
        </p:nvSpPr>
        <p:spPr>
          <a:xfrm rot="19907933">
            <a:off x="1989075" y="1336218"/>
            <a:ext cx="2467993" cy="3657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٤</a:t>
            </a:r>
          </a:p>
        </p:txBody>
      </p:sp>
      <p:sp>
        <p:nvSpPr>
          <p:cNvPr id="9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6EF44AC-FF69-4AA6-81D6-15ADF0A71A87}"/>
              </a:ext>
            </a:extLst>
          </p:cNvPr>
          <p:cNvSpPr/>
          <p:nvPr/>
        </p:nvSpPr>
        <p:spPr>
          <a:xfrm flipH="1">
            <a:off x="275208" y="5841507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E41520E-0789-4441-9020-3FF1E444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15837" y="610726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192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79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A88A077-8F12-9045-A89B-E0FB07EB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193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C3B54D7-261B-D64E-9CF3-A605A227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16570" y="806199"/>
            <a:ext cx="278606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1C7C6A-9313-C54C-B7A3-9515DA3EC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30224" y="663323"/>
            <a:ext cx="3057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مجموعة 14">
            <a:extLst>
              <a:ext uri="{FF2B5EF4-FFF2-40B4-BE49-F238E27FC236}">
                <a16:creationId xmlns:a16="http://schemas.microsoft.com/office/drawing/2014/main" id="{A8DC093E-7242-5B4D-8C69-FBAC07EC4D5B}"/>
              </a:ext>
            </a:extLst>
          </p:cNvPr>
          <p:cNvGrpSpPr/>
          <p:nvPr/>
        </p:nvGrpSpPr>
        <p:grpSpPr>
          <a:xfrm>
            <a:off x="3054107" y="3020777"/>
            <a:ext cx="7491421" cy="417912"/>
            <a:chOff x="1309697" y="3214685"/>
            <a:chExt cx="7491421" cy="417912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08561FD1-A563-514D-B7CE-F3F134D6A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57780" y="3214685"/>
              <a:ext cx="1843338" cy="38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5" name="Picture 6">
              <a:extLst>
                <a:ext uri="{FF2B5EF4-FFF2-40B4-BE49-F238E27FC236}">
                  <a16:creationId xmlns:a16="http://schemas.microsoft.com/office/drawing/2014/main" id="{75B506CD-3B80-8742-9A30-22363FF29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567028" y="3271836"/>
              <a:ext cx="1419582" cy="32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6" name="Picture 7">
              <a:extLst>
                <a:ext uri="{FF2B5EF4-FFF2-40B4-BE49-F238E27FC236}">
                  <a16:creationId xmlns:a16="http://schemas.microsoft.com/office/drawing/2014/main" id="{7D490122-4A2D-1746-AE10-07BA14568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09697" y="3276598"/>
              <a:ext cx="4248153" cy="355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" name="Picture 8">
            <a:extLst>
              <a:ext uri="{FF2B5EF4-FFF2-40B4-BE49-F238E27FC236}">
                <a16:creationId xmlns:a16="http://schemas.microsoft.com/office/drawing/2014/main" id="{DC6042CB-5401-C14B-977F-A6622BC77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44802" y="3735157"/>
            <a:ext cx="54625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DB957105-CE77-B344-BE30-9439603F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73232" y="5021041"/>
            <a:ext cx="62865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مربع نص 17">
            <a:extLst>
              <a:ext uri="{FF2B5EF4-FFF2-40B4-BE49-F238E27FC236}">
                <a16:creationId xmlns:a16="http://schemas.microsoft.com/office/drawing/2014/main" id="{F55EBFAC-85A1-4749-B936-0BC344749CA0}"/>
              </a:ext>
            </a:extLst>
          </p:cNvPr>
          <p:cNvSpPr txBox="1"/>
          <p:nvPr/>
        </p:nvSpPr>
        <p:spPr>
          <a:xfrm>
            <a:off x="1758654" y="3020779"/>
            <a:ext cx="1285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شارع ١١</a:t>
            </a:r>
          </a:p>
        </p:txBody>
      </p:sp>
      <p:sp>
        <p:nvSpPr>
          <p:cNvPr id="21" name="مربع نص 18">
            <a:extLst>
              <a:ext uri="{FF2B5EF4-FFF2-40B4-BE49-F238E27FC236}">
                <a16:creationId xmlns:a16="http://schemas.microsoft.com/office/drawing/2014/main" id="{4A114029-0DD3-D14E-80B4-B9FB7C4A88DC}"/>
              </a:ext>
            </a:extLst>
          </p:cNvPr>
          <p:cNvSpPr txBox="1"/>
          <p:nvPr/>
        </p:nvSpPr>
        <p:spPr>
          <a:xfrm>
            <a:off x="4759050" y="4163729"/>
            <a:ext cx="3571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٣ مربعات غربا ثم ٤ مربعات شمالا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4164256-0731-E24D-90D9-435B73FD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59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Picture 438">
            <a:extLst>
              <a:ext uri="{FF2B5EF4-FFF2-40B4-BE49-F238E27FC236}">
                <a16:creationId xmlns:a16="http://schemas.microsoft.com/office/drawing/2014/main" id="{EA373FD2-EC30-A248-952D-72A2EAAC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9100" y="2000031"/>
            <a:ext cx="4248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439">
            <a:extLst>
              <a:ext uri="{FF2B5EF4-FFF2-40B4-BE49-F238E27FC236}">
                <a16:creationId xmlns:a16="http://schemas.microsoft.com/office/drawing/2014/main" id="{FE542AB3-2952-AF48-B91A-10BE5BCC1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3875" y="2503268"/>
            <a:ext cx="1763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SA" sz="2400" b="1"/>
              <a:t>المحور السيني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" name="AutoShape 440">
            <a:extLst>
              <a:ext uri="{FF2B5EF4-FFF2-40B4-BE49-F238E27FC236}">
                <a16:creationId xmlns:a16="http://schemas.microsoft.com/office/drawing/2014/main" id="{2E527EC9-4076-2242-8771-E16F9708D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3875" y="3582768"/>
            <a:ext cx="1763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SA" sz="2400" b="1"/>
              <a:t>المحور الصادي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AutoShape 441">
            <a:extLst>
              <a:ext uri="{FF2B5EF4-FFF2-40B4-BE49-F238E27FC236}">
                <a16:creationId xmlns:a16="http://schemas.microsoft.com/office/drawing/2014/main" id="{DACF80F3-234B-F54D-86C7-CA6A7DAA9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3875" y="4663856"/>
            <a:ext cx="1763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1"/>
              <a:t>نقطة الأصل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0779C459-04C6-CE40-A7FB-2490B65FC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2563" y="2792193"/>
            <a:ext cx="1763712" cy="7207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الربع الأول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43">
            <a:extLst>
              <a:ext uri="{FF2B5EF4-FFF2-40B4-BE49-F238E27FC236}">
                <a16:creationId xmlns:a16="http://schemas.microsoft.com/office/drawing/2014/main" id="{AA8421A2-AEE0-964D-A2D9-009A89E0D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050" y="2792193"/>
            <a:ext cx="1763713" cy="7207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/>
              <a:t>الربع الثاني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7">
            <a:extLst>
              <a:ext uri="{FF2B5EF4-FFF2-40B4-BE49-F238E27FC236}">
                <a16:creationId xmlns:a16="http://schemas.microsoft.com/office/drawing/2014/main" id="{1C2A4570-C45A-4E4C-9342-2796D1C21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4625" y="4808318"/>
            <a:ext cx="1763713" cy="7207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/>
              <a:t>الربع الرابع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AutoShape 448">
            <a:extLst>
              <a:ext uri="{FF2B5EF4-FFF2-40B4-BE49-F238E27FC236}">
                <a16:creationId xmlns:a16="http://schemas.microsoft.com/office/drawing/2014/main" id="{722C8BBB-D917-B543-8C0A-AD99B0ABB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113" y="4808318"/>
            <a:ext cx="1763712" cy="7207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/>
              <a:t>الربع الثالث</a:t>
            </a:r>
            <a:endParaRPr lang="en-US" sz="2400" b="1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" name="Line 449">
            <a:extLst>
              <a:ext uri="{FF2B5EF4-FFF2-40B4-BE49-F238E27FC236}">
                <a16:creationId xmlns:a16="http://schemas.microsoft.com/office/drawing/2014/main" id="{4E63EAB6-7337-804F-84D3-7FA511BCC8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3288" y="2936656"/>
            <a:ext cx="2160587" cy="1223962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2" name="Line 451">
            <a:extLst>
              <a:ext uri="{FF2B5EF4-FFF2-40B4-BE49-F238E27FC236}">
                <a16:creationId xmlns:a16="http://schemas.microsoft.com/office/drawing/2014/main" id="{F7C1AFB4-7208-6F47-BFBE-C6BAC08045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8250" y="3944718"/>
            <a:ext cx="3095625" cy="10795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3" name="Line 452">
            <a:extLst>
              <a:ext uri="{FF2B5EF4-FFF2-40B4-BE49-F238E27FC236}">
                <a16:creationId xmlns:a16="http://schemas.microsoft.com/office/drawing/2014/main" id="{61FB3E23-BEEA-534D-9422-5B8FE0CCDA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38250" y="4160618"/>
            <a:ext cx="3095625" cy="8636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4" name="Text Box 453">
            <a:extLst>
              <a:ext uri="{FF2B5EF4-FFF2-40B4-BE49-F238E27FC236}">
                <a16:creationId xmlns:a16="http://schemas.microsoft.com/office/drawing/2014/main" id="{15F50CEC-9AFC-134B-80BD-5A70A752E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500" y="394471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25" name="AutoShape 454">
            <a:extLst>
              <a:ext uri="{FF2B5EF4-FFF2-40B4-BE49-F238E27FC236}">
                <a16:creationId xmlns:a16="http://schemas.microsoft.com/office/drawing/2014/main" id="{8B783557-DA49-284D-AA00-65FF6C5CF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88" y="920531"/>
            <a:ext cx="42116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الشكل التالي : يسمى المستوى الإحداثي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6" name="عنصر نائب لرقم الشريحة 25">
            <a:extLst>
              <a:ext uri="{FF2B5EF4-FFF2-40B4-BE49-F238E27FC236}">
                <a16:creationId xmlns:a16="http://schemas.microsoft.com/office/drawing/2014/main" id="{ADF46A42-08F6-0144-8769-D8AE4422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85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437742" y="33401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01C1CBC-3B94-4C47-BF25-C244DA5BA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2746" y="2284004"/>
            <a:ext cx="572453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806153-4EAA-C241-96AF-03BB04AB9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95909" y="4589072"/>
            <a:ext cx="1028705" cy="4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0146DF-528D-7E4F-B794-E17B18EB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0343" y="4303320"/>
            <a:ext cx="2486028" cy="126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00DD27-FEC4-4B47-BFF5-79161650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86862" y="4312845"/>
            <a:ext cx="2509047" cy="123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F3202BA-3F46-D244-B0F2-E1C67E93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25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" name="مجموعة 6">
            <a:extLst>
              <a:ext uri="{FF2B5EF4-FFF2-40B4-BE49-F238E27FC236}">
                <a16:creationId xmlns:a16="http://schemas.microsoft.com/office/drawing/2014/main" id="{D05653F6-2030-4E48-BE93-A342CD04362F}"/>
              </a:ext>
            </a:extLst>
          </p:cNvPr>
          <p:cNvGrpSpPr/>
          <p:nvPr/>
        </p:nvGrpSpPr>
        <p:grpSpPr>
          <a:xfrm>
            <a:off x="1923591" y="1641678"/>
            <a:ext cx="8358246" cy="928694"/>
            <a:chOff x="571472" y="857232"/>
            <a:chExt cx="8358246" cy="928694"/>
          </a:xfrm>
        </p:grpSpPr>
        <p:sp>
          <p:nvSpPr>
            <p:cNvPr id="111" name="دبوس زينة 7">
              <a:extLst>
                <a:ext uri="{FF2B5EF4-FFF2-40B4-BE49-F238E27FC236}">
                  <a16:creationId xmlns:a16="http://schemas.microsoft.com/office/drawing/2014/main" id="{C74CF7BE-1D98-9F42-BD62-3C3392055B3F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2" name="مجموعة 7">
              <a:extLst>
                <a:ext uri="{FF2B5EF4-FFF2-40B4-BE49-F238E27FC236}">
                  <a16:creationId xmlns:a16="http://schemas.microsoft.com/office/drawing/2014/main" id="{E197D3B7-8E31-A34A-8DE2-C403809C9ADD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6929454" y="5072074"/>
              <a:chExt cx="1214446" cy="928694"/>
            </a:xfrm>
          </p:grpSpPr>
          <p:sp>
            <p:nvSpPr>
              <p:cNvPr id="113" name="دبوس زينة 9">
                <a:extLst>
                  <a:ext uri="{FF2B5EF4-FFF2-40B4-BE49-F238E27FC236}">
                    <a16:creationId xmlns:a16="http://schemas.microsoft.com/office/drawing/2014/main" id="{83F59116-A4AB-104E-8721-C5550C133C54}"/>
                  </a:ext>
                </a:extLst>
              </p:cNvPr>
              <p:cNvSpPr/>
              <p:nvPr/>
            </p:nvSpPr>
            <p:spPr>
              <a:xfrm>
                <a:off x="6929454" y="5072074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4" name="Picture 2">
                <a:extLst>
                  <a:ext uri="{FF2B5EF4-FFF2-40B4-BE49-F238E27FC236}">
                    <a16:creationId xmlns:a16="http://schemas.microsoft.com/office/drawing/2014/main" id="{1DD1187B-3FB6-1A4B-BB4F-7BE387C3E4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986602" y="5314964"/>
                <a:ext cx="110014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A9762AC1-06AB-5044-8678-6F443965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95491" y="1713116"/>
            <a:ext cx="33147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8DAE34E-EC31-4F49-89D2-A2E256A5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0781" y="3279996"/>
            <a:ext cx="2786075" cy="257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Line 50">
            <a:extLst>
              <a:ext uri="{FF2B5EF4-FFF2-40B4-BE49-F238E27FC236}">
                <a16:creationId xmlns:a16="http://schemas.microsoft.com/office/drawing/2014/main" id="{3D1C1E51-4525-EB4E-BBA3-AA317B9E66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3697" y="4149552"/>
            <a:ext cx="0" cy="43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" name="Line 51">
            <a:extLst>
              <a:ext uri="{FF2B5EF4-FFF2-40B4-BE49-F238E27FC236}">
                <a16:creationId xmlns:a16="http://schemas.microsoft.com/office/drawing/2014/main" id="{73EFE010-99B5-CF4D-A3BE-8ECF2C332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409" y="4567452"/>
            <a:ext cx="936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9" name="مربع نص 15">
            <a:extLst>
              <a:ext uri="{FF2B5EF4-FFF2-40B4-BE49-F238E27FC236}">
                <a16:creationId xmlns:a16="http://schemas.microsoft.com/office/drawing/2014/main" id="{CDBB1A0F-11A9-1244-9704-3236E78688B2}"/>
              </a:ext>
            </a:extLst>
          </p:cNvPr>
          <p:cNvSpPr txBox="1"/>
          <p:nvPr/>
        </p:nvSpPr>
        <p:spPr>
          <a:xfrm>
            <a:off x="2809421" y="4156298"/>
            <a:ext cx="7429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٤</a:t>
            </a:r>
          </a:p>
        </p:txBody>
      </p:sp>
      <p:sp>
        <p:nvSpPr>
          <p:cNvPr id="20" name="مربع نص 16">
            <a:extLst>
              <a:ext uri="{FF2B5EF4-FFF2-40B4-BE49-F238E27FC236}">
                <a16:creationId xmlns:a16="http://schemas.microsoft.com/office/drawing/2014/main" id="{EFADB179-649D-9749-BF61-6FF31ACAB3CC}"/>
              </a:ext>
            </a:extLst>
          </p:cNvPr>
          <p:cNvSpPr txBox="1"/>
          <p:nvPr/>
        </p:nvSpPr>
        <p:spPr>
          <a:xfrm>
            <a:off x="2380795" y="4142008"/>
            <a:ext cx="3857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21" name="مربع نص 17">
            <a:extLst>
              <a:ext uri="{FF2B5EF4-FFF2-40B4-BE49-F238E27FC236}">
                <a16:creationId xmlns:a16="http://schemas.microsoft.com/office/drawing/2014/main" id="{282F4B46-2BA8-3C41-909A-E7E77918FAAC}"/>
              </a:ext>
            </a:extLst>
          </p:cNvPr>
          <p:cNvSpPr txBox="1"/>
          <p:nvPr/>
        </p:nvSpPr>
        <p:spPr>
          <a:xfrm>
            <a:off x="7424317" y="4070570"/>
            <a:ext cx="224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د</a:t>
            </a:r>
            <a:r>
              <a:rPr lang="ar-SA" sz="2400" b="1" dirty="0"/>
              <a:t> (       ،       )</a:t>
            </a:r>
          </a:p>
        </p:txBody>
      </p:sp>
      <p:sp>
        <p:nvSpPr>
          <p:cNvPr id="22" name="مربع نص 18">
            <a:extLst>
              <a:ext uri="{FF2B5EF4-FFF2-40B4-BE49-F238E27FC236}">
                <a16:creationId xmlns:a16="http://schemas.microsoft.com/office/drawing/2014/main" id="{67055150-912F-044A-AEE2-AAFD84A03F08}"/>
              </a:ext>
            </a:extLst>
          </p:cNvPr>
          <p:cNvSpPr txBox="1"/>
          <p:nvPr/>
        </p:nvSpPr>
        <p:spPr>
          <a:xfrm>
            <a:off x="5995557" y="4966227"/>
            <a:ext cx="36719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تقع النقطة </a:t>
            </a:r>
            <a:r>
              <a:rPr lang="ar-SA" sz="2400" b="1" dirty="0">
                <a:solidFill>
                  <a:srgbClr val="FF0000"/>
                </a:solidFill>
              </a:rPr>
              <a:t>د</a:t>
            </a:r>
            <a:r>
              <a:rPr lang="ar-SA" sz="2400" b="1" dirty="0"/>
              <a:t> في الربع الثاني</a:t>
            </a:r>
          </a:p>
        </p:txBody>
      </p:sp>
      <p:sp>
        <p:nvSpPr>
          <p:cNvPr id="23" name="مربع نص 19">
            <a:extLst>
              <a:ext uri="{FF2B5EF4-FFF2-40B4-BE49-F238E27FC236}">
                <a16:creationId xmlns:a16="http://schemas.microsoft.com/office/drawing/2014/main" id="{ED28692A-3511-F74F-BA1F-7652433CEF61}"/>
              </a:ext>
            </a:extLst>
          </p:cNvPr>
          <p:cNvSpPr txBox="1"/>
          <p:nvPr/>
        </p:nvSpPr>
        <p:spPr>
          <a:xfrm>
            <a:off x="8495887" y="4070570"/>
            <a:ext cx="60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٤</a:t>
            </a:r>
          </a:p>
        </p:txBody>
      </p:sp>
      <p:sp>
        <p:nvSpPr>
          <p:cNvPr id="24" name="مربع نص 20">
            <a:extLst>
              <a:ext uri="{FF2B5EF4-FFF2-40B4-BE49-F238E27FC236}">
                <a16:creationId xmlns:a16="http://schemas.microsoft.com/office/drawing/2014/main" id="{EDCC85CF-0AF3-7A40-B350-7D8C93349117}"/>
              </a:ext>
            </a:extLst>
          </p:cNvPr>
          <p:cNvSpPr txBox="1"/>
          <p:nvPr/>
        </p:nvSpPr>
        <p:spPr>
          <a:xfrm>
            <a:off x="7781507" y="4070570"/>
            <a:ext cx="60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0E8A548-7C65-FB4C-B117-96226F6B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440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476</Words>
  <Application>Microsoft Macintosh PowerPoint</Application>
  <PresentationFormat>شاشة عريضة</PresentationFormat>
  <Paragraphs>306</Paragraphs>
  <Slides>17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8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29</cp:revision>
  <dcterms:created xsi:type="dcterms:W3CDTF">2021-08-28T07:17:54Z</dcterms:created>
  <dcterms:modified xsi:type="dcterms:W3CDTF">2021-11-27T11:48:26Z</dcterms:modified>
</cp:coreProperties>
</file>