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8"/>
  </p:notesMasterIdLst>
  <p:sldIdLst>
    <p:sldId id="273" r:id="rId2"/>
    <p:sldId id="379" r:id="rId3"/>
    <p:sldId id="360" r:id="rId4"/>
    <p:sldId id="258" r:id="rId5"/>
    <p:sldId id="350" r:id="rId6"/>
    <p:sldId id="381" r:id="rId7"/>
    <p:sldId id="384" r:id="rId8"/>
    <p:sldId id="380" r:id="rId9"/>
    <p:sldId id="385" r:id="rId10"/>
    <p:sldId id="403" r:id="rId11"/>
    <p:sldId id="387" r:id="rId12"/>
    <p:sldId id="386" r:id="rId13"/>
    <p:sldId id="388" r:id="rId14"/>
    <p:sldId id="391" r:id="rId15"/>
    <p:sldId id="392" r:id="rId16"/>
    <p:sldId id="389" r:id="rId17"/>
    <p:sldId id="393" r:id="rId18"/>
    <p:sldId id="396" r:id="rId19"/>
    <p:sldId id="397" r:id="rId20"/>
    <p:sldId id="394" r:id="rId21"/>
    <p:sldId id="395" r:id="rId22"/>
    <p:sldId id="399" r:id="rId23"/>
    <p:sldId id="398" r:id="rId24"/>
    <p:sldId id="400" r:id="rId25"/>
    <p:sldId id="401" r:id="rId26"/>
    <p:sldId id="382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1"/>
            <p14:sldId id="384"/>
            <p14:sldId id="380"/>
            <p14:sldId id="385"/>
            <p14:sldId id="403"/>
            <p14:sldId id="387"/>
            <p14:sldId id="386"/>
            <p14:sldId id="388"/>
            <p14:sldId id="391"/>
            <p14:sldId id="392"/>
            <p14:sldId id="389"/>
            <p14:sldId id="393"/>
            <p14:sldId id="396"/>
            <p14:sldId id="397"/>
            <p14:sldId id="394"/>
            <p14:sldId id="395"/>
            <p14:sldId id="399"/>
            <p14:sldId id="398"/>
            <p14:sldId id="400"/>
            <p14:sldId id="401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D883FF"/>
    <a:srgbClr val="AEFFCC"/>
    <a:srgbClr val="CAFFE3"/>
    <a:srgbClr val="A5FFD8"/>
    <a:srgbClr val="E3E0FF"/>
    <a:srgbClr val="FFA8AE"/>
    <a:srgbClr val="FFD8F4"/>
    <a:srgbClr val="FFC8BC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69"/>
    <p:restoredTop sz="93484"/>
  </p:normalViewPr>
  <p:slideViewPr>
    <p:cSldViewPr snapToGrid="0" snapToObjects="1">
      <p:cViewPr varScale="1">
        <p:scale>
          <a:sx n="81" d="100"/>
          <a:sy n="81" d="100"/>
        </p:scale>
        <p:origin x="20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4 ربيع الأول،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452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4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4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4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4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4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4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4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4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4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4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4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4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79761" y="176224"/>
            <a:ext cx="11723879" cy="6529867"/>
            <a:chOff x="898772" y="286167"/>
            <a:chExt cx="11282437" cy="6529867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898772" y="286167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latin typeface="Apple SD Gothic Neo" panose="02000300000000000000" pitchFamily="2" charset="-127"/>
                  <a:ea typeface="Apple SD Gothic Neo" panose="02000300000000000000" pitchFamily="2" charset="-127"/>
                </a:rPr>
                <a:t>≃</a:t>
              </a:r>
              <a:endParaRPr lang="ar-SA" dirty="0">
                <a:latin typeface="Apple SD Gothic Neo" panose="02000300000000000000" pitchFamily="2" charset="-127"/>
                <a:ea typeface="Apple SD Gothic Neo" panose="02000300000000000000" pitchFamily="2" charset="-127"/>
              </a:endParaRPr>
            </a:p>
            <a:p>
              <a:pPr algn="ctr"/>
              <a:r>
                <a:rPr lang="ar-SA" b="1" i="1" dirty="0">
                  <a:latin typeface="Menlo" panose="020B0609030804020204" pitchFamily="49" charset="0"/>
                </a:rPr>
                <a:t>≃</a:t>
              </a:r>
              <a:endParaRPr lang="ar-SA" dirty="0">
                <a:latin typeface="Menlo" panose="020B0609030804020204" pitchFamily="49" charset="0"/>
              </a:endParaRPr>
            </a:p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55373" y="419774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200733" y="1364966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D21E7B10-9A34-F3F8-4B10-693109A65B5F}"/>
              </a:ext>
            </a:extLst>
          </p:cNvPr>
          <p:cNvSpPr txBox="1"/>
          <p:nvPr/>
        </p:nvSpPr>
        <p:spPr>
          <a:xfrm>
            <a:off x="5583651" y="906168"/>
            <a:ext cx="14385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صـ٦٧</a:t>
            </a:r>
          </a:p>
        </p:txBody>
      </p:sp>
      <p:sp>
        <p:nvSpPr>
          <p:cNvPr id="67" name="AutoShape 25">
            <a:extLst>
              <a:ext uri="{FF2B5EF4-FFF2-40B4-BE49-F238E27FC236}">
                <a16:creationId xmlns:a16="http://schemas.microsoft.com/office/drawing/2014/main" id="{87C2AD75-01BA-A972-5C02-B136D19E9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150" y="602053"/>
            <a:ext cx="2735262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قدر إلى أقرب عدد كلي :</a:t>
            </a:r>
            <a:endParaRPr lang="en-US" altLang="ar-SA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8" name="Group 171">
            <a:extLst>
              <a:ext uri="{FF2B5EF4-FFF2-40B4-BE49-F238E27FC236}">
                <a16:creationId xmlns:a16="http://schemas.microsoft.com/office/drawing/2014/main" id="{BD4F1C95-E7E4-36A6-AFC3-0FAF008F75CE}"/>
              </a:ext>
            </a:extLst>
          </p:cNvPr>
          <p:cNvGrpSpPr>
            <a:grpSpLocks/>
          </p:cNvGrpSpPr>
          <p:nvPr/>
        </p:nvGrpSpPr>
        <p:grpSpPr bwMode="auto">
          <a:xfrm>
            <a:off x="9936257" y="2718906"/>
            <a:ext cx="1295400" cy="719137"/>
            <a:chOff x="4361" y="1117"/>
            <a:chExt cx="816" cy="453"/>
          </a:xfrm>
        </p:grpSpPr>
        <p:sp>
          <p:nvSpPr>
            <p:cNvPr id="69" name="AutoShape 162">
              <a:extLst>
                <a:ext uri="{FF2B5EF4-FFF2-40B4-BE49-F238E27FC236}">
                  <a16:creationId xmlns:a16="http://schemas.microsoft.com/office/drawing/2014/main" id="{6673A390-0F65-CA74-0602-E4055B03E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70" name="Group 163">
              <a:extLst>
                <a:ext uri="{FF2B5EF4-FFF2-40B4-BE49-F238E27FC236}">
                  <a16:creationId xmlns:a16="http://schemas.microsoft.com/office/drawing/2014/main" id="{EA9471EA-ADC0-4F59-0994-BFD4DFDBA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605" cy="293"/>
              <a:chOff x="1693" y="3454"/>
              <a:chExt cx="605" cy="293"/>
            </a:xfrm>
          </p:grpSpPr>
          <p:grpSp>
            <p:nvGrpSpPr>
              <p:cNvPr id="71" name="Group 164">
                <a:extLst>
                  <a:ext uri="{FF2B5EF4-FFF2-40B4-BE49-F238E27FC236}">
                    <a16:creationId xmlns:a16="http://schemas.microsoft.com/office/drawing/2014/main" id="{E7F41632-EC43-F7F8-DF9A-7B1C699609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73" name="Group 165">
                  <a:extLst>
                    <a:ext uri="{FF2B5EF4-FFF2-40B4-BE49-F238E27FC236}">
                      <a16:creationId xmlns:a16="http://schemas.microsoft.com/office/drawing/2014/main" id="{4F0E4A2C-61C2-20CB-E327-AE568E1CD7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75" name="Line 166">
                    <a:extLst>
                      <a:ext uri="{FF2B5EF4-FFF2-40B4-BE49-F238E27FC236}">
                        <a16:creationId xmlns:a16="http://schemas.microsoft.com/office/drawing/2014/main" id="{C1025329-056E-DEA6-24BA-07CEC3D34D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6" name="Line 167">
                    <a:extLst>
                      <a:ext uri="{FF2B5EF4-FFF2-40B4-BE49-F238E27FC236}">
                        <a16:creationId xmlns:a16="http://schemas.microsoft.com/office/drawing/2014/main" id="{F075EE59-4E5B-4817-CCBC-96C118A986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7" name="Line 168">
                    <a:extLst>
                      <a:ext uri="{FF2B5EF4-FFF2-40B4-BE49-F238E27FC236}">
                        <a16:creationId xmlns:a16="http://schemas.microsoft.com/office/drawing/2014/main" id="{DC0696D7-21D7-D2FD-1C3A-E6E678B813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74" name="Text Box 169">
                  <a:extLst>
                    <a:ext uri="{FF2B5EF4-FFF2-40B4-BE49-F238E27FC236}">
                      <a16:creationId xmlns:a16="http://schemas.microsoft.com/office/drawing/2014/main" id="{C74A8477-CE0A-FA6B-3025-E7A93D00FB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٣٥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2" name="Text Box 170">
                <a:extLst>
                  <a:ext uri="{FF2B5EF4-FFF2-40B4-BE49-F238E27FC236}">
                    <a16:creationId xmlns:a16="http://schemas.microsoft.com/office/drawing/2014/main" id="{A3D01574-22C8-5442-09AE-BB148A76AA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78" name="Group 273">
            <a:extLst>
              <a:ext uri="{FF2B5EF4-FFF2-40B4-BE49-F238E27FC236}">
                <a16:creationId xmlns:a16="http://schemas.microsoft.com/office/drawing/2014/main" id="{4370DA1B-99DF-3F9E-CD3F-F23DD010D9F6}"/>
              </a:ext>
            </a:extLst>
          </p:cNvPr>
          <p:cNvGrpSpPr>
            <a:grpSpLocks/>
          </p:cNvGrpSpPr>
          <p:nvPr/>
        </p:nvGrpSpPr>
        <p:grpSpPr bwMode="auto">
          <a:xfrm>
            <a:off x="4182130" y="2689324"/>
            <a:ext cx="1355725" cy="719137"/>
            <a:chOff x="1028" y="1009"/>
            <a:chExt cx="854" cy="453"/>
          </a:xfrm>
        </p:grpSpPr>
        <p:sp>
          <p:nvSpPr>
            <p:cNvPr id="79" name="AutoShape 238">
              <a:extLst>
                <a:ext uri="{FF2B5EF4-FFF2-40B4-BE49-F238E27FC236}">
                  <a16:creationId xmlns:a16="http://schemas.microsoft.com/office/drawing/2014/main" id="{1A68DBA6-5D69-9527-BD4B-A8A17198E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009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0" name="Group 272">
              <a:extLst>
                <a:ext uri="{FF2B5EF4-FFF2-40B4-BE49-F238E27FC236}">
                  <a16:creationId xmlns:a16="http://schemas.microsoft.com/office/drawing/2014/main" id="{9EB26CEF-0A8D-EBFC-7C83-22159B0B42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" y="1131"/>
              <a:ext cx="664" cy="293"/>
              <a:chOff x="1028" y="1131"/>
              <a:chExt cx="664" cy="293"/>
            </a:xfrm>
          </p:grpSpPr>
          <p:grpSp>
            <p:nvGrpSpPr>
              <p:cNvPr id="81" name="Group 240">
                <a:extLst>
                  <a:ext uri="{FF2B5EF4-FFF2-40B4-BE49-F238E27FC236}">
                    <a16:creationId xmlns:a16="http://schemas.microsoft.com/office/drawing/2014/main" id="{53BA0578-F363-52AE-B436-F2E0878E4F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5" y="1136"/>
                <a:ext cx="567" cy="288"/>
                <a:chOff x="1781" y="3459"/>
                <a:chExt cx="517" cy="288"/>
              </a:xfrm>
            </p:grpSpPr>
            <p:grpSp>
              <p:nvGrpSpPr>
                <p:cNvPr id="83" name="Group 241">
                  <a:extLst>
                    <a:ext uri="{FF2B5EF4-FFF2-40B4-BE49-F238E27FC236}">
                      <a16:creationId xmlns:a16="http://schemas.microsoft.com/office/drawing/2014/main" id="{31074E05-D950-A9C4-DABF-37E2FCEE3A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85" name="Line 242">
                    <a:extLst>
                      <a:ext uri="{FF2B5EF4-FFF2-40B4-BE49-F238E27FC236}">
                        <a16:creationId xmlns:a16="http://schemas.microsoft.com/office/drawing/2014/main" id="{9A61A05E-184D-9E22-9A00-74CCD76C98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86" name="Line 243">
                    <a:extLst>
                      <a:ext uri="{FF2B5EF4-FFF2-40B4-BE49-F238E27FC236}">
                        <a16:creationId xmlns:a16="http://schemas.microsoft.com/office/drawing/2014/main" id="{1B0D33CB-403D-E510-32D0-B178173831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87" name="Line 244">
                    <a:extLst>
                      <a:ext uri="{FF2B5EF4-FFF2-40B4-BE49-F238E27FC236}">
                        <a16:creationId xmlns:a16="http://schemas.microsoft.com/office/drawing/2014/main" id="{6862A874-BE18-43AF-AED7-2EC3623154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84" name="Text Box 245">
                  <a:extLst>
                    <a:ext uri="{FF2B5EF4-FFF2-40B4-BE49-F238E27FC236}">
                      <a16:creationId xmlns:a16="http://schemas.microsoft.com/office/drawing/2014/main" id="{96AE1DB6-D99E-2642-9AF8-8BDD12A822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٤٤.٨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82" name="Text Box 246">
                <a:extLst>
                  <a:ext uri="{FF2B5EF4-FFF2-40B4-BE49-F238E27FC236}">
                    <a16:creationId xmlns:a16="http://schemas.microsoft.com/office/drawing/2014/main" id="{E4C2D284-2FE6-A2F4-5EC1-362C9423C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8" y="1131"/>
                <a:ext cx="2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aphicFrame>
        <p:nvGraphicFramePr>
          <p:cNvPr id="88" name="جدول 87">
            <a:extLst>
              <a:ext uri="{FF2B5EF4-FFF2-40B4-BE49-F238E27FC236}">
                <a16:creationId xmlns:a16="http://schemas.microsoft.com/office/drawing/2014/main" id="{0BE2DA28-9419-057F-5A89-F085D0C0F354}"/>
              </a:ext>
            </a:extLst>
          </p:cNvPr>
          <p:cNvGraphicFramePr>
            <a:graphicFrameLocks noGrp="1"/>
          </p:cNvGraphicFramePr>
          <p:nvPr/>
        </p:nvGraphicFramePr>
        <p:xfrm>
          <a:off x="2084049" y="1286262"/>
          <a:ext cx="8035290" cy="7921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9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2187"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٩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١٦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٢٥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٣٦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٤٩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٦٤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٨١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" name="مربع نص 142">
            <a:extLst>
              <a:ext uri="{FF2B5EF4-FFF2-40B4-BE49-F238E27FC236}">
                <a16:creationId xmlns:a16="http://schemas.microsoft.com/office/drawing/2014/main" id="{B6F6BB28-820A-E961-2B20-F74EDC1B5D64}"/>
              </a:ext>
            </a:extLst>
          </p:cNvPr>
          <p:cNvSpPr txBox="1"/>
          <p:nvPr/>
        </p:nvSpPr>
        <p:spPr>
          <a:xfrm>
            <a:off x="9254053" y="2696388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grpSp>
        <p:nvGrpSpPr>
          <p:cNvPr id="144" name="Group 191">
            <a:extLst>
              <a:ext uri="{FF2B5EF4-FFF2-40B4-BE49-F238E27FC236}">
                <a16:creationId xmlns:a16="http://schemas.microsoft.com/office/drawing/2014/main" id="{4F0B0D64-5C84-5F51-BC59-C9918DF4B751}"/>
              </a:ext>
            </a:extLst>
          </p:cNvPr>
          <p:cNvGrpSpPr>
            <a:grpSpLocks/>
          </p:cNvGrpSpPr>
          <p:nvPr/>
        </p:nvGrpSpPr>
        <p:grpSpPr bwMode="auto">
          <a:xfrm>
            <a:off x="8607089" y="4353902"/>
            <a:ext cx="3105150" cy="709612"/>
            <a:chOff x="3440" y="2886"/>
            <a:chExt cx="1956" cy="447"/>
          </a:xfrm>
        </p:grpSpPr>
        <p:sp>
          <p:nvSpPr>
            <p:cNvPr id="145" name="Text Box 192">
              <a:extLst>
                <a:ext uri="{FF2B5EF4-FFF2-40B4-BE49-F238E27FC236}">
                  <a16:creationId xmlns:a16="http://schemas.microsoft.com/office/drawing/2014/main" id="{B882D3E8-60FC-3B6B-E57D-FC34EB5DD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146" name="AutoShape 193">
              <a:extLst>
                <a:ext uri="{FF2B5EF4-FFF2-40B4-BE49-F238E27FC236}">
                  <a16:creationId xmlns:a16="http://schemas.microsoft.com/office/drawing/2014/main" id="{9FD3B539-EF41-F227-0D68-5A8E82A02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٣٥</a:t>
              </a:r>
              <a:endParaRPr lang="en-US" altLang="en-US" sz="2800" b="1" dirty="0"/>
            </a:p>
          </p:txBody>
        </p:sp>
        <p:sp>
          <p:nvSpPr>
            <p:cNvPr id="147" name="Text Box 194">
              <a:extLst>
                <a:ext uri="{FF2B5EF4-FFF2-40B4-BE49-F238E27FC236}">
                  <a16:creationId xmlns:a16="http://schemas.microsoft.com/office/drawing/2014/main" id="{0A241EC0-8DF7-5355-FEEC-0C034E5AF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148" name="AutoShape 195">
              <a:extLst>
                <a:ext uri="{FF2B5EF4-FFF2-40B4-BE49-F238E27FC236}">
                  <a16:creationId xmlns:a16="http://schemas.microsoft.com/office/drawing/2014/main" id="{927DB98A-4737-D5C5-CC6F-85597E2AF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٢٥</a:t>
              </a:r>
              <a:endParaRPr lang="en-US" altLang="en-US" sz="2800" b="1" dirty="0"/>
            </a:p>
          </p:txBody>
        </p:sp>
        <p:sp>
          <p:nvSpPr>
            <p:cNvPr id="149" name="AutoShape 196">
              <a:extLst>
                <a:ext uri="{FF2B5EF4-FFF2-40B4-BE49-F238E27FC236}">
                  <a16:creationId xmlns:a16="http://schemas.microsoft.com/office/drawing/2014/main" id="{A11A6881-11B5-73FC-EA70-459A0EDC0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٣٦</a:t>
              </a:r>
              <a:endParaRPr lang="en-US" altLang="en-US" sz="2800" b="1" dirty="0"/>
            </a:p>
          </p:txBody>
        </p:sp>
      </p:grpSp>
      <p:grpSp>
        <p:nvGrpSpPr>
          <p:cNvPr id="151" name="Group 174">
            <a:extLst>
              <a:ext uri="{FF2B5EF4-FFF2-40B4-BE49-F238E27FC236}">
                <a16:creationId xmlns:a16="http://schemas.microsoft.com/office/drawing/2014/main" id="{C2A59F07-C44A-34AC-C0A6-063F5C5A6E4C}"/>
              </a:ext>
            </a:extLst>
          </p:cNvPr>
          <p:cNvGrpSpPr>
            <a:grpSpLocks/>
          </p:cNvGrpSpPr>
          <p:nvPr/>
        </p:nvGrpSpPr>
        <p:grpSpPr bwMode="auto">
          <a:xfrm>
            <a:off x="8182070" y="2848286"/>
            <a:ext cx="1074737" cy="457200"/>
            <a:chOff x="4807" y="3566"/>
            <a:chExt cx="677" cy="288"/>
          </a:xfrm>
        </p:grpSpPr>
        <p:grpSp>
          <p:nvGrpSpPr>
            <p:cNvPr id="152" name="Group 175">
              <a:extLst>
                <a:ext uri="{FF2B5EF4-FFF2-40B4-BE49-F238E27FC236}">
                  <a16:creationId xmlns:a16="http://schemas.microsoft.com/office/drawing/2014/main" id="{E822A404-BE34-7A30-9634-D127B8F46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154" name="Group 176">
                <a:extLst>
                  <a:ext uri="{FF2B5EF4-FFF2-40B4-BE49-F238E27FC236}">
                    <a16:creationId xmlns:a16="http://schemas.microsoft.com/office/drawing/2014/main" id="{5755881C-AB0B-F63F-6600-205E6663F4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156" name="Line 177">
                  <a:extLst>
                    <a:ext uri="{FF2B5EF4-FFF2-40B4-BE49-F238E27FC236}">
                      <a16:creationId xmlns:a16="http://schemas.microsoft.com/office/drawing/2014/main" id="{0AE624C4-1236-5127-8A17-A1364EAFD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78">
                  <a:extLst>
                    <a:ext uri="{FF2B5EF4-FFF2-40B4-BE49-F238E27FC236}">
                      <a16:creationId xmlns:a16="http://schemas.microsoft.com/office/drawing/2014/main" id="{0DE150C9-BF61-CE66-2E54-A9A72FFD0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79">
                  <a:extLst>
                    <a:ext uri="{FF2B5EF4-FFF2-40B4-BE49-F238E27FC236}">
                      <a16:creationId xmlns:a16="http://schemas.microsoft.com/office/drawing/2014/main" id="{DF9702E5-9263-D9FB-97F6-0C28BDFF8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5" name="Text Box 180">
                <a:extLst>
                  <a:ext uri="{FF2B5EF4-FFF2-40B4-BE49-F238E27FC236}">
                    <a16:creationId xmlns:a16="http://schemas.microsoft.com/office/drawing/2014/main" id="{3C59C940-6586-5070-B1B1-1826ABB8A3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53" name="Text Box 181">
              <a:extLst>
                <a:ext uri="{FF2B5EF4-FFF2-40B4-BE49-F238E27FC236}">
                  <a16:creationId xmlns:a16="http://schemas.microsoft.com/office/drawing/2014/main" id="{C8F5FC98-928A-A38A-F330-D98E01CC7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159" name="Text Box 182">
            <a:extLst>
              <a:ext uri="{FF2B5EF4-FFF2-40B4-BE49-F238E27FC236}">
                <a16:creationId xmlns:a16="http://schemas.microsoft.com/office/drawing/2014/main" id="{50627C81-769C-56BA-6AB4-FE0028FC7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95" y="2820293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٦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160" name="مربع نص 159">
            <a:extLst>
              <a:ext uri="{FF2B5EF4-FFF2-40B4-BE49-F238E27FC236}">
                <a16:creationId xmlns:a16="http://schemas.microsoft.com/office/drawing/2014/main" id="{29016909-54EC-1EA4-0EA0-94363803D5A9}"/>
              </a:ext>
            </a:extLst>
          </p:cNvPr>
          <p:cNvSpPr txBox="1"/>
          <p:nvPr/>
        </p:nvSpPr>
        <p:spPr>
          <a:xfrm>
            <a:off x="3557785" y="2646120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grpSp>
        <p:nvGrpSpPr>
          <p:cNvPr id="161" name="Group 191">
            <a:extLst>
              <a:ext uri="{FF2B5EF4-FFF2-40B4-BE49-F238E27FC236}">
                <a16:creationId xmlns:a16="http://schemas.microsoft.com/office/drawing/2014/main" id="{15D62EBE-9956-17A2-5113-E3B4DFCF1AE7}"/>
              </a:ext>
            </a:extLst>
          </p:cNvPr>
          <p:cNvGrpSpPr>
            <a:grpSpLocks/>
          </p:cNvGrpSpPr>
          <p:nvPr/>
        </p:nvGrpSpPr>
        <p:grpSpPr bwMode="auto">
          <a:xfrm>
            <a:off x="1360727" y="4273239"/>
            <a:ext cx="3105150" cy="709612"/>
            <a:chOff x="3440" y="2886"/>
            <a:chExt cx="1956" cy="447"/>
          </a:xfrm>
        </p:grpSpPr>
        <p:sp>
          <p:nvSpPr>
            <p:cNvPr id="162" name="Text Box 192">
              <a:extLst>
                <a:ext uri="{FF2B5EF4-FFF2-40B4-BE49-F238E27FC236}">
                  <a16:creationId xmlns:a16="http://schemas.microsoft.com/office/drawing/2014/main" id="{E0117C41-CE3A-13DF-9CB7-35525DAEB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163" name="AutoShape 193">
              <a:extLst>
                <a:ext uri="{FF2B5EF4-FFF2-40B4-BE49-F238E27FC236}">
                  <a16:creationId xmlns:a16="http://schemas.microsoft.com/office/drawing/2014/main" id="{4C85F4F9-62E9-1441-DFD2-97DF2BB21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٤٤</a:t>
              </a:r>
              <a:endParaRPr lang="en-US" altLang="en-US" sz="2800" b="1" dirty="0"/>
            </a:p>
          </p:txBody>
        </p:sp>
        <p:sp>
          <p:nvSpPr>
            <p:cNvPr id="164" name="Text Box 194">
              <a:extLst>
                <a:ext uri="{FF2B5EF4-FFF2-40B4-BE49-F238E27FC236}">
                  <a16:creationId xmlns:a16="http://schemas.microsoft.com/office/drawing/2014/main" id="{FE66872A-E344-7C1F-1607-69BACDD8D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165" name="AutoShape 195">
              <a:extLst>
                <a:ext uri="{FF2B5EF4-FFF2-40B4-BE49-F238E27FC236}">
                  <a16:creationId xmlns:a16="http://schemas.microsoft.com/office/drawing/2014/main" id="{663D855A-C5FF-B50C-F50F-BD208271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٣٦</a:t>
              </a:r>
              <a:endParaRPr lang="en-US" altLang="en-US" sz="2800" b="1" dirty="0"/>
            </a:p>
          </p:txBody>
        </p:sp>
        <p:sp>
          <p:nvSpPr>
            <p:cNvPr id="166" name="AutoShape 196">
              <a:extLst>
                <a:ext uri="{FF2B5EF4-FFF2-40B4-BE49-F238E27FC236}">
                  <a16:creationId xmlns:a16="http://schemas.microsoft.com/office/drawing/2014/main" id="{02EEDB45-3A9F-16B6-CD2B-5BE8F38E5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٤٩</a:t>
              </a:r>
              <a:endParaRPr lang="en-US" altLang="en-US" sz="2800" b="1" dirty="0"/>
            </a:p>
          </p:txBody>
        </p:sp>
      </p:grpSp>
      <p:grpSp>
        <p:nvGrpSpPr>
          <p:cNvPr id="167" name="Group 174">
            <a:extLst>
              <a:ext uri="{FF2B5EF4-FFF2-40B4-BE49-F238E27FC236}">
                <a16:creationId xmlns:a16="http://schemas.microsoft.com/office/drawing/2014/main" id="{5D63EB7A-B5F9-1B40-F9B4-ADF1194C8A95}"/>
              </a:ext>
            </a:extLst>
          </p:cNvPr>
          <p:cNvGrpSpPr>
            <a:grpSpLocks/>
          </p:cNvGrpSpPr>
          <p:nvPr/>
        </p:nvGrpSpPr>
        <p:grpSpPr bwMode="auto">
          <a:xfrm>
            <a:off x="2446992" y="2809464"/>
            <a:ext cx="1074737" cy="457200"/>
            <a:chOff x="4807" y="3566"/>
            <a:chExt cx="677" cy="288"/>
          </a:xfrm>
        </p:grpSpPr>
        <p:grpSp>
          <p:nvGrpSpPr>
            <p:cNvPr id="168" name="Group 175">
              <a:extLst>
                <a:ext uri="{FF2B5EF4-FFF2-40B4-BE49-F238E27FC236}">
                  <a16:creationId xmlns:a16="http://schemas.microsoft.com/office/drawing/2014/main" id="{5065EA6D-977E-F0F1-CFBD-B703C6F53F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170" name="Group 176">
                <a:extLst>
                  <a:ext uri="{FF2B5EF4-FFF2-40B4-BE49-F238E27FC236}">
                    <a16:creationId xmlns:a16="http://schemas.microsoft.com/office/drawing/2014/main" id="{E38366B7-1C33-7244-3ED6-02B6C7AF57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172" name="Line 177">
                  <a:extLst>
                    <a:ext uri="{FF2B5EF4-FFF2-40B4-BE49-F238E27FC236}">
                      <a16:creationId xmlns:a16="http://schemas.microsoft.com/office/drawing/2014/main" id="{8BD071DF-98EB-F40C-6EA7-3671D5C7F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178">
                  <a:extLst>
                    <a:ext uri="{FF2B5EF4-FFF2-40B4-BE49-F238E27FC236}">
                      <a16:creationId xmlns:a16="http://schemas.microsoft.com/office/drawing/2014/main" id="{A606FD99-3410-C728-E7B0-A92BD8C0F1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79">
                  <a:extLst>
                    <a:ext uri="{FF2B5EF4-FFF2-40B4-BE49-F238E27FC236}">
                      <a16:creationId xmlns:a16="http://schemas.microsoft.com/office/drawing/2014/main" id="{E23A95F0-500B-8DCF-6111-833DE50AFC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1" name="Text Box 180">
                <a:extLst>
                  <a:ext uri="{FF2B5EF4-FFF2-40B4-BE49-F238E27FC236}">
                    <a16:creationId xmlns:a16="http://schemas.microsoft.com/office/drawing/2014/main" id="{675122C9-024C-B7CD-4854-169D51967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٤٩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69" name="Text Box 181">
              <a:extLst>
                <a:ext uri="{FF2B5EF4-FFF2-40B4-BE49-F238E27FC236}">
                  <a16:creationId xmlns:a16="http://schemas.microsoft.com/office/drawing/2014/main" id="{C54BBB40-A7B1-9871-6D5A-88724DFB2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175" name="Text Box 182">
            <a:extLst>
              <a:ext uri="{FF2B5EF4-FFF2-40B4-BE49-F238E27FC236}">
                <a16:creationId xmlns:a16="http://schemas.microsoft.com/office/drawing/2014/main" id="{5AE32709-0E76-0503-E928-9DFF66AB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2" y="2834619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٧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79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43" grpId="0"/>
      <p:bldP spid="159" grpId="0"/>
      <p:bldP spid="160" grpId="0"/>
      <p:bldP spid="1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8BD68E5-00BE-6C2F-1319-CD426C5F601B}"/>
              </a:ext>
            </a:extLst>
          </p:cNvPr>
          <p:cNvSpPr/>
          <p:nvPr/>
        </p:nvSpPr>
        <p:spPr>
          <a:xfrm rot="385153">
            <a:off x="9815497" y="102986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4" name="Group 265">
            <a:extLst>
              <a:ext uri="{FF2B5EF4-FFF2-40B4-BE49-F238E27FC236}">
                <a16:creationId xmlns:a16="http://schemas.microsoft.com/office/drawing/2014/main" id="{DA3B3C26-E50E-1EFF-9FBB-FFF5DAFF3D75}"/>
              </a:ext>
            </a:extLst>
          </p:cNvPr>
          <p:cNvGrpSpPr>
            <a:grpSpLocks/>
          </p:cNvGrpSpPr>
          <p:nvPr/>
        </p:nvGrpSpPr>
        <p:grpSpPr bwMode="auto">
          <a:xfrm>
            <a:off x="9212788" y="2511244"/>
            <a:ext cx="1295400" cy="719138"/>
            <a:chOff x="4361" y="1117"/>
            <a:chExt cx="816" cy="453"/>
          </a:xfrm>
        </p:grpSpPr>
        <p:sp>
          <p:nvSpPr>
            <p:cNvPr id="5" name="AutoShape 266">
              <a:extLst>
                <a:ext uri="{FF2B5EF4-FFF2-40B4-BE49-F238E27FC236}">
                  <a16:creationId xmlns:a16="http://schemas.microsoft.com/office/drawing/2014/main" id="{049EE294-981E-FBF0-90AE-BBB819D26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" name="Group 267">
              <a:extLst>
                <a:ext uri="{FF2B5EF4-FFF2-40B4-BE49-F238E27FC236}">
                  <a16:creationId xmlns:a16="http://schemas.microsoft.com/office/drawing/2014/main" id="{F5AF5672-0656-737F-9C5A-05FD47BC68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605" cy="293"/>
              <a:chOff x="1693" y="3454"/>
              <a:chExt cx="605" cy="293"/>
            </a:xfrm>
          </p:grpSpPr>
          <p:grpSp>
            <p:nvGrpSpPr>
              <p:cNvPr id="11" name="Group 268">
                <a:extLst>
                  <a:ext uri="{FF2B5EF4-FFF2-40B4-BE49-F238E27FC236}">
                    <a16:creationId xmlns:a16="http://schemas.microsoft.com/office/drawing/2014/main" id="{6345DCCA-36F8-533A-85EE-8F4DD5934A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14" name="Group 269">
                  <a:extLst>
                    <a:ext uri="{FF2B5EF4-FFF2-40B4-BE49-F238E27FC236}">
                      <a16:creationId xmlns:a16="http://schemas.microsoft.com/office/drawing/2014/main" id="{BB30A654-6652-C29A-DD1F-29F7B87763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17" name="Line 270">
                    <a:extLst>
                      <a:ext uri="{FF2B5EF4-FFF2-40B4-BE49-F238E27FC236}">
                        <a16:creationId xmlns:a16="http://schemas.microsoft.com/office/drawing/2014/main" id="{38FBCB41-8CD5-1C2C-524F-D10B9BC347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" name="Line 271">
                    <a:extLst>
                      <a:ext uri="{FF2B5EF4-FFF2-40B4-BE49-F238E27FC236}">
                        <a16:creationId xmlns:a16="http://schemas.microsoft.com/office/drawing/2014/main" id="{BD453A44-FC23-0BB9-9670-463FCF66A6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" name="Line 272">
                    <a:extLst>
                      <a:ext uri="{FF2B5EF4-FFF2-40B4-BE49-F238E27FC236}">
                        <a16:creationId xmlns:a16="http://schemas.microsoft.com/office/drawing/2014/main" id="{13B8D98E-B9BA-81B0-C226-885FC64908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6" name="Text Box 273">
                  <a:extLst>
                    <a:ext uri="{FF2B5EF4-FFF2-40B4-BE49-F238E27FC236}">
                      <a16:creationId xmlns:a16="http://schemas.microsoft.com/office/drawing/2014/main" id="{42775D08-9270-18F0-4B2C-831A4FC386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١٧٠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" name="Text Box 274">
                <a:extLst>
                  <a:ext uri="{FF2B5EF4-FFF2-40B4-BE49-F238E27FC236}">
                    <a16:creationId xmlns:a16="http://schemas.microsoft.com/office/drawing/2014/main" id="{1351ED8C-0515-3E66-5B43-CFE6F62C9B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aphicFrame>
        <p:nvGraphicFramePr>
          <p:cNvPr id="20" name="جدول 19">
            <a:extLst>
              <a:ext uri="{FF2B5EF4-FFF2-40B4-BE49-F238E27FC236}">
                <a16:creationId xmlns:a16="http://schemas.microsoft.com/office/drawing/2014/main" id="{8CDDB686-8B81-0B4F-0AD0-F99CA92B5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71815"/>
              </p:ext>
            </p:extLst>
          </p:nvPr>
        </p:nvGraphicFramePr>
        <p:xfrm>
          <a:off x="2973163" y="1351692"/>
          <a:ext cx="6388575" cy="7921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7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187"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١٠٠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١٢١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١٦٩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400" b="1" dirty="0"/>
                        <a:t>١٩٦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٢٢٥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AutoShape 25">
            <a:extLst>
              <a:ext uri="{FF2B5EF4-FFF2-40B4-BE49-F238E27FC236}">
                <a16:creationId xmlns:a16="http://schemas.microsoft.com/office/drawing/2014/main" id="{314E5643-2D1F-46C9-C3FA-59A8649EB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795" y="659630"/>
            <a:ext cx="2735262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قدر إلى أقرب عدد كلي :</a:t>
            </a:r>
            <a:endParaRPr lang="en-US" altLang="ar-SA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A0B888E-A636-F0F4-6CDF-B6357650A566}"/>
              </a:ext>
            </a:extLst>
          </p:cNvPr>
          <p:cNvSpPr txBox="1"/>
          <p:nvPr/>
        </p:nvSpPr>
        <p:spPr>
          <a:xfrm>
            <a:off x="4468716" y="1018334"/>
            <a:ext cx="14385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صـ٦٧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F83D3E4-3930-A137-5654-2410D5625DA6}"/>
              </a:ext>
            </a:extLst>
          </p:cNvPr>
          <p:cNvSpPr txBox="1"/>
          <p:nvPr/>
        </p:nvSpPr>
        <p:spPr>
          <a:xfrm>
            <a:off x="8540455" y="2467114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grpSp>
        <p:nvGrpSpPr>
          <p:cNvPr id="24" name="Group 191">
            <a:extLst>
              <a:ext uri="{FF2B5EF4-FFF2-40B4-BE49-F238E27FC236}">
                <a16:creationId xmlns:a16="http://schemas.microsoft.com/office/drawing/2014/main" id="{E03F615D-2762-FD94-F9AB-BAA33F7B3B59}"/>
              </a:ext>
            </a:extLst>
          </p:cNvPr>
          <p:cNvGrpSpPr>
            <a:grpSpLocks/>
          </p:cNvGrpSpPr>
          <p:nvPr/>
        </p:nvGrpSpPr>
        <p:grpSpPr bwMode="auto">
          <a:xfrm>
            <a:off x="6140976" y="4457258"/>
            <a:ext cx="3105150" cy="709612"/>
            <a:chOff x="3440" y="2886"/>
            <a:chExt cx="1956" cy="447"/>
          </a:xfrm>
        </p:grpSpPr>
        <p:sp>
          <p:nvSpPr>
            <p:cNvPr id="25" name="Text Box 192">
              <a:extLst>
                <a:ext uri="{FF2B5EF4-FFF2-40B4-BE49-F238E27FC236}">
                  <a16:creationId xmlns:a16="http://schemas.microsoft.com/office/drawing/2014/main" id="{5032D17E-4292-A404-A4F6-78C678B1F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26" name="AutoShape 193">
              <a:extLst>
                <a:ext uri="{FF2B5EF4-FFF2-40B4-BE49-F238E27FC236}">
                  <a16:creationId xmlns:a16="http://schemas.microsoft.com/office/drawing/2014/main" id="{19E301E1-79F4-23C7-AFC4-3E3882DCC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١٧٠</a:t>
              </a:r>
              <a:endParaRPr lang="en-US" altLang="en-US" sz="2800" b="1" dirty="0"/>
            </a:p>
          </p:txBody>
        </p:sp>
        <p:sp>
          <p:nvSpPr>
            <p:cNvPr id="27" name="Text Box 194">
              <a:extLst>
                <a:ext uri="{FF2B5EF4-FFF2-40B4-BE49-F238E27FC236}">
                  <a16:creationId xmlns:a16="http://schemas.microsoft.com/office/drawing/2014/main" id="{BD180C65-1B4B-1E6A-2C3A-D72B843D8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28" name="AutoShape 195">
              <a:extLst>
                <a:ext uri="{FF2B5EF4-FFF2-40B4-BE49-F238E27FC236}">
                  <a16:creationId xmlns:a16="http://schemas.microsoft.com/office/drawing/2014/main" id="{6DB3257B-FF0E-1CCD-8B4E-F53B9F2C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١٦٩</a:t>
              </a:r>
              <a:endParaRPr lang="en-US" altLang="en-US" sz="2800" b="1" dirty="0"/>
            </a:p>
          </p:txBody>
        </p:sp>
        <p:sp>
          <p:nvSpPr>
            <p:cNvPr id="29" name="AutoShape 196">
              <a:extLst>
                <a:ext uri="{FF2B5EF4-FFF2-40B4-BE49-F238E27FC236}">
                  <a16:creationId xmlns:a16="http://schemas.microsoft.com/office/drawing/2014/main" id="{3EC48D96-3BBC-819E-BC8A-5CD934ECE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١٩٦</a:t>
              </a:r>
              <a:endParaRPr lang="en-US" altLang="en-US" sz="2800" b="1" dirty="0"/>
            </a:p>
          </p:txBody>
        </p:sp>
      </p:grpSp>
      <p:grpSp>
        <p:nvGrpSpPr>
          <p:cNvPr id="30" name="Group 174">
            <a:extLst>
              <a:ext uri="{FF2B5EF4-FFF2-40B4-BE49-F238E27FC236}">
                <a16:creationId xmlns:a16="http://schemas.microsoft.com/office/drawing/2014/main" id="{443DCED4-4740-BF84-27E6-4E0807F63FE0}"/>
              </a:ext>
            </a:extLst>
          </p:cNvPr>
          <p:cNvGrpSpPr>
            <a:grpSpLocks/>
          </p:cNvGrpSpPr>
          <p:nvPr/>
        </p:nvGrpSpPr>
        <p:grpSpPr bwMode="auto">
          <a:xfrm>
            <a:off x="7693551" y="2649131"/>
            <a:ext cx="1074737" cy="457200"/>
            <a:chOff x="4807" y="3566"/>
            <a:chExt cx="677" cy="288"/>
          </a:xfrm>
        </p:grpSpPr>
        <p:grpSp>
          <p:nvGrpSpPr>
            <p:cNvPr id="31" name="Group 175">
              <a:extLst>
                <a:ext uri="{FF2B5EF4-FFF2-40B4-BE49-F238E27FC236}">
                  <a16:creationId xmlns:a16="http://schemas.microsoft.com/office/drawing/2014/main" id="{63EDCEBB-9D94-D7F8-85DF-B0D6AA9750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33" name="Group 176">
                <a:extLst>
                  <a:ext uri="{FF2B5EF4-FFF2-40B4-BE49-F238E27FC236}">
                    <a16:creationId xmlns:a16="http://schemas.microsoft.com/office/drawing/2014/main" id="{4F17AECC-29E0-0848-E3F7-327A5EA0C7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35" name="Line 177">
                  <a:extLst>
                    <a:ext uri="{FF2B5EF4-FFF2-40B4-BE49-F238E27FC236}">
                      <a16:creationId xmlns:a16="http://schemas.microsoft.com/office/drawing/2014/main" id="{AA84BF05-0235-5C75-6AD3-756224B39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178">
                  <a:extLst>
                    <a:ext uri="{FF2B5EF4-FFF2-40B4-BE49-F238E27FC236}">
                      <a16:creationId xmlns:a16="http://schemas.microsoft.com/office/drawing/2014/main" id="{4C3C3471-C297-7061-682F-0F2411CD1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179">
                  <a:extLst>
                    <a:ext uri="{FF2B5EF4-FFF2-40B4-BE49-F238E27FC236}">
                      <a16:creationId xmlns:a16="http://schemas.microsoft.com/office/drawing/2014/main" id="{3972A4C1-F195-ABCD-7724-1A03320D7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Text Box 180">
                <a:extLst>
                  <a:ext uri="{FF2B5EF4-FFF2-40B4-BE49-F238E27FC236}">
                    <a16:creationId xmlns:a16="http://schemas.microsoft.com/office/drawing/2014/main" id="{4BD105BF-C497-F2AB-3284-971651CDCC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١٦٩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32" name="Text Box 181">
              <a:extLst>
                <a:ext uri="{FF2B5EF4-FFF2-40B4-BE49-F238E27FC236}">
                  <a16:creationId xmlns:a16="http://schemas.microsoft.com/office/drawing/2014/main" id="{E2592D59-109E-A63E-9D1D-2CF8BAB69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38" name="Text Box 182">
            <a:extLst>
              <a:ext uri="{FF2B5EF4-FFF2-40B4-BE49-F238E27FC236}">
                <a16:creationId xmlns:a16="http://schemas.microsoft.com/office/drawing/2014/main" id="{6A5C3792-3224-138F-98C4-8B5AB1402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220" y="2621138"/>
            <a:ext cx="660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١٣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9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61192" y="431988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200733" y="1364966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101">
            <a:extLst>
              <a:ext uri="{FF2B5EF4-FFF2-40B4-BE49-F238E27FC236}">
                <a16:creationId xmlns:a16="http://schemas.microsoft.com/office/drawing/2014/main" id="{5DCDACEF-2CBA-E4EE-04FB-9BBFAC1147FD}"/>
              </a:ext>
            </a:extLst>
          </p:cNvPr>
          <p:cNvGrpSpPr>
            <a:grpSpLocks/>
          </p:cNvGrpSpPr>
          <p:nvPr/>
        </p:nvGrpSpPr>
        <p:grpSpPr bwMode="auto">
          <a:xfrm>
            <a:off x="9632266" y="2620075"/>
            <a:ext cx="1295400" cy="719137"/>
            <a:chOff x="4361" y="1117"/>
            <a:chExt cx="816" cy="453"/>
          </a:xfrm>
        </p:grpSpPr>
        <p:sp>
          <p:nvSpPr>
            <p:cNvPr id="4" name="AutoShape 102">
              <a:extLst>
                <a:ext uri="{FF2B5EF4-FFF2-40B4-BE49-F238E27FC236}">
                  <a16:creationId xmlns:a16="http://schemas.microsoft.com/office/drawing/2014/main" id="{391CBD4B-DF92-AEED-356C-9A25E0ADD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id="{F67A4E81-D2F5-DEBA-4005-FFE8E017C1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605" cy="293"/>
              <a:chOff x="1693" y="3454"/>
              <a:chExt cx="605" cy="293"/>
            </a:xfrm>
          </p:grpSpPr>
          <p:grpSp>
            <p:nvGrpSpPr>
              <p:cNvPr id="8" name="Group 104">
                <a:extLst>
                  <a:ext uri="{FF2B5EF4-FFF2-40B4-BE49-F238E27FC236}">
                    <a16:creationId xmlns:a16="http://schemas.microsoft.com/office/drawing/2014/main" id="{7BC9B4F9-86CF-7604-D762-9802E47F9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13" name="Group 105">
                  <a:extLst>
                    <a:ext uri="{FF2B5EF4-FFF2-40B4-BE49-F238E27FC236}">
                      <a16:creationId xmlns:a16="http://schemas.microsoft.com/office/drawing/2014/main" id="{5DD47204-6EF0-0937-C5EE-3ECAFE5DF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16" name="Line 106">
                    <a:extLst>
                      <a:ext uri="{FF2B5EF4-FFF2-40B4-BE49-F238E27FC236}">
                        <a16:creationId xmlns:a16="http://schemas.microsoft.com/office/drawing/2014/main" id="{23E53BDD-897C-D733-B375-3320C9E7C5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" name="Line 107">
                    <a:extLst>
                      <a:ext uri="{FF2B5EF4-FFF2-40B4-BE49-F238E27FC236}">
                        <a16:creationId xmlns:a16="http://schemas.microsoft.com/office/drawing/2014/main" id="{224D0C71-F681-33A5-FACC-369C98540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" name="Line 108">
                    <a:extLst>
                      <a:ext uri="{FF2B5EF4-FFF2-40B4-BE49-F238E27FC236}">
                        <a16:creationId xmlns:a16="http://schemas.microsoft.com/office/drawing/2014/main" id="{78C59B8E-687C-FE68-463A-24D4F911BE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4" name="Text Box 109">
                  <a:extLst>
                    <a:ext uri="{FF2B5EF4-FFF2-40B4-BE49-F238E27FC236}">
                      <a16:creationId xmlns:a16="http://schemas.microsoft.com/office/drawing/2014/main" id="{7F42370A-79CA-0D2D-AAF1-82AC6546C8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٢٨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" name="Text Box 110">
                <a:extLst>
                  <a:ext uri="{FF2B5EF4-FFF2-40B4-BE49-F238E27FC236}">
                    <a16:creationId xmlns:a16="http://schemas.microsoft.com/office/drawing/2014/main" id="{52DF1E77-4114-BBA6-62A2-15EB5F6DF7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9" name="Group 137">
            <a:extLst>
              <a:ext uri="{FF2B5EF4-FFF2-40B4-BE49-F238E27FC236}">
                <a16:creationId xmlns:a16="http://schemas.microsoft.com/office/drawing/2014/main" id="{64115456-3437-B726-9702-96A62D7C0E39}"/>
              </a:ext>
            </a:extLst>
          </p:cNvPr>
          <p:cNvGrpSpPr>
            <a:grpSpLocks/>
          </p:cNvGrpSpPr>
          <p:nvPr/>
        </p:nvGrpSpPr>
        <p:grpSpPr bwMode="auto">
          <a:xfrm>
            <a:off x="3121409" y="2803425"/>
            <a:ext cx="1295400" cy="719137"/>
            <a:chOff x="4361" y="1117"/>
            <a:chExt cx="816" cy="453"/>
          </a:xfrm>
        </p:grpSpPr>
        <p:sp>
          <p:nvSpPr>
            <p:cNvPr id="20" name="AutoShape 138">
              <a:extLst>
                <a:ext uri="{FF2B5EF4-FFF2-40B4-BE49-F238E27FC236}">
                  <a16:creationId xmlns:a16="http://schemas.microsoft.com/office/drawing/2014/main" id="{0FC7AA6D-C49C-3070-331E-92F54A226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1" name="Group 139">
              <a:extLst>
                <a:ext uri="{FF2B5EF4-FFF2-40B4-BE49-F238E27FC236}">
                  <a16:creationId xmlns:a16="http://schemas.microsoft.com/office/drawing/2014/main" id="{08EEE327-3A28-9341-1A34-A74CBAB451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605" cy="293"/>
              <a:chOff x="1693" y="3454"/>
              <a:chExt cx="605" cy="293"/>
            </a:xfrm>
          </p:grpSpPr>
          <p:grpSp>
            <p:nvGrpSpPr>
              <p:cNvPr id="22" name="Group 140">
                <a:extLst>
                  <a:ext uri="{FF2B5EF4-FFF2-40B4-BE49-F238E27FC236}">
                    <a16:creationId xmlns:a16="http://schemas.microsoft.com/office/drawing/2014/main" id="{447B8541-C87D-437D-CD62-6C6E5F667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24" name="Group 141">
                  <a:extLst>
                    <a:ext uri="{FF2B5EF4-FFF2-40B4-BE49-F238E27FC236}">
                      <a16:creationId xmlns:a16="http://schemas.microsoft.com/office/drawing/2014/main" id="{67887DF9-60C9-A484-EB34-F0EB40CD11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26" name="Line 142">
                    <a:extLst>
                      <a:ext uri="{FF2B5EF4-FFF2-40B4-BE49-F238E27FC236}">
                        <a16:creationId xmlns:a16="http://schemas.microsoft.com/office/drawing/2014/main" id="{6B67969B-E4B6-D067-290E-0636CE8B0B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7" name="Line 143">
                    <a:extLst>
                      <a:ext uri="{FF2B5EF4-FFF2-40B4-BE49-F238E27FC236}">
                        <a16:creationId xmlns:a16="http://schemas.microsoft.com/office/drawing/2014/main" id="{4B9CC161-983B-278A-F7F1-D585057F40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8" name="Line 144">
                    <a:extLst>
                      <a:ext uri="{FF2B5EF4-FFF2-40B4-BE49-F238E27FC236}">
                        <a16:creationId xmlns:a16="http://schemas.microsoft.com/office/drawing/2014/main" id="{E60047DE-C849-A7B3-7BEF-FE2B582B09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5" name="Text Box 145">
                  <a:extLst>
                    <a:ext uri="{FF2B5EF4-FFF2-40B4-BE49-F238E27FC236}">
                      <a16:creationId xmlns:a16="http://schemas.microsoft.com/office/drawing/2014/main" id="{CF13FA32-A124-5340-01AD-6BA0D20D70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٦٠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3" name="Text Box 146">
                <a:extLst>
                  <a:ext uri="{FF2B5EF4-FFF2-40B4-BE49-F238E27FC236}">
                    <a16:creationId xmlns:a16="http://schemas.microsoft.com/office/drawing/2014/main" id="{13624E03-5ABA-33BF-5663-36BBFE42E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3A37BF9A-B392-7271-7465-003A343A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98" y="832999"/>
            <a:ext cx="2735262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قدر إلى أقرب عدد كلي :</a:t>
            </a:r>
            <a:endParaRPr lang="en-US" altLang="ar-SA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0" name="جدول 29">
            <a:extLst>
              <a:ext uri="{FF2B5EF4-FFF2-40B4-BE49-F238E27FC236}">
                <a16:creationId xmlns:a16="http://schemas.microsoft.com/office/drawing/2014/main" id="{3FC8177A-76EB-EBFB-AE52-BBF935ADD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927336"/>
              </p:ext>
            </p:extLst>
          </p:nvPr>
        </p:nvGraphicFramePr>
        <p:xfrm>
          <a:off x="1956470" y="1458826"/>
          <a:ext cx="8035290" cy="7921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9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2187"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٩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١٦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٢٥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٣٦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٤٩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٦٤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٨١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3A1DF87-0AED-B622-B669-25D9BA3D8546}"/>
              </a:ext>
            </a:extLst>
          </p:cNvPr>
          <p:cNvSpPr txBox="1"/>
          <p:nvPr/>
        </p:nvSpPr>
        <p:spPr>
          <a:xfrm>
            <a:off x="9691397" y="1706144"/>
            <a:ext cx="14385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صـ٦٨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6541A91-AC23-5323-D7BA-2FC31A0B6836}"/>
              </a:ext>
            </a:extLst>
          </p:cNvPr>
          <p:cNvSpPr txBox="1"/>
          <p:nvPr/>
        </p:nvSpPr>
        <p:spPr>
          <a:xfrm>
            <a:off x="8920773" y="2735602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EA0DBEE-0DFE-ED79-1A92-E164C8F7D436}"/>
              </a:ext>
            </a:extLst>
          </p:cNvPr>
          <p:cNvSpPr txBox="1"/>
          <p:nvPr/>
        </p:nvSpPr>
        <p:spPr>
          <a:xfrm>
            <a:off x="2395629" y="2802871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grpSp>
        <p:nvGrpSpPr>
          <p:cNvPr id="34" name="Group 191">
            <a:extLst>
              <a:ext uri="{FF2B5EF4-FFF2-40B4-BE49-F238E27FC236}">
                <a16:creationId xmlns:a16="http://schemas.microsoft.com/office/drawing/2014/main" id="{010BB6BB-AE12-9F0E-C10D-9F60FEDE851D}"/>
              </a:ext>
            </a:extLst>
          </p:cNvPr>
          <p:cNvGrpSpPr>
            <a:grpSpLocks/>
          </p:cNvGrpSpPr>
          <p:nvPr/>
        </p:nvGrpSpPr>
        <p:grpSpPr bwMode="auto">
          <a:xfrm>
            <a:off x="8607089" y="4353902"/>
            <a:ext cx="3105150" cy="709612"/>
            <a:chOff x="3440" y="2886"/>
            <a:chExt cx="1956" cy="447"/>
          </a:xfrm>
        </p:grpSpPr>
        <p:sp>
          <p:nvSpPr>
            <p:cNvPr id="35" name="Text Box 192">
              <a:extLst>
                <a:ext uri="{FF2B5EF4-FFF2-40B4-BE49-F238E27FC236}">
                  <a16:creationId xmlns:a16="http://schemas.microsoft.com/office/drawing/2014/main" id="{9BCB5038-C323-6434-965F-7A5DFE542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 dirty="0">
                  <a:solidFill>
                    <a:srgbClr val="0033CC"/>
                  </a:solidFill>
                </a:rPr>
                <a:t>&lt;</a:t>
              </a:r>
              <a:endParaRPr lang="en-US" altLang="en-US" sz="4000" b="1" dirty="0">
                <a:solidFill>
                  <a:srgbClr val="0033CC"/>
                </a:solidFill>
              </a:endParaRPr>
            </a:p>
          </p:txBody>
        </p:sp>
        <p:sp>
          <p:nvSpPr>
            <p:cNvPr id="36" name="AutoShape 193">
              <a:extLst>
                <a:ext uri="{FF2B5EF4-FFF2-40B4-BE49-F238E27FC236}">
                  <a16:creationId xmlns:a16="http://schemas.microsoft.com/office/drawing/2014/main" id="{141BE99C-9FEA-1F19-6E7E-BE7ED7810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٢٨</a:t>
              </a:r>
              <a:endParaRPr lang="en-US" altLang="en-US" sz="2800" b="1" dirty="0"/>
            </a:p>
          </p:txBody>
        </p:sp>
        <p:sp>
          <p:nvSpPr>
            <p:cNvPr id="37" name="Text Box 194">
              <a:extLst>
                <a:ext uri="{FF2B5EF4-FFF2-40B4-BE49-F238E27FC236}">
                  <a16:creationId xmlns:a16="http://schemas.microsoft.com/office/drawing/2014/main" id="{2DADC78A-B20C-59FE-AF2F-8004B22F0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38" name="AutoShape 195">
              <a:extLst>
                <a:ext uri="{FF2B5EF4-FFF2-40B4-BE49-F238E27FC236}">
                  <a16:creationId xmlns:a16="http://schemas.microsoft.com/office/drawing/2014/main" id="{B19E21C2-6652-0827-9BEB-E8579A2D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٢٥</a:t>
              </a:r>
              <a:endParaRPr lang="en-US" altLang="en-US" sz="2800" b="1" dirty="0"/>
            </a:p>
          </p:txBody>
        </p:sp>
        <p:sp>
          <p:nvSpPr>
            <p:cNvPr id="39" name="AutoShape 196">
              <a:extLst>
                <a:ext uri="{FF2B5EF4-FFF2-40B4-BE49-F238E27FC236}">
                  <a16:creationId xmlns:a16="http://schemas.microsoft.com/office/drawing/2014/main" id="{18255371-35FA-CB6A-DD4D-F8293F012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٣٦</a:t>
              </a:r>
              <a:endParaRPr lang="en-US" altLang="en-US" sz="2800" b="1" dirty="0"/>
            </a:p>
          </p:txBody>
        </p:sp>
      </p:grpSp>
      <p:grpSp>
        <p:nvGrpSpPr>
          <p:cNvPr id="40" name="Group 174">
            <a:extLst>
              <a:ext uri="{FF2B5EF4-FFF2-40B4-BE49-F238E27FC236}">
                <a16:creationId xmlns:a16="http://schemas.microsoft.com/office/drawing/2014/main" id="{02A53530-53D9-4F7B-C402-A5035C5333F7}"/>
              </a:ext>
            </a:extLst>
          </p:cNvPr>
          <p:cNvGrpSpPr>
            <a:grpSpLocks/>
          </p:cNvGrpSpPr>
          <p:nvPr/>
        </p:nvGrpSpPr>
        <p:grpSpPr bwMode="auto">
          <a:xfrm>
            <a:off x="7989548" y="2862162"/>
            <a:ext cx="1074737" cy="457200"/>
            <a:chOff x="4807" y="3566"/>
            <a:chExt cx="677" cy="288"/>
          </a:xfrm>
        </p:grpSpPr>
        <p:grpSp>
          <p:nvGrpSpPr>
            <p:cNvPr id="41" name="Group 175">
              <a:extLst>
                <a:ext uri="{FF2B5EF4-FFF2-40B4-BE49-F238E27FC236}">
                  <a16:creationId xmlns:a16="http://schemas.microsoft.com/office/drawing/2014/main" id="{5E4435A1-30F2-B756-2F6B-6267EE0E8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43" name="Group 176">
                <a:extLst>
                  <a:ext uri="{FF2B5EF4-FFF2-40B4-BE49-F238E27FC236}">
                    <a16:creationId xmlns:a16="http://schemas.microsoft.com/office/drawing/2014/main" id="{0DCB5E0A-5D3D-78F9-C965-625BC310E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45" name="Line 177">
                  <a:extLst>
                    <a:ext uri="{FF2B5EF4-FFF2-40B4-BE49-F238E27FC236}">
                      <a16:creationId xmlns:a16="http://schemas.microsoft.com/office/drawing/2014/main" id="{347158AE-33D5-1F07-5F5F-507368B45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78">
                  <a:extLst>
                    <a:ext uri="{FF2B5EF4-FFF2-40B4-BE49-F238E27FC236}">
                      <a16:creationId xmlns:a16="http://schemas.microsoft.com/office/drawing/2014/main" id="{B6E135AC-6DB2-37FA-9D8B-DA61CA1B00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179">
                  <a:extLst>
                    <a:ext uri="{FF2B5EF4-FFF2-40B4-BE49-F238E27FC236}">
                      <a16:creationId xmlns:a16="http://schemas.microsoft.com/office/drawing/2014/main" id="{D2279FB4-1C37-8AAA-71A2-498923063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" name="Text Box 180">
                <a:extLst>
                  <a:ext uri="{FF2B5EF4-FFF2-40B4-BE49-F238E27FC236}">
                    <a16:creationId xmlns:a16="http://schemas.microsoft.com/office/drawing/2014/main" id="{0E77F531-4E6C-7215-8A91-26CE01F70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42" name="Text Box 181">
              <a:extLst>
                <a:ext uri="{FF2B5EF4-FFF2-40B4-BE49-F238E27FC236}">
                  <a16:creationId xmlns:a16="http://schemas.microsoft.com/office/drawing/2014/main" id="{4AF1270A-8A19-5F63-8FD4-0335C9B78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48" name="Text Box 182">
            <a:extLst>
              <a:ext uri="{FF2B5EF4-FFF2-40B4-BE49-F238E27FC236}">
                <a16:creationId xmlns:a16="http://schemas.microsoft.com/office/drawing/2014/main" id="{952D8145-7BFB-FA44-EE8D-E652E5CD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673" y="2834169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٥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49" name="Group 191">
            <a:extLst>
              <a:ext uri="{FF2B5EF4-FFF2-40B4-BE49-F238E27FC236}">
                <a16:creationId xmlns:a16="http://schemas.microsoft.com/office/drawing/2014/main" id="{82821E56-E898-9F97-9C0F-899F8FBE4FCB}"/>
              </a:ext>
            </a:extLst>
          </p:cNvPr>
          <p:cNvGrpSpPr>
            <a:grpSpLocks/>
          </p:cNvGrpSpPr>
          <p:nvPr/>
        </p:nvGrpSpPr>
        <p:grpSpPr bwMode="auto">
          <a:xfrm>
            <a:off x="1503747" y="4588058"/>
            <a:ext cx="3105150" cy="709612"/>
            <a:chOff x="3440" y="2886"/>
            <a:chExt cx="1956" cy="447"/>
          </a:xfrm>
        </p:grpSpPr>
        <p:sp>
          <p:nvSpPr>
            <p:cNvPr id="50" name="Text Box 192">
              <a:extLst>
                <a:ext uri="{FF2B5EF4-FFF2-40B4-BE49-F238E27FC236}">
                  <a16:creationId xmlns:a16="http://schemas.microsoft.com/office/drawing/2014/main" id="{31619817-866B-B68B-B701-F8BC9900B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 dirty="0">
                  <a:solidFill>
                    <a:srgbClr val="0033CC"/>
                  </a:solidFill>
                </a:rPr>
                <a:t>&lt;</a:t>
              </a:r>
              <a:endParaRPr lang="en-US" altLang="en-US" sz="4000" b="1" dirty="0">
                <a:solidFill>
                  <a:srgbClr val="0033CC"/>
                </a:solidFill>
              </a:endParaRPr>
            </a:p>
          </p:txBody>
        </p:sp>
        <p:sp>
          <p:nvSpPr>
            <p:cNvPr id="51" name="AutoShape 193">
              <a:extLst>
                <a:ext uri="{FF2B5EF4-FFF2-40B4-BE49-F238E27FC236}">
                  <a16:creationId xmlns:a16="http://schemas.microsoft.com/office/drawing/2014/main" id="{67B86C36-531E-DA1E-BF99-DFFC0B065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٦٠</a:t>
              </a:r>
              <a:endParaRPr lang="en-US" altLang="en-US" sz="2800" b="1" dirty="0"/>
            </a:p>
          </p:txBody>
        </p:sp>
        <p:sp>
          <p:nvSpPr>
            <p:cNvPr id="52" name="Text Box 194">
              <a:extLst>
                <a:ext uri="{FF2B5EF4-FFF2-40B4-BE49-F238E27FC236}">
                  <a16:creationId xmlns:a16="http://schemas.microsoft.com/office/drawing/2014/main" id="{EF2DF2F0-C737-5122-EE18-0820D348E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53" name="AutoShape 195">
              <a:extLst>
                <a:ext uri="{FF2B5EF4-FFF2-40B4-BE49-F238E27FC236}">
                  <a16:creationId xmlns:a16="http://schemas.microsoft.com/office/drawing/2014/main" id="{7C560DF9-D860-1A0B-8A67-B5FF94C56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٤٩</a:t>
              </a:r>
              <a:endParaRPr lang="en-US" altLang="en-US" sz="2800" b="1" dirty="0"/>
            </a:p>
          </p:txBody>
        </p:sp>
        <p:sp>
          <p:nvSpPr>
            <p:cNvPr id="54" name="AutoShape 196">
              <a:extLst>
                <a:ext uri="{FF2B5EF4-FFF2-40B4-BE49-F238E27FC236}">
                  <a16:creationId xmlns:a16="http://schemas.microsoft.com/office/drawing/2014/main" id="{DACF9B70-28C7-28D1-1171-4477757D0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٦٤</a:t>
              </a:r>
              <a:endParaRPr lang="en-US" altLang="en-US" sz="2800" b="1" dirty="0"/>
            </a:p>
          </p:txBody>
        </p:sp>
      </p:grpSp>
      <p:grpSp>
        <p:nvGrpSpPr>
          <p:cNvPr id="55" name="Group 174">
            <a:extLst>
              <a:ext uri="{FF2B5EF4-FFF2-40B4-BE49-F238E27FC236}">
                <a16:creationId xmlns:a16="http://schemas.microsoft.com/office/drawing/2014/main" id="{A666D2D6-1324-ADB0-C760-579D5783350B}"/>
              </a:ext>
            </a:extLst>
          </p:cNvPr>
          <p:cNvGrpSpPr>
            <a:grpSpLocks/>
          </p:cNvGrpSpPr>
          <p:nvPr/>
        </p:nvGrpSpPr>
        <p:grpSpPr bwMode="auto">
          <a:xfrm>
            <a:off x="1527103" y="2969609"/>
            <a:ext cx="1074737" cy="457200"/>
            <a:chOff x="4807" y="3566"/>
            <a:chExt cx="677" cy="288"/>
          </a:xfrm>
        </p:grpSpPr>
        <p:grpSp>
          <p:nvGrpSpPr>
            <p:cNvPr id="56" name="Group 175">
              <a:extLst>
                <a:ext uri="{FF2B5EF4-FFF2-40B4-BE49-F238E27FC236}">
                  <a16:creationId xmlns:a16="http://schemas.microsoft.com/office/drawing/2014/main" id="{BFB93DAF-9099-CC20-6E13-BAF0B5267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58" name="Group 176">
                <a:extLst>
                  <a:ext uri="{FF2B5EF4-FFF2-40B4-BE49-F238E27FC236}">
                    <a16:creationId xmlns:a16="http://schemas.microsoft.com/office/drawing/2014/main" id="{208AD8E5-EFC6-187D-094F-C873BD8C3C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60" name="Line 177">
                  <a:extLst>
                    <a:ext uri="{FF2B5EF4-FFF2-40B4-BE49-F238E27FC236}">
                      <a16:creationId xmlns:a16="http://schemas.microsoft.com/office/drawing/2014/main" id="{ECA70072-3E36-B0FB-FE9B-076F4E93A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78">
                  <a:extLst>
                    <a:ext uri="{FF2B5EF4-FFF2-40B4-BE49-F238E27FC236}">
                      <a16:creationId xmlns:a16="http://schemas.microsoft.com/office/drawing/2014/main" id="{04F0254A-8520-08AE-1C5C-1F9115D32A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79">
                  <a:extLst>
                    <a:ext uri="{FF2B5EF4-FFF2-40B4-BE49-F238E27FC236}">
                      <a16:creationId xmlns:a16="http://schemas.microsoft.com/office/drawing/2014/main" id="{3338863C-53B9-022B-C887-92862B3DE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Text Box 180">
                <a:extLst>
                  <a:ext uri="{FF2B5EF4-FFF2-40B4-BE49-F238E27FC236}">
                    <a16:creationId xmlns:a16="http://schemas.microsoft.com/office/drawing/2014/main" id="{1F8250F2-3D3C-5EBC-8C4A-5E2C5BA8D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٦٤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57" name="Text Box 181">
              <a:extLst>
                <a:ext uri="{FF2B5EF4-FFF2-40B4-BE49-F238E27FC236}">
                  <a16:creationId xmlns:a16="http://schemas.microsoft.com/office/drawing/2014/main" id="{FE8A093C-4BF8-D5BD-2373-F806AFFA1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63" name="Text Box 182">
            <a:extLst>
              <a:ext uri="{FF2B5EF4-FFF2-40B4-BE49-F238E27FC236}">
                <a16:creationId xmlns:a16="http://schemas.microsoft.com/office/drawing/2014/main" id="{5E8716C5-F9F0-3C6D-1BF3-815D36569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378" y="3000975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٨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76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3" grpId="0"/>
      <p:bldP spid="48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46926" y="42990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20EFB32-1D07-C026-795C-052C71925AEC}"/>
              </a:ext>
            </a:extLst>
          </p:cNvPr>
          <p:cNvSpPr/>
          <p:nvPr/>
        </p:nvSpPr>
        <p:spPr>
          <a:xfrm rot="385153">
            <a:off x="9979044" y="139025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E712FEC-4D34-657E-A5A7-B8D5E89A6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424409"/>
              </p:ext>
            </p:extLst>
          </p:nvPr>
        </p:nvGraphicFramePr>
        <p:xfrm>
          <a:off x="1553847" y="1465410"/>
          <a:ext cx="8604445" cy="7921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20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0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0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187"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١٠٠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١٢١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١٦٩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400" b="1" dirty="0"/>
                        <a:t>١٩٦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٢٢٥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265">
            <a:extLst>
              <a:ext uri="{FF2B5EF4-FFF2-40B4-BE49-F238E27FC236}">
                <a16:creationId xmlns:a16="http://schemas.microsoft.com/office/drawing/2014/main" id="{E21ACE30-4D61-0488-0183-1BEBCE46FFC6}"/>
              </a:ext>
            </a:extLst>
          </p:cNvPr>
          <p:cNvGrpSpPr>
            <a:grpSpLocks/>
          </p:cNvGrpSpPr>
          <p:nvPr/>
        </p:nvGrpSpPr>
        <p:grpSpPr bwMode="auto">
          <a:xfrm>
            <a:off x="10100484" y="3163921"/>
            <a:ext cx="1295400" cy="719138"/>
            <a:chOff x="4361" y="1117"/>
            <a:chExt cx="816" cy="453"/>
          </a:xfrm>
        </p:grpSpPr>
        <p:sp>
          <p:nvSpPr>
            <p:cNvPr id="8" name="AutoShape 266">
              <a:extLst>
                <a:ext uri="{FF2B5EF4-FFF2-40B4-BE49-F238E27FC236}">
                  <a16:creationId xmlns:a16="http://schemas.microsoft.com/office/drawing/2014/main" id="{330B63EB-4433-48DD-7EC7-F35F622AE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" name="Group 267">
              <a:extLst>
                <a:ext uri="{FF2B5EF4-FFF2-40B4-BE49-F238E27FC236}">
                  <a16:creationId xmlns:a16="http://schemas.microsoft.com/office/drawing/2014/main" id="{D69A5630-F11F-DE58-F739-938F7AEFE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605" cy="293"/>
              <a:chOff x="1693" y="3454"/>
              <a:chExt cx="605" cy="293"/>
            </a:xfrm>
          </p:grpSpPr>
          <p:grpSp>
            <p:nvGrpSpPr>
              <p:cNvPr id="13" name="Group 268">
                <a:extLst>
                  <a:ext uri="{FF2B5EF4-FFF2-40B4-BE49-F238E27FC236}">
                    <a16:creationId xmlns:a16="http://schemas.microsoft.com/office/drawing/2014/main" id="{8A0537FF-5EDE-2F9A-7B2F-1785BD1DF6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16" name="Group 269">
                  <a:extLst>
                    <a:ext uri="{FF2B5EF4-FFF2-40B4-BE49-F238E27FC236}">
                      <a16:creationId xmlns:a16="http://schemas.microsoft.com/office/drawing/2014/main" id="{150DF543-E791-2B28-130F-AEEDD91E10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18" name="Line 270">
                    <a:extLst>
                      <a:ext uri="{FF2B5EF4-FFF2-40B4-BE49-F238E27FC236}">
                        <a16:creationId xmlns:a16="http://schemas.microsoft.com/office/drawing/2014/main" id="{EBB349F1-765C-376E-E394-98FA65E7F8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" name="Line 271">
                    <a:extLst>
                      <a:ext uri="{FF2B5EF4-FFF2-40B4-BE49-F238E27FC236}">
                        <a16:creationId xmlns:a16="http://schemas.microsoft.com/office/drawing/2014/main" id="{626164EB-D87F-54FC-9022-7A80B032F7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0" name="Line 272">
                    <a:extLst>
                      <a:ext uri="{FF2B5EF4-FFF2-40B4-BE49-F238E27FC236}">
                        <a16:creationId xmlns:a16="http://schemas.microsoft.com/office/drawing/2014/main" id="{78F929FE-2315-C1E2-B3A0-8211A8B1B1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7" name="Text Box 273">
                  <a:extLst>
                    <a:ext uri="{FF2B5EF4-FFF2-40B4-BE49-F238E27FC236}">
                      <a16:creationId xmlns:a16="http://schemas.microsoft.com/office/drawing/2014/main" id="{3CF4A618-8775-1AE4-CF9A-0AAC1E208D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١٣٥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4" name="Text Box 274">
                <a:extLst>
                  <a:ext uri="{FF2B5EF4-FFF2-40B4-BE49-F238E27FC236}">
                    <a16:creationId xmlns:a16="http://schemas.microsoft.com/office/drawing/2014/main" id="{2337B6A3-DCE7-0313-253D-01336EFAF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1" name="AutoShape 25">
            <a:extLst>
              <a:ext uri="{FF2B5EF4-FFF2-40B4-BE49-F238E27FC236}">
                <a16:creationId xmlns:a16="http://schemas.microsoft.com/office/drawing/2014/main" id="{F46472F6-D58E-01C2-F0AB-1760E6DDA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150" y="724823"/>
            <a:ext cx="2735262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قدر إلى أقرب عدد كلي :</a:t>
            </a:r>
            <a:endParaRPr lang="en-US" altLang="ar-SA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F9511E8-AA4B-14AE-A49A-C4FD9F18DA5D}"/>
              </a:ext>
            </a:extLst>
          </p:cNvPr>
          <p:cNvSpPr txBox="1"/>
          <p:nvPr/>
        </p:nvSpPr>
        <p:spPr>
          <a:xfrm>
            <a:off x="4934406" y="989593"/>
            <a:ext cx="14385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صـ٦٨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0C0485A-FC4F-4079-B350-AA40E58A9205}"/>
              </a:ext>
            </a:extLst>
          </p:cNvPr>
          <p:cNvSpPr txBox="1"/>
          <p:nvPr/>
        </p:nvSpPr>
        <p:spPr>
          <a:xfrm>
            <a:off x="9168474" y="3212230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grpSp>
        <p:nvGrpSpPr>
          <p:cNvPr id="24" name="Group 191">
            <a:extLst>
              <a:ext uri="{FF2B5EF4-FFF2-40B4-BE49-F238E27FC236}">
                <a16:creationId xmlns:a16="http://schemas.microsoft.com/office/drawing/2014/main" id="{D69F7602-8C85-9581-BAE3-75EAF5F2DF84}"/>
              </a:ext>
            </a:extLst>
          </p:cNvPr>
          <p:cNvGrpSpPr>
            <a:grpSpLocks/>
          </p:cNvGrpSpPr>
          <p:nvPr/>
        </p:nvGrpSpPr>
        <p:grpSpPr bwMode="auto">
          <a:xfrm>
            <a:off x="5653659" y="4600404"/>
            <a:ext cx="3105150" cy="709612"/>
            <a:chOff x="3440" y="2886"/>
            <a:chExt cx="1956" cy="447"/>
          </a:xfrm>
        </p:grpSpPr>
        <p:sp>
          <p:nvSpPr>
            <p:cNvPr id="25" name="Text Box 192">
              <a:extLst>
                <a:ext uri="{FF2B5EF4-FFF2-40B4-BE49-F238E27FC236}">
                  <a16:creationId xmlns:a16="http://schemas.microsoft.com/office/drawing/2014/main" id="{68DB7F8C-8CCA-DCFA-4DA2-3AD691DE6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 dirty="0">
                  <a:solidFill>
                    <a:srgbClr val="0033CC"/>
                  </a:solidFill>
                </a:rPr>
                <a:t>&lt;</a:t>
              </a:r>
              <a:endParaRPr lang="en-US" altLang="en-US" sz="4000" b="1" dirty="0">
                <a:solidFill>
                  <a:srgbClr val="0033CC"/>
                </a:solidFill>
              </a:endParaRPr>
            </a:p>
          </p:txBody>
        </p:sp>
        <p:sp>
          <p:nvSpPr>
            <p:cNvPr id="26" name="AutoShape 193">
              <a:extLst>
                <a:ext uri="{FF2B5EF4-FFF2-40B4-BE49-F238E27FC236}">
                  <a16:creationId xmlns:a16="http://schemas.microsoft.com/office/drawing/2014/main" id="{690F289F-A95A-A29F-BCCE-80D2597AF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١٣٥</a:t>
              </a:r>
              <a:endParaRPr lang="en-US" altLang="en-US" sz="2800" b="1" dirty="0"/>
            </a:p>
          </p:txBody>
        </p:sp>
        <p:sp>
          <p:nvSpPr>
            <p:cNvPr id="27" name="Text Box 194">
              <a:extLst>
                <a:ext uri="{FF2B5EF4-FFF2-40B4-BE49-F238E27FC236}">
                  <a16:creationId xmlns:a16="http://schemas.microsoft.com/office/drawing/2014/main" id="{4544C7D1-6033-A532-F4BA-404949654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 dirty="0">
                  <a:solidFill>
                    <a:srgbClr val="0033CC"/>
                  </a:solidFill>
                </a:rPr>
                <a:t>&lt;</a:t>
              </a:r>
              <a:endParaRPr lang="en-US" altLang="en-US" sz="4000" b="1" dirty="0">
                <a:solidFill>
                  <a:srgbClr val="0033CC"/>
                </a:solidFill>
              </a:endParaRPr>
            </a:p>
          </p:txBody>
        </p:sp>
        <p:sp>
          <p:nvSpPr>
            <p:cNvPr id="28" name="AutoShape 195">
              <a:extLst>
                <a:ext uri="{FF2B5EF4-FFF2-40B4-BE49-F238E27FC236}">
                  <a16:creationId xmlns:a16="http://schemas.microsoft.com/office/drawing/2014/main" id="{AC1F2E2B-FF7D-E9E2-FDF4-E51D17429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١٢١</a:t>
              </a:r>
              <a:endParaRPr lang="en-US" altLang="en-US" sz="2800" b="1" dirty="0"/>
            </a:p>
          </p:txBody>
        </p:sp>
        <p:sp>
          <p:nvSpPr>
            <p:cNvPr id="29" name="AutoShape 196">
              <a:extLst>
                <a:ext uri="{FF2B5EF4-FFF2-40B4-BE49-F238E27FC236}">
                  <a16:creationId xmlns:a16="http://schemas.microsoft.com/office/drawing/2014/main" id="{C0DCAB34-9F4E-C343-B320-F22F68454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١٦٩</a:t>
              </a:r>
              <a:endParaRPr lang="en-US" altLang="en-US" sz="2800" b="1" dirty="0"/>
            </a:p>
          </p:txBody>
        </p:sp>
      </p:grpSp>
      <p:grpSp>
        <p:nvGrpSpPr>
          <p:cNvPr id="38" name="Group 174">
            <a:extLst>
              <a:ext uri="{FF2B5EF4-FFF2-40B4-BE49-F238E27FC236}">
                <a16:creationId xmlns:a16="http://schemas.microsoft.com/office/drawing/2014/main" id="{899BC864-3288-E6C7-788D-E4D7214AD2E8}"/>
              </a:ext>
            </a:extLst>
          </p:cNvPr>
          <p:cNvGrpSpPr>
            <a:grpSpLocks/>
          </p:cNvGrpSpPr>
          <p:nvPr/>
        </p:nvGrpSpPr>
        <p:grpSpPr bwMode="auto">
          <a:xfrm>
            <a:off x="8249919" y="3354596"/>
            <a:ext cx="1074737" cy="457200"/>
            <a:chOff x="4807" y="3566"/>
            <a:chExt cx="677" cy="288"/>
          </a:xfrm>
        </p:grpSpPr>
        <p:grpSp>
          <p:nvGrpSpPr>
            <p:cNvPr id="39" name="Group 175">
              <a:extLst>
                <a:ext uri="{FF2B5EF4-FFF2-40B4-BE49-F238E27FC236}">
                  <a16:creationId xmlns:a16="http://schemas.microsoft.com/office/drawing/2014/main" id="{F8879C2C-FC1A-7F18-877E-60F2E6B32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41" name="Group 176">
                <a:extLst>
                  <a:ext uri="{FF2B5EF4-FFF2-40B4-BE49-F238E27FC236}">
                    <a16:creationId xmlns:a16="http://schemas.microsoft.com/office/drawing/2014/main" id="{6C7CCA94-9000-DEED-4DCC-C2436658EE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43" name="Line 177">
                  <a:extLst>
                    <a:ext uri="{FF2B5EF4-FFF2-40B4-BE49-F238E27FC236}">
                      <a16:creationId xmlns:a16="http://schemas.microsoft.com/office/drawing/2014/main" id="{D21188B2-82ED-A4BC-E20B-4CB5B1D200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78">
                  <a:extLst>
                    <a:ext uri="{FF2B5EF4-FFF2-40B4-BE49-F238E27FC236}">
                      <a16:creationId xmlns:a16="http://schemas.microsoft.com/office/drawing/2014/main" id="{A752E281-E974-6ADA-1BBF-61403A6ABB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79">
                  <a:extLst>
                    <a:ext uri="{FF2B5EF4-FFF2-40B4-BE49-F238E27FC236}">
                      <a16:creationId xmlns:a16="http://schemas.microsoft.com/office/drawing/2014/main" id="{C9D7BB93-D9C6-3CA0-56D7-9339C6060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" name="Text Box 180">
                <a:extLst>
                  <a:ext uri="{FF2B5EF4-FFF2-40B4-BE49-F238E27FC236}">
                    <a16:creationId xmlns:a16="http://schemas.microsoft.com/office/drawing/2014/main" id="{D4FD5DD0-5CCD-8AE4-C7E2-F19A47F26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١٢١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40" name="Text Box 181">
              <a:extLst>
                <a:ext uri="{FF2B5EF4-FFF2-40B4-BE49-F238E27FC236}">
                  <a16:creationId xmlns:a16="http://schemas.microsoft.com/office/drawing/2014/main" id="{0CF93CE0-98BF-CB4B-7ECB-C09C5C15C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46" name="Text Box 182">
            <a:extLst>
              <a:ext uri="{FF2B5EF4-FFF2-40B4-BE49-F238E27FC236}">
                <a16:creationId xmlns:a16="http://schemas.microsoft.com/office/drawing/2014/main" id="{4470E674-283A-D58F-75A0-9A5E17D26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148" y="3373836"/>
            <a:ext cx="777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١١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4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61192" y="431988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200733" y="1364966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101">
            <a:extLst>
              <a:ext uri="{FF2B5EF4-FFF2-40B4-BE49-F238E27FC236}">
                <a16:creationId xmlns:a16="http://schemas.microsoft.com/office/drawing/2014/main" id="{5DCDACEF-2CBA-E4EE-04FB-9BBFAC1147FD}"/>
              </a:ext>
            </a:extLst>
          </p:cNvPr>
          <p:cNvGrpSpPr>
            <a:grpSpLocks/>
          </p:cNvGrpSpPr>
          <p:nvPr/>
        </p:nvGrpSpPr>
        <p:grpSpPr bwMode="auto">
          <a:xfrm>
            <a:off x="9632266" y="2620075"/>
            <a:ext cx="1295400" cy="719137"/>
            <a:chOff x="4361" y="1117"/>
            <a:chExt cx="816" cy="453"/>
          </a:xfrm>
        </p:grpSpPr>
        <p:sp>
          <p:nvSpPr>
            <p:cNvPr id="4" name="AutoShape 102">
              <a:extLst>
                <a:ext uri="{FF2B5EF4-FFF2-40B4-BE49-F238E27FC236}">
                  <a16:creationId xmlns:a16="http://schemas.microsoft.com/office/drawing/2014/main" id="{391CBD4B-DF92-AEED-356C-9A25E0ADD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id="{F67A4E81-D2F5-DEBA-4005-FFE8E017C1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605" cy="293"/>
              <a:chOff x="1693" y="3454"/>
              <a:chExt cx="605" cy="293"/>
            </a:xfrm>
          </p:grpSpPr>
          <p:grpSp>
            <p:nvGrpSpPr>
              <p:cNvPr id="8" name="Group 104">
                <a:extLst>
                  <a:ext uri="{FF2B5EF4-FFF2-40B4-BE49-F238E27FC236}">
                    <a16:creationId xmlns:a16="http://schemas.microsoft.com/office/drawing/2014/main" id="{7BC9B4F9-86CF-7604-D762-9802E47F9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13" name="Group 105">
                  <a:extLst>
                    <a:ext uri="{FF2B5EF4-FFF2-40B4-BE49-F238E27FC236}">
                      <a16:creationId xmlns:a16="http://schemas.microsoft.com/office/drawing/2014/main" id="{5DD47204-6EF0-0937-C5EE-3ECAFE5DF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16" name="Line 106">
                    <a:extLst>
                      <a:ext uri="{FF2B5EF4-FFF2-40B4-BE49-F238E27FC236}">
                        <a16:creationId xmlns:a16="http://schemas.microsoft.com/office/drawing/2014/main" id="{23E53BDD-897C-D733-B375-3320C9E7C5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" name="Line 107">
                    <a:extLst>
                      <a:ext uri="{FF2B5EF4-FFF2-40B4-BE49-F238E27FC236}">
                        <a16:creationId xmlns:a16="http://schemas.microsoft.com/office/drawing/2014/main" id="{224D0C71-F681-33A5-FACC-369C98540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" name="Line 108">
                    <a:extLst>
                      <a:ext uri="{FF2B5EF4-FFF2-40B4-BE49-F238E27FC236}">
                        <a16:creationId xmlns:a16="http://schemas.microsoft.com/office/drawing/2014/main" id="{78C59B8E-687C-FE68-463A-24D4F911BE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4" name="Text Box 109">
                  <a:extLst>
                    <a:ext uri="{FF2B5EF4-FFF2-40B4-BE49-F238E27FC236}">
                      <a16:creationId xmlns:a16="http://schemas.microsoft.com/office/drawing/2014/main" id="{7F42370A-79CA-0D2D-AAF1-82AC6546C8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١٣.٥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" name="Text Box 110">
                <a:extLst>
                  <a:ext uri="{FF2B5EF4-FFF2-40B4-BE49-F238E27FC236}">
                    <a16:creationId xmlns:a16="http://schemas.microsoft.com/office/drawing/2014/main" id="{52DF1E77-4114-BBA6-62A2-15EB5F6DF7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9" name="Group 137">
            <a:extLst>
              <a:ext uri="{FF2B5EF4-FFF2-40B4-BE49-F238E27FC236}">
                <a16:creationId xmlns:a16="http://schemas.microsoft.com/office/drawing/2014/main" id="{64115456-3437-B726-9702-96A62D7C0E39}"/>
              </a:ext>
            </a:extLst>
          </p:cNvPr>
          <p:cNvGrpSpPr>
            <a:grpSpLocks/>
          </p:cNvGrpSpPr>
          <p:nvPr/>
        </p:nvGrpSpPr>
        <p:grpSpPr bwMode="auto">
          <a:xfrm>
            <a:off x="3121409" y="2803425"/>
            <a:ext cx="1295400" cy="719137"/>
            <a:chOff x="4361" y="1117"/>
            <a:chExt cx="816" cy="453"/>
          </a:xfrm>
        </p:grpSpPr>
        <p:sp>
          <p:nvSpPr>
            <p:cNvPr id="20" name="AutoShape 138">
              <a:extLst>
                <a:ext uri="{FF2B5EF4-FFF2-40B4-BE49-F238E27FC236}">
                  <a16:creationId xmlns:a16="http://schemas.microsoft.com/office/drawing/2014/main" id="{0FC7AA6D-C49C-3070-331E-92F54A226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1" name="Group 139">
              <a:extLst>
                <a:ext uri="{FF2B5EF4-FFF2-40B4-BE49-F238E27FC236}">
                  <a16:creationId xmlns:a16="http://schemas.microsoft.com/office/drawing/2014/main" id="{08EEE327-3A28-9341-1A34-A74CBAB451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596" cy="307"/>
              <a:chOff x="1693" y="3454"/>
              <a:chExt cx="596" cy="307"/>
            </a:xfrm>
          </p:grpSpPr>
          <p:grpSp>
            <p:nvGrpSpPr>
              <p:cNvPr id="22" name="Group 140">
                <a:extLst>
                  <a:ext uri="{FF2B5EF4-FFF2-40B4-BE49-F238E27FC236}">
                    <a16:creationId xmlns:a16="http://schemas.microsoft.com/office/drawing/2014/main" id="{447B8541-C87D-437D-CD62-6C6E5F667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7" y="3473"/>
                <a:ext cx="542" cy="288"/>
                <a:chOff x="1747" y="3473"/>
                <a:chExt cx="542" cy="288"/>
              </a:xfrm>
            </p:grpSpPr>
            <p:grpSp>
              <p:nvGrpSpPr>
                <p:cNvPr id="24" name="Group 141">
                  <a:extLst>
                    <a:ext uri="{FF2B5EF4-FFF2-40B4-BE49-F238E27FC236}">
                      <a16:creationId xmlns:a16="http://schemas.microsoft.com/office/drawing/2014/main" id="{67887DF9-60C9-A484-EB34-F0EB40CD11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26" name="Line 142">
                    <a:extLst>
                      <a:ext uri="{FF2B5EF4-FFF2-40B4-BE49-F238E27FC236}">
                        <a16:creationId xmlns:a16="http://schemas.microsoft.com/office/drawing/2014/main" id="{6B67969B-E4B6-D067-290E-0636CE8B0B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7" name="Line 143">
                    <a:extLst>
                      <a:ext uri="{FF2B5EF4-FFF2-40B4-BE49-F238E27FC236}">
                        <a16:creationId xmlns:a16="http://schemas.microsoft.com/office/drawing/2014/main" id="{4B9CC161-983B-278A-F7F1-D585057F40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8" name="Line 144">
                    <a:extLst>
                      <a:ext uri="{FF2B5EF4-FFF2-40B4-BE49-F238E27FC236}">
                        <a16:creationId xmlns:a16="http://schemas.microsoft.com/office/drawing/2014/main" id="{E60047DE-C849-A7B3-7BEF-FE2B582B09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5" name="Text Box 145">
                  <a:extLst>
                    <a:ext uri="{FF2B5EF4-FFF2-40B4-BE49-F238E27FC236}">
                      <a16:creationId xmlns:a16="http://schemas.microsoft.com/office/drawing/2014/main" id="{CF13FA32-A124-5340-01AD-6BA0D20D70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7" y="3473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٣٨،٧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3" name="Text Box 146">
                <a:extLst>
                  <a:ext uri="{FF2B5EF4-FFF2-40B4-BE49-F238E27FC236}">
                    <a16:creationId xmlns:a16="http://schemas.microsoft.com/office/drawing/2014/main" id="{13624E03-5ABA-33BF-5663-36BBFE42E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3A37BF9A-B392-7271-7465-003A343A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98" y="832999"/>
            <a:ext cx="2735262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قدر إلى أقرب عدد كلي :</a:t>
            </a:r>
            <a:endParaRPr lang="en-US" altLang="ar-SA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0" name="جدول 29">
            <a:extLst>
              <a:ext uri="{FF2B5EF4-FFF2-40B4-BE49-F238E27FC236}">
                <a16:creationId xmlns:a16="http://schemas.microsoft.com/office/drawing/2014/main" id="{3FC8177A-76EB-EBFB-AE52-BBF935ADDF7E}"/>
              </a:ext>
            </a:extLst>
          </p:cNvPr>
          <p:cNvGraphicFramePr>
            <a:graphicFrameLocks noGrp="1"/>
          </p:cNvGraphicFramePr>
          <p:nvPr/>
        </p:nvGraphicFramePr>
        <p:xfrm>
          <a:off x="1956470" y="1458826"/>
          <a:ext cx="8035290" cy="7921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9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2187"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٩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١٦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٢٥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٣٦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٤٩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٦٤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٨١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3A1DF87-0AED-B622-B669-25D9BA3D8546}"/>
              </a:ext>
            </a:extLst>
          </p:cNvPr>
          <p:cNvSpPr txBox="1"/>
          <p:nvPr/>
        </p:nvSpPr>
        <p:spPr>
          <a:xfrm>
            <a:off x="9691397" y="1706144"/>
            <a:ext cx="14385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صـ٦٨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6541A91-AC23-5323-D7BA-2FC31A0B6836}"/>
              </a:ext>
            </a:extLst>
          </p:cNvPr>
          <p:cNvSpPr txBox="1"/>
          <p:nvPr/>
        </p:nvSpPr>
        <p:spPr>
          <a:xfrm>
            <a:off x="8920773" y="2735602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EA0DBEE-0DFE-ED79-1A92-E164C8F7D436}"/>
              </a:ext>
            </a:extLst>
          </p:cNvPr>
          <p:cNvSpPr txBox="1"/>
          <p:nvPr/>
        </p:nvSpPr>
        <p:spPr>
          <a:xfrm>
            <a:off x="2395629" y="2802871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grpSp>
        <p:nvGrpSpPr>
          <p:cNvPr id="34" name="Group 191">
            <a:extLst>
              <a:ext uri="{FF2B5EF4-FFF2-40B4-BE49-F238E27FC236}">
                <a16:creationId xmlns:a16="http://schemas.microsoft.com/office/drawing/2014/main" id="{010BB6BB-AE12-9F0E-C10D-9F60FEDE851D}"/>
              </a:ext>
            </a:extLst>
          </p:cNvPr>
          <p:cNvGrpSpPr>
            <a:grpSpLocks/>
          </p:cNvGrpSpPr>
          <p:nvPr/>
        </p:nvGrpSpPr>
        <p:grpSpPr bwMode="auto">
          <a:xfrm>
            <a:off x="8607089" y="4353902"/>
            <a:ext cx="3105150" cy="709612"/>
            <a:chOff x="3440" y="2886"/>
            <a:chExt cx="1956" cy="447"/>
          </a:xfrm>
        </p:grpSpPr>
        <p:sp>
          <p:nvSpPr>
            <p:cNvPr id="35" name="Text Box 192">
              <a:extLst>
                <a:ext uri="{FF2B5EF4-FFF2-40B4-BE49-F238E27FC236}">
                  <a16:creationId xmlns:a16="http://schemas.microsoft.com/office/drawing/2014/main" id="{9BCB5038-C323-6434-965F-7A5DFE542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 dirty="0">
                  <a:solidFill>
                    <a:srgbClr val="0033CC"/>
                  </a:solidFill>
                </a:rPr>
                <a:t>&lt;</a:t>
              </a:r>
              <a:endParaRPr lang="en-US" altLang="en-US" sz="4000" b="1" dirty="0">
                <a:solidFill>
                  <a:srgbClr val="0033CC"/>
                </a:solidFill>
              </a:endParaRPr>
            </a:p>
          </p:txBody>
        </p:sp>
        <p:sp>
          <p:nvSpPr>
            <p:cNvPr id="36" name="AutoShape 193">
              <a:extLst>
                <a:ext uri="{FF2B5EF4-FFF2-40B4-BE49-F238E27FC236}">
                  <a16:creationId xmlns:a16="http://schemas.microsoft.com/office/drawing/2014/main" id="{141BE99C-9FEA-1F19-6E7E-BE7ED7810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١٣</a:t>
              </a:r>
              <a:endParaRPr lang="en-US" altLang="en-US" sz="2800" b="1" dirty="0"/>
            </a:p>
          </p:txBody>
        </p:sp>
        <p:sp>
          <p:nvSpPr>
            <p:cNvPr id="37" name="Text Box 194">
              <a:extLst>
                <a:ext uri="{FF2B5EF4-FFF2-40B4-BE49-F238E27FC236}">
                  <a16:creationId xmlns:a16="http://schemas.microsoft.com/office/drawing/2014/main" id="{2DADC78A-B20C-59FE-AF2F-8004B22F0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38" name="AutoShape 195">
              <a:extLst>
                <a:ext uri="{FF2B5EF4-FFF2-40B4-BE49-F238E27FC236}">
                  <a16:creationId xmlns:a16="http://schemas.microsoft.com/office/drawing/2014/main" id="{B19E21C2-6652-0827-9BEB-E8579A2D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٩</a:t>
              </a:r>
              <a:endParaRPr lang="en-US" altLang="en-US" sz="2800" b="1" dirty="0"/>
            </a:p>
          </p:txBody>
        </p:sp>
        <p:sp>
          <p:nvSpPr>
            <p:cNvPr id="39" name="AutoShape 196">
              <a:extLst>
                <a:ext uri="{FF2B5EF4-FFF2-40B4-BE49-F238E27FC236}">
                  <a16:creationId xmlns:a16="http://schemas.microsoft.com/office/drawing/2014/main" id="{18255371-35FA-CB6A-DD4D-F8293F012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٣٦</a:t>
              </a:r>
              <a:endParaRPr lang="en-US" altLang="en-US" sz="2800" b="1" dirty="0"/>
            </a:p>
          </p:txBody>
        </p:sp>
      </p:grpSp>
      <p:grpSp>
        <p:nvGrpSpPr>
          <p:cNvPr id="40" name="Group 174">
            <a:extLst>
              <a:ext uri="{FF2B5EF4-FFF2-40B4-BE49-F238E27FC236}">
                <a16:creationId xmlns:a16="http://schemas.microsoft.com/office/drawing/2014/main" id="{02A53530-53D9-4F7B-C402-A5035C5333F7}"/>
              </a:ext>
            </a:extLst>
          </p:cNvPr>
          <p:cNvGrpSpPr>
            <a:grpSpLocks/>
          </p:cNvGrpSpPr>
          <p:nvPr/>
        </p:nvGrpSpPr>
        <p:grpSpPr bwMode="auto">
          <a:xfrm>
            <a:off x="7989548" y="2862162"/>
            <a:ext cx="1074737" cy="457200"/>
            <a:chOff x="4807" y="3566"/>
            <a:chExt cx="677" cy="288"/>
          </a:xfrm>
        </p:grpSpPr>
        <p:grpSp>
          <p:nvGrpSpPr>
            <p:cNvPr id="41" name="Group 175">
              <a:extLst>
                <a:ext uri="{FF2B5EF4-FFF2-40B4-BE49-F238E27FC236}">
                  <a16:creationId xmlns:a16="http://schemas.microsoft.com/office/drawing/2014/main" id="{5E4435A1-30F2-B756-2F6B-6267EE0E8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43" name="Group 176">
                <a:extLst>
                  <a:ext uri="{FF2B5EF4-FFF2-40B4-BE49-F238E27FC236}">
                    <a16:creationId xmlns:a16="http://schemas.microsoft.com/office/drawing/2014/main" id="{0DCB5E0A-5D3D-78F9-C965-625BC310E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45" name="Line 177">
                  <a:extLst>
                    <a:ext uri="{FF2B5EF4-FFF2-40B4-BE49-F238E27FC236}">
                      <a16:creationId xmlns:a16="http://schemas.microsoft.com/office/drawing/2014/main" id="{347158AE-33D5-1F07-5F5F-507368B45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78">
                  <a:extLst>
                    <a:ext uri="{FF2B5EF4-FFF2-40B4-BE49-F238E27FC236}">
                      <a16:creationId xmlns:a16="http://schemas.microsoft.com/office/drawing/2014/main" id="{B6E135AC-6DB2-37FA-9D8B-DA61CA1B00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179">
                  <a:extLst>
                    <a:ext uri="{FF2B5EF4-FFF2-40B4-BE49-F238E27FC236}">
                      <a16:creationId xmlns:a16="http://schemas.microsoft.com/office/drawing/2014/main" id="{D2279FB4-1C37-8AAA-71A2-498923063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" name="Text Box 180">
                <a:extLst>
                  <a:ext uri="{FF2B5EF4-FFF2-40B4-BE49-F238E27FC236}">
                    <a16:creationId xmlns:a16="http://schemas.microsoft.com/office/drawing/2014/main" id="{0E77F531-4E6C-7215-8A91-26CE01F70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42" name="Text Box 181">
              <a:extLst>
                <a:ext uri="{FF2B5EF4-FFF2-40B4-BE49-F238E27FC236}">
                  <a16:creationId xmlns:a16="http://schemas.microsoft.com/office/drawing/2014/main" id="{4AF1270A-8A19-5F63-8FD4-0335C9B78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48" name="Text Box 182">
            <a:extLst>
              <a:ext uri="{FF2B5EF4-FFF2-40B4-BE49-F238E27FC236}">
                <a16:creationId xmlns:a16="http://schemas.microsoft.com/office/drawing/2014/main" id="{952D8145-7BFB-FA44-EE8D-E652E5CD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499" y="2862162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٤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49" name="Group 191">
            <a:extLst>
              <a:ext uri="{FF2B5EF4-FFF2-40B4-BE49-F238E27FC236}">
                <a16:creationId xmlns:a16="http://schemas.microsoft.com/office/drawing/2014/main" id="{82821E56-E898-9F97-9C0F-899F8FBE4FCB}"/>
              </a:ext>
            </a:extLst>
          </p:cNvPr>
          <p:cNvGrpSpPr>
            <a:grpSpLocks/>
          </p:cNvGrpSpPr>
          <p:nvPr/>
        </p:nvGrpSpPr>
        <p:grpSpPr bwMode="auto">
          <a:xfrm>
            <a:off x="1503747" y="4588058"/>
            <a:ext cx="3105150" cy="709612"/>
            <a:chOff x="3440" y="2886"/>
            <a:chExt cx="1956" cy="447"/>
          </a:xfrm>
        </p:grpSpPr>
        <p:sp>
          <p:nvSpPr>
            <p:cNvPr id="50" name="Text Box 192">
              <a:extLst>
                <a:ext uri="{FF2B5EF4-FFF2-40B4-BE49-F238E27FC236}">
                  <a16:creationId xmlns:a16="http://schemas.microsoft.com/office/drawing/2014/main" id="{31619817-866B-B68B-B701-F8BC9900B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 dirty="0">
                  <a:solidFill>
                    <a:srgbClr val="0033CC"/>
                  </a:solidFill>
                </a:rPr>
                <a:t>&lt;</a:t>
              </a:r>
              <a:endParaRPr lang="en-US" altLang="en-US" sz="4000" b="1" dirty="0">
                <a:solidFill>
                  <a:srgbClr val="0033CC"/>
                </a:solidFill>
              </a:endParaRPr>
            </a:p>
          </p:txBody>
        </p:sp>
        <p:sp>
          <p:nvSpPr>
            <p:cNvPr id="51" name="AutoShape 193">
              <a:extLst>
                <a:ext uri="{FF2B5EF4-FFF2-40B4-BE49-F238E27FC236}">
                  <a16:creationId xmlns:a16="http://schemas.microsoft.com/office/drawing/2014/main" id="{67B86C36-531E-DA1E-BF99-DFFC0B065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٣٨</a:t>
              </a:r>
              <a:endParaRPr lang="en-US" altLang="en-US" sz="2800" b="1" dirty="0"/>
            </a:p>
          </p:txBody>
        </p:sp>
        <p:sp>
          <p:nvSpPr>
            <p:cNvPr id="52" name="Text Box 194">
              <a:extLst>
                <a:ext uri="{FF2B5EF4-FFF2-40B4-BE49-F238E27FC236}">
                  <a16:creationId xmlns:a16="http://schemas.microsoft.com/office/drawing/2014/main" id="{EF2DF2F0-C737-5122-EE18-0820D348E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53" name="AutoShape 195">
              <a:extLst>
                <a:ext uri="{FF2B5EF4-FFF2-40B4-BE49-F238E27FC236}">
                  <a16:creationId xmlns:a16="http://schemas.microsoft.com/office/drawing/2014/main" id="{7C560DF9-D860-1A0B-8A67-B5FF94C56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٣٦</a:t>
              </a:r>
              <a:endParaRPr lang="en-US" altLang="en-US" sz="2800" b="1" dirty="0"/>
            </a:p>
          </p:txBody>
        </p:sp>
        <p:sp>
          <p:nvSpPr>
            <p:cNvPr id="54" name="AutoShape 196">
              <a:extLst>
                <a:ext uri="{FF2B5EF4-FFF2-40B4-BE49-F238E27FC236}">
                  <a16:creationId xmlns:a16="http://schemas.microsoft.com/office/drawing/2014/main" id="{DACF9B70-28C7-28D1-1171-4477757D0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٤٩</a:t>
              </a:r>
              <a:endParaRPr lang="en-US" altLang="en-US" sz="2800" b="1" dirty="0"/>
            </a:p>
          </p:txBody>
        </p:sp>
      </p:grpSp>
      <p:grpSp>
        <p:nvGrpSpPr>
          <p:cNvPr id="55" name="Group 174">
            <a:extLst>
              <a:ext uri="{FF2B5EF4-FFF2-40B4-BE49-F238E27FC236}">
                <a16:creationId xmlns:a16="http://schemas.microsoft.com/office/drawing/2014/main" id="{A666D2D6-1324-ADB0-C760-579D5783350B}"/>
              </a:ext>
            </a:extLst>
          </p:cNvPr>
          <p:cNvGrpSpPr>
            <a:grpSpLocks/>
          </p:cNvGrpSpPr>
          <p:nvPr/>
        </p:nvGrpSpPr>
        <p:grpSpPr bwMode="auto">
          <a:xfrm>
            <a:off x="1527103" y="2969609"/>
            <a:ext cx="1074737" cy="457200"/>
            <a:chOff x="4807" y="3566"/>
            <a:chExt cx="677" cy="288"/>
          </a:xfrm>
        </p:grpSpPr>
        <p:grpSp>
          <p:nvGrpSpPr>
            <p:cNvPr id="56" name="Group 175">
              <a:extLst>
                <a:ext uri="{FF2B5EF4-FFF2-40B4-BE49-F238E27FC236}">
                  <a16:creationId xmlns:a16="http://schemas.microsoft.com/office/drawing/2014/main" id="{BFB93DAF-9099-CC20-6E13-BAF0B5267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58" name="Group 176">
                <a:extLst>
                  <a:ext uri="{FF2B5EF4-FFF2-40B4-BE49-F238E27FC236}">
                    <a16:creationId xmlns:a16="http://schemas.microsoft.com/office/drawing/2014/main" id="{208AD8E5-EFC6-187D-094F-C873BD8C3C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60" name="Line 177">
                  <a:extLst>
                    <a:ext uri="{FF2B5EF4-FFF2-40B4-BE49-F238E27FC236}">
                      <a16:creationId xmlns:a16="http://schemas.microsoft.com/office/drawing/2014/main" id="{ECA70072-3E36-B0FB-FE9B-076F4E93A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78">
                  <a:extLst>
                    <a:ext uri="{FF2B5EF4-FFF2-40B4-BE49-F238E27FC236}">
                      <a16:creationId xmlns:a16="http://schemas.microsoft.com/office/drawing/2014/main" id="{04F0254A-8520-08AE-1C5C-1F9115D32A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79">
                  <a:extLst>
                    <a:ext uri="{FF2B5EF4-FFF2-40B4-BE49-F238E27FC236}">
                      <a16:creationId xmlns:a16="http://schemas.microsoft.com/office/drawing/2014/main" id="{3338863C-53B9-022B-C887-92862B3DE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Text Box 180">
                <a:extLst>
                  <a:ext uri="{FF2B5EF4-FFF2-40B4-BE49-F238E27FC236}">
                    <a16:creationId xmlns:a16="http://schemas.microsoft.com/office/drawing/2014/main" id="{1F8250F2-3D3C-5EBC-8C4A-5E2C5BA8D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57" name="Text Box 181">
              <a:extLst>
                <a:ext uri="{FF2B5EF4-FFF2-40B4-BE49-F238E27FC236}">
                  <a16:creationId xmlns:a16="http://schemas.microsoft.com/office/drawing/2014/main" id="{FE8A093C-4BF8-D5BD-2373-F806AFFA1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63" name="Text Box 182">
            <a:extLst>
              <a:ext uri="{FF2B5EF4-FFF2-40B4-BE49-F238E27FC236}">
                <a16:creationId xmlns:a16="http://schemas.microsoft.com/office/drawing/2014/main" id="{5E8716C5-F9F0-3C6D-1BF3-815D36569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378" y="3000975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٦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0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3" grpId="0"/>
      <p:bldP spid="48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61192" y="431988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200733" y="1364966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101">
            <a:extLst>
              <a:ext uri="{FF2B5EF4-FFF2-40B4-BE49-F238E27FC236}">
                <a16:creationId xmlns:a16="http://schemas.microsoft.com/office/drawing/2014/main" id="{5DCDACEF-2CBA-E4EE-04FB-9BBFAC1147FD}"/>
              </a:ext>
            </a:extLst>
          </p:cNvPr>
          <p:cNvGrpSpPr>
            <a:grpSpLocks/>
          </p:cNvGrpSpPr>
          <p:nvPr/>
        </p:nvGrpSpPr>
        <p:grpSpPr bwMode="auto">
          <a:xfrm>
            <a:off x="8478381" y="2722452"/>
            <a:ext cx="1295400" cy="719137"/>
            <a:chOff x="4361" y="1117"/>
            <a:chExt cx="816" cy="453"/>
          </a:xfrm>
        </p:grpSpPr>
        <p:sp>
          <p:nvSpPr>
            <p:cNvPr id="4" name="AutoShape 102">
              <a:extLst>
                <a:ext uri="{FF2B5EF4-FFF2-40B4-BE49-F238E27FC236}">
                  <a16:creationId xmlns:a16="http://schemas.microsoft.com/office/drawing/2014/main" id="{391CBD4B-DF92-AEED-356C-9A25E0ADD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id="{F67A4E81-D2F5-DEBA-4005-FFE8E017C1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605" cy="293"/>
              <a:chOff x="1693" y="3454"/>
              <a:chExt cx="605" cy="293"/>
            </a:xfrm>
          </p:grpSpPr>
          <p:grpSp>
            <p:nvGrpSpPr>
              <p:cNvPr id="8" name="Group 104">
                <a:extLst>
                  <a:ext uri="{FF2B5EF4-FFF2-40B4-BE49-F238E27FC236}">
                    <a16:creationId xmlns:a16="http://schemas.microsoft.com/office/drawing/2014/main" id="{7BC9B4F9-86CF-7604-D762-9802E47F9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13" name="Group 105">
                  <a:extLst>
                    <a:ext uri="{FF2B5EF4-FFF2-40B4-BE49-F238E27FC236}">
                      <a16:creationId xmlns:a16="http://schemas.microsoft.com/office/drawing/2014/main" id="{5DD47204-6EF0-0937-C5EE-3ECAFE5DF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16" name="Line 106">
                    <a:extLst>
                      <a:ext uri="{FF2B5EF4-FFF2-40B4-BE49-F238E27FC236}">
                        <a16:creationId xmlns:a16="http://schemas.microsoft.com/office/drawing/2014/main" id="{23E53BDD-897C-D733-B375-3320C9E7C5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" name="Line 107">
                    <a:extLst>
                      <a:ext uri="{FF2B5EF4-FFF2-40B4-BE49-F238E27FC236}">
                        <a16:creationId xmlns:a16="http://schemas.microsoft.com/office/drawing/2014/main" id="{224D0C71-F681-33A5-FACC-369C98540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" name="Line 108">
                    <a:extLst>
                      <a:ext uri="{FF2B5EF4-FFF2-40B4-BE49-F238E27FC236}">
                        <a16:creationId xmlns:a16="http://schemas.microsoft.com/office/drawing/2014/main" id="{78C59B8E-687C-FE68-463A-24D4F911BE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4" name="Text Box 109">
                  <a:extLst>
                    <a:ext uri="{FF2B5EF4-FFF2-40B4-BE49-F238E27FC236}">
                      <a16:creationId xmlns:a16="http://schemas.microsoft.com/office/drawing/2014/main" id="{7F42370A-79CA-0D2D-AAF1-82AC6546C8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٧٩.٢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" name="Text Box 110">
                <a:extLst>
                  <a:ext uri="{FF2B5EF4-FFF2-40B4-BE49-F238E27FC236}">
                    <a16:creationId xmlns:a16="http://schemas.microsoft.com/office/drawing/2014/main" id="{52DF1E77-4114-BBA6-62A2-15EB5F6DF7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3A37BF9A-B392-7271-7465-003A343A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98" y="832999"/>
            <a:ext cx="2735262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قدر إلى أقرب عدد كلي :</a:t>
            </a:r>
            <a:endParaRPr lang="en-US" altLang="ar-SA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0" name="جدول 29">
            <a:extLst>
              <a:ext uri="{FF2B5EF4-FFF2-40B4-BE49-F238E27FC236}">
                <a16:creationId xmlns:a16="http://schemas.microsoft.com/office/drawing/2014/main" id="{3FC8177A-76EB-EBFB-AE52-BBF935ADDF7E}"/>
              </a:ext>
            </a:extLst>
          </p:cNvPr>
          <p:cNvGraphicFramePr>
            <a:graphicFrameLocks noGrp="1"/>
          </p:cNvGraphicFramePr>
          <p:nvPr/>
        </p:nvGraphicFramePr>
        <p:xfrm>
          <a:off x="1956470" y="1458826"/>
          <a:ext cx="8035290" cy="7921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9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2187"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٩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١٦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٢٥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٣٦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٤٩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٦٤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٨١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3A1DF87-0AED-B622-B669-25D9BA3D8546}"/>
              </a:ext>
            </a:extLst>
          </p:cNvPr>
          <p:cNvSpPr txBox="1"/>
          <p:nvPr/>
        </p:nvSpPr>
        <p:spPr>
          <a:xfrm>
            <a:off x="9691397" y="1706144"/>
            <a:ext cx="14385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صـ٦٨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6541A91-AC23-5323-D7BA-2FC31A0B6836}"/>
              </a:ext>
            </a:extLst>
          </p:cNvPr>
          <p:cNvSpPr txBox="1"/>
          <p:nvPr/>
        </p:nvSpPr>
        <p:spPr>
          <a:xfrm>
            <a:off x="7766888" y="2837979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grpSp>
        <p:nvGrpSpPr>
          <p:cNvPr id="34" name="Group 191">
            <a:extLst>
              <a:ext uri="{FF2B5EF4-FFF2-40B4-BE49-F238E27FC236}">
                <a16:creationId xmlns:a16="http://schemas.microsoft.com/office/drawing/2014/main" id="{010BB6BB-AE12-9F0E-C10D-9F60FEDE851D}"/>
              </a:ext>
            </a:extLst>
          </p:cNvPr>
          <p:cNvGrpSpPr>
            <a:grpSpLocks/>
          </p:cNvGrpSpPr>
          <p:nvPr/>
        </p:nvGrpSpPr>
        <p:grpSpPr bwMode="auto">
          <a:xfrm>
            <a:off x="7453204" y="4456279"/>
            <a:ext cx="3105150" cy="709612"/>
            <a:chOff x="3440" y="2886"/>
            <a:chExt cx="1956" cy="447"/>
          </a:xfrm>
        </p:grpSpPr>
        <p:sp>
          <p:nvSpPr>
            <p:cNvPr id="35" name="Text Box 192">
              <a:extLst>
                <a:ext uri="{FF2B5EF4-FFF2-40B4-BE49-F238E27FC236}">
                  <a16:creationId xmlns:a16="http://schemas.microsoft.com/office/drawing/2014/main" id="{9BCB5038-C323-6434-965F-7A5DFE542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 dirty="0">
                  <a:solidFill>
                    <a:srgbClr val="0033CC"/>
                  </a:solidFill>
                </a:rPr>
                <a:t>&lt;</a:t>
              </a:r>
              <a:endParaRPr lang="en-US" altLang="en-US" sz="4000" b="1" dirty="0">
                <a:solidFill>
                  <a:srgbClr val="0033CC"/>
                </a:solidFill>
              </a:endParaRPr>
            </a:p>
          </p:txBody>
        </p:sp>
        <p:sp>
          <p:nvSpPr>
            <p:cNvPr id="36" name="AutoShape 193">
              <a:extLst>
                <a:ext uri="{FF2B5EF4-FFF2-40B4-BE49-F238E27FC236}">
                  <a16:creationId xmlns:a16="http://schemas.microsoft.com/office/drawing/2014/main" id="{141BE99C-9FEA-1F19-6E7E-BE7ED7810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٧٩</a:t>
              </a:r>
              <a:endParaRPr lang="en-US" altLang="en-US" sz="2800" b="1" dirty="0"/>
            </a:p>
          </p:txBody>
        </p:sp>
        <p:sp>
          <p:nvSpPr>
            <p:cNvPr id="37" name="Text Box 194">
              <a:extLst>
                <a:ext uri="{FF2B5EF4-FFF2-40B4-BE49-F238E27FC236}">
                  <a16:creationId xmlns:a16="http://schemas.microsoft.com/office/drawing/2014/main" id="{2DADC78A-B20C-59FE-AF2F-8004B22F0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38" name="AutoShape 195">
              <a:extLst>
                <a:ext uri="{FF2B5EF4-FFF2-40B4-BE49-F238E27FC236}">
                  <a16:creationId xmlns:a16="http://schemas.microsoft.com/office/drawing/2014/main" id="{B19E21C2-6652-0827-9BEB-E8579A2D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٦٤</a:t>
              </a:r>
              <a:endParaRPr lang="en-US" altLang="en-US" sz="2800" b="1" dirty="0"/>
            </a:p>
          </p:txBody>
        </p:sp>
        <p:sp>
          <p:nvSpPr>
            <p:cNvPr id="39" name="AutoShape 196">
              <a:extLst>
                <a:ext uri="{FF2B5EF4-FFF2-40B4-BE49-F238E27FC236}">
                  <a16:creationId xmlns:a16="http://schemas.microsoft.com/office/drawing/2014/main" id="{18255371-35FA-CB6A-DD4D-F8293F012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D88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٨١</a:t>
              </a:r>
              <a:endParaRPr lang="en-US" altLang="en-US" sz="2800" b="1" dirty="0"/>
            </a:p>
          </p:txBody>
        </p:sp>
      </p:grpSp>
      <p:grpSp>
        <p:nvGrpSpPr>
          <p:cNvPr id="40" name="Group 174">
            <a:extLst>
              <a:ext uri="{FF2B5EF4-FFF2-40B4-BE49-F238E27FC236}">
                <a16:creationId xmlns:a16="http://schemas.microsoft.com/office/drawing/2014/main" id="{02A53530-53D9-4F7B-C402-A5035C5333F7}"/>
              </a:ext>
            </a:extLst>
          </p:cNvPr>
          <p:cNvGrpSpPr>
            <a:grpSpLocks/>
          </p:cNvGrpSpPr>
          <p:nvPr/>
        </p:nvGrpSpPr>
        <p:grpSpPr bwMode="auto">
          <a:xfrm>
            <a:off x="6835663" y="2964539"/>
            <a:ext cx="1074737" cy="457200"/>
            <a:chOff x="4807" y="3566"/>
            <a:chExt cx="677" cy="288"/>
          </a:xfrm>
        </p:grpSpPr>
        <p:grpSp>
          <p:nvGrpSpPr>
            <p:cNvPr id="41" name="Group 175">
              <a:extLst>
                <a:ext uri="{FF2B5EF4-FFF2-40B4-BE49-F238E27FC236}">
                  <a16:creationId xmlns:a16="http://schemas.microsoft.com/office/drawing/2014/main" id="{5E4435A1-30F2-B756-2F6B-6267EE0E8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43" name="Group 176">
                <a:extLst>
                  <a:ext uri="{FF2B5EF4-FFF2-40B4-BE49-F238E27FC236}">
                    <a16:creationId xmlns:a16="http://schemas.microsoft.com/office/drawing/2014/main" id="{0DCB5E0A-5D3D-78F9-C965-625BC310E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45" name="Line 177">
                  <a:extLst>
                    <a:ext uri="{FF2B5EF4-FFF2-40B4-BE49-F238E27FC236}">
                      <a16:creationId xmlns:a16="http://schemas.microsoft.com/office/drawing/2014/main" id="{347158AE-33D5-1F07-5F5F-507368B45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78">
                  <a:extLst>
                    <a:ext uri="{FF2B5EF4-FFF2-40B4-BE49-F238E27FC236}">
                      <a16:creationId xmlns:a16="http://schemas.microsoft.com/office/drawing/2014/main" id="{B6E135AC-6DB2-37FA-9D8B-DA61CA1B00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179">
                  <a:extLst>
                    <a:ext uri="{FF2B5EF4-FFF2-40B4-BE49-F238E27FC236}">
                      <a16:creationId xmlns:a16="http://schemas.microsoft.com/office/drawing/2014/main" id="{D2279FB4-1C37-8AAA-71A2-498923063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" name="Text Box 180">
                <a:extLst>
                  <a:ext uri="{FF2B5EF4-FFF2-40B4-BE49-F238E27FC236}">
                    <a16:creationId xmlns:a16="http://schemas.microsoft.com/office/drawing/2014/main" id="{0E77F531-4E6C-7215-8A91-26CE01F70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٨١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42" name="Text Box 181">
              <a:extLst>
                <a:ext uri="{FF2B5EF4-FFF2-40B4-BE49-F238E27FC236}">
                  <a16:creationId xmlns:a16="http://schemas.microsoft.com/office/drawing/2014/main" id="{4AF1270A-8A19-5F63-8FD4-0335C9B78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48" name="Text Box 182">
            <a:extLst>
              <a:ext uri="{FF2B5EF4-FFF2-40B4-BE49-F238E27FC236}">
                <a16:creationId xmlns:a16="http://schemas.microsoft.com/office/drawing/2014/main" id="{952D8145-7BFB-FA44-EE8D-E652E5CD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614" y="2964539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٩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16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200733" y="1364966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85DDFDC-6E89-8A67-EBE1-D937764D1976}"/>
              </a:ext>
            </a:extLst>
          </p:cNvPr>
          <p:cNvGrpSpPr>
            <a:grpSpLocks/>
          </p:cNvGrpSpPr>
          <p:nvPr/>
        </p:nvGrpSpPr>
        <p:grpSpPr bwMode="auto">
          <a:xfrm>
            <a:off x="4233637" y="706667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E6BCA23-CEDB-4780-D841-190EB3110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055B779-DE70-0800-16BC-8E93C9D4A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تقدير الجذور التربيعية</a:t>
              </a:r>
              <a:endParaRPr lang="en-US" altLang="en-US" sz="3200" b="1"/>
            </a:p>
          </p:txBody>
        </p:sp>
      </p:grpSp>
      <p:grpSp>
        <p:nvGrpSpPr>
          <p:cNvPr id="8" name="Group 114">
            <a:extLst>
              <a:ext uri="{FF2B5EF4-FFF2-40B4-BE49-F238E27FC236}">
                <a16:creationId xmlns:a16="http://schemas.microsoft.com/office/drawing/2014/main" id="{5A5BBB70-E9C6-D5F5-42D6-1080D2914AA4}"/>
              </a:ext>
            </a:extLst>
          </p:cNvPr>
          <p:cNvGrpSpPr>
            <a:grpSpLocks/>
          </p:cNvGrpSpPr>
          <p:nvPr/>
        </p:nvGrpSpPr>
        <p:grpSpPr bwMode="auto">
          <a:xfrm>
            <a:off x="1641249" y="1355954"/>
            <a:ext cx="8712200" cy="936625"/>
            <a:chOff x="158" y="527"/>
            <a:chExt cx="5488" cy="590"/>
          </a:xfrm>
        </p:grpSpPr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722344F7-A17D-C43B-42E1-C411449D8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527"/>
              <a:ext cx="5488" cy="590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تشير العبارة                      لطول قطر مربع طول ضلعه س . استخدم ذلك في تقدير</a:t>
              </a:r>
            </a:p>
            <a:p>
              <a:r>
                <a:rPr lang="ar-SA" altLang="en-US" sz="2400" b="1" dirty="0"/>
                <a:t>طول قطر حديقة مربعة الشكل إلى أقرب متر ، إذا كان طول ضلعها ١٤ مترا . </a:t>
              </a:r>
              <a:endParaRPr lang="en-US" altLang="en-US" sz="2400" b="1" dirty="0"/>
            </a:p>
          </p:txBody>
        </p:sp>
        <p:grpSp>
          <p:nvGrpSpPr>
            <p:cNvPr id="13" name="Group 65">
              <a:extLst>
                <a:ext uri="{FF2B5EF4-FFF2-40B4-BE49-F238E27FC236}">
                  <a16:creationId xmlns:a16="http://schemas.microsoft.com/office/drawing/2014/main" id="{21D7F9A4-D7FA-4918-F45C-68990751BC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6" y="564"/>
              <a:ext cx="1054" cy="288"/>
              <a:chOff x="2816" y="1992"/>
              <a:chExt cx="1054" cy="288"/>
            </a:xfrm>
          </p:grpSpPr>
          <p:grpSp>
            <p:nvGrpSpPr>
              <p:cNvPr id="14" name="Group 64">
                <a:extLst>
                  <a:ext uri="{FF2B5EF4-FFF2-40B4-BE49-F238E27FC236}">
                    <a16:creationId xmlns:a16="http://schemas.microsoft.com/office/drawing/2014/main" id="{15A89C42-487C-3474-92A1-D90159388F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8" y="1995"/>
                <a:ext cx="982" cy="256"/>
                <a:chOff x="2888" y="1995"/>
                <a:chExt cx="982" cy="256"/>
              </a:xfrm>
            </p:grpSpPr>
            <p:sp>
              <p:nvSpPr>
                <p:cNvPr id="17" name="Line 59">
                  <a:extLst>
                    <a:ext uri="{FF2B5EF4-FFF2-40B4-BE49-F238E27FC236}">
                      <a16:creationId xmlns:a16="http://schemas.microsoft.com/office/drawing/2014/main" id="{F0B00D57-56F4-E87E-13A3-5973A84408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34" y="2085"/>
                  <a:ext cx="36" cy="1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60">
                  <a:extLst>
                    <a:ext uri="{FF2B5EF4-FFF2-40B4-BE49-F238E27FC236}">
                      <a16:creationId xmlns:a16="http://schemas.microsoft.com/office/drawing/2014/main" id="{E0A7553E-BCAA-A903-6A99-8787005336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797" y="1995"/>
                  <a:ext cx="36" cy="2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61">
                  <a:extLst>
                    <a:ext uri="{FF2B5EF4-FFF2-40B4-BE49-F238E27FC236}">
                      <a16:creationId xmlns:a16="http://schemas.microsoft.com/office/drawing/2014/main" id="{DE7D77E9-D066-95D5-B53E-ACEFB30A3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88" y="1995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" name="Text Box 62">
                <a:extLst>
                  <a:ext uri="{FF2B5EF4-FFF2-40B4-BE49-F238E27FC236}">
                    <a16:creationId xmlns:a16="http://schemas.microsoft.com/office/drawing/2014/main" id="{61B23FF8-6CC2-7FBD-45B7-73B3156557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6" y="1992"/>
                <a:ext cx="10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س٢ + س٢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21" name="AutoShape 113">
            <a:extLst>
              <a:ext uri="{FF2B5EF4-FFF2-40B4-BE49-F238E27FC236}">
                <a16:creationId xmlns:a16="http://schemas.microsoft.com/office/drawing/2014/main" id="{5263B269-BAC2-E07A-C5DD-264B8238C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599" y="2579917"/>
            <a:ext cx="6846888" cy="6477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endParaRPr lang="en-US" altLang="en-US" sz="2400" b="1"/>
          </a:p>
        </p:txBody>
      </p:sp>
      <p:grpSp>
        <p:nvGrpSpPr>
          <p:cNvPr id="22" name="Group 115">
            <a:extLst>
              <a:ext uri="{FF2B5EF4-FFF2-40B4-BE49-F238E27FC236}">
                <a16:creationId xmlns:a16="http://schemas.microsoft.com/office/drawing/2014/main" id="{42A41FC2-6061-5BA7-2A90-C438EE9EAF42}"/>
              </a:ext>
            </a:extLst>
          </p:cNvPr>
          <p:cNvGrpSpPr>
            <a:grpSpLocks/>
          </p:cNvGrpSpPr>
          <p:nvPr/>
        </p:nvGrpSpPr>
        <p:grpSpPr bwMode="auto">
          <a:xfrm>
            <a:off x="8076974" y="2702154"/>
            <a:ext cx="1960563" cy="457200"/>
            <a:chOff x="4212" y="1330"/>
            <a:chExt cx="1235" cy="288"/>
          </a:xfrm>
        </p:grpSpPr>
        <p:sp>
          <p:nvSpPr>
            <p:cNvPr id="23" name="Text Box 63">
              <a:extLst>
                <a:ext uri="{FF2B5EF4-FFF2-40B4-BE49-F238E27FC236}">
                  <a16:creationId xmlns:a16="http://schemas.microsoft.com/office/drawing/2014/main" id="{37115F23-17A1-7849-860C-A8896872F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1330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grpSp>
          <p:nvGrpSpPr>
            <p:cNvPr id="24" name="Group 74">
              <a:extLst>
                <a:ext uri="{FF2B5EF4-FFF2-40B4-BE49-F238E27FC236}">
                  <a16:creationId xmlns:a16="http://schemas.microsoft.com/office/drawing/2014/main" id="{3E9C783B-7609-F169-DA49-FA1263E4E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3" y="1330"/>
              <a:ext cx="1054" cy="288"/>
              <a:chOff x="2816" y="1992"/>
              <a:chExt cx="1054" cy="288"/>
            </a:xfrm>
          </p:grpSpPr>
          <p:grpSp>
            <p:nvGrpSpPr>
              <p:cNvPr id="25" name="Group 75">
                <a:extLst>
                  <a:ext uri="{FF2B5EF4-FFF2-40B4-BE49-F238E27FC236}">
                    <a16:creationId xmlns:a16="http://schemas.microsoft.com/office/drawing/2014/main" id="{689DDDA2-4F62-EEBA-781D-5CCA918610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8" y="1995"/>
                <a:ext cx="982" cy="256"/>
                <a:chOff x="2888" y="1995"/>
                <a:chExt cx="982" cy="256"/>
              </a:xfrm>
            </p:grpSpPr>
            <p:sp>
              <p:nvSpPr>
                <p:cNvPr id="27" name="Line 76">
                  <a:extLst>
                    <a:ext uri="{FF2B5EF4-FFF2-40B4-BE49-F238E27FC236}">
                      <a16:creationId xmlns:a16="http://schemas.microsoft.com/office/drawing/2014/main" id="{0FC124BF-D554-BCBD-CB28-1497A1F0F3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34" y="2085"/>
                  <a:ext cx="36" cy="1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77">
                  <a:extLst>
                    <a:ext uri="{FF2B5EF4-FFF2-40B4-BE49-F238E27FC236}">
                      <a16:creationId xmlns:a16="http://schemas.microsoft.com/office/drawing/2014/main" id="{C9077F3D-CCE4-A45F-7801-9D5CB3F037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797" y="1995"/>
                  <a:ext cx="36" cy="2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78">
                  <a:extLst>
                    <a:ext uri="{FF2B5EF4-FFF2-40B4-BE49-F238E27FC236}">
                      <a16:creationId xmlns:a16="http://schemas.microsoft.com/office/drawing/2014/main" id="{E438C375-0B63-6578-0BCC-D4962A6251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88" y="1995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" name="Text Box 79">
                <a:extLst>
                  <a:ext uri="{FF2B5EF4-FFF2-40B4-BE49-F238E27FC236}">
                    <a16:creationId xmlns:a16="http://schemas.microsoft.com/office/drawing/2014/main" id="{984564B9-3825-59D8-F221-15FE6E581F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6" y="1992"/>
                <a:ext cx="10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س٢ + س٢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30" name="Group 82">
            <a:extLst>
              <a:ext uri="{FF2B5EF4-FFF2-40B4-BE49-F238E27FC236}">
                <a16:creationId xmlns:a16="http://schemas.microsoft.com/office/drawing/2014/main" id="{99A84636-F99A-D547-DEA7-63807E6199D4}"/>
              </a:ext>
            </a:extLst>
          </p:cNvPr>
          <p:cNvGrpSpPr>
            <a:grpSpLocks/>
          </p:cNvGrpSpPr>
          <p:nvPr/>
        </p:nvGrpSpPr>
        <p:grpSpPr bwMode="auto">
          <a:xfrm>
            <a:off x="3214462" y="2705329"/>
            <a:ext cx="876300" cy="457200"/>
            <a:chOff x="1781" y="3459"/>
            <a:chExt cx="517" cy="288"/>
          </a:xfrm>
        </p:grpSpPr>
        <p:grpSp>
          <p:nvGrpSpPr>
            <p:cNvPr id="31" name="Group 83">
              <a:extLst>
                <a:ext uri="{FF2B5EF4-FFF2-40B4-BE49-F238E27FC236}">
                  <a16:creationId xmlns:a16="http://schemas.microsoft.com/office/drawing/2014/main" id="{3CEDDEF6-E9B4-1CD6-1697-D3151244B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" y="3475"/>
              <a:ext cx="362" cy="182"/>
              <a:chOff x="2064" y="2251"/>
              <a:chExt cx="362" cy="272"/>
            </a:xfrm>
          </p:grpSpPr>
          <p:sp>
            <p:nvSpPr>
              <p:cNvPr id="33" name="Line 84">
                <a:extLst>
                  <a:ext uri="{FF2B5EF4-FFF2-40B4-BE49-F238E27FC236}">
                    <a16:creationId xmlns:a16="http://schemas.microsoft.com/office/drawing/2014/main" id="{DD5EFFC6-8336-341F-BEE3-3D48EDF65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85">
                <a:extLst>
                  <a:ext uri="{FF2B5EF4-FFF2-40B4-BE49-F238E27FC236}">
                    <a16:creationId xmlns:a16="http://schemas.microsoft.com/office/drawing/2014/main" id="{DC0E1A4C-8689-0C07-2E68-36E57410E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86">
                <a:extLst>
                  <a:ext uri="{FF2B5EF4-FFF2-40B4-BE49-F238E27FC236}">
                    <a16:creationId xmlns:a16="http://schemas.microsoft.com/office/drawing/2014/main" id="{08992111-9788-853C-47D7-D5AD62959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B33484CD-6FD2-6A26-11C7-CC6A54EE3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" y="3459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٣٩٢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36" name="Group 116">
            <a:extLst>
              <a:ext uri="{FF2B5EF4-FFF2-40B4-BE49-F238E27FC236}">
                <a16:creationId xmlns:a16="http://schemas.microsoft.com/office/drawing/2014/main" id="{A5373E5C-85A2-C296-CE81-90C05D650E00}"/>
              </a:ext>
            </a:extLst>
          </p:cNvPr>
          <p:cNvGrpSpPr>
            <a:grpSpLocks/>
          </p:cNvGrpSpPr>
          <p:nvPr/>
        </p:nvGrpSpPr>
        <p:grpSpPr bwMode="auto">
          <a:xfrm>
            <a:off x="6106887" y="2705327"/>
            <a:ext cx="1889125" cy="520700"/>
            <a:chOff x="2971" y="1332"/>
            <a:chExt cx="1190" cy="328"/>
          </a:xfrm>
        </p:grpSpPr>
        <p:grpSp>
          <p:nvGrpSpPr>
            <p:cNvPr id="37" name="Group 73">
              <a:extLst>
                <a:ext uri="{FF2B5EF4-FFF2-40B4-BE49-F238E27FC236}">
                  <a16:creationId xmlns:a16="http://schemas.microsoft.com/office/drawing/2014/main" id="{C73478C8-C859-6EC7-4747-E27699DA73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1332"/>
              <a:ext cx="1054" cy="328"/>
              <a:chOff x="3198" y="2344"/>
              <a:chExt cx="1054" cy="328"/>
            </a:xfrm>
          </p:grpSpPr>
          <p:grpSp>
            <p:nvGrpSpPr>
              <p:cNvPr id="39" name="Group 67">
                <a:extLst>
                  <a:ext uri="{FF2B5EF4-FFF2-40B4-BE49-F238E27FC236}">
                    <a16:creationId xmlns:a16="http://schemas.microsoft.com/office/drawing/2014/main" id="{0E26384A-509C-B712-A6A2-61631C68D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0" y="2344"/>
                <a:ext cx="982" cy="256"/>
                <a:chOff x="2888" y="1995"/>
                <a:chExt cx="982" cy="256"/>
              </a:xfrm>
            </p:grpSpPr>
            <p:sp>
              <p:nvSpPr>
                <p:cNvPr id="41" name="Line 68">
                  <a:extLst>
                    <a:ext uri="{FF2B5EF4-FFF2-40B4-BE49-F238E27FC236}">
                      <a16:creationId xmlns:a16="http://schemas.microsoft.com/office/drawing/2014/main" id="{7DA79F79-B513-ED5D-F3FC-FF8CB604B2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34" y="2085"/>
                  <a:ext cx="36" cy="1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69">
                  <a:extLst>
                    <a:ext uri="{FF2B5EF4-FFF2-40B4-BE49-F238E27FC236}">
                      <a16:creationId xmlns:a16="http://schemas.microsoft.com/office/drawing/2014/main" id="{19FDDC35-41D8-C63C-FE4E-3FCBB9D53E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797" y="1995"/>
                  <a:ext cx="36" cy="2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70">
                  <a:extLst>
                    <a:ext uri="{FF2B5EF4-FFF2-40B4-BE49-F238E27FC236}">
                      <a16:creationId xmlns:a16="http://schemas.microsoft.com/office/drawing/2014/main" id="{2ADB8C16-3517-2758-6548-4AE71A4FE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88" y="1995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" name="Text Box 71">
                <a:extLst>
                  <a:ext uri="{FF2B5EF4-FFF2-40B4-BE49-F238E27FC236}">
                    <a16:creationId xmlns:a16="http://schemas.microsoft.com/office/drawing/2014/main" id="{25EAD1D3-3712-AA6C-64FA-5C573CC11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8" y="2381"/>
                <a:ext cx="10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3200" b="1" baseline="30000" dirty="0">
                    <a:solidFill>
                      <a:srgbClr val="0033CC"/>
                    </a:solidFill>
                  </a:rPr>
                  <a:t>٢</a:t>
                </a:r>
                <a:r>
                  <a:rPr lang="ar-SA" altLang="en-US" sz="2400" b="1" baseline="30000" dirty="0">
                    <a:solidFill>
                      <a:srgbClr val="0033CC"/>
                    </a:solidFill>
                  </a:rPr>
                  <a:t>١٤</a:t>
                </a:r>
                <a:r>
                  <a:rPr lang="ar-SA" altLang="en-US" sz="2400" b="1" dirty="0">
                    <a:solidFill>
                      <a:srgbClr val="0033CC"/>
                    </a:solidFill>
                  </a:rPr>
                  <a:t> + </a:t>
                </a:r>
                <a:r>
                  <a:rPr lang="ar-SA" altLang="en-US" sz="3200" b="1" baseline="30000" dirty="0">
                    <a:solidFill>
                      <a:srgbClr val="0033CC"/>
                    </a:solidFill>
                  </a:rPr>
                  <a:t>٢</a:t>
                </a:r>
                <a:r>
                  <a:rPr lang="ar-SA" altLang="en-US" sz="2400" b="1" baseline="30000" dirty="0">
                    <a:solidFill>
                      <a:srgbClr val="0033CC"/>
                    </a:solidFill>
                  </a:rPr>
                  <a:t>١٤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38" name="Text Box 80">
              <a:extLst>
                <a:ext uri="{FF2B5EF4-FFF2-40B4-BE49-F238E27FC236}">
                  <a16:creationId xmlns:a16="http://schemas.microsoft.com/office/drawing/2014/main" id="{A34532A9-23C6-078C-81AD-6528E6B77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1336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44" name="Group 121">
            <a:extLst>
              <a:ext uri="{FF2B5EF4-FFF2-40B4-BE49-F238E27FC236}">
                <a16:creationId xmlns:a16="http://schemas.microsoft.com/office/drawing/2014/main" id="{94DD9EAC-D877-D45E-AEAE-6E96FE2B26A4}"/>
              </a:ext>
            </a:extLst>
          </p:cNvPr>
          <p:cNvGrpSpPr>
            <a:grpSpLocks/>
          </p:cNvGrpSpPr>
          <p:nvPr/>
        </p:nvGrpSpPr>
        <p:grpSpPr bwMode="auto">
          <a:xfrm>
            <a:off x="4162199" y="2698979"/>
            <a:ext cx="1960563" cy="457200"/>
            <a:chOff x="4212" y="1330"/>
            <a:chExt cx="1235" cy="288"/>
          </a:xfrm>
        </p:grpSpPr>
        <p:sp>
          <p:nvSpPr>
            <p:cNvPr id="45" name="Text Box 122">
              <a:extLst>
                <a:ext uri="{FF2B5EF4-FFF2-40B4-BE49-F238E27FC236}">
                  <a16:creationId xmlns:a16="http://schemas.microsoft.com/office/drawing/2014/main" id="{0605D1EE-79E1-1850-D10C-07057BE35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1330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  <p:grpSp>
          <p:nvGrpSpPr>
            <p:cNvPr id="46" name="Group 123">
              <a:extLst>
                <a:ext uri="{FF2B5EF4-FFF2-40B4-BE49-F238E27FC236}">
                  <a16:creationId xmlns:a16="http://schemas.microsoft.com/office/drawing/2014/main" id="{8DA18A14-89F8-0245-0A8A-06C3C0C80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3" y="1330"/>
              <a:ext cx="1054" cy="288"/>
              <a:chOff x="2816" y="1992"/>
              <a:chExt cx="1054" cy="288"/>
            </a:xfrm>
          </p:grpSpPr>
          <p:grpSp>
            <p:nvGrpSpPr>
              <p:cNvPr id="47" name="Group 124">
                <a:extLst>
                  <a:ext uri="{FF2B5EF4-FFF2-40B4-BE49-F238E27FC236}">
                    <a16:creationId xmlns:a16="http://schemas.microsoft.com/office/drawing/2014/main" id="{6E9146A4-5AD1-136D-F7AD-E0B974AF5B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8" y="1995"/>
                <a:ext cx="982" cy="256"/>
                <a:chOff x="2888" y="1995"/>
                <a:chExt cx="982" cy="256"/>
              </a:xfrm>
            </p:grpSpPr>
            <p:sp>
              <p:nvSpPr>
                <p:cNvPr id="49" name="Line 125">
                  <a:extLst>
                    <a:ext uri="{FF2B5EF4-FFF2-40B4-BE49-F238E27FC236}">
                      <a16:creationId xmlns:a16="http://schemas.microsoft.com/office/drawing/2014/main" id="{CBC3D1AC-C3DC-DC2F-08AE-E4A94D4B0A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34" y="2085"/>
                  <a:ext cx="36" cy="16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26">
                  <a:extLst>
                    <a:ext uri="{FF2B5EF4-FFF2-40B4-BE49-F238E27FC236}">
                      <a16:creationId xmlns:a16="http://schemas.microsoft.com/office/drawing/2014/main" id="{956C8E80-39F6-8F80-F36A-D859C3697D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797" y="1995"/>
                  <a:ext cx="36" cy="2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127">
                  <a:extLst>
                    <a:ext uri="{FF2B5EF4-FFF2-40B4-BE49-F238E27FC236}">
                      <a16:creationId xmlns:a16="http://schemas.microsoft.com/office/drawing/2014/main" id="{29C25CAA-D327-A2EB-08A0-A298DCA84A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88" y="1995"/>
                  <a:ext cx="9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28">
                <a:extLst>
                  <a:ext uri="{FF2B5EF4-FFF2-40B4-BE49-F238E27FC236}">
                    <a16:creationId xmlns:a16="http://schemas.microsoft.com/office/drawing/2014/main" id="{42A4A62B-6082-A2FE-DC04-53DF6154A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6" y="1992"/>
                <a:ext cx="10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١٩٦ + ١٩٦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</p:grpSp>
      <p:pic>
        <p:nvPicPr>
          <p:cNvPr id="52" name="Picture 120">
            <a:extLst>
              <a:ext uri="{FF2B5EF4-FFF2-40B4-BE49-F238E27FC236}">
                <a16:creationId xmlns:a16="http://schemas.microsoft.com/office/drawing/2014/main" id="{95BD5DD4-A3B7-CB2F-7FAD-8CA0F9476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68638"/>
            <a:ext cx="20875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265">
            <a:extLst>
              <a:ext uri="{FF2B5EF4-FFF2-40B4-BE49-F238E27FC236}">
                <a16:creationId xmlns:a16="http://schemas.microsoft.com/office/drawing/2014/main" id="{857B2F8D-DF68-02FF-F4C8-726E93E681DD}"/>
              </a:ext>
            </a:extLst>
          </p:cNvPr>
          <p:cNvGrpSpPr>
            <a:grpSpLocks/>
          </p:cNvGrpSpPr>
          <p:nvPr/>
        </p:nvGrpSpPr>
        <p:grpSpPr bwMode="auto">
          <a:xfrm>
            <a:off x="10142310" y="4779531"/>
            <a:ext cx="1295400" cy="719138"/>
            <a:chOff x="4361" y="1117"/>
            <a:chExt cx="816" cy="453"/>
          </a:xfrm>
        </p:grpSpPr>
        <p:sp>
          <p:nvSpPr>
            <p:cNvPr id="54" name="AutoShape 266">
              <a:extLst>
                <a:ext uri="{FF2B5EF4-FFF2-40B4-BE49-F238E27FC236}">
                  <a16:creationId xmlns:a16="http://schemas.microsoft.com/office/drawing/2014/main" id="{EBE7A881-6A3B-694C-5F20-DE0893E9C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5" name="Group 267">
              <a:extLst>
                <a:ext uri="{FF2B5EF4-FFF2-40B4-BE49-F238E27FC236}">
                  <a16:creationId xmlns:a16="http://schemas.microsoft.com/office/drawing/2014/main" id="{BDD94FE3-9967-395F-C081-E960A772A5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605" cy="293"/>
              <a:chOff x="1693" y="3454"/>
              <a:chExt cx="605" cy="293"/>
            </a:xfrm>
          </p:grpSpPr>
          <p:grpSp>
            <p:nvGrpSpPr>
              <p:cNvPr id="56" name="Group 268">
                <a:extLst>
                  <a:ext uri="{FF2B5EF4-FFF2-40B4-BE49-F238E27FC236}">
                    <a16:creationId xmlns:a16="http://schemas.microsoft.com/office/drawing/2014/main" id="{08C5FAE7-0857-7F5C-D9C1-349DB1E910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58" name="Group 269">
                  <a:extLst>
                    <a:ext uri="{FF2B5EF4-FFF2-40B4-BE49-F238E27FC236}">
                      <a16:creationId xmlns:a16="http://schemas.microsoft.com/office/drawing/2014/main" id="{FB9143BC-8973-86E4-F3C3-931E425791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60" name="Line 270">
                    <a:extLst>
                      <a:ext uri="{FF2B5EF4-FFF2-40B4-BE49-F238E27FC236}">
                        <a16:creationId xmlns:a16="http://schemas.microsoft.com/office/drawing/2014/main" id="{11D3AA2A-4B92-A6E3-AFB3-C5A493D93F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61" name="Line 271">
                    <a:extLst>
                      <a:ext uri="{FF2B5EF4-FFF2-40B4-BE49-F238E27FC236}">
                        <a16:creationId xmlns:a16="http://schemas.microsoft.com/office/drawing/2014/main" id="{F591BD93-EEDD-E10A-56B9-96E3921F6D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62" name="Line 272">
                    <a:extLst>
                      <a:ext uri="{FF2B5EF4-FFF2-40B4-BE49-F238E27FC236}">
                        <a16:creationId xmlns:a16="http://schemas.microsoft.com/office/drawing/2014/main" id="{A27736E1-1406-92E0-8618-CA392176D0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59" name="Text Box 273">
                  <a:extLst>
                    <a:ext uri="{FF2B5EF4-FFF2-40B4-BE49-F238E27FC236}">
                      <a16:creationId xmlns:a16="http://schemas.microsoft.com/office/drawing/2014/main" id="{617CB321-9311-2904-722F-3270F9FC89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٣٩٢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57" name="Text Box 274">
                <a:extLst>
                  <a:ext uri="{FF2B5EF4-FFF2-40B4-BE49-F238E27FC236}">
                    <a16:creationId xmlns:a16="http://schemas.microsoft.com/office/drawing/2014/main" id="{41902CE2-8FC8-0ACF-3E39-099CC270E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aphicFrame>
        <p:nvGraphicFramePr>
          <p:cNvPr id="63" name="جدول 62">
            <a:extLst>
              <a:ext uri="{FF2B5EF4-FFF2-40B4-BE49-F238E27FC236}">
                <a16:creationId xmlns:a16="http://schemas.microsoft.com/office/drawing/2014/main" id="{867E60B0-BEB8-CB42-E8C0-288FDEC87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895992"/>
              </p:ext>
            </p:extLst>
          </p:nvPr>
        </p:nvGraphicFramePr>
        <p:xfrm>
          <a:off x="3871313" y="3599930"/>
          <a:ext cx="6388575" cy="7921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7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187"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٣٢٤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٣٦١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٤٠٠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400" b="1" dirty="0"/>
                        <a:t>٤٤١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٤٨٤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" name="مربع نص 63">
            <a:extLst>
              <a:ext uri="{FF2B5EF4-FFF2-40B4-BE49-F238E27FC236}">
                <a16:creationId xmlns:a16="http://schemas.microsoft.com/office/drawing/2014/main" id="{B6FE8383-B933-720F-124F-073AF72CDC9F}"/>
              </a:ext>
            </a:extLst>
          </p:cNvPr>
          <p:cNvSpPr txBox="1"/>
          <p:nvPr/>
        </p:nvSpPr>
        <p:spPr>
          <a:xfrm>
            <a:off x="9469977" y="4735401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grpSp>
        <p:nvGrpSpPr>
          <p:cNvPr id="65" name="Group 191">
            <a:extLst>
              <a:ext uri="{FF2B5EF4-FFF2-40B4-BE49-F238E27FC236}">
                <a16:creationId xmlns:a16="http://schemas.microsoft.com/office/drawing/2014/main" id="{4DD4085F-735D-4932-70A9-A28DBD9CF8C7}"/>
              </a:ext>
            </a:extLst>
          </p:cNvPr>
          <p:cNvGrpSpPr>
            <a:grpSpLocks/>
          </p:cNvGrpSpPr>
          <p:nvPr/>
        </p:nvGrpSpPr>
        <p:grpSpPr bwMode="auto">
          <a:xfrm>
            <a:off x="2957287" y="5199891"/>
            <a:ext cx="3105150" cy="709612"/>
            <a:chOff x="3440" y="2886"/>
            <a:chExt cx="1956" cy="447"/>
          </a:xfrm>
        </p:grpSpPr>
        <p:sp>
          <p:nvSpPr>
            <p:cNvPr id="66" name="Text Box 192">
              <a:extLst>
                <a:ext uri="{FF2B5EF4-FFF2-40B4-BE49-F238E27FC236}">
                  <a16:creationId xmlns:a16="http://schemas.microsoft.com/office/drawing/2014/main" id="{8B27D5B3-AA1F-409B-6A02-25FDB9A9C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67" name="AutoShape 193">
              <a:extLst>
                <a:ext uri="{FF2B5EF4-FFF2-40B4-BE49-F238E27FC236}">
                  <a16:creationId xmlns:a16="http://schemas.microsoft.com/office/drawing/2014/main" id="{B77F58D8-211D-2FD5-CE54-960568B89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٣٩٢</a:t>
              </a:r>
              <a:endParaRPr lang="en-US" altLang="en-US" sz="2800" b="1" dirty="0"/>
            </a:p>
          </p:txBody>
        </p:sp>
        <p:sp>
          <p:nvSpPr>
            <p:cNvPr id="68" name="Text Box 194">
              <a:extLst>
                <a:ext uri="{FF2B5EF4-FFF2-40B4-BE49-F238E27FC236}">
                  <a16:creationId xmlns:a16="http://schemas.microsoft.com/office/drawing/2014/main" id="{18B17E45-5B49-6C3E-7427-6FBCA40BD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69" name="AutoShape 195">
              <a:extLst>
                <a:ext uri="{FF2B5EF4-FFF2-40B4-BE49-F238E27FC236}">
                  <a16:creationId xmlns:a16="http://schemas.microsoft.com/office/drawing/2014/main" id="{DF8DA768-117C-5193-6E07-009E389A6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٣٦١</a:t>
              </a:r>
              <a:endParaRPr lang="en-US" altLang="en-US" sz="2800" b="1" dirty="0"/>
            </a:p>
          </p:txBody>
        </p:sp>
        <p:sp>
          <p:nvSpPr>
            <p:cNvPr id="70" name="AutoShape 196">
              <a:extLst>
                <a:ext uri="{FF2B5EF4-FFF2-40B4-BE49-F238E27FC236}">
                  <a16:creationId xmlns:a16="http://schemas.microsoft.com/office/drawing/2014/main" id="{BE27192B-20D5-A0C7-2A0F-56E86BE7F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٤٠٠</a:t>
              </a:r>
              <a:endParaRPr lang="en-US" altLang="en-US" sz="2800" b="1" dirty="0"/>
            </a:p>
          </p:txBody>
        </p:sp>
      </p:grpSp>
      <p:grpSp>
        <p:nvGrpSpPr>
          <p:cNvPr id="71" name="Group 174">
            <a:extLst>
              <a:ext uri="{FF2B5EF4-FFF2-40B4-BE49-F238E27FC236}">
                <a16:creationId xmlns:a16="http://schemas.microsoft.com/office/drawing/2014/main" id="{6CA817AC-FEDA-51B7-12CC-818C466DB368}"/>
              </a:ext>
            </a:extLst>
          </p:cNvPr>
          <p:cNvGrpSpPr>
            <a:grpSpLocks/>
          </p:cNvGrpSpPr>
          <p:nvPr/>
        </p:nvGrpSpPr>
        <p:grpSpPr bwMode="auto">
          <a:xfrm>
            <a:off x="8623073" y="4917418"/>
            <a:ext cx="1074737" cy="457200"/>
            <a:chOff x="4807" y="3566"/>
            <a:chExt cx="677" cy="288"/>
          </a:xfrm>
        </p:grpSpPr>
        <p:grpSp>
          <p:nvGrpSpPr>
            <p:cNvPr id="72" name="Group 175">
              <a:extLst>
                <a:ext uri="{FF2B5EF4-FFF2-40B4-BE49-F238E27FC236}">
                  <a16:creationId xmlns:a16="http://schemas.microsoft.com/office/drawing/2014/main" id="{031BE202-20A8-FB09-0E1A-99C19798A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74" name="Group 176">
                <a:extLst>
                  <a:ext uri="{FF2B5EF4-FFF2-40B4-BE49-F238E27FC236}">
                    <a16:creationId xmlns:a16="http://schemas.microsoft.com/office/drawing/2014/main" id="{317544E7-E9F9-26C2-9DFC-7AF6AC5D1F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76" name="Line 177">
                  <a:extLst>
                    <a:ext uri="{FF2B5EF4-FFF2-40B4-BE49-F238E27FC236}">
                      <a16:creationId xmlns:a16="http://schemas.microsoft.com/office/drawing/2014/main" id="{FB6EE2D8-4CF9-CBA5-98CB-EE39D01EAE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78">
                  <a:extLst>
                    <a:ext uri="{FF2B5EF4-FFF2-40B4-BE49-F238E27FC236}">
                      <a16:creationId xmlns:a16="http://schemas.microsoft.com/office/drawing/2014/main" id="{5295C830-8BDD-DB74-3400-76F5D7E6E1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9">
                  <a:extLst>
                    <a:ext uri="{FF2B5EF4-FFF2-40B4-BE49-F238E27FC236}">
                      <a16:creationId xmlns:a16="http://schemas.microsoft.com/office/drawing/2014/main" id="{3CF70A04-87A3-E2ED-070D-1FF2645A1A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Text Box 180">
                <a:extLst>
                  <a:ext uri="{FF2B5EF4-FFF2-40B4-BE49-F238E27FC236}">
                    <a16:creationId xmlns:a16="http://schemas.microsoft.com/office/drawing/2014/main" id="{D505F0CE-2591-2ECC-1D67-CA1FEEC068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٤٠٠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73" name="Text Box 181">
              <a:extLst>
                <a:ext uri="{FF2B5EF4-FFF2-40B4-BE49-F238E27FC236}">
                  <a16:creationId xmlns:a16="http://schemas.microsoft.com/office/drawing/2014/main" id="{ACAF5273-5E45-7FC5-0725-C67884EFC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79" name="Text Box 182">
            <a:extLst>
              <a:ext uri="{FF2B5EF4-FFF2-40B4-BE49-F238E27FC236}">
                <a16:creationId xmlns:a16="http://schemas.microsoft.com/office/drawing/2014/main" id="{DAFF7FCF-5E66-F4E4-D073-F5DEB486B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742" y="4889425"/>
            <a:ext cx="660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٢٠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80" name="AutoShape 117">
            <a:extLst>
              <a:ext uri="{FF2B5EF4-FFF2-40B4-BE49-F238E27FC236}">
                <a16:creationId xmlns:a16="http://schemas.microsoft.com/office/drawing/2014/main" id="{FC45F2D0-ECE2-94FB-4709-3686C2AED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5961" y="5887890"/>
            <a:ext cx="1944687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400" b="1"/>
              <a:t>طول قطر الحديقة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" name="AutoShape 118">
            <a:extLst>
              <a:ext uri="{FF2B5EF4-FFF2-40B4-BE49-F238E27FC236}">
                <a16:creationId xmlns:a16="http://schemas.microsoft.com/office/drawing/2014/main" id="{B8C4F92A-6C84-726B-C5CD-798093582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011" y="5887890"/>
            <a:ext cx="358775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b="1"/>
              <a:t>≈</a:t>
            </a:r>
          </a:p>
        </p:txBody>
      </p:sp>
      <p:sp>
        <p:nvSpPr>
          <p:cNvPr id="82" name="AutoShape 119">
            <a:extLst>
              <a:ext uri="{FF2B5EF4-FFF2-40B4-BE49-F238E27FC236}">
                <a16:creationId xmlns:a16="http://schemas.microsoft.com/office/drawing/2014/main" id="{DD8EBEFC-F99A-0577-D3BC-413825671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898" y="588789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٢٠ م</a:t>
            </a:r>
            <a:endParaRPr lang="ar-SA" altLang="en-US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61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4" grpId="0"/>
      <p:bldP spid="79" grpId="0"/>
      <p:bldP spid="80" grpId="0" animBg="1"/>
      <p:bldP spid="81" grpId="0" animBg="1"/>
      <p:bldP spid="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200733" y="1364966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BC56706-0E0D-F584-38AA-271D04B6E258}"/>
              </a:ext>
            </a:extLst>
          </p:cNvPr>
          <p:cNvGrpSpPr>
            <a:grpSpLocks/>
          </p:cNvGrpSpPr>
          <p:nvPr/>
        </p:nvGrpSpPr>
        <p:grpSpPr bwMode="auto">
          <a:xfrm>
            <a:off x="4235287" y="673962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A3FDEC9-FBC9-F9B3-3ED9-D45DCBE46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4162A66-7FBB-EC12-2202-BE14C2A80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تقدير الجذور التربيعية</a:t>
              </a:r>
              <a:endParaRPr lang="en-US" altLang="en-US" sz="3200" b="1"/>
            </a:p>
          </p:txBody>
        </p:sp>
      </p:grpSp>
      <p:grpSp>
        <p:nvGrpSpPr>
          <p:cNvPr id="13" name="Group 283">
            <a:extLst>
              <a:ext uri="{FF2B5EF4-FFF2-40B4-BE49-F238E27FC236}">
                <a16:creationId xmlns:a16="http://schemas.microsoft.com/office/drawing/2014/main" id="{A3150D89-CD47-FC7C-C315-22FFBA3159DD}"/>
              </a:ext>
            </a:extLst>
          </p:cNvPr>
          <p:cNvGrpSpPr>
            <a:grpSpLocks/>
          </p:cNvGrpSpPr>
          <p:nvPr/>
        </p:nvGrpSpPr>
        <p:grpSpPr bwMode="auto">
          <a:xfrm>
            <a:off x="1453606" y="3278075"/>
            <a:ext cx="3105150" cy="709613"/>
            <a:chOff x="3440" y="2886"/>
            <a:chExt cx="1956" cy="447"/>
          </a:xfrm>
        </p:grpSpPr>
        <p:sp>
          <p:nvSpPr>
            <p:cNvPr id="14" name="Text Box 284">
              <a:extLst>
                <a:ext uri="{FF2B5EF4-FFF2-40B4-BE49-F238E27FC236}">
                  <a16:creationId xmlns:a16="http://schemas.microsoft.com/office/drawing/2014/main" id="{01C6BDA9-9DB6-71D2-F1D0-FF801430D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16" name="AutoShape 285">
              <a:extLst>
                <a:ext uri="{FF2B5EF4-FFF2-40B4-BE49-F238E27FC236}">
                  <a16:creationId xmlns:a16="http://schemas.microsoft.com/office/drawing/2014/main" id="{A107B717-DF77-9418-C436-024D3C2BC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٤٠</a:t>
              </a:r>
              <a:endParaRPr lang="en-US" altLang="en-US" sz="2800" b="1" dirty="0"/>
            </a:p>
          </p:txBody>
        </p:sp>
        <p:sp>
          <p:nvSpPr>
            <p:cNvPr id="17" name="Text Box 286">
              <a:extLst>
                <a:ext uri="{FF2B5EF4-FFF2-40B4-BE49-F238E27FC236}">
                  <a16:creationId xmlns:a16="http://schemas.microsoft.com/office/drawing/2014/main" id="{A5A1AD54-A169-2D18-B32E-DD32D02DA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18" name="AutoShape 287">
              <a:extLst>
                <a:ext uri="{FF2B5EF4-FFF2-40B4-BE49-F238E27FC236}">
                  <a16:creationId xmlns:a16="http://schemas.microsoft.com/office/drawing/2014/main" id="{CB8A0958-DA22-1697-8D12-A32DF9FA2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٣٦</a:t>
              </a:r>
              <a:endParaRPr lang="en-US" altLang="en-US" sz="2800" b="1" dirty="0"/>
            </a:p>
          </p:txBody>
        </p:sp>
        <p:sp>
          <p:nvSpPr>
            <p:cNvPr id="19" name="AutoShape 288">
              <a:extLst>
                <a:ext uri="{FF2B5EF4-FFF2-40B4-BE49-F238E27FC236}">
                  <a16:creationId xmlns:a16="http://schemas.microsoft.com/office/drawing/2014/main" id="{A8E0F264-5A6B-2537-BA6F-8B6C614C4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٤٩</a:t>
              </a:r>
              <a:endParaRPr lang="en-US" altLang="en-US" sz="2800" b="1" dirty="0"/>
            </a:p>
          </p:txBody>
        </p:sp>
      </p:grpSp>
      <p:sp>
        <p:nvSpPr>
          <p:cNvPr id="20" name="AutoShape 289">
            <a:extLst>
              <a:ext uri="{FF2B5EF4-FFF2-40B4-BE49-F238E27FC236}">
                <a16:creationId xmlns:a16="http://schemas.microsoft.com/office/drawing/2014/main" id="{394890FD-A9A1-CD8B-7DF1-00DD9195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099" y="2674212"/>
            <a:ext cx="5407025" cy="792162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endParaRPr lang="en-US" altLang="en-US" sz="2400" b="1"/>
          </a:p>
        </p:txBody>
      </p:sp>
      <p:sp>
        <p:nvSpPr>
          <p:cNvPr id="21" name="AutoShape 312">
            <a:extLst>
              <a:ext uri="{FF2B5EF4-FFF2-40B4-BE49-F238E27FC236}">
                <a16:creationId xmlns:a16="http://schemas.microsoft.com/office/drawing/2014/main" id="{C278D0B0-CB7A-90B3-254A-92E3A87C7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462" y="3699737"/>
            <a:ext cx="1295400" cy="7191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400" b="1"/>
              <a:t>عدد المرات</a:t>
            </a:r>
            <a:endParaRPr lang="ar-SA" altLang="en-US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AutoShape 313">
            <a:extLst>
              <a:ext uri="{FF2B5EF4-FFF2-40B4-BE49-F238E27FC236}">
                <a16:creationId xmlns:a16="http://schemas.microsoft.com/office/drawing/2014/main" id="{671F4536-439B-CCC1-D384-C9EBCB63E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687" y="3699737"/>
            <a:ext cx="358775" cy="7191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b="1"/>
              <a:t>≈</a:t>
            </a:r>
          </a:p>
        </p:txBody>
      </p:sp>
      <p:sp>
        <p:nvSpPr>
          <p:cNvPr id="23" name="AutoShape 314">
            <a:extLst>
              <a:ext uri="{FF2B5EF4-FFF2-40B4-BE49-F238E27FC236}">
                <a16:creationId xmlns:a16="http://schemas.microsoft.com/office/drawing/2014/main" id="{833B0D9F-388A-206A-77A5-94BB1AFC8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037" y="3699737"/>
            <a:ext cx="1011237" cy="7191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400" b="1" dirty="0"/>
              <a:t>٦٣ مرة</a:t>
            </a:r>
            <a:endParaRPr lang="ar-SA" altLang="en-US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4" name="Group 370">
            <a:extLst>
              <a:ext uri="{FF2B5EF4-FFF2-40B4-BE49-F238E27FC236}">
                <a16:creationId xmlns:a16="http://schemas.microsoft.com/office/drawing/2014/main" id="{60F7A6DF-EA6D-1F6B-E3FC-65CC87095B3D}"/>
              </a:ext>
            </a:extLst>
          </p:cNvPr>
          <p:cNvGrpSpPr>
            <a:grpSpLocks/>
          </p:cNvGrpSpPr>
          <p:nvPr/>
        </p:nvGrpSpPr>
        <p:grpSpPr bwMode="auto">
          <a:xfrm>
            <a:off x="1642899" y="1250224"/>
            <a:ext cx="8712200" cy="1009650"/>
            <a:chOff x="158" y="436"/>
            <a:chExt cx="5488" cy="636"/>
          </a:xfrm>
        </p:grpSpPr>
        <p:sp>
          <p:nvSpPr>
            <p:cNvPr id="25" name="AutoShape 257">
              <a:extLst>
                <a:ext uri="{FF2B5EF4-FFF2-40B4-BE49-F238E27FC236}">
                  <a16:creationId xmlns:a16="http://schemas.microsoft.com/office/drawing/2014/main" id="{39EBF57C-45A5-B46E-E493-FAE1B228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482"/>
              <a:ext cx="5488" cy="590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يتأرجح بندول الساعة الذي طوله ل سم إلى الخلف وإلى الأمام               مرة </a:t>
              </a:r>
            </a:p>
            <a:p>
              <a:r>
                <a:rPr lang="ar-SA" altLang="en-US" sz="2400" b="1" dirty="0"/>
                <a:t>كل دقيقة . كم مرة يتأرجح بندول طوله ٤٠ سم في كل دقيقة ؟</a:t>
              </a:r>
              <a:endParaRPr lang="en-US" altLang="en-US" sz="2400" b="1" dirty="0"/>
            </a:p>
          </p:txBody>
        </p:sp>
        <p:grpSp>
          <p:nvGrpSpPr>
            <p:cNvPr id="26" name="Group 342">
              <a:extLst>
                <a:ext uri="{FF2B5EF4-FFF2-40B4-BE49-F238E27FC236}">
                  <a16:creationId xmlns:a16="http://schemas.microsoft.com/office/drawing/2014/main" id="{A8901645-87B5-72D4-DE31-8A7F664F3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436"/>
              <a:ext cx="566" cy="606"/>
              <a:chOff x="499" y="2795"/>
              <a:chExt cx="566" cy="606"/>
            </a:xfrm>
          </p:grpSpPr>
          <p:grpSp>
            <p:nvGrpSpPr>
              <p:cNvPr id="27" name="Group 333">
                <a:extLst>
                  <a:ext uri="{FF2B5EF4-FFF2-40B4-BE49-F238E27FC236}">
                    <a16:creationId xmlns:a16="http://schemas.microsoft.com/office/drawing/2014/main" id="{130E03D1-5D70-C02B-409C-17114E90F8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" y="3113"/>
                <a:ext cx="517" cy="288"/>
                <a:chOff x="1781" y="3459"/>
                <a:chExt cx="517" cy="288"/>
              </a:xfrm>
            </p:grpSpPr>
            <p:grpSp>
              <p:nvGrpSpPr>
                <p:cNvPr id="30" name="Group 334">
                  <a:extLst>
                    <a:ext uri="{FF2B5EF4-FFF2-40B4-BE49-F238E27FC236}">
                      <a16:creationId xmlns:a16="http://schemas.microsoft.com/office/drawing/2014/main" id="{711C1A61-35C8-6C7B-6172-1DFD71D907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32" name="Line 335">
                    <a:extLst>
                      <a:ext uri="{FF2B5EF4-FFF2-40B4-BE49-F238E27FC236}">
                        <a16:creationId xmlns:a16="http://schemas.microsoft.com/office/drawing/2014/main" id="{BCE66C7B-0E31-7E58-ADC3-A51FC16997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336">
                    <a:extLst>
                      <a:ext uri="{FF2B5EF4-FFF2-40B4-BE49-F238E27FC236}">
                        <a16:creationId xmlns:a16="http://schemas.microsoft.com/office/drawing/2014/main" id="{A987CB3E-D777-AC86-02A5-50CA14C1EB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37">
                    <a:extLst>
                      <a:ext uri="{FF2B5EF4-FFF2-40B4-BE49-F238E27FC236}">
                        <a16:creationId xmlns:a16="http://schemas.microsoft.com/office/drawing/2014/main" id="{7451DD2C-1240-F1D6-AB4D-DA9BD4492C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Text Box 338">
                  <a:extLst>
                    <a:ext uri="{FF2B5EF4-FFF2-40B4-BE49-F238E27FC236}">
                      <a16:creationId xmlns:a16="http://schemas.microsoft.com/office/drawing/2014/main" id="{89FF8E5A-D60B-1613-F820-BABFF626CE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0033CC"/>
                      </a:solidFill>
                    </a:rPr>
                    <a:t>ل</a:t>
                  </a:r>
                  <a:endParaRPr lang="en-US" altLang="en-US" sz="2400" b="1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28" name="Text Box 339">
                <a:extLst>
                  <a:ext uri="{FF2B5EF4-FFF2-40B4-BE49-F238E27FC236}">
                    <a16:creationId xmlns:a16="http://schemas.microsoft.com/office/drawing/2014/main" id="{FC81C7EC-5D18-09CD-D75F-14058F4DC5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" y="2795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٣٧٥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29" name="Line 340">
                <a:extLst>
                  <a:ext uri="{FF2B5EF4-FFF2-40B4-BE49-F238E27FC236}">
                    <a16:creationId xmlns:a16="http://schemas.microsoft.com/office/drawing/2014/main" id="{B8C39189-C944-1D01-0185-443BD7FB3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8" y="3067"/>
                <a:ext cx="4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" name="Group 354">
            <a:extLst>
              <a:ext uri="{FF2B5EF4-FFF2-40B4-BE49-F238E27FC236}">
                <a16:creationId xmlns:a16="http://schemas.microsoft.com/office/drawing/2014/main" id="{E1F127B6-EC19-C8CB-CD81-63FB724F9C5C}"/>
              </a:ext>
            </a:extLst>
          </p:cNvPr>
          <p:cNvGrpSpPr>
            <a:grpSpLocks/>
          </p:cNvGrpSpPr>
          <p:nvPr/>
        </p:nvGrpSpPr>
        <p:grpSpPr bwMode="auto">
          <a:xfrm>
            <a:off x="9002549" y="2585312"/>
            <a:ext cx="1093788" cy="962025"/>
            <a:chOff x="4617" y="1106"/>
            <a:chExt cx="689" cy="606"/>
          </a:xfrm>
        </p:grpSpPr>
        <p:grpSp>
          <p:nvGrpSpPr>
            <p:cNvPr id="36" name="Group 343">
              <a:extLst>
                <a:ext uri="{FF2B5EF4-FFF2-40B4-BE49-F238E27FC236}">
                  <a16:creationId xmlns:a16="http://schemas.microsoft.com/office/drawing/2014/main" id="{451DBF37-46F7-3CF3-BF42-1AD8C9A88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" y="1106"/>
              <a:ext cx="566" cy="606"/>
              <a:chOff x="499" y="2795"/>
              <a:chExt cx="566" cy="606"/>
            </a:xfrm>
          </p:grpSpPr>
          <p:grpSp>
            <p:nvGrpSpPr>
              <p:cNvPr id="38" name="Group 344">
                <a:extLst>
                  <a:ext uri="{FF2B5EF4-FFF2-40B4-BE49-F238E27FC236}">
                    <a16:creationId xmlns:a16="http://schemas.microsoft.com/office/drawing/2014/main" id="{44E7B16E-3816-D784-59C3-91ED169732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" y="3113"/>
                <a:ext cx="517" cy="288"/>
                <a:chOff x="1781" y="3459"/>
                <a:chExt cx="517" cy="288"/>
              </a:xfrm>
            </p:grpSpPr>
            <p:grpSp>
              <p:nvGrpSpPr>
                <p:cNvPr id="41" name="Group 345">
                  <a:extLst>
                    <a:ext uri="{FF2B5EF4-FFF2-40B4-BE49-F238E27FC236}">
                      <a16:creationId xmlns:a16="http://schemas.microsoft.com/office/drawing/2014/main" id="{03AB021E-61AE-3312-DA70-A12BEA783B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43" name="Line 346">
                    <a:extLst>
                      <a:ext uri="{FF2B5EF4-FFF2-40B4-BE49-F238E27FC236}">
                        <a16:creationId xmlns:a16="http://schemas.microsoft.com/office/drawing/2014/main" id="{4E388B7A-6FBA-8D4C-886C-D49EDAAA49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347">
                    <a:extLst>
                      <a:ext uri="{FF2B5EF4-FFF2-40B4-BE49-F238E27FC236}">
                        <a16:creationId xmlns:a16="http://schemas.microsoft.com/office/drawing/2014/main" id="{416568D7-E843-2158-F297-943ACCC03E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Line 348">
                    <a:extLst>
                      <a:ext uri="{FF2B5EF4-FFF2-40B4-BE49-F238E27FC236}">
                        <a16:creationId xmlns:a16="http://schemas.microsoft.com/office/drawing/2014/main" id="{F93A4A15-74F3-BDB0-7ACD-82DC188753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" name="Text Box 349">
                  <a:extLst>
                    <a:ext uri="{FF2B5EF4-FFF2-40B4-BE49-F238E27FC236}">
                      <a16:creationId xmlns:a16="http://schemas.microsoft.com/office/drawing/2014/main" id="{2CD1215D-7201-800D-D244-FD9DCAECC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>
                      <a:solidFill>
                        <a:srgbClr val="0033CC"/>
                      </a:solidFill>
                    </a:rPr>
                    <a:t>ل</a:t>
                  </a:r>
                  <a:endParaRPr lang="en-US" altLang="en-US" sz="2400" b="1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39" name="Text Box 350">
                <a:extLst>
                  <a:ext uri="{FF2B5EF4-FFF2-40B4-BE49-F238E27FC236}">
                    <a16:creationId xmlns:a16="http://schemas.microsoft.com/office/drawing/2014/main" id="{6827E091-6DE3-6BC2-4D89-F21BD96BA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" y="2795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٣٧٥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40" name="Line 351">
                <a:extLst>
                  <a:ext uri="{FF2B5EF4-FFF2-40B4-BE49-F238E27FC236}">
                    <a16:creationId xmlns:a16="http://schemas.microsoft.com/office/drawing/2014/main" id="{8DD64665-2649-5C38-AAC2-C4B0251D7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8" y="3067"/>
                <a:ext cx="4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Text Box 352">
              <a:extLst>
                <a:ext uri="{FF2B5EF4-FFF2-40B4-BE49-F238E27FC236}">
                  <a16:creationId xmlns:a16="http://schemas.microsoft.com/office/drawing/2014/main" id="{7A331744-D3CD-B096-D782-2E71FC751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7" y="124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6" name="Group 371">
            <a:extLst>
              <a:ext uri="{FF2B5EF4-FFF2-40B4-BE49-F238E27FC236}">
                <a16:creationId xmlns:a16="http://schemas.microsoft.com/office/drawing/2014/main" id="{9680146B-A2C0-F770-8AE6-FA2F7C7DF411}"/>
              </a:ext>
            </a:extLst>
          </p:cNvPr>
          <p:cNvGrpSpPr>
            <a:grpSpLocks/>
          </p:cNvGrpSpPr>
          <p:nvPr/>
        </p:nvGrpSpPr>
        <p:grpSpPr bwMode="auto">
          <a:xfrm>
            <a:off x="7684924" y="2593249"/>
            <a:ext cx="1258888" cy="962025"/>
            <a:chOff x="3964" y="1282"/>
            <a:chExt cx="793" cy="606"/>
          </a:xfrm>
        </p:grpSpPr>
        <p:grpSp>
          <p:nvGrpSpPr>
            <p:cNvPr id="47" name="Group 341">
              <a:extLst>
                <a:ext uri="{FF2B5EF4-FFF2-40B4-BE49-F238E27FC236}">
                  <a16:creationId xmlns:a16="http://schemas.microsoft.com/office/drawing/2014/main" id="{DDA8F11F-4F0D-5BAA-2DF6-20BFC7C7C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" y="1282"/>
              <a:ext cx="566" cy="606"/>
              <a:chOff x="1452" y="2795"/>
              <a:chExt cx="566" cy="606"/>
            </a:xfrm>
          </p:grpSpPr>
          <p:grpSp>
            <p:nvGrpSpPr>
              <p:cNvPr id="49" name="Group 325">
                <a:extLst>
                  <a:ext uri="{FF2B5EF4-FFF2-40B4-BE49-F238E27FC236}">
                    <a16:creationId xmlns:a16="http://schemas.microsoft.com/office/drawing/2014/main" id="{8A80BEDB-AC12-25F8-B50B-2EE36EF9C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2" y="3113"/>
                <a:ext cx="517" cy="288"/>
                <a:chOff x="1781" y="3459"/>
                <a:chExt cx="517" cy="288"/>
              </a:xfrm>
            </p:grpSpPr>
            <p:grpSp>
              <p:nvGrpSpPr>
                <p:cNvPr id="52" name="Group 326">
                  <a:extLst>
                    <a:ext uri="{FF2B5EF4-FFF2-40B4-BE49-F238E27FC236}">
                      <a16:creationId xmlns:a16="http://schemas.microsoft.com/office/drawing/2014/main" id="{31354DCB-55EA-BF91-54FC-7FF6C19F9D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54" name="Line 327">
                    <a:extLst>
                      <a:ext uri="{FF2B5EF4-FFF2-40B4-BE49-F238E27FC236}">
                        <a16:creationId xmlns:a16="http://schemas.microsoft.com/office/drawing/2014/main" id="{6335B090-4ECF-874D-C849-59F999AC0E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328">
                    <a:extLst>
                      <a:ext uri="{FF2B5EF4-FFF2-40B4-BE49-F238E27FC236}">
                        <a16:creationId xmlns:a16="http://schemas.microsoft.com/office/drawing/2014/main" id="{2C2CEADC-5B6C-C34A-D1E5-F21EDB63DD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329">
                    <a:extLst>
                      <a:ext uri="{FF2B5EF4-FFF2-40B4-BE49-F238E27FC236}">
                        <a16:creationId xmlns:a16="http://schemas.microsoft.com/office/drawing/2014/main" id="{37CF0D37-704D-D7E7-15E2-CBB14BEAAC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Text Box 330">
                  <a:extLst>
                    <a:ext uri="{FF2B5EF4-FFF2-40B4-BE49-F238E27FC236}">
                      <a16:creationId xmlns:a16="http://schemas.microsoft.com/office/drawing/2014/main" id="{6932258C-EE9C-C43E-1F8B-60716AAEF9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٤٠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50" name="Text Box 331">
                <a:extLst>
                  <a:ext uri="{FF2B5EF4-FFF2-40B4-BE49-F238E27FC236}">
                    <a16:creationId xmlns:a16="http://schemas.microsoft.com/office/drawing/2014/main" id="{DB0935D7-5D45-7B9A-56F8-4641316C5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2795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٣٧٥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51" name="Line 332">
                <a:extLst>
                  <a:ext uri="{FF2B5EF4-FFF2-40B4-BE49-F238E27FC236}">
                    <a16:creationId xmlns:a16="http://schemas.microsoft.com/office/drawing/2014/main" id="{521D2DD8-4554-DEE9-AA84-BBDE2279A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51" y="3067"/>
                <a:ext cx="4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353">
              <a:extLst>
                <a:ext uri="{FF2B5EF4-FFF2-40B4-BE49-F238E27FC236}">
                  <a16:creationId xmlns:a16="http://schemas.microsoft.com/office/drawing/2014/main" id="{5F2EC7EE-EEF1-BA97-BD97-39144169D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4" y="141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grpSp>
        <p:nvGrpSpPr>
          <p:cNvPr id="57" name="Group 372">
            <a:extLst>
              <a:ext uri="{FF2B5EF4-FFF2-40B4-BE49-F238E27FC236}">
                <a16:creationId xmlns:a16="http://schemas.microsoft.com/office/drawing/2014/main" id="{09461FC3-25EF-BD14-6025-19EC51D7F5A6}"/>
              </a:ext>
            </a:extLst>
          </p:cNvPr>
          <p:cNvGrpSpPr>
            <a:grpSpLocks/>
          </p:cNvGrpSpPr>
          <p:nvPr/>
        </p:nvGrpSpPr>
        <p:grpSpPr bwMode="auto">
          <a:xfrm>
            <a:off x="6532399" y="2602774"/>
            <a:ext cx="1127125" cy="876300"/>
            <a:chOff x="3238" y="1288"/>
            <a:chExt cx="710" cy="552"/>
          </a:xfrm>
        </p:grpSpPr>
        <p:sp>
          <p:nvSpPr>
            <p:cNvPr id="58" name="Text Box 355">
              <a:extLst>
                <a:ext uri="{FF2B5EF4-FFF2-40B4-BE49-F238E27FC236}">
                  <a16:creationId xmlns:a16="http://schemas.microsoft.com/office/drawing/2014/main" id="{8ED86160-F911-9A68-1E8B-4D7882561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" y="141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  <p:grpSp>
          <p:nvGrpSpPr>
            <p:cNvPr id="59" name="Group 366">
              <a:extLst>
                <a:ext uri="{FF2B5EF4-FFF2-40B4-BE49-F238E27FC236}">
                  <a16:creationId xmlns:a16="http://schemas.microsoft.com/office/drawing/2014/main" id="{55F4E305-AA8F-27A0-242C-DCFFBCB9B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1" y="1288"/>
              <a:ext cx="467" cy="552"/>
              <a:chOff x="1346" y="2251"/>
              <a:chExt cx="467" cy="552"/>
            </a:xfrm>
          </p:grpSpPr>
          <p:sp>
            <p:nvSpPr>
              <p:cNvPr id="60" name="Text Box 363">
                <a:extLst>
                  <a:ext uri="{FF2B5EF4-FFF2-40B4-BE49-F238E27FC236}">
                    <a16:creationId xmlns:a16="http://schemas.microsoft.com/office/drawing/2014/main" id="{1300FBDA-7188-0267-391D-D752A243A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0" y="2251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٣٧٥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61" name="Line 364">
                <a:extLst>
                  <a:ext uri="{FF2B5EF4-FFF2-40B4-BE49-F238E27FC236}">
                    <a16:creationId xmlns:a16="http://schemas.microsoft.com/office/drawing/2014/main" id="{EFEEBC3B-6888-3383-9A1E-0D6E9579A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6" y="2523"/>
                <a:ext cx="4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Text Box 365">
                <a:extLst>
                  <a:ext uri="{FF2B5EF4-FFF2-40B4-BE49-F238E27FC236}">
                    <a16:creationId xmlns:a16="http://schemas.microsoft.com/office/drawing/2014/main" id="{FBCD95EB-D2BE-E1C9-0859-0B93F247B3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4" y="2515"/>
                <a:ext cx="4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63" name="Group 373">
            <a:extLst>
              <a:ext uri="{FF2B5EF4-FFF2-40B4-BE49-F238E27FC236}">
                <a16:creationId xmlns:a16="http://schemas.microsoft.com/office/drawing/2014/main" id="{6B472BF2-7E95-6744-4722-C70B412A8A2C}"/>
              </a:ext>
            </a:extLst>
          </p:cNvPr>
          <p:cNvGrpSpPr>
            <a:grpSpLocks/>
          </p:cNvGrpSpPr>
          <p:nvPr/>
        </p:nvGrpSpPr>
        <p:grpSpPr bwMode="auto">
          <a:xfrm>
            <a:off x="5554499" y="2805974"/>
            <a:ext cx="1127125" cy="469900"/>
            <a:chOff x="2622" y="1416"/>
            <a:chExt cx="710" cy="296"/>
          </a:xfrm>
        </p:grpSpPr>
        <p:sp>
          <p:nvSpPr>
            <p:cNvPr id="64" name="Text Box 367">
              <a:extLst>
                <a:ext uri="{FF2B5EF4-FFF2-40B4-BE49-F238E27FC236}">
                  <a16:creationId xmlns:a16="http://schemas.microsoft.com/office/drawing/2014/main" id="{7A464E9B-4CE7-F053-8784-64FCE9136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2" y="1424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٦٢.٥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65" name="Text Box 368">
              <a:extLst>
                <a:ext uri="{FF2B5EF4-FFF2-40B4-BE49-F238E27FC236}">
                  <a16:creationId xmlns:a16="http://schemas.microsoft.com/office/drawing/2014/main" id="{2D7A3A66-9585-34C6-BC9D-FD1421C04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2" y="141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sp>
        <p:nvSpPr>
          <p:cNvPr id="66" name="Text Box 369">
            <a:extLst>
              <a:ext uri="{FF2B5EF4-FFF2-40B4-BE49-F238E27FC236}">
                <a16:creationId xmlns:a16="http://schemas.microsoft.com/office/drawing/2014/main" id="{993C4B9C-E609-F739-C182-094D9829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099" y="2818674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٦٣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67" name="Group 265">
            <a:extLst>
              <a:ext uri="{FF2B5EF4-FFF2-40B4-BE49-F238E27FC236}">
                <a16:creationId xmlns:a16="http://schemas.microsoft.com/office/drawing/2014/main" id="{8AEE94E0-DAAB-A6BC-BB08-F54A9BF67703}"/>
              </a:ext>
            </a:extLst>
          </p:cNvPr>
          <p:cNvGrpSpPr>
            <a:grpSpLocks/>
          </p:cNvGrpSpPr>
          <p:nvPr/>
        </p:nvGrpSpPr>
        <p:grpSpPr bwMode="auto">
          <a:xfrm>
            <a:off x="3838413" y="4532323"/>
            <a:ext cx="1295400" cy="719138"/>
            <a:chOff x="4361" y="1117"/>
            <a:chExt cx="816" cy="453"/>
          </a:xfrm>
        </p:grpSpPr>
        <p:sp>
          <p:nvSpPr>
            <p:cNvPr id="68" name="AutoShape 266">
              <a:extLst>
                <a:ext uri="{FF2B5EF4-FFF2-40B4-BE49-F238E27FC236}">
                  <a16:creationId xmlns:a16="http://schemas.microsoft.com/office/drawing/2014/main" id="{0C7F7F70-FAFC-5F74-89A1-CDEFEF700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9" name="Group 267">
              <a:extLst>
                <a:ext uri="{FF2B5EF4-FFF2-40B4-BE49-F238E27FC236}">
                  <a16:creationId xmlns:a16="http://schemas.microsoft.com/office/drawing/2014/main" id="{E0AAD8B4-4F42-3EB1-992B-081424F37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605" cy="293"/>
              <a:chOff x="1693" y="3454"/>
              <a:chExt cx="605" cy="293"/>
            </a:xfrm>
          </p:grpSpPr>
          <p:grpSp>
            <p:nvGrpSpPr>
              <p:cNvPr id="70" name="Group 268">
                <a:extLst>
                  <a:ext uri="{FF2B5EF4-FFF2-40B4-BE49-F238E27FC236}">
                    <a16:creationId xmlns:a16="http://schemas.microsoft.com/office/drawing/2014/main" id="{BD72695D-DF11-DCBB-0AE9-4B1C377E0D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72" name="Group 269">
                  <a:extLst>
                    <a:ext uri="{FF2B5EF4-FFF2-40B4-BE49-F238E27FC236}">
                      <a16:creationId xmlns:a16="http://schemas.microsoft.com/office/drawing/2014/main" id="{3C315043-B020-B17F-5393-17C7E3B444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74" name="Line 270">
                    <a:extLst>
                      <a:ext uri="{FF2B5EF4-FFF2-40B4-BE49-F238E27FC236}">
                        <a16:creationId xmlns:a16="http://schemas.microsoft.com/office/drawing/2014/main" id="{F6D2EC84-DD55-A468-E1DD-523080FF9F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5" name="Line 271">
                    <a:extLst>
                      <a:ext uri="{FF2B5EF4-FFF2-40B4-BE49-F238E27FC236}">
                        <a16:creationId xmlns:a16="http://schemas.microsoft.com/office/drawing/2014/main" id="{7571200C-DE2F-D3B7-945B-4BAC6138E9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76" name="Line 272">
                    <a:extLst>
                      <a:ext uri="{FF2B5EF4-FFF2-40B4-BE49-F238E27FC236}">
                        <a16:creationId xmlns:a16="http://schemas.microsoft.com/office/drawing/2014/main" id="{BAD02003-F9F0-64DF-3152-28F79BDDD1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73" name="Text Box 273">
                  <a:extLst>
                    <a:ext uri="{FF2B5EF4-FFF2-40B4-BE49-F238E27FC236}">
                      <a16:creationId xmlns:a16="http://schemas.microsoft.com/office/drawing/2014/main" id="{57818761-710C-1E0A-FA5F-F481673963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٤٠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1" name="Text Box 274">
                <a:extLst>
                  <a:ext uri="{FF2B5EF4-FFF2-40B4-BE49-F238E27FC236}">
                    <a16:creationId xmlns:a16="http://schemas.microsoft.com/office/drawing/2014/main" id="{89A64045-DC29-A5B4-225B-28E991E834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BFE79C24-ADAD-3A4E-F09B-6BCAB2B51C89}"/>
              </a:ext>
            </a:extLst>
          </p:cNvPr>
          <p:cNvSpPr txBox="1"/>
          <p:nvPr/>
        </p:nvSpPr>
        <p:spPr>
          <a:xfrm>
            <a:off x="3166080" y="4488193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grpSp>
        <p:nvGrpSpPr>
          <p:cNvPr id="78" name="Group 174">
            <a:extLst>
              <a:ext uri="{FF2B5EF4-FFF2-40B4-BE49-F238E27FC236}">
                <a16:creationId xmlns:a16="http://schemas.microsoft.com/office/drawing/2014/main" id="{503B03E5-0BA9-B705-0B5C-3129A833F89D}"/>
              </a:ext>
            </a:extLst>
          </p:cNvPr>
          <p:cNvGrpSpPr>
            <a:grpSpLocks/>
          </p:cNvGrpSpPr>
          <p:nvPr/>
        </p:nvGrpSpPr>
        <p:grpSpPr bwMode="auto">
          <a:xfrm>
            <a:off x="2319176" y="4670210"/>
            <a:ext cx="1074737" cy="457200"/>
            <a:chOff x="4807" y="3566"/>
            <a:chExt cx="677" cy="288"/>
          </a:xfrm>
        </p:grpSpPr>
        <p:grpSp>
          <p:nvGrpSpPr>
            <p:cNvPr id="79" name="Group 175">
              <a:extLst>
                <a:ext uri="{FF2B5EF4-FFF2-40B4-BE49-F238E27FC236}">
                  <a16:creationId xmlns:a16="http://schemas.microsoft.com/office/drawing/2014/main" id="{863366C5-3E75-6B37-2318-99528B913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81" name="Group 176">
                <a:extLst>
                  <a:ext uri="{FF2B5EF4-FFF2-40B4-BE49-F238E27FC236}">
                    <a16:creationId xmlns:a16="http://schemas.microsoft.com/office/drawing/2014/main" id="{9A80C823-1F20-FBA1-A9D0-1A24775D41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83" name="Line 177">
                  <a:extLst>
                    <a:ext uri="{FF2B5EF4-FFF2-40B4-BE49-F238E27FC236}">
                      <a16:creationId xmlns:a16="http://schemas.microsoft.com/office/drawing/2014/main" id="{2340D883-B216-5F4F-1A0C-60CCA4B3D8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8">
                  <a:extLst>
                    <a:ext uri="{FF2B5EF4-FFF2-40B4-BE49-F238E27FC236}">
                      <a16:creationId xmlns:a16="http://schemas.microsoft.com/office/drawing/2014/main" id="{7EF28CC2-1E34-86A8-5445-21D8719D0B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79">
                  <a:extLst>
                    <a:ext uri="{FF2B5EF4-FFF2-40B4-BE49-F238E27FC236}">
                      <a16:creationId xmlns:a16="http://schemas.microsoft.com/office/drawing/2014/main" id="{E737054C-EC4F-58BC-7C08-ADF829074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" name="Text Box 180">
                <a:extLst>
                  <a:ext uri="{FF2B5EF4-FFF2-40B4-BE49-F238E27FC236}">
                    <a16:creationId xmlns:a16="http://schemas.microsoft.com/office/drawing/2014/main" id="{77309C1A-B502-AB79-5F29-3F85DA51DB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٣٦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80" name="Text Box 181">
              <a:extLst>
                <a:ext uri="{FF2B5EF4-FFF2-40B4-BE49-F238E27FC236}">
                  <a16:creationId xmlns:a16="http://schemas.microsoft.com/office/drawing/2014/main" id="{C8C885DE-18B7-387C-0D9F-794D8C6B8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86" name="Text Box 182">
            <a:extLst>
              <a:ext uri="{FF2B5EF4-FFF2-40B4-BE49-F238E27FC236}">
                <a16:creationId xmlns:a16="http://schemas.microsoft.com/office/drawing/2014/main" id="{8478231F-2369-5D44-C9BE-A6844938F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845" y="4642217"/>
            <a:ext cx="660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٦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87" name="Group 275">
            <a:extLst>
              <a:ext uri="{FF2B5EF4-FFF2-40B4-BE49-F238E27FC236}">
                <a16:creationId xmlns:a16="http://schemas.microsoft.com/office/drawing/2014/main" id="{042575C1-6841-FC85-BD31-D53FF4A6CEFF}"/>
              </a:ext>
            </a:extLst>
          </p:cNvPr>
          <p:cNvGrpSpPr>
            <a:grpSpLocks/>
          </p:cNvGrpSpPr>
          <p:nvPr/>
        </p:nvGrpSpPr>
        <p:grpSpPr bwMode="auto">
          <a:xfrm>
            <a:off x="1788632" y="5607776"/>
            <a:ext cx="2935287" cy="520700"/>
            <a:chOff x="3787" y="3657"/>
            <a:chExt cx="1849" cy="328"/>
          </a:xfrm>
        </p:grpSpPr>
        <p:sp>
          <p:nvSpPr>
            <p:cNvPr id="88" name="AutoShape 276">
              <a:extLst>
                <a:ext uri="{FF2B5EF4-FFF2-40B4-BE49-F238E27FC236}">
                  <a16:creationId xmlns:a16="http://schemas.microsoft.com/office/drawing/2014/main" id="{A0740900-73C1-73FB-7C34-34FC5A364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657"/>
              <a:ext cx="1849" cy="31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400" b="1" dirty="0"/>
                <a:t>أفضل تقدير لـ         هو ٦</a:t>
              </a:r>
              <a:endParaRPr lang="en-US" altLang="en-US" sz="2400" b="1" dirty="0"/>
            </a:p>
          </p:txBody>
        </p:sp>
        <p:grpSp>
          <p:nvGrpSpPr>
            <p:cNvPr id="89" name="Group 277">
              <a:extLst>
                <a:ext uri="{FF2B5EF4-FFF2-40B4-BE49-F238E27FC236}">
                  <a16:creationId xmlns:a16="http://schemas.microsoft.com/office/drawing/2014/main" id="{3C256B69-84FD-93D9-9DD5-7043D77579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5" y="3697"/>
              <a:ext cx="517" cy="288"/>
              <a:chOff x="1781" y="3459"/>
              <a:chExt cx="517" cy="288"/>
            </a:xfrm>
          </p:grpSpPr>
          <p:grpSp>
            <p:nvGrpSpPr>
              <p:cNvPr id="90" name="Group 278">
                <a:extLst>
                  <a:ext uri="{FF2B5EF4-FFF2-40B4-BE49-F238E27FC236}">
                    <a16:creationId xmlns:a16="http://schemas.microsoft.com/office/drawing/2014/main" id="{7B03273A-34E3-CE32-1CA7-71095AE840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92" name="Line 279">
                  <a:extLst>
                    <a:ext uri="{FF2B5EF4-FFF2-40B4-BE49-F238E27FC236}">
                      <a16:creationId xmlns:a16="http://schemas.microsoft.com/office/drawing/2014/main" id="{1D9A553A-448B-E4F6-4A5E-0207F4AC06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280">
                  <a:extLst>
                    <a:ext uri="{FF2B5EF4-FFF2-40B4-BE49-F238E27FC236}">
                      <a16:creationId xmlns:a16="http://schemas.microsoft.com/office/drawing/2014/main" id="{C7CD65C8-DB2A-9A45-F360-3F306A0DB8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281">
                  <a:extLst>
                    <a:ext uri="{FF2B5EF4-FFF2-40B4-BE49-F238E27FC236}">
                      <a16:creationId xmlns:a16="http://schemas.microsoft.com/office/drawing/2014/main" id="{7A517B47-AF23-5652-1C0A-E2D3CFAE5B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" name="Text Box 282">
                <a:extLst>
                  <a:ext uri="{FF2B5EF4-FFF2-40B4-BE49-F238E27FC236}">
                    <a16:creationId xmlns:a16="http://schemas.microsoft.com/office/drawing/2014/main" id="{709E6945-AB37-8B98-03C2-4C2CA2E1DA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٤٠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850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66" grpId="0"/>
      <p:bldP spid="77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61192" y="431988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200733" y="1364966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101">
            <a:extLst>
              <a:ext uri="{FF2B5EF4-FFF2-40B4-BE49-F238E27FC236}">
                <a16:creationId xmlns:a16="http://schemas.microsoft.com/office/drawing/2014/main" id="{5DCDACEF-2CBA-E4EE-04FB-9BBFAC1147FD}"/>
              </a:ext>
            </a:extLst>
          </p:cNvPr>
          <p:cNvGrpSpPr>
            <a:grpSpLocks/>
          </p:cNvGrpSpPr>
          <p:nvPr/>
        </p:nvGrpSpPr>
        <p:grpSpPr bwMode="auto">
          <a:xfrm>
            <a:off x="9632266" y="2620075"/>
            <a:ext cx="1295400" cy="719137"/>
            <a:chOff x="4361" y="1117"/>
            <a:chExt cx="816" cy="453"/>
          </a:xfrm>
        </p:grpSpPr>
        <p:sp>
          <p:nvSpPr>
            <p:cNvPr id="4" name="AutoShape 102">
              <a:extLst>
                <a:ext uri="{FF2B5EF4-FFF2-40B4-BE49-F238E27FC236}">
                  <a16:creationId xmlns:a16="http://schemas.microsoft.com/office/drawing/2014/main" id="{391CBD4B-DF92-AEED-356C-9A25E0ADD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id="{F67A4E81-D2F5-DEBA-4005-FFE8E017C1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605" cy="293"/>
              <a:chOff x="1693" y="3454"/>
              <a:chExt cx="605" cy="293"/>
            </a:xfrm>
          </p:grpSpPr>
          <p:grpSp>
            <p:nvGrpSpPr>
              <p:cNvPr id="8" name="Group 104">
                <a:extLst>
                  <a:ext uri="{FF2B5EF4-FFF2-40B4-BE49-F238E27FC236}">
                    <a16:creationId xmlns:a16="http://schemas.microsoft.com/office/drawing/2014/main" id="{7BC9B4F9-86CF-7604-D762-9802E47F9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13" name="Group 105">
                  <a:extLst>
                    <a:ext uri="{FF2B5EF4-FFF2-40B4-BE49-F238E27FC236}">
                      <a16:creationId xmlns:a16="http://schemas.microsoft.com/office/drawing/2014/main" id="{5DD47204-6EF0-0937-C5EE-3ECAFE5DF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16" name="Line 106">
                    <a:extLst>
                      <a:ext uri="{FF2B5EF4-FFF2-40B4-BE49-F238E27FC236}">
                        <a16:creationId xmlns:a16="http://schemas.microsoft.com/office/drawing/2014/main" id="{23E53BDD-897C-D733-B375-3320C9E7C5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" name="Line 107">
                    <a:extLst>
                      <a:ext uri="{FF2B5EF4-FFF2-40B4-BE49-F238E27FC236}">
                        <a16:creationId xmlns:a16="http://schemas.microsoft.com/office/drawing/2014/main" id="{224D0C71-F681-33A5-FACC-369C98540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" name="Line 108">
                    <a:extLst>
                      <a:ext uri="{FF2B5EF4-FFF2-40B4-BE49-F238E27FC236}">
                        <a16:creationId xmlns:a16="http://schemas.microsoft.com/office/drawing/2014/main" id="{78C59B8E-687C-FE68-463A-24D4F911BE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4" name="Text Box 109">
                  <a:extLst>
                    <a:ext uri="{FF2B5EF4-FFF2-40B4-BE49-F238E27FC236}">
                      <a16:creationId xmlns:a16="http://schemas.microsoft.com/office/drawing/2014/main" id="{7F42370A-79CA-0D2D-AAF1-82AC6546C8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٤٤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" name="Text Box 110">
                <a:extLst>
                  <a:ext uri="{FF2B5EF4-FFF2-40B4-BE49-F238E27FC236}">
                    <a16:creationId xmlns:a16="http://schemas.microsoft.com/office/drawing/2014/main" id="{52DF1E77-4114-BBA6-62A2-15EB5F6DF7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9" name="Group 137">
            <a:extLst>
              <a:ext uri="{FF2B5EF4-FFF2-40B4-BE49-F238E27FC236}">
                <a16:creationId xmlns:a16="http://schemas.microsoft.com/office/drawing/2014/main" id="{64115456-3437-B726-9702-96A62D7C0E39}"/>
              </a:ext>
            </a:extLst>
          </p:cNvPr>
          <p:cNvGrpSpPr>
            <a:grpSpLocks/>
          </p:cNvGrpSpPr>
          <p:nvPr/>
        </p:nvGrpSpPr>
        <p:grpSpPr bwMode="auto">
          <a:xfrm>
            <a:off x="3121409" y="2803425"/>
            <a:ext cx="1295400" cy="719137"/>
            <a:chOff x="4361" y="1117"/>
            <a:chExt cx="816" cy="453"/>
          </a:xfrm>
        </p:grpSpPr>
        <p:sp>
          <p:nvSpPr>
            <p:cNvPr id="20" name="AutoShape 138">
              <a:extLst>
                <a:ext uri="{FF2B5EF4-FFF2-40B4-BE49-F238E27FC236}">
                  <a16:creationId xmlns:a16="http://schemas.microsoft.com/office/drawing/2014/main" id="{0FC7AA6D-C49C-3070-331E-92F54A226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1" name="Group 139">
              <a:extLst>
                <a:ext uri="{FF2B5EF4-FFF2-40B4-BE49-F238E27FC236}">
                  <a16:creationId xmlns:a16="http://schemas.microsoft.com/office/drawing/2014/main" id="{08EEE327-3A28-9341-1A34-A74CBAB451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596" cy="307"/>
              <a:chOff x="1693" y="3454"/>
              <a:chExt cx="596" cy="307"/>
            </a:xfrm>
          </p:grpSpPr>
          <p:grpSp>
            <p:nvGrpSpPr>
              <p:cNvPr id="22" name="Group 140">
                <a:extLst>
                  <a:ext uri="{FF2B5EF4-FFF2-40B4-BE49-F238E27FC236}">
                    <a16:creationId xmlns:a16="http://schemas.microsoft.com/office/drawing/2014/main" id="{447B8541-C87D-437D-CD62-6C6E5F667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7" y="3473"/>
                <a:ext cx="542" cy="288"/>
                <a:chOff x="1747" y="3473"/>
                <a:chExt cx="542" cy="288"/>
              </a:xfrm>
            </p:grpSpPr>
            <p:grpSp>
              <p:nvGrpSpPr>
                <p:cNvPr id="24" name="Group 141">
                  <a:extLst>
                    <a:ext uri="{FF2B5EF4-FFF2-40B4-BE49-F238E27FC236}">
                      <a16:creationId xmlns:a16="http://schemas.microsoft.com/office/drawing/2014/main" id="{67887DF9-60C9-A484-EB34-F0EB40CD11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26" name="Line 142">
                    <a:extLst>
                      <a:ext uri="{FF2B5EF4-FFF2-40B4-BE49-F238E27FC236}">
                        <a16:creationId xmlns:a16="http://schemas.microsoft.com/office/drawing/2014/main" id="{6B67969B-E4B6-D067-290E-0636CE8B0B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7" name="Line 143">
                    <a:extLst>
                      <a:ext uri="{FF2B5EF4-FFF2-40B4-BE49-F238E27FC236}">
                        <a16:creationId xmlns:a16="http://schemas.microsoft.com/office/drawing/2014/main" id="{4B9CC161-983B-278A-F7F1-D585057F40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8" name="Line 144">
                    <a:extLst>
                      <a:ext uri="{FF2B5EF4-FFF2-40B4-BE49-F238E27FC236}">
                        <a16:creationId xmlns:a16="http://schemas.microsoft.com/office/drawing/2014/main" id="{E60047DE-C849-A7B3-7BEF-FE2B582B09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5" name="Text Box 145">
                  <a:extLst>
                    <a:ext uri="{FF2B5EF4-FFF2-40B4-BE49-F238E27FC236}">
                      <a16:creationId xmlns:a16="http://schemas.microsoft.com/office/drawing/2014/main" id="{CF13FA32-A124-5340-01AD-6BA0D20D70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7" y="3473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١٥.٦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3" name="Text Box 146">
                <a:extLst>
                  <a:ext uri="{FF2B5EF4-FFF2-40B4-BE49-F238E27FC236}">
                    <a16:creationId xmlns:a16="http://schemas.microsoft.com/office/drawing/2014/main" id="{13624E03-5ABA-33BF-5663-36BBFE42E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3A37BF9A-B392-7271-7465-003A343A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98" y="832999"/>
            <a:ext cx="2735262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قدر إلى أقرب عدد كلي :</a:t>
            </a:r>
            <a:endParaRPr lang="en-US" altLang="ar-SA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0" name="جدول 29">
            <a:extLst>
              <a:ext uri="{FF2B5EF4-FFF2-40B4-BE49-F238E27FC236}">
                <a16:creationId xmlns:a16="http://schemas.microsoft.com/office/drawing/2014/main" id="{3FC8177A-76EB-EBFB-AE52-BBF935ADDF7E}"/>
              </a:ext>
            </a:extLst>
          </p:cNvPr>
          <p:cNvGraphicFramePr>
            <a:graphicFrameLocks noGrp="1"/>
          </p:cNvGraphicFramePr>
          <p:nvPr/>
        </p:nvGraphicFramePr>
        <p:xfrm>
          <a:off x="1956470" y="1458826"/>
          <a:ext cx="8035290" cy="7921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9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2187"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٩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١٦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٢٥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٣٦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٤٩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٦٤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٨١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3A1DF87-0AED-B622-B669-25D9BA3D8546}"/>
              </a:ext>
            </a:extLst>
          </p:cNvPr>
          <p:cNvSpPr txBox="1"/>
          <p:nvPr/>
        </p:nvSpPr>
        <p:spPr>
          <a:xfrm>
            <a:off x="9691397" y="1706144"/>
            <a:ext cx="14385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صـ٦٨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6541A91-AC23-5323-D7BA-2FC31A0B6836}"/>
              </a:ext>
            </a:extLst>
          </p:cNvPr>
          <p:cNvSpPr txBox="1"/>
          <p:nvPr/>
        </p:nvSpPr>
        <p:spPr>
          <a:xfrm>
            <a:off x="8920773" y="2735602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EA0DBEE-0DFE-ED79-1A92-E164C8F7D436}"/>
              </a:ext>
            </a:extLst>
          </p:cNvPr>
          <p:cNvSpPr txBox="1"/>
          <p:nvPr/>
        </p:nvSpPr>
        <p:spPr>
          <a:xfrm>
            <a:off x="2395629" y="2802871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grpSp>
        <p:nvGrpSpPr>
          <p:cNvPr id="34" name="Group 191">
            <a:extLst>
              <a:ext uri="{FF2B5EF4-FFF2-40B4-BE49-F238E27FC236}">
                <a16:creationId xmlns:a16="http://schemas.microsoft.com/office/drawing/2014/main" id="{010BB6BB-AE12-9F0E-C10D-9F60FEDE851D}"/>
              </a:ext>
            </a:extLst>
          </p:cNvPr>
          <p:cNvGrpSpPr>
            <a:grpSpLocks/>
          </p:cNvGrpSpPr>
          <p:nvPr/>
        </p:nvGrpSpPr>
        <p:grpSpPr bwMode="auto">
          <a:xfrm>
            <a:off x="8607089" y="4353902"/>
            <a:ext cx="3105150" cy="709612"/>
            <a:chOff x="3440" y="2886"/>
            <a:chExt cx="1956" cy="447"/>
          </a:xfrm>
        </p:grpSpPr>
        <p:sp>
          <p:nvSpPr>
            <p:cNvPr id="35" name="Text Box 192">
              <a:extLst>
                <a:ext uri="{FF2B5EF4-FFF2-40B4-BE49-F238E27FC236}">
                  <a16:creationId xmlns:a16="http://schemas.microsoft.com/office/drawing/2014/main" id="{9BCB5038-C323-6434-965F-7A5DFE542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 dirty="0">
                  <a:solidFill>
                    <a:srgbClr val="0033CC"/>
                  </a:solidFill>
                </a:rPr>
                <a:t>&lt;</a:t>
              </a:r>
              <a:endParaRPr lang="en-US" altLang="en-US" sz="4000" b="1" dirty="0">
                <a:solidFill>
                  <a:srgbClr val="0033CC"/>
                </a:solidFill>
              </a:endParaRPr>
            </a:p>
          </p:txBody>
        </p:sp>
        <p:sp>
          <p:nvSpPr>
            <p:cNvPr id="36" name="AutoShape 193">
              <a:extLst>
                <a:ext uri="{FF2B5EF4-FFF2-40B4-BE49-F238E27FC236}">
                  <a16:creationId xmlns:a16="http://schemas.microsoft.com/office/drawing/2014/main" id="{141BE99C-9FEA-1F19-6E7E-BE7ED7810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٤٤</a:t>
              </a:r>
              <a:endParaRPr lang="en-US" altLang="en-US" sz="2800" b="1" dirty="0"/>
            </a:p>
          </p:txBody>
        </p:sp>
        <p:sp>
          <p:nvSpPr>
            <p:cNvPr id="37" name="Text Box 194">
              <a:extLst>
                <a:ext uri="{FF2B5EF4-FFF2-40B4-BE49-F238E27FC236}">
                  <a16:creationId xmlns:a16="http://schemas.microsoft.com/office/drawing/2014/main" id="{2DADC78A-B20C-59FE-AF2F-8004B22F0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38" name="AutoShape 195">
              <a:extLst>
                <a:ext uri="{FF2B5EF4-FFF2-40B4-BE49-F238E27FC236}">
                  <a16:creationId xmlns:a16="http://schemas.microsoft.com/office/drawing/2014/main" id="{B19E21C2-6652-0827-9BEB-E8579A2D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٣٦</a:t>
              </a:r>
              <a:endParaRPr lang="en-US" altLang="en-US" sz="2800" b="1" dirty="0"/>
            </a:p>
          </p:txBody>
        </p:sp>
        <p:sp>
          <p:nvSpPr>
            <p:cNvPr id="39" name="AutoShape 196">
              <a:extLst>
                <a:ext uri="{FF2B5EF4-FFF2-40B4-BE49-F238E27FC236}">
                  <a16:creationId xmlns:a16="http://schemas.microsoft.com/office/drawing/2014/main" id="{18255371-35FA-CB6A-DD4D-F8293F012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٤٩</a:t>
              </a:r>
              <a:endParaRPr lang="en-US" altLang="en-US" sz="2800" b="1" dirty="0"/>
            </a:p>
          </p:txBody>
        </p:sp>
      </p:grpSp>
      <p:grpSp>
        <p:nvGrpSpPr>
          <p:cNvPr id="40" name="Group 174">
            <a:extLst>
              <a:ext uri="{FF2B5EF4-FFF2-40B4-BE49-F238E27FC236}">
                <a16:creationId xmlns:a16="http://schemas.microsoft.com/office/drawing/2014/main" id="{02A53530-53D9-4F7B-C402-A5035C5333F7}"/>
              </a:ext>
            </a:extLst>
          </p:cNvPr>
          <p:cNvGrpSpPr>
            <a:grpSpLocks/>
          </p:cNvGrpSpPr>
          <p:nvPr/>
        </p:nvGrpSpPr>
        <p:grpSpPr bwMode="auto">
          <a:xfrm>
            <a:off x="7989548" y="2862162"/>
            <a:ext cx="1074737" cy="457200"/>
            <a:chOff x="4807" y="3566"/>
            <a:chExt cx="677" cy="288"/>
          </a:xfrm>
        </p:grpSpPr>
        <p:grpSp>
          <p:nvGrpSpPr>
            <p:cNvPr id="41" name="Group 175">
              <a:extLst>
                <a:ext uri="{FF2B5EF4-FFF2-40B4-BE49-F238E27FC236}">
                  <a16:creationId xmlns:a16="http://schemas.microsoft.com/office/drawing/2014/main" id="{5E4435A1-30F2-B756-2F6B-6267EE0E8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43" name="Group 176">
                <a:extLst>
                  <a:ext uri="{FF2B5EF4-FFF2-40B4-BE49-F238E27FC236}">
                    <a16:creationId xmlns:a16="http://schemas.microsoft.com/office/drawing/2014/main" id="{0DCB5E0A-5D3D-78F9-C965-625BC310E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45" name="Line 177">
                  <a:extLst>
                    <a:ext uri="{FF2B5EF4-FFF2-40B4-BE49-F238E27FC236}">
                      <a16:creationId xmlns:a16="http://schemas.microsoft.com/office/drawing/2014/main" id="{347158AE-33D5-1F07-5F5F-507368B45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78">
                  <a:extLst>
                    <a:ext uri="{FF2B5EF4-FFF2-40B4-BE49-F238E27FC236}">
                      <a16:creationId xmlns:a16="http://schemas.microsoft.com/office/drawing/2014/main" id="{B6E135AC-6DB2-37FA-9D8B-DA61CA1B00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179">
                  <a:extLst>
                    <a:ext uri="{FF2B5EF4-FFF2-40B4-BE49-F238E27FC236}">
                      <a16:creationId xmlns:a16="http://schemas.microsoft.com/office/drawing/2014/main" id="{D2279FB4-1C37-8AAA-71A2-498923063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" name="Text Box 180">
                <a:extLst>
                  <a:ext uri="{FF2B5EF4-FFF2-40B4-BE49-F238E27FC236}">
                    <a16:creationId xmlns:a16="http://schemas.microsoft.com/office/drawing/2014/main" id="{0E77F531-4E6C-7215-8A91-26CE01F70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٤٩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42" name="Text Box 181">
              <a:extLst>
                <a:ext uri="{FF2B5EF4-FFF2-40B4-BE49-F238E27FC236}">
                  <a16:creationId xmlns:a16="http://schemas.microsoft.com/office/drawing/2014/main" id="{4AF1270A-8A19-5F63-8FD4-0335C9B78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48" name="Text Box 182">
            <a:extLst>
              <a:ext uri="{FF2B5EF4-FFF2-40B4-BE49-F238E27FC236}">
                <a16:creationId xmlns:a16="http://schemas.microsoft.com/office/drawing/2014/main" id="{952D8145-7BFB-FA44-EE8D-E652E5CD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499" y="2862162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٧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49" name="Group 191">
            <a:extLst>
              <a:ext uri="{FF2B5EF4-FFF2-40B4-BE49-F238E27FC236}">
                <a16:creationId xmlns:a16="http://schemas.microsoft.com/office/drawing/2014/main" id="{82821E56-E898-9F97-9C0F-899F8FBE4FCB}"/>
              </a:ext>
            </a:extLst>
          </p:cNvPr>
          <p:cNvGrpSpPr>
            <a:grpSpLocks/>
          </p:cNvGrpSpPr>
          <p:nvPr/>
        </p:nvGrpSpPr>
        <p:grpSpPr bwMode="auto">
          <a:xfrm>
            <a:off x="1503747" y="4588058"/>
            <a:ext cx="3105150" cy="709612"/>
            <a:chOff x="3440" y="2886"/>
            <a:chExt cx="1956" cy="447"/>
          </a:xfrm>
        </p:grpSpPr>
        <p:sp>
          <p:nvSpPr>
            <p:cNvPr id="50" name="Text Box 192">
              <a:extLst>
                <a:ext uri="{FF2B5EF4-FFF2-40B4-BE49-F238E27FC236}">
                  <a16:creationId xmlns:a16="http://schemas.microsoft.com/office/drawing/2014/main" id="{31619817-866B-B68B-B701-F8BC9900B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 dirty="0">
                  <a:solidFill>
                    <a:srgbClr val="0033CC"/>
                  </a:solidFill>
                </a:rPr>
                <a:t>&lt;</a:t>
              </a:r>
              <a:endParaRPr lang="en-US" altLang="en-US" sz="4000" b="1" dirty="0">
                <a:solidFill>
                  <a:srgbClr val="0033CC"/>
                </a:solidFill>
              </a:endParaRPr>
            </a:p>
          </p:txBody>
        </p:sp>
        <p:sp>
          <p:nvSpPr>
            <p:cNvPr id="51" name="AutoShape 193">
              <a:extLst>
                <a:ext uri="{FF2B5EF4-FFF2-40B4-BE49-F238E27FC236}">
                  <a16:creationId xmlns:a16="http://schemas.microsoft.com/office/drawing/2014/main" id="{67B86C36-531E-DA1E-BF99-DFFC0B065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١٥</a:t>
              </a:r>
              <a:endParaRPr lang="en-US" altLang="en-US" sz="2800" b="1" dirty="0"/>
            </a:p>
          </p:txBody>
        </p:sp>
        <p:sp>
          <p:nvSpPr>
            <p:cNvPr id="52" name="Text Box 194">
              <a:extLst>
                <a:ext uri="{FF2B5EF4-FFF2-40B4-BE49-F238E27FC236}">
                  <a16:creationId xmlns:a16="http://schemas.microsoft.com/office/drawing/2014/main" id="{EF2DF2F0-C737-5122-EE18-0820D348E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53" name="AutoShape 195">
              <a:extLst>
                <a:ext uri="{FF2B5EF4-FFF2-40B4-BE49-F238E27FC236}">
                  <a16:creationId xmlns:a16="http://schemas.microsoft.com/office/drawing/2014/main" id="{7C560DF9-D860-1A0B-8A67-B5FF94C56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٩</a:t>
              </a:r>
              <a:endParaRPr lang="en-US" altLang="en-US" sz="2800" b="1" dirty="0"/>
            </a:p>
          </p:txBody>
        </p:sp>
        <p:sp>
          <p:nvSpPr>
            <p:cNvPr id="54" name="AutoShape 196">
              <a:extLst>
                <a:ext uri="{FF2B5EF4-FFF2-40B4-BE49-F238E27FC236}">
                  <a16:creationId xmlns:a16="http://schemas.microsoft.com/office/drawing/2014/main" id="{DACF9B70-28C7-28D1-1171-4477757D0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١٦</a:t>
              </a:r>
              <a:endParaRPr lang="en-US" altLang="en-US" sz="2800" b="1" dirty="0"/>
            </a:p>
          </p:txBody>
        </p:sp>
      </p:grpSp>
      <p:grpSp>
        <p:nvGrpSpPr>
          <p:cNvPr id="55" name="Group 174">
            <a:extLst>
              <a:ext uri="{FF2B5EF4-FFF2-40B4-BE49-F238E27FC236}">
                <a16:creationId xmlns:a16="http://schemas.microsoft.com/office/drawing/2014/main" id="{A666D2D6-1324-ADB0-C760-579D5783350B}"/>
              </a:ext>
            </a:extLst>
          </p:cNvPr>
          <p:cNvGrpSpPr>
            <a:grpSpLocks/>
          </p:cNvGrpSpPr>
          <p:nvPr/>
        </p:nvGrpSpPr>
        <p:grpSpPr bwMode="auto">
          <a:xfrm>
            <a:off x="1527103" y="2969609"/>
            <a:ext cx="1074737" cy="457200"/>
            <a:chOff x="4807" y="3566"/>
            <a:chExt cx="677" cy="288"/>
          </a:xfrm>
        </p:grpSpPr>
        <p:grpSp>
          <p:nvGrpSpPr>
            <p:cNvPr id="56" name="Group 175">
              <a:extLst>
                <a:ext uri="{FF2B5EF4-FFF2-40B4-BE49-F238E27FC236}">
                  <a16:creationId xmlns:a16="http://schemas.microsoft.com/office/drawing/2014/main" id="{BFB93DAF-9099-CC20-6E13-BAF0B5267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58" name="Group 176">
                <a:extLst>
                  <a:ext uri="{FF2B5EF4-FFF2-40B4-BE49-F238E27FC236}">
                    <a16:creationId xmlns:a16="http://schemas.microsoft.com/office/drawing/2014/main" id="{208AD8E5-EFC6-187D-094F-C873BD8C3C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60" name="Line 177">
                  <a:extLst>
                    <a:ext uri="{FF2B5EF4-FFF2-40B4-BE49-F238E27FC236}">
                      <a16:creationId xmlns:a16="http://schemas.microsoft.com/office/drawing/2014/main" id="{ECA70072-3E36-B0FB-FE9B-076F4E93A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78">
                  <a:extLst>
                    <a:ext uri="{FF2B5EF4-FFF2-40B4-BE49-F238E27FC236}">
                      <a16:creationId xmlns:a16="http://schemas.microsoft.com/office/drawing/2014/main" id="{04F0254A-8520-08AE-1C5C-1F9115D32A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79">
                  <a:extLst>
                    <a:ext uri="{FF2B5EF4-FFF2-40B4-BE49-F238E27FC236}">
                      <a16:creationId xmlns:a16="http://schemas.microsoft.com/office/drawing/2014/main" id="{3338863C-53B9-022B-C887-92862B3DE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Text Box 180">
                <a:extLst>
                  <a:ext uri="{FF2B5EF4-FFF2-40B4-BE49-F238E27FC236}">
                    <a16:creationId xmlns:a16="http://schemas.microsoft.com/office/drawing/2014/main" id="{1F8250F2-3D3C-5EBC-8C4A-5E2C5BA8D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١٦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57" name="Text Box 181">
              <a:extLst>
                <a:ext uri="{FF2B5EF4-FFF2-40B4-BE49-F238E27FC236}">
                  <a16:creationId xmlns:a16="http://schemas.microsoft.com/office/drawing/2014/main" id="{FE8A093C-4BF8-D5BD-2373-F806AFFA1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63" name="Text Box 182">
            <a:extLst>
              <a:ext uri="{FF2B5EF4-FFF2-40B4-BE49-F238E27FC236}">
                <a16:creationId xmlns:a16="http://schemas.microsoft.com/office/drawing/2014/main" id="{5E8716C5-F9F0-3C6D-1BF3-815D36569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378" y="3000975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٤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45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3" grpId="0"/>
      <p:bldP spid="48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61192" y="431988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200733" y="1364966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101">
            <a:extLst>
              <a:ext uri="{FF2B5EF4-FFF2-40B4-BE49-F238E27FC236}">
                <a16:creationId xmlns:a16="http://schemas.microsoft.com/office/drawing/2014/main" id="{5DCDACEF-2CBA-E4EE-04FB-9BBFAC1147FD}"/>
              </a:ext>
            </a:extLst>
          </p:cNvPr>
          <p:cNvGrpSpPr>
            <a:grpSpLocks/>
          </p:cNvGrpSpPr>
          <p:nvPr/>
        </p:nvGrpSpPr>
        <p:grpSpPr bwMode="auto">
          <a:xfrm>
            <a:off x="8478381" y="2722452"/>
            <a:ext cx="1295400" cy="719137"/>
            <a:chOff x="4361" y="1117"/>
            <a:chExt cx="816" cy="453"/>
          </a:xfrm>
        </p:grpSpPr>
        <p:sp>
          <p:nvSpPr>
            <p:cNvPr id="4" name="AutoShape 102">
              <a:extLst>
                <a:ext uri="{FF2B5EF4-FFF2-40B4-BE49-F238E27FC236}">
                  <a16:creationId xmlns:a16="http://schemas.microsoft.com/office/drawing/2014/main" id="{391CBD4B-DF92-AEED-356C-9A25E0ADD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id="{F67A4E81-D2F5-DEBA-4005-FFE8E017C1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605" cy="293"/>
              <a:chOff x="1693" y="3454"/>
              <a:chExt cx="605" cy="293"/>
            </a:xfrm>
          </p:grpSpPr>
          <p:grpSp>
            <p:nvGrpSpPr>
              <p:cNvPr id="8" name="Group 104">
                <a:extLst>
                  <a:ext uri="{FF2B5EF4-FFF2-40B4-BE49-F238E27FC236}">
                    <a16:creationId xmlns:a16="http://schemas.microsoft.com/office/drawing/2014/main" id="{7BC9B4F9-86CF-7604-D762-9802E47F9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13" name="Group 105">
                  <a:extLst>
                    <a:ext uri="{FF2B5EF4-FFF2-40B4-BE49-F238E27FC236}">
                      <a16:creationId xmlns:a16="http://schemas.microsoft.com/office/drawing/2014/main" id="{5DD47204-6EF0-0937-C5EE-3ECAFE5DF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16" name="Line 106">
                    <a:extLst>
                      <a:ext uri="{FF2B5EF4-FFF2-40B4-BE49-F238E27FC236}">
                        <a16:creationId xmlns:a16="http://schemas.microsoft.com/office/drawing/2014/main" id="{23E53BDD-897C-D733-B375-3320C9E7C5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" name="Line 107">
                    <a:extLst>
                      <a:ext uri="{FF2B5EF4-FFF2-40B4-BE49-F238E27FC236}">
                        <a16:creationId xmlns:a16="http://schemas.microsoft.com/office/drawing/2014/main" id="{224D0C71-F681-33A5-FACC-369C98540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" name="Line 108">
                    <a:extLst>
                      <a:ext uri="{FF2B5EF4-FFF2-40B4-BE49-F238E27FC236}">
                        <a16:creationId xmlns:a16="http://schemas.microsoft.com/office/drawing/2014/main" id="{78C59B8E-687C-FE68-463A-24D4F911BE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4" name="Text Box 109">
                  <a:extLst>
                    <a:ext uri="{FF2B5EF4-FFF2-40B4-BE49-F238E27FC236}">
                      <a16:creationId xmlns:a16="http://schemas.microsoft.com/office/drawing/2014/main" id="{7F42370A-79CA-0D2D-AAF1-82AC6546C8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ar-SA" sz="2400" b="1" dirty="0">
                      <a:solidFill>
                        <a:srgbClr val="0033CC"/>
                      </a:solidFill>
                      <a:latin typeface="Arial" charset="0"/>
                      <a:cs typeface="Arial" charset="0"/>
                    </a:rPr>
                    <a:t>٨٥.١</a:t>
                  </a:r>
                  <a:endParaRPr lang="en-US" altLang="ar-SA" sz="2400" b="1" dirty="0">
                    <a:solidFill>
                      <a:srgbClr val="0033CC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" name="Text Box 110">
                <a:extLst>
                  <a:ext uri="{FF2B5EF4-FFF2-40B4-BE49-F238E27FC236}">
                    <a16:creationId xmlns:a16="http://schemas.microsoft.com/office/drawing/2014/main" id="{52DF1E77-4114-BBA6-62A2-15EB5F6DF7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ar-SA" sz="2400" b="1">
                  <a:solidFill>
                    <a:srgbClr val="00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3A37BF9A-B392-7271-7465-003A343A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98" y="832999"/>
            <a:ext cx="2735262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قدر إلى أقرب عدد كلي :</a:t>
            </a:r>
            <a:endParaRPr lang="en-US" altLang="ar-SA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3A1DF87-0AED-B622-B669-25D9BA3D8546}"/>
              </a:ext>
            </a:extLst>
          </p:cNvPr>
          <p:cNvSpPr txBox="1"/>
          <p:nvPr/>
        </p:nvSpPr>
        <p:spPr>
          <a:xfrm>
            <a:off x="9691397" y="1706144"/>
            <a:ext cx="14385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صـ٦٨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6541A91-AC23-5323-D7BA-2FC31A0B6836}"/>
              </a:ext>
            </a:extLst>
          </p:cNvPr>
          <p:cNvSpPr txBox="1"/>
          <p:nvPr/>
        </p:nvSpPr>
        <p:spPr>
          <a:xfrm>
            <a:off x="7766888" y="2837979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grpSp>
        <p:nvGrpSpPr>
          <p:cNvPr id="34" name="Group 191">
            <a:extLst>
              <a:ext uri="{FF2B5EF4-FFF2-40B4-BE49-F238E27FC236}">
                <a16:creationId xmlns:a16="http://schemas.microsoft.com/office/drawing/2014/main" id="{010BB6BB-AE12-9F0E-C10D-9F60FEDE851D}"/>
              </a:ext>
            </a:extLst>
          </p:cNvPr>
          <p:cNvGrpSpPr>
            <a:grpSpLocks/>
          </p:cNvGrpSpPr>
          <p:nvPr/>
        </p:nvGrpSpPr>
        <p:grpSpPr bwMode="auto">
          <a:xfrm>
            <a:off x="7453204" y="4456279"/>
            <a:ext cx="3105150" cy="709612"/>
            <a:chOff x="3440" y="2886"/>
            <a:chExt cx="1956" cy="447"/>
          </a:xfrm>
        </p:grpSpPr>
        <p:sp>
          <p:nvSpPr>
            <p:cNvPr id="35" name="Text Box 192">
              <a:extLst>
                <a:ext uri="{FF2B5EF4-FFF2-40B4-BE49-F238E27FC236}">
                  <a16:creationId xmlns:a16="http://schemas.microsoft.com/office/drawing/2014/main" id="{9BCB5038-C323-6434-965F-7A5DFE542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 dirty="0">
                  <a:solidFill>
                    <a:srgbClr val="0033CC"/>
                  </a:solidFill>
                </a:rPr>
                <a:t>&lt;</a:t>
              </a:r>
              <a:endParaRPr lang="en-US" altLang="en-US" sz="4000" b="1" dirty="0">
                <a:solidFill>
                  <a:srgbClr val="0033CC"/>
                </a:solidFill>
              </a:endParaRPr>
            </a:p>
          </p:txBody>
        </p:sp>
        <p:sp>
          <p:nvSpPr>
            <p:cNvPr id="36" name="AutoShape 193">
              <a:extLst>
                <a:ext uri="{FF2B5EF4-FFF2-40B4-BE49-F238E27FC236}">
                  <a16:creationId xmlns:a16="http://schemas.microsoft.com/office/drawing/2014/main" id="{141BE99C-9FEA-1F19-6E7E-BE7ED7810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٨٥</a:t>
              </a:r>
              <a:endParaRPr lang="en-US" altLang="en-US" sz="2800" b="1" dirty="0"/>
            </a:p>
          </p:txBody>
        </p:sp>
        <p:sp>
          <p:nvSpPr>
            <p:cNvPr id="37" name="Text Box 194">
              <a:extLst>
                <a:ext uri="{FF2B5EF4-FFF2-40B4-BE49-F238E27FC236}">
                  <a16:creationId xmlns:a16="http://schemas.microsoft.com/office/drawing/2014/main" id="{2DADC78A-B20C-59FE-AF2F-8004B22F0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38" name="AutoShape 195">
              <a:extLst>
                <a:ext uri="{FF2B5EF4-FFF2-40B4-BE49-F238E27FC236}">
                  <a16:creationId xmlns:a16="http://schemas.microsoft.com/office/drawing/2014/main" id="{B19E21C2-6652-0827-9BEB-E8579A2D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٨١</a:t>
              </a:r>
              <a:endParaRPr lang="en-US" altLang="en-US" sz="2800" b="1" dirty="0"/>
            </a:p>
          </p:txBody>
        </p:sp>
        <p:sp>
          <p:nvSpPr>
            <p:cNvPr id="39" name="AutoShape 196">
              <a:extLst>
                <a:ext uri="{FF2B5EF4-FFF2-40B4-BE49-F238E27FC236}">
                  <a16:creationId xmlns:a16="http://schemas.microsoft.com/office/drawing/2014/main" id="{18255371-35FA-CB6A-DD4D-F8293F012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D88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١٠٠</a:t>
              </a:r>
              <a:endParaRPr lang="en-US" altLang="en-US" sz="2800" b="1" dirty="0"/>
            </a:p>
          </p:txBody>
        </p:sp>
      </p:grpSp>
      <p:grpSp>
        <p:nvGrpSpPr>
          <p:cNvPr id="40" name="Group 174">
            <a:extLst>
              <a:ext uri="{FF2B5EF4-FFF2-40B4-BE49-F238E27FC236}">
                <a16:creationId xmlns:a16="http://schemas.microsoft.com/office/drawing/2014/main" id="{02A53530-53D9-4F7B-C402-A5035C5333F7}"/>
              </a:ext>
            </a:extLst>
          </p:cNvPr>
          <p:cNvGrpSpPr>
            <a:grpSpLocks/>
          </p:cNvGrpSpPr>
          <p:nvPr/>
        </p:nvGrpSpPr>
        <p:grpSpPr bwMode="auto">
          <a:xfrm>
            <a:off x="6835663" y="2964539"/>
            <a:ext cx="1074737" cy="457200"/>
            <a:chOff x="4807" y="3566"/>
            <a:chExt cx="677" cy="288"/>
          </a:xfrm>
        </p:grpSpPr>
        <p:grpSp>
          <p:nvGrpSpPr>
            <p:cNvPr id="41" name="Group 175">
              <a:extLst>
                <a:ext uri="{FF2B5EF4-FFF2-40B4-BE49-F238E27FC236}">
                  <a16:creationId xmlns:a16="http://schemas.microsoft.com/office/drawing/2014/main" id="{5E4435A1-30F2-B756-2F6B-6267EE0E8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43" name="Group 176">
                <a:extLst>
                  <a:ext uri="{FF2B5EF4-FFF2-40B4-BE49-F238E27FC236}">
                    <a16:creationId xmlns:a16="http://schemas.microsoft.com/office/drawing/2014/main" id="{0DCB5E0A-5D3D-78F9-C965-625BC310E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45" name="Line 177">
                  <a:extLst>
                    <a:ext uri="{FF2B5EF4-FFF2-40B4-BE49-F238E27FC236}">
                      <a16:creationId xmlns:a16="http://schemas.microsoft.com/office/drawing/2014/main" id="{347158AE-33D5-1F07-5F5F-507368B45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78">
                  <a:extLst>
                    <a:ext uri="{FF2B5EF4-FFF2-40B4-BE49-F238E27FC236}">
                      <a16:creationId xmlns:a16="http://schemas.microsoft.com/office/drawing/2014/main" id="{B6E135AC-6DB2-37FA-9D8B-DA61CA1B00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179">
                  <a:extLst>
                    <a:ext uri="{FF2B5EF4-FFF2-40B4-BE49-F238E27FC236}">
                      <a16:creationId xmlns:a16="http://schemas.microsoft.com/office/drawing/2014/main" id="{D2279FB4-1C37-8AAA-71A2-498923063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" name="Text Box 180">
                <a:extLst>
                  <a:ext uri="{FF2B5EF4-FFF2-40B4-BE49-F238E27FC236}">
                    <a16:creationId xmlns:a16="http://schemas.microsoft.com/office/drawing/2014/main" id="{0E77F531-4E6C-7215-8A91-26CE01F70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٨١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42" name="Text Box 181">
              <a:extLst>
                <a:ext uri="{FF2B5EF4-FFF2-40B4-BE49-F238E27FC236}">
                  <a16:creationId xmlns:a16="http://schemas.microsoft.com/office/drawing/2014/main" id="{4AF1270A-8A19-5F63-8FD4-0335C9B78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48" name="Text Box 182">
            <a:extLst>
              <a:ext uri="{FF2B5EF4-FFF2-40B4-BE49-F238E27FC236}">
                <a16:creationId xmlns:a16="http://schemas.microsoft.com/office/drawing/2014/main" id="{952D8145-7BFB-FA44-EE8D-E652E5CD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614" y="2964539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٩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aphicFrame>
        <p:nvGraphicFramePr>
          <p:cNvPr id="21" name="جدول 20">
            <a:extLst>
              <a:ext uri="{FF2B5EF4-FFF2-40B4-BE49-F238E27FC236}">
                <a16:creationId xmlns:a16="http://schemas.microsoft.com/office/drawing/2014/main" id="{33C42DE7-FDFB-1997-2B82-992B0C156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228158"/>
              </p:ext>
            </p:extLst>
          </p:nvPr>
        </p:nvGraphicFramePr>
        <p:xfrm>
          <a:off x="1553847" y="1465410"/>
          <a:ext cx="8604445" cy="7921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20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0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0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187"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٨١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١٠٠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١٢١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400" b="1" dirty="0"/>
                        <a:t>١٤٤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١٦٩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341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6678" y="135848"/>
            <a:ext cx="1625600" cy="16272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تقدير الجذور التربيعية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r>
              <a:rPr lang="ar-SA" altLang="ar-SA" sz="2800" dirty="0">
                <a:solidFill>
                  <a:srgbClr val="00B050"/>
                </a:solidFill>
              </a:rPr>
              <a:t>٦٦ 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اقدر الجذر التربيعي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834367" y="3317689"/>
            <a:ext cx="4585169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" name="IMG_1765.png" descr="IMG_1765.png">
            <a:extLst>
              <a:ext uri="{FF2B5EF4-FFF2-40B4-BE49-F238E27FC236}">
                <a16:creationId xmlns:a16="http://schemas.microsoft.com/office/drawing/2014/main" id="{3686B7E5-EEAD-A2B2-6F84-1FDCC9EA5A9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207" t="20326" r="78695" b="61318"/>
          <a:stretch/>
        </p:blipFill>
        <p:spPr>
          <a:xfrm>
            <a:off x="530152" y="2396836"/>
            <a:ext cx="1792986" cy="18761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94224" y="172671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B68E460-47DE-0045-F280-3BBA0F97B545}"/>
              </a:ext>
            </a:extLst>
          </p:cNvPr>
          <p:cNvSpPr/>
          <p:nvPr/>
        </p:nvSpPr>
        <p:spPr>
          <a:xfrm rot="385153">
            <a:off x="9661633" y="117302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4" name="AutoShape 253">
            <a:extLst>
              <a:ext uri="{FF2B5EF4-FFF2-40B4-BE49-F238E27FC236}">
                <a16:creationId xmlns:a16="http://schemas.microsoft.com/office/drawing/2014/main" id="{64107CCA-2684-E7D2-DE14-557123107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310" y="663546"/>
            <a:ext cx="2735262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ar-SA" sz="2400" b="1">
                <a:solidFill>
                  <a:srgbClr val="000000"/>
                </a:solidFill>
                <a:latin typeface="Arial" charset="0"/>
                <a:cs typeface="Arial" charset="0"/>
              </a:rPr>
              <a:t>قدر إلى أقرب عدد كلي :</a:t>
            </a:r>
            <a:endParaRPr lang="en-US" altLang="ar-SA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" name="Group 316">
            <a:extLst>
              <a:ext uri="{FF2B5EF4-FFF2-40B4-BE49-F238E27FC236}">
                <a16:creationId xmlns:a16="http://schemas.microsoft.com/office/drawing/2014/main" id="{87CCD9DA-36A1-37CE-D41C-A787D4C1B03E}"/>
              </a:ext>
            </a:extLst>
          </p:cNvPr>
          <p:cNvGrpSpPr>
            <a:grpSpLocks/>
          </p:cNvGrpSpPr>
          <p:nvPr/>
        </p:nvGrpSpPr>
        <p:grpSpPr bwMode="auto">
          <a:xfrm>
            <a:off x="8194175" y="2949386"/>
            <a:ext cx="804863" cy="815975"/>
            <a:chOff x="2554" y="709"/>
            <a:chExt cx="507" cy="514"/>
          </a:xfrm>
        </p:grpSpPr>
        <p:sp>
          <p:nvSpPr>
            <p:cNvPr id="13" name="Text Box 317">
              <a:extLst>
                <a:ext uri="{FF2B5EF4-FFF2-40B4-BE49-F238E27FC236}">
                  <a16:creationId xmlns:a16="http://schemas.microsoft.com/office/drawing/2014/main" id="{695372B3-9CB4-B34A-6C2A-BD960DB60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709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١</a:t>
              </a:r>
              <a:endParaRPr lang="en-US" altLang="ar-SA" sz="2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Line 318">
              <a:extLst>
                <a:ext uri="{FF2B5EF4-FFF2-40B4-BE49-F238E27FC236}">
                  <a16:creationId xmlns:a16="http://schemas.microsoft.com/office/drawing/2014/main" id="{32317738-8A9B-0D27-0525-7C221B04C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" y="957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Text Box 319">
              <a:extLst>
                <a:ext uri="{FF2B5EF4-FFF2-40B4-BE49-F238E27FC236}">
                  <a16:creationId xmlns:a16="http://schemas.microsoft.com/office/drawing/2014/main" id="{FD50C860-E438-E3F7-097F-921E0D5E7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935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٥</a:t>
              </a:r>
              <a:endParaRPr lang="en-US" altLang="ar-SA" sz="2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Text Box 320">
              <a:extLst>
                <a:ext uri="{FF2B5EF4-FFF2-40B4-BE49-F238E27FC236}">
                  <a16:creationId xmlns:a16="http://schemas.microsoft.com/office/drawing/2014/main" id="{3F0415FB-A5B4-247C-48A9-5172E8BF4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" y="839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٥</a:t>
              </a:r>
              <a:endParaRPr lang="en-US" altLang="ar-SA" sz="2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1" name="Group 332">
            <a:extLst>
              <a:ext uri="{FF2B5EF4-FFF2-40B4-BE49-F238E27FC236}">
                <a16:creationId xmlns:a16="http://schemas.microsoft.com/office/drawing/2014/main" id="{BD4C2147-3A0A-0D03-7AA0-812954C032F5}"/>
              </a:ext>
            </a:extLst>
          </p:cNvPr>
          <p:cNvGrpSpPr>
            <a:grpSpLocks/>
          </p:cNvGrpSpPr>
          <p:nvPr/>
        </p:nvGrpSpPr>
        <p:grpSpPr bwMode="auto">
          <a:xfrm>
            <a:off x="3860496" y="2850700"/>
            <a:ext cx="925512" cy="815975"/>
            <a:chOff x="2554" y="709"/>
            <a:chExt cx="507" cy="514"/>
          </a:xfrm>
        </p:grpSpPr>
        <p:sp>
          <p:nvSpPr>
            <p:cNvPr id="22" name="Text Box 333">
              <a:extLst>
                <a:ext uri="{FF2B5EF4-FFF2-40B4-BE49-F238E27FC236}">
                  <a16:creationId xmlns:a16="http://schemas.microsoft.com/office/drawing/2014/main" id="{65798861-EBA4-82B3-79CE-991132482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709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٧</a:t>
              </a:r>
              <a:endParaRPr lang="en-US" altLang="ar-SA" sz="2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Line 334">
              <a:extLst>
                <a:ext uri="{FF2B5EF4-FFF2-40B4-BE49-F238E27FC236}">
                  <a16:creationId xmlns:a16="http://schemas.microsoft.com/office/drawing/2014/main" id="{CEA30655-E299-1596-3237-B83386E18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" y="957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Text Box 335">
              <a:extLst>
                <a:ext uri="{FF2B5EF4-FFF2-40B4-BE49-F238E27FC236}">
                  <a16:creationId xmlns:a16="http://schemas.microsoft.com/office/drawing/2014/main" id="{CBB5A8E3-3B67-5A4F-E196-991DAD416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935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١٠</a:t>
              </a:r>
              <a:endParaRPr lang="en-US" altLang="ar-SA" sz="2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Text Box 336">
              <a:extLst>
                <a:ext uri="{FF2B5EF4-FFF2-40B4-BE49-F238E27FC236}">
                  <a16:creationId xmlns:a16="http://schemas.microsoft.com/office/drawing/2014/main" id="{1310D4A9-7A2B-4CA2-3CD1-D3D00A343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" y="839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ar-SA" sz="2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٢١</a:t>
              </a:r>
              <a:endParaRPr lang="en-US" altLang="ar-SA" sz="2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Group 310">
            <a:extLst>
              <a:ext uri="{FF2B5EF4-FFF2-40B4-BE49-F238E27FC236}">
                <a16:creationId xmlns:a16="http://schemas.microsoft.com/office/drawing/2014/main" id="{7B9E74D6-563D-D852-BF2A-1E991394DD82}"/>
              </a:ext>
            </a:extLst>
          </p:cNvPr>
          <p:cNvGrpSpPr>
            <a:grpSpLocks/>
          </p:cNvGrpSpPr>
          <p:nvPr/>
        </p:nvGrpSpPr>
        <p:grpSpPr bwMode="auto">
          <a:xfrm>
            <a:off x="8458108" y="2993632"/>
            <a:ext cx="695111" cy="537828"/>
            <a:chOff x="2064" y="2251"/>
            <a:chExt cx="362" cy="272"/>
          </a:xfrm>
        </p:grpSpPr>
        <p:sp>
          <p:nvSpPr>
            <p:cNvPr id="32" name="Line 311">
              <a:extLst>
                <a:ext uri="{FF2B5EF4-FFF2-40B4-BE49-F238E27FC236}">
                  <a16:creationId xmlns:a16="http://schemas.microsoft.com/office/drawing/2014/main" id="{F4EA1B1C-AF74-0DAE-56F4-7DBC4E006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Line 312">
              <a:extLst>
                <a:ext uri="{FF2B5EF4-FFF2-40B4-BE49-F238E27FC236}">
                  <a16:creationId xmlns:a16="http://schemas.microsoft.com/office/drawing/2014/main" id="{E4764A3F-A96F-0EB7-3C2E-3019EA33F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Line 313">
              <a:extLst>
                <a:ext uri="{FF2B5EF4-FFF2-40B4-BE49-F238E27FC236}">
                  <a16:creationId xmlns:a16="http://schemas.microsoft.com/office/drawing/2014/main" id="{ED5AE090-7552-5541-2BB7-379F0BE7A0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E4D55FF2-016A-4B18-CF3B-7B0DD6975127}"/>
              </a:ext>
            </a:extLst>
          </p:cNvPr>
          <p:cNvSpPr txBox="1"/>
          <p:nvPr/>
        </p:nvSpPr>
        <p:spPr>
          <a:xfrm>
            <a:off x="10359269" y="1854919"/>
            <a:ext cx="14385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صـ٦٨</a:t>
            </a:r>
          </a:p>
        </p:txBody>
      </p:sp>
      <p:grpSp>
        <p:nvGrpSpPr>
          <p:cNvPr id="44" name="Group 310">
            <a:extLst>
              <a:ext uri="{FF2B5EF4-FFF2-40B4-BE49-F238E27FC236}">
                <a16:creationId xmlns:a16="http://schemas.microsoft.com/office/drawing/2014/main" id="{1E25A4D1-A56B-C437-285D-A878AE090456}"/>
              </a:ext>
            </a:extLst>
          </p:cNvPr>
          <p:cNvGrpSpPr>
            <a:grpSpLocks/>
          </p:cNvGrpSpPr>
          <p:nvPr/>
        </p:nvGrpSpPr>
        <p:grpSpPr bwMode="auto">
          <a:xfrm>
            <a:off x="4211938" y="2891962"/>
            <a:ext cx="695111" cy="537828"/>
            <a:chOff x="2064" y="2251"/>
            <a:chExt cx="362" cy="272"/>
          </a:xfrm>
        </p:grpSpPr>
        <p:sp>
          <p:nvSpPr>
            <p:cNvPr id="45" name="Line 311">
              <a:extLst>
                <a:ext uri="{FF2B5EF4-FFF2-40B4-BE49-F238E27FC236}">
                  <a16:creationId xmlns:a16="http://schemas.microsoft.com/office/drawing/2014/main" id="{58167F16-3E28-B1FF-AEC2-CF58301E49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2341"/>
              <a:ext cx="45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Line 312">
              <a:extLst>
                <a:ext uri="{FF2B5EF4-FFF2-40B4-BE49-F238E27FC236}">
                  <a16:creationId xmlns:a16="http://schemas.microsoft.com/office/drawing/2014/main" id="{AA0928AD-004A-3336-41E5-A6E05755DD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36" y="2251"/>
              <a:ext cx="45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Line 313">
              <a:extLst>
                <a:ext uri="{FF2B5EF4-FFF2-40B4-BE49-F238E27FC236}">
                  <a16:creationId xmlns:a16="http://schemas.microsoft.com/office/drawing/2014/main" id="{C21E8C86-8055-BF65-4566-7497E24D4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A376E985-D422-AB33-BE52-6528CA03331B}"/>
              </a:ext>
            </a:extLst>
          </p:cNvPr>
          <p:cNvSpPr txBox="1"/>
          <p:nvPr/>
        </p:nvSpPr>
        <p:spPr>
          <a:xfrm>
            <a:off x="7758563" y="2969545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7166A82E-747A-4217-A5A7-8070E77A25BB}"/>
              </a:ext>
            </a:extLst>
          </p:cNvPr>
          <p:cNvSpPr txBox="1"/>
          <p:nvPr/>
        </p:nvSpPr>
        <p:spPr>
          <a:xfrm>
            <a:off x="3261358" y="2969545"/>
            <a:ext cx="6606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≈</a:t>
            </a:r>
          </a:p>
        </p:txBody>
      </p:sp>
      <p:graphicFrame>
        <p:nvGraphicFramePr>
          <p:cNvPr id="50" name="جدول 49">
            <a:extLst>
              <a:ext uri="{FF2B5EF4-FFF2-40B4-BE49-F238E27FC236}">
                <a16:creationId xmlns:a16="http://schemas.microsoft.com/office/drawing/2014/main" id="{9A7C9110-3DD2-7095-1557-131A7C067564}"/>
              </a:ext>
            </a:extLst>
          </p:cNvPr>
          <p:cNvGraphicFramePr>
            <a:graphicFrameLocks noGrp="1"/>
          </p:cNvGraphicFramePr>
          <p:nvPr/>
        </p:nvGraphicFramePr>
        <p:xfrm>
          <a:off x="1956470" y="1458826"/>
          <a:ext cx="8035290" cy="79218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9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2187"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٩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١٦</a:t>
                      </a: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٢٥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٣٦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٤٩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٦٤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b="1" dirty="0"/>
                        <a:t>٨١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" name="Group 191">
            <a:extLst>
              <a:ext uri="{FF2B5EF4-FFF2-40B4-BE49-F238E27FC236}">
                <a16:creationId xmlns:a16="http://schemas.microsoft.com/office/drawing/2014/main" id="{CCBBD686-C812-4383-5CBE-BBE75BFEA3F4}"/>
              </a:ext>
            </a:extLst>
          </p:cNvPr>
          <p:cNvGrpSpPr>
            <a:grpSpLocks/>
          </p:cNvGrpSpPr>
          <p:nvPr/>
        </p:nvGrpSpPr>
        <p:grpSpPr bwMode="auto">
          <a:xfrm>
            <a:off x="7453204" y="4456279"/>
            <a:ext cx="3105150" cy="709612"/>
            <a:chOff x="3440" y="2886"/>
            <a:chExt cx="1956" cy="447"/>
          </a:xfrm>
        </p:grpSpPr>
        <p:sp>
          <p:nvSpPr>
            <p:cNvPr id="52" name="Text Box 192">
              <a:extLst>
                <a:ext uri="{FF2B5EF4-FFF2-40B4-BE49-F238E27FC236}">
                  <a16:creationId xmlns:a16="http://schemas.microsoft.com/office/drawing/2014/main" id="{FA006B25-BC7F-325C-DFE7-028119BC3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 dirty="0">
                  <a:solidFill>
                    <a:srgbClr val="0033CC"/>
                  </a:solidFill>
                </a:rPr>
                <a:t>&lt;</a:t>
              </a:r>
              <a:endParaRPr lang="en-US" altLang="en-US" sz="4000" b="1" dirty="0">
                <a:solidFill>
                  <a:srgbClr val="0033CC"/>
                </a:solidFill>
              </a:endParaRPr>
            </a:p>
          </p:txBody>
        </p:sp>
        <p:sp>
          <p:nvSpPr>
            <p:cNvPr id="53" name="AutoShape 193">
              <a:extLst>
                <a:ext uri="{FF2B5EF4-FFF2-40B4-BE49-F238E27FC236}">
                  <a16:creationId xmlns:a16="http://schemas.microsoft.com/office/drawing/2014/main" id="{0616FEC3-6EA8-3DAE-611F-D23A0AC3B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٥</a:t>
              </a:r>
              <a:endParaRPr lang="en-US" altLang="en-US" sz="2800" b="1" dirty="0"/>
            </a:p>
          </p:txBody>
        </p:sp>
        <p:sp>
          <p:nvSpPr>
            <p:cNvPr id="54" name="Text Box 194">
              <a:extLst>
                <a:ext uri="{FF2B5EF4-FFF2-40B4-BE49-F238E27FC236}">
                  <a16:creationId xmlns:a16="http://schemas.microsoft.com/office/drawing/2014/main" id="{ED62C527-0E71-6B33-81C6-0B83C4EF0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55" name="AutoShape 195">
              <a:extLst>
                <a:ext uri="{FF2B5EF4-FFF2-40B4-BE49-F238E27FC236}">
                  <a16:creationId xmlns:a16="http://schemas.microsoft.com/office/drawing/2014/main" id="{0F700D96-D18F-2CC3-2F89-0ECCA3084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٤</a:t>
              </a:r>
              <a:endParaRPr lang="en-US" altLang="en-US" sz="2800" b="1" dirty="0"/>
            </a:p>
          </p:txBody>
        </p:sp>
        <p:sp>
          <p:nvSpPr>
            <p:cNvPr id="56" name="AutoShape 196">
              <a:extLst>
                <a:ext uri="{FF2B5EF4-FFF2-40B4-BE49-F238E27FC236}">
                  <a16:creationId xmlns:a16="http://schemas.microsoft.com/office/drawing/2014/main" id="{28ED179B-A505-8B20-5555-653F61303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D88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٩</a:t>
              </a:r>
              <a:endParaRPr lang="en-US" altLang="en-US" sz="2800" b="1" dirty="0"/>
            </a:p>
          </p:txBody>
        </p:sp>
      </p:grpSp>
      <p:grpSp>
        <p:nvGrpSpPr>
          <p:cNvPr id="57" name="Group 174">
            <a:extLst>
              <a:ext uri="{FF2B5EF4-FFF2-40B4-BE49-F238E27FC236}">
                <a16:creationId xmlns:a16="http://schemas.microsoft.com/office/drawing/2014/main" id="{2EC84C06-DFF0-1280-0A1B-7D1FAD10268E}"/>
              </a:ext>
            </a:extLst>
          </p:cNvPr>
          <p:cNvGrpSpPr>
            <a:grpSpLocks/>
          </p:cNvGrpSpPr>
          <p:nvPr/>
        </p:nvGrpSpPr>
        <p:grpSpPr bwMode="auto">
          <a:xfrm>
            <a:off x="6965252" y="3114487"/>
            <a:ext cx="1074737" cy="457200"/>
            <a:chOff x="4807" y="3566"/>
            <a:chExt cx="677" cy="288"/>
          </a:xfrm>
        </p:grpSpPr>
        <p:grpSp>
          <p:nvGrpSpPr>
            <p:cNvPr id="58" name="Group 175">
              <a:extLst>
                <a:ext uri="{FF2B5EF4-FFF2-40B4-BE49-F238E27FC236}">
                  <a16:creationId xmlns:a16="http://schemas.microsoft.com/office/drawing/2014/main" id="{E0F44CDB-D05D-8496-A65C-620712048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60" name="Group 176">
                <a:extLst>
                  <a:ext uri="{FF2B5EF4-FFF2-40B4-BE49-F238E27FC236}">
                    <a16:creationId xmlns:a16="http://schemas.microsoft.com/office/drawing/2014/main" id="{523BF752-D4D0-F822-8258-E41A26071C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62" name="Line 177">
                  <a:extLst>
                    <a:ext uri="{FF2B5EF4-FFF2-40B4-BE49-F238E27FC236}">
                      <a16:creationId xmlns:a16="http://schemas.microsoft.com/office/drawing/2014/main" id="{9FCE2B5D-F68D-AFE8-F7F1-24FE66F9C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78">
                  <a:extLst>
                    <a:ext uri="{FF2B5EF4-FFF2-40B4-BE49-F238E27FC236}">
                      <a16:creationId xmlns:a16="http://schemas.microsoft.com/office/drawing/2014/main" id="{F49E30FB-682E-11D8-0CD8-BB31ECAEEC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79">
                  <a:extLst>
                    <a:ext uri="{FF2B5EF4-FFF2-40B4-BE49-F238E27FC236}">
                      <a16:creationId xmlns:a16="http://schemas.microsoft.com/office/drawing/2014/main" id="{83FDE0FA-1F8F-EEA9-A99B-0B99411D5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Text Box 180">
                <a:extLst>
                  <a:ext uri="{FF2B5EF4-FFF2-40B4-BE49-F238E27FC236}">
                    <a16:creationId xmlns:a16="http://schemas.microsoft.com/office/drawing/2014/main" id="{567A05F4-F291-1BF6-138D-21920264BC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٤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59" name="Text Box 181">
              <a:extLst>
                <a:ext uri="{FF2B5EF4-FFF2-40B4-BE49-F238E27FC236}">
                  <a16:creationId xmlns:a16="http://schemas.microsoft.com/office/drawing/2014/main" id="{1CEE9786-44C1-7AE3-AAD0-F993F7FF0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65" name="Text Box 182">
            <a:extLst>
              <a:ext uri="{FF2B5EF4-FFF2-40B4-BE49-F238E27FC236}">
                <a16:creationId xmlns:a16="http://schemas.microsoft.com/office/drawing/2014/main" id="{7AB0AE81-0150-CF9C-1728-EA21F7022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573" y="3139887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٢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66" name="Group 191">
            <a:extLst>
              <a:ext uri="{FF2B5EF4-FFF2-40B4-BE49-F238E27FC236}">
                <a16:creationId xmlns:a16="http://schemas.microsoft.com/office/drawing/2014/main" id="{05D0A10E-FF43-091A-93D8-0B237AEC42B1}"/>
              </a:ext>
            </a:extLst>
          </p:cNvPr>
          <p:cNvGrpSpPr>
            <a:grpSpLocks/>
          </p:cNvGrpSpPr>
          <p:nvPr/>
        </p:nvGrpSpPr>
        <p:grpSpPr bwMode="auto">
          <a:xfrm>
            <a:off x="1629081" y="4661637"/>
            <a:ext cx="3105150" cy="709612"/>
            <a:chOff x="3440" y="2886"/>
            <a:chExt cx="1956" cy="447"/>
          </a:xfrm>
        </p:grpSpPr>
        <p:sp>
          <p:nvSpPr>
            <p:cNvPr id="67" name="Text Box 192">
              <a:extLst>
                <a:ext uri="{FF2B5EF4-FFF2-40B4-BE49-F238E27FC236}">
                  <a16:creationId xmlns:a16="http://schemas.microsoft.com/office/drawing/2014/main" id="{F944EB3C-6A13-A57B-A563-24CA17414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 dirty="0">
                  <a:solidFill>
                    <a:srgbClr val="0033CC"/>
                  </a:solidFill>
                </a:rPr>
                <a:t>&lt;</a:t>
              </a:r>
              <a:endParaRPr lang="en-US" altLang="en-US" sz="4000" b="1" dirty="0">
                <a:solidFill>
                  <a:srgbClr val="0033CC"/>
                </a:solidFill>
              </a:endParaRPr>
            </a:p>
          </p:txBody>
        </p:sp>
        <p:sp>
          <p:nvSpPr>
            <p:cNvPr id="68" name="AutoShape 193">
              <a:extLst>
                <a:ext uri="{FF2B5EF4-FFF2-40B4-BE49-F238E27FC236}">
                  <a16:creationId xmlns:a16="http://schemas.microsoft.com/office/drawing/2014/main" id="{276EA669-6468-5F0E-F427-B9DA7F276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٢١</a:t>
              </a:r>
              <a:endParaRPr lang="en-US" altLang="en-US" sz="2800" b="1" dirty="0"/>
            </a:p>
          </p:txBody>
        </p:sp>
        <p:sp>
          <p:nvSpPr>
            <p:cNvPr id="69" name="Text Box 194">
              <a:extLst>
                <a:ext uri="{FF2B5EF4-FFF2-40B4-BE49-F238E27FC236}">
                  <a16:creationId xmlns:a16="http://schemas.microsoft.com/office/drawing/2014/main" id="{FAAA91F3-9FBF-3622-EC4E-5207D3F43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70" name="AutoShape 195">
              <a:extLst>
                <a:ext uri="{FF2B5EF4-FFF2-40B4-BE49-F238E27FC236}">
                  <a16:creationId xmlns:a16="http://schemas.microsoft.com/office/drawing/2014/main" id="{589E4FFC-C893-6F97-A56F-AC4C3599A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١٦</a:t>
              </a:r>
              <a:endParaRPr lang="en-US" altLang="en-US" sz="2800" b="1" dirty="0"/>
            </a:p>
          </p:txBody>
        </p:sp>
        <p:sp>
          <p:nvSpPr>
            <p:cNvPr id="71" name="AutoShape 196">
              <a:extLst>
                <a:ext uri="{FF2B5EF4-FFF2-40B4-BE49-F238E27FC236}">
                  <a16:creationId xmlns:a16="http://schemas.microsoft.com/office/drawing/2014/main" id="{85EFFB9A-73BE-7C57-1894-5804EF992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٢٥</a:t>
              </a:r>
              <a:endParaRPr lang="en-US" altLang="en-US" sz="2800" b="1" dirty="0"/>
            </a:p>
          </p:txBody>
        </p:sp>
      </p:grpSp>
      <p:grpSp>
        <p:nvGrpSpPr>
          <p:cNvPr id="72" name="Group 174">
            <a:extLst>
              <a:ext uri="{FF2B5EF4-FFF2-40B4-BE49-F238E27FC236}">
                <a16:creationId xmlns:a16="http://schemas.microsoft.com/office/drawing/2014/main" id="{885FC36D-FC0D-CEDE-3C67-C08B49E4B78B}"/>
              </a:ext>
            </a:extLst>
          </p:cNvPr>
          <p:cNvGrpSpPr>
            <a:grpSpLocks/>
          </p:cNvGrpSpPr>
          <p:nvPr/>
        </p:nvGrpSpPr>
        <p:grpSpPr bwMode="auto">
          <a:xfrm>
            <a:off x="2308568" y="3016621"/>
            <a:ext cx="1074737" cy="457200"/>
            <a:chOff x="4807" y="3566"/>
            <a:chExt cx="677" cy="288"/>
          </a:xfrm>
        </p:grpSpPr>
        <p:grpSp>
          <p:nvGrpSpPr>
            <p:cNvPr id="73" name="Group 175">
              <a:extLst>
                <a:ext uri="{FF2B5EF4-FFF2-40B4-BE49-F238E27FC236}">
                  <a16:creationId xmlns:a16="http://schemas.microsoft.com/office/drawing/2014/main" id="{EBF89C64-04AD-B6AA-81A3-C43AABA65B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75" name="Group 176">
                <a:extLst>
                  <a:ext uri="{FF2B5EF4-FFF2-40B4-BE49-F238E27FC236}">
                    <a16:creationId xmlns:a16="http://schemas.microsoft.com/office/drawing/2014/main" id="{768A5E01-C088-CF06-94E5-0D0E2DFF3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77" name="Line 177">
                  <a:extLst>
                    <a:ext uri="{FF2B5EF4-FFF2-40B4-BE49-F238E27FC236}">
                      <a16:creationId xmlns:a16="http://schemas.microsoft.com/office/drawing/2014/main" id="{0B7B0B77-BA9F-C45C-EF10-CE7034BFC6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8">
                  <a:extLst>
                    <a:ext uri="{FF2B5EF4-FFF2-40B4-BE49-F238E27FC236}">
                      <a16:creationId xmlns:a16="http://schemas.microsoft.com/office/drawing/2014/main" id="{595C93E6-9437-6E31-D608-25B364AC15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9">
                  <a:extLst>
                    <a:ext uri="{FF2B5EF4-FFF2-40B4-BE49-F238E27FC236}">
                      <a16:creationId xmlns:a16="http://schemas.microsoft.com/office/drawing/2014/main" id="{128F4E8C-4A87-9980-85CD-FDAFAB3CA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Text Box 180">
                <a:extLst>
                  <a:ext uri="{FF2B5EF4-FFF2-40B4-BE49-F238E27FC236}">
                    <a16:creationId xmlns:a16="http://schemas.microsoft.com/office/drawing/2014/main" id="{724B3CFD-F20F-2C96-75B2-62552CDBD3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٢٥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74" name="Text Box 181">
              <a:extLst>
                <a:ext uri="{FF2B5EF4-FFF2-40B4-BE49-F238E27FC236}">
                  <a16:creationId xmlns:a16="http://schemas.microsoft.com/office/drawing/2014/main" id="{0315AB3F-A4DD-5F8B-1A94-E4A586E0C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80" name="Text Box 182">
            <a:extLst>
              <a:ext uri="{FF2B5EF4-FFF2-40B4-BE49-F238E27FC236}">
                <a16:creationId xmlns:a16="http://schemas.microsoft.com/office/drawing/2014/main" id="{8B29590C-B619-5E2F-2282-AD72D56CC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991" y="2964805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٥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4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8" grpId="0"/>
      <p:bldP spid="49" grpId="0"/>
      <p:bldP spid="65" grpId="0"/>
      <p:bldP spid="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8776" y="434618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3517DB3-3BC7-34DD-77F9-B36984FB6DD9}"/>
              </a:ext>
            </a:extLst>
          </p:cNvPr>
          <p:cNvSpPr/>
          <p:nvPr/>
        </p:nvSpPr>
        <p:spPr>
          <a:xfrm rot="385153">
            <a:off x="9661633" y="117302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4" name="Group 316">
            <a:extLst>
              <a:ext uri="{FF2B5EF4-FFF2-40B4-BE49-F238E27FC236}">
                <a16:creationId xmlns:a16="http://schemas.microsoft.com/office/drawing/2014/main" id="{9321FD48-D7B4-84F8-858A-9F22ACDEA942}"/>
              </a:ext>
            </a:extLst>
          </p:cNvPr>
          <p:cNvGrpSpPr>
            <a:grpSpLocks/>
          </p:cNvGrpSpPr>
          <p:nvPr/>
        </p:nvGrpSpPr>
        <p:grpSpPr bwMode="auto">
          <a:xfrm>
            <a:off x="3060700" y="981075"/>
            <a:ext cx="5832475" cy="576263"/>
            <a:chOff x="1928" y="618"/>
            <a:chExt cx="3674" cy="363"/>
          </a:xfrm>
        </p:grpSpPr>
        <p:sp>
          <p:nvSpPr>
            <p:cNvPr id="5" name="AutoShape 137">
              <a:extLst>
                <a:ext uri="{FF2B5EF4-FFF2-40B4-BE49-F238E27FC236}">
                  <a16:creationId xmlns:a16="http://schemas.microsoft.com/office/drawing/2014/main" id="{41C3C8DF-E90A-1B79-6195-5D1D818D3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618"/>
              <a:ext cx="3674" cy="363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ar-SA" sz="2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رتب ٧ ، ٩ ،           ،            من الأصغر إلى الأكبر</a:t>
              </a:r>
              <a:r>
                <a:rPr lang="en-US" altLang="ar-SA" sz="2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grpSp>
          <p:nvGrpSpPr>
            <p:cNvPr id="8" name="Group 290">
              <a:extLst>
                <a:ext uri="{FF2B5EF4-FFF2-40B4-BE49-F238E27FC236}">
                  <a16:creationId xmlns:a16="http://schemas.microsoft.com/office/drawing/2014/main" id="{214E6FE7-797D-DB2B-DB53-D19F77304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4" y="693"/>
              <a:ext cx="517" cy="288"/>
              <a:chOff x="3595" y="1500"/>
              <a:chExt cx="517" cy="288"/>
            </a:xfrm>
          </p:grpSpPr>
          <p:grpSp>
            <p:nvGrpSpPr>
              <p:cNvPr id="19" name="Group 283">
                <a:extLst>
                  <a:ext uri="{FF2B5EF4-FFF2-40B4-BE49-F238E27FC236}">
                    <a16:creationId xmlns:a16="http://schemas.microsoft.com/office/drawing/2014/main" id="{BFBD2A27-8593-62DE-1D9B-CDEF26161D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33" y="1516"/>
                <a:ext cx="362" cy="182"/>
                <a:chOff x="2064" y="2251"/>
                <a:chExt cx="362" cy="272"/>
              </a:xfrm>
            </p:grpSpPr>
            <p:sp>
              <p:nvSpPr>
                <p:cNvPr id="21" name="Line 284">
                  <a:extLst>
                    <a:ext uri="{FF2B5EF4-FFF2-40B4-BE49-F238E27FC236}">
                      <a16:creationId xmlns:a16="http://schemas.microsoft.com/office/drawing/2014/main" id="{236414C4-DADC-758C-E0D7-A040013F3E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2" name="Line 285">
                  <a:extLst>
                    <a:ext uri="{FF2B5EF4-FFF2-40B4-BE49-F238E27FC236}">
                      <a16:creationId xmlns:a16="http://schemas.microsoft.com/office/drawing/2014/main" id="{96721CE2-BF84-04E6-6988-F61C432F29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" name="Line 286">
                  <a:extLst>
                    <a:ext uri="{FF2B5EF4-FFF2-40B4-BE49-F238E27FC236}">
                      <a16:creationId xmlns:a16="http://schemas.microsoft.com/office/drawing/2014/main" id="{F9410A19-AC41-20FC-814F-5E6623D50E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0" name="Text Box 289">
                <a:extLst>
                  <a:ext uri="{FF2B5EF4-FFF2-40B4-BE49-F238E27FC236}">
                    <a16:creationId xmlns:a16="http://schemas.microsoft.com/office/drawing/2014/main" id="{0D60C8B2-E945-9471-5E00-9CA8F00E45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5" y="1500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ar-SA" sz="2400" b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٥٠</a:t>
                </a:r>
                <a:endParaRPr lang="en-US" altLang="ar-SA" sz="24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" name="Group 291">
              <a:extLst>
                <a:ext uri="{FF2B5EF4-FFF2-40B4-BE49-F238E27FC236}">
                  <a16:creationId xmlns:a16="http://schemas.microsoft.com/office/drawing/2014/main" id="{5CCAE27C-2C35-8E07-894B-D8AB9076F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693"/>
              <a:ext cx="517" cy="288"/>
              <a:chOff x="3595" y="1500"/>
              <a:chExt cx="517" cy="288"/>
            </a:xfrm>
          </p:grpSpPr>
          <p:grpSp>
            <p:nvGrpSpPr>
              <p:cNvPr id="13" name="Group 292">
                <a:extLst>
                  <a:ext uri="{FF2B5EF4-FFF2-40B4-BE49-F238E27FC236}">
                    <a16:creationId xmlns:a16="http://schemas.microsoft.com/office/drawing/2014/main" id="{0D2DE56A-7D71-08C8-E972-117D853BE7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33" y="1516"/>
                <a:ext cx="362" cy="182"/>
                <a:chOff x="2064" y="2251"/>
                <a:chExt cx="362" cy="272"/>
              </a:xfrm>
            </p:grpSpPr>
            <p:sp>
              <p:nvSpPr>
                <p:cNvPr id="16" name="Line 293">
                  <a:extLst>
                    <a:ext uri="{FF2B5EF4-FFF2-40B4-BE49-F238E27FC236}">
                      <a16:creationId xmlns:a16="http://schemas.microsoft.com/office/drawing/2014/main" id="{735282CB-19A5-C4C6-8E23-B5AEAF4F6B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" name="Line 294">
                  <a:extLst>
                    <a:ext uri="{FF2B5EF4-FFF2-40B4-BE49-F238E27FC236}">
                      <a16:creationId xmlns:a16="http://schemas.microsoft.com/office/drawing/2014/main" id="{7581493D-5EF8-5E10-C8D6-3F6A4CF4F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" name="Line 295">
                  <a:extLst>
                    <a:ext uri="{FF2B5EF4-FFF2-40B4-BE49-F238E27FC236}">
                      <a16:creationId xmlns:a16="http://schemas.microsoft.com/office/drawing/2014/main" id="{F868C783-3F36-54C7-A7FC-952AA05D06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4" name="Text Box 296">
                <a:extLst>
                  <a:ext uri="{FF2B5EF4-FFF2-40B4-BE49-F238E27FC236}">
                    <a16:creationId xmlns:a16="http://schemas.microsoft.com/office/drawing/2014/main" id="{CBFD9192-B929-9F68-1FF2-F4A2AE3236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5" y="1500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ar-SA" sz="2400" b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٨٥</a:t>
                </a:r>
                <a:endParaRPr lang="en-US" altLang="ar-SA" sz="24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2750F1C-AEFA-C09D-137E-0FCFEF9AF0F5}"/>
              </a:ext>
            </a:extLst>
          </p:cNvPr>
          <p:cNvSpPr txBox="1"/>
          <p:nvPr/>
        </p:nvSpPr>
        <p:spPr>
          <a:xfrm>
            <a:off x="9784737" y="1694309"/>
            <a:ext cx="14385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صـ٦٨</a:t>
            </a:r>
          </a:p>
        </p:txBody>
      </p:sp>
      <p:sp>
        <p:nvSpPr>
          <p:cNvPr id="25" name="AutoShape 188">
            <a:extLst>
              <a:ext uri="{FF2B5EF4-FFF2-40B4-BE49-F238E27FC236}">
                <a16:creationId xmlns:a16="http://schemas.microsoft.com/office/drawing/2014/main" id="{F7B185DA-6B07-136D-B3EC-AAC3B6F6B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133600"/>
            <a:ext cx="1946275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71">
            <a:extLst>
              <a:ext uri="{FF2B5EF4-FFF2-40B4-BE49-F238E27FC236}">
                <a16:creationId xmlns:a16="http://schemas.microsoft.com/office/drawing/2014/main" id="{CD8F84D0-1271-ABE9-EA15-2D9F4522E757}"/>
              </a:ext>
            </a:extLst>
          </p:cNvPr>
          <p:cNvGrpSpPr>
            <a:grpSpLocks/>
          </p:cNvGrpSpPr>
          <p:nvPr/>
        </p:nvGrpSpPr>
        <p:grpSpPr bwMode="auto">
          <a:xfrm>
            <a:off x="7762875" y="2276475"/>
            <a:ext cx="1019175" cy="488950"/>
            <a:chOff x="4890" y="1434"/>
            <a:chExt cx="642" cy="308"/>
          </a:xfrm>
        </p:grpSpPr>
        <p:grpSp>
          <p:nvGrpSpPr>
            <p:cNvPr id="27" name="Group 181">
              <a:extLst>
                <a:ext uri="{FF2B5EF4-FFF2-40B4-BE49-F238E27FC236}">
                  <a16:creationId xmlns:a16="http://schemas.microsoft.com/office/drawing/2014/main" id="{67D0DD1D-9E6A-9817-A4BA-2609DD692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3" y="1470"/>
              <a:ext cx="362" cy="182"/>
              <a:chOff x="2064" y="2251"/>
              <a:chExt cx="362" cy="272"/>
            </a:xfrm>
          </p:grpSpPr>
          <p:sp>
            <p:nvSpPr>
              <p:cNvPr id="31" name="Line 182">
                <a:extLst>
                  <a:ext uri="{FF2B5EF4-FFF2-40B4-BE49-F238E27FC236}">
                    <a16:creationId xmlns:a16="http://schemas.microsoft.com/office/drawing/2014/main" id="{F4610206-D94D-B87A-A37F-5FFB9BF72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83">
                <a:extLst>
                  <a:ext uri="{FF2B5EF4-FFF2-40B4-BE49-F238E27FC236}">
                    <a16:creationId xmlns:a16="http://schemas.microsoft.com/office/drawing/2014/main" id="{94176CDB-5D55-043B-B7D3-CAF755912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84">
                <a:extLst>
                  <a:ext uri="{FF2B5EF4-FFF2-40B4-BE49-F238E27FC236}">
                    <a16:creationId xmlns:a16="http://schemas.microsoft.com/office/drawing/2014/main" id="{51B89CDC-A6C6-28F5-8D82-C2CA87B5E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60">
              <a:extLst>
                <a:ext uri="{FF2B5EF4-FFF2-40B4-BE49-F238E27FC236}">
                  <a16:creationId xmlns:a16="http://schemas.microsoft.com/office/drawing/2014/main" id="{39C251D3-B593-7C0B-0C82-B804FBE81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0" y="1434"/>
              <a:ext cx="642" cy="308"/>
              <a:chOff x="4890" y="1434"/>
              <a:chExt cx="642" cy="308"/>
            </a:xfrm>
          </p:grpSpPr>
          <p:sp>
            <p:nvSpPr>
              <p:cNvPr id="29" name="Text Box 180">
                <a:extLst>
                  <a:ext uri="{FF2B5EF4-FFF2-40B4-BE49-F238E27FC236}">
                    <a16:creationId xmlns:a16="http://schemas.microsoft.com/office/drawing/2014/main" id="{7D39C854-9819-E23A-953D-F986C30EF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0" y="143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≈</a:t>
                </a:r>
              </a:p>
            </p:txBody>
          </p:sp>
          <p:sp>
            <p:nvSpPr>
              <p:cNvPr id="30" name="Text Box 185">
                <a:extLst>
                  <a:ext uri="{FF2B5EF4-FFF2-40B4-BE49-F238E27FC236}">
                    <a16:creationId xmlns:a16="http://schemas.microsoft.com/office/drawing/2014/main" id="{BACCB492-8E55-086C-81AA-A5D5D3DEEF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5" y="1454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٥٠</a:t>
                </a:r>
                <a:endParaRPr lang="en-US" altLang="en-US" sz="2400" b="1" dirty="0"/>
              </a:p>
            </p:txBody>
          </p:sp>
        </p:grpSp>
      </p:grpSp>
      <p:sp>
        <p:nvSpPr>
          <p:cNvPr id="34" name="Text Box 186">
            <a:extLst>
              <a:ext uri="{FF2B5EF4-FFF2-40B4-BE49-F238E27FC236}">
                <a16:creationId xmlns:a16="http://schemas.microsoft.com/office/drawing/2014/main" id="{08106683-9C47-3697-296E-4EFE89A82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28917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٧.٠٧</a:t>
            </a:r>
            <a:endParaRPr lang="en-US" altLang="en-US" sz="24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5" name="AutoShape 272">
            <a:extLst>
              <a:ext uri="{FF2B5EF4-FFF2-40B4-BE49-F238E27FC236}">
                <a16:creationId xmlns:a16="http://schemas.microsoft.com/office/drawing/2014/main" id="{B67A0125-D110-2069-F86C-D7A843C17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3068638"/>
            <a:ext cx="1946275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" name="Group 273">
            <a:extLst>
              <a:ext uri="{FF2B5EF4-FFF2-40B4-BE49-F238E27FC236}">
                <a16:creationId xmlns:a16="http://schemas.microsoft.com/office/drawing/2014/main" id="{4C2E5C78-3B2E-25D6-21CD-CFF9BBA6536D}"/>
              </a:ext>
            </a:extLst>
          </p:cNvPr>
          <p:cNvGrpSpPr>
            <a:grpSpLocks/>
          </p:cNvGrpSpPr>
          <p:nvPr/>
        </p:nvGrpSpPr>
        <p:grpSpPr bwMode="auto">
          <a:xfrm>
            <a:off x="7762875" y="3211513"/>
            <a:ext cx="1019175" cy="488950"/>
            <a:chOff x="4890" y="1434"/>
            <a:chExt cx="642" cy="308"/>
          </a:xfrm>
        </p:grpSpPr>
        <p:grpSp>
          <p:nvGrpSpPr>
            <p:cNvPr id="37" name="Group 274">
              <a:extLst>
                <a:ext uri="{FF2B5EF4-FFF2-40B4-BE49-F238E27FC236}">
                  <a16:creationId xmlns:a16="http://schemas.microsoft.com/office/drawing/2014/main" id="{39A8AD42-707D-3E6D-EC79-5FF5F6812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3" y="1470"/>
              <a:ext cx="362" cy="182"/>
              <a:chOff x="2064" y="2251"/>
              <a:chExt cx="362" cy="272"/>
            </a:xfrm>
          </p:grpSpPr>
          <p:sp>
            <p:nvSpPr>
              <p:cNvPr id="41" name="Line 275">
                <a:extLst>
                  <a:ext uri="{FF2B5EF4-FFF2-40B4-BE49-F238E27FC236}">
                    <a16:creationId xmlns:a16="http://schemas.microsoft.com/office/drawing/2014/main" id="{9994B98B-2765-33C7-7F84-AA8F8566E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76">
                <a:extLst>
                  <a:ext uri="{FF2B5EF4-FFF2-40B4-BE49-F238E27FC236}">
                    <a16:creationId xmlns:a16="http://schemas.microsoft.com/office/drawing/2014/main" id="{036CF60C-7B1A-FE81-2E49-5079DDA79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77">
                <a:extLst>
                  <a:ext uri="{FF2B5EF4-FFF2-40B4-BE49-F238E27FC236}">
                    <a16:creationId xmlns:a16="http://schemas.microsoft.com/office/drawing/2014/main" id="{1A9B357B-956B-EE93-15A7-CC8178A0B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278">
              <a:extLst>
                <a:ext uri="{FF2B5EF4-FFF2-40B4-BE49-F238E27FC236}">
                  <a16:creationId xmlns:a16="http://schemas.microsoft.com/office/drawing/2014/main" id="{C3635C82-0086-CE0C-F70E-3B84A1037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0" y="1434"/>
              <a:ext cx="642" cy="308"/>
              <a:chOff x="4890" y="1434"/>
              <a:chExt cx="642" cy="308"/>
            </a:xfrm>
          </p:grpSpPr>
          <p:sp>
            <p:nvSpPr>
              <p:cNvPr id="39" name="Text Box 279">
                <a:extLst>
                  <a:ext uri="{FF2B5EF4-FFF2-40B4-BE49-F238E27FC236}">
                    <a16:creationId xmlns:a16="http://schemas.microsoft.com/office/drawing/2014/main" id="{CBD28A9A-DBA6-0162-2A85-0B6E3F199A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0" y="143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≈</a:t>
                </a:r>
              </a:p>
            </p:txBody>
          </p:sp>
          <p:sp>
            <p:nvSpPr>
              <p:cNvPr id="40" name="Text Box 280">
                <a:extLst>
                  <a:ext uri="{FF2B5EF4-FFF2-40B4-BE49-F238E27FC236}">
                    <a16:creationId xmlns:a16="http://schemas.microsoft.com/office/drawing/2014/main" id="{7EE9331D-942A-AF4F-57D7-AECBBE17DF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5" y="1454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٨٥</a:t>
                </a:r>
                <a:endParaRPr lang="en-US" altLang="en-US" sz="2400" b="1" dirty="0"/>
              </a:p>
            </p:txBody>
          </p:sp>
        </p:grpSp>
      </p:grpSp>
      <p:sp>
        <p:nvSpPr>
          <p:cNvPr id="44" name="Text Box 281">
            <a:extLst>
              <a:ext uri="{FF2B5EF4-FFF2-40B4-BE49-F238E27FC236}">
                <a16:creationId xmlns:a16="http://schemas.microsoft.com/office/drawing/2014/main" id="{1DC97B09-C428-54DA-E06E-3D389141D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22421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٩.٢٢</a:t>
            </a:r>
            <a:endParaRPr lang="en-US" altLang="en-US" sz="24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5" name="AutoShape 298">
            <a:extLst>
              <a:ext uri="{FF2B5EF4-FFF2-40B4-BE49-F238E27FC236}">
                <a16:creationId xmlns:a16="http://schemas.microsoft.com/office/drawing/2014/main" id="{77FB8805-AA98-5176-C8A7-31D0C96AF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076700"/>
            <a:ext cx="1081087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/>
              <a:t>الترتيب :</a:t>
            </a:r>
            <a:endParaRPr lang="en-US" altLang="en-US" sz="2400" b="1"/>
          </a:p>
        </p:txBody>
      </p:sp>
      <p:sp>
        <p:nvSpPr>
          <p:cNvPr id="46" name="AutoShape 299">
            <a:extLst>
              <a:ext uri="{FF2B5EF4-FFF2-40B4-BE49-F238E27FC236}">
                <a16:creationId xmlns:a16="http://schemas.microsoft.com/office/drawing/2014/main" id="{A75AAE50-2E2C-1717-A5DF-F873AC212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076700"/>
            <a:ext cx="1081087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/>
              <a:t>٧</a:t>
            </a:r>
            <a:endParaRPr lang="en-US" altLang="en-US" sz="2400" b="1" dirty="0"/>
          </a:p>
        </p:txBody>
      </p:sp>
      <p:sp>
        <p:nvSpPr>
          <p:cNvPr id="47" name="AutoShape 300">
            <a:extLst>
              <a:ext uri="{FF2B5EF4-FFF2-40B4-BE49-F238E27FC236}">
                <a16:creationId xmlns:a16="http://schemas.microsoft.com/office/drawing/2014/main" id="{68694E50-B09E-1E5A-6634-65EB94918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076700"/>
            <a:ext cx="1081088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/>
          </a:p>
        </p:txBody>
      </p:sp>
      <p:sp>
        <p:nvSpPr>
          <p:cNvPr id="48" name="AutoShape 301">
            <a:extLst>
              <a:ext uri="{FF2B5EF4-FFF2-40B4-BE49-F238E27FC236}">
                <a16:creationId xmlns:a16="http://schemas.microsoft.com/office/drawing/2014/main" id="{53296C05-1660-C3B5-8E90-AE8829453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5" y="4076700"/>
            <a:ext cx="1081088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/>
              <a:t>٩</a:t>
            </a:r>
            <a:endParaRPr lang="en-US" altLang="en-US" sz="2400" b="1" dirty="0"/>
          </a:p>
        </p:txBody>
      </p:sp>
      <p:sp>
        <p:nvSpPr>
          <p:cNvPr id="49" name="AutoShape 302">
            <a:extLst>
              <a:ext uri="{FF2B5EF4-FFF2-40B4-BE49-F238E27FC236}">
                <a16:creationId xmlns:a16="http://schemas.microsoft.com/office/drawing/2014/main" id="{8156E9EF-EA64-113F-31E0-3E22B7AD9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076700"/>
            <a:ext cx="1081087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/>
          </a:p>
        </p:txBody>
      </p:sp>
      <p:grpSp>
        <p:nvGrpSpPr>
          <p:cNvPr id="50" name="Group 303">
            <a:extLst>
              <a:ext uri="{FF2B5EF4-FFF2-40B4-BE49-F238E27FC236}">
                <a16:creationId xmlns:a16="http://schemas.microsoft.com/office/drawing/2014/main" id="{19EA4669-063C-6643-9D4D-9A8B9CEA9EA0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4284663"/>
            <a:ext cx="820738" cy="457200"/>
            <a:chOff x="3595" y="1500"/>
            <a:chExt cx="517" cy="288"/>
          </a:xfrm>
        </p:grpSpPr>
        <p:grpSp>
          <p:nvGrpSpPr>
            <p:cNvPr id="51" name="Group 304">
              <a:extLst>
                <a:ext uri="{FF2B5EF4-FFF2-40B4-BE49-F238E27FC236}">
                  <a16:creationId xmlns:a16="http://schemas.microsoft.com/office/drawing/2014/main" id="{76DFB737-9CDD-63D6-0773-79062F3C2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" y="1516"/>
              <a:ext cx="362" cy="182"/>
              <a:chOff x="2064" y="2251"/>
              <a:chExt cx="362" cy="272"/>
            </a:xfrm>
          </p:grpSpPr>
          <p:sp>
            <p:nvSpPr>
              <p:cNvPr id="53" name="Line 305">
                <a:extLst>
                  <a:ext uri="{FF2B5EF4-FFF2-40B4-BE49-F238E27FC236}">
                    <a16:creationId xmlns:a16="http://schemas.microsoft.com/office/drawing/2014/main" id="{EDED40C6-E85F-1933-652D-7454E22B0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306">
                <a:extLst>
                  <a:ext uri="{FF2B5EF4-FFF2-40B4-BE49-F238E27FC236}">
                    <a16:creationId xmlns:a16="http://schemas.microsoft.com/office/drawing/2014/main" id="{56703C1D-2675-127D-2C54-5D5735F92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307">
                <a:extLst>
                  <a:ext uri="{FF2B5EF4-FFF2-40B4-BE49-F238E27FC236}">
                    <a16:creationId xmlns:a16="http://schemas.microsoft.com/office/drawing/2014/main" id="{A576CF05-AE88-028C-9A9B-EEE6EB797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Text Box 308">
              <a:extLst>
                <a:ext uri="{FF2B5EF4-FFF2-40B4-BE49-F238E27FC236}">
                  <a16:creationId xmlns:a16="http://schemas.microsoft.com/office/drawing/2014/main" id="{03D8E3F6-7915-F353-026C-6C70C3B59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5" y="1500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٥٠</a:t>
              </a:r>
              <a:endParaRPr lang="en-US" altLang="en-US" sz="2400" b="1" dirty="0"/>
            </a:p>
          </p:txBody>
        </p:sp>
      </p:grpSp>
      <p:grpSp>
        <p:nvGrpSpPr>
          <p:cNvPr id="56" name="Group 309">
            <a:extLst>
              <a:ext uri="{FF2B5EF4-FFF2-40B4-BE49-F238E27FC236}">
                <a16:creationId xmlns:a16="http://schemas.microsoft.com/office/drawing/2014/main" id="{92C1D780-6D3E-C9BB-F98C-92794B8F7D6B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4292600"/>
            <a:ext cx="820737" cy="457200"/>
            <a:chOff x="3595" y="1500"/>
            <a:chExt cx="517" cy="288"/>
          </a:xfrm>
        </p:grpSpPr>
        <p:grpSp>
          <p:nvGrpSpPr>
            <p:cNvPr id="57" name="Group 310">
              <a:extLst>
                <a:ext uri="{FF2B5EF4-FFF2-40B4-BE49-F238E27FC236}">
                  <a16:creationId xmlns:a16="http://schemas.microsoft.com/office/drawing/2014/main" id="{66544976-EDEB-FD76-73EB-DAFE86E845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" y="1516"/>
              <a:ext cx="362" cy="182"/>
              <a:chOff x="2064" y="2251"/>
              <a:chExt cx="362" cy="272"/>
            </a:xfrm>
          </p:grpSpPr>
          <p:sp>
            <p:nvSpPr>
              <p:cNvPr id="59" name="Line 311">
                <a:extLst>
                  <a:ext uri="{FF2B5EF4-FFF2-40B4-BE49-F238E27FC236}">
                    <a16:creationId xmlns:a16="http://schemas.microsoft.com/office/drawing/2014/main" id="{6989BBE7-14C7-21C7-DDDD-265006D26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312">
                <a:extLst>
                  <a:ext uri="{FF2B5EF4-FFF2-40B4-BE49-F238E27FC236}">
                    <a16:creationId xmlns:a16="http://schemas.microsoft.com/office/drawing/2014/main" id="{A6B0E0D0-4643-AD37-2505-07B5E215D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313">
                <a:extLst>
                  <a:ext uri="{FF2B5EF4-FFF2-40B4-BE49-F238E27FC236}">
                    <a16:creationId xmlns:a16="http://schemas.microsoft.com/office/drawing/2014/main" id="{9BE3027F-A1C4-5624-2A90-E236FDA90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Text Box 314">
              <a:extLst>
                <a:ext uri="{FF2B5EF4-FFF2-40B4-BE49-F238E27FC236}">
                  <a16:creationId xmlns:a16="http://schemas.microsoft.com/office/drawing/2014/main" id="{BED01947-8A04-0794-55D5-2D0E29245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5" y="1500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٨٥</a:t>
              </a:r>
              <a:endParaRPr lang="en-US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58853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8333" y="-491026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200733" y="1364966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4E60963-0161-F919-9296-3112D682CB64}"/>
              </a:ext>
            </a:extLst>
          </p:cNvPr>
          <p:cNvGrpSpPr>
            <a:grpSpLocks/>
          </p:cNvGrpSpPr>
          <p:nvPr/>
        </p:nvGrpSpPr>
        <p:grpSpPr bwMode="auto">
          <a:xfrm>
            <a:off x="4843943" y="440164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6D4AAF5-1F25-BEE3-3015-73ABC533A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4AF4764-0C33-0E45-C35C-18D2C45EC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تقدير الجذور التربيعية</a:t>
              </a:r>
              <a:endParaRPr lang="en-US" altLang="en-US" sz="3200" b="1" dirty="0"/>
            </a:p>
          </p:txBody>
        </p:sp>
      </p:grpSp>
      <p:sp>
        <p:nvSpPr>
          <p:cNvPr id="8" name="AutoShape 12">
            <a:extLst>
              <a:ext uri="{FF2B5EF4-FFF2-40B4-BE49-F238E27FC236}">
                <a16:creationId xmlns:a16="http://schemas.microsoft.com/office/drawing/2014/main" id="{EC077EB4-EC14-C1EA-CCB2-227910A78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086" y="1033094"/>
            <a:ext cx="5616575" cy="5762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قدر الحل للمعادلة ب٢ = ٩٥ إلى أقرب عدد صحيح</a:t>
            </a:r>
            <a:r>
              <a:rPr lang="en-US" altLang="en-US" sz="2400" b="1" dirty="0"/>
              <a:t> </a:t>
            </a:r>
          </a:p>
        </p:txBody>
      </p:sp>
      <p:sp>
        <p:nvSpPr>
          <p:cNvPr id="11" name="AutoShape 136">
            <a:extLst>
              <a:ext uri="{FF2B5EF4-FFF2-40B4-BE49-F238E27FC236}">
                <a16:creationId xmlns:a16="http://schemas.microsoft.com/office/drawing/2014/main" id="{F230F59E-0810-C2DB-E071-DBD44CB92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7699" y="2258644"/>
            <a:ext cx="1370012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/>
              <a:t>ب٢ = ٩٥</a:t>
            </a:r>
            <a:endParaRPr lang="en-US" altLang="en-US" sz="2400" b="1" dirty="0"/>
          </a:p>
        </p:txBody>
      </p:sp>
      <p:sp>
        <p:nvSpPr>
          <p:cNvPr id="13" name="AutoShape 137">
            <a:extLst>
              <a:ext uri="{FF2B5EF4-FFF2-40B4-BE49-F238E27FC236}">
                <a16:creationId xmlns:a16="http://schemas.microsoft.com/office/drawing/2014/main" id="{2EA63276-6AA7-37C4-9BD8-96075782E68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00611" y="2388819"/>
            <a:ext cx="792163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38">
            <a:extLst>
              <a:ext uri="{FF2B5EF4-FFF2-40B4-BE49-F238E27FC236}">
                <a16:creationId xmlns:a16="http://schemas.microsoft.com/office/drawing/2014/main" id="{71E894FA-F973-8433-4F1E-D5FA48D1C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411" y="2258644"/>
            <a:ext cx="1944688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ب = </a:t>
            </a: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</a:p>
        </p:txBody>
      </p:sp>
      <p:grpSp>
        <p:nvGrpSpPr>
          <p:cNvPr id="16" name="Group 99">
            <a:extLst>
              <a:ext uri="{FF2B5EF4-FFF2-40B4-BE49-F238E27FC236}">
                <a16:creationId xmlns:a16="http://schemas.microsoft.com/office/drawing/2014/main" id="{7E46A7DF-A0BA-4695-9BEF-9552C6BE3EDF}"/>
              </a:ext>
            </a:extLst>
          </p:cNvPr>
          <p:cNvGrpSpPr>
            <a:grpSpLocks/>
          </p:cNvGrpSpPr>
          <p:nvPr/>
        </p:nvGrpSpPr>
        <p:grpSpPr bwMode="auto">
          <a:xfrm>
            <a:off x="5609911" y="2474544"/>
            <a:ext cx="820738" cy="457200"/>
            <a:chOff x="3563" y="1340"/>
            <a:chExt cx="517" cy="288"/>
          </a:xfrm>
        </p:grpSpPr>
        <p:grpSp>
          <p:nvGrpSpPr>
            <p:cNvPr id="17" name="Group 100">
              <a:extLst>
                <a:ext uri="{FF2B5EF4-FFF2-40B4-BE49-F238E27FC236}">
                  <a16:creationId xmlns:a16="http://schemas.microsoft.com/office/drawing/2014/main" id="{370C032B-D156-232A-717F-714576A4D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1" y="1356"/>
              <a:ext cx="362" cy="182"/>
              <a:chOff x="2064" y="2251"/>
              <a:chExt cx="362" cy="272"/>
            </a:xfrm>
          </p:grpSpPr>
          <p:sp>
            <p:nvSpPr>
              <p:cNvPr id="19" name="Line 101">
                <a:extLst>
                  <a:ext uri="{FF2B5EF4-FFF2-40B4-BE49-F238E27FC236}">
                    <a16:creationId xmlns:a16="http://schemas.microsoft.com/office/drawing/2014/main" id="{A47E2CB1-ED34-6803-7343-0FBF02D73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45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02">
                <a:extLst>
                  <a:ext uri="{FF2B5EF4-FFF2-40B4-BE49-F238E27FC236}">
                    <a16:creationId xmlns:a16="http://schemas.microsoft.com/office/drawing/2014/main" id="{2B024CE3-0F2B-BC5E-7393-30EEF32D0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2251"/>
                <a:ext cx="45" cy="2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03">
                <a:extLst>
                  <a:ext uri="{FF2B5EF4-FFF2-40B4-BE49-F238E27FC236}">
                    <a16:creationId xmlns:a16="http://schemas.microsoft.com/office/drawing/2014/main" id="{4F2B22F5-936E-8023-BF42-B3E3B23E1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2251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 Box 104">
              <a:extLst>
                <a:ext uri="{FF2B5EF4-FFF2-40B4-BE49-F238E27FC236}">
                  <a16:creationId xmlns:a16="http://schemas.microsoft.com/office/drawing/2014/main" id="{4FA987E6-3021-67CD-8C07-D8605DBA6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" y="1340"/>
              <a:ext cx="5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٩٥</a:t>
              </a:r>
              <a:endParaRPr lang="en-US" altLang="en-US" sz="2400" b="1" dirty="0"/>
            </a:p>
          </p:txBody>
        </p:sp>
      </p:grpSp>
      <p:grpSp>
        <p:nvGrpSpPr>
          <p:cNvPr id="23" name="Group 140">
            <a:extLst>
              <a:ext uri="{FF2B5EF4-FFF2-40B4-BE49-F238E27FC236}">
                <a16:creationId xmlns:a16="http://schemas.microsoft.com/office/drawing/2014/main" id="{F54B31FF-EF77-C316-BA2B-712F488E9D2C}"/>
              </a:ext>
            </a:extLst>
          </p:cNvPr>
          <p:cNvGrpSpPr>
            <a:grpSpLocks/>
          </p:cNvGrpSpPr>
          <p:nvPr/>
        </p:nvGrpSpPr>
        <p:grpSpPr bwMode="auto">
          <a:xfrm>
            <a:off x="2106299" y="1466482"/>
            <a:ext cx="1295400" cy="719137"/>
            <a:chOff x="4361" y="1117"/>
            <a:chExt cx="816" cy="453"/>
          </a:xfrm>
        </p:grpSpPr>
        <p:sp>
          <p:nvSpPr>
            <p:cNvPr id="24" name="AutoShape 141">
              <a:extLst>
                <a:ext uri="{FF2B5EF4-FFF2-40B4-BE49-F238E27FC236}">
                  <a16:creationId xmlns:a16="http://schemas.microsoft.com/office/drawing/2014/main" id="{C78493D1-2B4B-D4B2-0365-E9E80C709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42">
              <a:extLst>
                <a:ext uri="{FF2B5EF4-FFF2-40B4-BE49-F238E27FC236}">
                  <a16:creationId xmlns:a16="http://schemas.microsoft.com/office/drawing/2014/main" id="{29D4778B-B3C4-367E-C3C7-2A0147B69A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605" cy="293"/>
              <a:chOff x="1693" y="3454"/>
              <a:chExt cx="605" cy="293"/>
            </a:xfrm>
          </p:grpSpPr>
          <p:grpSp>
            <p:nvGrpSpPr>
              <p:cNvPr id="26" name="Group 143">
                <a:extLst>
                  <a:ext uri="{FF2B5EF4-FFF2-40B4-BE49-F238E27FC236}">
                    <a16:creationId xmlns:a16="http://schemas.microsoft.com/office/drawing/2014/main" id="{47EFBB12-69D2-883E-4C66-1E3F88E560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28" name="Group 144">
                  <a:extLst>
                    <a:ext uri="{FF2B5EF4-FFF2-40B4-BE49-F238E27FC236}">
                      <a16:creationId xmlns:a16="http://schemas.microsoft.com/office/drawing/2014/main" id="{3AD3BF72-04AB-F666-EC91-E07E6A0613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30" name="Line 145">
                    <a:extLst>
                      <a:ext uri="{FF2B5EF4-FFF2-40B4-BE49-F238E27FC236}">
                        <a16:creationId xmlns:a16="http://schemas.microsoft.com/office/drawing/2014/main" id="{FAB3E128-B264-C94A-5F69-1CDD1BB08E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146">
                    <a:extLst>
                      <a:ext uri="{FF2B5EF4-FFF2-40B4-BE49-F238E27FC236}">
                        <a16:creationId xmlns:a16="http://schemas.microsoft.com/office/drawing/2014/main" id="{0BEBC9B1-221E-CE1E-B4DD-F22CDC5F46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47">
                    <a:extLst>
                      <a:ext uri="{FF2B5EF4-FFF2-40B4-BE49-F238E27FC236}">
                        <a16:creationId xmlns:a16="http://schemas.microsoft.com/office/drawing/2014/main" id="{4552C224-51BE-A608-9A61-89C05BAEE6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" name="Text Box 148">
                  <a:extLst>
                    <a:ext uri="{FF2B5EF4-FFF2-40B4-BE49-F238E27FC236}">
                      <a16:creationId xmlns:a16="http://schemas.microsoft.com/office/drawing/2014/main" id="{98D91882-B853-9A50-1461-221521F7F7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٩٥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27" name="Text Box 149">
                <a:extLst>
                  <a:ext uri="{FF2B5EF4-FFF2-40B4-BE49-F238E27FC236}">
                    <a16:creationId xmlns:a16="http://schemas.microsoft.com/office/drawing/2014/main" id="{B225C80B-991F-7020-F5E4-4A7332AA8E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34" name="AutoShape 151">
            <a:extLst>
              <a:ext uri="{FF2B5EF4-FFF2-40B4-BE49-F238E27FC236}">
                <a16:creationId xmlns:a16="http://schemas.microsoft.com/office/drawing/2014/main" id="{C4E24B4B-7D72-8155-99ED-9E486C485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949" y="4295407"/>
            <a:ext cx="3411537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400" b="1" dirty="0"/>
              <a:t>٩٥ أقرب إلى ١٠٠ منه إلى ٨١</a:t>
            </a:r>
            <a:endParaRPr lang="en-US" altLang="en-US" sz="2400" b="1" dirty="0"/>
          </a:p>
        </p:txBody>
      </p:sp>
      <p:grpSp>
        <p:nvGrpSpPr>
          <p:cNvPr id="35" name="Group 152">
            <a:extLst>
              <a:ext uri="{FF2B5EF4-FFF2-40B4-BE49-F238E27FC236}">
                <a16:creationId xmlns:a16="http://schemas.microsoft.com/office/drawing/2014/main" id="{376491C3-1775-1248-D824-8B1132234103}"/>
              </a:ext>
            </a:extLst>
          </p:cNvPr>
          <p:cNvGrpSpPr>
            <a:grpSpLocks/>
          </p:cNvGrpSpPr>
          <p:nvPr/>
        </p:nvGrpSpPr>
        <p:grpSpPr bwMode="auto">
          <a:xfrm>
            <a:off x="3073086" y="5087569"/>
            <a:ext cx="1074738" cy="457200"/>
            <a:chOff x="4807" y="3566"/>
            <a:chExt cx="677" cy="288"/>
          </a:xfrm>
        </p:grpSpPr>
        <p:grpSp>
          <p:nvGrpSpPr>
            <p:cNvPr id="36" name="Group 153">
              <a:extLst>
                <a:ext uri="{FF2B5EF4-FFF2-40B4-BE49-F238E27FC236}">
                  <a16:creationId xmlns:a16="http://schemas.microsoft.com/office/drawing/2014/main" id="{7C72D510-B565-6CE0-953B-A2114DD9E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38" name="Group 154">
                <a:extLst>
                  <a:ext uri="{FF2B5EF4-FFF2-40B4-BE49-F238E27FC236}">
                    <a16:creationId xmlns:a16="http://schemas.microsoft.com/office/drawing/2014/main" id="{D1C74BD6-C654-1D02-7327-05539BD15C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40" name="Line 155">
                  <a:extLst>
                    <a:ext uri="{FF2B5EF4-FFF2-40B4-BE49-F238E27FC236}">
                      <a16:creationId xmlns:a16="http://schemas.microsoft.com/office/drawing/2014/main" id="{EE8A1B6D-9737-5EFC-AE3C-2B3897AC0E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56">
                  <a:extLst>
                    <a:ext uri="{FF2B5EF4-FFF2-40B4-BE49-F238E27FC236}">
                      <a16:creationId xmlns:a16="http://schemas.microsoft.com/office/drawing/2014/main" id="{128C0DDD-8C04-4379-8948-F8E9E207FC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157">
                  <a:extLst>
                    <a:ext uri="{FF2B5EF4-FFF2-40B4-BE49-F238E27FC236}">
                      <a16:creationId xmlns:a16="http://schemas.microsoft.com/office/drawing/2014/main" id="{62DC01B8-1FBD-F68B-E44F-2A7578D7CE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" name="Text Box 158">
                <a:extLst>
                  <a:ext uri="{FF2B5EF4-FFF2-40B4-BE49-F238E27FC236}">
                    <a16:creationId xmlns:a16="http://schemas.microsoft.com/office/drawing/2014/main" id="{BB13DC85-9B1F-9AF7-FDE9-FB8657426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١٠٠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37" name="Text Box 159">
              <a:extLst>
                <a:ext uri="{FF2B5EF4-FFF2-40B4-BE49-F238E27FC236}">
                  <a16:creationId xmlns:a16="http://schemas.microsoft.com/office/drawing/2014/main" id="{EB71DB54-AC10-BD2E-69E5-0A7F6D21F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43" name="Text Box 160">
            <a:extLst>
              <a:ext uri="{FF2B5EF4-FFF2-40B4-BE49-F238E27FC236}">
                <a16:creationId xmlns:a16="http://schemas.microsoft.com/office/drawing/2014/main" id="{F74D6A10-8F6D-1EE7-1657-3E565266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124" y="5087569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١٠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52" name="Group 169">
            <a:extLst>
              <a:ext uri="{FF2B5EF4-FFF2-40B4-BE49-F238E27FC236}">
                <a16:creationId xmlns:a16="http://schemas.microsoft.com/office/drawing/2014/main" id="{6FE17450-85F6-AADD-9476-A6628E330B92}"/>
              </a:ext>
            </a:extLst>
          </p:cNvPr>
          <p:cNvGrpSpPr>
            <a:grpSpLocks/>
          </p:cNvGrpSpPr>
          <p:nvPr/>
        </p:nvGrpSpPr>
        <p:grpSpPr bwMode="auto">
          <a:xfrm>
            <a:off x="1263336" y="3431807"/>
            <a:ext cx="3105150" cy="709612"/>
            <a:chOff x="3440" y="2886"/>
            <a:chExt cx="1956" cy="447"/>
          </a:xfrm>
        </p:grpSpPr>
        <p:sp>
          <p:nvSpPr>
            <p:cNvPr id="53" name="Text Box 170">
              <a:extLst>
                <a:ext uri="{FF2B5EF4-FFF2-40B4-BE49-F238E27FC236}">
                  <a16:creationId xmlns:a16="http://schemas.microsoft.com/office/drawing/2014/main" id="{DC740286-EDEF-C9B4-1AE9-72F35F7EC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54" name="AutoShape 171">
              <a:extLst>
                <a:ext uri="{FF2B5EF4-FFF2-40B4-BE49-F238E27FC236}">
                  <a16:creationId xmlns:a16="http://schemas.microsoft.com/office/drawing/2014/main" id="{52E8B563-966C-56CF-E902-82382CEA3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٩٥</a:t>
              </a:r>
              <a:endParaRPr lang="en-US" altLang="en-US" sz="2800" b="1" dirty="0"/>
            </a:p>
          </p:txBody>
        </p:sp>
        <p:sp>
          <p:nvSpPr>
            <p:cNvPr id="55" name="Text Box 172">
              <a:extLst>
                <a:ext uri="{FF2B5EF4-FFF2-40B4-BE49-F238E27FC236}">
                  <a16:creationId xmlns:a16="http://schemas.microsoft.com/office/drawing/2014/main" id="{99BC703C-27C6-F773-3BF3-2A85C8360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56" name="AutoShape 173">
              <a:extLst>
                <a:ext uri="{FF2B5EF4-FFF2-40B4-BE49-F238E27FC236}">
                  <a16:creationId xmlns:a16="http://schemas.microsoft.com/office/drawing/2014/main" id="{91D7B7D3-64F6-D9C7-830E-3D1C651C3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٨١</a:t>
              </a:r>
              <a:endParaRPr lang="en-US" altLang="en-US" sz="2800" b="1" dirty="0"/>
            </a:p>
          </p:txBody>
        </p:sp>
        <p:sp>
          <p:nvSpPr>
            <p:cNvPr id="57" name="AutoShape 174">
              <a:extLst>
                <a:ext uri="{FF2B5EF4-FFF2-40B4-BE49-F238E27FC236}">
                  <a16:creationId xmlns:a16="http://schemas.microsoft.com/office/drawing/2014/main" id="{C1749322-4426-F72A-AD89-00F48F73F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١٠٠</a:t>
              </a:r>
              <a:endParaRPr lang="en-US" altLang="en-US" sz="2800" b="1" dirty="0"/>
            </a:p>
          </p:txBody>
        </p:sp>
      </p:grpSp>
      <p:sp>
        <p:nvSpPr>
          <p:cNvPr id="58" name="AutoShape 175">
            <a:extLst>
              <a:ext uri="{FF2B5EF4-FFF2-40B4-BE49-F238E27FC236}">
                <a16:creationId xmlns:a16="http://schemas.microsoft.com/office/drawing/2014/main" id="{97DAB1A7-93A2-DABB-E19F-89652D890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411" y="4130307"/>
            <a:ext cx="1944688" cy="7921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ب </a:t>
            </a:r>
            <a:r>
              <a:rPr lang="ar-SA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en-US" sz="2400" b="1" dirty="0"/>
              <a:t>  </a:t>
            </a:r>
            <a:r>
              <a:rPr lang="en-US" alt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±</a:t>
            </a:r>
            <a:r>
              <a:rPr lang="ar-SA" altLang="en-US" sz="2400" b="1" dirty="0"/>
              <a:t> ١٠</a:t>
            </a:r>
            <a:endParaRPr lang="en-US" altLang="en-US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" name="AutoShape 176">
            <a:extLst>
              <a:ext uri="{FF2B5EF4-FFF2-40B4-BE49-F238E27FC236}">
                <a16:creationId xmlns:a16="http://schemas.microsoft.com/office/drawing/2014/main" id="{FB675488-CF98-CE32-E4ED-F733AC27660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923443" y="3294487"/>
            <a:ext cx="1009650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34" grpId="0" animBg="1"/>
      <p:bldP spid="43" grpId="0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200733" y="1364966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03724106-299A-E3C5-8517-9DB35842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506" y="900153"/>
            <a:ext cx="8640763" cy="7921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اشترى إبراهيم أكياس بذور الأعشاب المبينة في الشكل المجاور . قدر طول ضلع </a:t>
            </a:r>
          </a:p>
          <a:p>
            <a:r>
              <a:rPr lang="ar-SA" altLang="en-US" sz="2400" b="1" dirty="0"/>
              <a:t>أكبر مربع من الأرض يمكن أن يزرعه إذا اشترى ٥ أكياس .</a:t>
            </a:r>
            <a:endParaRPr lang="en-US" altLang="en-US" sz="2400" b="1" dirty="0"/>
          </a:p>
        </p:txBody>
      </p:sp>
      <p:sp>
        <p:nvSpPr>
          <p:cNvPr id="13" name="AutoShape 54">
            <a:extLst>
              <a:ext uri="{FF2B5EF4-FFF2-40B4-BE49-F238E27FC236}">
                <a16:creationId xmlns:a16="http://schemas.microsoft.com/office/drawing/2014/main" id="{FAD8AA4E-9A7D-7333-B128-055D51136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4443" y="3831297"/>
            <a:ext cx="1871662" cy="574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مساحة الأرض =</a:t>
            </a:r>
            <a:endParaRPr lang="en-US" altLang="en-US"/>
          </a:p>
        </p:txBody>
      </p:sp>
      <p:sp>
        <p:nvSpPr>
          <p:cNvPr id="14" name="AutoShape 55">
            <a:extLst>
              <a:ext uri="{FF2B5EF4-FFF2-40B4-BE49-F238E27FC236}">
                <a16:creationId xmlns:a16="http://schemas.microsoft.com/office/drawing/2014/main" id="{5024C7B9-1543-1C2A-B7D0-BC9BBEFC0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993" y="3831297"/>
            <a:ext cx="1441450" cy="57467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٥ × ١٧٥ =</a:t>
            </a:r>
            <a:endParaRPr lang="en-US" altLang="en-US" dirty="0"/>
          </a:p>
        </p:txBody>
      </p:sp>
      <p:sp>
        <p:nvSpPr>
          <p:cNvPr id="16" name="AutoShape 57">
            <a:extLst>
              <a:ext uri="{FF2B5EF4-FFF2-40B4-BE49-F238E27FC236}">
                <a16:creationId xmlns:a16="http://schemas.microsoft.com/office/drawing/2014/main" id="{A98B9007-AC97-19B7-AE34-BDECEBC4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055" y="3831297"/>
            <a:ext cx="1150938" cy="57467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٨٧٥ م٢</a:t>
            </a:r>
            <a:endParaRPr lang="en-US" altLang="en-US" dirty="0"/>
          </a:p>
        </p:txBody>
      </p:sp>
      <p:sp>
        <p:nvSpPr>
          <p:cNvPr id="17" name="AutoShape 58">
            <a:extLst>
              <a:ext uri="{FF2B5EF4-FFF2-40B4-BE49-F238E27FC236}">
                <a16:creationId xmlns:a16="http://schemas.microsoft.com/office/drawing/2014/main" id="{B564C701-9040-0EED-6730-CBDB00A5F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543" y="4552022"/>
            <a:ext cx="2087562" cy="574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r>
              <a:rPr lang="ar-SA" altLang="en-US" sz="2400" b="1"/>
              <a:t>طول ضلع الأرض =</a:t>
            </a:r>
            <a:endParaRPr lang="en-US" altLang="en-US"/>
          </a:p>
        </p:txBody>
      </p:sp>
      <p:grpSp>
        <p:nvGrpSpPr>
          <p:cNvPr id="18" name="Group 104">
            <a:extLst>
              <a:ext uri="{FF2B5EF4-FFF2-40B4-BE49-F238E27FC236}">
                <a16:creationId xmlns:a16="http://schemas.microsoft.com/office/drawing/2014/main" id="{D5A70DCE-6279-0CC4-5040-EC1FA8130C6D}"/>
              </a:ext>
            </a:extLst>
          </p:cNvPr>
          <p:cNvGrpSpPr>
            <a:grpSpLocks/>
          </p:cNvGrpSpPr>
          <p:nvPr/>
        </p:nvGrpSpPr>
        <p:grpSpPr bwMode="auto">
          <a:xfrm>
            <a:off x="6261918" y="4552022"/>
            <a:ext cx="936625" cy="574675"/>
            <a:chOff x="3742" y="1707"/>
            <a:chExt cx="590" cy="362"/>
          </a:xfrm>
        </p:grpSpPr>
        <p:sp>
          <p:nvSpPr>
            <p:cNvPr id="19" name="AutoShape 59">
              <a:extLst>
                <a:ext uri="{FF2B5EF4-FFF2-40B4-BE49-F238E27FC236}">
                  <a16:creationId xmlns:a16="http://schemas.microsoft.com/office/drawing/2014/main" id="{8D2120BA-B777-2D4B-9581-93446B2CC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707"/>
              <a:ext cx="545" cy="36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20" name="Group 60">
              <a:extLst>
                <a:ext uri="{FF2B5EF4-FFF2-40B4-BE49-F238E27FC236}">
                  <a16:creationId xmlns:a16="http://schemas.microsoft.com/office/drawing/2014/main" id="{C0785872-0185-5FA3-33FC-BA91BF268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752"/>
              <a:ext cx="517" cy="288"/>
              <a:chOff x="3563" y="1340"/>
              <a:chExt cx="517" cy="288"/>
            </a:xfrm>
          </p:grpSpPr>
          <p:grpSp>
            <p:nvGrpSpPr>
              <p:cNvPr id="21" name="Group 61">
                <a:extLst>
                  <a:ext uri="{FF2B5EF4-FFF2-40B4-BE49-F238E27FC236}">
                    <a16:creationId xmlns:a16="http://schemas.microsoft.com/office/drawing/2014/main" id="{0011FE6C-D29F-B588-3CC1-43225AAAD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1" y="1356"/>
                <a:ext cx="362" cy="182"/>
                <a:chOff x="2064" y="2251"/>
                <a:chExt cx="362" cy="272"/>
              </a:xfrm>
            </p:grpSpPr>
            <p:sp>
              <p:nvSpPr>
                <p:cNvPr id="23" name="Line 62">
                  <a:extLst>
                    <a:ext uri="{FF2B5EF4-FFF2-40B4-BE49-F238E27FC236}">
                      <a16:creationId xmlns:a16="http://schemas.microsoft.com/office/drawing/2014/main" id="{F825B375-49AE-D4E9-C450-64E79FF1E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63">
                  <a:extLst>
                    <a:ext uri="{FF2B5EF4-FFF2-40B4-BE49-F238E27FC236}">
                      <a16:creationId xmlns:a16="http://schemas.microsoft.com/office/drawing/2014/main" id="{B0A128C7-2792-9648-C5FA-572A575DA1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64">
                  <a:extLst>
                    <a:ext uri="{FF2B5EF4-FFF2-40B4-BE49-F238E27FC236}">
                      <a16:creationId xmlns:a16="http://schemas.microsoft.com/office/drawing/2014/main" id="{6386C309-CCE1-C9A4-F0BD-64B857A672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Text Box 65">
                <a:extLst>
                  <a:ext uri="{FF2B5EF4-FFF2-40B4-BE49-F238E27FC236}">
                    <a16:creationId xmlns:a16="http://schemas.microsoft.com/office/drawing/2014/main" id="{42CA486B-3EC7-7B63-6A74-9B26AF827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3" y="1340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٨٧٥</a:t>
                </a:r>
                <a:endParaRPr lang="en-US" altLang="en-US" sz="2400" b="1" dirty="0"/>
              </a:p>
            </p:txBody>
          </p:sp>
        </p:grp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E55553F9-5365-7BE5-DAA2-6BFD930DCCBD}"/>
              </a:ext>
            </a:extLst>
          </p:cNvPr>
          <p:cNvGrpSpPr>
            <a:grpSpLocks/>
          </p:cNvGrpSpPr>
          <p:nvPr/>
        </p:nvGrpSpPr>
        <p:grpSpPr bwMode="auto">
          <a:xfrm>
            <a:off x="1724843" y="1813585"/>
            <a:ext cx="1295400" cy="719137"/>
            <a:chOff x="4361" y="1117"/>
            <a:chExt cx="816" cy="453"/>
          </a:xfrm>
        </p:grpSpPr>
        <p:sp>
          <p:nvSpPr>
            <p:cNvPr id="28" name="AutoShape 68">
              <a:extLst>
                <a:ext uri="{FF2B5EF4-FFF2-40B4-BE49-F238E27FC236}">
                  <a16:creationId xmlns:a16="http://schemas.microsoft.com/office/drawing/2014/main" id="{5B1541A3-3EB6-375F-0B8D-91D1AEB22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17"/>
              <a:ext cx="816" cy="453"/>
            </a:xfrm>
            <a:prstGeom prst="hexagon">
              <a:avLst>
                <a:gd name="adj" fmla="val 45033"/>
                <a:gd name="vf" fmla="val 11547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69">
              <a:extLst>
                <a:ext uri="{FF2B5EF4-FFF2-40B4-BE49-F238E27FC236}">
                  <a16:creationId xmlns:a16="http://schemas.microsoft.com/office/drawing/2014/main" id="{44690558-C90D-260B-B4FF-807714534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239"/>
              <a:ext cx="605" cy="293"/>
              <a:chOff x="1693" y="3454"/>
              <a:chExt cx="605" cy="293"/>
            </a:xfrm>
          </p:grpSpPr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C4F545B7-A428-C177-4ED7-C360066AA7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1" y="3459"/>
                <a:ext cx="517" cy="288"/>
                <a:chOff x="1781" y="3459"/>
                <a:chExt cx="517" cy="288"/>
              </a:xfrm>
            </p:grpSpPr>
            <p:grpSp>
              <p:nvGrpSpPr>
                <p:cNvPr id="32" name="Group 71">
                  <a:extLst>
                    <a:ext uri="{FF2B5EF4-FFF2-40B4-BE49-F238E27FC236}">
                      <a16:creationId xmlns:a16="http://schemas.microsoft.com/office/drawing/2014/main" id="{EA47109C-865C-B635-1D59-E07F3613BD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7" y="3475"/>
                  <a:ext cx="362" cy="182"/>
                  <a:chOff x="2064" y="2251"/>
                  <a:chExt cx="362" cy="272"/>
                </a:xfrm>
              </p:grpSpPr>
              <p:sp>
                <p:nvSpPr>
                  <p:cNvPr id="34" name="Line 72">
                    <a:extLst>
                      <a:ext uri="{FF2B5EF4-FFF2-40B4-BE49-F238E27FC236}">
                        <a16:creationId xmlns:a16="http://schemas.microsoft.com/office/drawing/2014/main" id="{CEED5D3B-BED5-396A-35AE-F09D97557D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1" y="2341"/>
                    <a:ext cx="45" cy="1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73">
                    <a:extLst>
                      <a:ext uri="{FF2B5EF4-FFF2-40B4-BE49-F238E27FC236}">
                        <a16:creationId xmlns:a16="http://schemas.microsoft.com/office/drawing/2014/main" id="{EB711084-2949-A226-E32E-65DED0E9F5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6" y="2251"/>
                    <a:ext cx="45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74">
                    <a:extLst>
                      <a:ext uri="{FF2B5EF4-FFF2-40B4-BE49-F238E27FC236}">
                        <a16:creationId xmlns:a16="http://schemas.microsoft.com/office/drawing/2014/main" id="{A2CF313C-822A-9E45-2216-6BAB102B20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251"/>
                    <a:ext cx="2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" name="Text Box 75">
                  <a:extLst>
                    <a:ext uri="{FF2B5EF4-FFF2-40B4-BE49-F238E27FC236}">
                      <a16:creationId xmlns:a16="http://schemas.microsoft.com/office/drawing/2014/main" id="{1CBC4DAA-1EEE-B3A8-A00D-4309977050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1" y="3459"/>
                  <a:ext cx="51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33CC"/>
                      </a:solidFill>
                    </a:rPr>
                    <a:t>٨٧٥</a:t>
                  </a:r>
                  <a:endParaRPr lang="en-US" altLang="en-US" sz="24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31" name="Text Box 76">
                <a:extLst>
                  <a:ext uri="{FF2B5EF4-FFF2-40B4-BE49-F238E27FC236}">
                    <a16:creationId xmlns:a16="http://schemas.microsoft.com/office/drawing/2014/main" id="{5C4705A8-F0E1-9683-A4CF-982D0B56A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" y="3454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en-US" sz="2400" b="1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37" name="AutoShape 77">
            <a:extLst>
              <a:ext uri="{FF2B5EF4-FFF2-40B4-BE49-F238E27FC236}">
                <a16:creationId xmlns:a16="http://schemas.microsoft.com/office/drawing/2014/main" id="{13A281A9-BDC8-441B-54C8-C07CFA874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80" y="2972460"/>
            <a:ext cx="3103563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400" b="1" dirty="0"/>
              <a:t>٨٧٥ يقع بين ٨٤١ ، ٩٠٠</a:t>
            </a:r>
            <a:endParaRPr lang="en-US" altLang="en-US" sz="2400" b="1" dirty="0"/>
          </a:p>
        </p:txBody>
      </p:sp>
      <p:sp>
        <p:nvSpPr>
          <p:cNvPr id="38" name="AutoShape 78">
            <a:extLst>
              <a:ext uri="{FF2B5EF4-FFF2-40B4-BE49-F238E27FC236}">
                <a16:creationId xmlns:a16="http://schemas.microsoft.com/office/drawing/2014/main" id="{436658AF-2153-47D5-3464-8EB55AD71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80" y="4548847"/>
            <a:ext cx="3713163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400" b="1" dirty="0"/>
              <a:t>٨٧٥ أقرب إلى ٩٠٠ منه إلى ٨٤١</a:t>
            </a:r>
            <a:endParaRPr lang="en-US" altLang="en-US" sz="2400" b="1" dirty="0"/>
          </a:p>
        </p:txBody>
      </p:sp>
      <p:grpSp>
        <p:nvGrpSpPr>
          <p:cNvPr id="39" name="Group 79">
            <a:extLst>
              <a:ext uri="{FF2B5EF4-FFF2-40B4-BE49-F238E27FC236}">
                <a16:creationId xmlns:a16="http://schemas.microsoft.com/office/drawing/2014/main" id="{6E173323-8A00-26D0-445B-75AC4F812F4A}"/>
              </a:ext>
            </a:extLst>
          </p:cNvPr>
          <p:cNvGrpSpPr>
            <a:grpSpLocks/>
          </p:cNvGrpSpPr>
          <p:nvPr/>
        </p:nvGrpSpPr>
        <p:grpSpPr bwMode="auto">
          <a:xfrm>
            <a:off x="2691630" y="5341010"/>
            <a:ext cx="1074738" cy="457200"/>
            <a:chOff x="4807" y="3566"/>
            <a:chExt cx="677" cy="288"/>
          </a:xfrm>
        </p:grpSpPr>
        <p:grpSp>
          <p:nvGrpSpPr>
            <p:cNvPr id="40" name="Group 80">
              <a:extLst>
                <a:ext uri="{FF2B5EF4-FFF2-40B4-BE49-F238E27FC236}">
                  <a16:creationId xmlns:a16="http://schemas.microsoft.com/office/drawing/2014/main" id="{D3FE2457-45C4-AD7F-F0C1-6D7783343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42" name="Group 81">
                <a:extLst>
                  <a:ext uri="{FF2B5EF4-FFF2-40B4-BE49-F238E27FC236}">
                    <a16:creationId xmlns:a16="http://schemas.microsoft.com/office/drawing/2014/main" id="{20EFE508-07CF-0D93-8668-50F9DC4E9B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44" name="Line 82">
                  <a:extLst>
                    <a:ext uri="{FF2B5EF4-FFF2-40B4-BE49-F238E27FC236}">
                      <a16:creationId xmlns:a16="http://schemas.microsoft.com/office/drawing/2014/main" id="{F8964F1A-A97C-FAEE-65D6-F6A49EBA5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AFB4F72E-11B4-25AA-0BFC-7FC00FDD3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84">
                  <a:extLst>
                    <a:ext uri="{FF2B5EF4-FFF2-40B4-BE49-F238E27FC236}">
                      <a16:creationId xmlns:a16="http://schemas.microsoft.com/office/drawing/2014/main" id="{BDFE7BCD-5B58-1134-A7C9-F53B2C55EF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Text Box 85">
                <a:extLst>
                  <a:ext uri="{FF2B5EF4-FFF2-40B4-BE49-F238E27FC236}">
                    <a16:creationId xmlns:a16="http://schemas.microsoft.com/office/drawing/2014/main" id="{698AE2C6-8FD9-CD6D-9454-44A77B4AAE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٩٠٠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41" name="Text Box 86">
              <a:extLst>
                <a:ext uri="{FF2B5EF4-FFF2-40B4-BE49-F238E27FC236}">
                  <a16:creationId xmlns:a16="http://schemas.microsoft.com/office/drawing/2014/main" id="{1BC55804-3F43-25BB-EAFE-C6FDA3AB0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33CC"/>
                  </a:solidFill>
                </a:rPr>
                <a:t>=</a:t>
              </a:r>
              <a:endParaRPr lang="en-US" altLang="en-US" sz="24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47" name="Text Box 87">
            <a:extLst>
              <a:ext uri="{FF2B5EF4-FFF2-40B4-BE49-F238E27FC236}">
                <a16:creationId xmlns:a16="http://schemas.microsoft.com/office/drawing/2014/main" id="{B8F8A5E8-9297-D777-A037-4ABDB4F17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668" y="5341010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٣٠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56" name="Group 96">
            <a:extLst>
              <a:ext uri="{FF2B5EF4-FFF2-40B4-BE49-F238E27FC236}">
                <a16:creationId xmlns:a16="http://schemas.microsoft.com/office/drawing/2014/main" id="{29C501EA-3FE0-76DB-3C7F-A3045595E29E}"/>
              </a:ext>
            </a:extLst>
          </p:cNvPr>
          <p:cNvGrpSpPr>
            <a:grpSpLocks/>
          </p:cNvGrpSpPr>
          <p:nvPr/>
        </p:nvGrpSpPr>
        <p:grpSpPr bwMode="auto">
          <a:xfrm>
            <a:off x="881880" y="3685247"/>
            <a:ext cx="3105150" cy="709613"/>
            <a:chOff x="3440" y="2886"/>
            <a:chExt cx="1956" cy="447"/>
          </a:xfrm>
        </p:grpSpPr>
        <p:sp>
          <p:nvSpPr>
            <p:cNvPr id="57" name="Text Box 97">
              <a:extLst>
                <a:ext uri="{FF2B5EF4-FFF2-40B4-BE49-F238E27FC236}">
                  <a16:creationId xmlns:a16="http://schemas.microsoft.com/office/drawing/2014/main" id="{C4D5230F-F18F-3601-75F4-CC1B076CD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58" name="AutoShape 98">
              <a:extLst>
                <a:ext uri="{FF2B5EF4-FFF2-40B4-BE49-F238E27FC236}">
                  <a16:creationId xmlns:a16="http://schemas.microsoft.com/office/drawing/2014/main" id="{345698B7-B890-2E72-9922-D96ACFD7E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٨٧٥</a:t>
              </a:r>
              <a:endParaRPr lang="en-US" altLang="en-US" sz="2800" b="1" dirty="0"/>
            </a:p>
          </p:txBody>
        </p:sp>
        <p:sp>
          <p:nvSpPr>
            <p:cNvPr id="59" name="Text Box 99">
              <a:extLst>
                <a:ext uri="{FF2B5EF4-FFF2-40B4-BE49-F238E27FC236}">
                  <a16:creationId xmlns:a16="http://schemas.microsoft.com/office/drawing/2014/main" id="{33216506-05A0-4750-FFD4-41DA85417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60" name="AutoShape 100">
              <a:extLst>
                <a:ext uri="{FF2B5EF4-FFF2-40B4-BE49-F238E27FC236}">
                  <a16:creationId xmlns:a16="http://schemas.microsoft.com/office/drawing/2014/main" id="{B1A24B76-C67E-F689-267B-9C7704241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٨٤١</a:t>
              </a:r>
              <a:endParaRPr lang="en-US" altLang="en-US" sz="2800" b="1" dirty="0"/>
            </a:p>
          </p:txBody>
        </p:sp>
        <p:sp>
          <p:nvSpPr>
            <p:cNvPr id="61" name="AutoShape 101">
              <a:extLst>
                <a:ext uri="{FF2B5EF4-FFF2-40B4-BE49-F238E27FC236}">
                  <a16:creationId xmlns:a16="http://schemas.microsoft.com/office/drawing/2014/main" id="{038EC1AC-F0C8-6C30-7704-B97E71E1F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٩٠٠</a:t>
              </a:r>
              <a:endParaRPr lang="en-US" altLang="en-US" sz="2800" b="1" dirty="0"/>
            </a:p>
          </p:txBody>
        </p:sp>
      </p:grpSp>
      <p:sp>
        <p:nvSpPr>
          <p:cNvPr id="62" name="AutoShape 102">
            <a:extLst>
              <a:ext uri="{FF2B5EF4-FFF2-40B4-BE49-F238E27FC236}">
                <a16:creationId xmlns:a16="http://schemas.microsoft.com/office/drawing/2014/main" id="{37FBCBFA-B2B2-E8E2-0DCE-6B93289D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543" y="5272747"/>
            <a:ext cx="2087562" cy="574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/>
            <a:r>
              <a:rPr lang="ar-SA" altLang="en-US" sz="2400" b="1"/>
              <a:t>طول ضلع الأرض =</a:t>
            </a:r>
            <a:endParaRPr lang="en-US" altLang="en-US"/>
          </a:p>
        </p:txBody>
      </p:sp>
      <p:sp>
        <p:nvSpPr>
          <p:cNvPr id="63" name="AutoShape 103">
            <a:extLst>
              <a:ext uri="{FF2B5EF4-FFF2-40B4-BE49-F238E27FC236}">
                <a16:creationId xmlns:a16="http://schemas.microsoft.com/office/drawing/2014/main" id="{32C6D181-9E3E-CC98-BC18-5110E3CF0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993" y="5272747"/>
            <a:ext cx="1225550" cy="57467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٣٠ م</a:t>
            </a:r>
            <a:endParaRPr lang="en-US" altLang="en-US" sz="2400" b="1" dirty="0"/>
          </a:p>
        </p:txBody>
      </p:sp>
      <p:pic>
        <p:nvPicPr>
          <p:cNvPr id="64" name="Picture 105">
            <a:extLst>
              <a:ext uri="{FF2B5EF4-FFF2-40B4-BE49-F238E27FC236}">
                <a16:creationId xmlns:a16="http://schemas.microsoft.com/office/drawing/2014/main" id="{E24A716C-63E4-5527-A81B-F5F766FCB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18" y="1886610"/>
            <a:ext cx="12239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49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7" grpId="0" animBg="1"/>
      <p:bldP spid="37" grpId="0" animBg="1"/>
      <p:bldP spid="38" grpId="0" animBg="1"/>
      <p:bldP spid="47" grpId="0"/>
      <p:bldP spid="62" grpId="0" animBg="1"/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200733" y="1364966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مهارات تفكير عليا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CC36DF8-B091-0C0D-81BC-2DCFFD1228AF}"/>
              </a:ext>
            </a:extLst>
          </p:cNvPr>
          <p:cNvGrpSpPr>
            <a:grpSpLocks/>
          </p:cNvGrpSpPr>
          <p:nvPr/>
        </p:nvGrpSpPr>
        <p:grpSpPr bwMode="auto">
          <a:xfrm>
            <a:off x="4153112" y="66876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C111DFF-8239-0A09-EC49-F0F0606C4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FB56C63-8119-6BCB-DE6A-B0078EF39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تقدير الجذور التربيعية</a:t>
              </a:r>
              <a:endParaRPr lang="en-US" altLang="en-US" sz="3200" b="1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D3CFECE7-CE88-DF9C-8568-4CDC082CF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287" y="859038"/>
            <a:ext cx="8640762" cy="792163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أوجد عددين يقع جذراهما التربيعيان بين ٧ ، ٨ . بحيث يكون الجذر التربيعي لأحدهما</a:t>
            </a:r>
          </a:p>
          <a:p>
            <a:r>
              <a:rPr lang="ar-SA" altLang="en-US" sz="2400" b="1" dirty="0"/>
              <a:t> قريبا من ٧ والآخر قريبا من ٨ .</a:t>
            </a:r>
            <a:endParaRPr lang="en-US" altLang="en-US" sz="2400" b="1" dirty="0"/>
          </a:p>
        </p:txBody>
      </p:sp>
      <p:sp>
        <p:nvSpPr>
          <p:cNvPr id="48" name="AutoShape 14">
            <a:extLst>
              <a:ext uri="{FF2B5EF4-FFF2-40B4-BE49-F238E27FC236}">
                <a16:creationId xmlns:a16="http://schemas.microsoft.com/office/drawing/2014/main" id="{A900709B-89EB-25C9-D88A-4A115C7D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5012" y="1940126"/>
            <a:ext cx="1079500" cy="574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/>
              <a:t>نعلم أن :</a:t>
            </a:r>
            <a:r>
              <a:rPr lang="ar-SA" altLang="en-US"/>
              <a:t> </a:t>
            </a:r>
            <a:endParaRPr lang="en-US" altLang="en-US"/>
          </a:p>
        </p:txBody>
      </p:sp>
      <p:sp>
        <p:nvSpPr>
          <p:cNvPr id="49" name="AutoShape 15">
            <a:extLst>
              <a:ext uri="{FF2B5EF4-FFF2-40B4-BE49-F238E27FC236}">
                <a16:creationId xmlns:a16="http://schemas.microsoft.com/office/drawing/2014/main" id="{104629A3-2E56-A997-8996-9CF8B8673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224" y="1940126"/>
            <a:ext cx="1582738" cy="57467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٧ × ٧ = ٤٩</a:t>
            </a:r>
            <a:endParaRPr lang="en-US" altLang="en-US" dirty="0"/>
          </a:p>
        </p:txBody>
      </p:sp>
      <p:sp>
        <p:nvSpPr>
          <p:cNvPr id="50" name="AutoShape 16">
            <a:extLst>
              <a:ext uri="{FF2B5EF4-FFF2-40B4-BE49-F238E27FC236}">
                <a16:creationId xmlns:a16="http://schemas.microsoft.com/office/drawing/2014/main" id="{0FB5C1E8-886E-DF0E-0DF9-DBA4F07CB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224" y="2589413"/>
            <a:ext cx="1582738" cy="57467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٨ × ٨ = ٦٤</a:t>
            </a:r>
            <a:endParaRPr lang="en-US" altLang="en-US" dirty="0"/>
          </a:p>
        </p:txBody>
      </p:sp>
      <p:sp>
        <p:nvSpPr>
          <p:cNvPr id="51" name="AutoShape 17">
            <a:extLst>
              <a:ext uri="{FF2B5EF4-FFF2-40B4-BE49-F238E27FC236}">
                <a16:creationId xmlns:a16="http://schemas.microsoft.com/office/drawing/2014/main" id="{3AD15C60-0982-9F52-C14A-130800A6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399" y="3381576"/>
            <a:ext cx="5472113" cy="574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الأعداد الواقعة بين ٤٩ ، ٦٤ تحقق المطلوب بحيث :</a:t>
            </a:r>
            <a:endParaRPr lang="en-US" altLang="en-US" dirty="0"/>
          </a:p>
        </p:txBody>
      </p:sp>
      <p:sp>
        <p:nvSpPr>
          <p:cNvPr id="52" name="AutoShape 18">
            <a:extLst>
              <a:ext uri="{FF2B5EF4-FFF2-40B4-BE49-F238E27FC236}">
                <a16:creationId xmlns:a16="http://schemas.microsoft.com/office/drawing/2014/main" id="{5CA97C70-520C-E3B7-0396-776F22E0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074" y="4100713"/>
            <a:ext cx="4895850" cy="57467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الأعداد التي جذورها التربيعية أقرب إلى ٧ هي :</a:t>
            </a:r>
            <a:endParaRPr lang="en-US" altLang="en-US" dirty="0"/>
          </a:p>
        </p:txBody>
      </p:sp>
      <p:sp>
        <p:nvSpPr>
          <p:cNvPr id="53" name="AutoShape 19">
            <a:extLst>
              <a:ext uri="{FF2B5EF4-FFF2-40B4-BE49-F238E27FC236}">
                <a16:creationId xmlns:a16="http://schemas.microsoft.com/office/drawing/2014/main" id="{F532572E-F3C2-3A9F-9E67-AC4B29420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312" y="47484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٥٦</a:t>
            </a:r>
            <a:endParaRPr lang="en-US" altLang="en-US" sz="2800" b="1" dirty="0"/>
          </a:p>
        </p:txBody>
      </p:sp>
      <p:sp>
        <p:nvSpPr>
          <p:cNvPr id="54" name="AutoShape 20">
            <a:extLst>
              <a:ext uri="{FF2B5EF4-FFF2-40B4-BE49-F238E27FC236}">
                <a16:creationId xmlns:a16="http://schemas.microsoft.com/office/drawing/2014/main" id="{C3CF71CF-92A1-08DA-3E68-5B1883F1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099" y="47484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٥٠</a:t>
            </a:r>
            <a:endParaRPr lang="en-US" altLang="en-US" sz="2800" b="1" dirty="0"/>
          </a:p>
        </p:txBody>
      </p:sp>
      <p:sp>
        <p:nvSpPr>
          <p:cNvPr id="55" name="AutoShape 21">
            <a:extLst>
              <a:ext uri="{FF2B5EF4-FFF2-40B4-BE49-F238E27FC236}">
                <a16:creationId xmlns:a16="http://schemas.microsoft.com/office/drawing/2014/main" id="{E75AB0A1-021F-3E3A-F0D5-736DE5449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399" y="47484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٥١</a:t>
            </a:r>
            <a:endParaRPr lang="en-US" altLang="en-US" sz="2800" b="1" dirty="0"/>
          </a:p>
        </p:txBody>
      </p:sp>
      <p:sp>
        <p:nvSpPr>
          <p:cNvPr id="65" name="AutoShape 22">
            <a:extLst>
              <a:ext uri="{FF2B5EF4-FFF2-40B4-BE49-F238E27FC236}">
                <a16:creationId xmlns:a16="http://schemas.microsoft.com/office/drawing/2014/main" id="{AC605D38-2C3E-C066-3DA5-F407771BE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412" y="47484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٥٣</a:t>
            </a:r>
            <a:endParaRPr lang="en-US" altLang="en-US" sz="2800" b="1" dirty="0"/>
          </a:p>
        </p:txBody>
      </p:sp>
      <p:sp>
        <p:nvSpPr>
          <p:cNvPr id="66" name="AutoShape 23">
            <a:extLst>
              <a:ext uri="{FF2B5EF4-FFF2-40B4-BE49-F238E27FC236}">
                <a16:creationId xmlns:a16="http://schemas.microsoft.com/office/drawing/2014/main" id="{C87D4058-3F7D-7DB2-FC65-A97C1C0D2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699" y="47484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٥٢</a:t>
            </a:r>
            <a:endParaRPr lang="en-US" altLang="en-US" sz="2800" b="1" dirty="0"/>
          </a:p>
        </p:txBody>
      </p:sp>
      <p:sp>
        <p:nvSpPr>
          <p:cNvPr id="67" name="AutoShape 24">
            <a:extLst>
              <a:ext uri="{FF2B5EF4-FFF2-40B4-BE49-F238E27FC236}">
                <a16:creationId xmlns:a16="http://schemas.microsoft.com/office/drawing/2014/main" id="{F2CF5B4A-D3D3-91F3-6FAE-A9C97181B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712" y="47484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٥٤</a:t>
            </a:r>
            <a:endParaRPr lang="en-US" altLang="en-US" sz="2800" b="1" dirty="0"/>
          </a:p>
        </p:txBody>
      </p:sp>
      <p:sp>
        <p:nvSpPr>
          <p:cNvPr id="68" name="AutoShape 25">
            <a:extLst>
              <a:ext uri="{FF2B5EF4-FFF2-40B4-BE49-F238E27FC236}">
                <a16:creationId xmlns:a16="http://schemas.microsoft.com/office/drawing/2014/main" id="{056ECDC4-ACB5-7557-FDAE-CBACED8D0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012" y="47484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٥٥</a:t>
            </a:r>
            <a:endParaRPr lang="en-US" altLang="en-US" sz="2800" b="1" dirty="0"/>
          </a:p>
        </p:txBody>
      </p:sp>
      <p:sp>
        <p:nvSpPr>
          <p:cNvPr id="69" name="AutoShape 26">
            <a:extLst>
              <a:ext uri="{FF2B5EF4-FFF2-40B4-BE49-F238E27FC236}">
                <a16:creationId xmlns:a16="http://schemas.microsoft.com/office/drawing/2014/main" id="{C48EAA8C-9CBF-BC6E-F10D-9CEAC3F27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074" y="5396113"/>
            <a:ext cx="4895850" cy="57467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الأعداد التي جذورها التربيعية أقرب إلى ٨ هي :</a:t>
            </a:r>
            <a:endParaRPr lang="en-US" altLang="en-US" dirty="0"/>
          </a:p>
        </p:txBody>
      </p:sp>
      <p:sp>
        <p:nvSpPr>
          <p:cNvPr id="70" name="AutoShape 27">
            <a:extLst>
              <a:ext uri="{FF2B5EF4-FFF2-40B4-BE49-F238E27FC236}">
                <a16:creationId xmlns:a16="http://schemas.microsoft.com/office/drawing/2014/main" id="{FC2568D1-E8EB-BF2F-EE70-E265D9DC9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312" y="60438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/>
              <a:t>٦٣</a:t>
            </a:r>
            <a:endParaRPr lang="en-US" altLang="en-US" sz="2800" b="1" dirty="0"/>
          </a:p>
        </p:txBody>
      </p:sp>
      <p:sp>
        <p:nvSpPr>
          <p:cNvPr id="71" name="AutoShape 28">
            <a:extLst>
              <a:ext uri="{FF2B5EF4-FFF2-40B4-BE49-F238E27FC236}">
                <a16:creationId xmlns:a16="http://schemas.microsoft.com/office/drawing/2014/main" id="{73BF9454-D66E-DDED-94A1-84C83ACE9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099" y="60438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٥٧</a:t>
            </a:r>
            <a:endParaRPr lang="en-US" altLang="en-US" sz="2800" b="1" dirty="0"/>
          </a:p>
        </p:txBody>
      </p:sp>
      <p:sp>
        <p:nvSpPr>
          <p:cNvPr id="72" name="AutoShape 29">
            <a:extLst>
              <a:ext uri="{FF2B5EF4-FFF2-40B4-BE49-F238E27FC236}">
                <a16:creationId xmlns:a16="http://schemas.microsoft.com/office/drawing/2014/main" id="{6312CE26-DD46-79AA-5A33-8319B5C77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399" y="60438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٥٨</a:t>
            </a:r>
            <a:endParaRPr lang="en-US" altLang="en-US" sz="2800" b="1" dirty="0"/>
          </a:p>
        </p:txBody>
      </p:sp>
      <p:sp>
        <p:nvSpPr>
          <p:cNvPr id="73" name="AutoShape 30">
            <a:extLst>
              <a:ext uri="{FF2B5EF4-FFF2-40B4-BE49-F238E27FC236}">
                <a16:creationId xmlns:a16="http://schemas.microsoft.com/office/drawing/2014/main" id="{355BF6E5-58A0-D030-615B-D785A9214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412" y="60438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٦٠</a:t>
            </a:r>
            <a:endParaRPr lang="en-US" altLang="en-US" sz="2800" b="1" dirty="0"/>
          </a:p>
        </p:txBody>
      </p:sp>
      <p:sp>
        <p:nvSpPr>
          <p:cNvPr id="74" name="AutoShape 31">
            <a:extLst>
              <a:ext uri="{FF2B5EF4-FFF2-40B4-BE49-F238E27FC236}">
                <a16:creationId xmlns:a16="http://schemas.microsoft.com/office/drawing/2014/main" id="{F1072DDD-A1F8-2B31-13AD-72226149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699" y="60438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٥٩</a:t>
            </a:r>
            <a:endParaRPr lang="en-US" altLang="en-US" sz="2800" b="1" dirty="0"/>
          </a:p>
        </p:txBody>
      </p:sp>
      <p:sp>
        <p:nvSpPr>
          <p:cNvPr id="75" name="AutoShape 32">
            <a:extLst>
              <a:ext uri="{FF2B5EF4-FFF2-40B4-BE49-F238E27FC236}">
                <a16:creationId xmlns:a16="http://schemas.microsoft.com/office/drawing/2014/main" id="{63805B3C-7A07-8FE0-6C73-F3848929A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712" y="60438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٦١</a:t>
            </a:r>
            <a:endParaRPr lang="en-US" altLang="en-US" sz="2800" b="1" dirty="0"/>
          </a:p>
        </p:txBody>
      </p:sp>
      <p:sp>
        <p:nvSpPr>
          <p:cNvPr id="76" name="AutoShape 33">
            <a:extLst>
              <a:ext uri="{FF2B5EF4-FFF2-40B4-BE49-F238E27FC236}">
                <a16:creationId xmlns:a16="http://schemas.microsoft.com/office/drawing/2014/main" id="{9BF6D461-1FD4-DC25-8620-E6CF8E5D7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012" y="60438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٦٢</a:t>
            </a:r>
            <a:endParaRPr lang="en-US" altLang="en-US" sz="2800" b="1" dirty="0"/>
          </a:p>
        </p:txBody>
      </p:sp>
      <p:sp>
        <p:nvSpPr>
          <p:cNvPr id="77" name="AutoShape 34">
            <a:extLst>
              <a:ext uri="{FF2B5EF4-FFF2-40B4-BE49-F238E27FC236}">
                <a16:creationId xmlns:a16="http://schemas.microsoft.com/office/drawing/2014/main" id="{1FC3DD56-E818-6536-14B7-181795962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287" y="2011563"/>
            <a:ext cx="3168650" cy="2520950"/>
          </a:xfrm>
          <a:prstGeom prst="downArrowCallout">
            <a:avLst>
              <a:gd name="adj1" fmla="val 31423"/>
              <a:gd name="adj2" fmla="val 31423"/>
              <a:gd name="adj3" fmla="val 16667"/>
              <a:gd name="adj4" fmla="val 666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/>
              <a:t>لكي تبرر إجابتك :</a:t>
            </a:r>
          </a:p>
          <a:p>
            <a:pPr algn="ctr"/>
            <a:r>
              <a:rPr lang="ar-SA" altLang="en-US" sz="2400" b="1"/>
              <a:t>اختر عددين من الأعداد في </a:t>
            </a:r>
          </a:p>
          <a:p>
            <a:pPr algn="ctr"/>
            <a:r>
              <a:rPr lang="ar-SA" altLang="en-US" sz="2400" b="1"/>
              <a:t>الأسفل . ثم قدر جذريهما لكي</a:t>
            </a:r>
          </a:p>
          <a:p>
            <a:pPr algn="ctr"/>
            <a:r>
              <a:rPr lang="ar-SA" altLang="en-US" sz="2400" b="1"/>
              <a:t>تتأكد من الاجابة .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225190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466111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9994083" y="1076517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 على الاختبار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CC36DF8-B091-0C0D-81BC-2DCFFD1228AF}"/>
              </a:ext>
            </a:extLst>
          </p:cNvPr>
          <p:cNvGrpSpPr>
            <a:grpSpLocks/>
          </p:cNvGrpSpPr>
          <p:nvPr/>
        </p:nvGrpSpPr>
        <p:grpSpPr bwMode="auto">
          <a:xfrm>
            <a:off x="5335104" y="717409"/>
            <a:ext cx="31686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C111DFF-8239-0A09-EC49-F0F0606C4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FB56C63-8119-6BCB-DE6A-B0078EF39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تقدير الجذور التربيعية</a:t>
              </a:r>
              <a:endParaRPr lang="en-US" altLang="en-US" sz="3200" b="1" dirty="0"/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FB919113-65CF-61E7-E80F-311D0B7BEAE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2916" y="1953277"/>
            <a:ext cx="5021586" cy="259116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1A3FA8B-B1FD-19C3-3771-F341442816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92"/>
          <a:stretch/>
        </p:blipFill>
        <p:spPr>
          <a:xfrm>
            <a:off x="3904644" y="4544439"/>
            <a:ext cx="5001323" cy="1596152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152E122-1E6D-E3D6-D3CC-6A837F53AF12}"/>
              </a:ext>
            </a:extLst>
          </p:cNvPr>
          <p:cNvSpPr/>
          <p:nvPr/>
        </p:nvSpPr>
        <p:spPr>
          <a:xfrm>
            <a:off x="4316535" y="5094209"/>
            <a:ext cx="1895579" cy="7471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42933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٢-١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الجذور التربيعية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200733" y="1364966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تمهيد</a:t>
            </a:r>
          </a:p>
        </p:txBody>
      </p:sp>
      <p:sp>
        <p:nvSpPr>
          <p:cNvPr id="4" name="AutoShape 349">
            <a:extLst>
              <a:ext uri="{FF2B5EF4-FFF2-40B4-BE49-F238E27FC236}">
                <a16:creationId xmlns:a16="http://schemas.microsoft.com/office/drawing/2014/main" id="{618041BB-6853-CD36-C7DE-218894B0C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432" y="1506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</a:t>
            </a:r>
            <a:endParaRPr lang="en-US" altLang="en-US" sz="2800" b="1" dirty="0"/>
          </a:p>
        </p:txBody>
      </p:sp>
      <p:sp>
        <p:nvSpPr>
          <p:cNvPr id="5" name="AutoShape 350">
            <a:extLst>
              <a:ext uri="{FF2B5EF4-FFF2-40B4-BE49-F238E27FC236}">
                <a16:creationId xmlns:a16="http://schemas.microsoft.com/office/drawing/2014/main" id="{45BA0AC6-AB67-C01C-76F2-0824F523C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020" y="785763"/>
            <a:ext cx="4643437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عين الأعداد المربعة من بين الأعداد التالية :</a:t>
            </a:r>
            <a:endParaRPr lang="en-US" altLang="en-US" sz="2400" b="1"/>
          </a:p>
        </p:txBody>
      </p:sp>
      <p:sp>
        <p:nvSpPr>
          <p:cNvPr id="8" name="AutoShape 351">
            <a:extLst>
              <a:ext uri="{FF2B5EF4-FFF2-40B4-BE49-F238E27FC236}">
                <a16:creationId xmlns:a16="http://schemas.microsoft.com/office/drawing/2014/main" id="{6B99A8A5-79DE-B999-3D63-22D4F658D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8145" y="1506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٢</a:t>
            </a:r>
            <a:endParaRPr lang="en-US" altLang="en-US" sz="2800" b="1" dirty="0"/>
          </a:p>
        </p:txBody>
      </p:sp>
      <p:sp>
        <p:nvSpPr>
          <p:cNvPr id="11" name="AutoShape 352">
            <a:extLst>
              <a:ext uri="{FF2B5EF4-FFF2-40B4-BE49-F238E27FC236}">
                <a16:creationId xmlns:a16="http://schemas.microsoft.com/office/drawing/2014/main" id="{EE2B9E0C-0772-D2B4-B030-F599A0FD1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2032" y="1506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٣</a:t>
            </a:r>
            <a:endParaRPr lang="en-US" altLang="en-US" sz="2800" b="1" dirty="0"/>
          </a:p>
        </p:txBody>
      </p:sp>
      <p:sp>
        <p:nvSpPr>
          <p:cNvPr id="13" name="AutoShape 353">
            <a:extLst>
              <a:ext uri="{FF2B5EF4-FFF2-40B4-BE49-F238E27FC236}">
                <a16:creationId xmlns:a16="http://schemas.microsoft.com/office/drawing/2014/main" id="{D1089DE9-7B82-4CE6-C016-027D2E8B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745" y="1506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٤</a:t>
            </a:r>
            <a:endParaRPr lang="en-US" altLang="en-US" sz="2800" b="1" dirty="0"/>
          </a:p>
        </p:txBody>
      </p:sp>
      <p:sp>
        <p:nvSpPr>
          <p:cNvPr id="14" name="AutoShape 354">
            <a:extLst>
              <a:ext uri="{FF2B5EF4-FFF2-40B4-BE49-F238E27FC236}">
                <a16:creationId xmlns:a16="http://schemas.microsoft.com/office/drawing/2014/main" id="{E31366DD-F049-E522-B47D-0E2C135F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045" y="1506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</a:t>
            </a:r>
            <a:endParaRPr lang="en-US" altLang="en-US" sz="2800" b="1" dirty="0"/>
          </a:p>
        </p:txBody>
      </p:sp>
      <p:sp>
        <p:nvSpPr>
          <p:cNvPr id="16" name="AutoShape 355">
            <a:extLst>
              <a:ext uri="{FF2B5EF4-FFF2-40B4-BE49-F238E27FC236}">
                <a16:creationId xmlns:a16="http://schemas.microsoft.com/office/drawing/2014/main" id="{2D615EE1-174F-455C-B124-886D7A28F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757" y="1506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</a:t>
            </a:r>
            <a:endParaRPr lang="en-US" altLang="en-US" sz="2800" b="1" dirty="0"/>
          </a:p>
        </p:txBody>
      </p:sp>
      <p:sp>
        <p:nvSpPr>
          <p:cNvPr id="17" name="AutoShape 356">
            <a:extLst>
              <a:ext uri="{FF2B5EF4-FFF2-40B4-BE49-F238E27FC236}">
                <a16:creationId xmlns:a16="http://schemas.microsoft.com/office/drawing/2014/main" id="{19A0B901-9B4A-8E79-2C6F-DAC13F52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645" y="1506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٧</a:t>
            </a:r>
            <a:endParaRPr lang="en-US" altLang="en-US" sz="2800" b="1" dirty="0"/>
          </a:p>
        </p:txBody>
      </p:sp>
      <p:sp>
        <p:nvSpPr>
          <p:cNvPr id="18" name="AutoShape 357">
            <a:extLst>
              <a:ext uri="{FF2B5EF4-FFF2-40B4-BE49-F238E27FC236}">
                <a16:creationId xmlns:a16="http://schemas.microsoft.com/office/drawing/2014/main" id="{DE1EDDE7-7094-E668-63B3-9F3392021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357" y="1506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</a:t>
            </a:r>
            <a:endParaRPr lang="en-US" altLang="en-US" sz="2800" b="1" dirty="0"/>
          </a:p>
        </p:txBody>
      </p:sp>
      <p:sp>
        <p:nvSpPr>
          <p:cNvPr id="19" name="AutoShape 358">
            <a:extLst>
              <a:ext uri="{FF2B5EF4-FFF2-40B4-BE49-F238E27FC236}">
                <a16:creationId xmlns:a16="http://schemas.microsoft.com/office/drawing/2014/main" id="{4D20357E-A06D-2118-D31D-11F9BD7D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657" y="1506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</a:t>
            </a:r>
            <a:endParaRPr lang="en-US" altLang="en-US" sz="2800" b="1" dirty="0"/>
          </a:p>
        </p:txBody>
      </p:sp>
      <p:sp>
        <p:nvSpPr>
          <p:cNvPr id="20" name="AutoShape 359">
            <a:extLst>
              <a:ext uri="{FF2B5EF4-FFF2-40B4-BE49-F238E27FC236}">
                <a16:creationId xmlns:a16="http://schemas.microsoft.com/office/drawing/2014/main" id="{6E496735-4E0B-C093-9311-4D9568A17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370" y="1506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</a:t>
            </a:r>
            <a:endParaRPr lang="en-US" altLang="en-US" sz="2800" b="1" dirty="0"/>
          </a:p>
        </p:txBody>
      </p:sp>
      <p:sp>
        <p:nvSpPr>
          <p:cNvPr id="21" name="AutoShape 360">
            <a:extLst>
              <a:ext uri="{FF2B5EF4-FFF2-40B4-BE49-F238E27FC236}">
                <a16:creationId xmlns:a16="http://schemas.microsoft.com/office/drawing/2014/main" id="{94E44BB9-D038-4B92-D50D-75B7EAA6F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257" y="1506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١١</a:t>
            </a:r>
            <a:endParaRPr lang="en-US" altLang="en-US" sz="2800" b="1" dirty="0"/>
          </a:p>
        </p:txBody>
      </p:sp>
      <p:sp>
        <p:nvSpPr>
          <p:cNvPr id="22" name="AutoShape 361">
            <a:extLst>
              <a:ext uri="{FF2B5EF4-FFF2-40B4-BE49-F238E27FC236}">
                <a16:creationId xmlns:a16="http://schemas.microsoft.com/office/drawing/2014/main" id="{9AF14B65-463D-6AAA-45AF-6D51CE7A7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970" y="1506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١٢</a:t>
            </a:r>
            <a:endParaRPr lang="en-US" altLang="en-US" sz="2800" b="1" dirty="0"/>
          </a:p>
        </p:txBody>
      </p:sp>
      <p:sp>
        <p:nvSpPr>
          <p:cNvPr id="23" name="AutoShape 362">
            <a:extLst>
              <a:ext uri="{FF2B5EF4-FFF2-40B4-BE49-F238E27FC236}">
                <a16:creationId xmlns:a16="http://schemas.microsoft.com/office/drawing/2014/main" id="{F7111F2F-5F47-AE2C-CE53-B90C6A62B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270" y="1506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١٣</a:t>
            </a:r>
            <a:endParaRPr lang="en-US" altLang="en-US" sz="2800" b="1" dirty="0"/>
          </a:p>
        </p:txBody>
      </p:sp>
      <p:sp>
        <p:nvSpPr>
          <p:cNvPr id="24" name="AutoShape 363">
            <a:extLst>
              <a:ext uri="{FF2B5EF4-FFF2-40B4-BE49-F238E27FC236}">
                <a16:creationId xmlns:a16="http://schemas.microsoft.com/office/drawing/2014/main" id="{99CE5132-6B97-B31B-A43F-36444F7EC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7907" y="200972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١٤</a:t>
            </a:r>
            <a:endParaRPr lang="en-US" altLang="en-US" sz="2800" b="1" dirty="0"/>
          </a:p>
        </p:txBody>
      </p:sp>
      <p:sp>
        <p:nvSpPr>
          <p:cNvPr id="25" name="AutoShape 364">
            <a:extLst>
              <a:ext uri="{FF2B5EF4-FFF2-40B4-BE49-F238E27FC236}">
                <a16:creationId xmlns:a16="http://schemas.microsoft.com/office/drawing/2014/main" id="{411DF227-6FD6-E325-4342-1BBEA25DE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620" y="200972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١٥</a:t>
            </a:r>
            <a:endParaRPr lang="en-US" altLang="en-US" sz="2800" b="1" dirty="0"/>
          </a:p>
        </p:txBody>
      </p:sp>
      <p:sp>
        <p:nvSpPr>
          <p:cNvPr id="26" name="AutoShape 365">
            <a:extLst>
              <a:ext uri="{FF2B5EF4-FFF2-40B4-BE49-F238E27FC236}">
                <a16:creationId xmlns:a16="http://schemas.microsoft.com/office/drawing/2014/main" id="{0E8CC4FD-6016-17B5-EB3C-B24AF874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507" y="200972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١٦</a:t>
            </a:r>
            <a:endParaRPr lang="en-US" altLang="en-US" sz="2800" b="1" dirty="0"/>
          </a:p>
        </p:txBody>
      </p:sp>
      <p:sp>
        <p:nvSpPr>
          <p:cNvPr id="27" name="AutoShape 366">
            <a:extLst>
              <a:ext uri="{FF2B5EF4-FFF2-40B4-BE49-F238E27FC236}">
                <a16:creationId xmlns:a16="http://schemas.microsoft.com/office/drawing/2014/main" id="{107F55A8-82B3-9B0E-4555-6733266E1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220" y="200972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١٧</a:t>
            </a:r>
            <a:endParaRPr lang="en-US" altLang="en-US" sz="2800" b="1" dirty="0"/>
          </a:p>
        </p:txBody>
      </p:sp>
      <p:sp>
        <p:nvSpPr>
          <p:cNvPr id="28" name="AutoShape 367">
            <a:extLst>
              <a:ext uri="{FF2B5EF4-FFF2-40B4-BE49-F238E27FC236}">
                <a16:creationId xmlns:a16="http://schemas.microsoft.com/office/drawing/2014/main" id="{809FFFCC-C774-8201-52FE-5C847405F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520" y="200972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١٨</a:t>
            </a:r>
            <a:endParaRPr lang="en-US" altLang="en-US" sz="2800" b="1" dirty="0"/>
          </a:p>
        </p:txBody>
      </p:sp>
      <p:sp>
        <p:nvSpPr>
          <p:cNvPr id="29" name="AutoShape 368">
            <a:extLst>
              <a:ext uri="{FF2B5EF4-FFF2-40B4-BE49-F238E27FC236}">
                <a16:creationId xmlns:a16="http://schemas.microsoft.com/office/drawing/2014/main" id="{BDB01AD3-8642-0400-2FF7-06AE62DCA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6232" y="200972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١٩</a:t>
            </a:r>
            <a:endParaRPr lang="en-US" altLang="en-US" sz="2800" b="1" dirty="0"/>
          </a:p>
        </p:txBody>
      </p:sp>
      <p:sp>
        <p:nvSpPr>
          <p:cNvPr id="30" name="AutoShape 369">
            <a:extLst>
              <a:ext uri="{FF2B5EF4-FFF2-40B4-BE49-F238E27FC236}">
                <a16:creationId xmlns:a16="http://schemas.microsoft.com/office/drawing/2014/main" id="{101895CA-DC48-FC87-EC9E-8F84F839C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0120" y="200972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٢٠</a:t>
            </a:r>
            <a:endParaRPr lang="en-US" altLang="en-US" sz="2800" b="1" dirty="0"/>
          </a:p>
        </p:txBody>
      </p:sp>
      <p:sp>
        <p:nvSpPr>
          <p:cNvPr id="31" name="AutoShape 370">
            <a:extLst>
              <a:ext uri="{FF2B5EF4-FFF2-40B4-BE49-F238E27FC236}">
                <a16:creationId xmlns:a16="http://schemas.microsoft.com/office/drawing/2014/main" id="{C3E1A67B-0374-7085-0062-775D08A3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832" y="200972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٢١</a:t>
            </a:r>
            <a:endParaRPr lang="en-US" altLang="en-US" sz="2800" b="1" dirty="0"/>
          </a:p>
        </p:txBody>
      </p:sp>
      <p:sp>
        <p:nvSpPr>
          <p:cNvPr id="32" name="AutoShape 371">
            <a:extLst>
              <a:ext uri="{FF2B5EF4-FFF2-40B4-BE49-F238E27FC236}">
                <a16:creationId xmlns:a16="http://schemas.microsoft.com/office/drawing/2014/main" id="{D99E03C6-E4C4-51A3-8C8E-5B00A6F7B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132" y="200972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٢٢</a:t>
            </a:r>
            <a:endParaRPr lang="en-US" altLang="en-US" sz="2800" b="1" dirty="0"/>
          </a:p>
        </p:txBody>
      </p:sp>
      <p:sp>
        <p:nvSpPr>
          <p:cNvPr id="33" name="AutoShape 372">
            <a:extLst>
              <a:ext uri="{FF2B5EF4-FFF2-40B4-BE49-F238E27FC236}">
                <a16:creationId xmlns:a16="http://schemas.microsoft.com/office/drawing/2014/main" id="{E03F8E04-FAB7-188B-A2BE-45AEDC1F2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845" y="200972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٢٣</a:t>
            </a:r>
            <a:endParaRPr lang="en-US" altLang="en-US" sz="2800" b="1" dirty="0"/>
          </a:p>
        </p:txBody>
      </p:sp>
      <p:sp>
        <p:nvSpPr>
          <p:cNvPr id="34" name="AutoShape 373">
            <a:extLst>
              <a:ext uri="{FF2B5EF4-FFF2-40B4-BE49-F238E27FC236}">
                <a16:creationId xmlns:a16="http://schemas.microsoft.com/office/drawing/2014/main" id="{68C7905A-0690-7631-8280-068356559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732" y="200972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٢٤</a:t>
            </a:r>
            <a:endParaRPr lang="en-US" altLang="en-US" sz="2800" b="1" dirty="0"/>
          </a:p>
        </p:txBody>
      </p:sp>
      <p:sp>
        <p:nvSpPr>
          <p:cNvPr id="35" name="AutoShape 374">
            <a:extLst>
              <a:ext uri="{FF2B5EF4-FFF2-40B4-BE49-F238E27FC236}">
                <a16:creationId xmlns:a16="http://schemas.microsoft.com/office/drawing/2014/main" id="{ACFA5AFD-174D-C373-9B55-B7AAA32F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445" y="200972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٢٥</a:t>
            </a:r>
            <a:endParaRPr lang="en-US" altLang="en-US" sz="2800" b="1" dirty="0"/>
          </a:p>
        </p:txBody>
      </p:sp>
      <p:sp>
        <p:nvSpPr>
          <p:cNvPr id="36" name="AutoShape 375">
            <a:extLst>
              <a:ext uri="{FF2B5EF4-FFF2-40B4-BE49-F238E27FC236}">
                <a16:creationId xmlns:a16="http://schemas.microsoft.com/office/drawing/2014/main" id="{4FB5A087-54AB-6EB7-B603-96C38EE58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745" y="200972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٢٦</a:t>
            </a:r>
            <a:endParaRPr lang="en-US" altLang="en-US" sz="2800" b="1" dirty="0"/>
          </a:p>
        </p:txBody>
      </p:sp>
      <p:sp>
        <p:nvSpPr>
          <p:cNvPr id="37" name="AutoShape 376">
            <a:extLst>
              <a:ext uri="{FF2B5EF4-FFF2-40B4-BE49-F238E27FC236}">
                <a16:creationId xmlns:a16="http://schemas.microsoft.com/office/drawing/2014/main" id="{2CC82879-9460-6A2F-F312-CCF5791A1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9020" y="25145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٢٧</a:t>
            </a:r>
            <a:endParaRPr lang="en-US" altLang="en-US" sz="2800" b="1" dirty="0"/>
          </a:p>
        </p:txBody>
      </p:sp>
      <p:sp>
        <p:nvSpPr>
          <p:cNvPr id="38" name="AutoShape 377">
            <a:extLst>
              <a:ext uri="{FF2B5EF4-FFF2-40B4-BE49-F238E27FC236}">
                <a16:creationId xmlns:a16="http://schemas.microsoft.com/office/drawing/2014/main" id="{4499A9DE-1788-8846-FFF6-3321578F1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732" y="25145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٢٨</a:t>
            </a:r>
            <a:endParaRPr lang="en-US" altLang="en-US" sz="2800" b="1" dirty="0"/>
          </a:p>
        </p:txBody>
      </p:sp>
      <p:sp>
        <p:nvSpPr>
          <p:cNvPr id="39" name="AutoShape 378">
            <a:extLst>
              <a:ext uri="{FF2B5EF4-FFF2-40B4-BE49-F238E27FC236}">
                <a16:creationId xmlns:a16="http://schemas.microsoft.com/office/drawing/2014/main" id="{C80468EE-1303-DBF3-DEC3-98A5110D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620" y="25145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٢٩</a:t>
            </a:r>
            <a:endParaRPr lang="en-US" altLang="en-US" sz="2800" b="1" dirty="0"/>
          </a:p>
        </p:txBody>
      </p:sp>
      <p:sp>
        <p:nvSpPr>
          <p:cNvPr id="40" name="AutoShape 379">
            <a:extLst>
              <a:ext uri="{FF2B5EF4-FFF2-40B4-BE49-F238E27FC236}">
                <a16:creationId xmlns:a16="http://schemas.microsoft.com/office/drawing/2014/main" id="{ABE80954-5468-3154-1BFA-13D7C8528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332" y="25145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٣٠</a:t>
            </a:r>
            <a:endParaRPr lang="en-US" altLang="en-US" sz="2800" b="1" dirty="0"/>
          </a:p>
        </p:txBody>
      </p:sp>
      <p:sp>
        <p:nvSpPr>
          <p:cNvPr id="41" name="AutoShape 380">
            <a:extLst>
              <a:ext uri="{FF2B5EF4-FFF2-40B4-BE49-F238E27FC236}">
                <a16:creationId xmlns:a16="http://schemas.microsoft.com/office/drawing/2014/main" id="{79AE7E7C-9E0B-6C18-498E-EF6052736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632" y="25145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٣١</a:t>
            </a:r>
            <a:endParaRPr lang="en-US" altLang="en-US" sz="2800" b="1" dirty="0"/>
          </a:p>
        </p:txBody>
      </p:sp>
      <p:sp>
        <p:nvSpPr>
          <p:cNvPr id="42" name="AutoShape 381">
            <a:extLst>
              <a:ext uri="{FF2B5EF4-FFF2-40B4-BE49-F238E27FC236}">
                <a16:creationId xmlns:a16="http://schemas.microsoft.com/office/drawing/2014/main" id="{67FE3EB2-0BB4-9ACD-6AD1-4B6FE3802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345" y="25145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٣٢</a:t>
            </a:r>
            <a:endParaRPr lang="en-US" altLang="en-US" sz="2800" b="1" dirty="0"/>
          </a:p>
        </p:txBody>
      </p:sp>
      <p:sp>
        <p:nvSpPr>
          <p:cNvPr id="43" name="AutoShape 382">
            <a:extLst>
              <a:ext uri="{FF2B5EF4-FFF2-40B4-BE49-F238E27FC236}">
                <a16:creationId xmlns:a16="http://schemas.microsoft.com/office/drawing/2014/main" id="{A16723A8-F90D-653D-E06C-5E4E0B094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232" y="25145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٣٣</a:t>
            </a:r>
            <a:endParaRPr lang="en-US" altLang="en-US" sz="2800" b="1" dirty="0"/>
          </a:p>
        </p:txBody>
      </p:sp>
      <p:sp>
        <p:nvSpPr>
          <p:cNvPr id="44" name="AutoShape 383">
            <a:extLst>
              <a:ext uri="{FF2B5EF4-FFF2-40B4-BE49-F238E27FC236}">
                <a16:creationId xmlns:a16="http://schemas.microsoft.com/office/drawing/2014/main" id="{F2EA5A8C-0945-5428-E7FB-F0F3980CA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945" y="25145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٣٤</a:t>
            </a:r>
            <a:endParaRPr lang="en-US" altLang="en-US" sz="2800" b="1" dirty="0"/>
          </a:p>
        </p:txBody>
      </p:sp>
      <p:sp>
        <p:nvSpPr>
          <p:cNvPr id="45" name="AutoShape 384">
            <a:extLst>
              <a:ext uri="{FF2B5EF4-FFF2-40B4-BE49-F238E27FC236}">
                <a16:creationId xmlns:a16="http://schemas.microsoft.com/office/drawing/2014/main" id="{7C16AB63-0E50-2ED3-215A-BE43D958D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245" y="25145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٣٥</a:t>
            </a:r>
            <a:endParaRPr lang="en-US" altLang="en-US" sz="2800" b="1" dirty="0"/>
          </a:p>
        </p:txBody>
      </p:sp>
      <p:sp>
        <p:nvSpPr>
          <p:cNvPr id="46" name="AutoShape 385">
            <a:extLst>
              <a:ext uri="{FF2B5EF4-FFF2-40B4-BE49-F238E27FC236}">
                <a16:creationId xmlns:a16="http://schemas.microsoft.com/office/drawing/2014/main" id="{2BDE53CA-9410-F273-3476-9CCE2C45C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957" y="25145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٣٦</a:t>
            </a:r>
            <a:endParaRPr lang="en-US" altLang="en-US" sz="2800" b="1" dirty="0"/>
          </a:p>
        </p:txBody>
      </p:sp>
      <p:sp>
        <p:nvSpPr>
          <p:cNvPr id="47" name="AutoShape 386">
            <a:extLst>
              <a:ext uri="{FF2B5EF4-FFF2-40B4-BE49-F238E27FC236}">
                <a16:creationId xmlns:a16="http://schemas.microsoft.com/office/drawing/2014/main" id="{9F4DB8E0-EFDC-C2F6-E43A-1FB78A107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845" y="25145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٣٧</a:t>
            </a:r>
            <a:endParaRPr lang="en-US" altLang="en-US" sz="2800" b="1" dirty="0"/>
          </a:p>
        </p:txBody>
      </p:sp>
      <p:sp>
        <p:nvSpPr>
          <p:cNvPr id="48" name="AutoShape 387">
            <a:extLst>
              <a:ext uri="{FF2B5EF4-FFF2-40B4-BE49-F238E27FC236}">
                <a16:creationId xmlns:a16="http://schemas.microsoft.com/office/drawing/2014/main" id="{D0476252-07B4-9C76-C9FC-2641D4CB8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557" y="25145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٣٨</a:t>
            </a:r>
            <a:endParaRPr lang="en-US" altLang="en-US" sz="2800" b="1" dirty="0"/>
          </a:p>
        </p:txBody>
      </p:sp>
      <p:sp>
        <p:nvSpPr>
          <p:cNvPr id="49" name="AutoShape 388">
            <a:extLst>
              <a:ext uri="{FF2B5EF4-FFF2-40B4-BE49-F238E27FC236}">
                <a16:creationId xmlns:a16="http://schemas.microsoft.com/office/drawing/2014/main" id="{4A6C8BA6-61C7-5A00-CFE0-42B117DC5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857" y="25145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٣٩</a:t>
            </a:r>
            <a:endParaRPr lang="en-US" altLang="en-US" sz="2800" b="1" dirty="0"/>
          </a:p>
        </p:txBody>
      </p:sp>
      <p:sp>
        <p:nvSpPr>
          <p:cNvPr id="50" name="AutoShape 389">
            <a:extLst>
              <a:ext uri="{FF2B5EF4-FFF2-40B4-BE49-F238E27FC236}">
                <a16:creationId xmlns:a16="http://schemas.microsoft.com/office/drawing/2014/main" id="{A149B225-F9C4-4612-D56E-E1F8CEB11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9495" y="30177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٤٠</a:t>
            </a:r>
            <a:endParaRPr lang="en-US" altLang="en-US" sz="2800" b="1" dirty="0"/>
          </a:p>
        </p:txBody>
      </p:sp>
      <p:sp>
        <p:nvSpPr>
          <p:cNvPr id="51" name="AutoShape 390">
            <a:extLst>
              <a:ext uri="{FF2B5EF4-FFF2-40B4-BE49-F238E27FC236}">
                <a16:creationId xmlns:a16="http://schemas.microsoft.com/office/drawing/2014/main" id="{222288AC-0FCF-2E08-B69D-A906765F6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0207" y="30177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٤١</a:t>
            </a:r>
            <a:endParaRPr lang="en-US" altLang="en-US" sz="2800" b="1" dirty="0"/>
          </a:p>
        </p:txBody>
      </p:sp>
      <p:sp>
        <p:nvSpPr>
          <p:cNvPr id="52" name="AutoShape 391">
            <a:extLst>
              <a:ext uri="{FF2B5EF4-FFF2-40B4-BE49-F238E27FC236}">
                <a16:creationId xmlns:a16="http://schemas.microsoft.com/office/drawing/2014/main" id="{C3C3E429-7718-E251-AD24-94F907325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4095" y="30177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٤٢</a:t>
            </a:r>
            <a:endParaRPr lang="en-US" altLang="en-US" sz="2800" b="1" dirty="0"/>
          </a:p>
        </p:txBody>
      </p:sp>
      <p:sp>
        <p:nvSpPr>
          <p:cNvPr id="53" name="AutoShape 392">
            <a:extLst>
              <a:ext uri="{FF2B5EF4-FFF2-40B4-BE49-F238E27FC236}">
                <a16:creationId xmlns:a16="http://schemas.microsoft.com/office/drawing/2014/main" id="{8914ACDF-2753-2A0D-A3BF-B2DB02FF8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07" y="30177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٤٣</a:t>
            </a:r>
            <a:endParaRPr lang="en-US" altLang="en-US" sz="2800" b="1" dirty="0"/>
          </a:p>
        </p:txBody>
      </p:sp>
      <p:sp>
        <p:nvSpPr>
          <p:cNvPr id="54" name="AutoShape 393">
            <a:extLst>
              <a:ext uri="{FF2B5EF4-FFF2-40B4-BE49-F238E27FC236}">
                <a16:creationId xmlns:a16="http://schemas.microsoft.com/office/drawing/2014/main" id="{8DBB21E6-ED53-ED45-3361-28205313F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107" y="30177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٤٤</a:t>
            </a:r>
            <a:endParaRPr lang="en-US" altLang="en-US" sz="2800" b="1" dirty="0"/>
          </a:p>
        </p:txBody>
      </p:sp>
      <p:sp>
        <p:nvSpPr>
          <p:cNvPr id="55" name="AutoShape 394">
            <a:extLst>
              <a:ext uri="{FF2B5EF4-FFF2-40B4-BE49-F238E27FC236}">
                <a16:creationId xmlns:a16="http://schemas.microsoft.com/office/drawing/2014/main" id="{ED54023E-66DB-850C-C2D6-848D85792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820" y="30177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٤٥</a:t>
            </a:r>
            <a:endParaRPr lang="en-US" altLang="en-US" sz="2800" b="1" dirty="0"/>
          </a:p>
        </p:txBody>
      </p:sp>
      <p:sp>
        <p:nvSpPr>
          <p:cNvPr id="56" name="AutoShape 395">
            <a:extLst>
              <a:ext uri="{FF2B5EF4-FFF2-40B4-BE49-F238E27FC236}">
                <a16:creationId xmlns:a16="http://schemas.microsoft.com/office/drawing/2014/main" id="{B43D8B5C-217C-D7A0-25A7-FC3C7E653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707" y="30177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٤٦</a:t>
            </a:r>
            <a:endParaRPr lang="en-US" altLang="en-US" sz="2800" b="1" dirty="0"/>
          </a:p>
        </p:txBody>
      </p:sp>
      <p:sp>
        <p:nvSpPr>
          <p:cNvPr id="57" name="AutoShape 396">
            <a:extLst>
              <a:ext uri="{FF2B5EF4-FFF2-40B4-BE49-F238E27FC236}">
                <a16:creationId xmlns:a16="http://schemas.microsoft.com/office/drawing/2014/main" id="{AD3167B4-B5A6-422C-E49D-831FD8B0A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420" y="30177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٤٧</a:t>
            </a:r>
            <a:endParaRPr lang="en-US" altLang="en-US" sz="2800" b="1" dirty="0"/>
          </a:p>
        </p:txBody>
      </p:sp>
      <p:sp>
        <p:nvSpPr>
          <p:cNvPr id="58" name="AutoShape 397">
            <a:extLst>
              <a:ext uri="{FF2B5EF4-FFF2-40B4-BE49-F238E27FC236}">
                <a16:creationId xmlns:a16="http://schemas.microsoft.com/office/drawing/2014/main" id="{541EF102-33EC-426D-7FD4-F6399D802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720" y="30177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٤٨</a:t>
            </a:r>
            <a:endParaRPr lang="en-US" altLang="en-US" sz="2800" b="1" dirty="0"/>
          </a:p>
        </p:txBody>
      </p:sp>
      <p:sp>
        <p:nvSpPr>
          <p:cNvPr id="59" name="AutoShape 398">
            <a:extLst>
              <a:ext uri="{FF2B5EF4-FFF2-40B4-BE49-F238E27FC236}">
                <a16:creationId xmlns:a16="http://schemas.microsoft.com/office/drawing/2014/main" id="{C789C055-D7EF-4F28-8116-BDAEF14A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432" y="30177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٤٩</a:t>
            </a:r>
            <a:endParaRPr lang="en-US" altLang="en-US" sz="2800" b="1" dirty="0"/>
          </a:p>
        </p:txBody>
      </p:sp>
      <p:sp>
        <p:nvSpPr>
          <p:cNvPr id="60" name="AutoShape 399">
            <a:extLst>
              <a:ext uri="{FF2B5EF4-FFF2-40B4-BE49-F238E27FC236}">
                <a16:creationId xmlns:a16="http://schemas.microsoft.com/office/drawing/2014/main" id="{99F0F707-A20B-9625-FD11-3BAF4328E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320" y="30177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٥٠</a:t>
            </a:r>
            <a:endParaRPr lang="en-US" altLang="en-US" sz="2800" b="1" dirty="0"/>
          </a:p>
        </p:txBody>
      </p:sp>
      <p:sp>
        <p:nvSpPr>
          <p:cNvPr id="61" name="AutoShape 400">
            <a:extLst>
              <a:ext uri="{FF2B5EF4-FFF2-40B4-BE49-F238E27FC236}">
                <a16:creationId xmlns:a16="http://schemas.microsoft.com/office/drawing/2014/main" id="{D7EDC242-8831-7FB5-9905-4CEB7D979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032" y="30177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٥١</a:t>
            </a:r>
            <a:endParaRPr lang="en-US" altLang="en-US" sz="2800" b="1" dirty="0"/>
          </a:p>
        </p:txBody>
      </p:sp>
      <p:sp>
        <p:nvSpPr>
          <p:cNvPr id="62" name="AutoShape 401">
            <a:extLst>
              <a:ext uri="{FF2B5EF4-FFF2-40B4-BE49-F238E27FC236}">
                <a16:creationId xmlns:a16="http://schemas.microsoft.com/office/drawing/2014/main" id="{FB2F30FF-C3EC-F957-C535-6C0E0B291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332" y="30177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٥٢</a:t>
            </a:r>
            <a:endParaRPr lang="en-US" altLang="en-US" sz="2800" b="1" dirty="0"/>
          </a:p>
        </p:txBody>
      </p:sp>
      <p:sp>
        <p:nvSpPr>
          <p:cNvPr id="63" name="AutoShape 402">
            <a:extLst>
              <a:ext uri="{FF2B5EF4-FFF2-40B4-BE49-F238E27FC236}">
                <a16:creationId xmlns:a16="http://schemas.microsoft.com/office/drawing/2014/main" id="{8F5EB72F-CFB2-72F4-9CF1-B46B2EAD2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9020" y="35226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٥٣</a:t>
            </a:r>
            <a:endParaRPr lang="en-US" altLang="en-US" sz="2800" b="1" dirty="0"/>
          </a:p>
        </p:txBody>
      </p:sp>
      <p:sp>
        <p:nvSpPr>
          <p:cNvPr id="64" name="AutoShape 403">
            <a:extLst>
              <a:ext uri="{FF2B5EF4-FFF2-40B4-BE49-F238E27FC236}">
                <a16:creationId xmlns:a16="http://schemas.microsoft.com/office/drawing/2014/main" id="{49B35C13-2849-55F7-B69D-1A889A2D7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732" y="35226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٥٤</a:t>
            </a:r>
            <a:endParaRPr lang="en-US" altLang="en-US" sz="2800" b="1" dirty="0"/>
          </a:p>
        </p:txBody>
      </p:sp>
      <p:sp>
        <p:nvSpPr>
          <p:cNvPr id="65" name="AutoShape 404">
            <a:extLst>
              <a:ext uri="{FF2B5EF4-FFF2-40B4-BE49-F238E27FC236}">
                <a16:creationId xmlns:a16="http://schemas.microsoft.com/office/drawing/2014/main" id="{D6DE2F00-463B-54E1-AD22-43379C83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620" y="35226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٥٥</a:t>
            </a:r>
            <a:endParaRPr lang="en-US" altLang="en-US" sz="2800" b="1" dirty="0"/>
          </a:p>
        </p:txBody>
      </p:sp>
      <p:sp>
        <p:nvSpPr>
          <p:cNvPr id="66" name="AutoShape 405">
            <a:extLst>
              <a:ext uri="{FF2B5EF4-FFF2-40B4-BE49-F238E27FC236}">
                <a16:creationId xmlns:a16="http://schemas.microsoft.com/office/drawing/2014/main" id="{CFD72EB8-7323-6C8D-7C55-9F48B6760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332" y="35226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٥٦</a:t>
            </a:r>
            <a:endParaRPr lang="en-US" altLang="en-US" sz="2800" b="1" dirty="0"/>
          </a:p>
        </p:txBody>
      </p:sp>
      <p:sp>
        <p:nvSpPr>
          <p:cNvPr id="67" name="AutoShape 406">
            <a:extLst>
              <a:ext uri="{FF2B5EF4-FFF2-40B4-BE49-F238E27FC236}">
                <a16:creationId xmlns:a16="http://schemas.microsoft.com/office/drawing/2014/main" id="{98F685EF-1BCA-534E-EFB5-DC600619B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632" y="35226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٥٧</a:t>
            </a:r>
            <a:endParaRPr lang="en-US" altLang="en-US" sz="2800" b="1" dirty="0"/>
          </a:p>
        </p:txBody>
      </p:sp>
      <p:sp>
        <p:nvSpPr>
          <p:cNvPr id="68" name="AutoShape 407">
            <a:extLst>
              <a:ext uri="{FF2B5EF4-FFF2-40B4-BE49-F238E27FC236}">
                <a16:creationId xmlns:a16="http://schemas.microsoft.com/office/drawing/2014/main" id="{DFA18270-791F-6276-91EC-AAF62E04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345" y="35226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٥٨</a:t>
            </a:r>
            <a:endParaRPr lang="en-US" altLang="en-US" sz="2800" b="1" dirty="0"/>
          </a:p>
        </p:txBody>
      </p:sp>
      <p:sp>
        <p:nvSpPr>
          <p:cNvPr id="69" name="AutoShape 408">
            <a:extLst>
              <a:ext uri="{FF2B5EF4-FFF2-40B4-BE49-F238E27FC236}">
                <a16:creationId xmlns:a16="http://schemas.microsoft.com/office/drawing/2014/main" id="{817E3B06-6E27-476C-9D51-C28DE7C03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232" y="35226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٥٩</a:t>
            </a:r>
            <a:endParaRPr lang="en-US" altLang="en-US" sz="2800" b="1" dirty="0"/>
          </a:p>
        </p:txBody>
      </p:sp>
      <p:sp>
        <p:nvSpPr>
          <p:cNvPr id="70" name="AutoShape 409">
            <a:extLst>
              <a:ext uri="{FF2B5EF4-FFF2-40B4-BE49-F238E27FC236}">
                <a16:creationId xmlns:a16="http://schemas.microsoft.com/office/drawing/2014/main" id="{76D80A3D-1AC7-8098-AECD-E01B2F10C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945" y="35226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٦٠</a:t>
            </a:r>
            <a:endParaRPr lang="en-US" altLang="en-US" sz="2800" b="1" dirty="0"/>
          </a:p>
        </p:txBody>
      </p:sp>
      <p:sp>
        <p:nvSpPr>
          <p:cNvPr id="71" name="AutoShape 410">
            <a:extLst>
              <a:ext uri="{FF2B5EF4-FFF2-40B4-BE49-F238E27FC236}">
                <a16:creationId xmlns:a16="http://schemas.microsoft.com/office/drawing/2014/main" id="{79053577-2DF5-8DE1-3BDD-74B1D3D32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245" y="35226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٦١</a:t>
            </a:r>
            <a:endParaRPr lang="en-US" altLang="en-US" sz="2800" b="1" dirty="0"/>
          </a:p>
        </p:txBody>
      </p:sp>
      <p:sp>
        <p:nvSpPr>
          <p:cNvPr id="72" name="AutoShape 411">
            <a:extLst>
              <a:ext uri="{FF2B5EF4-FFF2-40B4-BE49-F238E27FC236}">
                <a16:creationId xmlns:a16="http://schemas.microsoft.com/office/drawing/2014/main" id="{EA543C0C-146E-5F1C-7FE2-DE31CE94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957" y="35226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٦٢</a:t>
            </a:r>
            <a:endParaRPr lang="en-US" altLang="en-US" sz="2800" b="1" dirty="0"/>
          </a:p>
        </p:txBody>
      </p:sp>
      <p:sp>
        <p:nvSpPr>
          <p:cNvPr id="73" name="AutoShape 412">
            <a:extLst>
              <a:ext uri="{FF2B5EF4-FFF2-40B4-BE49-F238E27FC236}">
                <a16:creationId xmlns:a16="http://schemas.microsoft.com/office/drawing/2014/main" id="{4E5115BB-C357-8BF7-17BA-38D98C15E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845" y="35226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٦٣</a:t>
            </a:r>
            <a:endParaRPr lang="en-US" altLang="en-US" sz="2800" b="1" dirty="0"/>
          </a:p>
        </p:txBody>
      </p:sp>
      <p:sp>
        <p:nvSpPr>
          <p:cNvPr id="74" name="AutoShape 413">
            <a:extLst>
              <a:ext uri="{FF2B5EF4-FFF2-40B4-BE49-F238E27FC236}">
                <a16:creationId xmlns:a16="http://schemas.microsoft.com/office/drawing/2014/main" id="{32D8B564-5DC6-C96D-BF67-CDC16E9BB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557" y="35226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٦٤</a:t>
            </a:r>
            <a:endParaRPr lang="en-US" altLang="en-US" sz="2800" b="1" dirty="0"/>
          </a:p>
        </p:txBody>
      </p:sp>
      <p:sp>
        <p:nvSpPr>
          <p:cNvPr id="75" name="AutoShape 414">
            <a:extLst>
              <a:ext uri="{FF2B5EF4-FFF2-40B4-BE49-F238E27FC236}">
                <a16:creationId xmlns:a16="http://schemas.microsoft.com/office/drawing/2014/main" id="{7F719710-F9F4-E616-D37C-B5B384E15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857" y="35226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٦٥</a:t>
            </a:r>
            <a:endParaRPr lang="en-US" altLang="en-US" sz="2800" b="1" dirty="0"/>
          </a:p>
        </p:txBody>
      </p:sp>
      <p:sp>
        <p:nvSpPr>
          <p:cNvPr id="76" name="AutoShape 415">
            <a:extLst>
              <a:ext uri="{FF2B5EF4-FFF2-40B4-BE49-F238E27FC236}">
                <a16:creationId xmlns:a16="http://schemas.microsoft.com/office/drawing/2014/main" id="{0B0281F6-230B-5C29-C0DB-9D2230312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9495" y="40258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٦٦</a:t>
            </a:r>
            <a:endParaRPr lang="en-US" altLang="en-US" sz="2800" b="1" dirty="0"/>
          </a:p>
        </p:txBody>
      </p:sp>
      <p:sp>
        <p:nvSpPr>
          <p:cNvPr id="77" name="AutoShape 416">
            <a:extLst>
              <a:ext uri="{FF2B5EF4-FFF2-40B4-BE49-F238E27FC236}">
                <a16:creationId xmlns:a16="http://schemas.microsoft.com/office/drawing/2014/main" id="{4267E338-C5C7-A4F3-B76E-84242FFBF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0207" y="40258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٦٧</a:t>
            </a:r>
            <a:endParaRPr lang="en-US" altLang="en-US" sz="2800" b="1" dirty="0"/>
          </a:p>
        </p:txBody>
      </p:sp>
      <p:sp>
        <p:nvSpPr>
          <p:cNvPr id="78" name="AutoShape 417">
            <a:extLst>
              <a:ext uri="{FF2B5EF4-FFF2-40B4-BE49-F238E27FC236}">
                <a16:creationId xmlns:a16="http://schemas.microsoft.com/office/drawing/2014/main" id="{E17865C7-E4FE-2A64-054B-F18CB974A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4095" y="40258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٦٨</a:t>
            </a:r>
            <a:endParaRPr lang="en-US" altLang="en-US" sz="2800" b="1" dirty="0"/>
          </a:p>
        </p:txBody>
      </p:sp>
      <p:sp>
        <p:nvSpPr>
          <p:cNvPr id="79" name="AutoShape 418">
            <a:extLst>
              <a:ext uri="{FF2B5EF4-FFF2-40B4-BE49-F238E27FC236}">
                <a16:creationId xmlns:a16="http://schemas.microsoft.com/office/drawing/2014/main" id="{252C6F48-90CF-C7C0-3C7E-E2883EDAC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807" y="40258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٦٩</a:t>
            </a:r>
            <a:endParaRPr lang="en-US" altLang="en-US" sz="2800" b="1" dirty="0"/>
          </a:p>
        </p:txBody>
      </p:sp>
      <p:sp>
        <p:nvSpPr>
          <p:cNvPr id="80" name="AutoShape 419">
            <a:extLst>
              <a:ext uri="{FF2B5EF4-FFF2-40B4-BE49-F238E27FC236}">
                <a16:creationId xmlns:a16="http://schemas.microsoft.com/office/drawing/2014/main" id="{C2FDCF05-C92D-76A3-F900-6910B96CA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107" y="40258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٧٠</a:t>
            </a:r>
            <a:endParaRPr lang="en-US" altLang="en-US" sz="2800" b="1" dirty="0"/>
          </a:p>
        </p:txBody>
      </p:sp>
      <p:sp>
        <p:nvSpPr>
          <p:cNvPr id="81" name="AutoShape 420">
            <a:extLst>
              <a:ext uri="{FF2B5EF4-FFF2-40B4-BE49-F238E27FC236}">
                <a16:creationId xmlns:a16="http://schemas.microsoft.com/office/drawing/2014/main" id="{FA7C6B6E-AB99-6693-09FF-19E3AD51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820" y="40258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٧١</a:t>
            </a:r>
            <a:endParaRPr lang="en-US" altLang="en-US" sz="2800" b="1" dirty="0"/>
          </a:p>
        </p:txBody>
      </p:sp>
      <p:sp>
        <p:nvSpPr>
          <p:cNvPr id="82" name="AutoShape 421">
            <a:extLst>
              <a:ext uri="{FF2B5EF4-FFF2-40B4-BE49-F238E27FC236}">
                <a16:creationId xmlns:a16="http://schemas.microsoft.com/office/drawing/2014/main" id="{29EEE441-B96A-A422-9768-81CD52B17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707" y="40258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٧٢</a:t>
            </a:r>
            <a:endParaRPr lang="en-US" altLang="en-US" sz="2800" b="1" dirty="0"/>
          </a:p>
        </p:txBody>
      </p:sp>
      <p:sp>
        <p:nvSpPr>
          <p:cNvPr id="83" name="AutoShape 422">
            <a:extLst>
              <a:ext uri="{FF2B5EF4-FFF2-40B4-BE49-F238E27FC236}">
                <a16:creationId xmlns:a16="http://schemas.microsoft.com/office/drawing/2014/main" id="{5EF75C25-908B-0BBC-C1D6-832D6F624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420" y="40258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٧٣</a:t>
            </a:r>
            <a:endParaRPr lang="en-US" altLang="en-US" sz="2800" b="1" dirty="0"/>
          </a:p>
        </p:txBody>
      </p:sp>
      <p:sp>
        <p:nvSpPr>
          <p:cNvPr id="84" name="AutoShape 423">
            <a:extLst>
              <a:ext uri="{FF2B5EF4-FFF2-40B4-BE49-F238E27FC236}">
                <a16:creationId xmlns:a16="http://schemas.microsoft.com/office/drawing/2014/main" id="{C236D85C-61B9-9030-5811-0B074F82E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720" y="40258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٧٤</a:t>
            </a:r>
            <a:endParaRPr lang="en-US" altLang="en-US" sz="2800" b="1" dirty="0"/>
          </a:p>
        </p:txBody>
      </p:sp>
      <p:sp>
        <p:nvSpPr>
          <p:cNvPr id="85" name="AutoShape 424">
            <a:extLst>
              <a:ext uri="{FF2B5EF4-FFF2-40B4-BE49-F238E27FC236}">
                <a16:creationId xmlns:a16="http://schemas.microsoft.com/office/drawing/2014/main" id="{21378CC7-8417-01C2-F643-68986F003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432" y="40258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٧٥</a:t>
            </a:r>
            <a:endParaRPr lang="en-US" altLang="en-US" sz="2800" b="1" dirty="0"/>
          </a:p>
        </p:txBody>
      </p:sp>
      <p:sp>
        <p:nvSpPr>
          <p:cNvPr id="86" name="AutoShape 425">
            <a:extLst>
              <a:ext uri="{FF2B5EF4-FFF2-40B4-BE49-F238E27FC236}">
                <a16:creationId xmlns:a16="http://schemas.microsoft.com/office/drawing/2014/main" id="{8446DB9A-5AF2-1AA4-ED45-AE2E4606E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320" y="40258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٧٦</a:t>
            </a:r>
            <a:endParaRPr lang="en-US" altLang="en-US" sz="2800" b="1" dirty="0"/>
          </a:p>
        </p:txBody>
      </p:sp>
      <p:sp>
        <p:nvSpPr>
          <p:cNvPr id="87" name="AutoShape 426">
            <a:extLst>
              <a:ext uri="{FF2B5EF4-FFF2-40B4-BE49-F238E27FC236}">
                <a16:creationId xmlns:a16="http://schemas.microsoft.com/office/drawing/2014/main" id="{494C0E2F-1C5D-D9F1-2F87-CB71BBA51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032" y="40258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٧٧</a:t>
            </a:r>
            <a:endParaRPr lang="en-US" altLang="en-US" sz="2800" b="1" dirty="0"/>
          </a:p>
        </p:txBody>
      </p:sp>
      <p:sp>
        <p:nvSpPr>
          <p:cNvPr id="88" name="AutoShape 427">
            <a:extLst>
              <a:ext uri="{FF2B5EF4-FFF2-40B4-BE49-F238E27FC236}">
                <a16:creationId xmlns:a16="http://schemas.microsoft.com/office/drawing/2014/main" id="{1A9C24E9-B20C-A930-2BC1-A1591314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332" y="402585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٧٨</a:t>
            </a:r>
            <a:endParaRPr lang="en-US" altLang="en-US" sz="2800" b="1" dirty="0"/>
          </a:p>
        </p:txBody>
      </p:sp>
      <p:sp>
        <p:nvSpPr>
          <p:cNvPr id="89" name="AutoShape 428">
            <a:extLst>
              <a:ext uri="{FF2B5EF4-FFF2-40B4-BE49-F238E27FC236}">
                <a16:creationId xmlns:a16="http://schemas.microsoft.com/office/drawing/2014/main" id="{D59EEA4B-3FC7-B074-2AB2-2EEE758C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607" y="45306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٧٩</a:t>
            </a:r>
            <a:endParaRPr lang="en-US" altLang="en-US" sz="2800" b="1" dirty="0"/>
          </a:p>
        </p:txBody>
      </p:sp>
      <p:sp>
        <p:nvSpPr>
          <p:cNvPr id="90" name="AutoShape 429">
            <a:extLst>
              <a:ext uri="{FF2B5EF4-FFF2-40B4-BE49-F238E27FC236}">
                <a16:creationId xmlns:a16="http://schemas.microsoft.com/office/drawing/2014/main" id="{361D359E-7CBC-3E47-4CFF-57131F150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45306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٨٠</a:t>
            </a:r>
            <a:endParaRPr lang="en-US" altLang="en-US" sz="2800" b="1" dirty="0"/>
          </a:p>
        </p:txBody>
      </p:sp>
      <p:sp>
        <p:nvSpPr>
          <p:cNvPr id="91" name="AutoShape 430">
            <a:extLst>
              <a:ext uri="{FF2B5EF4-FFF2-40B4-BE49-F238E27FC236}">
                <a16:creationId xmlns:a16="http://schemas.microsoft.com/office/drawing/2014/main" id="{59EC7E65-DC63-B2E7-4016-776A4A2DE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5207" y="45306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٨١</a:t>
            </a:r>
            <a:endParaRPr lang="en-US" altLang="en-US" sz="2800" b="1" dirty="0"/>
          </a:p>
        </p:txBody>
      </p:sp>
      <p:sp>
        <p:nvSpPr>
          <p:cNvPr id="92" name="AutoShape 431">
            <a:extLst>
              <a:ext uri="{FF2B5EF4-FFF2-40B4-BE49-F238E27FC236}">
                <a16:creationId xmlns:a16="http://schemas.microsoft.com/office/drawing/2014/main" id="{11BDC938-287F-573C-8D1E-19BF8739A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920" y="45306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٨٢</a:t>
            </a:r>
            <a:endParaRPr lang="en-US" altLang="en-US" sz="2800" b="1" dirty="0"/>
          </a:p>
        </p:txBody>
      </p:sp>
      <p:sp>
        <p:nvSpPr>
          <p:cNvPr id="93" name="AutoShape 432">
            <a:extLst>
              <a:ext uri="{FF2B5EF4-FFF2-40B4-BE49-F238E27FC236}">
                <a16:creationId xmlns:a16="http://schemas.microsoft.com/office/drawing/2014/main" id="{F35AA978-10E9-20AA-0254-AD20F0A3D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8220" y="45306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٨٣</a:t>
            </a:r>
            <a:endParaRPr lang="en-US" altLang="en-US" sz="2800" b="1" dirty="0"/>
          </a:p>
        </p:txBody>
      </p:sp>
      <p:sp>
        <p:nvSpPr>
          <p:cNvPr id="94" name="AutoShape 433">
            <a:extLst>
              <a:ext uri="{FF2B5EF4-FFF2-40B4-BE49-F238E27FC236}">
                <a16:creationId xmlns:a16="http://schemas.microsoft.com/office/drawing/2014/main" id="{15D8528B-6594-58F0-D777-C78BE4FB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932" y="45306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٨٤</a:t>
            </a:r>
            <a:endParaRPr lang="en-US" altLang="en-US" sz="2800" b="1" dirty="0"/>
          </a:p>
        </p:txBody>
      </p:sp>
      <p:sp>
        <p:nvSpPr>
          <p:cNvPr id="95" name="AutoShape 434">
            <a:extLst>
              <a:ext uri="{FF2B5EF4-FFF2-40B4-BE49-F238E27FC236}">
                <a16:creationId xmlns:a16="http://schemas.microsoft.com/office/drawing/2014/main" id="{45E8BAC3-EE26-F043-677A-59ED0AD70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820" y="45306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٨٥</a:t>
            </a:r>
            <a:endParaRPr lang="en-US" altLang="en-US" sz="2800" b="1" dirty="0"/>
          </a:p>
        </p:txBody>
      </p:sp>
      <p:sp>
        <p:nvSpPr>
          <p:cNvPr id="96" name="AutoShape 435">
            <a:extLst>
              <a:ext uri="{FF2B5EF4-FFF2-40B4-BE49-F238E27FC236}">
                <a16:creationId xmlns:a16="http://schemas.microsoft.com/office/drawing/2014/main" id="{4DF6343F-86E7-D96F-C53D-561F8AB6E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532" y="45306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٨٦</a:t>
            </a:r>
            <a:endParaRPr lang="en-US" altLang="en-US" sz="2800" b="1" dirty="0"/>
          </a:p>
        </p:txBody>
      </p:sp>
      <p:sp>
        <p:nvSpPr>
          <p:cNvPr id="97" name="AutoShape 436">
            <a:extLst>
              <a:ext uri="{FF2B5EF4-FFF2-40B4-BE49-F238E27FC236}">
                <a16:creationId xmlns:a16="http://schemas.microsoft.com/office/drawing/2014/main" id="{22284727-9154-B583-7FEF-AA301EA5F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832" y="45306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٨٧</a:t>
            </a:r>
            <a:endParaRPr lang="en-US" altLang="en-US" sz="2800" b="1" dirty="0"/>
          </a:p>
        </p:txBody>
      </p:sp>
      <p:sp>
        <p:nvSpPr>
          <p:cNvPr id="98" name="AutoShape 437">
            <a:extLst>
              <a:ext uri="{FF2B5EF4-FFF2-40B4-BE49-F238E27FC236}">
                <a16:creationId xmlns:a16="http://schemas.microsoft.com/office/drawing/2014/main" id="{6AD90320-5E4F-EA06-E563-7EDE8A820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545" y="45306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٨٨</a:t>
            </a:r>
            <a:endParaRPr lang="en-US" altLang="en-US" sz="2800" b="1" dirty="0"/>
          </a:p>
        </p:txBody>
      </p:sp>
      <p:sp>
        <p:nvSpPr>
          <p:cNvPr id="99" name="AutoShape 438">
            <a:extLst>
              <a:ext uri="{FF2B5EF4-FFF2-40B4-BE49-F238E27FC236}">
                <a16:creationId xmlns:a16="http://schemas.microsoft.com/office/drawing/2014/main" id="{48E8501D-9C38-A956-2290-22C21A476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432" y="45306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٨٩</a:t>
            </a:r>
            <a:endParaRPr lang="en-US" altLang="en-US" sz="2800" b="1" dirty="0"/>
          </a:p>
        </p:txBody>
      </p:sp>
      <p:sp>
        <p:nvSpPr>
          <p:cNvPr id="100" name="AutoShape 439">
            <a:extLst>
              <a:ext uri="{FF2B5EF4-FFF2-40B4-BE49-F238E27FC236}">
                <a16:creationId xmlns:a16="http://schemas.microsoft.com/office/drawing/2014/main" id="{8C19E38E-FC52-9887-2E08-1344C59AD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145" y="45306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٩٠</a:t>
            </a:r>
            <a:endParaRPr lang="en-US" altLang="en-US" sz="2800" b="1" dirty="0"/>
          </a:p>
        </p:txBody>
      </p:sp>
      <p:sp>
        <p:nvSpPr>
          <p:cNvPr id="101" name="AutoShape 440">
            <a:extLst>
              <a:ext uri="{FF2B5EF4-FFF2-40B4-BE49-F238E27FC236}">
                <a16:creationId xmlns:a16="http://schemas.microsoft.com/office/drawing/2014/main" id="{48EEFD0E-1205-B54C-59FE-4591F6253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445" y="45306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٩١</a:t>
            </a:r>
            <a:endParaRPr lang="en-US" altLang="en-US" sz="2800" b="1" dirty="0"/>
          </a:p>
        </p:txBody>
      </p:sp>
      <p:sp>
        <p:nvSpPr>
          <p:cNvPr id="102" name="AutoShape 441">
            <a:extLst>
              <a:ext uri="{FF2B5EF4-FFF2-40B4-BE49-F238E27FC236}">
                <a16:creationId xmlns:a16="http://schemas.microsoft.com/office/drawing/2014/main" id="{8C23F419-04ED-1339-B23C-1A5B2248F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082" y="50339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٩٢</a:t>
            </a:r>
            <a:endParaRPr lang="en-US" altLang="en-US" sz="2800" b="1" dirty="0"/>
          </a:p>
        </p:txBody>
      </p:sp>
      <p:sp>
        <p:nvSpPr>
          <p:cNvPr id="103" name="AutoShape 442">
            <a:extLst>
              <a:ext uri="{FF2B5EF4-FFF2-40B4-BE49-F238E27FC236}">
                <a16:creationId xmlns:a16="http://schemas.microsoft.com/office/drawing/2014/main" id="{12D6030E-0503-E1AF-524D-032844A11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795" y="50339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٩٣</a:t>
            </a:r>
            <a:endParaRPr lang="en-US" altLang="en-US" sz="2800" b="1" dirty="0"/>
          </a:p>
        </p:txBody>
      </p:sp>
      <p:sp>
        <p:nvSpPr>
          <p:cNvPr id="104" name="AutoShape 443">
            <a:extLst>
              <a:ext uri="{FF2B5EF4-FFF2-40B4-BE49-F238E27FC236}">
                <a16:creationId xmlns:a16="http://schemas.microsoft.com/office/drawing/2014/main" id="{60D883F5-5893-7BB7-5152-6AE853D9D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682" y="50339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٩٤</a:t>
            </a:r>
            <a:endParaRPr lang="en-US" altLang="en-US" sz="2800" b="1" dirty="0"/>
          </a:p>
        </p:txBody>
      </p:sp>
      <p:sp>
        <p:nvSpPr>
          <p:cNvPr id="105" name="AutoShape 444">
            <a:extLst>
              <a:ext uri="{FF2B5EF4-FFF2-40B4-BE49-F238E27FC236}">
                <a16:creationId xmlns:a16="http://schemas.microsoft.com/office/drawing/2014/main" id="{6630B09F-4FBC-EC87-51E5-9E8F10868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395" y="50339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٩٥</a:t>
            </a:r>
            <a:endParaRPr lang="en-US" altLang="en-US" sz="2800" b="1" dirty="0"/>
          </a:p>
        </p:txBody>
      </p:sp>
      <p:sp>
        <p:nvSpPr>
          <p:cNvPr id="106" name="AutoShape 445">
            <a:extLst>
              <a:ext uri="{FF2B5EF4-FFF2-40B4-BE49-F238E27FC236}">
                <a16:creationId xmlns:a16="http://schemas.microsoft.com/office/drawing/2014/main" id="{C00D549C-9796-C974-A0C1-B366ECD78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695" y="50339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٩٦</a:t>
            </a:r>
            <a:endParaRPr lang="en-US" altLang="en-US" sz="2800" b="1" dirty="0"/>
          </a:p>
        </p:txBody>
      </p:sp>
      <p:sp>
        <p:nvSpPr>
          <p:cNvPr id="107" name="AutoShape 446">
            <a:extLst>
              <a:ext uri="{FF2B5EF4-FFF2-40B4-BE49-F238E27FC236}">
                <a16:creationId xmlns:a16="http://schemas.microsoft.com/office/drawing/2014/main" id="{47E3E0F6-F425-632C-10A7-53BE35B0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407" y="50339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٩٧</a:t>
            </a:r>
            <a:endParaRPr lang="en-US" altLang="en-US" sz="2800" b="1" dirty="0"/>
          </a:p>
        </p:txBody>
      </p:sp>
      <p:sp>
        <p:nvSpPr>
          <p:cNvPr id="108" name="AutoShape 447">
            <a:extLst>
              <a:ext uri="{FF2B5EF4-FFF2-40B4-BE49-F238E27FC236}">
                <a16:creationId xmlns:a16="http://schemas.microsoft.com/office/drawing/2014/main" id="{589768D8-FF21-B34B-87B6-FCAF71F26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3295" y="50339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٩٨</a:t>
            </a:r>
            <a:endParaRPr lang="en-US" altLang="en-US" sz="2800" b="1" dirty="0"/>
          </a:p>
        </p:txBody>
      </p:sp>
      <p:sp>
        <p:nvSpPr>
          <p:cNvPr id="109" name="AutoShape 448">
            <a:extLst>
              <a:ext uri="{FF2B5EF4-FFF2-40B4-BE49-F238E27FC236}">
                <a16:creationId xmlns:a16="http://schemas.microsoft.com/office/drawing/2014/main" id="{3957360A-DDE6-83F0-14E7-A7762FA43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4007" y="50339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٩٩</a:t>
            </a:r>
            <a:endParaRPr lang="en-US" altLang="en-US" sz="2800" b="1" dirty="0"/>
          </a:p>
        </p:txBody>
      </p:sp>
      <p:sp>
        <p:nvSpPr>
          <p:cNvPr id="110" name="AutoShape 449">
            <a:extLst>
              <a:ext uri="{FF2B5EF4-FFF2-40B4-BE49-F238E27FC236}">
                <a16:creationId xmlns:a16="http://schemas.microsoft.com/office/drawing/2014/main" id="{48192ECF-E0FE-2659-F9D0-FA51EC477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6307" y="50339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١٠٠</a:t>
            </a:r>
            <a:endParaRPr lang="en-US" altLang="en-US" sz="2800" b="1" dirty="0"/>
          </a:p>
        </p:txBody>
      </p:sp>
      <p:sp>
        <p:nvSpPr>
          <p:cNvPr id="111" name="AutoShape 450">
            <a:extLst>
              <a:ext uri="{FF2B5EF4-FFF2-40B4-BE49-F238E27FC236}">
                <a16:creationId xmlns:a16="http://schemas.microsoft.com/office/drawing/2014/main" id="{298B5BD6-432B-CF33-F8C9-63AF8F43D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020" y="50339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١٠١</a:t>
            </a:r>
            <a:endParaRPr lang="en-US" altLang="en-US" sz="2800" b="1" dirty="0"/>
          </a:p>
        </p:txBody>
      </p:sp>
      <p:sp>
        <p:nvSpPr>
          <p:cNvPr id="112" name="AutoShape 451">
            <a:extLst>
              <a:ext uri="{FF2B5EF4-FFF2-40B4-BE49-F238E27FC236}">
                <a16:creationId xmlns:a16="http://schemas.microsoft.com/office/drawing/2014/main" id="{89898EC4-3FD7-F7C8-078D-10F1175C4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907" y="50339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١٠٢</a:t>
            </a:r>
            <a:endParaRPr lang="en-US" altLang="en-US" sz="2800" b="1" dirty="0"/>
          </a:p>
        </p:txBody>
      </p:sp>
      <p:sp>
        <p:nvSpPr>
          <p:cNvPr id="113" name="AutoShape 452">
            <a:extLst>
              <a:ext uri="{FF2B5EF4-FFF2-40B4-BE49-F238E27FC236}">
                <a16:creationId xmlns:a16="http://schemas.microsoft.com/office/drawing/2014/main" id="{1F0D6012-73D9-30F5-2D65-BDEF2344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620" y="50339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١٠٣</a:t>
            </a:r>
            <a:endParaRPr lang="en-US" altLang="en-US" sz="2800" b="1" dirty="0"/>
          </a:p>
        </p:txBody>
      </p:sp>
      <p:sp>
        <p:nvSpPr>
          <p:cNvPr id="114" name="AutoShape 453">
            <a:extLst>
              <a:ext uri="{FF2B5EF4-FFF2-40B4-BE49-F238E27FC236}">
                <a16:creationId xmlns:a16="http://schemas.microsoft.com/office/drawing/2014/main" id="{86EEFD02-D0EC-A61C-47D1-21D670FC1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920" y="50339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١٠٤</a:t>
            </a:r>
            <a:endParaRPr lang="en-US" altLang="en-US" sz="2800" b="1" dirty="0"/>
          </a:p>
        </p:txBody>
      </p:sp>
      <p:sp>
        <p:nvSpPr>
          <p:cNvPr id="115" name="AutoShape 454">
            <a:extLst>
              <a:ext uri="{FF2B5EF4-FFF2-40B4-BE49-F238E27FC236}">
                <a16:creationId xmlns:a16="http://schemas.microsoft.com/office/drawing/2014/main" id="{7ADD7C9A-9627-227A-CFC0-0CBF7B206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2195" y="553873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١٠٥</a:t>
            </a:r>
            <a:endParaRPr lang="en-US" altLang="en-US" sz="2800" b="1" dirty="0"/>
          </a:p>
        </p:txBody>
      </p:sp>
      <p:sp>
        <p:nvSpPr>
          <p:cNvPr id="116" name="AutoShape 455">
            <a:extLst>
              <a:ext uri="{FF2B5EF4-FFF2-40B4-BE49-F238E27FC236}">
                <a16:creationId xmlns:a16="http://schemas.microsoft.com/office/drawing/2014/main" id="{70CABE4C-C6D9-D2F3-01E7-D67BEE056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907" y="553873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١٠٦</a:t>
            </a:r>
            <a:endParaRPr lang="en-US" altLang="en-US" sz="2800" b="1" dirty="0"/>
          </a:p>
        </p:txBody>
      </p:sp>
      <p:sp>
        <p:nvSpPr>
          <p:cNvPr id="117" name="AutoShape 456">
            <a:extLst>
              <a:ext uri="{FF2B5EF4-FFF2-40B4-BE49-F238E27FC236}">
                <a16:creationId xmlns:a16="http://schemas.microsoft.com/office/drawing/2014/main" id="{8E1ACFB9-2A92-969D-4C16-DDBC717F0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795" y="553873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١٠٧</a:t>
            </a:r>
            <a:endParaRPr lang="en-US" altLang="en-US" sz="2800" b="1" dirty="0"/>
          </a:p>
        </p:txBody>
      </p:sp>
      <p:sp>
        <p:nvSpPr>
          <p:cNvPr id="118" name="AutoShape 457">
            <a:extLst>
              <a:ext uri="{FF2B5EF4-FFF2-40B4-BE49-F238E27FC236}">
                <a16:creationId xmlns:a16="http://schemas.microsoft.com/office/drawing/2014/main" id="{910222F3-8ABD-9B52-DC4E-6E16F4B2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507" y="553873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١٠٨</a:t>
            </a:r>
            <a:endParaRPr lang="en-US" altLang="en-US" sz="2800" b="1" dirty="0"/>
          </a:p>
        </p:txBody>
      </p:sp>
      <p:sp>
        <p:nvSpPr>
          <p:cNvPr id="119" name="AutoShape 458">
            <a:extLst>
              <a:ext uri="{FF2B5EF4-FFF2-40B4-BE49-F238E27FC236}">
                <a16:creationId xmlns:a16="http://schemas.microsoft.com/office/drawing/2014/main" id="{496ECA5B-4829-EB8F-659B-BE7D75D31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807" y="553873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١٠٩</a:t>
            </a:r>
            <a:endParaRPr lang="en-US" altLang="en-US" sz="2800" b="1" dirty="0"/>
          </a:p>
        </p:txBody>
      </p:sp>
      <p:sp>
        <p:nvSpPr>
          <p:cNvPr id="120" name="AutoShape 459">
            <a:extLst>
              <a:ext uri="{FF2B5EF4-FFF2-40B4-BE49-F238E27FC236}">
                <a16:creationId xmlns:a16="http://schemas.microsoft.com/office/drawing/2014/main" id="{6A0A762E-C668-71EC-D185-3262BFDFE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520" y="553873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١١٠</a:t>
            </a:r>
            <a:endParaRPr lang="en-US" altLang="en-US" sz="2800" b="1" dirty="0"/>
          </a:p>
        </p:txBody>
      </p:sp>
      <p:sp>
        <p:nvSpPr>
          <p:cNvPr id="121" name="AutoShape 460">
            <a:extLst>
              <a:ext uri="{FF2B5EF4-FFF2-40B4-BE49-F238E27FC236}">
                <a16:creationId xmlns:a16="http://schemas.microsoft.com/office/drawing/2014/main" id="{2541C317-7A72-0FC8-2056-8070D7A42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407" y="553873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١١١</a:t>
            </a:r>
            <a:endParaRPr lang="en-US" altLang="en-US" sz="2800" b="1" dirty="0"/>
          </a:p>
        </p:txBody>
      </p:sp>
      <p:sp>
        <p:nvSpPr>
          <p:cNvPr id="122" name="AutoShape 461">
            <a:extLst>
              <a:ext uri="{FF2B5EF4-FFF2-40B4-BE49-F238E27FC236}">
                <a16:creationId xmlns:a16="http://schemas.microsoft.com/office/drawing/2014/main" id="{3E5D9DF6-7EDA-E20F-0504-66A3C7FAF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120" y="553873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١١٢</a:t>
            </a:r>
            <a:endParaRPr lang="en-US" altLang="en-US" sz="2800" b="1" dirty="0"/>
          </a:p>
        </p:txBody>
      </p:sp>
      <p:sp>
        <p:nvSpPr>
          <p:cNvPr id="123" name="AutoShape 462">
            <a:extLst>
              <a:ext uri="{FF2B5EF4-FFF2-40B4-BE49-F238E27FC236}">
                <a16:creationId xmlns:a16="http://schemas.microsoft.com/office/drawing/2014/main" id="{812D62ED-591F-09B2-B128-3F939509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420" y="553873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١١٣</a:t>
            </a:r>
            <a:endParaRPr lang="en-US" altLang="en-US" sz="2800" b="1" dirty="0"/>
          </a:p>
        </p:txBody>
      </p:sp>
      <p:sp>
        <p:nvSpPr>
          <p:cNvPr id="124" name="AutoShape 463">
            <a:extLst>
              <a:ext uri="{FF2B5EF4-FFF2-40B4-BE49-F238E27FC236}">
                <a16:creationId xmlns:a16="http://schemas.microsoft.com/office/drawing/2014/main" id="{DBAD3680-2E9F-E919-8AED-076FB250E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132" y="553873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١١٤</a:t>
            </a:r>
            <a:endParaRPr lang="en-US" altLang="en-US" sz="2800" b="1" dirty="0"/>
          </a:p>
        </p:txBody>
      </p:sp>
      <p:sp>
        <p:nvSpPr>
          <p:cNvPr id="125" name="AutoShape 464">
            <a:extLst>
              <a:ext uri="{FF2B5EF4-FFF2-40B4-BE49-F238E27FC236}">
                <a16:creationId xmlns:a16="http://schemas.microsoft.com/office/drawing/2014/main" id="{B7B3DD48-D86F-F607-6C2D-40247FAAE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020" y="553873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١١٥</a:t>
            </a:r>
            <a:endParaRPr lang="en-US" altLang="en-US" sz="2800" b="1" dirty="0"/>
          </a:p>
        </p:txBody>
      </p:sp>
      <p:sp>
        <p:nvSpPr>
          <p:cNvPr id="126" name="AutoShape 465">
            <a:extLst>
              <a:ext uri="{FF2B5EF4-FFF2-40B4-BE49-F238E27FC236}">
                <a16:creationId xmlns:a16="http://schemas.microsoft.com/office/drawing/2014/main" id="{C8DD2D4D-1C10-5EE8-6BB1-D54590C8C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732" y="553873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١١٦</a:t>
            </a:r>
            <a:endParaRPr lang="en-US" altLang="en-US" sz="2800" b="1" dirty="0"/>
          </a:p>
        </p:txBody>
      </p:sp>
      <p:sp>
        <p:nvSpPr>
          <p:cNvPr id="127" name="AutoShape 466">
            <a:extLst>
              <a:ext uri="{FF2B5EF4-FFF2-40B4-BE49-F238E27FC236}">
                <a16:creationId xmlns:a16="http://schemas.microsoft.com/office/drawing/2014/main" id="{4D912F2F-6C5F-6D90-927F-EF1B20C02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032" y="553873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١١٧</a:t>
            </a:r>
            <a:endParaRPr lang="en-US" altLang="en-US" sz="2800" b="1" dirty="0"/>
          </a:p>
        </p:txBody>
      </p:sp>
      <p:sp>
        <p:nvSpPr>
          <p:cNvPr id="128" name="AutoShape 467">
            <a:extLst>
              <a:ext uri="{FF2B5EF4-FFF2-40B4-BE49-F238E27FC236}">
                <a16:creationId xmlns:a16="http://schemas.microsoft.com/office/drawing/2014/main" id="{0C660C48-3DD7-757F-F502-E54B84590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2670" y="60419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١١٨</a:t>
            </a:r>
            <a:endParaRPr lang="en-US" altLang="en-US" sz="2800" b="1" dirty="0"/>
          </a:p>
        </p:txBody>
      </p:sp>
      <p:sp>
        <p:nvSpPr>
          <p:cNvPr id="129" name="AutoShape 468">
            <a:extLst>
              <a:ext uri="{FF2B5EF4-FFF2-40B4-BE49-F238E27FC236}">
                <a16:creationId xmlns:a16="http://schemas.microsoft.com/office/drawing/2014/main" id="{9944FA0F-FEDF-AA71-2E69-11043E199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382" y="60419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١١٩</a:t>
            </a:r>
            <a:endParaRPr lang="en-US" altLang="en-US" sz="2800" b="1" dirty="0"/>
          </a:p>
        </p:txBody>
      </p:sp>
      <p:sp>
        <p:nvSpPr>
          <p:cNvPr id="130" name="AutoShape 469">
            <a:extLst>
              <a:ext uri="{FF2B5EF4-FFF2-40B4-BE49-F238E27FC236}">
                <a16:creationId xmlns:a16="http://schemas.microsoft.com/office/drawing/2014/main" id="{7CB4C823-BCDA-2775-542C-9097E81C0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270" y="60419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١٢٠</a:t>
            </a:r>
            <a:endParaRPr lang="en-US" altLang="en-US" sz="2800" b="1" dirty="0"/>
          </a:p>
        </p:txBody>
      </p:sp>
      <p:sp>
        <p:nvSpPr>
          <p:cNvPr id="131" name="AutoShape 470">
            <a:extLst>
              <a:ext uri="{FF2B5EF4-FFF2-40B4-BE49-F238E27FC236}">
                <a16:creationId xmlns:a16="http://schemas.microsoft.com/office/drawing/2014/main" id="{7DA3C8C3-E950-1D79-29AC-E7E3B6D24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982" y="60419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١٢١</a:t>
            </a:r>
            <a:endParaRPr lang="en-US" altLang="en-US" sz="2800" b="1" dirty="0"/>
          </a:p>
        </p:txBody>
      </p:sp>
      <p:sp>
        <p:nvSpPr>
          <p:cNvPr id="132" name="AutoShape 471">
            <a:extLst>
              <a:ext uri="{FF2B5EF4-FFF2-40B4-BE49-F238E27FC236}">
                <a16:creationId xmlns:a16="http://schemas.microsoft.com/office/drawing/2014/main" id="{6D0A87F8-D955-2FD4-CCC2-549F38C58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282" y="60419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١٢٢</a:t>
            </a:r>
            <a:endParaRPr lang="en-US" altLang="en-US" sz="2800" b="1" dirty="0"/>
          </a:p>
        </p:txBody>
      </p:sp>
      <p:sp>
        <p:nvSpPr>
          <p:cNvPr id="133" name="AutoShape 472">
            <a:extLst>
              <a:ext uri="{FF2B5EF4-FFF2-40B4-BE49-F238E27FC236}">
                <a16:creationId xmlns:a16="http://schemas.microsoft.com/office/drawing/2014/main" id="{C9587C44-DBB5-BB6D-B3FA-DE5AC8AF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995" y="60419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١٢٣</a:t>
            </a:r>
            <a:endParaRPr lang="en-US" altLang="en-US" sz="2800" b="1" dirty="0"/>
          </a:p>
        </p:txBody>
      </p:sp>
      <p:sp>
        <p:nvSpPr>
          <p:cNvPr id="134" name="AutoShape 473">
            <a:extLst>
              <a:ext uri="{FF2B5EF4-FFF2-40B4-BE49-F238E27FC236}">
                <a16:creationId xmlns:a16="http://schemas.microsoft.com/office/drawing/2014/main" id="{2337EB5B-D3D1-A1B4-1513-1B26A23F6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882" y="60419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١٢٤</a:t>
            </a:r>
            <a:endParaRPr lang="en-US" altLang="en-US" sz="2800" b="1" dirty="0"/>
          </a:p>
        </p:txBody>
      </p:sp>
      <p:sp>
        <p:nvSpPr>
          <p:cNvPr id="135" name="AutoShape 474">
            <a:extLst>
              <a:ext uri="{FF2B5EF4-FFF2-40B4-BE49-F238E27FC236}">
                <a16:creationId xmlns:a16="http://schemas.microsoft.com/office/drawing/2014/main" id="{79D8B378-98BF-70AA-7064-CDBD74780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595" y="60419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١٢٥</a:t>
            </a:r>
            <a:endParaRPr lang="en-US" altLang="en-US" sz="2800" b="1" dirty="0"/>
          </a:p>
        </p:txBody>
      </p:sp>
      <p:sp>
        <p:nvSpPr>
          <p:cNvPr id="136" name="AutoShape 475">
            <a:extLst>
              <a:ext uri="{FF2B5EF4-FFF2-40B4-BE49-F238E27FC236}">
                <a16:creationId xmlns:a16="http://schemas.microsoft.com/office/drawing/2014/main" id="{2AA8DDA3-BB11-3375-519E-C840EE00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895" y="60419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١٢٦</a:t>
            </a:r>
            <a:endParaRPr lang="en-US" altLang="en-US" sz="2800" b="1" dirty="0"/>
          </a:p>
        </p:txBody>
      </p:sp>
      <p:sp>
        <p:nvSpPr>
          <p:cNvPr id="137" name="AutoShape 476">
            <a:extLst>
              <a:ext uri="{FF2B5EF4-FFF2-40B4-BE49-F238E27FC236}">
                <a16:creationId xmlns:a16="http://schemas.microsoft.com/office/drawing/2014/main" id="{F38F20F7-2ED6-53C3-3E80-2016918B9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607" y="60419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١٢٧</a:t>
            </a:r>
            <a:endParaRPr lang="en-US" altLang="en-US" sz="2800" b="1" dirty="0"/>
          </a:p>
        </p:txBody>
      </p:sp>
      <p:sp>
        <p:nvSpPr>
          <p:cNvPr id="138" name="AutoShape 477">
            <a:extLst>
              <a:ext uri="{FF2B5EF4-FFF2-40B4-BE49-F238E27FC236}">
                <a16:creationId xmlns:a16="http://schemas.microsoft.com/office/drawing/2014/main" id="{B402C1A8-196D-EE0B-0179-400F4A317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495" y="60419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١٢٨</a:t>
            </a:r>
            <a:endParaRPr lang="en-US" altLang="en-US" sz="2800" b="1" dirty="0"/>
          </a:p>
        </p:txBody>
      </p:sp>
      <p:sp>
        <p:nvSpPr>
          <p:cNvPr id="139" name="AutoShape 478">
            <a:extLst>
              <a:ext uri="{FF2B5EF4-FFF2-40B4-BE49-F238E27FC236}">
                <a16:creationId xmlns:a16="http://schemas.microsoft.com/office/drawing/2014/main" id="{7B717EF7-8D61-8C1E-7C8C-F1D26F11C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207" y="60419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١٢٩</a:t>
            </a:r>
            <a:endParaRPr lang="en-US" altLang="en-US" sz="2800" b="1" dirty="0"/>
          </a:p>
        </p:txBody>
      </p:sp>
      <p:sp>
        <p:nvSpPr>
          <p:cNvPr id="140" name="AutoShape 479">
            <a:extLst>
              <a:ext uri="{FF2B5EF4-FFF2-40B4-BE49-F238E27FC236}">
                <a16:creationId xmlns:a16="http://schemas.microsoft.com/office/drawing/2014/main" id="{29C2A2F3-4F48-7E19-CF4D-7CB0EB136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507" y="604197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١٣٠</a:t>
            </a:r>
            <a:endParaRPr lang="en-US" altLang="en-US" sz="2800" b="1" dirty="0"/>
          </a:p>
        </p:txBody>
      </p:sp>
      <p:sp>
        <p:nvSpPr>
          <p:cNvPr id="141" name="AutoShape 480">
            <a:extLst>
              <a:ext uri="{FF2B5EF4-FFF2-40B4-BE49-F238E27FC236}">
                <a16:creationId xmlns:a16="http://schemas.microsoft.com/office/drawing/2014/main" id="{B748BF67-F571-D29D-1C59-B61E23EA6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814" y="3028901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٤٩</a:t>
            </a:r>
            <a:endParaRPr lang="en-US" altLang="en-US" sz="2800" b="1" dirty="0"/>
          </a:p>
        </p:txBody>
      </p:sp>
      <p:sp>
        <p:nvSpPr>
          <p:cNvPr id="142" name="AutoShape 481">
            <a:extLst>
              <a:ext uri="{FF2B5EF4-FFF2-40B4-BE49-F238E27FC236}">
                <a16:creationId xmlns:a16="http://schemas.microsoft.com/office/drawing/2014/main" id="{0AFA07B7-1B42-F720-1C26-E3EBAF9BB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495" y="3524200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٦٤</a:t>
            </a:r>
            <a:endParaRPr lang="en-US" altLang="en-US" sz="2800" b="1" dirty="0"/>
          </a:p>
        </p:txBody>
      </p:sp>
      <p:sp>
        <p:nvSpPr>
          <p:cNvPr id="143" name="AutoShape 482">
            <a:extLst>
              <a:ext uri="{FF2B5EF4-FFF2-40B4-BE49-F238E27FC236}">
                <a16:creationId xmlns:a16="http://schemas.microsoft.com/office/drawing/2014/main" id="{E3CC4700-78DC-FCA9-C757-6DBBE92E8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6321" y="4530674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٨١</a:t>
            </a:r>
            <a:endParaRPr lang="en-US" altLang="en-US" sz="2800" b="1" dirty="0"/>
          </a:p>
        </p:txBody>
      </p:sp>
      <p:sp>
        <p:nvSpPr>
          <p:cNvPr id="144" name="AutoShape 483">
            <a:extLst>
              <a:ext uri="{FF2B5EF4-FFF2-40B4-BE49-F238E27FC236}">
                <a16:creationId xmlns:a16="http://schemas.microsoft.com/office/drawing/2014/main" id="{C48C051D-AE89-EA1E-A1A5-55897AAC2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1070" y="5033912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١٠٠</a:t>
            </a:r>
            <a:endParaRPr lang="en-US" altLang="en-US" sz="2800" b="1" dirty="0"/>
          </a:p>
        </p:txBody>
      </p:sp>
      <p:sp>
        <p:nvSpPr>
          <p:cNvPr id="145" name="AutoShape 486">
            <a:extLst>
              <a:ext uri="{FF2B5EF4-FFF2-40B4-BE49-F238E27FC236}">
                <a16:creationId xmlns:a16="http://schemas.microsoft.com/office/drawing/2014/main" id="{BFD75A8D-7BFB-5E5B-B650-7A589B58C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1245" y="1503313"/>
            <a:ext cx="647700" cy="504825"/>
          </a:xfrm>
          <a:prstGeom prst="roundRect">
            <a:avLst>
              <a:gd name="adj" fmla="val 22956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</a:t>
            </a:r>
            <a:endParaRPr lang="en-US" altLang="en-US" sz="2800" b="1" dirty="0"/>
          </a:p>
        </p:txBody>
      </p:sp>
      <p:sp>
        <p:nvSpPr>
          <p:cNvPr id="146" name="AutoShape 487">
            <a:extLst>
              <a:ext uri="{FF2B5EF4-FFF2-40B4-BE49-F238E27FC236}">
                <a16:creationId xmlns:a16="http://schemas.microsoft.com/office/drawing/2014/main" id="{FE36B128-015F-ABD7-5FFC-9D2AB7315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570" y="15033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٤</a:t>
            </a:r>
            <a:endParaRPr lang="en-US" altLang="en-US" sz="2800" b="1" dirty="0"/>
          </a:p>
        </p:txBody>
      </p:sp>
      <p:sp>
        <p:nvSpPr>
          <p:cNvPr id="147" name="AutoShape 488">
            <a:extLst>
              <a:ext uri="{FF2B5EF4-FFF2-40B4-BE49-F238E27FC236}">
                <a16:creationId xmlns:a16="http://schemas.microsoft.com/office/drawing/2014/main" id="{DE848913-B2E8-7EF9-DADE-145687419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007" y="1503313"/>
            <a:ext cx="647700" cy="504825"/>
          </a:xfrm>
          <a:prstGeom prst="roundRect">
            <a:avLst>
              <a:gd name="adj" fmla="val 13522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</a:t>
            </a:r>
            <a:endParaRPr lang="en-US" altLang="en-US" sz="2800" b="1" dirty="0"/>
          </a:p>
        </p:txBody>
      </p:sp>
      <p:sp>
        <p:nvSpPr>
          <p:cNvPr id="148" name="AutoShape 489">
            <a:extLst>
              <a:ext uri="{FF2B5EF4-FFF2-40B4-BE49-F238E27FC236}">
                <a16:creationId xmlns:a16="http://schemas.microsoft.com/office/drawing/2014/main" id="{B58FE2EA-7A5A-88B2-09AE-AB6C4FEBE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270" y="2014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١٦</a:t>
            </a:r>
            <a:endParaRPr lang="en-US" altLang="en-US" sz="2800" b="1" dirty="0"/>
          </a:p>
        </p:txBody>
      </p:sp>
      <p:sp>
        <p:nvSpPr>
          <p:cNvPr id="149" name="AutoShape 490">
            <a:extLst>
              <a:ext uri="{FF2B5EF4-FFF2-40B4-BE49-F238E27FC236}">
                <a16:creationId xmlns:a16="http://schemas.microsoft.com/office/drawing/2014/main" id="{261361FF-6AF8-365B-0C9D-CFCAC4ED3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157" y="2014488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٢٥</a:t>
            </a:r>
            <a:endParaRPr lang="en-US" altLang="en-US" sz="2800" b="1" dirty="0"/>
          </a:p>
        </p:txBody>
      </p:sp>
      <p:sp>
        <p:nvSpPr>
          <p:cNvPr id="150" name="AutoShape 491">
            <a:extLst>
              <a:ext uri="{FF2B5EF4-FFF2-40B4-BE49-F238E27FC236}">
                <a16:creationId xmlns:a16="http://schemas.microsoft.com/office/drawing/2014/main" id="{C67C70BD-C9F6-EBE1-C4AF-DFE5030B2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926" y="251931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٣٦</a:t>
            </a:r>
            <a:endParaRPr lang="en-US" altLang="en-US" sz="2800" b="1" dirty="0"/>
          </a:p>
        </p:txBody>
      </p:sp>
      <p:sp>
        <p:nvSpPr>
          <p:cNvPr id="151" name="AutoShape 492">
            <a:extLst>
              <a:ext uri="{FF2B5EF4-FFF2-40B4-BE49-F238E27FC236}">
                <a16:creationId xmlns:a16="http://schemas.microsoft.com/office/drawing/2014/main" id="{310524D6-D21C-5897-4B62-CF12851BA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621" y="6066581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١٢١</a:t>
            </a:r>
            <a:endParaRPr lang="en-US" altLang="en-US" sz="2800" b="1" dirty="0"/>
          </a:p>
        </p:txBody>
      </p:sp>
      <p:grpSp>
        <p:nvGrpSpPr>
          <p:cNvPr id="152" name="Group 2">
            <a:extLst>
              <a:ext uri="{FF2B5EF4-FFF2-40B4-BE49-F238E27FC236}">
                <a16:creationId xmlns:a16="http://schemas.microsoft.com/office/drawing/2014/main" id="{2188EE4D-7BC6-221F-7CAB-C5D4339935D6}"/>
              </a:ext>
            </a:extLst>
          </p:cNvPr>
          <p:cNvGrpSpPr>
            <a:grpSpLocks/>
          </p:cNvGrpSpPr>
          <p:nvPr/>
        </p:nvGrpSpPr>
        <p:grpSpPr bwMode="auto">
          <a:xfrm>
            <a:off x="4999552" y="57939"/>
            <a:ext cx="3168650" cy="579437"/>
            <a:chOff x="1669" y="452"/>
            <a:chExt cx="1996" cy="365"/>
          </a:xfrm>
        </p:grpSpPr>
        <p:sp>
          <p:nvSpPr>
            <p:cNvPr id="153" name="AutoShape 3">
              <a:extLst>
                <a:ext uri="{FF2B5EF4-FFF2-40B4-BE49-F238E27FC236}">
                  <a16:creationId xmlns:a16="http://schemas.microsoft.com/office/drawing/2014/main" id="{BCE5E785-7796-7B35-2B58-A36666EC2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Text Box 4">
              <a:extLst>
                <a:ext uri="{FF2B5EF4-FFF2-40B4-BE49-F238E27FC236}">
                  <a16:creationId xmlns:a16="http://schemas.microsoft.com/office/drawing/2014/main" id="{E411BA38-75B6-0EA5-3B51-6829D0AA0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تقدير الجذور التربيعية</a:t>
              </a:r>
              <a:endParaRPr lang="en-US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5676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79761" y="176224"/>
            <a:ext cx="11723879" cy="6529867"/>
            <a:chOff x="898772" y="286167"/>
            <a:chExt cx="11282437" cy="6529867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898772" y="286167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latin typeface="Apple SD Gothic Neo" panose="02000300000000000000" pitchFamily="2" charset="-127"/>
                  <a:ea typeface="Apple SD Gothic Neo" panose="02000300000000000000" pitchFamily="2" charset="-127"/>
                </a:rPr>
                <a:t>≃</a:t>
              </a:r>
              <a:endParaRPr lang="ar-SA" dirty="0">
                <a:latin typeface="Apple SD Gothic Neo" panose="02000300000000000000" pitchFamily="2" charset="-127"/>
                <a:ea typeface="Apple SD Gothic Neo" panose="02000300000000000000" pitchFamily="2" charset="-127"/>
              </a:endParaRPr>
            </a:p>
            <a:p>
              <a:pPr algn="ctr"/>
              <a:r>
                <a:rPr lang="ar-SA" b="1" i="1" dirty="0">
                  <a:latin typeface="Menlo" panose="020B0609030804020204" pitchFamily="49" charset="0"/>
                </a:rPr>
                <a:t>≃</a:t>
              </a:r>
              <a:endParaRPr lang="ar-SA" dirty="0">
                <a:latin typeface="Menlo" panose="020B0609030804020204" pitchFamily="49" charset="0"/>
              </a:endParaRPr>
            </a:p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72359" y="44664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163716" y="1248968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60CEB73-0B0D-A327-13C9-1231A6AC8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395" y="868907"/>
            <a:ext cx="5654675" cy="646112"/>
          </a:xfrm>
          <a:prstGeom prst="rect">
            <a:avLst/>
          </a:prstGeom>
          <a:solidFill>
            <a:schemeClr val="bg2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ar-SA" sz="3600" dirty="0">
                <a:solidFill>
                  <a:srgbClr val="000000"/>
                </a:solidFill>
              </a:rPr>
              <a:t>  </a:t>
            </a:r>
            <a:r>
              <a:rPr lang="ar-SA" altLang="ar-SA" sz="3600" dirty="0">
                <a:solidFill>
                  <a:srgbClr val="000000"/>
                </a:solidFill>
              </a:rPr>
              <a:t>بالقران الجذر تأتي بمعنى الاساس</a:t>
            </a:r>
            <a:endParaRPr lang="en-US" altLang="ar-SA" sz="3600" dirty="0">
              <a:solidFill>
                <a:srgbClr val="00000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43A1E64-5E81-341D-7019-770BF3C4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882" y="1673405"/>
            <a:ext cx="7775575" cy="1384995"/>
          </a:xfrm>
          <a:prstGeom prst="rect">
            <a:avLst/>
          </a:prstGeom>
          <a:solidFill>
            <a:schemeClr val="bg2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ar-SA" sz="2800" b="1" dirty="0"/>
              <a:t>﴿أَفَمَنْ أَسَّسَ بُنْيَانَهُ عَلَى تَقْوَى مِنَ اللَّهِ وَرِضْوَانٍ خَيْرٌ أَمْ مَنْ أَسَّسَ بُنْيَانَهُ عَلَى شَفَا جُرُفٍ هَارٍ فَانْهَارَ بِهِ فِي نَارِ جَهَنَّمَ وَاللَّهُ لَا يَهْدِي الْقَوْمَ الظَّالِمِينَ (109) ﴾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CC748A1-EE3B-68CC-520A-34BF9949F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46" y="3247427"/>
            <a:ext cx="8208963" cy="3170099"/>
          </a:xfrm>
          <a:prstGeom prst="rect">
            <a:avLst/>
          </a:prstGeom>
          <a:solidFill>
            <a:schemeClr val="bg2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ar-SA" sz="2000" b="1" dirty="0"/>
              <a:t>الجذور هو اساس البناء فلا بد ان تكون جذور  المسلم وعقيدته سليمة </a:t>
            </a:r>
          </a:p>
          <a:p>
            <a:r>
              <a:rPr lang="ar-SA" sz="2000" b="1" dirty="0"/>
              <a:t>فإن الفرد المسلم هو الأساس في عملية بناء  هذا المجتمع المسلم الفاضل </a:t>
            </a:r>
          </a:p>
          <a:p>
            <a:r>
              <a:rPr lang="ar-SA" sz="2000" b="1" dirty="0"/>
              <a:t>فالمجتمع في مجموعته يتكون من أفراد ، فإذا صلح الفرد صلحت الجماعة فالمملكة العربية  السعودية ، تربى أفرادها على أساس العقيدة الإسلامية، وما </a:t>
            </a:r>
            <a:r>
              <a:rPr lang="ar-SA" sz="2000" b="1" dirty="0" err="1"/>
              <a:t>تقتضيه</a:t>
            </a:r>
            <a:r>
              <a:rPr lang="ar-SA" sz="2000" b="1" dirty="0"/>
              <a:t> من الولاء والطاعة لله، ولرسوله، ولأولي الأمر، واحترام النظام وتنفيذه، وحب الوطن، والاعتزاز به وبتاريخه المجيد.</a:t>
            </a:r>
          </a:p>
          <a:p>
            <a:br>
              <a:rPr lang="ar-SA" sz="2000" b="1" dirty="0"/>
            </a:br>
            <a:r>
              <a:rPr lang="ar-SA" sz="2000" b="1" dirty="0"/>
              <a:t>وتحرص الدولة على توثيق أواصر الأسرة، والحفاظ على قيمها العربية والإسلامية، ورعاية جميع أفرادها، وتوفير الظروف المناسبة لتنمية ملكاتهم وقدراتهم.</a:t>
            </a:r>
          </a:p>
          <a:p>
            <a:br>
              <a:rPr lang="ar-SA" sz="2000" b="1" dirty="0"/>
            </a:br>
            <a:r>
              <a:rPr lang="en-US" sz="2000" b="1" dirty="0"/>
              <a:t> 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8DA0D89-FA54-B096-96CA-8609027AF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5" y="258394"/>
            <a:ext cx="7667625" cy="523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800" dirty="0">
                <a:latin typeface="Times New Roman" pitchFamily="18" charset="0"/>
                <a:cs typeface="Simple Indust Shaded" pitchFamily="2" charset="-78"/>
              </a:rPr>
              <a:t> </a:t>
            </a:r>
            <a:r>
              <a:rPr lang="ar-SA" altLang="ar-SA" sz="2800" dirty="0">
                <a:solidFill>
                  <a:srgbClr val="FF3300"/>
                </a:solidFill>
                <a:latin typeface="Times New Roman" pitchFamily="18" charset="0"/>
                <a:cs typeface="Simple Indust Shaded" pitchFamily="2" charset="-78"/>
              </a:rPr>
              <a:t>٢– ٢ تقدير الجذور التربيعية</a:t>
            </a:r>
            <a:endParaRPr lang="en-US" altLang="ar-SA" sz="2800" dirty="0">
              <a:latin typeface="Times New Roman" pitchFamily="18" charset="0"/>
              <a:cs typeface="Simple Indust Shaded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397CD3A-03BE-880A-5F8B-5C3128CB0C8E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3276" y="286633"/>
            <a:ext cx="1625600" cy="16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85811" y="9009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sp>
        <p:nvSpPr>
          <p:cNvPr id="21" name="صل  العمود (أ) بما يناسبة من العمود (ب):">
            <a:extLst>
              <a:ext uri="{FF2B5EF4-FFF2-40B4-BE49-F238E27FC236}">
                <a16:creationId xmlns:a16="http://schemas.microsoft.com/office/drawing/2014/main" id="{AACA8FD1-A7AE-A782-DEC3-C7A8185F3D57}"/>
              </a:ext>
            </a:extLst>
          </p:cNvPr>
          <p:cNvSpPr txBox="1"/>
          <p:nvPr/>
        </p:nvSpPr>
        <p:spPr>
          <a:xfrm>
            <a:off x="2344123" y="258394"/>
            <a:ext cx="6413776" cy="50783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6600">
                <a:blipFill rotWithShape="1">
                  <a:blip r:embed="rId6"/>
                  <a:srcRect/>
                  <a:tile tx="0" ty="0" sx="100000" sy="100000" flip="none" algn="tl"/>
                </a:blip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lang="ar-SA" sz="3300" dirty="0"/>
              <a:t>صل من العمود (</a:t>
            </a:r>
            <a:r>
              <a:rPr lang="ar-SA" sz="3300" dirty="0" err="1"/>
              <a:t>أ</a:t>
            </a:r>
            <a:r>
              <a:rPr lang="ar-SA" sz="3300" dirty="0"/>
              <a:t>) بما يناسبه بالعمود (ب)</a:t>
            </a:r>
            <a:endParaRPr sz="3300" dirty="0"/>
          </a:p>
        </p:txBody>
      </p:sp>
      <p:sp>
        <p:nvSpPr>
          <p:cNvPr id="22" name="أ">
            <a:extLst>
              <a:ext uri="{FF2B5EF4-FFF2-40B4-BE49-F238E27FC236}">
                <a16:creationId xmlns:a16="http://schemas.microsoft.com/office/drawing/2014/main" id="{8B41A29F-A03F-2934-AE6F-8CB9E09EB5BE}"/>
              </a:ext>
            </a:extLst>
          </p:cNvPr>
          <p:cNvSpPr/>
          <p:nvPr/>
        </p:nvSpPr>
        <p:spPr>
          <a:xfrm>
            <a:off x="6792976" y="747730"/>
            <a:ext cx="2003335" cy="4113049"/>
          </a:xfrm>
          <a:prstGeom prst="rect">
            <a:avLst/>
          </a:prstGeom>
          <a:solidFill>
            <a:schemeClr val="accent3"/>
          </a:solidFill>
          <a:ln w="101600">
            <a:solidFill>
              <a:srgbClr val="FFFFFF"/>
            </a:solidFill>
          </a:ln>
          <a:effectLst>
            <a:outerShdw blurRad="5080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algn="ctr">
              <a:defRPr sz="9800" b="1">
                <a:solidFill>
                  <a:schemeClr val="accent6">
                    <a:lumOff val="-9411"/>
                  </a:schemeClr>
                </a:solidFill>
              </a:defRPr>
            </a:lvl1pPr>
          </a:lstStyle>
          <a:p>
            <a:pPr rtl="0">
              <a:defRPr/>
            </a:pPr>
            <a:r>
              <a:rPr sz="4900"/>
              <a:t>أ</a:t>
            </a:r>
          </a:p>
        </p:txBody>
      </p:sp>
      <p:pic>
        <p:nvPicPr>
          <p:cNvPr id="23" name="IMG_1757.png" descr="IMG_1757.png">
            <a:extLst>
              <a:ext uri="{FF2B5EF4-FFF2-40B4-BE49-F238E27FC236}">
                <a16:creationId xmlns:a16="http://schemas.microsoft.com/office/drawing/2014/main" id="{6C5493E9-4372-C119-EBF7-F0E9889FE1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9154" t="28393" r="37267" b="68185"/>
          <a:stretch>
            <a:fillRect/>
          </a:stretch>
        </p:blipFill>
        <p:spPr>
          <a:xfrm>
            <a:off x="7434577" y="1425422"/>
            <a:ext cx="955553" cy="684905"/>
          </a:xfrm>
          <a:prstGeom prst="rect">
            <a:avLst/>
          </a:prstGeom>
          <a:ln w="25400">
            <a:solidFill>
              <a:schemeClr val="accent3">
                <a:satOff val="-27922"/>
                <a:lumOff val="-18235"/>
              </a:schemeClr>
            </a:solidFill>
            <a:miter lim="400000"/>
          </a:ln>
          <a:effectLst>
            <a:outerShdw blurRad="165100" dist="635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4" name="IMG_1757.png" descr="IMG_1757.png">
            <a:extLst>
              <a:ext uri="{FF2B5EF4-FFF2-40B4-BE49-F238E27FC236}">
                <a16:creationId xmlns:a16="http://schemas.microsoft.com/office/drawing/2014/main" id="{5FA8E8AB-1013-A12A-DE1F-046B6CFD14C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8928" t="69044" r="37586" b="27334"/>
          <a:stretch>
            <a:fillRect/>
          </a:stretch>
        </p:blipFill>
        <p:spPr>
          <a:xfrm>
            <a:off x="7480879" y="2586793"/>
            <a:ext cx="863307" cy="672760"/>
          </a:xfrm>
          <a:prstGeom prst="rect">
            <a:avLst/>
          </a:prstGeom>
          <a:ln w="25400">
            <a:solidFill>
              <a:schemeClr val="accent3">
                <a:satOff val="-27922"/>
                <a:lumOff val="-18235"/>
              </a:schemeClr>
            </a:solidFill>
            <a:miter lim="400000"/>
          </a:ln>
          <a:effectLst>
            <a:outerShdw blurRad="165100" dist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5" name="ب">
            <a:extLst>
              <a:ext uri="{FF2B5EF4-FFF2-40B4-BE49-F238E27FC236}">
                <a16:creationId xmlns:a16="http://schemas.microsoft.com/office/drawing/2014/main" id="{F2EC0169-83C4-3320-6023-E1A1810F79D5}"/>
              </a:ext>
            </a:extLst>
          </p:cNvPr>
          <p:cNvSpPr/>
          <p:nvPr/>
        </p:nvSpPr>
        <p:spPr>
          <a:xfrm>
            <a:off x="2948571" y="753250"/>
            <a:ext cx="2003335" cy="4113049"/>
          </a:xfrm>
          <a:prstGeom prst="rect">
            <a:avLst/>
          </a:prstGeom>
          <a:solidFill>
            <a:srgbClr val="FFF2D5"/>
          </a:solidFill>
          <a:ln w="101600">
            <a:solidFill>
              <a:srgbClr val="FFFFFF"/>
            </a:solidFill>
          </a:ln>
          <a:effectLst>
            <a:outerShdw blurRad="5080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algn="ctr">
              <a:defRPr sz="9800" b="1">
                <a:solidFill>
                  <a:schemeClr val="accent6">
                    <a:lumOff val="-9411"/>
                  </a:schemeClr>
                </a:solidFill>
              </a:defRPr>
            </a:lvl1pPr>
          </a:lstStyle>
          <a:p>
            <a:pPr rtl="0">
              <a:defRPr/>
            </a:pPr>
            <a:r>
              <a:rPr sz="4900"/>
              <a:t>ب</a:t>
            </a:r>
          </a:p>
        </p:txBody>
      </p:sp>
      <p:sp>
        <p:nvSpPr>
          <p:cNvPr id="26" name="٤">
            <a:extLst>
              <a:ext uri="{FF2B5EF4-FFF2-40B4-BE49-F238E27FC236}">
                <a16:creationId xmlns:a16="http://schemas.microsoft.com/office/drawing/2014/main" id="{CA7C4FE3-022C-6289-2BD7-1BB32D0315F8}"/>
              </a:ext>
            </a:extLst>
          </p:cNvPr>
          <p:cNvSpPr/>
          <p:nvPr/>
        </p:nvSpPr>
        <p:spPr>
          <a:xfrm>
            <a:off x="3487929" y="1516200"/>
            <a:ext cx="924619" cy="685899"/>
          </a:xfrm>
          <a:prstGeom prst="rect">
            <a:avLst/>
          </a:prstGeom>
          <a:solidFill>
            <a:schemeClr val="accent3"/>
          </a:solidFill>
          <a:ln w="101600">
            <a:solidFill>
              <a:srgbClr val="FFFFFF"/>
            </a:solidFill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9800" b="1">
                <a:solidFill>
                  <a:schemeClr val="accent6">
                    <a:lumOff val="-9411"/>
                  </a:schemeClr>
                </a:solidFill>
              </a:defRPr>
            </a:lvl1pPr>
          </a:lstStyle>
          <a:p>
            <a:pPr rtl="0">
              <a:defRPr/>
            </a:pPr>
            <a:r>
              <a:rPr sz="4900"/>
              <a:t>٤</a:t>
            </a:r>
          </a:p>
        </p:txBody>
      </p:sp>
      <p:sp>
        <p:nvSpPr>
          <p:cNvPr id="27" name="٥">
            <a:extLst>
              <a:ext uri="{FF2B5EF4-FFF2-40B4-BE49-F238E27FC236}">
                <a16:creationId xmlns:a16="http://schemas.microsoft.com/office/drawing/2014/main" id="{E208C2A4-76EF-4113-2328-F176F0B1465A}"/>
              </a:ext>
            </a:extLst>
          </p:cNvPr>
          <p:cNvSpPr/>
          <p:nvPr/>
        </p:nvSpPr>
        <p:spPr>
          <a:xfrm>
            <a:off x="3582031" y="3863117"/>
            <a:ext cx="952355" cy="701732"/>
          </a:xfrm>
          <a:prstGeom prst="rect">
            <a:avLst/>
          </a:prstGeom>
          <a:solidFill>
            <a:schemeClr val="accent3"/>
          </a:solidFill>
          <a:ln w="101600">
            <a:solidFill>
              <a:srgbClr val="FFFFFF"/>
            </a:solidFill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defRPr sz="8400" b="1">
                <a:solidFill>
                  <a:schemeClr val="accent6">
                    <a:lumOff val="-9411"/>
                  </a:schemeClr>
                </a:solidFill>
              </a:defRPr>
            </a:lvl1pPr>
          </a:lstStyle>
          <a:p>
            <a:pPr rtl="0">
              <a:defRPr/>
            </a:pPr>
            <a:r>
              <a:rPr sz="4200"/>
              <a:t>٥</a:t>
            </a:r>
          </a:p>
        </p:txBody>
      </p:sp>
      <p:grpSp>
        <p:nvGrpSpPr>
          <p:cNvPr id="28" name="تجميع">
            <a:extLst>
              <a:ext uri="{FF2B5EF4-FFF2-40B4-BE49-F238E27FC236}">
                <a16:creationId xmlns:a16="http://schemas.microsoft.com/office/drawing/2014/main" id="{A3294626-477E-477D-4DA0-FF8CD9E71EFB}"/>
              </a:ext>
            </a:extLst>
          </p:cNvPr>
          <p:cNvGrpSpPr/>
          <p:nvPr/>
        </p:nvGrpSpPr>
        <p:grpSpPr>
          <a:xfrm>
            <a:off x="3638326" y="2584696"/>
            <a:ext cx="894645" cy="759636"/>
            <a:chOff x="0" y="0"/>
            <a:chExt cx="1789287" cy="1519271"/>
          </a:xfrm>
        </p:grpSpPr>
        <p:sp>
          <p:nvSpPr>
            <p:cNvPr id="29" name="مستطيل">
              <a:extLst>
                <a:ext uri="{FF2B5EF4-FFF2-40B4-BE49-F238E27FC236}">
                  <a16:creationId xmlns:a16="http://schemas.microsoft.com/office/drawing/2014/main" id="{73AACD76-17F1-49E0-31F1-FAA4B805B073}"/>
                </a:ext>
              </a:extLst>
            </p:cNvPr>
            <p:cNvSpPr/>
            <p:nvPr/>
          </p:nvSpPr>
          <p:spPr>
            <a:xfrm>
              <a:off x="42800" y="0"/>
              <a:ext cx="1746488" cy="1519272"/>
            </a:xfrm>
            <a:prstGeom prst="rect">
              <a:avLst/>
            </a:prstGeom>
            <a:solidFill>
              <a:schemeClr val="accent3"/>
            </a:solidFill>
            <a:ln w="101600" cap="flat">
              <a:solidFill>
                <a:srgbClr val="FFFFFF"/>
              </a:solidFill>
              <a:prstDash val="solid"/>
              <a:round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900"/>
            </a:p>
          </p:txBody>
        </p:sp>
        <p:pic>
          <p:nvPicPr>
            <p:cNvPr id="30" name="IMG_1646.png" descr="IMG_1646.png">
              <a:extLst>
                <a:ext uri="{FF2B5EF4-FFF2-40B4-BE49-F238E27FC236}">
                  <a16:creationId xmlns:a16="http://schemas.microsoft.com/office/drawing/2014/main" id="{270107E8-0984-B3D6-ED84-FE6990FE7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216357"/>
              <a:ext cx="1669856" cy="11054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" name="خط">
            <a:extLst>
              <a:ext uri="{FF2B5EF4-FFF2-40B4-BE49-F238E27FC236}">
                <a16:creationId xmlns:a16="http://schemas.microsoft.com/office/drawing/2014/main" id="{F85DE049-1900-0540-2BA2-D5B3E80FD783}"/>
              </a:ext>
            </a:extLst>
          </p:cNvPr>
          <p:cNvSpPr/>
          <p:nvPr/>
        </p:nvSpPr>
        <p:spPr>
          <a:xfrm flipV="1">
            <a:off x="4393623" y="1734692"/>
            <a:ext cx="3170371" cy="2459643"/>
          </a:xfrm>
          <a:prstGeom prst="line">
            <a:avLst/>
          </a:prstGeom>
          <a:ln w="63500">
            <a:solidFill>
              <a:srgbClr val="E22400"/>
            </a:solidFill>
            <a:head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 sz="900"/>
          </a:p>
        </p:txBody>
      </p:sp>
      <p:sp>
        <p:nvSpPr>
          <p:cNvPr id="32" name="خط">
            <a:extLst>
              <a:ext uri="{FF2B5EF4-FFF2-40B4-BE49-F238E27FC236}">
                <a16:creationId xmlns:a16="http://schemas.microsoft.com/office/drawing/2014/main" id="{04CA8AA8-B14C-E365-58C1-C8B17FDC0631}"/>
              </a:ext>
            </a:extLst>
          </p:cNvPr>
          <p:cNvSpPr/>
          <p:nvPr/>
        </p:nvSpPr>
        <p:spPr>
          <a:xfrm>
            <a:off x="4015550" y="1918067"/>
            <a:ext cx="3691861" cy="1098189"/>
          </a:xfrm>
          <a:prstGeom prst="line">
            <a:avLst/>
          </a:prstGeom>
          <a:ln w="63500">
            <a:solidFill>
              <a:srgbClr val="E22400"/>
            </a:solidFill>
            <a:head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 sz="900"/>
          </a:p>
        </p:txBody>
      </p:sp>
      <p:sp>
        <p:nvSpPr>
          <p:cNvPr id="33" name="خط">
            <a:extLst>
              <a:ext uri="{FF2B5EF4-FFF2-40B4-BE49-F238E27FC236}">
                <a16:creationId xmlns:a16="http://schemas.microsoft.com/office/drawing/2014/main" id="{6647D265-2DD7-0BEE-BDBE-32B85A02952D}"/>
              </a:ext>
            </a:extLst>
          </p:cNvPr>
          <p:cNvSpPr/>
          <p:nvPr/>
        </p:nvSpPr>
        <p:spPr>
          <a:xfrm>
            <a:off x="4245191" y="3069357"/>
            <a:ext cx="3462039" cy="1110573"/>
          </a:xfrm>
          <a:prstGeom prst="line">
            <a:avLst/>
          </a:prstGeom>
          <a:ln w="63500">
            <a:solidFill>
              <a:srgbClr val="E22400"/>
            </a:solidFill>
            <a:head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 sz="900"/>
          </a:p>
        </p:txBody>
      </p:sp>
      <p:sp>
        <p:nvSpPr>
          <p:cNvPr id="34" name="لايمكن ايجاد جذر له…">
            <a:extLst>
              <a:ext uri="{FF2B5EF4-FFF2-40B4-BE49-F238E27FC236}">
                <a16:creationId xmlns:a16="http://schemas.microsoft.com/office/drawing/2014/main" id="{364E765B-623E-4D70-E2BB-B4E6DBCAE799}"/>
              </a:ext>
            </a:extLst>
          </p:cNvPr>
          <p:cNvSpPr/>
          <p:nvPr/>
        </p:nvSpPr>
        <p:spPr>
          <a:xfrm>
            <a:off x="897591" y="2513906"/>
            <a:ext cx="2568019" cy="1127849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blurRad="5080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algn="ctr" rtl="0">
              <a:defRPr>
                <a:latin typeface="Muna Bold"/>
                <a:ea typeface="Muna Bold"/>
                <a:cs typeface="Muna Bold"/>
                <a:sym typeface="Muna Bold"/>
              </a:defRPr>
            </a:pPr>
            <a:r>
              <a:rPr sz="2000" dirty="0" err="1"/>
              <a:t>لايمكن</a:t>
            </a:r>
            <a:r>
              <a:rPr sz="2000" dirty="0"/>
              <a:t> </a:t>
            </a:r>
            <a:r>
              <a:rPr sz="2000" dirty="0" err="1"/>
              <a:t>ايجاد</a:t>
            </a:r>
            <a:r>
              <a:rPr sz="2000" dirty="0"/>
              <a:t> </a:t>
            </a:r>
            <a:r>
              <a:rPr sz="2000" dirty="0" err="1"/>
              <a:t>جذر</a:t>
            </a:r>
            <a:r>
              <a:rPr sz="2000" dirty="0"/>
              <a:t> </a:t>
            </a:r>
            <a:r>
              <a:rPr sz="2000" dirty="0" err="1"/>
              <a:t>له</a:t>
            </a:r>
            <a:r>
              <a:rPr sz="2000" dirty="0"/>
              <a:t> </a:t>
            </a:r>
          </a:p>
          <a:p>
            <a:pPr algn="ctr" rtl="0">
              <a:defRPr>
                <a:latin typeface="Muna Bold"/>
                <a:ea typeface="Muna Bold"/>
                <a:cs typeface="Muna Bold"/>
                <a:sym typeface="Muna Bold"/>
              </a:defRPr>
            </a:pPr>
            <a:r>
              <a:rPr sz="2000" dirty="0" err="1"/>
              <a:t>الا</a:t>
            </a:r>
            <a:r>
              <a:rPr sz="2000" dirty="0"/>
              <a:t> </a:t>
            </a:r>
            <a:r>
              <a:rPr sz="2000" dirty="0" err="1"/>
              <a:t>بالتقريب</a:t>
            </a:r>
            <a:r>
              <a:rPr sz="2000" dirty="0"/>
              <a:t> </a:t>
            </a:r>
            <a:r>
              <a:rPr sz="2000" dirty="0" err="1"/>
              <a:t>الى</a:t>
            </a:r>
            <a:r>
              <a:rPr sz="2000" dirty="0"/>
              <a:t> </a:t>
            </a:r>
            <a:r>
              <a:rPr sz="2000" dirty="0" err="1"/>
              <a:t>اقرب</a:t>
            </a:r>
            <a:r>
              <a:rPr sz="2000" dirty="0"/>
              <a:t> </a:t>
            </a:r>
            <a:r>
              <a:rPr sz="2000" dirty="0" err="1"/>
              <a:t>جذر</a:t>
            </a:r>
            <a:endParaRPr sz="2000" dirty="0"/>
          </a:p>
          <a:p>
            <a:pPr algn="ctr" rtl="0">
              <a:defRPr>
                <a:solidFill>
                  <a:srgbClr val="B51A00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rPr sz="2000" dirty="0"/>
              <a:t>  </a:t>
            </a:r>
            <a:r>
              <a:rPr sz="2000" dirty="0" err="1"/>
              <a:t>فماهو</a:t>
            </a:r>
            <a:r>
              <a:rPr sz="2000" dirty="0"/>
              <a:t> </a:t>
            </a:r>
            <a:r>
              <a:rPr sz="2000" dirty="0" err="1"/>
              <a:t>اقرب</a:t>
            </a:r>
            <a:r>
              <a:rPr sz="2000" dirty="0"/>
              <a:t> </a:t>
            </a:r>
            <a:r>
              <a:rPr sz="2000" dirty="0" err="1"/>
              <a:t>جذر</a:t>
            </a:r>
            <a:r>
              <a:rPr sz="2000" dirty="0"/>
              <a:t> </a:t>
            </a:r>
            <a:r>
              <a:rPr sz="2000" dirty="0" err="1"/>
              <a:t>له</a:t>
            </a:r>
            <a:r>
              <a:rPr sz="900" dirty="0"/>
              <a:t>؟ </a:t>
            </a:r>
          </a:p>
        </p:txBody>
      </p:sp>
      <p:pic>
        <p:nvPicPr>
          <p:cNvPr id="35" name="IMG_1771.png" descr="IMG_1771.png">
            <a:extLst>
              <a:ext uri="{FF2B5EF4-FFF2-40B4-BE49-F238E27FC236}">
                <a16:creationId xmlns:a16="http://schemas.microsoft.com/office/drawing/2014/main" id="{86FA2389-043A-C1D4-A846-0ED9F4AD711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2063" t="14632" r="41633" b="77773"/>
          <a:stretch>
            <a:fillRect/>
          </a:stretch>
        </p:blipFill>
        <p:spPr>
          <a:xfrm>
            <a:off x="7508661" y="3679235"/>
            <a:ext cx="877300" cy="792638"/>
          </a:xfrm>
          <a:prstGeom prst="rect">
            <a:avLst/>
          </a:prstGeom>
          <a:ln w="12700">
            <a:miter lim="400000"/>
          </a:ln>
          <a:effectLst>
            <a:outerShdw blurRad="165100" dist="635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7" name="Text Box 175">
            <a:extLst>
              <a:ext uri="{FF2B5EF4-FFF2-40B4-BE49-F238E27FC236}">
                <a16:creationId xmlns:a16="http://schemas.microsoft.com/office/drawing/2014/main" id="{6BA00434-F0EF-48A9-18F1-EC213D6BC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804" y="4806264"/>
            <a:ext cx="6624637" cy="5191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CCC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جميع الأعداد المربعة لها جذور تربيعية .</a:t>
            </a:r>
            <a:endParaRPr lang="en-US" altLang="en-US" sz="2800" b="1" dirty="0"/>
          </a:p>
        </p:txBody>
      </p:sp>
      <p:sp>
        <p:nvSpPr>
          <p:cNvPr id="38" name="Text Box 176">
            <a:extLst>
              <a:ext uri="{FF2B5EF4-FFF2-40B4-BE49-F238E27FC236}">
                <a16:creationId xmlns:a16="http://schemas.microsoft.com/office/drawing/2014/main" id="{6F59A478-F7C5-238C-8577-5DD1DB4C4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923" y="5432578"/>
            <a:ext cx="5184775" cy="519112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هل الأعداد غير المربعة لها جذور تربيعية ؟</a:t>
            </a:r>
            <a:endParaRPr lang="en-US" altLang="en-US" sz="2800" b="1" dirty="0"/>
          </a:p>
        </p:txBody>
      </p:sp>
      <p:sp>
        <p:nvSpPr>
          <p:cNvPr id="39" name="Text Box 177">
            <a:extLst>
              <a:ext uri="{FF2B5EF4-FFF2-40B4-BE49-F238E27FC236}">
                <a16:creationId xmlns:a16="http://schemas.microsoft.com/office/drawing/2014/main" id="{F20D0872-B25A-3968-FFBA-0DDFA987D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600" y="5398382"/>
            <a:ext cx="3097212" cy="5191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CCC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لها جذور تربيعية تقريبية</a:t>
            </a:r>
            <a:endParaRPr lang="en-US" altLang="en-US" sz="2800" b="1" dirty="0"/>
          </a:p>
        </p:txBody>
      </p:sp>
      <p:sp>
        <p:nvSpPr>
          <p:cNvPr id="40" name="Text Box 178">
            <a:extLst>
              <a:ext uri="{FF2B5EF4-FFF2-40B4-BE49-F238E27FC236}">
                <a16:creationId xmlns:a16="http://schemas.microsoft.com/office/drawing/2014/main" id="{179DD062-51A2-9355-6F06-CD4E059BD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809" y="5971662"/>
            <a:ext cx="8351837" cy="5191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CCC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أي أننا نقدر الجذر التربيعي للعدد غير المربع إلى أقرب عدد كلي مربع .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dvAuto="0"/>
      <p:bldP spid="31" grpId="0" animBg="1" advAuto="0"/>
      <p:bldP spid="32" grpId="0" animBg="1" advAuto="0"/>
      <p:bldP spid="33" grpId="0" animBg="1" advAuto="0"/>
      <p:bldP spid="34" grpId="0" animBg="1" advAuto="0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31036" y="241504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28415" y="312259"/>
            <a:ext cx="1378880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1071713">
            <a:off x="10200733" y="1364966"/>
            <a:ext cx="198647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CF95AD91-DC84-3C8B-B893-7927023D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6683" y="2332535"/>
            <a:ext cx="863600" cy="576263"/>
          </a:xfrm>
          <a:prstGeom prst="flowChartTerminator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800" b="1"/>
              <a:t>مثال</a:t>
            </a:r>
            <a:endParaRPr lang="en-US" altLang="en-US" sz="2800" b="1"/>
          </a:p>
        </p:txBody>
      </p:sp>
      <p:sp>
        <p:nvSpPr>
          <p:cNvPr id="13" name="AutoShape 102">
            <a:extLst>
              <a:ext uri="{FF2B5EF4-FFF2-40B4-BE49-F238E27FC236}">
                <a16:creationId xmlns:a16="http://schemas.microsoft.com/office/drawing/2014/main" id="{9B64694B-3A40-3E3B-0B96-1BF03793A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287" y="4531878"/>
            <a:ext cx="3395662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800" b="1" dirty="0"/>
              <a:t>٨٣ يقع بين ٨١ ، ١٠٠</a:t>
            </a:r>
            <a:endParaRPr lang="en-US" altLang="en-US" sz="2800" b="1" dirty="0"/>
          </a:p>
        </p:txBody>
      </p:sp>
      <p:grpSp>
        <p:nvGrpSpPr>
          <p:cNvPr id="14" name="Group 170">
            <a:extLst>
              <a:ext uri="{FF2B5EF4-FFF2-40B4-BE49-F238E27FC236}">
                <a16:creationId xmlns:a16="http://schemas.microsoft.com/office/drawing/2014/main" id="{B39BBC69-0188-A482-ECE9-FEF3DFFB9EBE}"/>
              </a:ext>
            </a:extLst>
          </p:cNvPr>
          <p:cNvGrpSpPr>
            <a:grpSpLocks/>
          </p:cNvGrpSpPr>
          <p:nvPr/>
        </p:nvGrpSpPr>
        <p:grpSpPr bwMode="auto">
          <a:xfrm>
            <a:off x="4427808" y="2332535"/>
            <a:ext cx="4822825" cy="585788"/>
            <a:chOff x="1973" y="754"/>
            <a:chExt cx="3038" cy="369"/>
          </a:xfrm>
        </p:grpSpPr>
        <p:sp>
          <p:nvSpPr>
            <p:cNvPr id="16" name="AutoShape 15">
              <a:extLst>
                <a:ext uri="{FF2B5EF4-FFF2-40B4-BE49-F238E27FC236}">
                  <a16:creationId xmlns:a16="http://schemas.microsoft.com/office/drawing/2014/main" id="{34DC4BA9-1C06-82D1-4701-9757134A5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754"/>
              <a:ext cx="3038" cy="363"/>
            </a:xfrm>
            <a:prstGeom prst="octagon">
              <a:avLst>
                <a:gd name="adj" fmla="val 2928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/>
                <a:t>قدر        لأقرب عدد كلي :</a:t>
              </a:r>
              <a:endParaRPr lang="en-US" altLang="en-US" sz="2400" b="1"/>
            </a:p>
          </p:txBody>
        </p:sp>
        <p:grpSp>
          <p:nvGrpSpPr>
            <p:cNvPr id="17" name="Group 163">
              <a:extLst>
                <a:ext uri="{FF2B5EF4-FFF2-40B4-BE49-F238E27FC236}">
                  <a16:creationId xmlns:a16="http://schemas.microsoft.com/office/drawing/2014/main" id="{34A701D4-D012-891C-980F-0D5F4B5CD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9" y="835"/>
              <a:ext cx="517" cy="288"/>
              <a:chOff x="1781" y="3459"/>
              <a:chExt cx="517" cy="288"/>
            </a:xfrm>
          </p:grpSpPr>
          <p:grpSp>
            <p:nvGrpSpPr>
              <p:cNvPr id="18" name="Group 164">
                <a:extLst>
                  <a:ext uri="{FF2B5EF4-FFF2-40B4-BE49-F238E27FC236}">
                    <a16:creationId xmlns:a16="http://schemas.microsoft.com/office/drawing/2014/main" id="{D0A46399-CDE7-0BED-D8E6-2057D23498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20" name="Line 165">
                  <a:extLst>
                    <a:ext uri="{FF2B5EF4-FFF2-40B4-BE49-F238E27FC236}">
                      <a16:creationId xmlns:a16="http://schemas.microsoft.com/office/drawing/2014/main" id="{7C194519-00F2-CFFF-CA6A-C4AB8E816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66">
                  <a:extLst>
                    <a:ext uri="{FF2B5EF4-FFF2-40B4-BE49-F238E27FC236}">
                      <a16:creationId xmlns:a16="http://schemas.microsoft.com/office/drawing/2014/main" id="{E6CAECB4-0763-F753-4810-FEE273CDD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67">
                  <a:extLst>
                    <a:ext uri="{FF2B5EF4-FFF2-40B4-BE49-F238E27FC236}">
                      <a16:creationId xmlns:a16="http://schemas.microsoft.com/office/drawing/2014/main" id="{EF335F48-AD12-4048-53CA-6EE7B81F8D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Text Box 168">
                <a:extLst>
                  <a:ext uri="{FF2B5EF4-FFF2-40B4-BE49-F238E27FC236}">
                    <a16:creationId xmlns:a16="http://schemas.microsoft.com/office/drawing/2014/main" id="{F900480A-1DFA-264A-466A-55FBDE5AF2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٨٣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23" name="AutoShape 179">
            <a:extLst>
              <a:ext uri="{FF2B5EF4-FFF2-40B4-BE49-F238E27FC236}">
                <a16:creationId xmlns:a16="http://schemas.microsoft.com/office/drawing/2014/main" id="{3EC2958D-39BF-E43A-E1BC-576ACE80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2754" y="3174119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٨٦</a:t>
            </a:r>
            <a:endParaRPr lang="en-US" altLang="en-US" sz="2800" b="1" dirty="0"/>
          </a:p>
        </p:txBody>
      </p:sp>
      <p:sp>
        <p:nvSpPr>
          <p:cNvPr id="24" name="AutoShape 180">
            <a:extLst>
              <a:ext uri="{FF2B5EF4-FFF2-40B4-BE49-F238E27FC236}">
                <a16:creationId xmlns:a16="http://schemas.microsoft.com/office/drawing/2014/main" id="{A312D35C-C44C-94B5-F48A-A5CB44912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7236" y="3171857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٨٣</a:t>
            </a:r>
            <a:endParaRPr lang="en-US" altLang="en-US" sz="2800" b="1" dirty="0"/>
          </a:p>
        </p:txBody>
      </p:sp>
      <p:sp>
        <p:nvSpPr>
          <p:cNvPr id="25" name="AutoShape 181">
            <a:extLst>
              <a:ext uri="{FF2B5EF4-FFF2-40B4-BE49-F238E27FC236}">
                <a16:creationId xmlns:a16="http://schemas.microsoft.com/office/drawing/2014/main" id="{00A83A13-4687-D0EA-F64B-69586510C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5767" y="3174119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٨٨</a:t>
            </a:r>
            <a:endParaRPr lang="en-US" altLang="en-US" sz="2800" b="1" dirty="0"/>
          </a:p>
        </p:txBody>
      </p:sp>
      <p:sp>
        <p:nvSpPr>
          <p:cNvPr id="26" name="AutoShape 182">
            <a:extLst>
              <a:ext uri="{FF2B5EF4-FFF2-40B4-BE49-F238E27FC236}">
                <a16:creationId xmlns:a16="http://schemas.microsoft.com/office/drawing/2014/main" id="{03875ECB-A5F3-84A0-93A1-81A87BAA9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494" y="3820691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١٠٠</a:t>
            </a:r>
            <a:endParaRPr lang="en-US" altLang="en-US" sz="2800" b="1" dirty="0"/>
          </a:p>
        </p:txBody>
      </p:sp>
      <p:sp>
        <p:nvSpPr>
          <p:cNvPr id="27" name="AutoShape 183">
            <a:extLst>
              <a:ext uri="{FF2B5EF4-FFF2-40B4-BE49-F238E27FC236}">
                <a16:creationId xmlns:a16="http://schemas.microsoft.com/office/drawing/2014/main" id="{FD0BA7B3-139E-4BC0-8ECE-B7322FA43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2082" y="3161042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٨٠</a:t>
            </a:r>
            <a:endParaRPr lang="en-US" altLang="en-US" sz="2800" b="1" dirty="0"/>
          </a:p>
        </p:txBody>
      </p:sp>
      <p:sp>
        <p:nvSpPr>
          <p:cNvPr id="28" name="AutoShape 184">
            <a:extLst>
              <a:ext uri="{FF2B5EF4-FFF2-40B4-BE49-F238E27FC236}">
                <a16:creationId xmlns:a16="http://schemas.microsoft.com/office/drawing/2014/main" id="{C11011CE-A76C-CD37-AD1A-DFDA2170E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8322" y="3158354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٨٢</a:t>
            </a:r>
            <a:endParaRPr lang="en-US" altLang="en-US" sz="2800" b="1" dirty="0"/>
          </a:p>
        </p:txBody>
      </p:sp>
      <p:sp>
        <p:nvSpPr>
          <p:cNvPr id="29" name="AutoShape 186">
            <a:extLst>
              <a:ext uri="{FF2B5EF4-FFF2-40B4-BE49-F238E27FC236}">
                <a16:creationId xmlns:a16="http://schemas.microsoft.com/office/drawing/2014/main" id="{C7D66767-4D6E-910C-9BBC-48A6B7358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250" y="315610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٨١</a:t>
            </a:r>
            <a:endParaRPr lang="en-US" altLang="en-US" sz="2800" b="1" dirty="0"/>
          </a:p>
        </p:txBody>
      </p:sp>
      <p:sp>
        <p:nvSpPr>
          <p:cNvPr id="30" name="AutoShape 187">
            <a:extLst>
              <a:ext uri="{FF2B5EF4-FFF2-40B4-BE49-F238E27FC236}">
                <a16:creationId xmlns:a16="http://schemas.microsoft.com/office/drawing/2014/main" id="{3E962F93-F919-8C1B-FF8F-65708C827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154" y="3174119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٨٤</a:t>
            </a:r>
            <a:endParaRPr lang="en-US" altLang="en-US" sz="2800" b="1" dirty="0"/>
          </a:p>
        </p:txBody>
      </p:sp>
      <p:sp>
        <p:nvSpPr>
          <p:cNvPr id="31" name="AutoShape 188">
            <a:extLst>
              <a:ext uri="{FF2B5EF4-FFF2-40B4-BE49-F238E27FC236}">
                <a16:creationId xmlns:a16="http://schemas.microsoft.com/office/drawing/2014/main" id="{EE646F73-9F89-66C0-EE03-CD0561CEA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454" y="3174119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٨٥</a:t>
            </a:r>
            <a:endParaRPr lang="en-US" altLang="en-US" sz="2800" b="1" dirty="0"/>
          </a:p>
        </p:txBody>
      </p:sp>
      <p:sp>
        <p:nvSpPr>
          <p:cNvPr id="32" name="AutoShape 189">
            <a:extLst>
              <a:ext uri="{FF2B5EF4-FFF2-40B4-BE49-F238E27FC236}">
                <a16:creationId xmlns:a16="http://schemas.microsoft.com/office/drawing/2014/main" id="{7F1126EB-0E7D-5254-12C9-8D27ABA10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811" y="3174119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٨٩</a:t>
            </a:r>
            <a:endParaRPr lang="en-US" altLang="en-US" sz="2800" b="1" dirty="0"/>
          </a:p>
        </p:txBody>
      </p:sp>
      <p:sp>
        <p:nvSpPr>
          <p:cNvPr id="33" name="AutoShape 201">
            <a:extLst>
              <a:ext uri="{FF2B5EF4-FFF2-40B4-BE49-F238E27FC236}">
                <a16:creationId xmlns:a16="http://schemas.microsoft.com/office/drawing/2014/main" id="{8AD924E8-0035-D4EB-D5DD-D49D4BA9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980" y="233262"/>
            <a:ext cx="5700713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800" b="1" dirty="0"/>
              <a:t>لتقدير جذر تربيعي لعدد غير مربع نتبع الآتي :</a:t>
            </a:r>
            <a:endParaRPr lang="en-US" altLang="en-US" sz="2800" b="1" dirty="0"/>
          </a:p>
        </p:txBody>
      </p:sp>
      <p:sp>
        <p:nvSpPr>
          <p:cNvPr id="34" name="Text Box 202">
            <a:extLst>
              <a:ext uri="{FF2B5EF4-FFF2-40B4-BE49-F238E27FC236}">
                <a16:creationId xmlns:a16="http://schemas.microsoft.com/office/drawing/2014/main" id="{4293BE7C-8061-96EA-91F9-14BD8FB2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917" y="836455"/>
            <a:ext cx="6624638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CCC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(١) نحصر العدد الموجود تحت الجذر بين أقرب عددين مربعين .</a:t>
            </a:r>
            <a:endParaRPr lang="en-US" altLang="en-US" sz="2400" b="1" dirty="0"/>
          </a:p>
        </p:txBody>
      </p:sp>
      <p:sp>
        <p:nvSpPr>
          <p:cNvPr id="35" name="Text Box 203">
            <a:extLst>
              <a:ext uri="{FF2B5EF4-FFF2-40B4-BE49-F238E27FC236}">
                <a16:creationId xmlns:a16="http://schemas.microsoft.com/office/drawing/2014/main" id="{1C7750A6-4F17-2975-BBF0-866E0E0F9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917" y="1268255"/>
            <a:ext cx="6624638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CCC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(٢) نعين العدد الأقرب له .</a:t>
            </a:r>
            <a:endParaRPr lang="en-US" altLang="en-US" sz="2400" b="1" dirty="0"/>
          </a:p>
        </p:txBody>
      </p:sp>
      <p:sp>
        <p:nvSpPr>
          <p:cNvPr id="36" name="Text Box 204">
            <a:extLst>
              <a:ext uri="{FF2B5EF4-FFF2-40B4-BE49-F238E27FC236}">
                <a16:creationId xmlns:a16="http://schemas.microsoft.com/office/drawing/2014/main" id="{538EC980-1AA8-D089-7772-4A74F4F67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917" y="1701642"/>
            <a:ext cx="6624638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CCCC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(٣) نحسب جذر العدد المربع الأقرب .</a:t>
            </a:r>
            <a:endParaRPr lang="en-US" altLang="en-US" sz="2400" b="1" dirty="0"/>
          </a:p>
        </p:txBody>
      </p:sp>
      <p:sp>
        <p:nvSpPr>
          <p:cNvPr id="37" name="AutoShape 207">
            <a:extLst>
              <a:ext uri="{FF2B5EF4-FFF2-40B4-BE49-F238E27FC236}">
                <a16:creationId xmlns:a16="http://schemas.microsoft.com/office/drawing/2014/main" id="{98DBF3F3-16E2-F45F-9EDC-C1D5E20D2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337" y="316451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٨٣</a:t>
            </a:r>
            <a:endParaRPr lang="en-US" altLang="en-US" sz="2800" b="1" dirty="0"/>
          </a:p>
        </p:txBody>
      </p:sp>
      <p:sp>
        <p:nvSpPr>
          <p:cNvPr id="38" name="AutoShape 208">
            <a:extLst>
              <a:ext uri="{FF2B5EF4-FFF2-40B4-BE49-F238E27FC236}">
                <a16:creationId xmlns:a16="http://schemas.microsoft.com/office/drawing/2014/main" id="{68B34A12-F1C4-42FA-B57F-21A504CAF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636" y="5251015"/>
            <a:ext cx="4064313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r>
              <a:rPr lang="ar-SA" altLang="en-US" sz="2800" b="1" dirty="0"/>
              <a:t>٨٣ أقرب إلى ٨١ منه إلى ١٠٠</a:t>
            </a:r>
            <a:endParaRPr lang="en-US" altLang="en-US" sz="2800" b="1" dirty="0"/>
          </a:p>
        </p:txBody>
      </p:sp>
      <p:grpSp>
        <p:nvGrpSpPr>
          <p:cNvPr id="39" name="Group 223">
            <a:extLst>
              <a:ext uri="{FF2B5EF4-FFF2-40B4-BE49-F238E27FC236}">
                <a16:creationId xmlns:a16="http://schemas.microsoft.com/office/drawing/2014/main" id="{71807B5A-DBB2-E0D1-E04D-E9CECAE7F592}"/>
              </a:ext>
            </a:extLst>
          </p:cNvPr>
          <p:cNvGrpSpPr>
            <a:grpSpLocks/>
          </p:cNvGrpSpPr>
          <p:nvPr/>
        </p:nvGrpSpPr>
        <p:grpSpPr bwMode="auto">
          <a:xfrm>
            <a:off x="9484387" y="5430403"/>
            <a:ext cx="1074737" cy="457200"/>
            <a:chOff x="4807" y="3566"/>
            <a:chExt cx="677" cy="288"/>
          </a:xfrm>
        </p:grpSpPr>
        <p:grpSp>
          <p:nvGrpSpPr>
            <p:cNvPr id="40" name="Group 172">
              <a:extLst>
                <a:ext uri="{FF2B5EF4-FFF2-40B4-BE49-F238E27FC236}">
                  <a16:creationId xmlns:a16="http://schemas.microsoft.com/office/drawing/2014/main" id="{527E24D6-2AAC-8DED-2EA9-2E5B170149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7" y="3566"/>
              <a:ext cx="517" cy="288"/>
              <a:chOff x="1781" y="3459"/>
              <a:chExt cx="517" cy="288"/>
            </a:xfrm>
          </p:grpSpPr>
          <p:grpSp>
            <p:nvGrpSpPr>
              <p:cNvPr id="42" name="Group 173">
                <a:extLst>
                  <a:ext uri="{FF2B5EF4-FFF2-40B4-BE49-F238E27FC236}">
                    <a16:creationId xmlns:a16="http://schemas.microsoft.com/office/drawing/2014/main" id="{B3CD50C0-5E67-C468-820B-DAA51527FA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44" name="Line 174">
                  <a:extLst>
                    <a:ext uri="{FF2B5EF4-FFF2-40B4-BE49-F238E27FC236}">
                      <a16:creationId xmlns:a16="http://schemas.microsoft.com/office/drawing/2014/main" id="{C38A8EBA-7DEF-2562-CB08-7807462124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75">
                  <a:extLst>
                    <a:ext uri="{FF2B5EF4-FFF2-40B4-BE49-F238E27FC236}">
                      <a16:creationId xmlns:a16="http://schemas.microsoft.com/office/drawing/2014/main" id="{2879FFCE-9CAE-3B8C-71FF-12A08297C6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76">
                  <a:extLst>
                    <a:ext uri="{FF2B5EF4-FFF2-40B4-BE49-F238E27FC236}">
                      <a16:creationId xmlns:a16="http://schemas.microsoft.com/office/drawing/2014/main" id="{FEE28198-F4E0-FCBD-F3E5-A16C917F3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Text Box 177">
                <a:extLst>
                  <a:ext uri="{FF2B5EF4-FFF2-40B4-BE49-F238E27FC236}">
                    <a16:creationId xmlns:a16="http://schemas.microsoft.com/office/drawing/2014/main" id="{B5117FE7-CFEF-1239-E39F-A83ED0150F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٨١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41" name="Text Box 210">
              <a:extLst>
                <a:ext uri="{FF2B5EF4-FFF2-40B4-BE49-F238E27FC236}">
                  <a16:creationId xmlns:a16="http://schemas.microsoft.com/office/drawing/2014/main" id="{0E5BCF49-DC7E-E54A-7719-C41D1FF7B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56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0033CC"/>
                  </a:solidFill>
                </a:rPr>
                <a:t>=</a:t>
              </a:r>
              <a:endParaRPr lang="en-US" altLang="en-US" sz="2400" b="1">
                <a:solidFill>
                  <a:srgbClr val="0033CC"/>
                </a:solidFill>
              </a:endParaRPr>
            </a:p>
          </p:txBody>
        </p:sp>
      </p:grpSp>
      <p:sp>
        <p:nvSpPr>
          <p:cNvPr id="47" name="Text Box 211">
            <a:extLst>
              <a:ext uri="{FF2B5EF4-FFF2-40B4-BE49-F238E27FC236}">
                <a16:creationId xmlns:a16="http://schemas.microsoft.com/office/drawing/2014/main" id="{DA39424F-5966-7A03-6A0E-6133CD2FC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412" y="5430403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0033CC"/>
                </a:solidFill>
              </a:rPr>
              <a:t>٩</a:t>
            </a:r>
            <a:endParaRPr lang="en-US" altLang="en-US" sz="2400" b="1" dirty="0">
              <a:solidFill>
                <a:srgbClr val="0033CC"/>
              </a:solidFill>
            </a:endParaRPr>
          </a:p>
        </p:txBody>
      </p:sp>
      <p:grpSp>
        <p:nvGrpSpPr>
          <p:cNvPr id="48" name="Group 219">
            <a:extLst>
              <a:ext uri="{FF2B5EF4-FFF2-40B4-BE49-F238E27FC236}">
                <a16:creationId xmlns:a16="http://schemas.microsoft.com/office/drawing/2014/main" id="{C7C39A76-B2AD-A913-9817-466D5F293545}"/>
              </a:ext>
            </a:extLst>
          </p:cNvPr>
          <p:cNvGrpSpPr>
            <a:grpSpLocks/>
          </p:cNvGrpSpPr>
          <p:nvPr/>
        </p:nvGrpSpPr>
        <p:grpSpPr bwMode="auto">
          <a:xfrm>
            <a:off x="6712612" y="6044765"/>
            <a:ext cx="3900487" cy="520700"/>
            <a:chOff x="3061" y="3884"/>
            <a:chExt cx="2457" cy="328"/>
          </a:xfrm>
        </p:grpSpPr>
        <p:sp>
          <p:nvSpPr>
            <p:cNvPr id="49" name="AutoShape 212">
              <a:extLst>
                <a:ext uri="{FF2B5EF4-FFF2-40B4-BE49-F238E27FC236}">
                  <a16:creationId xmlns:a16="http://schemas.microsoft.com/office/drawing/2014/main" id="{857A6BBC-1624-453A-6F48-9A24C9C91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3884"/>
              <a:ext cx="2457" cy="31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altLang="en-US" sz="2800" b="1" dirty="0"/>
                <a:t>أي أن أفضل تقدير لـ       هو ٩</a:t>
              </a:r>
              <a:endParaRPr lang="en-US" altLang="en-US" sz="2800" b="1" dirty="0"/>
            </a:p>
          </p:txBody>
        </p:sp>
        <p:grpSp>
          <p:nvGrpSpPr>
            <p:cNvPr id="50" name="Group 213">
              <a:extLst>
                <a:ext uri="{FF2B5EF4-FFF2-40B4-BE49-F238E27FC236}">
                  <a16:creationId xmlns:a16="http://schemas.microsoft.com/office/drawing/2014/main" id="{A14F5D63-1F23-E941-03AF-24AE313F8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6" y="3924"/>
              <a:ext cx="517" cy="288"/>
              <a:chOff x="1781" y="3459"/>
              <a:chExt cx="517" cy="288"/>
            </a:xfrm>
          </p:grpSpPr>
          <p:grpSp>
            <p:nvGrpSpPr>
              <p:cNvPr id="51" name="Group 214">
                <a:extLst>
                  <a:ext uri="{FF2B5EF4-FFF2-40B4-BE49-F238E27FC236}">
                    <a16:creationId xmlns:a16="http://schemas.microsoft.com/office/drawing/2014/main" id="{D59EEBCC-D1FB-77A2-0C23-FBED6CC27B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" y="3475"/>
                <a:ext cx="362" cy="182"/>
                <a:chOff x="2064" y="2251"/>
                <a:chExt cx="362" cy="272"/>
              </a:xfrm>
            </p:grpSpPr>
            <p:sp>
              <p:nvSpPr>
                <p:cNvPr id="53" name="Line 215">
                  <a:extLst>
                    <a:ext uri="{FF2B5EF4-FFF2-40B4-BE49-F238E27FC236}">
                      <a16:creationId xmlns:a16="http://schemas.microsoft.com/office/drawing/2014/main" id="{875D96A0-2D4F-05E3-7A70-9577748D44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81" y="2341"/>
                  <a:ext cx="45" cy="18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16">
                  <a:extLst>
                    <a:ext uri="{FF2B5EF4-FFF2-40B4-BE49-F238E27FC236}">
                      <a16:creationId xmlns:a16="http://schemas.microsoft.com/office/drawing/2014/main" id="{35E0871A-BB97-AC2D-CB3C-573DE522D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2251"/>
                  <a:ext cx="45" cy="2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17">
                  <a:extLst>
                    <a:ext uri="{FF2B5EF4-FFF2-40B4-BE49-F238E27FC236}">
                      <a16:creationId xmlns:a16="http://schemas.microsoft.com/office/drawing/2014/main" id="{838C096D-E357-0819-9720-B2CB82A3C6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4" y="2251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" name="Text Box 218">
                <a:extLst>
                  <a:ext uri="{FF2B5EF4-FFF2-40B4-BE49-F238E27FC236}">
                    <a16:creationId xmlns:a16="http://schemas.microsoft.com/office/drawing/2014/main" id="{AB39DDD4-FE52-F8E4-D7EA-268B723DDD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3459"/>
                <a:ext cx="5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33CC"/>
                    </a:solidFill>
                  </a:rPr>
                  <a:t>٨٣</a:t>
                </a:r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56" name="Group 227">
            <a:extLst>
              <a:ext uri="{FF2B5EF4-FFF2-40B4-BE49-F238E27FC236}">
                <a16:creationId xmlns:a16="http://schemas.microsoft.com/office/drawing/2014/main" id="{1A2FAA1D-9FF6-C036-1A2F-59D646A21B5B}"/>
              </a:ext>
            </a:extLst>
          </p:cNvPr>
          <p:cNvGrpSpPr>
            <a:grpSpLocks/>
          </p:cNvGrpSpPr>
          <p:nvPr/>
        </p:nvGrpSpPr>
        <p:grpSpPr bwMode="auto">
          <a:xfrm>
            <a:off x="7314274" y="4460440"/>
            <a:ext cx="3105150" cy="709613"/>
            <a:chOff x="3440" y="2886"/>
            <a:chExt cx="1956" cy="447"/>
          </a:xfrm>
        </p:grpSpPr>
        <p:sp>
          <p:nvSpPr>
            <p:cNvPr id="57" name="Text Box 169">
              <a:extLst>
                <a:ext uri="{FF2B5EF4-FFF2-40B4-BE49-F238E27FC236}">
                  <a16:creationId xmlns:a16="http://schemas.microsoft.com/office/drawing/2014/main" id="{FBA631AF-6195-20A0-4C0B-745095F4F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2891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58" name="AutoShape 206">
              <a:extLst>
                <a:ext uri="{FF2B5EF4-FFF2-40B4-BE49-F238E27FC236}">
                  <a16:creationId xmlns:a16="http://schemas.microsoft.com/office/drawing/2014/main" id="{6571BB15-C60A-A048-E9D4-856885C1D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٨٣</a:t>
              </a:r>
              <a:endParaRPr lang="en-US" altLang="en-US" sz="2800" b="1" dirty="0"/>
            </a:p>
          </p:txBody>
        </p:sp>
        <p:sp>
          <p:nvSpPr>
            <p:cNvPr id="59" name="Text Box 209">
              <a:extLst>
                <a:ext uri="{FF2B5EF4-FFF2-40B4-BE49-F238E27FC236}">
                  <a16:creationId xmlns:a16="http://schemas.microsoft.com/office/drawing/2014/main" id="{9C92FB7B-1189-0C60-2E1D-6A560CE82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2886"/>
              <a:ext cx="4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4000" b="1">
                  <a:solidFill>
                    <a:srgbClr val="0033CC"/>
                  </a:solidFill>
                </a:rPr>
                <a:t>&lt;</a:t>
              </a:r>
              <a:endParaRPr lang="en-US" altLang="en-US" sz="4000" b="1">
                <a:solidFill>
                  <a:srgbClr val="0033CC"/>
                </a:solidFill>
              </a:endParaRPr>
            </a:p>
          </p:txBody>
        </p:sp>
        <p:sp>
          <p:nvSpPr>
            <p:cNvPr id="60" name="AutoShape 221">
              <a:extLst>
                <a:ext uri="{FF2B5EF4-FFF2-40B4-BE49-F238E27FC236}">
                  <a16:creationId xmlns:a16="http://schemas.microsoft.com/office/drawing/2014/main" id="{DB7A1E16-B967-24D1-C634-C02742B46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٨١</a:t>
              </a:r>
              <a:endParaRPr lang="en-US" altLang="en-US" sz="2800" b="1" dirty="0"/>
            </a:p>
          </p:txBody>
        </p:sp>
        <p:sp>
          <p:nvSpPr>
            <p:cNvPr id="61" name="AutoShape 222">
              <a:extLst>
                <a:ext uri="{FF2B5EF4-FFF2-40B4-BE49-F238E27FC236}">
                  <a16:creationId xmlns:a16="http://schemas.microsoft.com/office/drawing/2014/main" id="{86233714-3D03-2FEA-9CEF-E8A5FBD90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939"/>
              <a:ext cx="408" cy="31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ar-SA" altLang="en-US" sz="2800" b="1" dirty="0"/>
                <a:t>١٠٠</a:t>
              </a:r>
              <a:endParaRPr lang="en-US" altLang="en-US" sz="2800" b="1" dirty="0"/>
            </a:p>
          </p:txBody>
        </p:sp>
      </p:grpSp>
      <p:sp>
        <p:nvSpPr>
          <p:cNvPr id="62" name="AutoShape 224">
            <a:extLst>
              <a:ext uri="{FF2B5EF4-FFF2-40B4-BE49-F238E27FC236}">
                <a16:creationId xmlns:a16="http://schemas.microsoft.com/office/drawing/2014/main" id="{170E7AED-0D61-C6A2-4F9A-660211E4E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008" y="3175602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٨٣</a:t>
            </a:r>
            <a:endParaRPr lang="en-US" altLang="en-US" sz="2800" b="1" dirty="0"/>
          </a:p>
        </p:txBody>
      </p:sp>
      <p:sp>
        <p:nvSpPr>
          <p:cNvPr id="63" name="AutoShape 225">
            <a:extLst>
              <a:ext uri="{FF2B5EF4-FFF2-40B4-BE49-F238E27FC236}">
                <a16:creationId xmlns:a16="http://schemas.microsoft.com/office/drawing/2014/main" id="{5A3F9C9B-0114-33FE-D956-006AED7FE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2636" y="3165979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٨١</a:t>
            </a:r>
            <a:endParaRPr lang="en-US" altLang="en-US" sz="2800" b="1" dirty="0"/>
          </a:p>
        </p:txBody>
      </p:sp>
      <p:sp>
        <p:nvSpPr>
          <p:cNvPr id="64" name="AutoShape 226">
            <a:extLst>
              <a:ext uri="{FF2B5EF4-FFF2-40B4-BE49-F238E27FC236}">
                <a16:creationId xmlns:a16="http://schemas.microsoft.com/office/drawing/2014/main" id="{05CAA279-0CB5-6ACE-60AF-73D04489E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936" y="3819955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١٠٠</a:t>
            </a:r>
            <a:endParaRPr lang="en-US" altLang="en-US" sz="2800" b="1" dirty="0"/>
          </a:p>
        </p:txBody>
      </p:sp>
      <p:sp>
        <p:nvSpPr>
          <p:cNvPr id="65" name="AutoShape 179">
            <a:extLst>
              <a:ext uri="{FF2B5EF4-FFF2-40B4-BE49-F238E27FC236}">
                <a16:creationId xmlns:a16="http://schemas.microsoft.com/office/drawing/2014/main" id="{14CFCDF6-2F91-671C-6A2B-44375904E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611" y="3210387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٩٢</a:t>
            </a:r>
            <a:endParaRPr lang="en-US" altLang="en-US" sz="2800" b="1" dirty="0"/>
          </a:p>
        </p:txBody>
      </p:sp>
      <p:sp>
        <p:nvSpPr>
          <p:cNvPr id="66" name="AutoShape 181">
            <a:extLst>
              <a:ext uri="{FF2B5EF4-FFF2-40B4-BE49-F238E27FC236}">
                <a16:creationId xmlns:a16="http://schemas.microsoft.com/office/drawing/2014/main" id="{CE2FEF75-F5D9-16A2-B9EB-1D649FD79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624" y="3210387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٩٤</a:t>
            </a:r>
            <a:endParaRPr lang="en-US" altLang="en-US" sz="2800" b="1" dirty="0"/>
          </a:p>
        </p:txBody>
      </p:sp>
      <p:sp>
        <p:nvSpPr>
          <p:cNvPr id="67" name="AutoShape 187">
            <a:extLst>
              <a:ext uri="{FF2B5EF4-FFF2-40B4-BE49-F238E27FC236}">
                <a16:creationId xmlns:a16="http://schemas.microsoft.com/office/drawing/2014/main" id="{B56DC7E8-D852-BE6A-B5DB-817C9880C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393" y="3191477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٩٠</a:t>
            </a:r>
            <a:endParaRPr lang="en-US" altLang="en-US" sz="2800" b="1" dirty="0"/>
          </a:p>
        </p:txBody>
      </p:sp>
      <p:sp>
        <p:nvSpPr>
          <p:cNvPr id="68" name="AutoShape 188">
            <a:extLst>
              <a:ext uri="{FF2B5EF4-FFF2-40B4-BE49-F238E27FC236}">
                <a16:creationId xmlns:a16="http://schemas.microsoft.com/office/drawing/2014/main" id="{D8ACDD2D-25CA-AAFA-6D38-E604A722C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311" y="3210387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٩١</a:t>
            </a:r>
            <a:endParaRPr lang="en-US" altLang="en-US" sz="2800" b="1" dirty="0"/>
          </a:p>
        </p:txBody>
      </p:sp>
      <p:sp>
        <p:nvSpPr>
          <p:cNvPr id="69" name="AutoShape 189">
            <a:extLst>
              <a:ext uri="{FF2B5EF4-FFF2-40B4-BE49-F238E27FC236}">
                <a16:creationId xmlns:a16="http://schemas.microsoft.com/office/drawing/2014/main" id="{0F591FEA-E1E4-EA65-F41B-EFB44CF83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668" y="3210387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٩٥</a:t>
            </a:r>
            <a:endParaRPr lang="en-US" altLang="en-US" sz="2800" b="1" dirty="0"/>
          </a:p>
        </p:txBody>
      </p:sp>
      <p:sp>
        <p:nvSpPr>
          <p:cNvPr id="70" name="AutoShape 207">
            <a:extLst>
              <a:ext uri="{FF2B5EF4-FFF2-40B4-BE49-F238E27FC236}">
                <a16:creationId xmlns:a16="http://schemas.microsoft.com/office/drawing/2014/main" id="{2E5EC805-7198-E3B6-6938-BBF39C9CB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194" y="320078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٩٣</a:t>
            </a:r>
            <a:endParaRPr lang="en-US" altLang="en-US" sz="2800" b="1" dirty="0"/>
          </a:p>
        </p:txBody>
      </p:sp>
      <p:sp>
        <p:nvSpPr>
          <p:cNvPr id="76" name="AutoShape 179">
            <a:extLst>
              <a:ext uri="{FF2B5EF4-FFF2-40B4-BE49-F238E27FC236}">
                <a16:creationId xmlns:a16="http://schemas.microsoft.com/office/drawing/2014/main" id="{9A8F3168-BB62-94DE-B749-4136D7EF0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58" y="380618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٩٧</a:t>
            </a:r>
            <a:endParaRPr lang="en-US" altLang="en-US" sz="2800" b="1" dirty="0"/>
          </a:p>
        </p:txBody>
      </p:sp>
      <p:sp>
        <p:nvSpPr>
          <p:cNvPr id="77" name="AutoShape 181">
            <a:extLst>
              <a:ext uri="{FF2B5EF4-FFF2-40B4-BE49-F238E27FC236}">
                <a16:creationId xmlns:a16="http://schemas.microsoft.com/office/drawing/2014/main" id="{B973D742-20A7-CAD6-76DB-E01BBDD65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71" y="380618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٩٩</a:t>
            </a:r>
            <a:endParaRPr lang="en-US" altLang="en-US" sz="2800" b="1" dirty="0"/>
          </a:p>
        </p:txBody>
      </p:sp>
      <p:sp>
        <p:nvSpPr>
          <p:cNvPr id="78" name="AutoShape 188">
            <a:extLst>
              <a:ext uri="{FF2B5EF4-FFF2-40B4-BE49-F238E27FC236}">
                <a16:creationId xmlns:a16="http://schemas.microsoft.com/office/drawing/2014/main" id="{0123E7D1-BBD2-D4A4-5D94-63F74EE0C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758" y="3806183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٩٦</a:t>
            </a:r>
            <a:endParaRPr lang="en-US" altLang="en-US" sz="2800" b="1" dirty="0"/>
          </a:p>
        </p:txBody>
      </p:sp>
      <p:sp>
        <p:nvSpPr>
          <p:cNvPr id="80" name="AutoShape 207">
            <a:extLst>
              <a:ext uri="{FF2B5EF4-FFF2-40B4-BE49-F238E27FC236}">
                <a16:creationId xmlns:a16="http://schemas.microsoft.com/office/drawing/2014/main" id="{4178EA70-CCCB-E5BE-9D0D-070CBCD45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641" y="3796579"/>
            <a:ext cx="647700" cy="5048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altLang="en-US" sz="2800" b="1" dirty="0"/>
              <a:t>٩٨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3802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6" grpId="0" animBg="1"/>
      <p:bldP spid="77" grpId="0" animBg="1"/>
      <p:bldP spid="78" grpId="0" animBg="1"/>
      <p:bldP spid="8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1370</Words>
  <Application>Microsoft Macintosh PowerPoint</Application>
  <PresentationFormat>شاشة عريضة</PresentationFormat>
  <Paragraphs>814</Paragraphs>
  <Slides>26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42" baseType="lpstr">
      <vt:lpstr>Apple SD Gothic Neo</vt:lpstr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Menlo</vt:lpstr>
      <vt:lpstr>Muna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45</cp:revision>
  <dcterms:created xsi:type="dcterms:W3CDTF">2021-08-28T07:17:54Z</dcterms:created>
  <dcterms:modified xsi:type="dcterms:W3CDTF">2022-09-29T06:07:34Z</dcterms:modified>
</cp:coreProperties>
</file>