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8"/>
  </p:notesMasterIdLst>
  <p:sldIdLst>
    <p:sldId id="273" r:id="rId2"/>
    <p:sldId id="379" r:id="rId3"/>
    <p:sldId id="360" r:id="rId4"/>
    <p:sldId id="258" r:id="rId5"/>
    <p:sldId id="350" r:id="rId6"/>
    <p:sldId id="383" r:id="rId7"/>
    <p:sldId id="380" r:id="rId8"/>
    <p:sldId id="384" r:id="rId9"/>
    <p:sldId id="381" r:id="rId10"/>
    <p:sldId id="386" r:id="rId11"/>
    <p:sldId id="388" r:id="rId12"/>
    <p:sldId id="387" r:id="rId13"/>
    <p:sldId id="385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382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3"/>
            <p14:sldId id="380"/>
            <p14:sldId id="384"/>
            <p14:sldId id="381"/>
            <p14:sldId id="386"/>
            <p14:sldId id="388"/>
            <p14:sldId id="387"/>
            <p14:sldId id="385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CAFFE3"/>
    <a:srgbClr val="FFCADF"/>
    <a:srgbClr val="FFA8AE"/>
    <a:srgbClr val="FFD8F4"/>
    <a:srgbClr val="AEFFCC"/>
    <a:srgbClr val="A5FFD8"/>
    <a:srgbClr val="E3E0FF"/>
    <a:srgbClr val="FFC8BC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commons.wikimedia.org/wiki/File:Basmala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9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5357651-BC8E-109E-0258-70B4BBBAB4DA}"/>
              </a:ext>
            </a:extLst>
          </p:cNvPr>
          <p:cNvGrpSpPr>
            <a:grpSpLocks/>
          </p:cNvGrpSpPr>
          <p:nvPr/>
        </p:nvGrpSpPr>
        <p:grpSpPr bwMode="auto">
          <a:xfrm>
            <a:off x="4603820" y="7361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CDF2A0B-1713-F4FC-BF26-6CB108238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D53FAA3-3159-C334-DC27-680FC8F5A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162">
            <a:extLst>
              <a:ext uri="{FF2B5EF4-FFF2-40B4-BE49-F238E27FC236}">
                <a16:creationId xmlns:a16="http://schemas.microsoft.com/office/drawing/2014/main" id="{1A21C9C5-E9B4-241F-425D-B4A8CE4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82" y="1875431"/>
            <a:ext cx="4249738" cy="4535488"/>
          </a:xfrm>
          <a:prstGeom prst="bevel">
            <a:avLst>
              <a:gd name="adj" fmla="val 5514"/>
            </a:avLst>
          </a:prstGeom>
          <a:gradFill rotWithShape="1">
            <a:gsLst>
              <a:gs pos="0">
                <a:srgbClr val="FF9966"/>
              </a:gs>
              <a:gs pos="50000">
                <a:srgbClr val="FFFFCC"/>
              </a:gs>
              <a:gs pos="100000">
                <a:srgbClr val="FF99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" name="AutoShape 163">
            <a:extLst>
              <a:ext uri="{FF2B5EF4-FFF2-40B4-BE49-F238E27FC236}">
                <a16:creationId xmlns:a16="http://schemas.microsoft.com/office/drawing/2014/main" id="{73AB3E62-C269-72EB-C508-DED161A0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332" y="1875431"/>
            <a:ext cx="4249738" cy="4535488"/>
          </a:xfrm>
          <a:prstGeom prst="bevel">
            <a:avLst>
              <a:gd name="adj" fmla="val 5514"/>
            </a:avLst>
          </a:prstGeom>
          <a:gradFill rotWithShape="1">
            <a:gsLst>
              <a:gs pos="0">
                <a:srgbClr val="FF9966"/>
              </a:gs>
              <a:gs pos="50000">
                <a:srgbClr val="FFFFCC"/>
              </a:gs>
              <a:gs pos="100000">
                <a:srgbClr val="FF99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102">
            <a:extLst>
              <a:ext uri="{FF2B5EF4-FFF2-40B4-BE49-F238E27FC236}">
                <a16:creationId xmlns:a16="http://schemas.microsoft.com/office/drawing/2014/main" id="{15BC63CF-71BC-D144-AB9E-34DD63FA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032" y="2307231"/>
            <a:ext cx="27352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كسورها منتهية</a:t>
            </a:r>
            <a:endParaRPr lang="en-US" altLang="en-US" sz="2400" b="1"/>
          </a:p>
        </p:txBody>
      </p:sp>
      <p:sp>
        <p:nvSpPr>
          <p:cNvPr id="14" name="AutoShape 165">
            <a:extLst>
              <a:ext uri="{FF2B5EF4-FFF2-40B4-BE49-F238E27FC236}">
                <a16:creationId xmlns:a16="http://schemas.microsoft.com/office/drawing/2014/main" id="{E3EA9769-9675-D32D-F39C-868770F823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03476" y="901500"/>
            <a:ext cx="576263" cy="504825"/>
          </a:xfrm>
          <a:prstGeom prst="leftArrow">
            <a:avLst>
              <a:gd name="adj1" fmla="val 50000"/>
              <a:gd name="adj2" fmla="val 28538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6" name="Rectangle 167">
            <a:extLst>
              <a:ext uri="{FF2B5EF4-FFF2-40B4-BE49-F238E27FC236}">
                <a16:creationId xmlns:a16="http://schemas.microsoft.com/office/drawing/2014/main" id="{F985DBC7-7083-7790-6704-A2BFF741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45" y="649881"/>
            <a:ext cx="144462" cy="433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7" name="Rectangle 168">
            <a:extLst>
              <a:ext uri="{FF2B5EF4-FFF2-40B4-BE49-F238E27FC236}">
                <a16:creationId xmlns:a16="http://schemas.microsoft.com/office/drawing/2014/main" id="{44CE441E-BF84-89C1-AD93-20C1F039E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045" y="865781"/>
            <a:ext cx="2089150" cy="2174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8" name="AutoShape 169">
            <a:extLst>
              <a:ext uri="{FF2B5EF4-FFF2-40B4-BE49-F238E27FC236}">
                <a16:creationId xmlns:a16="http://schemas.microsoft.com/office/drawing/2014/main" id="{4D34E2A9-B128-DD86-2E80-2316BB229B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0363" y="901500"/>
            <a:ext cx="576263" cy="504825"/>
          </a:xfrm>
          <a:prstGeom prst="leftArrow">
            <a:avLst>
              <a:gd name="adj1" fmla="val 50000"/>
              <a:gd name="adj2" fmla="val 28538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9" name="Rectangle 170">
            <a:extLst>
              <a:ext uri="{FF2B5EF4-FFF2-40B4-BE49-F238E27FC236}">
                <a16:creationId xmlns:a16="http://schemas.microsoft.com/office/drawing/2014/main" id="{0D9F4EE0-B519-763C-81B3-BBD17B1C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82" y="865781"/>
            <a:ext cx="2089150" cy="2174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0" name="AutoShape 171">
            <a:extLst>
              <a:ext uri="{FF2B5EF4-FFF2-40B4-BE49-F238E27FC236}">
                <a16:creationId xmlns:a16="http://schemas.microsoft.com/office/drawing/2014/main" id="{F9CDE220-E082-8E44-DB2B-D88DBAEF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70" y="1516656"/>
            <a:ext cx="3887787" cy="587375"/>
          </a:xfrm>
          <a:custGeom>
            <a:avLst/>
            <a:gdLst>
              <a:gd name="T0" fmla="*/ 3680978 w 21600"/>
              <a:gd name="T1" fmla="*/ 293688 h 21600"/>
              <a:gd name="T2" fmla="*/ 1943894 w 21600"/>
              <a:gd name="T3" fmla="*/ 587375 h 21600"/>
              <a:gd name="T4" fmla="*/ 206809 w 21600"/>
              <a:gd name="T5" fmla="*/ 293688 h 21600"/>
              <a:gd name="T6" fmla="*/ 19438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49 w 21600"/>
              <a:gd name="T13" fmla="*/ 2949 h 21600"/>
              <a:gd name="T14" fmla="*/ 18651 w 21600"/>
              <a:gd name="T15" fmla="*/ 186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98" y="21600"/>
                </a:lnTo>
                <a:lnTo>
                  <a:pt x="193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rgbClr val="FFFFCC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النسبية</a:t>
            </a:r>
            <a:endParaRPr lang="en-US" altLang="en-US" sz="2400" b="1"/>
          </a:p>
        </p:txBody>
      </p:sp>
      <p:sp>
        <p:nvSpPr>
          <p:cNvPr id="21" name="AutoShape 172">
            <a:extLst>
              <a:ext uri="{FF2B5EF4-FFF2-40B4-BE49-F238E27FC236}">
                <a16:creationId xmlns:a16="http://schemas.microsoft.com/office/drawing/2014/main" id="{FAB3479C-E42F-103D-A4D3-F1EA35D1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5" y="1515069"/>
            <a:ext cx="3887787" cy="587375"/>
          </a:xfrm>
          <a:custGeom>
            <a:avLst/>
            <a:gdLst>
              <a:gd name="T0" fmla="*/ 3680978 w 21600"/>
              <a:gd name="T1" fmla="*/ 293688 h 21600"/>
              <a:gd name="T2" fmla="*/ 1943894 w 21600"/>
              <a:gd name="T3" fmla="*/ 587375 h 21600"/>
              <a:gd name="T4" fmla="*/ 206809 w 21600"/>
              <a:gd name="T5" fmla="*/ 293688 h 21600"/>
              <a:gd name="T6" fmla="*/ 19438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49 w 21600"/>
              <a:gd name="T13" fmla="*/ 2949 h 21600"/>
              <a:gd name="T14" fmla="*/ 18651 w 21600"/>
              <a:gd name="T15" fmla="*/ 186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98" y="21600"/>
                </a:lnTo>
                <a:lnTo>
                  <a:pt x="193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rgbClr val="FFFFCC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غير النسبية</a:t>
            </a:r>
            <a:endParaRPr lang="en-US" altLang="en-US" sz="2400" b="1"/>
          </a:p>
        </p:txBody>
      </p:sp>
      <p:sp>
        <p:nvSpPr>
          <p:cNvPr id="22" name="AutoShape 174">
            <a:extLst>
              <a:ext uri="{FF2B5EF4-FFF2-40B4-BE49-F238E27FC236}">
                <a16:creationId xmlns:a16="http://schemas.microsoft.com/office/drawing/2014/main" id="{BBA20739-3ACD-37D5-F155-6B0085AB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07" y="4250331"/>
            <a:ext cx="3240088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كسورها غير منتهية ومتكررة</a:t>
            </a:r>
            <a:endParaRPr lang="en-US" altLang="en-US" sz="2400" b="1"/>
          </a:p>
        </p:txBody>
      </p:sp>
      <p:sp>
        <p:nvSpPr>
          <p:cNvPr id="23" name="AutoShape 178">
            <a:extLst>
              <a:ext uri="{FF2B5EF4-FFF2-40B4-BE49-F238E27FC236}">
                <a16:creationId xmlns:a16="http://schemas.microsoft.com/office/drawing/2014/main" id="{B7A76B3C-976A-B2F7-7AD1-B2E442232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257" y="2307231"/>
            <a:ext cx="33829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كسورها غير منتهية ولا متكررة </a:t>
            </a:r>
            <a:endParaRPr lang="en-US" altLang="en-US" sz="2400" b="1"/>
          </a:p>
        </p:txBody>
      </p:sp>
      <p:sp>
        <p:nvSpPr>
          <p:cNvPr id="24" name="AutoShape 180">
            <a:extLst>
              <a:ext uri="{FF2B5EF4-FFF2-40B4-BE49-F238E27FC236}">
                <a16:creationId xmlns:a16="http://schemas.microsoft.com/office/drawing/2014/main" id="{27B09436-5670-B94E-B127-118DA8F0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57" y="2881906"/>
            <a:ext cx="7191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ar-SA" altLang="en-US" sz="2400" b="1"/>
              <a:t>مثل :</a:t>
            </a:r>
            <a:endParaRPr lang="en-US" altLang="en-US" sz="2400" b="1"/>
          </a:p>
        </p:txBody>
      </p:sp>
      <p:sp>
        <p:nvSpPr>
          <p:cNvPr id="25" name="AutoShape 181">
            <a:extLst>
              <a:ext uri="{FF2B5EF4-FFF2-40B4-BE49-F238E27FC236}">
                <a16:creationId xmlns:a16="http://schemas.microsoft.com/office/drawing/2014/main" id="{A5A1D346-1EBE-9958-ADEC-596517E9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57" y="4826594"/>
            <a:ext cx="7191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ar-SA" altLang="en-US" sz="2400" b="1"/>
              <a:t>مثل :</a:t>
            </a:r>
            <a:endParaRPr lang="en-US" altLang="en-US" sz="2400" b="1"/>
          </a:p>
        </p:txBody>
      </p:sp>
      <p:sp>
        <p:nvSpPr>
          <p:cNvPr id="26" name="AutoShape 182">
            <a:extLst>
              <a:ext uri="{FF2B5EF4-FFF2-40B4-BE49-F238E27FC236}">
                <a16:creationId xmlns:a16="http://schemas.microsoft.com/office/drawing/2014/main" id="{B8313D1D-B182-D9AD-838B-D9644F9C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82" y="2881906"/>
            <a:ext cx="7191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ar-SA" altLang="en-US" sz="2400" b="1"/>
              <a:t>مثل :</a:t>
            </a:r>
            <a:endParaRPr lang="en-US" altLang="en-US" sz="2400" b="1"/>
          </a:p>
        </p:txBody>
      </p:sp>
      <p:grpSp>
        <p:nvGrpSpPr>
          <p:cNvPr id="27" name="Group 236">
            <a:extLst>
              <a:ext uri="{FF2B5EF4-FFF2-40B4-BE49-F238E27FC236}">
                <a16:creationId xmlns:a16="http://schemas.microsoft.com/office/drawing/2014/main" id="{4EBA2A1E-16B9-5A8A-847D-FE6FE215EB25}"/>
              </a:ext>
            </a:extLst>
          </p:cNvPr>
          <p:cNvGrpSpPr>
            <a:grpSpLocks/>
          </p:cNvGrpSpPr>
          <p:nvPr/>
        </p:nvGrpSpPr>
        <p:grpSpPr bwMode="auto">
          <a:xfrm>
            <a:off x="8701157" y="2739031"/>
            <a:ext cx="804863" cy="758825"/>
            <a:chOff x="4452" y="1752"/>
            <a:chExt cx="507" cy="478"/>
          </a:xfrm>
        </p:grpSpPr>
        <p:grpSp>
          <p:nvGrpSpPr>
            <p:cNvPr id="28" name="Group 184">
              <a:extLst>
                <a:ext uri="{FF2B5EF4-FFF2-40B4-BE49-F238E27FC236}">
                  <a16:creationId xmlns:a16="http://schemas.microsoft.com/office/drawing/2014/main" id="{EF476588-7724-0B5C-16F8-C56D3A4BE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52"/>
              <a:ext cx="446" cy="478"/>
              <a:chOff x="3742" y="2341"/>
              <a:chExt cx="363" cy="478"/>
            </a:xfrm>
          </p:grpSpPr>
          <p:sp>
            <p:nvSpPr>
              <p:cNvPr id="30" name="Text Box 185">
                <a:extLst>
                  <a:ext uri="{FF2B5EF4-FFF2-40B4-BE49-F238E27FC236}">
                    <a16:creationId xmlns:a16="http://schemas.microsoft.com/office/drawing/2014/main" id="{DDC8AC1F-4A4D-BC05-766A-F53E694C6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1" name="Text Box 186">
                <a:extLst>
                  <a:ext uri="{FF2B5EF4-FFF2-40B4-BE49-F238E27FC236}">
                    <a16:creationId xmlns:a16="http://schemas.microsoft.com/office/drawing/2014/main" id="{2E8644C3-2E4E-E5B5-AA3C-3FCB1B0C5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2" name="Line 187">
                <a:extLst>
                  <a:ext uri="{FF2B5EF4-FFF2-40B4-BE49-F238E27FC236}">
                    <a16:creationId xmlns:a16="http://schemas.microsoft.com/office/drawing/2014/main" id="{4636BE07-76E1-CD32-A2D8-118575A08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9" name="Text Box 193">
              <a:extLst>
                <a:ext uri="{FF2B5EF4-FFF2-40B4-BE49-F238E27FC236}">
                  <a16:creationId xmlns:a16="http://schemas.microsoft.com/office/drawing/2014/main" id="{A162DDBB-77F1-8378-0DD0-04FD7526F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2" y="1842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3" name="Text Box 198">
            <a:extLst>
              <a:ext uri="{FF2B5EF4-FFF2-40B4-BE49-F238E27FC236}">
                <a16:creationId xmlns:a16="http://schemas.microsoft.com/office/drawing/2014/main" id="{46D84F64-7E87-AC70-0343-D55461A1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832" y="288190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٠.٤</a:t>
            </a:r>
            <a:endParaRPr lang="en-US" altLang="en-US" sz="2400" b="1"/>
          </a:p>
        </p:txBody>
      </p:sp>
      <p:grpSp>
        <p:nvGrpSpPr>
          <p:cNvPr id="34" name="Group 237">
            <a:extLst>
              <a:ext uri="{FF2B5EF4-FFF2-40B4-BE49-F238E27FC236}">
                <a16:creationId xmlns:a16="http://schemas.microsoft.com/office/drawing/2014/main" id="{2D7FFF43-0075-6252-F08D-D718997889C0}"/>
              </a:ext>
            </a:extLst>
          </p:cNvPr>
          <p:cNvGrpSpPr>
            <a:grpSpLocks/>
          </p:cNvGrpSpPr>
          <p:nvPr/>
        </p:nvGrpSpPr>
        <p:grpSpPr bwMode="auto">
          <a:xfrm>
            <a:off x="8688457" y="3348631"/>
            <a:ext cx="804863" cy="758825"/>
            <a:chOff x="4444" y="2136"/>
            <a:chExt cx="507" cy="478"/>
          </a:xfrm>
        </p:grpSpPr>
        <p:grpSp>
          <p:nvGrpSpPr>
            <p:cNvPr id="35" name="Group 199">
              <a:extLst>
                <a:ext uri="{FF2B5EF4-FFF2-40B4-BE49-F238E27FC236}">
                  <a16:creationId xmlns:a16="http://schemas.microsoft.com/office/drawing/2014/main" id="{D30F8553-626B-415D-7810-167232DF1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2136"/>
              <a:ext cx="446" cy="478"/>
              <a:chOff x="3742" y="2341"/>
              <a:chExt cx="363" cy="478"/>
            </a:xfrm>
          </p:grpSpPr>
          <p:sp>
            <p:nvSpPr>
              <p:cNvPr id="37" name="Text Box 200">
                <a:extLst>
                  <a:ext uri="{FF2B5EF4-FFF2-40B4-BE49-F238E27FC236}">
                    <a16:creationId xmlns:a16="http://schemas.microsoft.com/office/drawing/2014/main" id="{A53FBB5E-599A-AC5E-52A9-407DE18BE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8" name="Text Box 201">
                <a:extLst>
                  <a:ext uri="{FF2B5EF4-FFF2-40B4-BE49-F238E27FC236}">
                    <a16:creationId xmlns:a16="http://schemas.microsoft.com/office/drawing/2014/main" id="{73B6D78A-B624-7724-37BA-C4E31AC82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٤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9" name="Line 202">
                <a:extLst>
                  <a:ext uri="{FF2B5EF4-FFF2-40B4-BE49-F238E27FC236}">
                    <a16:creationId xmlns:a16="http://schemas.microsoft.com/office/drawing/2014/main" id="{F45E0E95-A294-40AC-2152-88052713C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6" name="Text Box 203">
              <a:extLst>
                <a:ext uri="{FF2B5EF4-FFF2-40B4-BE49-F238E27FC236}">
                  <a16:creationId xmlns:a16="http://schemas.microsoft.com/office/drawing/2014/main" id="{57F7F3D1-A2A5-8A00-B07D-A4C2389E9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22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40" name="Text Box 204">
            <a:extLst>
              <a:ext uri="{FF2B5EF4-FFF2-40B4-BE49-F238E27FC236}">
                <a16:creationId xmlns:a16="http://schemas.microsoft.com/office/drawing/2014/main" id="{00FB36F1-EA1F-CDC3-11CD-49FF7860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932" y="3491506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٠.٧٥</a:t>
            </a:r>
            <a:endParaRPr lang="en-US" altLang="en-US" sz="2400" b="1"/>
          </a:p>
        </p:txBody>
      </p:sp>
      <p:grpSp>
        <p:nvGrpSpPr>
          <p:cNvPr id="41" name="Group 238">
            <a:extLst>
              <a:ext uri="{FF2B5EF4-FFF2-40B4-BE49-F238E27FC236}">
                <a16:creationId xmlns:a16="http://schemas.microsoft.com/office/drawing/2014/main" id="{717A5FDD-9D68-0813-3731-86BEDCF3110F}"/>
              </a:ext>
            </a:extLst>
          </p:cNvPr>
          <p:cNvGrpSpPr>
            <a:grpSpLocks/>
          </p:cNvGrpSpPr>
          <p:nvPr/>
        </p:nvGrpSpPr>
        <p:grpSpPr bwMode="auto">
          <a:xfrm>
            <a:off x="8688457" y="4755156"/>
            <a:ext cx="804863" cy="758825"/>
            <a:chOff x="4444" y="3022"/>
            <a:chExt cx="507" cy="478"/>
          </a:xfrm>
        </p:grpSpPr>
        <p:grpSp>
          <p:nvGrpSpPr>
            <p:cNvPr id="42" name="Group 205">
              <a:extLst>
                <a:ext uri="{FF2B5EF4-FFF2-40B4-BE49-F238E27FC236}">
                  <a16:creationId xmlns:a16="http://schemas.microsoft.com/office/drawing/2014/main" id="{E4513D6D-EA48-6C83-3A26-5DE6B020C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3022"/>
              <a:ext cx="446" cy="478"/>
              <a:chOff x="3742" y="2341"/>
              <a:chExt cx="363" cy="478"/>
            </a:xfrm>
          </p:grpSpPr>
          <p:sp>
            <p:nvSpPr>
              <p:cNvPr id="44" name="Text Box 206">
                <a:extLst>
                  <a:ext uri="{FF2B5EF4-FFF2-40B4-BE49-F238E27FC236}">
                    <a16:creationId xmlns:a16="http://schemas.microsoft.com/office/drawing/2014/main" id="{4DE14370-C819-1668-3663-D37DE22CB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45" name="Text Box 207">
                <a:extLst>
                  <a:ext uri="{FF2B5EF4-FFF2-40B4-BE49-F238E27FC236}">
                    <a16:creationId xmlns:a16="http://schemas.microsoft.com/office/drawing/2014/main" id="{3725147B-2706-C8A6-B886-F1B658474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46" name="Line 208">
                <a:extLst>
                  <a:ext uri="{FF2B5EF4-FFF2-40B4-BE49-F238E27FC236}">
                    <a16:creationId xmlns:a16="http://schemas.microsoft.com/office/drawing/2014/main" id="{22FAEB39-423F-59E5-F76D-679F1D2DD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3" name="Text Box 209">
              <a:extLst>
                <a:ext uri="{FF2B5EF4-FFF2-40B4-BE49-F238E27FC236}">
                  <a16:creationId xmlns:a16="http://schemas.microsoft.com/office/drawing/2014/main" id="{C23D297E-DE09-555B-2EBA-BFDBF4812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3112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47" name="Text Box 210">
            <a:extLst>
              <a:ext uri="{FF2B5EF4-FFF2-40B4-BE49-F238E27FC236}">
                <a16:creationId xmlns:a16="http://schemas.microsoft.com/office/drawing/2014/main" id="{E4C40C67-ABF3-4150-77A8-099A6661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107" y="4861519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 dirty="0"/>
              <a:t>...٠.٣٣٣</a:t>
            </a:r>
            <a:endParaRPr lang="en-US" altLang="en-US" sz="2400" b="1" dirty="0"/>
          </a:p>
        </p:txBody>
      </p:sp>
      <p:grpSp>
        <p:nvGrpSpPr>
          <p:cNvPr id="48" name="Group 239">
            <a:extLst>
              <a:ext uri="{FF2B5EF4-FFF2-40B4-BE49-F238E27FC236}">
                <a16:creationId xmlns:a16="http://schemas.microsoft.com/office/drawing/2014/main" id="{813480DF-94AE-3558-06A0-1B12558D9832}"/>
              </a:ext>
            </a:extLst>
          </p:cNvPr>
          <p:cNvGrpSpPr>
            <a:grpSpLocks/>
          </p:cNvGrpSpPr>
          <p:nvPr/>
        </p:nvGrpSpPr>
        <p:grpSpPr bwMode="auto">
          <a:xfrm>
            <a:off x="8678932" y="5291731"/>
            <a:ext cx="804863" cy="758825"/>
            <a:chOff x="4438" y="3360"/>
            <a:chExt cx="507" cy="478"/>
          </a:xfrm>
        </p:grpSpPr>
        <p:grpSp>
          <p:nvGrpSpPr>
            <p:cNvPr id="49" name="Group 211">
              <a:extLst>
                <a:ext uri="{FF2B5EF4-FFF2-40B4-BE49-F238E27FC236}">
                  <a16:creationId xmlns:a16="http://schemas.microsoft.com/office/drawing/2014/main" id="{3843D268-62D4-A072-4A12-5AFC808C9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9" y="3360"/>
              <a:ext cx="446" cy="478"/>
              <a:chOff x="3742" y="2341"/>
              <a:chExt cx="363" cy="478"/>
            </a:xfrm>
          </p:grpSpPr>
          <p:sp>
            <p:nvSpPr>
              <p:cNvPr id="51" name="Text Box 212">
                <a:extLst>
                  <a:ext uri="{FF2B5EF4-FFF2-40B4-BE49-F238E27FC236}">
                    <a16:creationId xmlns:a16="http://schemas.microsoft.com/office/drawing/2014/main" id="{A3AE7440-A3FB-C57B-53B3-D2FAABB0B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52" name="Text Box 213">
                <a:extLst>
                  <a:ext uri="{FF2B5EF4-FFF2-40B4-BE49-F238E27FC236}">
                    <a16:creationId xmlns:a16="http://schemas.microsoft.com/office/drawing/2014/main" id="{5DEC9C5E-5556-F4C2-FDE9-9C6D57F8E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١١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53" name="Line 214">
                <a:extLst>
                  <a:ext uri="{FF2B5EF4-FFF2-40B4-BE49-F238E27FC236}">
                    <a16:creationId xmlns:a16="http://schemas.microsoft.com/office/drawing/2014/main" id="{212A16A6-95D7-D869-6584-BD8BF6805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0" name="Text Box 215">
              <a:extLst>
                <a:ext uri="{FF2B5EF4-FFF2-40B4-BE49-F238E27FC236}">
                  <a16:creationId xmlns:a16="http://schemas.microsoft.com/office/drawing/2014/main" id="{7BE2FE70-4F1E-037B-6FF5-B64977D46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8" y="3450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4" name="Text Box 216">
            <a:extLst>
              <a:ext uri="{FF2B5EF4-FFF2-40B4-BE49-F238E27FC236}">
                <a16:creationId xmlns:a16="http://schemas.microsoft.com/office/drawing/2014/main" id="{275E531F-497A-8EA7-E8EE-EE99319E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70" y="5398094"/>
            <a:ext cx="192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...٠.٤٥٤٥٤٥</a:t>
            </a:r>
            <a:endParaRPr lang="en-US" altLang="en-US" sz="2400" b="1"/>
          </a:p>
        </p:txBody>
      </p:sp>
      <p:grpSp>
        <p:nvGrpSpPr>
          <p:cNvPr id="55" name="Group 103">
            <a:extLst>
              <a:ext uri="{FF2B5EF4-FFF2-40B4-BE49-F238E27FC236}">
                <a16:creationId xmlns:a16="http://schemas.microsoft.com/office/drawing/2014/main" id="{62861E74-F64E-14C0-8C62-C9F73671ED3A}"/>
              </a:ext>
            </a:extLst>
          </p:cNvPr>
          <p:cNvGrpSpPr>
            <a:grpSpLocks/>
          </p:cNvGrpSpPr>
          <p:nvPr/>
        </p:nvGrpSpPr>
        <p:grpSpPr bwMode="auto">
          <a:xfrm>
            <a:off x="4765745" y="3602631"/>
            <a:ext cx="960437" cy="465138"/>
            <a:chOff x="1693" y="3454"/>
            <a:chExt cx="605" cy="293"/>
          </a:xfrm>
        </p:grpSpPr>
        <p:grpSp>
          <p:nvGrpSpPr>
            <p:cNvPr id="56" name="Group 104">
              <a:extLst>
                <a:ext uri="{FF2B5EF4-FFF2-40B4-BE49-F238E27FC236}">
                  <a16:creationId xmlns:a16="http://schemas.microsoft.com/office/drawing/2014/main" id="{76EC6124-409A-6CA5-066F-EC1D8CFAE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58" name="Group 105">
                <a:extLst>
                  <a:ext uri="{FF2B5EF4-FFF2-40B4-BE49-F238E27FC236}">
                    <a16:creationId xmlns:a16="http://schemas.microsoft.com/office/drawing/2014/main" id="{19039577-FD8C-E900-8033-1C6193E441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0" name="Line 106">
                  <a:extLst>
                    <a:ext uri="{FF2B5EF4-FFF2-40B4-BE49-F238E27FC236}">
                      <a16:creationId xmlns:a16="http://schemas.microsoft.com/office/drawing/2014/main" id="{5622C511-BE03-E53E-9871-B577A5590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107">
                  <a:extLst>
                    <a:ext uri="{FF2B5EF4-FFF2-40B4-BE49-F238E27FC236}">
                      <a16:creationId xmlns:a16="http://schemas.microsoft.com/office/drawing/2014/main" id="{B25A7714-A32E-3BDC-B5D0-823BFF6A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108">
                  <a:extLst>
                    <a:ext uri="{FF2B5EF4-FFF2-40B4-BE49-F238E27FC236}">
                      <a16:creationId xmlns:a16="http://schemas.microsoft.com/office/drawing/2014/main" id="{181ADF3C-BDB3-286F-FC74-F04B1D241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9" name="Text Box 109">
                <a:extLst>
                  <a:ext uri="{FF2B5EF4-FFF2-40B4-BE49-F238E27FC236}">
                    <a16:creationId xmlns:a16="http://schemas.microsoft.com/office/drawing/2014/main" id="{04BE5B52-A60E-A075-7BFF-2C99EB6C6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7" name="Text Box 110">
              <a:extLst>
                <a:ext uri="{FF2B5EF4-FFF2-40B4-BE49-F238E27FC236}">
                  <a16:creationId xmlns:a16="http://schemas.microsoft.com/office/drawing/2014/main" id="{73E919C3-0657-E72B-D8E1-EEC8DA7AC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63" name="Text Box 217">
            <a:extLst>
              <a:ext uri="{FF2B5EF4-FFF2-40B4-BE49-F238E27FC236}">
                <a16:creationId xmlns:a16="http://schemas.microsoft.com/office/drawing/2014/main" id="{5A0819F0-A0DB-3376-94CA-6337CFBBC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257" y="3602631"/>
            <a:ext cx="2354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١٠٤١٤٢١٣٥٦٢.. </a:t>
            </a:r>
            <a:endParaRPr lang="en-US" altLang="en-US" sz="2400" b="1"/>
          </a:p>
        </p:txBody>
      </p:sp>
      <p:grpSp>
        <p:nvGrpSpPr>
          <p:cNvPr id="64" name="Group 218">
            <a:extLst>
              <a:ext uri="{FF2B5EF4-FFF2-40B4-BE49-F238E27FC236}">
                <a16:creationId xmlns:a16="http://schemas.microsoft.com/office/drawing/2014/main" id="{5C516C6F-1C64-73DD-240E-FD1751321C31}"/>
              </a:ext>
            </a:extLst>
          </p:cNvPr>
          <p:cNvGrpSpPr>
            <a:grpSpLocks/>
          </p:cNvGrpSpPr>
          <p:nvPr/>
        </p:nvGrpSpPr>
        <p:grpSpPr bwMode="auto">
          <a:xfrm>
            <a:off x="4765745" y="4434481"/>
            <a:ext cx="960437" cy="465138"/>
            <a:chOff x="1693" y="3454"/>
            <a:chExt cx="605" cy="293"/>
          </a:xfrm>
        </p:grpSpPr>
        <p:grpSp>
          <p:nvGrpSpPr>
            <p:cNvPr id="65" name="Group 219">
              <a:extLst>
                <a:ext uri="{FF2B5EF4-FFF2-40B4-BE49-F238E27FC236}">
                  <a16:creationId xmlns:a16="http://schemas.microsoft.com/office/drawing/2014/main" id="{14666F15-925F-6446-E110-9C92A5EBE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67" name="Group 220">
                <a:extLst>
                  <a:ext uri="{FF2B5EF4-FFF2-40B4-BE49-F238E27FC236}">
                    <a16:creationId xmlns:a16="http://schemas.microsoft.com/office/drawing/2014/main" id="{E5E014CC-93C0-B83B-14B5-9E16A3E1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9" name="Line 221">
                  <a:extLst>
                    <a:ext uri="{FF2B5EF4-FFF2-40B4-BE49-F238E27FC236}">
                      <a16:creationId xmlns:a16="http://schemas.microsoft.com/office/drawing/2014/main" id="{A6F3B4F7-8338-D379-4932-83C8C3F2F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222">
                  <a:extLst>
                    <a:ext uri="{FF2B5EF4-FFF2-40B4-BE49-F238E27FC236}">
                      <a16:creationId xmlns:a16="http://schemas.microsoft.com/office/drawing/2014/main" id="{4607FC92-6744-5FA3-1022-A09BD8C99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223">
                  <a:extLst>
                    <a:ext uri="{FF2B5EF4-FFF2-40B4-BE49-F238E27FC236}">
                      <a16:creationId xmlns:a16="http://schemas.microsoft.com/office/drawing/2014/main" id="{F5C4D909-F9EA-FE3F-2502-AF38485FE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8" name="Text Box 224">
                <a:extLst>
                  <a:ext uri="{FF2B5EF4-FFF2-40B4-BE49-F238E27FC236}">
                    <a16:creationId xmlns:a16="http://schemas.microsoft.com/office/drawing/2014/main" id="{907A3207-4476-F544-21D1-9EF7337C2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6" name="Text Box 225">
              <a:extLst>
                <a:ext uri="{FF2B5EF4-FFF2-40B4-BE49-F238E27FC236}">
                  <a16:creationId xmlns:a16="http://schemas.microsoft.com/office/drawing/2014/main" id="{D81BA6FE-7152-47E5-AA88-C3948F286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72" name="Text Box 226">
            <a:extLst>
              <a:ext uri="{FF2B5EF4-FFF2-40B4-BE49-F238E27FC236}">
                <a16:creationId xmlns:a16="http://schemas.microsoft.com/office/drawing/2014/main" id="{320BDEDD-9745-12E4-9516-4806EA26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257" y="4434481"/>
            <a:ext cx="23542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... ١.٧٣٢٠٥٠٨٠٧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  <p:grpSp>
        <p:nvGrpSpPr>
          <p:cNvPr id="73" name="Group 227">
            <a:extLst>
              <a:ext uri="{FF2B5EF4-FFF2-40B4-BE49-F238E27FC236}">
                <a16:creationId xmlns:a16="http://schemas.microsoft.com/office/drawing/2014/main" id="{15EA1296-56E8-A2DC-1D20-46D3077971AA}"/>
              </a:ext>
            </a:extLst>
          </p:cNvPr>
          <p:cNvGrpSpPr>
            <a:grpSpLocks/>
          </p:cNvGrpSpPr>
          <p:nvPr/>
        </p:nvGrpSpPr>
        <p:grpSpPr bwMode="auto">
          <a:xfrm>
            <a:off x="4765745" y="5226644"/>
            <a:ext cx="960437" cy="465137"/>
            <a:chOff x="1693" y="3454"/>
            <a:chExt cx="605" cy="293"/>
          </a:xfrm>
        </p:grpSpPr>
        <p:grpSp>
          <p:nvGrpSpPr>
            <p:cNvPr id="74" name="Group 228">
              <a:extLst>
                <a:ext uri="{FF2B5EF4-FFF2-40B4-BE49-F238E27FC236}">
                  <a16:creationId xmlns:a16="http://schemas.microsoft.com/office/drawing/2014/main" id="{9F44F719-C135-25DF-A9AA-AE353CAEA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76" name="Group 229">
                <a:extLst>
                  <a:ext uri="{FF2B5EF4-FFF2-40B4-BE49-F238E27FC236}">
                    <a16:creationId xmlns:a16="http://schemas.microsoft.com/office/drawing/2014/main" id="{D53BF55B-B1BA-20CC-C9E6-81BB4C7B3A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78" name="Line 230">
                  <a:extLst>
                    <a:ext uri="{FF2B5EF4-FFF2-40B4-BE49-F238E27FC236}">
                      <a16:creationId xmlns:a16="http://schemas.microsoft.com/office/drawing/2014/main" id="{41047ABB-107D-5D68-C25F-1D171061C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9" name="Line 231">
                  <a:extLst>
                    <a:ext uri="{FF2B5EF4-FFF2-40B4-BE49-F238E27FC236}">
                      <a16:creationId xmlns:a16="http://schemas.microsoft.com/office/drawing/2014/main" id="{BF76D300-73DA-81FA-2320-33185D1FD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0" name="Line 232">
                  <a:extLst>
                    <a:ext uri="{FF2B5EF4-FFF2-40B4-BE49-F238E27FC236}">
                      <a16:creationId xmlns:a16="http://schemas.microsoft.com/office/drawing/2014/main" id="{A04C36F4-3F22-08A4-3F3C-2D82077FC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7" name="Text Box 233">
                <a:extLst>
                  <a:ext uri="{FF2B5EF4-FFF2-40B4-BE49-F238E27FC236}">
                    <a16:creationId xmlns:a16="http://schemas.microsoft.com/office/drawing/2014/main" id="{01184AAC-CE8A-1FBC-9E16-87F031322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٧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5" name="Text Box 234">
              <a:extLst>
                <a:ext uri="{FF2B5EF4-FFF2-40B4-BE49-F238E27FC236}">
                  <a16:creationId xmlns:a16="http://schemas.microsoft.com/office/drawing/2014/main" id="{2BEC45C4-618A-21C7-CB3F-D14917CC2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81" name="Text Box 235">
            <a:extLst>
              <a:ext uri="{FF2B5EF4-FFF2-40B4-BE49-F238E27FC236}">
                <a16:creationId xmlns:a16="http://schemas.microsoft.com/office/drawing/2014/main" id="{766002C6-0B71-48E6-5B7F-B048A484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257" y="5226644"/>
            <a:ext cx="23542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... ٢.٦٤٥٧٥١٣١١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39595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/>
      <p:bldP spid="40" grpId="0"/>
      <p:bldP spid="47" grpId="0"/>
      <p:bldP spid="54" grpId="0"/>
      <p:bldP spid="63" grpId="0"/>
      <p:bldP spid="72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2">
            <a:extLst>
              <a:ext uri="{FF2B5EF4-FFF2-40B4-BE49-F238E27FC236}">
                <a16:creationId xmlns:a16="http://schemas.microsoft.com/office/drawing/2014/main" id="{3EC94666-4A18-A581-DA11-C514F94415EA}"/>
              </a:ext>
            </a:extLst>
          </p:cNvPr>
          <p:cNvGrpSpPr>
            <a:grpSpLocks/>
          </p:cNvGrpSpPr>
          <p:nvPr/>
        </p:nvGrpSpPr>
        <p:grpSpPr bwMode="auto">
          <a:xfrm>
            <a:off x="4533412" y="282709"/>
            <a:ext cx="3168650" cy="579437"/>
            <a:chOff x="1669" y="452"/>
            <a:chExt cx="1996" cy="365"/>
          </a:xfrm>
        </p:grpSpPr>
        <p:sp>
          <p:nvSpPr>
            <p:cNvPr id="61" name="AutoShape 3">
              <a:extLst>
                <a:ext uri="{FF2B5EF4-FFF2-40B4-BE49-F238E27FC236}">
                  <a16:creationId xmlns:a16="http://schemas.microsoft.com/office/drawing/2014/main" id="{0C0E25F9-5BEE-7DB4-E94D-9FDE16D4E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D3CFFA6B-E2CC-CB6D-DD3C-5AA2341D6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تصنيف الاعداد</a:t>
              </a:r>
              <a:endParaRPr lang="en-US" altLang="en-US" sz="3200" b="1" dirty="0"/>
            </a:p>
          </p:txBody>
        </p:sp>
      </p:grpSp>
      <p:sp>
        <p:nvSpPr>
          <p:cNvPr id="63" name="AutoShape 8">
            <a:extLst>
              <a:ext uri="{FF2B5EF4-FFF2-40B4-BE49-F238E27FC236}">
                <a16:creationId xmlns:a16="http://schemas.microsoft.com/office/drawing/2014/main" id="{10834D0F-E757-9BD4-B485-D407432D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812" y="1074871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سم كل مجموعات الأعداد التي تنتمي إليها الأعداد التالية :</a:t>
            </a:r>
            <a:r>
              <a:rPr lang="en-US" altLang="en-US" sz="2400" b="1"/>
              <a:t> </a:t>
            </a:r>
          </a:p>
        </p:txBody>
      </p:sp>
      <p:graphicFrame>
        <p:nvGraphicFramePr>
          <p:cNvPr id="64" name="Group 375">
            <a:extLst>
              <a:ext uri="{FF2B5EF4-FFF2-40B4-BE49-F238E27FC236}">
                <a16:creationId xmlns:a16="http://schemas.microsoft.com/office/drawing/2014/main" id="{B482808A-1E04-4630-E532-A5E92E05F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09814"/>
              </p:ext>
            </p:extLst>
          </p:nvPr>
        </p:nvGraphicFramePr>
        <p:xfrm>
          <a:off x="1941024" y="2155959"/>
          <a:ext cx="8713788" cy="4064000"/>
        </p:xfrm>
        <a:graphic>
          <a:graphicData uri="http://schemas.openxmlformats.org/drawingml/2006/table">
            <a:tbl>
              <a:tblPr rtl="1"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المجموعة التي ينتمي إليها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المجموعة التي لا ينتمي إليها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kumimoji="0" lang="ar-SA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٠.٢٥٢٥٢٥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5" name="Group 244">
            <a:extLst>
              <a:ext uri="{FF2B5EF4-FFF2-40B4-BE49-F238E27FC236}">
                <a16:creationId xmlns:a16="http://schemas.microsoft.com/office/drawing/2014/main" id="{BB4EF73C-5D6C-B54F-A486-EE05AFE45822}"/>
              </a:ext>
            </a:extLst>
          </p:cNvPr>
          <p:cNvGrpSpPr>
            <a:grpSpLocks/>
          </p:cNvGrpSpPr>
          <p:nvPr/>
        </p:nvGrpSpPr>
        <p:grpSpPr bwMode="auto">
          <a:xfrm>
            <a:off x="9808674" y="4027621"/>
            <a:ext cx="744538" cy="465138"/>
            <a:chOff x="1693" y="3454"/>
            <a:chExt cx="605" cy="293"/>
          </a:xfrm>
        </p:grpSpPr>
        <p:grpSp>
          <p:nvGrpSpPr>
            <p:cNvPr id="66" name="Group 245">
              <a:extLst>
                <a:ext uri="{FF2B5EF4-FFF2-40B4-BE49-F238E27FC236}">
                  <a16:creationId xmlns:a16="http://schemas.microsoft.com/office/drawing/2014/main" id="{418B3A79-C5DC-6A70-8096-0E4F59599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68" name="Group 246">
                <a:extLst>
                  <a:ext uri="{FF2B5EF4-FFF2-40B4-BE49-F238E27FC236}">
                    <a16:creationId xmlns:a16="http://schemas.microsoft.com/office/drawing/2014/main" id="{23FC6AA9-119F-0453-4EBC-23AE732A3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70" name="Line 247">
                  <a:extLst>
                    <a:ext uri="{FF2B5EF4-FFF2-40B4-BE49-F238E27FC236}">
                      <a16:creationId xmlns:a16="http://schemas.microsoft.com/office/drawing/2014/main" id="{BD4B5D65-37AC-E642-05DA-BF82218CF0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248">
                  <a:extLst>
                    <a:ext uri="{FF2B5EF4-FFF2-40B4-BE49-F238E27FC236}">
                      <a16:creationId xmlns:a16="http://schemas.microsoft.com/office/drawing/2014/main" id="{05EE8D7C-A7B1-97D5-9C2B-C7C096F650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Line 249">
                  <a:extLst>
                    <a:ext uri="{FF2B5EF4-FFF2-40B4-BE49-F238E27FC236}">
                      <a16:creationId xmlns:a16="http://schemas.microsoft.com/office/drawing/2014/main" id="{319EC33F-D846-54C4-B446-CB388512D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9" name="Text Box 250">
                <a:extLst>
                  <a:ext uri="{FF2B5EF4-FFF2-40B4-BE49-F238E27FC236}">
                    <a16:creationId xmlns:a16="http://schemas.microsoft.com/office/drawing/2014/main" id="{56B3B749-6C4B-4179-3F4A-8AB5FD782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٣٦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7" name="Text Box 251">
              <a:extLst>
                <a:ext uri="{FF2B5EF4-FFF2-40B4-BE49-F238E27FC236}">
                  <a16:creationId xmlns:a16="http://schemas.microsoft.com/office/drawing/2014/main" id="{1BB5350D-DB1E-69F8-2D39-07B5C5432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73" name="Text Box 252">
            <a:extLst>
              <a:ext uri="{FF2B5EF4-FFF2-40B4-BE49-F238E27FC236}">
                <a16:creationId xmlns:a16="http://schemas.microsoft.com/office/drawing/2014/main" id="{F32EBD13-D400-24BA-4C7A-64A1BAD38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174" y="404190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٦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74" name="Group 360">
            <a:extLst>
              <a:ext uri="{FF2B5EF4-FFF2-40B4-BE49-F238E27FC236}">
                <a16:creationId xmlns:a16="http://schemas.microsoft.com/office/drawing/2014/main" id="{75B045CF-577B-A329-7C08-147E411B154E}"/>
              </a:ext>
            </a:extLst>
          </p:cNvPr>
          <p:cNvGrpSpPr>
            <a:grpSpLocks/>
          </p:cNvGrpSpPr>
          <p:nvPr/>
        </p:nvGrpSpPr>
        <p:grpSpPr bwMode="auto">
          <a:xfrm>
            <a:off x="9808674" y="4851534"/>
            <a:ext cx="744538" cy="465137"/>
            <a:chOff x="1693" y="3454"/>
            <a:chExt cx="605" cy="293"/>
          </a:xfrm>
        </p:grpSpPr>
        <p:grpSp>
          <p:nvGrpSpPr>
            <p:cNvPr id="75" name="Group 361">
              <a:extLst>
                <a:ext uri="{FF2B5EF4-FFF2-40B4-BE49-F238E27FC236}">
                  <a16:creationId xmlns:a16="http://schemas.microsoft.com/office/drawing/2014/main" id="{DE01B927-2066-680F-2F03-CF30872B1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77" name="Group 362">
                <a:extLst>
                  <a:ext uri="{FF2B5EF4-FFF2-40B4-BE49-F238E27FC236}">
                    <a16:creationId xmlns:a16="http://schemas.microsoft.com/office/drawing/2014/main" id="{84F108BE-2549-48B1-CA3F-0E2A574A9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79" name="Line 363">
                  <a:extLst>
                    <a:ext uri="{FF2B5EF4-FFF2-40B4-BE49-F238E27FC236}">
                      <a16:creationId xmlns:a16="http://schemas.microsoft.com/office/drawing/2014/main" id="{3192D2B7-DB75-ACED-DE3A-72FEE69C3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0" name="Line 364">
                  <a:extLst>
                    <a:ext uri="{FF2B5EF4-FFF2-40B4-BE49-F238E27FC236}">
                      <a16:creationId xmlns:a16="http://schemas.microsoft.com/office/drawing/2014/main" id="{195A4F1F-AACE-038E-38D7-43599C9ED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1" name="Line 365">
                  <a:extLst>
                    <a:ext uri="{FF2B5EF4-FFF2-40B4-BE49-F238E27FC236}">
                      <a16:creationId xmlns:a16="http://schemas.microsoft.com/office/drawing/2014/main" id="{692C4A38-FFD1-CDC9-1110-7968A5F36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8" name="Text Box 366">
                <a:extLst>
                  <a:ext uri="{FF2B5EF4-FFF2-40B4-BE49-F238E27FC236}">
                    <a16:creationId xmlns:a16="http://schemas.microsoft.com/office/drawing/2014/main" id="{38E744D1-CE8A-8357-7080-995E21597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٧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6" name="Text Box 367">
              <a:extLst>
                <a:ext uri="{FF2B5EF4-FFF2-40B4-BE49-F238E27FC236}">
                  <a16:creationId xmlns:a16="http://schemas.microsoft.com/office/drawing/2014/main" id="{66513A0D-2AB5-BDDF-695D-312237475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82" name="Text Box 368">
            <a:extLst>
              <a:ext uri="{FF2B5EF4-FFF2-40B4-BE49-F238E27FC236}">
                <a16:creationId xmlns:a16="http://schemas.microsoft.com/office/drawing/2014/main" id="{17104248-6DC4-596A-70C3-961C8DBB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687" y="4808671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...٢.٦٤٥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83" name="Group 370">
            <a:extLst>
              <a:ext uri="{FF2B5EF4-FFF2-40B4-BE49-F238E27FC236}">
                <a16:creationId xmlns:a16="http://schemas.microsoft.com/office/drawing/2014/main" id="{E5B09B58-6EEB-02D5-509A-ABAB55FCD0B5}"/>
              </a:ext>
            </a:extLst>
          </p:cNvPr>
          <p:cNvGrpSpPr>
            <a:grpSpLocks/>
          </p:cNvGrpSpPr>
          <p:nvPr/>
        </p:nvGrpSpPr>
        <p:grpSpPr bwMode="auto">
          <a:xfrm>
            <a:off x="9791212" y="5467484"/>
            <a:ext cx="806450" cy="758825"/>
            <a:chOff x="1057" y="255"/>
            <a:chExt cx="508" cy="478"/>
          </a:xfrm>
        </p:grpSpPr>
        <p:sp>
          <p:nvSpPr>
            <p:cNvPr id="84" name="Text Box 266">
              <a:extLst>
                <a:ext uri="{FF2B5EF4-FFF2-40B4-BE49-F238E27FC236}">
                  <a16:creationId xmlns:a16="http://schemas.microsoft.com/office/drawing/2014/main" id="{ED99A4F1-48D9-0456-8A72-A27302586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34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85" name="Group 267">
              <a:extLst>
                <a:ext uri="{FF2B5EF4-FFF2-40B4-BE49-F238E27FC236}">
                  <a16:creationId xmlns:a16="http://schemas.microsoft.com/office/drawing/2014/main" id="{ED095AD4-5E45-5AFF-0FCA-FAD5CC2F7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5"/>
              <a:ext cx="363" cy="478"/>
              <a:chOff x="3742" y="2341"/>
              <a:chExt cx="363" cy="478"/>
            </a:xfrm>
          </p:grpSpPr>
          <p:sp>
            <p:nvSpPr>
              <p:cNvPr id="86" name="Text Box 268">
                <a:extLst>
                  <a:ext uri="{FF2B5EF4-FFF2-40B4-BE49-F238E27FC236}">
                    <a16:creationId xmlns:a16="http://schemas.microsoft.com/office/drawing/2014/main" id="{8AB183BE-25DA-CE51-D742-19DDECE54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87" name="Text Box 269">
                <a:extLst>
                  <a:ext uri="{FF2B5EF4-FFF2-40B4-BE49-F238E27FC236}">
                    <a16:creationId xmlns:a16="http://schemas.microsoft.com/office/drawing/2014/main" id="{029B9843-5F4D-F231-FEEB-3F39FCB95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88" name="Line 270">
                <a:extLst>
                  <a:ext uri="{FF2B5EF4-FFF2-40B4-BE49-F238E27FC236}">
                    <a16:creationId xmlns:a16="http://schemas.microsoft.com/office/drawing/2014/main" id="{67503E75-1B5E-2062-9AF7-ECB1D7B2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89" name="Text Box 371">
            <a:extLst>
              <a:ext uri="{FF2B5EF4-FFF2-40B4-BE49-F238E27FC236}">
                <a16:creationId xmlns:a16="http://schemas.microsoft.com/office/drawing/2014/main" id="{47DCF33F-D850-B3D5-840F-543CFB77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049" y="5611946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٠.٤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90" name="Text Box 372">
            <a:extLst>
              <a:ext uri="{FF2B5EF4-FFF2-40B4-BE49-F238E27FC236}">
                <a16:creationId xmlns:a16="http://schemas.microsoft.com/office/drawing/2014/main" id="{A74E017B-6271-2DA9-FD77-6359C6F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762" y="3164021"/>
            <a:ext cx="81121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CC"/>
                </a:solidFill>
              </a:rPr>
              <a:t>النسبية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91" name="Text Box 373">
            <a:extLst>
              <a:ext uri="{FF2B5EF4-FFF2-40B4-BE49-F238E27FC236}">
                <a16:creationId xmlns:a16="http://schemas.microsoft.com/office/drawing/2014/main" id="{3A6A87AD-FD9A-3FA5-7BE9-6EFA2ADE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874" y="3164021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2" name="Text Box 376">
            <a:extLst>
              <a:ext uri="{FF2B5EF4-FFF2-40B4-BE49-F238E27FC236}">
                <a16:creationId xmlns:a16="http://schemas.microsoft.com/office/drawing/2014/main" id="{1337FDBC-4E8F-2BA5-82D9-8592EE6F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424" y="3973646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3" name="Text Box 377">
            <a:extLst>
              <a:ext uri="{FF2B5EF4-FFF2-40B4-BE49-F238E27FC236}">
                <a16:creationId xmlns:a16="http://schemas.microsoft.com/office/drawing/2014/main" id="{2CC206E2-E8CA-F370-7B03-EB2FA940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237" y="3973646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4" name="Text Box 378">
            <a:extLst>
              <a:ext uri="{FF2B5EF4-FFF2-40B4-BE49-F238E27FC236}">
                <a16:creationId xmlns:a16="http://schemas.microsoft.com/office/drawing/2014/main" id="{1D6B645A-DAAD-31E7-F166-9AC1F8FD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762" y="3970471"/>
            <a:ext cx="81121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5" name="Text Box 379">
            <a:extLst>
              <a:ext uri="{FF2B5EF4-FFF2-40B4-BE49-F238E27FC236}">
                <a16:creationId xmlns:a16="http://schemas.microsoft.com/office/drawing/2014/main" id="{C79B4F9E-6474-EC42-37F5-470886A7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699" y="3970471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6" name="Text Box 380">
            <a:extLst>
              <a:ext uri="{FF2B5EF4-FFF2-40B4-BE49-F238E27FC236}">
                <a16:creationId xmlns:a16="http://schemas.microsoft.com/office/drawing/2014/main" id="{B70EE82E-1990-F184-65A0-0C979E42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724" y="4783271"/>
            <a:ext cx="123666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7" name="Text Box 381">
            <a:extLst>
              <a:ext uri="{FF2B5EF4-FFF2-40B4-BE49-F238E27FC236}">
                <a16:creationId xmlns:a16="http://schemas.microsoft.com/office/drawing/2014/main" id="{636CD8D9-970E-9263-78DA-F21A0414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637" y="4783271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8" name="Text Box 382">
            <a:extLst>
              <a:ext uri="{FF2B5EF4-FFF2-40B4-BE49-F238E27FC236}">
                <a16:creationId xmlns:a16="http://schemas.microsoft.com/office/drawing/2014/main" id="{6A604157-4475-B5ED-16E1-6AC07442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174" y="5575434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99" name="Text Box 383">
            <a:extLst>
              <a:ext uri="{FF2B5EF4-FFF2-40B4-BE49-F238E27FC236}">
                <a16:creationId xmlns:a16="http://schemas.microsoft.com/office/drawing/2014/main" id="{570068BC-5B67-2C7C-C07C-3FDADF93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287" y="5575434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0" name="Text Box 384">
            <a:extLst>
              <a:ext uri="{FF2B5EF4-FFF2-40B4-BE49-F238E27FC236}">
                <a16:creationId xmlns:a16="http://schemas.microsoft.com/office/drawing/2014/main" id="{F862F20E-5FE6-E479-FC7A-A169A2D1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62" y="3164021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1" name="Text Box 385">
            <a:extLst>
              <a:ext uri="{FF2B5EF4-FFF2-40B4-BE49-F238E27FC236}">
                <a16:creationId xmlns:a16="http://schemas.microsoft.com/office/drawing/2014/main" id="{6BF49C04-3017-86C9-CE5B-BB847C54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74" y="3164021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2" name="Text Box 386">
            <a:extLst>
              <a:ext uri="{FF2B5EF4-FFF2-40B4-BE49-F238E27FC236}">
                <a16:creationId xmlns:a16="http://schemas.microsoft.com/office/drawing/2014/main" id="{2CBC0A95-37BE-E87F-BFDD-160CF4C2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87" y="3164021"/>
            <a:ext cx="123666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3" name="Text Box 387">
            <a:extLst>
              <a:ext uri="{FF2B5EF4-FFF2-40B4-BE49-F238E27FC236}">
                <a16:creationId xmlns:a16="http://schemas.microsoft.com/office/drawing/2014/main" id="{25B3475B-36CF-D671-6ACC-931C8AF8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249" y="3956184"/>
            <a:ext cx="123666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4" name="Text Box 388">
            <a:extLst>
              <a:ext uri="{FF2B5EF4-FFF2-40B4-BE49-F238E27FC236}">
                <a16:creationId xmlns:a16="http://schemas.microsoft.com/office/drawing/2014/main" id="{2DA53D60-1F75-74E9-4220-15CAD6B6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49" y="4822959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5" name="Text Box 389">
            <a:extLst>
              <a:ext uri="{FF2B5EF4-FFF2-40B4-BE49-F238E27FC236}">
                <a16:creationId xmlns:a16="http://schemas.microsoft.com/office/drawing/2014/main" id="{12E8FDC8-9090-71EB-B702-8DA4F159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762" y="4822959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6" name="Text Box 390">
            <a:extLst>
              <a:ext uri="{FF2B5EF4-FFF2-40B4-BE49-F238E27FC236}">
                <a16:creationId xmlns:a16="http://schemas.microsoft.com/office/drawing/2014/main" id="{ED2AD67D-CAAE-6687-C3DD-60B8B5BE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287" y="4819784"/>
            <a:ext cx="81121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7" name="Text Box 391">
            <a:extLst>
              <a:ext uri="{FF2B5EF4-FFF2-40B4-BE49-F238E27FC236}">
                <a16:creationId xmlns:a16="http://schemas.microsoft.com/office/drawing/2014/main" id="{144B2C1F-E4DB-1AC3-E70E-120E4E420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62" y="5618296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8" name="Text Box 392">
            <a:extLst>
              <a:ext uri="{FF2B5EF4-FFF2-40B4-BE49-F238E27FC236}">
                <a16:creationId xmlns:a16="http://schemas.microsoft.com/office/drawing/2014/main" id="{B9328F20-C0C2-A79B-07DE-94E9E4A2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74" y="5618296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09" name="Text Box 393">
            <a:extLst>
              <a:ext uri="{FF2B5EF4-FFF2-40B4-BE49-F238E27FC236}">
                <a16:creationId xmlns:a16="http://schemas.microsoft.com/office/drawing/2014/main" id="{B20CF892-DD16-8BC6-D3F0-82B12C48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87" y="5618296"/>
            <a:ext cx="123666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10" name="AutoShape 394">
            <a:extLst>
              <a:ext uri="{FF2B5EF4-FFF2-40B4-BE49-F238E27FC236}">
                <a16:creationId xmlns:a16="http://schemas.microsoft.com/office/drawing/2014/main" id="{2149A968-9423-5BF2-799E-AD1E8B5FF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212" y="1060584"/>
            <a:ext cx="863600" cy="576262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مثال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41520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3" grpId="0"/>
      <p:bldP spid="82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09352" y="165302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AutoShape 264">
            <a:extLst>
              <a:ext uri="{FF2B5EF4-FFF2-40B4-BE49-F238E27FC236}">
                <a16:creationId xmlns:a16="http://schemas.microsoft.com/office/drawing/2014/main" id="{D2A3324E-86E7-2F84-8585-79809C94F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825" y="1383067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سم كل مجموعات الأعداد التي تنتمي إليها الأعداد التالية :</a:t>
            </a:r>
            <a:r>
              <a:rPr lang="en-US" altLang="en-US" sz="2400" b="1"/>
              <a:t> </a:t>
            </a:r>
          </a:p>
        </p:txBody>
      </p:sp>
      <p:graphicFrame>
        <p:nvGraphicFramePr>
          <p:cNvPr id="13" name="Group 351">
            <a:extLst>
              <a:ext uri="{FF2B5EF4-FFF2-40B4-BE49-F238E27FC236}">
                <a16:creationId xmlns:a16="http://schemas.microsoft.com/office/drawing/2014/main" id="{6DFD3804-3EFD-13DC-956D-1AAC1B32F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40148"/>
              </p:ext>
            </p:extLst>
          </p:nvPr>
        </p:nvGraphicFramePr>
        <p:xfrm>
          <a:off x="1454900" y="2464155"/>
          <a:ext cx="8713788" cy="3251200"/>
        </p:xfrm>
        <a:graphic>
          <a:graphicData uri="http://schemas.openxmlformats.org/drawingml/2006/table">
            <a:tbl>
              <a:tblPr rtl="1"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المجموعة التي ينتمي إليها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" name="Group 291">
            <a:extLst>
              <a:ext uri="{FF2B5EF4-FFF2-40B4-BE49-F238E27FC236}">
                <a16:creationId xmlns:a16="http://schemas.microsoft.com/office/drawing/2014/main" id="{9835B009-F424-8834-C40A-520F6090F75D}"/>
              </a:ext>
            </a:extLst>
          </p:cNvPr>
          <p:cNvGrpSpPr>
            <a:grpSpLocks/>
          </p:cNvGrpSpPr>
          <p:nvPr/>
        </p:nvGrpSpPr>
        <p:grpSpPr bwMode="auto">
          <a:xfrm>
            <a:off x="9160625" y="3472217"/>
            <a:ext cx="889000" cy="465138"/>
            <a:chOff x="1693" y="3454"/>
            <a:chExt cx="605" cy="293"/>
          </a:xfrm>
        </p:grpSpPr>
        <p:grpSp>
          <p:nvGrpSpPr>
            <p:cNvPr id="16" name="Group 292">
              <a:extLst>
                <a:ext uri="{FF2B5EF4-FFF2-40B4-BE49-F238E27FC236}">
                  <a16:creationId xmlns:a16="http://schemas.microsoft.com/office/drawing/2014/main" id="{476B180F-6974-141D-B3F7-94299DBFE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8" name="Group 293">
                <a:extLst>
                  <a:ext uri="{FF2B5EF4-FFF2-40B4-BE49-F238E27FC236}">
                    <a16:creationId xmlns:a16="http://schemas.microsoft.com/office/drawing/2014/main" id="{BD150973-7A02-36B3-565F-484BCA5B2B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0" name="Line 294">
                  <a:extLst>
                    <a:ext uri="{FF2B5EF4-FFF2-40B4-BE49-F238E27FC236}">
                      <a16:creationId xmlns:a16="http://schemas.microsoft.com/office/drawing/2014/main" id="{3D37244A-D538-C1E9-3226-5EF69D0A2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295">
                  <a:extLst>
                    <a:ext uri="{FF2B5EF4-FFF2-40B4-BE49-F238E27FC236}">
                      <a16:creationId xmlns:a16="http://schemas.microsoft.com/office/drawing/2014/main" id="{9C27D5E2-F194-99B4-1DAE-ED79406BC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Line 296">
                  <a:extLst>
                    <a:ext uri="{FF2B5EF4-FFF2-40B4-BE49-F238E27FC236}">
                      <a16:creationId xmlns:a16="http://schemas.microsoft.com/office/drawing/2014/main" id="{D1F61D35-76A4-050C-9D01-E03F7D229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9" name="Text Box 297">
                <a:extLst>
                  <a:ext uri="{FF2B5EF4-FFF2-40B4-BE49-F238E27FC236}">
                    <a16:creationId xmlns:a16="http://schemas.microsoft.com/office/drawing/2014/main" id="{0433EE89-3A80-C6A6-A730-78347912E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١٠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7" name="Text Box 298">
              <a:extLst>
                <a:ext uri="{FF2B5EF4-FFF2-40B4-BE49-F238E27FC236}">
                  <a16:creationId xmlns:a16="http://schemas.microsoft.com/office/drawing/2014/main" id="{52D599A3-4B8E-EBAA-0F2B-C9412803E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3" name="Group 300">
            <a:extLst>
              <a:ext uri="{FF2B5EF4-FFF2-40B4-BE49-F238E27FC236}">
                <a16:creationId xmlns:a16="http://schemas.microsoft.com/office/drawing/2014/main" id="{071391FA-4946-2221-2913-84244843CE3F}"/>
              </a:ext>
            </a:extLst>
          </p:cNvPr>
          <p:cNvGrpSpPr>
            <a:grpSpLocks/>
          </p:cNvGrpSpPr>
          <p:nvPr/>
        </p:nvGrpSpPr>
        <p:grpSpPr bwMode="auto">
          <a:xfrm>
            <a:off x="9232063" y="5116867"/>
            <a:ext cx="835025" cy="465138"/>
            <a:chOff x="1693" y="3454"/>
            <a:chExt cx="605" cy="293"/>
          </a:xfrm>
        </p:grpSpPr>
        <p:grpSp>
          <p:nvGrpSpPr>
            <p:cNvPr id="24" name="Group 301">
              <a:extLst>
                <a:ext uri="{FF2B5EF4-FFF2-40B4-BE49-F238E27FC236}">
                  <a16:creationId xmlns:a16="http://schemas.microsoft.com/office/drawing/2014/main" id="{94D657F2-8516-FBE1-31E5-E570060B6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26" name="Group 302">
                <a:extLst>
                  <a:ext uri="{FF2B5EF4-FFF2-40B4-BE49-F238E27FC236}">
                    <a16:creationId xmlns:a16="http://schemas.microsoft.com/office/drawing/2014/main" id="{F591C8E4-EDA5-1F05-D89C-294005BFF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8" name="Line 303">
                  <a:extLst>
                    <a:ext uri="{FF2B5EF4-FFF2-40B4-BE49-F238E27FC236}">
                      <a16:creationId xmlns:a16="http://schemas.microsoft.com/office/drawing/2014/main" id="{4769B8E3-7DB8-5C6F-A54E-23A65ECBF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" name="Line 304">
                  <a:extLst>
                    <a:ext uri="{FF2B5EF4-FFF2-40B4-BE49-F238E27FC236}">
                      <a16:creationId xmlns:a16="http://schemas.microsoft.com/office/drawing/2014/main" id="{7F694010-5131-8A8C-C4B5-89C471569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0" name="Line 305">
                  <a:extLst>
                    <a:ext uri="{FF2B5EF4-FFF2-40B4-BE49-F238E27FC236}">
                      <a16:creationId xmlns:a16="http://schemas.microsoft.com/office/drawing/2014/main" id="{8EEA7D82-CBE8-5335-E305-420C08A7C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7" name="Text Box 306">
                <a:extLst>
                  <a:ext uri="{FF2B5EF4-FFF2-40B4-BE49-F238E27FC236}">
                    <a16:creationId xmlns:a16="http://schemas.microsoft.com/office/drawing/2014/main" id="{01F5F400-E428-CD61-947B-78EC1D14B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5" name="Text Box 307">
              <a:extLst>
                <a:ext uri="{FF2B5EF4-FFF2-40B4-BE49-F238E27FC236}">
                  <a16:creationId xmlns:a16="http://schemas.microsoft.com/office/drawing/2014/main" id="{6468C135-1183-21F1-20AB-7F208E5C8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31" name="Text Box 308">
            <a:extLst>
              <a:ext uri="{FF2B5EF4-FFF2-40B4-BE49-F238E27FC236}">
                <a16:creationId xmlns:a16="http://schemas.microsoft.com/office/drawing/2014/main" id="{2BCC9ED7-E623-D316-B7B5-6465A51B7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00" y="3446817"/>
            <a:ext cx="20875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... ٣.١٦٢٢٧٧٧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32" name="Group 355">
            <a:extLst>
              <a:ext uri="{FF2B5EF4-FFF2-40B4-BE49-F238E27FC236}">
                <a16:creationId xmlns:a16="http://schemas.microsoft.com/office/drawing/2014/main" id="{5D8A4042-2953-ACC5-188A-43851886C4CD}"/>
              </a:ext>
            </a:extLst>
          </p:cNvPr>
          <p:cNvGrpSpPr>
            <a:grpSpLocks/>
          </p:cNvGrpSpPr>
          <p:nvPr/>
        </p:nvGrpSpPr>
        <p:grpSpPr bwMode="auto">
          <a:xfrm>
            <a:off x="8959013" y="4148492"/>
            <a:ext cx="1079500" cy="758825"/>
            <a:chOff x="4885" y="2314"/>
            <a:chExt cx="680" cy="478"/>
          </a:xfrm>
        </p:grpSpPr>
        <p:sp>
          <p:nvSpPr>
            <p:cNvPr id="33" name="Text Box 299">
              <a:extLst>
                <a:ext uri="{FF2B5EF4-FFF2-40B4-BE49-F238E27FC236}">
                  <a16:creationId xmlns:a16="http://schemas.microsoft.com/office/drawing/2014/main" id="{6B49E56F-CF00-37A6-5AB7-159950A89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3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34" name="Group 309">
              <a:extLst>
                <a:ext uri="{FF2B5EF4-FFF2-40B4-BE49-F238E27FC236}">
                  <a16:creationId xmlns:a16="http://schemas.microsoft.com/office/drawing/2014/main" id="{E004EAB6-524B-E1DA-57AF-9F6C7B3C9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7" y="2314"/>
              <a:ext cx="508" cy="478"/>
              <a:chOff x="1057" y="255"/>
              <a:chExt cx="508" cy="478"/>
            </a:xfrm>
          </p:grpSpPr>
          <p:sp>
            <p:nvSpPr>
              <p:cNvPr id="35" name="Text Box 310">
                <a:extLst>
                  <a:ext uri="{FF2B5EF4-FFF2-40B4-BE49-F238E27FC236}">
                    <a16:creationId xmlns:a16="http://schemas.microsoft.com/office/drawing/2014/main" id="{509F2CD1-3865-CC81-3361-F6BC242FE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34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grpSp>
            <p:nvGrpSpPr>
              <p:cNvPr id="36" name="Group 311">
                <a:extLst>
                  <a:ext uri="{FF2B5EF4-FFF2-40B4-BE49-F238E27FC236}">
                    <a16:creationId xmlns:a16="http://schemas.microsoft.com/office/drawing/2014/main" id="{60D17296-CF0B-950A-825A-53AA70B7B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255"/>
                <a:ext cx="363" cy="478"/>
                <a:chOff x="3742" y="2341"/>
                <a:chExt cx="363" cy="478"/>
              </a:xfrm>
            </p:grpSpPr>
            <p:sp>
              <p:nvSpPr>
                <p:cNvPr id="37" name="Text Box 312">
                  <a:extLst>
                    <a:ext uri="{FF2B5EF4-FFF2-40B4-BE49-F238E27FC236}">
                      <a16:creationId xmlns:a16="http://schemas.microsoft.com/office/drawing/2014/main" id="{665E97F4-87DC-5BFC-A727-FF4238ED68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-٢ 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8" name="Text Box 313">
                  <a:extLst>
                    <a:ext uri="{FF2B5EF4-FFF2-40B4-BE49-F238E27FC236}">
                      <a16:creationId xmlns:a16="http://schemas.microsoft.com/office/drawing/2014/main" id="{654D1979-6BE8-A150-B40C-5C2ADDA5C9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٥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9" name="Line 314">
                  <a:extLst>
                    <a:ext uri="{FF2B5EF4-FFF2-40B4-BE49-F238E27FC236}">
                      <a16:creationId xmlns:a16="http://schemas.microsoft.com/office/drawing/2014/main" id="{1E1B0944-29A1-3F8B-6972-4F435A1FF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40" name="Text Box 317">
            <a:extLst>
              <a:ext uri="{FF2B5EF4-FFF2-40B4-BE49-F238E27FC236}">
                <a16:creationId xmlns:a16="http://schemas.microsoft.com/office/drawing/2014/main" id="{0F1DE586-C3C0-BFD5-1A65-429B3AFB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650" y="3472217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1" name="Text Box 318">
            <a:extLst>
              <a:ext uri="{FF2B5EF4-FFF2-40B4-BE49-F238E27FC236}">
                <a16:creationId xmlns:a16="http://schemas.microsoft.com/office/drawing/2014/main" id="{E891DDEF-EEDB-F33B-426A-32AC902D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875" y="5099405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2" name="Text Box 319">
            <a:extLst>
              <a:ext uri="{FF2B5EF4-FFF2-40B4-BE49-F238E27FC236}">
                <a16:creationId xmlns:a16="http://schemas.microsoft.com/office/drawing/2014/main" id="{7B3EC5C6-A94A-540E-5CA3-4D7CD922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913" y="5099405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3" name="Text Box 320">
            <a:extLst>
              <a:ext uri="{FF2B5EF4-FFF2-40B4-BE49-F238E27FC236}">
                <a16:creationId xmlns:a16="http://schemas.microsoft.com/office/drawing/2014/main" id="{B2FB3070-5EE9-A779-FE8A-C37ED8DF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075" y="4278667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4" name="Text Box 321">
            <a:extLst>
              <a:ext uri="{FF2B5EF4-FFF2-40B4-BE49-F238E27FC236}">
                <a16:creationId xmlns:a16="http://schemas.microsoft.com/office/drawing/2014/main" id="{9ED86473-E192-7F3E-A792-DA20654B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013" y="4278667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5" name="Text Box 323">
            <a:extLst>
              <a:ext uri="{FF2B5EF4-FFF2-40B4-BE49-F238E27FC236}">
                <a16:creationId xmlns:a16="http://schemas.microsoft.com/office/drawing/2014/main" id="{CA8C23DF-D176-136F-A4CC-D37E4413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450" y="5091467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6" name="Text Box 350">
            <a:extLst>
              <a:ext uri="{FF2B5EF4-FFF2-40B4-BE49-F238E27FC236}">
                <a16:creationId xmlns:a16="http://schemas.microsoft.com/office/drawing/2014/main" id="{CE8C267F-EC75-296D-773E-38387714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775" y="4296130"/>
            <a:ext cx="10144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-٢.٤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47" name="Text Box 352">
            <a:extLst>
              <a:ext uri="{FF2B5EF4-FFF2-40B4-BE49-F238E27FC236}">
                <a16:creationId xmlns:a16="http://schemas.microsoft.com/office/drawing/2014/main" id="{620FDE58-F357-7BDC-406E-6F6BFC51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950" y="5132742"/>
            <a:ext cx="64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١٠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48" name="Text Box 353">
            <a:extLst>
              <a:ext uri="{FF2B5EF4-FFF2-40B4-BE49-F238E27FC236}">
                <a16:creationId xmlns:a16="http://schemas.microsoft.com/office/drawing/2014/main" id="{96BE2214-A0FE-1B84-D891-470B01D2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038" y="3472217"/>
            <a:ext cx="123666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49" name="Text Box 354">
            <a:extLst>
              <a:ext uri="{FF2B5EF4-FFF2-40B4-BE49-F238E27FC236}">
                <a16:creationId xmlns:a16="http://schemas.microsoft.com/office/drawing/2014/main" id="{73A3F716-EFA2-0BAD-522B-B4A5DDC2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825" y="5099405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الخصائص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DD8FE7-736A-5F23-4BE5-70C0CA3123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546" r="17794" b="6291"/>
          <a:stretch/>
        </p:blipFill>
        <p:spPr>
          <a:xfrm>
            <a:off x="1552354" y="576868"/>
            <a:ext cx="9144982" cy="58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9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720438" y="156046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5C34FE6-4F10-8FE9-19BF-3E73536E32F3}"/>
              </a:ext>
            </a:extLst>
          </p:cNvPr>
          <p:cNvGrpSpPr>
            <a:grpSpLocks/>
          </p:cNvGrpSpPr>
          <p:nvPr/>
        </p:nvGrpSpPr>
        <p:grpSpPr bwMode="auto">
          <a:xfrm>
            <a:off x="3978877" y="1365196"/>
            <a:ext cx="4616231" cy="579437"/>
            <a:chOff x="1452" y="452"/>
            <a:chExt cx="2199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E7B9A7F-D4E2-F636-673D-4AF387606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1868F4D-AB9D-2B68-7EA0-FAF9835F4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452"/>
              <a:ext cx="21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تمثيل الاعداد الحقيقية</a:t>
              </a:r>
              <a:endParaRPr lang="en-US" altLang="en-US" sz="3200" b="1" dirty="0"/>
            </a:p>
          </p:txBody>
        </p:sp>
      </p:grpSp>
      <p:grpSp>
        <p:nvGrpSpPr>
          <p:cNvPr id="8" name="Group 151">
            <a:extLst>
              <a:ext uri="{FF2B5EF4-FFF2-40B4-BE49-F238E27FC236}">
                <a16:creationId xmlns:a16="http://schemas.microsoft.com/office/drawing/2014/main" id="{5F34C5D5-8439-34A1-5671-7E51056A412E}"/>
              </a:ext>
            </a:extLst>
          </p:cNvPr>
          <p:cNvGrpSpPr>
            <a:grpSpLocks/>
          </p:cNvGrpSpPr>
          <p:nvPr/>
        </p:nvGrpSpPr>
        <p:grpSpPr bwMode="auto">
          <a:xfrm>
            <a:off x="9840912" y="3848951"/>
            <a:ext cx="744538" cy="465138"/>
            <a:chOff x="1693" y="3454"/>
            <a:chExt cx="605" cy="293"/>
          </a:xfrm>
        </p:grpSpPr>
        <p:grpSp>
          <p:nvGrpSpPr>
            <p:cNvPr id="11" name="Group 152">
              <a:extLst>
                <a:ext uri="{FF2B5EF4-FFF2-40B4-BE49-F238E27FC236}">
                  <a16:creationId xmlns:a16="http://schemas.microsoft.com/office/drawing/2014/main" id="{97E06829-1422-6B4A-34F5-F53EDEB58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4" name="Group 153">
                <a:extLst>
                  <a:ext uri="{FF2B5EF4-FFF2-40B4-BE49-F238E27FC236}">
                    <a16:creationId xmlns:a16="http://schemas.microsoft.com/office/drawing/2014/main" id="{BCC32B03-7E0B-9302-C725-F1240030A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7" name="Line 154">
                  <a:extLst>
                    <a:ext uri="{FF2B5EF4-FFF2-40B4-BE49-F238E27FC236}">
                      <a16:creationId xmlns:a16="http://schemas.microsoft.com/office/drawing/2014/main" id="{793404D5-6457-934F-9012-054B9AABF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8" name="Line 155">
                  <a:extLst>
                    <a:ext uri="{FF2B5EF4-FFF2-40B4-BE49-F238E27FC236}">
                      <a16:creationId xmlns:a16="http://schemas.microsoft.com/office/drawing/2014/main" id="{4C590E89-0435-2526-8EFC-F57CE8D70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156">
                  <a:extLst>
                    <a:ext uri="{FF2B5EF4-FFF2-40B4-BE49-F238E27FC236}">
                      <a16:creationId xmlns:a16="http://schemas.microsoft.com/office/drawing/2014/main" id="{1CB49B28-897E-E419-7373-3574A6667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" name="Text Box 157">
                <a:extLst>
                  <a:ext uri="{FF2B5EF4-FFF2-40B4-BE49-F238E27FC236}">
                    <a16:creationId xmlns:a16="http://schemas.microsoft.com/office/drawing/2014/main" id="{7F44B861-960A-BBB1-C3DE-F716C83E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3" name="Text Box 158">
              <a:extLst>
                <a:ext uri="{FF2B5EF4-FFF2-40B4-BE49-F238E27FC236}">
                  <a16:creationId xmlns:a16="http://schemas.microsoft.com/office/drawing/2014/main" id="{CC85A123-CAA7-9376-2F33-BE4A87D3E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20" name="Group 167">
            <a:extLst>
              <a:ext uri="{FF2B5EF4-FFF2-40B4-BE49-F238E27FC236}">
                <a16:creationId xmlns:a16="http://schemas.microsoft.com/office/drawing/2014/main" id="{B24E5CE7-56FF-5E7E-ECD9-10BEF09BCD40}"/>
              </a:ext>
            </a:extLst>
          </p:cNvPr>
          <p:cNvGrpSpPr>
            <a:grpSpLocks/>
          </p:cNvGrpSpPr>
          <p:nvPr/>
        </p:nvGrpSpPr>
        <p:grpSpPr bwMode="auto">
          <a:xfrm>
            <a:off x="3144837" y="2553551"/>
            <a:ext cx="6478588" cy="601663"/>
            <a:chOff x="930" y="754"/>
            <a:chExt cx="4081" cy="379"/>
          </a:xfrm>
        </p:grpSpPr>
        <p:sp>
          <p:nvSpPr>
            <p:cNvPr id="21" name="AutoShape 25">
              <a:extLst>
                <a:ext uri="{FF2B5EF4-FFF2-40B4-BE49-F238E27FC236}">
                  <a16:creationId xmlns:a16="http://schemas.microsoft.com/office/drawing/2014/main" id="{21065A1B-7D11-353F-03B1-4AC63A2F9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754"/>
              <a:ext cx="4081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b="1"/>
                <a:t>قدر        إلى أقرب جزء من عشرة . ثم مثله على خط الأعداد .</a:t>
              </a:r>
              <a:endParaRPr lang="en-US" altLang="en-US" sz="2400" b="1"/>
            </a:p>
          </p:txBody>
        </p:sp>
        <p:grpSp>
          <p:nvGrpSpPr>
            <p:cNvPr id="22" name="Group 160">
              <a:extLst>
                <a:ext uri="{FF2B5EF4-FFF2-40B4-BE49-F238E27FC236}">
                  <a16:creationId xmlns:a16="http://schemas.microsoft.com/office/drawing/2014/main" id="{5A682633-7774-1F3D-A58C-8626FAC2E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0" y="845"/>
              <a:ext cx="401" cy="288"/>
              <a:chOff x="1781" y="3459"/>
              <a:chExt cx="517" cy="288"/>
            </a:xfrm>
          </p:grpSpPr>
          <p:grpSp>
            <p:nvGrpSpPr>
              <p:cNvPr id="23" name="Group 161">
                <a:extLst>
                  <a:ext uri="{FF2B5EF4-FFF2-40B4-BE49-F238E27FC236}">
                    <a16:creationId xmlns:a16="http://schemas.microsoft.com/office/drawing/2014/main" id="{F41F726B-F963-9594-24B4-B90CA57F62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5" name="Line 162">
                  <a:extLst>
                    <a:ext uri="{FF2B5EF4-FFF2-40B4-BE49-F238E27FC236}">
                      <a16:creationId xmlns:a16="http://schemas.microsoft.com/office/drawing/2014/main" id="{5C6243AF-365E-7687-2364-E5665F9F0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6" name="Line 163">
                  <a:extLst>
                    <a:ext uri="{FF2B5EF4-FFF2-40B4-BE49-F238E27FC236}">
                      <a16:creationId xmlns:a16="http://schemas.microsoft.com/office/drawing/2014/main" id="{0F684F88-730D-CEBD-9BB1-7F0B10562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Line 164">
                  <a:extLst>
                    <a:ext uri="{FF2B5EF4-FFF2-40B4-BE49-F238E27FC236}">
                      <a16:creationId xmlns:a16="http://schemas.microsoft.com/office/drawing/2014/main" id="{E848D22A-5D28-2E65-1097-3A08673B5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4" name="Text Box 165">
                <a:extLst>
                  <a:ext uri="{FF2B5EF4-FFF2-40B4-BE49-F238E27FC236}">
                    <a16:creationId xmlns:a16="http://schemas.microsoft.com/office/drawing/2014/main" id="{576F22F1-4783-A496-548A-2BCD55B05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8" name="Text Box 166">
            <a:extLst>
              <a:ext uri="{FF2B5EF4-FFF2-40B4-BE49-F238E27FC236}">
                <a16:creationId xmlns:a16="http://schemas.microsoft.com/office/drawing/2014/main" id="{026F2760-B525-05B8-4DE5-10578DCC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3848951"/>
            <a:ext cx="2006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٢.٢٣٦٠٦٧٩٧٧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29" name="Text Box 168">
            <a:extLst>
              <a:ext uri="{FF2B5EF4-FFF2-40B4-BE49-F238E27FC236}">
                <a16:creationId xmlns:a16="http://schemas.microsoft.com/office/drawing/2014/main" id="{EC040821-BB5C-6541-91E7-C0D7BA04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3848951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0" name="Text Box 170">
            <a:extLst>
              <a:ext uri="{FF2B5EF4-FFF2-40B4-BE49-F238E27FC236}">
                <a16:creationId xmlns:a16="http://schemas.microsoft.com/office/drawing/2014/main" id="{CE64FF84-BDCE-C981-3C04-1673C5E6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3848951"/>
            <a:ext cx="63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٢.٢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31" name="Group 178">
            <a:extLst>
              <a:ext uri="{FF2B5EF4-FFF2-40B4-BE49-F238E27FC236}">
                <a16:creationId xmlns:a16="http://schemas.microsoft.com/office/drawing/2014/main" id="{FD131315-682F-B460-64E1-1FBD055580B2}"/>
              </a:ext>
            </a:extLst>
          </p:cNvPr>
          <p:cNvGrpSpPr>
            <a:grpSpLocks/>
          </p:cNvGrpSpPr>
          <p:nvPr/>
        </p:nvGrpSpPr>
        <p:grpSpPr bwMode="auto">
          <a:xfrm>
            <a:off x="3360737" y="5418989"/>
            <a:ext cx="5976938" cy="854075"/>
            <a:chOff x="476" y="2559"/>
            <a:chExt cx="3765" cy="538"/>
          </a:xfrm>
        </p:grpSpPr>
        <p:sp>
          <p:nvSpPr>
            <p:cNvPr id="32" name="Line 176">
              <a:extLst>
                <a:ext uri="{FF2B5EF4-FFF2-40B4-BE49-F238E27FC236}">
                  <a16:creationId xmlns:a16="http://schemas.microsoft.com/office/drawing/2014/main" id="{FD74390D-9A15-94E1-B99A-07E576A1E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04"/>
              <a:ext cx="37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177">
              <a:extLst>
                <a:ext uri="{FF2B5EF4-FFF2-40B4-BE49-F238E27FC236}">
                  <a16:creationId xmlns:a16="http://schemas.microsoft.com/office/drawing/2014/main" id="{6E38D555-9C44-F7ED-5536-D2B972228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559"/>
              <a:ext cx="326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   </a:t>
              </a:r>
              <a:r>
                <a:rPr lang="ar-SA" altLang="en-US" sz="2000" b="1"/>
                <a:t>|                  |                  |                  |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   ٤                 ٣                 ٢                 ١</a:t>
              </a:r>
              <a:r>
                <a:rPr lang="ar-SA" altLang="en-US"/>
                <a:t>         </a:t>
              </a:r>
              <a:endParaRPr lang="en-US" altLang="en-US"/>
            </a:p>
          </p:txBody>
        </p:sp>
      </p:grpSp>
      <p:sp>
        <p:nvSpPr>
          <p:cNvPr id="34" name="Text Box 179">
            <a:extLst>
              <a:ext uri="{FF2B5EF4-FFF2-40B4-BE49-F238E27FC236}">
                <a16:creationId xmlns:a16="http://schemas.microsoft.com/office/drawing/2014/main" id="{ED553518-8E61-C554-9397-B308D69B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2" y="5463439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35" name="Group 181">
            <a:extLst>
              <a:ext uri="{FF2B5EF4-FFF2-40B4-BE49-F238E27FC236}">
                <a16:creationId xmlns:a16="http://schemas.microsoft.com/office/drawing/2014/main" id="{D788A646-6CE9-5EA4-3763-2C46C2D593A6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5130064"/>
            <a:ext cx="636587" cy="457200"/>
            <a:chOff x="1781" y="3459"/>
            <a:chExt cx="517" cy="288"/>
          </a:xfrm>
        </p:grpSpPr>
        <p:grpSp>
          <p:nvGrpSpPr>
            <p:cNvPr id="36" name="Group 182">
              <a:extLst>
                <a:ext uri="{FF2B5EF4-FFF2-40B4-BE49-F238E27FC236}">
                  <a16:creationId xmlns:a16="http://schemas.microsoft.com/office/drawing/2014/main" id="{94B2AF11-2675-D084-784F-014C46782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8" name="Line 183">
                <a:extLst>
                  <a:ext uri="{FF2B5EF4-FFF2-40B4-BE49-F238E27FC236}">
                    <a16:creationId xmlns:a16="http://schemas.microsoft.com/office/drawing/2014/main" id="{809BFB10-55FA-5A52-42C4-8B944A0F9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84">
                <a:extLst>
                  <a:ext uri="{FF2B5EF4-FFF2-40B4-BE49-F238E27FC236}">
                    <a16:creationId xmlns:a16="http://schemas.microsoft.com/office/drawing/2014/main" id="{CF6E0B39-6F52-ACEA-C2F4-7CC2AC7B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85">
                <a:extLst>
                  <a:ext uri="{FF2B5EF4-FFF2-40B4-BE49-F238E27FC236}">
                    <a16:creationId xmlns:a16="http://schemas.microsoft.com/office/drawing/2014/main" id="{CB674156-3405-A4EA-D566-482A2108C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7" name="Text Box 186">
              <a:extLst>
                <a:ext uri="{FF2B5EF4-FFF2-40B4-BE49-F238E27FC236}">
                  <a16:creationId xmlns:a16="http://schemas.microsoft.com/office/drawing/2014/main" id="{562F8B77-1E8F-B21E-94F4-BA59AE9C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٥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72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10074864" y="168541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BDB2A016-C6E8-C049-749F-40F74A58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64" y="760837"/>
            <a:ext cx="806291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قدر الجذور التربيعية التالية إلى أقرب جزء من عشرة . ثم مثلها على خط الأعداد .</a:t>
            </a:r>
            <a:endParaRPr lang="en-US" altLang="en-US" sz="2400" b="1"/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ADF14BD4-A0DE-450A-7C36-C1389FD75B47}"/>
              </a:ext>
            </a:extLst>
          </p:cNvPr>
          <p:cNvGrpSpPr>
            <a:grpSpLocks/>
          </p:cNvGrpSpPr>
          <p:nvPr/>
        </p:nvGrpSpPr>
        <p:grpSpPr bwMode="auto">
          <a:xfrm>
            <a:off x="9373839" y="4113637"/>
            <a:ext cx="744537" cy="465138"/>
            <a:chOff x="1693" y="3454"/>
            <a:chExt cx="605" cy="293"/>
          </a:xfrm>
        </p:grpSpPr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64087EE7-8975-E9E6-B803-5DD610FCB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6" name="Group 66">
                <a:extLst>
                  <a:ext uri="{FF2B5EF4-FFF2-40B4-BE49-F238E27FC236}">
                    <a16:creationId xmlns:a16="http://schemas.microsoft.com/office/drawing/2014/main" id="{93556000-7B68-0F1C-E3E4-0B7A6EC4A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8" name="Line 67">
                  <a:extLst>
                    <a:ext uri="{FF2B5EF4-FFF2-40B4-BE49-F238E27FC236}">
                      <a16:creationId xmlns:a16="http://schemas.microsoft.com/office/drawing/2014/main" id="{52760B5F-9CE3-65E9-1582-591ABF112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68">
                  <a:extLst>
                    <a:ext uri="{FF2B5EF4-FFF2-40B4-BE49-F238E27FC236}">
                      <a16:creationId xmlns:a16="http://schemas.microsoft.com/office/drawing/2014/main" id="{7E1C7CBD-0D5E-1CE1-E8C5-526340639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69">
                  <a:extLst>
                    <a:ext uri="{FF2B5EF4-FFF2-40B4-BE49-F238E27FC236}">
                      <a16:creationId xmlns:a16="http://schemas.microsoft.com/office/drawing/2014/main" id="{9F6D3252-9C01-EF4B-1CE7-1CC078072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7" name="Text Box 70">
                <a:extLst>
                  <a:ext uri="{FF2B5EF4-FFF2-40B4-BE49-F238E27FC236}">
                    <a16:creationId xmlns:a16="http://schemas.microsoft.com/office/drawing/2014/main" id="{8AEB7D29-27BF-BA14-54B1-B5BE351AB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4" name="Text Box 71">
              <a:extLst>
                <a:ext uri="{FF2B5EF4-FFF2-40B4-BE49-F238E27FC236}">
                  <a16:creationId xmlns:a16="http://schemas.microsoft.com/office/drawing/2014/main" id="{F569A45C-9DE4-6A0A-C91A-308BC9AA8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21" name="Group 73">
            <a:extLst>
              <a:ext uri="{FF2B5EF4-FFF2-40B4-BE49-F238E27FC236}">
                <a16:creationId xmlns:a16="http://schemas.microsoft.com/office/drawing/2014/main" id="{C93AF939-F69B-36D1-8A52-87AF510E641E}"/>
              </a:ext>
            </a:extLst>
          </p:cNvPr>
          <p:cNvGrpSpPr>
            <a:grpSpLocks/>
          </p:cNvGrpSpPr>
          <p:nvPr/>
        </p:nvGrpSpPr>
        <p:grpSpPr bwMode="auto">
          <a:xfrm>
            <a:off x="9345264" y="1913362"/>
            <a:ext cx="1023937" cy="465138"/>
            <a:chOff x="2689" y="2251"/>
            <a:chExt cx="645" cy="293"/>
          </a:xfrm>
        </p:grpSpPr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AC597386-9631-7626-44F2-27F9719F6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" y="2251"/>
              <a:ext cx="469" cy="293"/>
              <a:chOff x="1693" y="3454"/>
              <a:chExt cx="605" cy="293"/>
            </a:xfrm>
          </p:grpSpPr>
          <p:grpSp>
            <p:nvGrpSpPr>
              <p:cNvPr id="24" name="Group 57">
                <a:extLst>
                  <a:ext uri="{FF2B5EF4-FFF2-40B4-BE49-F238E27FC236}">
                    <a16:creationId xmlns:a16="http://schemas.microsoft.com/office/drawing/2014/main" id="{15B2FE63-DEA5-2894-1F7A-37606C4259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6" name="Group 58">
                  <a:extLst>
                    <a:ext uri="{FF2B5EF4-FFF2-40B4-BE49-F238E27FC236}">
                      <a16:creationId xmlns:a16="http://schemas.microsoft.com/office/drawing/2014/main" id="{051B4B45-186C-EF95-4C0A-7AEE932BCC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8" name="Line 59">
                    <a:extLst>
                      <a:ext uri="{FF2B5EF4-FFF2-40B4-BE49-F238E27FC236}">
                        <a16:creationId xmlns:a16="http://schemas.microsoft.com/office/drawing/2014/main" id="{0555940A-AFC3-220D-0198-733CD72326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29" name="Line 60">
                    <a:extLst>
                      <a:ext uri="{FF2B5EF4-FFF2-40B4-BE49-F238E27FC236}">
                        <a16:creationId xmlns:a16="http://schemas.microsoft.com/office/drawing/2014/main" id="{65DEB902-30D7-5916-D493-32A84C8300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0" name="Line 61">
                    <a:extLst>
                      <a:ext uri="{FF2B5EF4-FFF2-40B4-BE49-F238E27FC236}">
                        <a16:creationId xmlns:a16="http://schemas.microsoft.com/office/drawing/2014/main" id="{418D36F3-7902-5CB3-F5C1-2E5CC1C42E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7" name="Text Box 62">
                  <a:extLst>
                    <a:ext uri="{FF2B5EF4-FFF2-40B4-BE49-F238E27FC236}">
                      <a16:creationId xmlns:a16="http://schemas.microsoft.com/office/drawing/2014/main" id="{6FEE0F50-D8F8-D85D-59C3-6EB4413EBA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5" name="Text Box 63">
                <a:extLst>
                  <a:ext uri="{FF2B5EF4-FFF2-40B4-BE49-F238E27FC236}">
                    <a16:creationId xmlns:a16="http://schemas.microsoft.com/office/drawing/2014/main" id="{51EAC952-BE6D-3673-112E-F188F7953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≈</a:t>
                </a:r>
              </a:p>
            </p:txBody>
          </p:sp>
        </p:grp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30E152A3-4B80-53AA-B01C-4ED402EBC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251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ــ</a:t>
              </a:r>
              <a:endParaRPr lang="en-US" altLang="en-US" sz="2000" b="1"/>
            </a:p>
          </p:txBody>
        </p:sp>
      </p:grpSp>
      <p:sp>
        <p:nvSpPr>
          <p:cNvPr id="31" name="Text Box 74">
            <a:extLst>
              <a:ext uri="{FF2B5EF4-FFF2-40B4-BE49-F238E27FC236}">
                <a16:creationId xmlns:a16="http://schemas.microsoft.com/office/drawing/2014/main" id="{9488B218-5977-3300-4CC0-57A5E4A0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851" y="1913362"/>
            <a:ext cx="25923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ar-SA" altLang="en-US" sz="2400" b="1">
                <a:solidFill>
                  <a:srgbClr val="0033CC"/>
                </a:solidFill>
              </a:rPr>
              <a:t>... ٢.٦٤٥٧٥١٣١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ar-SA" altLang="en-US" sz="2400" b="1">
              <a:solidFill>
                <a:srgbClr val="0033CC"/>
              </a:solidFill>
            </a:endParaRPr>
          </a:p>
        </p:txBody>
      </p:sp>
      <p:sp>
        <p:nvSpPr>
          <p:cNvPr id="32" name="Text Box 75">
            <a:extLst>
              <a:ext uri="{FF2B5EF4-FFF2-40B4-BE49-F238E27FC236}">
                <a16:creationId xmlns:a16="http://schemas.microsoft.com/office/drawing/2014/main" id="{7A364401-3B0C-AA97-2310-4191C13F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6" y="192765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3" name="Text Box 76">
            <a:extLst>
              <a:ext uri="{FF2B5EF4-FFF2-40B4-BE49-F238E27FC236}">
                <a16:creationId xmlns:a16="http://schemas.microsoft.com/office/drawing/2014/main" id="{18666BFA-8D80-18A8-BCD3-CD40A91E9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789" y="1927650"/>
            <a:ext cx="858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- ٢.٧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34" name="Group 77">
            <a:extLst>
              <a:ext uri="{FF2B5EF4-FFF2-40B4-BE49-F238E27FC236}">
                <a16:creationId xmlns:a16="http://schemas.microsoft.com/office/drawing/2014/main" id="{597E61EA-DABF-FF51-B317-8C5A69ED8EA0}"/>
              </a:ext>
            </a:extLst>
          </p:cNvPr>
          <p:cNvGrpSpPr>
            <a:grpSpLocks/>
          </p:cNvGrpSpPr>
          <p:nvPr/>
        </p:nvGrpSpPr>
        <p:grpSpPr bwMode="auto">
          <a:xfrm>
            <a:off x="3152426" y="2705525"/>
            <a:ext cx="5976938" cy="854075"/>
            <a:chOff x="476" y="2559"/>
            <a:chExt cx="3765" cy="538"/>
          </a:xfrm>
        </p:grpSpPr>
        <p:sp>
          <p:nvSpPr>
            <p:cNvPr id="35" name="Line 78">
              <a:extLst>
                <a:ext uri="{FF2B5EF4-FFF2-40B4-BE49-F238E27FC236}">
                  <a16:creationId xmlns:a16="http://schemas.microsoft.com/office/drawing/2014/main" id="{70777319-2A36-BF29-9505-C05388B81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04"/>
              <a:ext cx="37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79">
              <a:extLst>
                <a:ext uri="{FF2B5EF4-FFF2-40B4-BE49-F238E27FC236}">
                  <a16:creationId xmlns:a16="http://schemas.microsoft.com/office/drawing/2014/main" id="{E2AB3AC3-CFF3-FF9B-74DE-29F960DE9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559"/>
              <a:ext cx="326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   </a:t>
              </a:r>
              <a:r>
                <a:rPr lang="ar-SA" altLang="en-US" sz="2000" b="1"/>
                <a:t>|                  |                  |                  |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   - ١               - ٢               - ٣              - ٤</a:t>
              </a:r>
              <a:r>
                <a:rPr lang="ar-SA" altLang="en-US"/>
                <a:t>         </a:t>
              </a:r>
              <a:endParaRPr lang="en-US" altLang="en-US"/>
            </a:p>
          </p:txBody>
        </p:sp>
      </p:grpSp>
      <p:grpSp>
        <p:nvGrpSpPr>
          <p:cNvPr id="37" name="Group 98">
            <a:extLst>
              <a:ext uri="{FF2B5EF4-FFF2-40B4-BE49-F238E27FC236}">
                <a16:creationId xmlns:a16="http://schemas.microsoft.com/office/drawing/2014/main" id="{F947991F-EDA4-E09A-D391-F91230CEA523}"/>
              </a:ext>
            </a:extLst>
          </p:cNvPr>
          <p:cNvGrpSpPr>
            <a:grpSpLocks/>
          </p:cNvGrpSpPr>
          <p:nvPr/>
        </p:nvGrpSpPr>
        <p:grpSpPr bwMode="auto">
          <a:xfrm>
            <a:off x="5311426" y="2388025"/>
            <a:ext cx="915988" cy="774700"/>
            <a:chOff x="2381" y="2387"/>
            <a:chExt cx="577" cy="488"/>
          </a:xfrm>
        </p:grpSpPr>
        <p:sp>
          <p:nvSpPr>
            <p:cNvPr id="38" name="Text Box 80">
              <a:extLst>
                <a:ext uri="{FF2B5EF4-FFF2-40B4-BE49-F238E27FC236}">
                  <a16:creationId xmlns:a16="http://schemas.microsoft.com/office/drawing/2014/main" id="{E260779E-AC1D-A4B6-B72D-DB1DFDE6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58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9" name="Group 97">
              <a:extLst>
                <a:ext uri="{FF2B5EF4-FFF2-40B4-BE49-F238E27FC236}">
                  <a16:creationId xmlns:a16="http://schemas.microsoft.com/office/drawing/2014/main" id="{5C99DE19-BEB5-9494-2AE5-DF0F80A45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87"/>
              <a:ext cx="577" cy="293"/>
              <a:chOff x="3855" y="3022"/>
              <a:chExt cx="577" cy="293"/>
            </a:xfrm>
          </p:grpSpPr>
          <p:grpSp>
            <p:nvGrpSpPr>
              <p:cNvPr id="40" name="Group 89">
                <a:extLst>
                  <a:ext uri="{FF2B5EF4-FFF2-40B4-BE49-F238E27FC236}">
                    <a16:creationId xmlns:a16="http://schemas.microsoft.com/office/drawing/2014/main" id="{D4FFFD0C-EBD5-BE21-570A-9626D84EF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3027"/>
                <a:ext cx="401" cy="288"/>
                <a:chOff x="1781" y="3459"/>
                <a:chExt cx="517" cy="288"/>
              </a:xfrm>
            </p:grpSpPr>
            <p:grpSp>
              <p:nvGrpSpPr>
                <p:cNvPr id="42" name="Group 90">
                  <a:extLst>
                    <a:ext uri="{FF2B5EF4-FFF2-40B4-BE49-F238E27FC236}">
                      <a16:creationId xmlns:a16="http://schemas.microsoft.com/office/drawing/2014/main" id="{1E092A81-30B4-3961-8701-BDFB3E334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44" name="Line 91">
                    <a:extLst>
                      <a:ext uri="{FF2B5EF4-FFF2-40B4-BE49-F238E27FC236}">
                        <a16:creationId xmlns:a16="http://schemas.microsoft.com/office/drawing/2014/main" id="{0A33CE5C-12BA-790A-3D8A-9782A3038A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5" name="Line 92">
                    <a:extLst>
                      <a:ext uri="{FF2B5EF4-FFF2-40B4-BE49-F238E27FC236}">
                        <a16:creationId xmlns:a16="http://schemas.microsoft.com/office/drawing/2014/main" id="{64B8765D-6B67-409A-AF09-92D0CC4C74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6" name="Line 93">
                    <a:extLst>
                      <a:ext uri="{FF2B5EF4-FFF2-40B4-BE49-F238E27FC236}">
                        <a16:creationId xmlns:a16="http://schemas.microsoft.com/office/drawing/2014/main" id="{4F5B1AFE-12B6-F3D9-C0FE-883A27C13E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43" name="Text Box 94">
                  <a:extLst>
                    <a:ext uri="{FF2B5EF4-FFF2-40B4-BE49-F238E27FC236}">
                      <a16:creationId xmlns:a16="http://schemas.microsoft.com/office/drawing/2014/main" id="{FA09F027-2EFE-CCBF-F9E5-30750265F4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41" name="Text Box 96">
                <a:extLst>
                  <a:ext uri="{FF2B5EF4-FFF2-40B4-BE49-F238E27FC236}">
                    <a16:creationId xmlns:a16="http://schemas.microsoft.com/office/drawing/2014/main" id="{309CC662-BF53-CE6C-6D77-A815DDDE9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0" y="3022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ــ</a:t>
                </a:r>
                <a:endParaRPr lang="en-US" altLang="en-US" sz="2000" b="1"/>
              </a:p>
            </p:txBody>
          </p:sp>
        </p:grpSp>
      </p:grpSp>
      <p:sp>
        <p:nvSpPr>
          <p:cNvPr id="47" name="Text Box 99">
            <a:extLst>
              <a:ext uri="{FF2B5EF4-FFF2-40B4-BE49-F238E27FC236}">
                <a16:creationId xmlns:a16="http://schemas.microsoft.com/office/drawing/2014/main" id="{A4572F77-2DF3-47F3-CAC7-AE1C99F4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114" y="4073950"/>
            <a:ext cx="2070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... ٤.٦٩٠٤١٥٨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48" name="Text Box 100">
            <a:extLst>
              <a:ext uri="{FF2B5EF4-FFF2-40B4-BE49-F238E27FC236}">
                <a16:creationId xmlns:a16="http://schemas.microsoft.com/office/drawing/2014/main" id="{E3037310-7CCE-43A5-C9F7-13CDA533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001" y="408823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49" name="Text Box 101">
            <a:extLst>
              <a:ext uri="{FF2B5EF4-FFF2-40B4-BE49-F238E27FC236}">
                <a16:creationId xmlns:a16="http://schemas.microsoft.com/office/drawing/2014/main" id="{07F1E814-AEA8-D29A-FFAA-2762559D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976" y="4088237"/>
            <a:ext cx="63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٤.٧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50" name="Group 115">
            <a:extLst>
              <a:ext uri="{FF2B5EF4-FFF2-40B4-BE49-F238E27FC236}">
                <a16:creationId xmlns:a16="http://schemas.microsoft.com/office/drawing/2014/main" id="{D4F9CB32-3D5E-F114-DBB7-9BDCDF416251}"/>
              </a:ext>
            </a:extLst>
          </p:cNvPr>
          <p:cNvGrpSpPr>
            <a:grpSpLocks/>
          </p:cNvGrpSpPr>
          <p:nvPr/>
        </p:nvGrpSpPr>
        <p:grpSpPr bwMode="auto">
          <a:xfrm>
            <a:off x="3152426" y="5236000"/>
            <a:ext cx="5976938" cy="854075"/>
            <a:chOff x="1066" y="3391"/>
            <a:chExt cx="3765" cy="538"/>
          </a:xfrm>
        </p:grpSpPr>
        <p:sp>
          <p:nvSpPr>
            <p:cNvPr id="51" name="Line 103">
              <a:extLst>
                <a:ext uri="{FF2B5EF4-FFF2-40B4-BE49-F238E27FC236}">
                  <a16:creationId xmlns:a16="http://schemas.microsoft.com/office/drawing/2014/main" id="{958B22CA-7A3E-A99B-725D-C2851F72F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3536"/>
              <a:ext cx="37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Text Box 104">
              <a:extLst>
                <a:ext uri="{FF2B5EF4-FFF2-40B4-BE49-F238E27FC236}">
                  <a16:creationId xmlns:a16="http://schemas.microsoft.com/office/drawing/2014/main" id="{ACE0661D-3C5D-8BB3-95E8-579E23EA2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391"/>
              <a:ext cx="326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   </a:t>
              </a:r>
              <a:r>
                <a:rPr lang="ar-SA" altLang="en-US" sz="2000" b="1"/>
                <a:t>|                  |                  |                  |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/>
                <a:t>         </a:t>
              </a:r>
              <a:r>
                <a:rPr lang="ar-SA" altLang="en-US" sz="2000" b="1"/>
                <a:t>٦</a:t>
              </a:r>
              <a:r>
                <a:rPr lang="ar-SA" altLang="en-US"/>
                <a:t>                   </a:t>
              </a:r>
              <a:r>
                <a:rPr lang="ar-SA" altLang="en-US" sz="2000" b="1"/>
                <a:t>٥</a:t>
              </a:r>
              <a:r>
                <a:rPr lang="ar-SA" altLang="en-US"/>
                <a:t>                  </a:t>
              </a:r>
              <a:r>
                <a:rPr lang="ar-SA" altLang="en-US" sz="2000" b="1"/>
                <a:t>٤</a:t>
              </a:r>
              <a:r>
                <a:rPr lang="ar-SA" altLang="en-US"/>
                <a:t>                   </a:t>
              </a:r>
              <a:r>
                <a:rPr lang="ar-SA" altLang="en-US" sz="2000" b="1"/>
                <a:t>٣</a:t>
              </a:r>
              <a:endParaRPr lang="en-US" altLang="en-US" sz="2000" b="1"/>
            </a:p>
          </p:txBody>
        </p:sp>
      </p:grpSp>
      <p:grpSp>
        <p:nvGrpSpPr>
          <p:cNvPr id="53" name="Group 116">
            <a:extLst>
              <a:ext uri="{FF2B5EF4-FFF2-40B4-BE49-F238E27FC236}">
                <a16:creationId xmlns:a16="http://schemas.microsoft.com/office/drawing/2014/main" id="{7959D033-C778-5547-DB5A-7EB41248AF01}"/>
              </a:ext>
            </a:extLst>
          </p:cNvPr>
          <p:cNvGrpSpPr>
            <a:grpSpLocks/>
          </p:cNvGrpSpPr>
          <p:nvPr/>
        </p:nvGrpSpPr>
        <p:grpSpPr bwMode="auto">
          <a:xfrm>
            <a:off x="5971826" y="4926437"/>
            <a:ext cx="636588" cy="766763"/>
            <a:chOff x="2480" y="3196"/>
            <a:chExt cx="401" cy="483"/>
          </a:xfrm>
        </p:grpSpPr>
        <p:sp>
          <p:nvSpPr>
            <p:cNvPr id="54" name="Text Box 106">
              <a:extLst>
                <a:ext uri="{FF2B5EF4-FFF2-40B4-BE49-F238E27FC236}">
                  <a16:creationId xmlns:a16="http://schemas.microsoft.com/office/drawing/2014/main" id="{DA1821F0-B30A-E0D5-AAF9-EFA51AA82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391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5" name="Group 108">
              <a:extLst>
                <a:ext uri="{FF2B5EF4-FFF2-40B4-BE49-F238E27FC236}">
                  <a16:creationId xmlns:a16="http://schemas.microsoft.com/office/drawing/2014/main" id="{F9BD2290-DB39-FB8D-5137-9C1A7D17F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0" y="3196"/>
              <a:ext cx="401" cy="288"/>
              <a:chOff x="1781" y="3459"/>
              <a:chExt cx="517" cy="288"/>
            </a:xfrm>
          </p:grpSpPr>
          <p:grpSp>
            <p:nvGrpSpPr>
              <p:cNvPr id="56" name="Group 109">
                <a:extLst>
                  <a:ext uri="{FF2B5EF4-FFF2-40B4-BE49-F238E27FC236}">
                    <a16:creationId xmlns:a16="http://schemas.microsoft.com/office/drawing/2014/main" id="{74754645-0485-F467-F1C3-5C98194EC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58" name="Line 110">
                  <a:extLst>
                    <a:ext uri="{FF2B5EF4-FFF2-40B4-BE49-F238E27FC236}">
                      <a16:creationId xmlns:a16="http://schemas.microsoft.com/office/drawing/2014/main" id="{2D200A94-88E9-000E-B631-DD68FE161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111">
                  <a:extLst>
                    <a:ext uri="{FF2B5EF4-FFF2-40B4-BE49-F238E27FC236}">
                      <a16:creationId xmlns:a16="http://schemas.microsoft.com/office/drawing/2014/main" id="{05029BFB-9245-60F6-9EE1-64928EDFC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Line 112">
                  <a:extLst>
                    <a:ext uri="{FF2B5EF4-FFF2-40B4-BE49-F238E27FC236}">
                      <a16:creationId xmlns:a16="http://schemas.microsoft.com/office/drawing/2014/main" id="{F7283979-D167-0647-69E0-6A0D200E9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7" name="Text Box 113">
                <a:extLst>
                  <a:ext uri="{FF2B5EF4-FFF2-40B4-BE49-F238E27FC236}">
                    <a16:creationId xmlns:a16="http://schemas.microsoft.com/office/drawing/2014/main" id="{01371F8B-8DB7-E9CD-126F-C35FDFACE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46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2" grpId="0"/>
      <p:bldP spid="33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10029523" y="164822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8EE51BD-72AE-3B05-244B-5EFC17C586DF}"/>
              </a:ext>
            </a:extLst>
          </p:cNvPr>
          <p:cNvGrpSpPr>
            <a:grpSpLocks/>
          </p:cNvGrpSpPr>
          <p:nvPr/>
        </p:nvGrpSpPr>
        <p:grpSpPr bwMode="auto">
          <a:xfrm>
            <a:off x="4138891" y="518940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3E785F6-1D8A-398E-8916-64D474507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EDA8436-BCD0-1383-F51C-895BEDE89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17BEBBA1-422E-05C9-7026-04454456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428" y="1311102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سم كل مجموعات الأعداد التي تنتمي إليها الأعداد التالية :</a:t>
            </a:r>
            <a:r>
              <a:rPr lang="en-US" altLang="en-US" sz="2400" b="1"/>
              <a:t> </a:t>
            </a:r>
          </a:p>
        </p:txBody>
      </p:sp>
      <p:graphicFrame>
        <p:nvGraphicFramePr>
          <p:cNvPr id="11" name="Group 64">
            <a:extLst>
              <a:ext uri="{FF2B5EF4-FFF2-40B4-BE49-F238E27FC236}">
                <a16:creationId xmlns:a16="http://schemas.microsoft.com/office/drawing/2014/main" id="{C5DC5F71-1043-14A2-8385-C0E33AF71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40171"/>
              </p:ext>
            </p:extLst>
          </p:nvPr>
        </p:nvGraphicFramePr>
        <p:xfrm>
          <a:off x="1546503" y="2392190"/>
          <a:ext cx="8713788" cy="4064000"/>
        </p:xfrm>
        <a:graphic>
          <a:graphicData uri="http://schemas.openxmlformats.org/drawingml/2006/table">
            <a:tbl>
              <a:tblPr rtl="1"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المجموعة التي ينتمي إليها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٠.٥٠٥٠٥٠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32">
            <a:extLst>
              <a:ext uri="{FF2B5EF4-FFF2-40B4-BE49-F238E27FC236}">
                <a16:creationId xmlns:a16="http://schemas.microsoft.com/office/drawing/2014/main" id="{DE2286D7-6033-9293-D621-C8FB14D0702B}"/>
              </a:ext>
            </a:extLst>
          </p:cNvPr>
          <p:cNvGrpSpPr>
            <a:grpSpLocks/>
          </p:cNvGrpSpPr>
          <p:nvPr/>
        </p:nvGrpSpPr>
        <p:grpSpPr bwMode="auto">
          <a:xfrm>
            <a:off x="9323666" y="5044902"/>
            <a:ext cx="835025" cy="465138"/>
            <a:chOff x="1693" y="3454"/>
            <a:chExt cx="605" cy="293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5378E311-5615-9B24-C798-F82221C52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7" name="Group 34">
                <a:extLst>
                  <a:ext uri="{FF2B5EF4-FFF2-40B4-BE49-F238E27FC236}">
                    <a16:creationId xmlns:a16="http://schemas.microsoft.com/office/drawing/2014/main" id="{7991ADA5-5B6F-48BC-89C2-01A312F8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9" name="Line 35">
                  <a:extLst>
                    <a:ext uri="{FF2B5EF4-FFF2-40B4-BE49-F238E27FC236}">
                      <a16:creationId xmlns:a16="http://schemas.microsoft.com/office/drawing/2014/main" id="{9BF4D17E-72BF-7A37-EBC7-20FD3829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36">
                  <a:extLst>
                    <a:ext uri="{FF2B5EF4-FFF2-40B4-BE49-F238E27FC236}">
                      <a16:creationId xmlns:a16="http://schemas.microsoft.com/office/drawing/2014/main" id="{1971589C-FE8F-F809-D763-F5EE1A799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37">
                  <a:extLst>
                    <a:ext uri="{FF2B5EF4-FFF2-40B4-BE49-F238E27FC236}">
                      <a16:creationId xmlns:a16="http://schemas.microsoft.com/office/drawing/2014/main" id="{BCB915BA-4D39-1C33-0E76-AA65594AF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8" name="Text Box 38">
                <a:extLst>
                  <a:ext uri="{FF2B5EF4-FFF2-40B4-BE49-F238E27FC236}">
                    <a16:creationId xmlns:a16="http://schemas.microsoft.com/office/drawing/2014/main" id="{52AEB189-7210-9D12-81BA-C2BE919AB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١٧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6" name="Text Box 39">
              <a:extLst>
                <a:ext uri="{FF2B5EF4-FFF2-40B4-BE49-F238E27FC236}">
                  <a16:creationId xmlns:a16="http://schemas.microsoft.com/office/drawing/2014/main" id="{FC47F9EB-132B-57A1-EEB1-7802D6A4C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2" name="Group 41">
            <a:extLst>
              <a:ext uri="{FF2B5EF4-FFF2-40B4-BE49-F238E27FC236}">
                <a16:creationId xmlns:a16="http://schemas.microsoft.com/office/drawing/2014/main" id="{D47A600F-08CC-B1C1-CB20-6C2339E4F5FC}"/>
              </a:ext>
            </a:extLst>
          </p:cNvPr>
          <p:cNvGrpSpPr>
            <a:grpSpLocks/>
          </p:cNvGrpSpPr>
          <p:nvPr/>
        </p:nvGrpSpPr>
        <p:grpSpPr bwMode="auto">
          <a:xfrm>
            <a:off x="9109353" y="5665615"/>
            <a:ext cx="1079500" cy="758825"/>
            <a:chOff x="4885" y="2314"/>
            <a:chExt cx="680" cy="478"/>
          </a:xfrm>
        </p:grpSpPr>
        <p:sp>
          <p:nvSpPr>
            <p:cNvPr id="23" name="Text Box 42">
              <a:extLst>
                <a:ext uri="{FF2B5EF4-FFF2-40B4-BE49-F238E27FC236}">
                  <a16:creationId xmlns:a16="http://schemas.microsoft.com/office/drawing/2014/main" id="{6BA69FAD-483E-D294-FB4C-0CA2D5328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3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24" name="Group 43">
              <a:extLst>
                <a:ext uri="{FF2B5EF4-FFF2-40B4-BE49-F238E27FC236}">
                  <a16:creationId xmlns:a16="http://schemas.microsoft.com/office/drawing/2014/main" id="{2631929B-5396-C913-77F7-7FD87B2A5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7" y="2314"/>
              <a:ext cx="508" cy="478"/>
              <a:chOff x="1057" y="255"/>
              <a:chExt cx="508" cy="478"/>
            </a:xfrm>
          </p:grpSpPr>
          <p:sp>
            <p:nvSpPr>
              <p:cNvPr id="25" name="Text Box 44">
                <a:extLst>
                  <a:ext uri="{FF2B5EF4-FFF2-40B4-BE49-F238E27FC236}">
                    <a16:creationId xmlns:a16="http://schemas.microsoft.com/office/drawing/2014/main" id="{29C5F4BB-7E35-736A-9FB8-A4474929E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34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grpSp>
            <p:nvGrpSpPr>
              <p:cNvPr id="26" name="Group 45">
                <a:extLst>
                  <a:ext uri="{FF2B5EF4-FFF2-40B4-BE49-F238E27FC236}">
                    <a16:creationId xmlns:a16="http://schemas.microsoft.com/office/drawing/2014/main" id="{813559E6-4BD5-93A9-206A-06EB1E111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255"/>
                <a:ext cx="363" cy="478"/>
                <a:chOff x="3742" y="2341"/>
                <a:chExt cx="363" cy="478"/>
              </a:xfrm>
            </p:grpSpPr>
            <p:sp>
              <p:nvSpPr>
                <p:cNvPr id="27" name="Text Box 46">
                  <a:extLst>
                    <a:ext uri="{FF2B5EF4-FFF2-40B4-BE49-F238E27FC236}">
                      <a16:creationId xmlns:a16="http://schemas.microsoft.com/office/drawing/2014/main" id="{652E902D-30DD-4573-BFCA-4B5FD4C00E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-١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8" name="Text Box 47">
                  <a:extLst>
                    <a:ext uri="{FF2B5EF4-FFF2-40B4-BE49-F238E27FC236}">
                      <a16:creationId xmlns:a16="http://schemas.microsoft.com/office/drawing/2014/main" id="{846D48B2-7F94-5815-EF39-E5A64499B3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٤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9" name="Line 48">
                  <a:extLst>
                    <a:ext uri="{FF2B5EF4-FFF2-40B4-BE49-F238E27FC236}">
                      <a16:creationId xmlns:a16="http://schemas.microsoft.com/office/drawing/2014/main" id="{6BB25213-2EEE-F7E5-89D5-F3A4DBF68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30" name="Text Box 49">
            <a:extLst>
              <a:ext uri="{FF2B5EF4-FFF2-40B4-BE49-F238E27FC236}">
                <a16:creationId xmlns:a16="http://schemas.microsoft.com/office/drawing/2014/main" id="{19C5C175-6D1B-F458-3948-F0283526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203" y="3400252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31" name="Text Box 51">
            <a:extLst>
              <a:ext uri="{FF2B5EF4-FFF2-40B4-BE49-F238E27FC236}">
                <a16:creationId xmlns:a16="http://schemas.microsoft.com/office/drawing/2014/main" id="{4A5A03E0-7EC8-C205-7117-6F8B319E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566" y="4213052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B58402AD-E6B0-2B4D-3287-201CF65E7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841" y="5033790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8EF70444-84D2-43FB-4753-B9A52693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103" y="4205115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982AACC1-00CC-AAA2-5A31-26B4F077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878" y="5776740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- ٣.٢٥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35" name="Text Box 56">
            <a:extLst>
              <a:ext uri="{FF2B5EF4-FFF2-40B4-BE49-F238E27FC236}">
                <a16:creationId xmlns:a16="http://schemas.microsoft.com/office/drawing/2014/main" id="{32930F95-1869-461E-5258-717F8005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903" y="5060777"/>
            <a:ext cx="16557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٤.١٢٣١٠٥٦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36" name="Text Box 57">
            <a:extLst>
              <a:ext uri="{FF2B5EF4-FFF2-40B4-BE49-F238E27FC236}">
                <a16:creationId xmlns:a16="http://schemas.microsoft.com/office/drawing/2014/main" id="{47F0FFDF-8627-7C9F-EC39-54D1F3B34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53" y="5041727"/>
            <a:ext cx="123666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غير 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37" name="Text Box 58">
            <a:extLst>
              <a:ext uri="{FF2B5EF4-FFF2-40B4-BE49-F238E27FC236}">
                <a16:creationId xmlns:a16="http://schemas.microsoft.com/office/drawing/2014/main" id="{109ED14E-7821-724E-7C5B-4B1E925F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478" y="4213052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grpSp>
        <p:nvGrpSpPr>
          <p:cNvPr id="39" name="Group 65">
            <a:extLst>
              <a:ext uri="{FF2B5EF4-FFF2-40B4-BE49-F238E27FC236}">
                <a16:creationId xmlns:a16="http://schemas.microsoft.com/office/drawing/2014/main" id="{B7C6841A-5F0F-1314-4C2B-FC673019ABEC}"/>
              </a:ext>
            </a:extLst>
          </p:cNvPr>
          <p:cNvGrpSpPr>
            <a:grpSpLocks/>
          </p:cNvGrpSpPr>
          <p:nvPr/>
        </p:nvGrpSpPr>
        <p:grpSpPr bwMode="auto">
          <a:xfrm>
            <a:off x="9180791" y="4230515"/>
            <a:ext cx="1023937" cy="465137"/>
            <a:chOff x="2689" y="2251"/>
            <a:chExt cx="645" cy="293"/>
          </a:xfrm>
        </p:grpSpPr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69D6342C-B837-4509-68F7-FAF52322D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" y="2251"/>
              <a:ext cx="469" cy="293"/>
              <a:chOff x="1693" y="3454"/>
              <a:chExt cx="605" cy="293"/>
            </a:xfrm>
          </p:grpSpPr>
          <p:grpSp>
            <p:nvGrpSpPr>
              <p:cNvPr id="42" name="Group 67">
                <a:extLst>
                  <a:ext uri="{FF2B5EF4-FFF2-40B4-BE49-F238E27FC236}">
                    <a16:creationId xmlns:a16="http://schemas.microsoft.com/office/drawing/2014/main" id="{79F5D7FA-E278-6A87-77A4-F7E8A0B51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44" name="Group 68">
                  <a:extLst>
                    <a:ext uri="{FF2B5EF4-FFF2-40B4-BE49-F238E27FC236}">
                      <a16:creationId xmlns:a16="http://schemas.microsoft.com/office/drawing/2014/main" id="{CAB9AE36-4618-AD5F-0074-893FF6626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46" name="Line 69">
                    <a:extLst>
                      <a:ext uri="{FF2B5EF4-FFF2-40B4-BE49-F238E27FC236}">
                        <a16:creationId xmlns:a16="http://schemas.microsoft.com/office/drawing/2014/main" id="{7CBC1D87-19EE-7501-DC78-03EBDDE53A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7" name="Line 70">
                    <a:extLst>
                      <a:ext uri="{FF2B5EF4-FFF2-40B4-BE49-F238E27FC236}">
                        <a16:creationId xmlns:a16="http://schemas.microsoft.com/office/drawing/2014/main" id="{77D3A3C5-BB7B-341E-F97B-2F384E57E5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8" name="Line 71">
                    <a:extLst>
                      <a:ext uri="{FF2B5EF4-FFF2-40B4-BE49-F238E27FC236}">
                        <a16:creationId xmlns:a16="http://schemas.microsoft.com/office/drawing/2014/main" id="{25157B18-1B57-BC00-6C0E-F044AC6353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45" name="Text Box 72">
                  <a:extLst>
                    <a:ext uri="{FF2B5EF4-FFF2-40B4-BE49-F238E27FC236}">
                      <a16:creationId xmlns:a16="http://schemas.microsoft.com/office/drawing/2014/main" id="{30AB740C-26FA-F544-991A-F8E3FE623D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٦٤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43" name="Text Box 73">
                <a:extLst>
                  <a:ext uri="{FF2B5EF4-FFF2-40B4-BE49-F238E27FC236}">
                    <a16:creationId xmlns:a16="http://schemas.microsoft.com/office/drawing/2014/main" id="{EBDD2730-7DAC-9464-A803-20B8DDED4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</a:p>
            </p:txBody>
          </p:sp>
        </p:grpSp>
        <p:sp>
          <p:nvSpPr>
            <p:cNvPr id="41" name="Text Box 74">
              <a:extLst>
                <a:ext uri="{FF2B5EF4-FFF2-40B4-BE49-F238E27FC236}">
                  <a16:creationId xmlns:a16="http://schemas.microsoft.com/office/drawing/2014/main" id="{224E5915-3DA4-9C62-2FD9-B30161754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251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ــ</a:t>
              </a:r>
              <a:endParaRPr lang="en-US" altLang="en-US" sz="2000" b="1"/>
            </a:p>
          </p:txBody>
        </p:sp>
      </p:grpSp>
      <p:sp>
        <p:nvSpPr>
          <p:cNvPr id="49" name="Text Box 75">
            <a:extLst>
              <a:ext uri="{FF2B5EF4-FFF2-40B4-BE49-F238E27FC236}">
                <a16:creationId xmlns:a16="http://schemas.microsoft.com/office/drawing/2014/main" id="{65C1339B-3A27-AF01-EDC5-085BA947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153" y="3400252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50" name="Text Box 76">
            <a:extLst>
              <a:ext uri="{FF2B5EF4-FFF2-40B4-BE49-F238E27FC236}">
                <a16:creationId xmlns:a16="http://schemas.microsoft.com/office/drawing/2014/main" id="{D7F23C86-73A6-9F12-A0A3-5551CD8E7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528" y="424956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- ٨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51" name="Text Box 77">
            <a:extLst>
              <a:ext uri="{FF2B5EF4-FFF2-40B4-BE49-F238E27FC236}">
                <a16:creationId xmlns:a16="http://schemas.microsoft.com/office/drawing/2014/main" id="{B9C4B36C-D350-4A02-750E-14AAFCED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16" y="5825952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52" name="Text Box 78">
            <a:extLst>
              <a:ext uri="{FF2B5EF4-FFF2-40B4-BE49-F238E27FC236}">
                <a16:creationId xmlns:a16="http://schemas.microsoft.com/office/drawing/2014/main" id="{2F1DE262-364C-3CFE-EE3B-A46F8A01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866" y="5825952"/>
            <a:ext cx="811212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49" grpId="0" animBg="1"/>
      <p:bldP spid="50" grpId="0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853993" y="175541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D480818-A1A6-FCB9-2019-B90DF7FF99E7}"/>
              </a:ext>
            </a:extLst>
          </p:cNvPr>
          <p:cNvGrpSpPr>
            <a:grpSpLocks/>
          </p:cNvGrpSpPr>
          <p:nvPr/>
        </p:nvGrpSpPr>
        <p:grpSpPr bwMode="auto">
          <a:xfrm>
            <a:off x="4042436" y="158762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F6C41DF-E7B1-4C7B-E49E-4154D311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151429-D7C6-0379-FB39-21BA57CE6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C4D6C41-8BFC-7BB7-5C6F-63F14575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36" y="950924"/>
            <a:ext cx="849471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قدر الجذور التربيعية التالية إلى أقرب جزء من عشرة. ثم مثلها على خط الأعداد .</a:t>
            </a:r>
            <a:endParaRPr lang="en-US" altLang="en-US" sz="24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8132473-C9AA-0ED2-8A9B-8A715E28F8AA}"/>
              </a:ext>
            </a:extLst>
          </p:cNvPr>
          <p:cNvGrpSpPr>
            <a:grpSpLocks/>
          </p:cNvGrpSpPr>
          <p:nvPr/>
        </p:nvGrpSpPr>
        <p:grpSpPr bwMode="auto">
          <a:xfrm>
            <a:off x="9112911" y="2143137"/>
            <a:ext cx="744537" cy="465137"/>
            <a:chOff x="1693" y="3454"/>
            <a:chExt cx="605" cy="293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D1BC3B70-98C3-A0CA-85AC-5D4305086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6" name="Group 8">
                <a:extLst>
                  <a:ext uri="{FF2B5EF4-FFF2-40B4-BE49-F238E27FC236}">
                    <a16:creationId xmlns:a16="http://schemas.microsoft.com/office/drawing/2014/main" id="{FC7B8CE4-CE67-E539-FEBB-98BFFBC2D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8" name="Line 9">
                  <a:extLst>
                    <a:ext uri="{FF2B5EF4-FFF2-40B4-BE49-F238E27FC236}">
                      <a16:creationId xmlns:a16="http://schemas.microsoft.com/office/drawing/2014/main" id="{FC4A10E0-031E-752F-840B-8FEF3B027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10">
                  <a:extLst>
                    <a:ext uri="{FF2B5EF4-FFF2-40B4-BE49-F238E27FC236}">
                      <a16:creationId xmlns:a16="http://schemas.microsoft.com/office/drawing/2014/main" id="{B2CC774E-5585-AED5-5355-93C2AD521D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11">
                  <a:extLst>
                    <a:ext uri="{FF2B5EF4-FFF2-40B4-BE49-F238E27FC236}">
                      <a16:creationId xmlns:a16="http://schemas.microsoft.com/office/drawing/2014/main" id="{0BFF92B3-EAF5-9393-5A90-618CF23B4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id="{759637AE-61D8-005D-B0BF-48A375638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42ECBF1-B145-BC6B-D012-0BC40B9F0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2E86CC8E-299C-4094-4635-688F0A7C17A1}"/>
              </a:ext>
            </a:extLst>
          </p:cNvPr>
          <p:cNvGrpSpPr>
            <a:grpSpLocks/>
          </p:cNvGrpSpPr>
          <p:nvPr/>
        </p:nvGrpSpPr>
        <p:grpSpPr bwMode="auto">
          <a:xfrm>
            <a:off x="9084336" y="4335474"/>
            <a:ext cx="1023937" cy="465138"/>
            <a:chOff x="2689" y="2251"/>
            <a:chExt cx="645" cy="293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D08A9BBE-354D-9F08-4036-B3567887A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" y="2251"/>
              <a:ext cx="469" cy="293"/>
              <a:chOff x="1693" y="3454"/>
              <a:chExt cx="605" cy="293"/>
            </a:xfrm>
          </p:grpSpPr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91D736C0-9132-F03D-015D-8E489C2CFF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6" name="Group 17">
                  <a:extLst>
                    <a:ext uri="{FF2B5EF4-FFF2-40B4-BE49-F238E27FC236}">
                      <a16:creationId xmlns:a16="http://schemas.microsoft.com/office/drawing/2014/main" id="{22629080-479F-CE2F-D713-CAD9F3F3D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8" name="Line 18">
                    <a:extLst>
                      <a:ext uri="{FF2B5EF4-FFF2-40B4-BE49-F238E27FC236}">
                        <a16:creationId xmlns:a16="http://schemas.microsoft.com/office/drawing/2014/main" id="{4C911A58-C9EF-1DDE-9643-EE9F18A043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29" name="Line 19">
                    <a:extLst>
                      <a:ext uri="{FF2B5EF4-FFF2-40B4-BE49-F238E27FC236}">
                        <a16:creationId xmlns:a16="http://schemas.microsoft.com/office/drawing/2014/main" id="{84228189-2C07-BB89-098C-4387F006FE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0" name="Line 20">
                    <a:extLst>
                      <a:ext uri="{FF2B5EF4-FFF2-40B4-BE49-F238E27FC236}">
                        <a16:creationId xmlns:a16="http://schemas.microsoft.com/office/drawing/2014/main" id="{CC219846-5555-2A93-D526-8425546FCC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7" name="Text Box 21">
                  <a:extLst>
                    <a:ext uri="{FF2B5EF4-FFF2-40B4-BE49-F238E27FC236}">
                      <a16:creationId xmlns:a16="http://schemas.microsoft.com/office/drawing/2014/main" id="{5A19B17F-B1D5-FFD9-38D4-9A93FEB5A5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١٨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71219CFF-C1C8-5D19-0F89-AAC13AFBE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≈</a:t>
                </a:r>
              </a:p>
            </p:txBody>
          </p:sp>
        </p:grp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70A56AB9-2035-1445-FC35-48866081A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251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ــ</a:t>
              </a:r>
              <a:endParaRPr lang="en-US" altLang="en-US" sz="2000" b="1"/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0CB3F941-4F8D-C5C7-9535-17D09144E2E8}"/>
              </a:ext>
            </a:extLst>
          </p:cNvPr>
          <p:cNvGrpSpPr>
            <a:grpSpLocks/>
          </p:cNvGrpSpPr>
          <p:nvPr/>
        </p:nvGrpSpPr>
        <p:grpSpPr bwMode="auto">
          <a:xfrm>
            <a:off x="6563386" y="4335474"/>
            <a:ext cx="2447925" cy="1016000"/>
            <a:chOff x="3158" y="2937"/>
            <a:chExt cx="1763" cy="640"/>
          </a:xfrm>
        </p:grpSpPr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7AD4C1ED-3D09-6F95-DE49-A73037A21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937"/>
              <a:ext cx="163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- ... ٤.٢٤٢٦٤٠٧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6E6805C0-CCA1-1E4B-5000-257B6F5FB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94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34" name="Text Box 26">
            <a:extLst>
              <a:ext uri="{FF2B5EF4-FFF2-40B4-BE49-F238E27FC236}">
                <a16:creationId xmlns:a16="http://schemas.microsoft.com/office/drawing/2014/main" id="{0F7306B0-6159-1465-6F79-26EF7BB2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548" y="4349762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- ٤.٢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6B489E6E-875E-8548-456D-888C9730542A}"/>
              </a:ext>
            </a:extLst>
          </p:cNvPr>
          <p:cNvGrpSpPr>
            <a:grpSpLocks/>
          </p:cNvGrpSpPr>
          <p:nvPr/>
        </p:nvGrpSpPr>
        <p:grpSpPr bwMode="auto">
          <a:xfrm>
            <a:off x="2891498" y="5497524"/>
            <a:ext cx="5976938" cy="854075"/>
            <a:chOff x="476" y="2559"/>
            <a:chExt cx="3765" cy="538"/>
          </a:xfrm>
        </p:grpSpPr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4C869FF0-A301-1D2D-2D1A-27EE4758E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04"/>
              <a:ext cx="37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29">
              <a:extLst>
                <a:ext uri="{FF2B5EF4-FFF2-40B4-BE49-F238E27FC236}">
                  <a16:creationId xmlns:a16="http://schemas.microsoft.com/office/drawing/2014/main" id="{6E71D3DE-D6E6-4455-C774-3DF419C2E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559"/>
              <a:ext cx="326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   </a:t>
              </a:r>
              <a:r>
                <a:rPr lang="ar-SA" altLang="en-US" sz="2000" b="1"/>
                <a:t>|                  |                  |                  |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   - ٣               - ٤               - ٥              - ٦</a:t>
              </a:r>
              <a:r>
                <a:rPr lang="ar-SA" altLang="en-US"/>
                <a:t>         </a:t>
              </a:r>
              <a:endParaRPr lang="en-US" altLang="en-US"/>
            </a:p>
          </p:txBody>
        </p:sp>
      </p:grpSp>
      <p:grpSp>
        <p:nvGrpSpPr>
          <p:cNvPr id="38" name="Group 30">
            <a:extLst>
              <a:ext uri="{FF2B5EF4-FFF2-40B4-BE49-F238E27FC236}">
                <a16:creationId xmlns:a16="http://schemas.microsoft.com/office/drawing/2014/main" id="{89F13D1A-5EAA-AE16-2C4C-7FC5A99D9EA2}"/>
              </a:ext>
            </a:extLst>
          </p:cNvPr>
          <p:cNvGrpSpPr>
            <a:grpSpLocks/>
          </p:cNvGrpSpPr>
          <p:nvPr/>
        </p:nvGrpSpPr>
        <p:grpSpPr bwMode="auto">
          <a:xfrm>
            <a:off x="5733123" y="5180024"/>
            <a:ext cx="915988" cy="774700"/>
            <a:chOff x="2381" y="2387"/>
            <a:chExt cx="577" cy="488"/>
          </a:xfrm>
        </p:grpSpPr>
        <p:sp>
          <p:nvSpPr>
            <p:cNvPr id="39" name="Text Box 31">
              <a:extLst>
                <a:ext uri="{FF2B5EF4-FFF2-40B4-BE49-F238E27FC236}">
                  <a16:creationId xmlns:a16="http://schemas.microsoft.com/office/drawing/2014/main" id="{C1BFD12F-117D-C382-501B-C17A19DC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58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737EC4DC-0860-B740-F286-0BFB00335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87"/>
              <a:ext cx="577" cy="293"/>
              <a:chOff x="3855" y="3022"/>
              <a:chExt cx="577" cy="293"/>
            </a:xfrm>
          </p:grpSpPr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0B90DE91-6625-7691-D875-C09B06FBA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3027"/>
                <a:ext cx="401" cy="288"/>
                <a:chOff x="1781" y="3459"/>
                <a:chExt cx="517" cy="288"/>
              </a:xfrm>
            </p:grpSpPr>
            <p:grpSp>
              <p:nvGrpSpPr>
                <p:cNvPr id="43" name="Group 34">
                  <a:extLst>
                    <a:ext uri="{FF2B5EF4-FFF2-40B4-BE49-F238E27FC236}">
                      <a16:creationId xmlns:a16="http://schemas.microsoft.com/office/drawing/2014/main" id="{43F460B9-FF1B-5E01-9E69-3E273EA721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45" name="Line 35">
                    <a:extLst>
                      <a:ext uri="{FF2B5EF4-FFF2-40B4-BE49-F238E27FC236}">
                        <a16:creationId xmlns:a16="http://schemas.microsoft.com/office/drawing/2014/main" id="{22DA6BC5-368C-54D7-0496-CA7AADBAA1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6" name="Line 36">
                    <a:extLst>
                      <a:ext uri="{FF2B5EF4-FFF2-40B4-BE49-F238E27FC236}">
                        <a16:creationId xmlns:a16="http://schemas.microsoft.com/office/drawing/2014/main" id="{E12974E4-9EA2-C4FB-3D3A-35B95BE34C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7" name="Line 37">
                    <a:extLst>
                      <a:ext uri="{FF2B5EF4-FFF2-40B4-BE49-F238E27FC236}">
                        <a16:creationId xmlns:a16="http://schemas.microsoft.com/office/drawing/2014/main" id="{47A53E92-1A2B-25A4-6160-A2E94E8998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44" name="Text Box 38">
                  <a:extLst>
                    <a:ext uri="{FF2B5EF4-FFF2-40B4-BE49-F238E27FC236}">
                      <a16:creationId xmlns:a16="http://schemas.microsoft.com/office/drawing/2014/main" id="{B23BB39A-8D59-04A1-6579-8381CCF262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١٨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896F13DD-9FF2-C80F-3512-D5EF91334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0" y="3022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ــ</a:t>
                </a:r>
                <a:endParaRPr lang="en-US" altLang="en-US" sz="2000" b="1"/>
              </a:p>
            </p:txBody>
          </p:sp>
        </p:grpSp>
      </p:grpSp>
      <p:grpSp>
        <p:nvGrpSpPr>
          <p:cNvPr id="48" name="Group 56">
            <a:extLst>
              <a:ext uri="{FF2B5EF4-FFF2-40B4-BE49-F238E27FC236}">
                <a16:creationId xmlns:a16="http://schemas.microsoft.com/office/drawing/2014/main" id="{89E4136E-C74E-7F0E-E58E-A57D1F7500F2}"/>
              </a:ext>
            </a:extLst>
          </p:cNvPr>
          <p:cNvGrpSpPr>
            <a:grpSpLocks/>
          </p:cNvGrpSpPr>
          <p:nvPr/>
        </p:nvGrpSpPr>
        <p:grpSpPr bwMode="auto">
          <a:xfrm>
            <a:off x="6857073" y="2103449"/>
            <a:ext cx="2208213" cy="1016000"/>
            <a:chOff x="3564" y="1298"/>
            <a:chExt cx="1391" cy="640"/>
          </a:xfrm>
        </p:grpSpPr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F500C57E-E39A-41C0-481C-3D1693F48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298"/>
              <a:ext cx="13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... ١.٤١٤٢١٣٦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50" name="Text Box 41">
              <a:extLst>
                <a:ext uri="{FF2B5EF4-FFF2-40B4-BE49-F238E27FC236}">
                  <a16:creationId xmlns:a16="http://schemas.microsoft.com/office/drawing/2014/main" id="{78EEB559-2B6E-9299-B06F-425A74CB7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" y="129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51" name="Text Box 42">
            <a:extLst>
              <a:ext uri="{FF2B5EF4-FFF2-40B4-BE49-F238E27FC236}">
                <a16:creationId xmlns:a16="http://schemas.microsoft.com/office/drawing/2014/main" id="{0DD38420-9275-1569-2482-4E323712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048" y="2117737"/>
            <a:ext cx="63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١.٤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52" name="Group 43">
            <a:extLst>
              <a:ext uri="{FF2B5EF4-FFF2-40B4-BE49-F238E27FC236}">
                <a16:creationId xmlns:a16="http://schemas.microsoft.com/office/drawing/2014/main" id="{3C885959-BE40-21F5-7F6F-EB45EAE6431C}"/>
              </a:ext>
            </a:extLst>
          </p:cNvPr>
          <p:cNvGrpSpPr>
            <a:grpSpLocks/>
          </p:cNvGrpSpPr>
          <p:nvPr/>
        </p:nvGrpSpPr>
        <p:grpSpPr bwMode="auto">
          <a:xfrm>
            <a:off x="2891498" y="3133737"/>
            <a:ext cx="5976938" cy="854075"/>
            <a:chOff x="1066" y="3391"/>
            <a:chExt cx="3765" cy="538"/>
          </a:xfrm>
        </p:grpSpPr>
        <p:sp>
          <p:nvSpPr>
            <p:cNvPr id="53" name="Line 44">
              <a:extLst>
                <a:ext uri="{FF2B5EF4-FFF2-40B4-BE49-F238E27FC236}">
                  <a16:creationId xmlns:a16="http://schemas.microsoft.com/office/drawing/2014/main" id="{DE2D60AB-8B04-418B-E439-F3BD70281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3536"/>
              <a:ext cx="37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Text Box 45">
              <a:extLst>
                <a:ext uri="{FF2B5EF4-FFF2-40B4-BE49-F238E27FC236}">
                  <a16:creationId xmlns:a16="http://schemas.microsoft.com/office/drawing/2014/main" id="{A80A7361-5DA3-E9CE-670C-A2C37BC4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391"/>
              <a:ext cx="326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   </a:t>
              </a:r>
              <a:r>
                <a:rPr lang="ar-SA" altLang="en-US" sz="2000" b="1"/>
                <a:t>|                  |                  |                  |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/>
                <a:t>         </a:t>
              </a:r>
              <a:r>
                <a:rPr lang="ar-SA" altLang="en-US" sz="2000" b="1"/>
                <a:t>٣</a:t>
              </a:r>
              <a:r>
                <a:rPr lang="ar-SA" altLang="en-US"/>
                <a:t>                   </a:t>
              </a:r>
              <a:r>
                <a:rPr lang="ar-SA" altLang="en-US" sz="2000" b="1"/>
                <a:t>٢</a:t>
              </a:r>
              <a:r>
                <a:rPr lang="ar-SA" altLang="en-US"/>
                <a:t>                  </a:t>
              </a:r>
              <a:r>
                <a:rPr lang="ar-SA" altLang="en-US" sz="2000" b="1"/>
                <a:t>١</a:t>
              </a:r>
              <a:r>
                <a:rPr lang="ar-SA" altLang="en-US"/>
                <a:t>                   </a:t>
              </a:r>
              <a:r>
                <a:rPr lang="ar-SA" altLang="en-US" sz="2000" b="1"/>
                <a:t>٠</a:t>
              </a:r>
              <a:endParaRPr lang="en-US" altLang="en-US" sz="2000" b="1"/>
            </a:p>
          </p:txBody>
        </p:sp>
      </p:grpSp>
      <p:grpSp>
        <p:nvGrpSpPr>
          <p:cNvPr id="55" name="Group 46">
            <a:extLst>
              <a:ext uri="{FF2B5EF4-FFF2-40B4-BE49-F238E27FC236}">
                <a16:creationId xmlns:a16="http://schemas.microsoft.com/office/drawing/2014/main" id="{EF25BE07-E6B4-4637-E348-3283B71E06C4}"/>
              </a:ext>
            </a:extLst>
          </p:cNvPr>
          <p:cNvGrpSpPr>
            <a:grpSpLocks/>
          </p:cNvGrpSpPr>
          <p:nvPr/>
        </p:nvGrpSpPr>
        <p:grpSpPr bwMode="auto">
          <a:xfrm>
            <a:off x="5280686" y="2824174"/>
            <a:ext cx="636587" cy="766763"/>
            <a:chOff x="2480" y="3196"/>
            <a:chExt cx="401" cy="483"/>
          </a:xfrm>
        </p:grpSpPr>
        <p:sp>
          <p:nvSpPr>
            <p:cNvPr id="56" name="Text Box 47">
              <a:extLst>
                <a:ext uri="{FF2B5EF4-FFF2-40B4-BE49-F238E27FC236}">
                  <a16:creationId xmlns:a16="http://schemas.microsoft.com/office/drawing/2014/main" id="{594990E5-EF4F-D033-2A60-C338F076A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391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7" name="Group 48">
              <a:extLst>
                <a:ext uri="{FF2B5EF4-FFF2-40B4-BE49-F238E27FC236}">
                  <a16:creationId xmlns:a16="http://schemas.microsoft.com/office/drawing/2014/main" id="{CA4B5670-9B0A-4876-9FD3-EC667E531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0" y="3196"/>
              <a:ext cx="401" cy="288"/>
              <a:chOff x="1781" y="3459"/>
              <a:chExt cx="517" cy="288"/>
            </a:xfrm>
          </p:grpSpPr>
          <p:grpSp>
            <p:nvGrpSpPr>
              <p:cNvPr id="58" name="Group 49">
                <a:extLst>
                  <a:ext uri="{FF2B5EF4-FFF2-40B4-BE49-F238E27FC236}">
                    <a16:creationId xmlns:a16="http://schemas.microsoft.com/office/drawing/2014/main" id="{0224CBB0-8605-9367-644B-D00F31204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0" name="Line 50">
                  <a:extLst>
                    <a:ext uri="{FF2B5EF4-FFF2-40B4-BE49-F238E27FC236}">
                      <a16:creationId xmlns:a16="http://schemas.microsoft.com/office/drawing/2014/main" id="{63765659-F2A5-775A-A65D-19D75C3BD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51">
                  <a:extLst>
                    <a:ext uri="{FF2B5EF4-FFF2-40B4-BE49-F238E27FC236}">
                      <a16:creationId xmlns:a16="http://schemas.microsoft.com/office/drawing/2014/main" id="{A7845450-A80B-1326-03D0-CD3573A41C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52">
                  <a:extLst>
                    <a:ext uri="{FF2B5EF4-FFF2-40B4-BE49-F238E27FC236}">
                      <a16:creationId xmlns:a16="http://schemas.microsoft.com/office/drawing/2014/main" id="{4324A4B0-8495-76E7-E7EF-40D880A5E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9" name="Text Box 53">
                <a:extLst>
                  <a:ext uri="{FF2B5EF4-FFF2-40B4-BE49-F238E27FC236}">
                    <a16:creationId xmlns:a16="http://schemas.microsoft.com/office/drawing/2014/main" id="{054487D4-4D82-4D26-FC25-2E06502DB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73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54099" y="1178462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775552" y="176548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B75767C-9CE5-3D02-6CDE-B9D38B48A9E1}"/>
              </a:ext>
            </a:extLst>
          </p:cNvPr>
          <p:cNvGrpSpPr>
            <a:grpSpLocks/>
          </p:cNvGrpSpPr>
          <p:nvPr/>
        </p:nvGrpSpPr>
        <p:grpSpPr bwMode="auto">
          <a:xfrm>
            <a:off x="4355379" y="510327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2AF98A6-CC79-3CF2-EF98-7523566FB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8697AC3-49E9-67FB-FABB-BD0612AE1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53FBE19C-AB50-A362-40E7-7DD8FF48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779" y="1231052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410EFD2-B7E2-8250-1F5C-00876B993F7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339878" y="332020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AutoShape 94">
            <a:extLst>
              <a:ext uri="{FF2B5EF4-FFF2-40B4-BE49-F238E27FC236}">
                <a16:creationId xmlns:a16="http://schemas.microsoft.com/office/drawing/2014/main" id="{44F0DB6F-F6C8-F7B4-84DA-28ADD546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091" y="245501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sp>
        <p:nvSpPr>
          <p:cNvPr id="14" name="Text Box 102">
            <a:extLst>
              <a:ext uri="{FF2B5EF4-FFF2-40B4-BE49-F238E27FC236}">
                <a16:creationId xmlns:a16="http://schemas.microsoft.com/office/drawing/2014/main" id="{A9166351-7317-5421-923F-D75AA73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279" y="252803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6" name="AutoShape 103">
            <a:extLst>
              <a:ext uri="{FF2B5EF4-FFF2-40B4-BE49-F238E27FC236}">
                <a16:creationId xmlns:a16="http://schemas.microsoft.com/office/drawing/2014/main" id="{1330267F-E66E-A5C5-2684-F14A55EF864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676053" y="332020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AutoShape 104">
            <a:extLst>
              <a:ext uri="{FF2B5EF4-FFF2-40B4-BE49-F238E27FC236}">
                <a16:creationId xmlns:a16="http://schemas.microsoft.com/office/drawing/2014/main" id="{DEAFB774-769F-E3BE-B525-AB38CEE0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266" y="245501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٣.٥</a:t>
            </a:r>
            <a:endParaRPr lang="en-US" altLang="en-US" sz="2400" b="1"/>
          </a:p>
        </p:txBody>
      </p:sp>
      <p:sp>
        <p:nvSpPr>
          <p:cNvPr id="18" name="AutoShape 105">
            <a:extLst>
              <a:ext uri="{FF2B5EF4-FFF2-40B4-BE49-F238E27FC236}">
                <a16:creationId xmlns:a16="http://schemas.microsoft.com/office/drawing/2014/main" id="{97165CAD-A116-BD7D-62F3-4C2D3853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04" y="422666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٣.٨٧٢٩٨٣٣</a:t>
            </a:r>
            <a:endParaRPr lang="en-US" altLang="en-US" sz="2400" b="1"/>
          </a:p>
        </p:txBody>
      </p:sp>
      <p:sp>
        <p:nvSpPr>
          <p:cNvPr id="19" name="AutoShape 106">
            <a:extLst>
              <a:ext uri="{FF2B5EF4-FFF2-40B4-BE49-F238E27FC236}">
                <a16:creationId xmlns:a16="http://schemas.microsoft.com/office/drawing/2014/main" id="{79421914-6970-EBB4-856E-B4444CF5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379" y="422666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٣.٥</a:t>
            </a:r>
            <a:endParaRPr lang="en-US" altLang="en-US" sz="2400" b="1"/>
          </a:p>
        </p:txBody>
      </p:sp>
      <p:sp>
        <p:nvSpPr>
          <p:cNvPr id="20" name="AutoShape 107">
            <a:extLst>
              <a:ext uri="{FF2B5EF4-FFF2-40B4-BE49-F238E27FC236}">
                <a16:creationId xmlns:a16="http://schemas.microsoft.com/office/drawing/2014/main" id="{053058A9-F7DA-727A-A600-7E0279AF9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91" y="5550639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 ٨ &gt;  ٥</a:t>
            </a:r>
            <a:endParaRPr lang="en-US" altLang="en-US" sz="2400" b="1"/>
          </a:p>
        </p:txBody>
      </p:sp>
      <p:grpSp>
        <p:nvGrpSpPr>
          <p:cNvPr id="21" name="Group 109">
            <a:extLst>
              <a:ext uri="{FF2B5EF4-FFF2-40B4-BE49-F238E27FC236}">
                <a16:creationId xmlns:a16="http://schemas.microsoft.com/office/drawing/2014/main" id="{6D4421EE-27E9-37EE-09A0-BACECEB1D223}"/>
              </a:ext>
            </a:extLst>
          </p:cNvPr>
          <p:cNvGrpSpPr>
            <a:grpSpLocks/>
          </p:cNvGrpSpPr>
          <p:nvPr/>
        </p:nvGrpSpPr>
        <p:grpSpPr bwMode="auto">
          <a:xfrm>
            <a:off x="7424016" y="2628052"/>
            <a:ext cx="712788" cy="457200"/>
            <a:chOff x="1781" y="3459"/>
            <a:chExt cx="517" cy="288"/>
          </a:xfrm>
        </p:grpSpPr>
        <p:grpSp>
          <p:nvGrpSpPr>
            <p:cNvPr id="22" name="Group 110">
              <a:extLst>
                <a:ext uri="{FF2B5EF4-FFF2-40B4-BE49-F238E27FC236}">
                  <a16:creationId xmlns:a16="http://schemas.microsoft.com/office/drawing/2014/main" id="{567C89A6-BBF2-2558-9B2B-598D6594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4" name="Line 111">
                <a:extLst>
                  <a:ext uri="{FF2B5EF4-FFF2-40B4-BE49-F238E27FC236}">
                    <a16:creationId xmlns:a16="http://schemas.microsoft.com/office/drawing/2014/main" id="{8EDF7049-3C1D-207A-2617-0956B81E8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112">
                <a:extLst>
                  <a:ext uri="{FF2B5EF4-FFF2-40B4-BE49-F238E27FC236}">
                    <a16:creationId xmlns:a16="http://schemas.microsoft.com/office/drawing/2014/main" id="{016F2492-0513-5CB5-8ED6-C9311DE6D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13">
                <a:extLst>
                  <a:ext uri="{FF2B5EF4-FFF2-40B4-BE49-F238E27FC236}">
                    <a16:creationId xmlns:a16="http://schemas.microsoft.com/office/drawing/2014/main" id="{E0682CFC-DE7D-608B-C22D-00B9CEE1D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3" name="Text Box 114">
              <a:extLst>
                <a:ext uri="{FF2B5EF4-FFF2-40B4-BE49-F238E27FC236}">
                  <a16:creationId xmlns:a16="http://schemas.microsoft.com/office/drawing/2014/main" id="{9B970922-B3BF-F512-2946-AA3EE629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١٥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7" name="Group 119">
            <a:extLst>
              <a:ext uri="{FF2B5EF4-FFF2-40B4-BE49-F238E27FC236}">
                <a16:creationId xmlns:a16="http://schemas.microsoft.com/office/drawing/2014/main" id="{DF2B01DF-ED3F-D0C2-A993-820AD127F02E}"/>
              </a:ext>
            </a:extLst>
          </p:cNvPr>
          <p:cNvGrpSpPr>
            <a:grpSpLocks/>
          </p:cNvGrpSpPr>
          <p:nvPr/>
        </p:nvGrpSpPr>
        <p:grpSpPr bwMode="auto">
          <a:xfrm>
            <a:off x="5363441" y="4760064"/>
            <a:ext cx="2098675" cy="358775"/>
            <a:chOff x="385" y="3249"/>
            <a:chExt cx="1322" cy="226"/>
          </a:xfrm>
        </p:grpSpPr>
        <p:sp>
          <p:nvSpPr>
            <p:cNvPr id="28" name="Line 116">
              <a:extLst>
                <a:ext uri="{FF2B5EF4-FFF2-40B4-BE49-F238E27FC236}">
                  <a16:creationId xmlns:a16="http://schemas.microsoft.com/office/drawing/2014/main" id="{2C77E0EB-BAB4-A081-684F-81C12DFA8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117">
              <a:extLst>
                <a:ext uri="{FF2B5EF4-FFF2-40B4-BE49-F238E27FC236}">
                  <a16:creationId xmlns:a16="http://schemas.microsoft.com/office/drawing/2014/main" id="{1DACA401-6506-987E-BE06-8540CF8F8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118">
              <a:extLst>
                <a:ext uri="{FF2B5EF4-FFF2-40B4-BE49-F238E27FC236}">
                  <a16:creationId xmlns:a16="http://schemas.microsoft.com/office/drawing/2014/main" id="{938654D9-1A82-E6EC-1AF3-58786C540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" name="Text Box 120">
            <a:extLst>
              <a:ext uri="{FF2B5EF4-FFF2-40B4-BE49-F238E27FC236}">
                <a16:creationId xmlns:a16="http://schemas.microsoft.com/office/drawing/2014/main" id="{64B47AC9-4F53-285E-D74C-CC3EE98F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991" y="429016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32" name="Text Box 121">
            <a:extLst>
              <a:ext uri="{FF2B5EF4-FFF2-40B4-BE49-F238E27FC236}">
                <a16:creationId xmlns:a16="http://schemas.microsoft.com/office/drawing/2014/main" id="{A38B05DA-E186-A34D-39C9-79F0CD82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6" y="2394689"/>
            <a:ext cx="8651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&gt;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3" name="Text Box 122">
            <a:extLst>
              <a:ext uri="{FF2B5EF4-FFF2-40B4-BE49-F238E27FC236}">
                <a16:creationId xmlns:a16="http://schemas.microsoft.com/office/drawing/2014/main" id="{6BD7CBBF-B1A0-60FA-8394-A66B421E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6" y="4139352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&gt;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4" name="AutoShape 123">
            <a:extLst>
              <a:ext uri="{FF2B5EF4-FFF2-40B4-BE49-F238E27FC236}">
                <a16:creationId xmlns:a16="http://schemas.microsoft.com/office/drawing/2014/main" id="{4AF928D3-CCB2-972B-9112-0B441676DB3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866679" y="3320202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56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96344" y="156816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3959C82-C5A9-06B2-36C4-C83CDF2D1151}"/>
              </a:ext>
            </a:extLst>
          </p:cNvPr>
          <p:cNvGrpSpPr>
            <a:grpSpLocks/>
          </p:cNvGrpSpPr>
          <p:nvPr/>
        </p:nvGrpSpPr>
        <p:grpSpPr bwMode="auto">
          <a:xfrm>
            <a:off x="4056613" y="510327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CEA0B28-FFCA-DE9E-3D14-060C13371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53B0AA8-F7EF-C160-440A-0235A54E6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31B555E-4772-A68D-9A37-92A0302A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013" y="1231052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A995EA0-BC90-8B64-901F-C56E39669A5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41112" y="332020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9C819679-6D9A-DA43-E088-A70355C7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325" y="245501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4C5FE87-FC86-2DA9-D5B5-B4E76676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513" y="252803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F5C27926-8BEA-16E4-4CE7-9ACF5391143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77287" y="332020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4F27E126-5347-7DDB-B5E8-924D3280C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500" y="245501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19AEB47F-7DA7-9F62-1401-DAA44F48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438" y="422666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١.٥</a:t>
            </a:r>
            <a:endParaRPr lang="en-US" altLang="en-US" sz="2400" b="1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9057145E-3D04-2834-051D-B70CCEC2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613" y="422666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١.٥</a:t>
            </a:r>
            <a:endParaRPr lang="en-US" altLang="en-US" sz="2400" b="1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178DB648-7DC3-69C5-6F1D-D0C55F64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25" y="5550639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 ١.٥ =  ١.٥</a:t>
            </a:r>
            <a:endParaRPr lang="en-US" altLang="en-US" sz="2400" b="1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7B3ADF7C-1498-98DD-160B-4BDCDFE11EF9}"/>
              </a:ext>
            </a:extLst>
          </p:cNvPr>
          <p:cNvGrpSpPr>
            <a:grpSpLocks/>
          </p:cNvGrpSpPr>
          <p:nvPr/>
        </p:nvGrpSpPr>
        <p:grpSpPr bwMode="auto">
          <a:xfrm>
            <a:off x="7074450" y="2628052"/>
            <a:ext cx="900113" cy="457200"/>
            <a:chOff x="1781" y="3459"/>
            <a:chExt cx="517" cy="288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2271ECF2-363B-9DC7-AF40-1BE8E1BD5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B3B5DF6B-DB86-7EA4-F821-09D24FC04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FE7F6568-4FB4-CE02-1083-C6E96714E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86B39857-7CA4-408E-3FF1-4B5247FE6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985D9C17-7D86-2917-9916-D683EB571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٢.٢٥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41FA9519-A62A-7DF3-7B21-8AFCDF6D9378}"/>
              </a:ext>
            </a:extLst>
          </p:cNvPr>
          <p:cNvGrpSpPr>
            <a:grpSpLocks/>
          </p:cNvGrpSpPr>
          <p:nvPr/>
        </p:nvGrpSpPr>
        <p:grpSpPr bwMode="auto">
          <a:xfrm>
            <a:off x="4907513" y="4760064"/>
            <a:ext cx="2663825" cy="358775"/>
            <a:chOff x="385" y="3249"/>
            <a:chExt cx="1322" cy="226"/>
          </a:xfrm>
        </p:grpSpPr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D66B8EF8-6BEA-3259-1F74-59D6CF1A7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A90D698A-1591-6B1A-E8AA-60F4CBFC9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BC6A2AF1-DDAF-5FC5-A077-0E5ACEF5C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711F1E61-405A-4B8C-EEE5-55CE37B2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225" y="429016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58E5AA88-DDD9-0CB2-5E6D-ED77E552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400" y="2394689"/>
            <a:ext cx="8651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=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ACFDA1CC-41A3-91B5-6A76-D61D48B3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400" y="4139352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=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33C7117A-F2D7-4B87-8249-102F9132125C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67913" y="3320202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10748323-DD33-2070-BC28-0E8E2F7113CB}"/>
              </a:ext>
            </a:extLst>
          </p:cNvPr>
          <p:cNvGrpSpPr>
            <a:grpSpLocks/>
          </p:cNvGrpSpPr>
          <p:nvPr/>
        </p:nvGrpSpPr>
        <p:grpSpPr bwMode="auto">
          <a:xfrm>
            <a:off x="4431263" y="2455014"/>
            <a:ext cx="806450" cy="758825"/>
            <a:chOff x="1057" y="255"/>
            <a:chExt cx="508" cy="478"/>
          </a:xfrm>
        </p:grpSpPr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49415476-D610-FECA-4B7C-7AD058ED2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34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EA18730D-840E-E945-7435-471360583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5"/>
              <a:ext cx="363" cy="478"/>
              <a:chOff x="3742" y="2341"/>
              <a:chExt cx="363" cy="478"/>
            </a:xfrm>
          </p:grpSpPr>
          <p:sp>
            <p:nvSpPr>
              <p:cNvPr id="39" name="Text Box 32">
                <a:extLst>
                  <a:ext uri="{FF2B5EF4-FFF2-40B4-BE49-F238E27FC236}">
                    <a16:creationId xmlns:a16="http://schemas.microsoft.com/office/drawing/2014/main" id="{D2EBC63C-DA42-4AEF-C3D7-F7C850653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40" name="Text Box 33">
                <a:extLst>
                  <a:ext uri="{FF2B5EF4-FFF2-40B4-BE49-F238E27FC236}">
                    <a16:creationId xmlns:a16="http://schemas.microsoft.com/office/drawing/2014/main" id="{55B29247-7BA7-A48E-ACD6-7A5679011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67565AB1-DC33-8961-EEDF-079FAEBC6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53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1007347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الاعداد الحقيقة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7036700" y="2892741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2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أتعرف الاعداد في نظام الاعداد </a:t>
            </a:r>
          </a:p>
          <a:p>
            <a:pPr algn="ctr">
              <a:defRPr/>
            </a:pPr>
            <a:r>
              <a:rPr lang="ar-SA" sz="32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الحقيقية وأصنعها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7536872" y="3109024"/>
            <a:ext cx="4575833" cy="133374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0F44D40-C26A-419B-C8B5-E0662A610F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32300" r="39170" b="1971"/>
          <a:stretch/>
        </p:blipFill>
        <p:spPr>
          <a:xfrm>
            <a:off x="1311847" y="2090860"/>
            <a:ext cx="6335862" cy="453587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734F2EA-0228-D0C6-37A1-C40472EB7A3C}"/>
              </a:ext>
            </a:extLst>
          </p:cNvPr>
          <p:cNvSpPr/>
          <p:nvPr/>
        </p:nvSpPr>
        <p:spPr>
          <a:xfrm>
            <a:off x="7036701" y="476714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العدد غير النسبي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العدد الحقيقي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F34519C-81A3-D770-D819-D0655D9BE6B8}"/>
              </a:ext>
            </a:extLst>
          </p:cNvPr>
          <p:cNvSpPr/>
          <p:nvPr/>
        </p:nvSpPr>
        <p:spPr>
          <a:xfrm>
            <a:off x="8703401" y="5091515"/>
            <a:ext cx="2418256" cy="114141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E4631CD-0F40-8888-8017-5472E74F9755}"/>
              </a:ext>
            </a:extLst>
          </p:cNvPr>
          <p:cNvGrpSpPr>
            <a:grpSpLocks/>
          </p:cNvGrpSpPr>
          <p:nvPr/>
        </p:nvGrpSpPr>
        <p:grpSpPr bwMode="auto">
          <a:xfrm>
            <a:off x="3959976" y="92073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9276252-5EB0-D0D3-AEC2-F422BD82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1C03A8F-6148-F7B5-09EB-ADB6AA857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C88AD19-236A-EAD7-DD33-BBB134D8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376" y="1641464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90FCF2ED-FCC3-F2F2-757A-5BC40EDB209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944475" y="3730614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F1463E91-59C1-976C-8814-30ABE76C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688" y="2865426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٢.٢١</a:t>
            </a:r>
            <a:endParaRPr lang="en-US" altLang="en-US" sz="2400" b="1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07C6396-C345-FB43-2671-FF93CA5AD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876" y="293845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06062A8E-7FA5-DCA4-64CF-5E1B8400F09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280650" y="3730614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9BD24EA2-669B-EA6E-9F37-C32AF857B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863" y="2865426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 sz="24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01088507-C4F1-3902-F4B4-625656BA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801" y="4637076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...٢.٢١٢١</a:t>
            </a:r>
            <a:endParaRPr lang="en-US" altLang="en-US" sz="2400" b="1"/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1C285A87-C355-160B-21ED-FB5AECBD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76" y="4637076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٢.٢٨٠٣٥٠٩</a:t>
            </a:r>
            <a:endParaRPr lang="en-US" altLang="en-US" sz="2400" b="1"/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62612343-8232-5483-2BF9-B9E83393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381" y="5662981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 ١ &lt;  ٨</a:t>
            </a:r>
            <a:endParaRPr lang="en-US" altLang="en-US" sz="2400" b="1"/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1333C5AB-6266-3678-B73D-049DF1250679}"/>
              </a:ext>
            </a:extLst>
          </p:cNvPr>
          <p:cNvGrpSpPr>
            <a:grpSpLocks/>
          </p:cNvGrpSpPr>
          <p:nvPr/>
        </p:nvGrpSpPr>
        <p:grpSpPr bwMode="auto">
          <a:xfrm>
            <a:off x="4210801" y="3038464"/>
            <a:ext cx="973137" cy="457200"/>
            <a:chOff x="1781" y="3459"/>
            <a:chExt cx="517" cy="288"/>
          </a:xfrm>
        </p:grpSpPr>
        <p:grpSp>
          <p:nvGrpSpPr>
            <p:cNvPr id="22" name="Group 16">
              <a:extLst>
                <a:ext uri="{FF2B5EF4-FFF2-40B4-BE49-F238E27FC236}">
                  <a16:creationId xmlns:a16="http://schemas.microsoft.com/office/drawing/2014/main" id="{88E164FA-C9B5-9D1B-3FEE-5A5EBA8B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17BAAB16-8E06-196E-BF4A-1FFB3A67B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38F3D946-561D-B392-0C6B-87FB86103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37AB8385-B982-89AA-8FBB-72DB919AD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0A23E067-E250-B280-680B-6B2597DEC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٥.٢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4C11F2F5-4BB6-B668-DB56-2AC80DAF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588" y="470057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3AAAB602-1855-C930-F879-5B6737E3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763" y="2790814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454B4318-F42F-F8FD-7E81-4104BB45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763" y="4549764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0" name="AutoShape 28">
            <a:extLst>
              <a:ext uri="{FF2B5EF4-FFF2-40B4-BE49-F238E27FC236}">
                <a16:creationId xmlns:a16="http://schemas.microsoft.com/office/drawing/2014/main" id="{89597807-54EB-3CBF-80C1-4B37FDBDA68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471276" y="3730614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3399AEB2-151B-BE6C-F0BE-A1D7507A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951" y="273683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ــــ</a:t>
            </a:r>
            <a:endParaRPr lang="en-US" altLang="en-US" sz="2400" b="1"/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B94C2C84-9F78-3C3A-E919-D1B7A762382B}"/>
              </a:ext>
            </a:extLst>
          </p:cNvPr>
          <p:cNvGrpSpPr>
            <a:grpSpLocks/>
          </p:cNvGrpSpPr>
          <p:nvPr/>
        </p:nvGrpSpPr>
        <p:grpSpPr bwMode="auto">
          <a:xfrm>
            <a:off x="4594976" y="5170476"/>
            <a:ext cx="2808287" cy="358775"/>
            <a:chOff x="385" y="3249"/>
            <a:chExt cx="1322" cy="226"/>
          </a:xfrm>
        </p:grpSpPr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725B20DD-48A7-BFC3-4698-3374089AA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38">
              <a:extLst>
                <a:ext uri="{FF2B5EF4-FFF2-40B4-BE49-F238E27FC236}">
                  <a16:creationId xmlns:a16="http://schemas.microsoft.com/office/drawing/2014/main" id="{1920338C-C3AE-2765-5BBF-AAE67329C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39">
              <a:extLst>
                <a:ext uri="{FF2B5EF4-FFF2-40B4-BE49-F238E27FC236}">
                  <a16:creationId xmlns:a16="http://schemas.microsoft.com/office/drawing/2014/main" id="{65629847-5DA6-F13D-5AC2-835BD8456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2612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90860" y="168439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A41ACA3-0797-2B80-FE8E-6CAB2DDAAFFB}"/>
              </a:ext>
            </a:extLst>
          </p:cNvPr>
          <p:cNvGrpSpPr>
            <a:grpSpLocks/>
          </p:cNvGrpSpPr>
          <p:nvPr/>
        </p:nvGrpSpPr>
        <p:grpSpPr bwMode="auto">
          <a:xfrm>
            <a:off x="4045952" y="906530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CD2C2B4-9910-8E94-60EB-D864F70E9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5BF483B-1A85-54D1-5A96-A87BC7753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11" name="AutoShape 279">
            <a:extLst>
              <a:ext uri="{FF2B5EF4-FFF2-40B4-BE49-F238E27FC236}">
                <a16:creationId xmlns:a16="http://schemas.microsoft.com/office/drawing/2014/main" id="{A9E029A6-E6B9-2346-DA06-B6B43A00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489" y="2355917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سم كل مجموعات الأعداد التي تنتمي إليها الأعداد التالية :</a:t>
            </a:r>
            <a:r>
              <a:rPr lang="en-US" altLang="en-US" sz="2400" b="1"/>
              <a:t> </a:t>
            </a:r>
          </a:p>
        </p:txBody>
      </p:sp>
      <p:graphicFrame>
        <p:nvGraphicFramePr>
          <p:cNvPr id="13" name="Group 338">
            <a:extLst>
              <a:ext uri="{FF2B5EF4-FFF2-40B4-BE49-F238E27FC236}">
                <a16:creationId xmlns:a16="http://schemas.microsoft.com/office/drawing/2014/main" id="{1553A0FE-B48E-9113-0B78-FEDF0095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30021"/>
              </p:ext>
            </p:extLst>
          </p:nvPr>
        </p:nvGraphicFramePr>
        <p:xfrm>
          <a:off x="1453564" y="3437005"/>
          <a:ext cx="8713788" cy="2438400"/>
        </p:xfrm>
        <a:graphic>
          <a:graphicData uri="http://schemas.openxmlformats.org/drawingml/2006/table">
            <a:tbl>
              <a:tblPr rtl="1"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المجموعة التي ينتمي إليها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5000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316">
            <a:extLst>
              <a:ext uri="{FF2B5EF4-FFF2-40B4-BE49-F238E27FC236}">
                <a16:creationId xmlns:a16="http://schemas.microsoft.com/office/drawing/2014/main" id="{F48552B2-956A-8433-01B2-91AF64AE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264" y="4445067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6" name="Text Box 317">
            <a:extLst>
              <a:ext uri="{FF2B5EF4-FFF2-40B4-BE49-F238E27FC236}">
                <a16:creationId xmlns:a16="http://schemas.microsoft.com/office/drawing/2014/main" id="{A0FD9471-F96D-517B-6242-6E9CE89E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152" y="5257867"/>
            <a:ext cx="935037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الصحيحة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7" name="Text Box 319">
            <a:extLst>
              <a:ext uri="{FF2B5EF4-FFF2-40B4-BE49-F238E27FC236}">
                <a16:creationId xmlns:a16="http://schemas.microsoft.com/office/drawing/2014/main" id="{2151245C-F48E-645C-1C12-072E9B07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689" y="5249930"/>
            <a:ext cx="93503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الحقيقية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8" name="Text Box 323">
            <a:extLst>
              <a:ext uri="{FF2B5EF4-FFF2-40B4-BE49-F238E27FC236}">
                <a16:creationId xmlns:a16="http://schemas.microsoft.com/office/drawing/2014/main" id="{2CD6519F-ABAA-AD87-67ED-485397C9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064" y="5257867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19" name="Text Box 334">
            <a:extLst>
              <a:ext uri="{FF2B5EF4-FFF2-40B4-BE49-F238E27FC236}">
                <a16:creationId xmlns:a16="http://schemas.microsoft.com/office/drawing/2014/main" id="{CD3D862C-50CB-6E0B-4FE0-042913AD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214" y="4445067"/>
            <a:ext cx="8112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النسبية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  <p:sp>
        <p:nvSpPr>
          <p:cNvPr id="20" name="Text Box 335">
            <a:extLst>
              <a:ext uri="{FF2B5EF4-FFF2-40B4-BE49-F238E27FC236}">
                <a16:creationId xmlns:a16="http://schemas.microsoft.com/office/drawing/2014/main" id="{3D470C17-F813-E339-8146-B630DEE6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502" y="4445067"/>
            <a:ext cx="172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... ٠.٦٦٦٦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21" name="Group 339">
            <a:extLst>
              <a:ext uri="{FF2B5EF4-FFF2-40B4-BE49-F238E27FC236}">
                <a16:creationId xmlns:a16="http://schemas.microsoft.com/office/drawing/2014/main" id="{8AAB717F-8723-3496-D257-B7FB70C1564C}"/>
              </a:ext>
            </a:extLst>
          </p:cNvPr>
          <p:cNvGrpSpPr>
            <a:grpSpLocks/>
          </p:cNvGrpSpPr>
          <p:nvPr/>
        </p:nvGrpSpPr>
        <p:grpSpPr bwMode="auto">
          <a:xfrm>
            <a:off x="9159289" y="4300605"/>
            <a:ext cx="806450" cy="758825"/>
            <a:chOff x="1057" y="255"/>
            <a:chExt cx="508" cy="478"/>
          </a:xfrm>
        </p:grpSpPr>
        <p:sp>
          <p:nvSpPr>
            <p:cNvPr id="22" name="Text Box 340">
              <a:extLst>
                <a:ext uri="{FF2B5EF4-FFF2-40B4-BE49-F238E27FC236}">
                  <a16:creationId xmlns:a16="http://schemas.microsoft.com/office/drawing/2014/main" id="{C037FE32-9986-BDFD-F49B-AD9C887A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34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23" name="Group 341">
              <a:extLst>
                <a:ext uri="{FF2B5EF4-FFF2-40B4-BE49-F238E27FC236}">
                  <a16:creationId xmlns:a16="http://schemas.microsoft.com/office/drawing/2014/main" id="{AC1A8098-FEA9-800D-8ACC-4DF50E85C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5"/>
              <a:ext cx="363" cy="478"/>
              <a:chOff x="3742" y="2341"/>
              <a:chExt cx="363" cy="478"/>
            </a:xfrm>
          </p:grpSpPr>
          <p:sp>
            <p:nvSpPr>
              <p:cNvPr id="24" name="Text Box 342">
                <a:extLst>
                  <a:ext uri="{FF2B5EF4-FFF2-40B4-BE49-F238E27FC236}">
                    <a16:creationId xmlns:a16="http://schemas.microsoft.com/office/drawing/2014/main" id="{F19B6D03-422F-D019-B0E3-0FABEF23E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25" name="Text Box 343">
                <a:extLst>
                  <a:ext uri="{FF2B5EF4-FFF2-40B4-BE49-F238E27FC236}">
                    <a16:creationId xmlns:a16="http://schemas.microsoft.com/office/drawing/2014/main" id="{0B7A205A-91FB-6B52-B520-1A41777E3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26" name="Line 344">
                <a:extLst>
                  <a:ext uri="{FF2B5EF4-FFF2-40B4-BE49-F238E27FC236}">
                    <a16:creationId xmlns:a16="http://schemas.microsoft.com/office/drawing/2014/main" id="{969D0405-37A3-0988-9D12-AED0243C5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7" name="Text Box 345">
            <a:extLst>
              <a:ext uri="{FF2B5EF4-FFF2-40B4-BE49-F238E27FC236}">
                <a16:creationId xmlns:a16="http://schemas.microsoft.com/office/drawing/2014/main" id="{76928F83-7A60-60E5-64E6-08161F20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489" y="5256280"/>
            <a:ext cx="42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0033CC"/>
                </a:solidFill>
              </a:rPr>
              <a:t>٣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grpSp>
        <p:nvGrpSpPr>
          <p:cNvPr id="28" name="Group 346">
            <a:extLst>
              <a:ext uri="{FF2B5EF4-FFF2-40B4-BE49-F238E27FC236}">
                <a16:creationId xmlns:a16="http://schemas.microsoft.com/office/drawing/2014/main" id="{1700EB7B-98D7-CB5C-AFD0-C3EDD0D66B87}"/>
              </a:ext>
            </a:extLst>
          </p:cNvPr>
          <p:cNvGrpSpPr>
            <a:grpSpLocks/>
          </p:cNvGrpSpPr>
          <p:nvPr/>
        </p:nvGrpSpPr>
        <p:grpSpPr bwMode="auto">
          <a:xfrm>
            <a:off x="9159289" y="5111817"/>
            <a:ext cx="806450" cy="758825"/>
            <a:chOff x="1057" y="255"/>
            <a:chExt cx="508" cy="478"/>
          </a:xfrm>
        </p:grpSpPr>
        <p:sp>
          <p:nvSpPr>
            <p:cNvPr id="29" name="Text Box 347">
              <a:extLst>
                <a:ext uri="{FF2B5EF4-FFF2-40B4-BE49-F238E27FC236}">
                  <a16:creationId xmlns:a16="http://schemas.microsoft.com/office/drawing/2014/main" id="{2D258834-3B5D-13F5-5853-6A609EF4A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34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30" name="Group 348">
              <a:extLst>
                <a:ext uri="{FF2B5EF4-FFF2-40B4-BE49-F238E27FC236}">
                  <a16:creationId xmlns:a16="http://schemas.microsoft.com/office/drawing/2014/main" id="{2873F80A-D035-08C7-BE16-7FB5BD684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5"/>
              <a:ext cx="363" cy="478"/>
              <a:chOff x="3742" y="2341"/>
              <a:chExt cx="363" cy="478"/>
            </a:xfrm>
          </p:grpSpPr>
          <p:sp>
            <p:nvSpPr>
              <p:cNvPr id="31" name="Text Box 349">
                <a:extLst>
                  <a:ext uri="{FF2B5EF4-FFF2-40B4-BE49-F238E27FC236}">
                    <a16:creationId xmlns:a16="http://schemas.microsoft.com/office/drawing/2014/main" id="{DA16BE41-18BC-8415-5C56-21D6E8711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2" name="Text Box 350">
                <a:extLst>
                  <a:ext uri="{FF2B5EF4-FFF2-40B4-BE49-F238E27FC236}">
                    <a16:creationId xmlns:a16="http://schemas.microsoft.com/office/drawing/2014/main" id="{74B9D1CB-68E1-7CFA-19AD-2CE582954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٤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3" name="Line 351">
                <a:extLst>
                  <a:ext uri="{FF2B5EF4-FFF2-40B4-BE49-F238E27FC236}">
                    <a16:creationId xmlns:a16="http://schemas.microsoft.com/office/drawing/2014/main" id="{FC7FBA6E-08C2-1DD3-1A9A-4F14181C6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4" name="Text Box 352">
            <a:extLst>
              <a:ext uri="{FF2B5EF4-FFF2-40B4-BE49-F238E27FC236}">
                <a16:creationId xmlns:a16="http://schemas.microsoft.com/office/drawing/2014/main" id="{D8E077E1-6C28-61A5-091B-616DC5B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539" y="5237230"/>
            <a:ext cx="6318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CC"/>
                </a:solidFill>
              </a:rPr>
              <a:t>الكلية</a:t>
            </a:r>
            <a:endParaRPr lang="en-US" altLang="en-US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7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40F061F-3868-EA2F-5EA9-7AC00A496A10}"/>
              </a:ext>
            </a:extLst>
          </p:cNvPr>
          <p:cNvGrpSpPr>
            <a:grpSpLocks/>
          </p:cNvGrpSpPr>
          <p:nvPr/>
        </p:nvGrpSpPr>
        <p:grpSpPr bwMode="auto">
          <a:xfrm>
            <a:off x="4091402" y="210172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F9C327C-071A-A605-D81B-1FD972F2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6ADC98B-0FED-F948-CD98-036DFCA91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11" name="AutoShape 257">
            <a:extLst>
              <a:ext uri="{FF2B5EF4-FFF2-40B4-BE49-F238E27FC236}">
                <a16:creationId xmlns:a16="http://schemas.microsoft.com/office/drawing/2014/main" id="{75A56735-F37D-9DC7-5507-0BB9457F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802" y="1219822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3" name="AutoShape 258">
            <a:extLst>
              <a:ext uri="{FF2B5EF4-FFF2-40B4-BE49-F238E27FC236}">
                <a16:creationId xmlns:a16="http://schemas.microsoft.com/office/drawing/2014/main" id="{6B7890B1-BEC4-09CB-8CBC-8A28B25EB5C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75901" y="330897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AutoShape 259">
            <a:extLst>
              <a:ext uri="{FF2B5EF4-FFF2-40B4-BE49-F238E27FC236}">
                <a16:creationId xmlns:a16="http://schemas.microsoft.com/office/drawing/2014/main" id="{1C3741B6-37ED-585A-C7C3-FFF94F8F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114" y="244378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sp>
        <p:nvSpPr>
          <p:cNvPr id="16" name="Text Box 260">
            <a:extLst>
              <a:ext uri="{FF2B5EF4-FFF2-40B4-BE49-F238E27FC236}">
                <a16:creationId xmlns:a16="http://schemas.microsoft.com/office/drawing/2014/main" id="{1289FEF4-FA19-EB8B-2688-B6D1DF2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302" y="251680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7" name="AutoShape 261">
            <a:extLst>
              <a:ext uri="{FF2B5EF4-FFF2-40B4-BE49-F238E27FC236}">
                <a16:creationId xmlns:a16="http://schemas.microsoft.com/office/drawing/2014/main" id="{B7D02EDE-F796-4EE0-8143-4EC90A2AE1A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412076" y="330897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AutoShape 262">
            <a:extLst>
              <a:ext uri="{FF2B5EF4-FFF2-40B4-BE49-F238E27FC236}">
                <a16:creationId xmlns:a16="http://schemas.microsoft.com/office/drawing/2014/main" id="{EC649F78-AF98-EB9B-F6DC-E7CB70AF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289" y="244378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٣.٢</a:t>
            </a:r>
            <a:endParaRPr lang="en-US" altLang="en-US" sz="2400" b="1"/>
          </a:p>
        </p:txBody>
      </p:sp>
      <p:sp>
        <p:nvSpPr>
          <p:cNvPr id="19" name="AutoShape 263">
            <a:extLst>
              <a:ext uri="{FF2B5EF4-FFF2-40B4-BE49-F238E27FC236}">
                <a16:creationId xmlns:a16="http://schemas.microsoft.com/office/drawing/2014/main" id="{BE28D0D8-2FA2-B5CC-1A1D-F3428A3C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227" y="421543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٣.١٦٢٢٧٧٧</a:t>
            </a:r>
            <a:endParaRPr lang="en-US" altLang="en-US" sz="2400" b="1"/>
          </a:p>
        </p:txBody>
      </p:sp>
      <p:sp>
        <p:nvSpPr>
          <p:cNvPr id="20" name="AutoShape 264">
            <a:extLst>
              <a:ext uri="{FF2B5EF4-FFF2-40B4-BE49-F238E27FC236}">
                <a16:creationId xmlns:a16="http://schemas.microsoft.com/office/drawing/2014/main" id="{37A215DB-D44F-ABC9-96FA-9D4290D8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402" y="421543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٣.٢</a:t>
            </a:r>
            <a:endParaRPr lang="en-US" altLang="en-US" sz="2400" b="1"/>
          </a:p>
        </p:txBody>
      </p:sp>
      <p:sp>
        <p:nvSpPr>
          <p:cNvPr id="21" name="AutoShape 265">
            <a:extLst>
              <a:ext uri="{FF2B5EF4-FFF2-40B4-BE49-F238E27FC236}">
                <a16:creationId xmlns:a16="http://schemas.microsoft.com/office/drawing/2014/main" id="{5DA72198-224C-AC5F-9678-422BB363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014" y="5539409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١ &lt;  ٢</a:t>
            </a:r>
            <a:endParaRPr lang="en-US" altLang="en-US" sz="2400" b="1"/>
          </a:p>
        </p:txBody>
      </p:sp>
      <p:grpSp>
        <p:nvGrpSpPr>
          <p:cNvPr id="22" name="Group 266">
            <a:extLst>
              <a:ext uri="{FF2B5EF4-FFF2-40B4-BE49-F238E27FC236}">
                <a16:creationId xmlns:a16="http://schemas.microsoft.com/office/drawing/2014/main" id="{C5328A8D-B01E-223C-F417-46F2CB532F34}"/>
              </a:ext>
            </a:extLst>
          </p:cNvPr>
          <p:cNvGrpSpPr>
            <a:grpSpLocks/>
          </p:cNvGrpSpPr>
          <p:nvPr/>
        </p:nvGrpSpPr>
        <p:grpSpPr bwMode="auto">
          <a:xfrm>
            <a:off x="7160039" y="2616822"/>
            <a:ext cx="712788" cy="457200"/>
            <a:chOff x="1781" y="3459"/>
            <a:chExt cx="517" cy="288"/>
          </a:xfrm>
        </p:grpSpPr>
        <p:grpSp>
          <p:nvGrpSpPr>
            <p:cNvPr id="23" name="Group 267">
              <a:extLst>
                <a:ext uri="{FF2B5EF4-FFF2-40B4-BE49-F238E27FC236}">
                  <a16:creationId xmlns:a16="http://schemas.microsoft.com/office/drawing/2014/main" id="{79124A27-515A-579A-010D-76C2CB3E5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268">
                <a:extLst>
                  <a:ext uri="{FF2B5EF4-FFF2-40B4-BE49-F238E27FC236}">
                    <a16:creationId xmlns:a16="http://schemas.microsoft.com/office/drawing/2014/main" id="{CB966591-C2F3-10F5-C81D-133FFF47B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269">
                <a:extLst>
                  <a:ext uri="{FF2B5EF4-FFF2-40B4-BE49-F238E27FC236}">
                    <a16:creationId xmlns:a16="http://schemas.microsoft.com/office/drawing/2014/main" id="{E2AAD12B-AE67-FE96-9783-214E541DD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270">
                <a:extLst>
                  <a:ext uri="{FF2B5EF4-FFF2-40B4-BE49-F238E27FC236}">
                    <a16:creationId xmlns:a16="http://schemas.microsoft.com/office/drawing/2014/main" id="{3CB69D50-66B1-B37A-D23F-BB6FDBC06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271">
              <a:extLst>
                <a:ext uri="{FF2B5EF4-FFF2-40B4-BE49-F238E27FC236}">
                  <a16:creationId xmlns:a16="http://schemas.microsoft.com/office/drawing/2014/main" id="{2E8E3F52-3A17-3ED9-2611-677A6792E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١٠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272">
            <a:extLst>
              <a:ext uri="{FF2B5EF4-FFF2-40B4-BE49-F238E27FC236}">
                <a16:creationId xmlns:a16="http://schemas.microsoft.com/office/drawing/2014/main" id="{AF619682-F3FC-387C-9FB8-3428B114B1F4}"/>
              </a:ext>
            </a:extLst>
          </p:cNvPr>
          <p:cNvGrpSpPr>
            <a:grpSpLocks/>
          </p:cNvGrpSpPr>
          <p:nvPr/>
        </p:nvGrpSpPr>
        <p:grpSpPr bwMode="auto">
          <a:xfrm>
            <a:off x="5099464" y="4748834"/>
            <a:ext cx="2098675" cy="358775"/>
            <a:chOff x="385" y="3249"/>
            <a:chExt cx="1322" cy="226"/>
          </a:xfrm>
        </p:grpSpPr>
        <p:sp>
          <p:nvSpPr>
            <p:cNvPr id="29" name="Line 273">
              <a:extLst>
                <a:ext uri="{FF2B5EF4-FFF2-40B4-BE49-F238E27FC236}">
                  <a16:creationId xmlns:a16="http://schemas.microsoft.com/office/drawing/2014/main" id="{1979982B-C62C-DF95-EF60-CDA305BD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274">
              <a:extLst>
                <a:ext uri="{FF2B5EF4-FFF2-40B4-BE49-F238E27FC236}">
                  <a16:creationId xmlns:a16="http://schemas.microsoft.com/office/drawing/2014/main" id="{83EA7FE3-D811-667C-44F6-89CAF15CA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275">
              <a:extLst>
                <a:ext uri="{FF2B5EF4-FFF2-40B4-BE49-F238E27FC236}">
                  <a16:creationId xmlns:a16="http://schemas.microsoft.com/office/drawing/2014/main" id="{6232E1BD-D415-E056-CB84-D1D9646CF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2" name="Text Box 276">
            <a:extLst>
              <a:ext uri="{FF2B5EF4-FFF2-40B4-BE49-F238E27FC236}">
                <a16:creationId xmlns:a16="http://schemas.microsoft.com/office/drawing/2014/main" id="{0F52913D-D9E7-33A3-60A8-4AA9D6B3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014" y="427893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33" name="Text Box 277">
            <a:extLst>
              <a:ext uri="{FF2B5EF4-FFF2-40B4-BE49-F238E27FC236}">
                <a16:creationId xmlns:a16="http://schemas.microsoft.com/office/drawing/2014/main" id="{404E78C0-399F-C92E-FA82-FDB59A28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189" y="2383459"/>
            <a:ext cx="8651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4" name="Text Box 278">
            <a:extLst>
              <a:ext uri="{FF2B5EF4-FFF2-40B4-BE49-F238E27FC236}">
                <a16:creationId xmlns:a16="http://schemas.microsoft.com/office/drawing/2014/main" id="{D2E84AFD-BB80-5028-B51C-615526A1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189" y="4128122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5" name="AutoShape 279">
            <a:extLst>
              <a:ext uri="{FF2B5EF4-FFF2-40B4-BE49-F238E27FC236}">
                <a16:creationId xmlns:a16="http://schemas.microsoft.com/office/drawing/2014/main" id="{63C1CFEB-9BD4-5E42-88A7-42E13B53A16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602702" y="3308972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99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8" grpId="0" animBg="1"/>
      <p:bldP spid="19" grpId="0" animBg="1"/>
      <p:bldP spid="20" grpId="0" animBg="1"/>
      <p:bldP spid="21" grpId="0" animBg="1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772DDB9-A771-3492-4E1D-5B92315A6B45}"/>
              </a:ext>
            </a:extLst>
          </p:cNvPr>
          <p:cNvGrpSpPr>
            <a:grpSpLocks/>
          </p:cNvGrpSpPr>
          <p:nvPr/>
        </p:nvGrpSpPr>
        <p:grpSpPr bwMode="auto">
          <a:xfrm>
            <a:off x="4406030" y="258394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D177ECF-9681-E49D-840C-B9BD81BA8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B1CF3CA-2C7E-25D9-4CB0-024028648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11" name="AutoShape 6">
            <a:extLst>
              <a:ext uri="{FF2B5EF4-FFF2-40B4-BE49-F238E27FC236}">
                <a16:creationId xmlns:a16="http://schemas.microsoft.com/office/drawing/2014/main" id="{CC600C2A-7B43-EAAC-EE00-164CDD2F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430" y="1268044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DF12070E-79A7-57A9-A7F4-FA477119278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390529" y="3357194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232D4D2E-2452-F1AD-338E-34C0F9BE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742" y="2492006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8B3BB88-F1DC-8260-CFE5-87A14159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930" y="256503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E5B549B5-C89F-4465-0E25-3D2B3E0D5AE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726704" y="3357194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C43A108C-6935-E0F1-A77B-B295B438D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917" y="2492006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٣.٥</a:t>
            </a:r>
            <a:endParaRPr lang="en-US" altLang="en-US" sz="2400" b="1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DB45692F-06AC-E6BF-8E70-BC2E105D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855" y="4263656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٣.٤٦٤١٠١٦</a:t>
            </a:r>
            <a:endParaRPr lang="en-US" altLang="en-US" sz="2400" b="1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97B357EF-6263-14F1-BD3D-ADF5786D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030" y="4263656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٣.٥</a:t>
            </a:r>
            <a:endParaRPr lang="en-US" altLang="en-US" sz="2400" b="1"/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CBECD8A7-608E-E7B4-1DD6-339FB5A7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642" y="5587631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 ٤ &lt;  ٥</a:t>
            </a:r>
            <a:endParaRPr lang="en-US" altLang="en-US" sz="2400" b="1"/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7C41A55B-A5A3-89DE-1143-5ACE63D25480}"/>
              </a:ext>
            </a:extLst>
          </p:cNvPr>
          <p:cNvGrpSpPr>
            <a:grpSpLocks/>
          </p:cNvGrpSpPr>
          <p:nvPr/>
        </p:nvGrpSpPr>
        <p:grpSpPr bwMode="auto">
          <a:xfrm>
            <a:off x="7474667" y="2665044"/>
            <a:ext cx="712788" cy="457200"/>
            <a:chOff x="1781" y="3459"/>
            <a:chExt cx="517" cy="288"/>
          </a:xfrm>
        </p:grpSpPr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FF8C5912-1E6B-EC42-6805-7771F2A5B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0D34827B-3B6A-E7D7-D54B-A02A0209A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B1ED3FBE-A553-DBF7-DD6A-15FD0FBB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730EE8DD-CDD6-ABF8-53A5-0B5B8EBE8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1D55D97F-B137-6351-A294-238675862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١٢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6B73E356-947C-4758-CCC2-DFCA7B9EFCC6}"/>
              </a:ext>
            </a:extLst>
          </p:cNvPr>
          <p:cNvGrpSpPr>
            <a:grpSpLocks/>
          </p:cNvGrpSpPr>
          <p:nvPr/>
        </p:nvGrpSpPr>
        <p:grpSpPr bwMode="auto">
          <a:xfrm>
            <a:off x="5414092" y="4797056"/>
            <a:ext cx="2098675" cy="358775"/>
            <a:chOff x="385" y="3249"/>
            <a:chExt cx="1322" cy="226"/>
          </a:xfrm>
        </p:grpSpPr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BEBF4B28-F559-AF30-AD8D-298F0E60D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B3681976-71B2-CE52-E113-C1D6EEEE7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52FC24D8-B6BD-A8F7-20C3-AA7D38AA6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ACC48319-E180-47CE-7207-F327C6C0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642" y="432715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82899F73-6DB5-0CDF-2F04-63D155FA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17" y="2431681"/>
            <a:ext cx="8651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C8BF84E2-682F-29D3-4E9A-6DEBE06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17" y="4176344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&lt;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5" name="AutoShape 28">
            <a:extLst>
              <a:ext uri="{FF2B5EF4-FFF2-40B4-BE49-F238E27FC236}">
                <a16:creationId xmlns:a16="http://schemas.microsoft.com/office/drawing/2014/main" id="{DB1010E1-73ED-76F8-2351-636FC2D9A21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917330" y="3357194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53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8" grpId="0" animBg="1"/>
      <p:bldP spid="19" grpId="0" animBg="1"/>
      <p:bldP spid="20" grpId="0" animBg="1"/>
      <p:bldP spid="21" grpId="0" animBg="1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63EF4DA-394B-F726-EFC2-386544EFD1B7}"/>
              </a:ext>
            </a:extLst>
          </p:cNvPr>
          <p:cNvGrpSpPr>
            <a:grpSpLocks/>
          </p:cNvGrpSpPr>
          <p:nvPr/>
        </p:nvGrpSpPr>
        <p:grpSpPr bwMode="auto">
          <a:xfrm>
            <a:off x="4042436" y="567477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3A66874-9F34-0653-CE9D-3E6729234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E8CC637-92AC-F980-E338-B9432E2F1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DC3D8B7-1AFF-CFBA-8CD9-C15C5FAC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836" y="1288202"/>
            <a:ext cx="69850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ضع إشارة  &gt;  أو  &lt;  أو  =  في   .......   لتكون العبارة صحيحة</a:t>
            </a:r>
            <a:r>
              <a:rPr lang="en-US" altLang="en-US" sz="2400" b="1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414B1F8-86B1-E5D7-1538-5662F06E5BB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26935" y="337735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10966F1-EA1D-CCD3-5772-B38AE5508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148" y="251216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FCDD84B-C93A-45AB-07DB-ECF47310F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36" y="258518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2B7103CF-253F-38B3-FE3E-141DE888550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63110" y="3377352"/>
            <a:ext cx="1008063" cy="71913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359569 h 21600"/>
              <a:gd name="T4" fmla="*/ 756047 w 21600"/>
              <a:gd name="T5" fmla="*/ 719138 h 21600"/>
              <a:gd name="T6" fmla="*/ 1008063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B79AF231-C132-4C7F-5EFA-3AF69278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323" y="2512164"/>
            <a:ext cx="16684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B83F8CBD-8EC3-A2BD-9B28-E462B54C1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261" y="428381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٢.٤</a:t>
            </a:r>
            <a:endParaRPr lang="en-US" altLang="en-US" sz="2400" b="1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EBA8D591-EE88-4F78-17B0-E5D1ECDAE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436" y="4283814"/>
            <a:ext cx="16684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٢.٤</a:t>
            </a:r>
            <a:endParaRPr lang="en-US" altLang="en-US" sz="2400" b="1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ECEB1CB3-E1CD-8EF6-1245-B38C4272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048" y="5607789"/>
            <a:ext cx="23907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لأن :   ٢.٤ =  ٢.٤</a:t>
            </a:r>
            <a:endParaRPr lang="en-US" altLang="en-US" sz="2400" b="1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286DCA38-059B-8E7B-0C43-0E2C39743C78}"/>
              </a:ext>
            </a:extLst>
          </p:cNvPr>
          <p:cNvGrpSpPr>
            <a:grpSpLocks/>
          </p:cNvGrpSpPr>
          <p:nvPr/>
        </p:nvGrpSpPr>
        <p:grpSpPr bwMode="auto">
          <a:xfrm>
            <a:off x="4417086" y="2685202"/>
            <a:ext cx="900112" cy="457200"/>
            <a:chOff x="1781" y="3459"/>
            <a:chExt cx="517" cy="288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D9D570A7-ACBC-91DE-5740-48BA72EF1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6A6AE2A2-D2DA-4997-8840-8F2F23B06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B54C5C9F-F527-E478-37FB-8390D3453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AB840542-FE3D-A8A5-3731-82262B790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13891791-B830-B0E9-8821-04951552D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٥.٧٦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A2DC0E7A-F299-038F-F66E-CCFB22338B46}"/>
              </a:ext>
            </a:extLst>
          </p:cNvPr>
          <p:cNvGrpSpPr>
            <a:grpSpLocks/>
          </p:cNvGrpSpPr>
          <p:nvPr/>
        </p:nvGrpSpPr>
        <p:grpSpPr bwMode="auto">
          <a:xfrm>
            <a:off x="4893336" y="4817214"/>
            <a:ext cx="2663825" cy="358775"/>
            <a:chOff x="385" y="3249"/>
            <a:chExt cx="1322" cy="226"/>
          </a:xfrm>
        </p:grpSpPr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625BFD3F-DB0F-B466-3788-864E1566F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475"/>
              <a:ext cx="132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67AA0357-FDFF-1CE3-7207-85DC597E0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6FA5BBCC-5DA3-3BFB-54C8-F77815955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249"/>
              <a:ext cx="0" cy="2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A01D89BA-0D4D-2044-E18A-0CEF16EFE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48" y="434731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/>
              <a:t>...........</a:t>
            </a:r>
            <a:endParaRPr lang="en-US" altLang="en-US" sz="2000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AE3AFA30-CC08-72A1-464F-EBB10D4E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223" y="2451839"/>
            <a:ext cx="8651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=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302CC9FC-E02D-4F0D-2361-87E8C740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223" y="4196502"/>
            <a:ext cx="865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4800" b="1">
                <a:solidFill>
                  <a:srgbClr val="0033CC"/>
                </a:solidFill>
              </a:rPr>
              <a:t>=</a:t>
            </a:r>
            <a:endParaRPr lang="en-US" altLang="en-US" sz="4800" b="1">
              <a:solidFill>
                <a:srgbClr val="0033CC"/>
              </a:solidFill>
            </a:endParaRP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DCCA3AA8-A288-B61B-928C-C64B89B1DFC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53736" y="3377352"/>
            <a:ext cx="1296987" cy="719137"/>
          </a:xfrm>
          <a:custGeom>
            <a:avLst/>
            <a:gdLst>
              <a:gd name="T0" fmla="*/ 972740 w 21600"/>
              <a:gd name="T1" fmla="*/ 0 h 21600"/>
              <a:gd name="T2" fmla="*/ 0 w 21600"/>
              <a:gd name="T3" fmla="*/ 359568 h 21600"/>
              <a:gd name="T4" fmla="*/ 972740 w 21600"/>
              <a:gd name="T5" fmla="*/ 719137 h 21600"/>
              <a:gd name="T6" fmla="*/ 1296987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506F534C-8E8E-A956-D022-9D5139431035}"/>
              </a:ext>
            </a:extLst>
          </p:cNvPr>
          <p:cNvGrpSpPr>
            <a:grpSpLocks/>
          </p:cNvGrpSpPr>
          <p:nvPr/>
        </p:nvGrpSpPr>
        <p:grpSpPr bwMode="auto">
          <a:xfrm>
            <a:off x="7111073" y="2516927"/>
            <a:ext cx="806450" cy="758825"/>
            <a:chOff x="1057" y="255"/>
            <a:chExt cx="508" cy="478"/>
          </a:xfrm>
        </p:grpSpPr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0ACEE19D-8AD7-3199-37B9-507DE33F1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34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8792C806-CC66-6DA0-D010-C85136B73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5"/>
              <a:ext cx="363" cy="478"/>
              <a:chOff x="3742" y="2341"/>
              <a:chExt cx="363" cy="478"/>
            </a:xfrm>
          </p:grpSpPr>
          <p:sp>
            <p:nvSpPr>
              <p:cNvPr id="38" name="Text Box 32">
                <a:extLst>
                  <a:ext uri="{FF2B5EF4-FFF2-40B4-BE49-F238E27FC236}">
                    <a16:creationId xmlns:a16="http://schemas.microsoft.com/office/drawing/2014/main" id="{AB556ECB-3638-7A77-59C6-C424A14F8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٢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39" name="Text Box 33">
                <a:extLst>
                  <a:ext uri="{FF2B5EF4-FFF2-40B4-BE49-F238E27FC236}">
                    <a16:creationId xmlns:a16="http://schemas.microsoft.com/office/drawing/2014/main" id="{51588BDA-31A2-D3EE-980C-186772F38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D5998F8C-A95F-4313-9B89-8987ECC3E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12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362C546-A252-FE0C-FBDD-181EBFD794D1}"/>
              </a:ext>
            </a:extLst>
          </p:cNvPr>
          <p:cNvGrpSpPr>
            <a:grpSpLocks/>
          </p:cNvGrpSpPr>
          <p:nvPr/>
        </p:nvGrpSpPr>
        <p:grpSpPr bwMode="auto">
          <a:xfrm>
            <a:off x="3947972" y="1072302"/>
            <a:ext cx="3168650" cy="579437"/>
            <a:chOff x="1669" y="452"/>
            <a:chExt cx="1996" cy="36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9EDD4B0-5F6D-50DC-6000-F76501DF7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1126F9A1-9BAD-23EB-DF4A-6FC27612D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11" name="AutoShape 13">
            <a:extLst>
              <a:ext uri="{FF2B5EF4-FFF2-40B4-BE49-F238E27FC236}">
                <a16:creationId xmlns:a16="http://schemas.microsoft.com/office/drawing/2014/main" id="{A6D4E250-38E2-D4C2-78D9-6B431CAD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509" y="4025052"/>
            <a:ext cx="1382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أ = ١٢</a:t>
            </a:r>
            <a:endParaRPr lang="en-US" altLang="en-US" sz="2400" b="1"/>
          </a:p>
        </p:txBody>
      </p:sp>
      <p:grpSp>
        <p:nvGrpSpPr>
          <p:cNvPr id="13" name="Group 66">
            <a:extLst>
              <a:ext uri="{FF2B5EF4-FFF2-40B4-BE49-F238E27FC236}">
                <a16:creationId xmlns:a16="http://schemas.microsoft.com/office/drawing/2014/main" id="{F96E91C7-E2BF-D954-06A6-929BBC5043E1}"/>
              </a:ext>
            </a:extLst>
          </p:cNvPr>
          <p:cNvGrpSpPr>
            <a:grpSpLocks/>
          </p:cNvGrpSpPr>
          <p:nvPr/>
        </p:nvGrpSpPr>
        <p:grpSpPr bwMode="auto">
          <a:xfrm>
            <a:off x="1284147" y="2297852"/>
            <a:ext cx="8785225" cy="863600"/>
            <a:chOff x="113" y="527"/>
            <a:chExt cx="5534" cy="544"/>
          </a:xfrm>
        </p:grpSpPr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0ADC6751-CB5C-165F-3BA4-55180D9A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27"/>
              <a:ext cx="5534" cy="544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b="1"/>
                <a:t>في المتتابعة  ٤  ،  ١٢  ،  .......  ‘  ١٠٨  ،  ٣٢٤  استعمل الصيغة            في</a:t>
              </a:r>
            </a:p>
            <a:p>
              <a:pPr eaLnBrk="1" hangingPunct="1"/>
              <a:r>
                <a:rPr lang="ar-SA" altLang="en-US" sz="2400" b="1"/>
                <a:t> إيجاد الحد المجهول ، حيث  أ  ،  ب  الحدان السابق والتالي للحد المجهول .</a:t>
              </a:r>
              <a:endParaRPr lang="en-US" altLang="en-US" sz="2400" b="1"/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D6C9CDBE-3874-2F3C-FE12-C2C3AEDC5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572"/>
              <a:ext cx="567" cy="288"/>
              <a:chOff x="1781" y="3459"/>
              <a:chExt cx="517" cy="288"/>
            </a:xfrm>
          </p:grpSpPr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053C96B5-1056-4758-8B2A-04CD96B8C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9" name="Line 16">
                  <a:extLst>
                    <a:ext uri="{FF2B5EF4-FFF2-40B4-BE49-F238E27FC236}">
                      <a16:creationId xmlns:a16="http://schemas.microsoft.com/office/drawing/2014/main" id="{A194C31F-9DC9-4E94-0FD6-CB568745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17">
                  <a:extLst>
                    <a:ext uri="{FF2B5EF4-FFF2-40B4-BE49-F238E27FC236}">
                      <a16:creationId xmlns:a16="http://schemas.microsoft.com/office/drawing/2014/main" id="{9A128E9A-DD08-85A3-4E73-ABC09B873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18">
                  <a:extLst>
                    <a:ext uri="{FF2B5EF4-FFF2-40B4-BE49-F238E27FC236}">
                      <a16:creationId xmlns:a16="http://schemas.microsoft.com/office/drawing/2014/main" id="{990E3DE2-B9BC-50D7-F975-E3C0D1ACF1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9F9FC516-2C02-708E-3BD5-FB6F99505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أ ب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2" name="AutoShape 35">
            <a:extLst>
              <a:ext uri="{FF2B5EF4-FFF2-40B4-BE49-F238E27FC236}">
                <a16:creationId xmlns:a16="http://schemas.microsoft.com/office/drawing/2014/main" id="{9BB7A7EA-6B6B-5B17-65C3-EB43459D4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509" y="4960089"/>
            <a:ext cx="1382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ب = ١٠٨</a:t>
            </a:r>
            <a:endParaRPr lang="en-US" altLang="en-US" sz="2400" b="1"/>
          </a:p>
        </p:txBody>
      </p:sp>
      <p:sp>
        <p:nvSpPr>
          <p:cNvPr id="23" name="AutoShape 36">
            <a:extLst>
              <a:ext uri="{FF2B5EF4-FFF2-40B4-BE49-F238E27FC236}">
                <a16:creationId xmlns:a16="http://schemas.microsoft.com/office/drawing/2014/main" id="{796D5176-00BF-032F-C299-1B71024B74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61084" y="4383827"/>
            <a:ext cx="1223963" cy="863600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431800 h 21600"/>
              <a:gd name="T4" fmla="*/ 917972 w 21600"/>
              <a:gd name="T5" fmla="*/ 863600 h 21600"/>
              <a:gd name="T6" fmla="*/ 1223963 w 21600"/>
              <a:gd name="T7" fmla="*/ 431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AutoShape 37">
            <a:extLst>
              <a:ext uri="{FF2B5EF4-FFF2-40B4-BE49-F238E27FC236}">
                <a16:creationId xmlns:a16="http://schemas.microsoft.com/office/drawing/2014/main" id="{45DD33D7-F0A7-BD1A-C4DA-4F084B37A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609" y="4456852"/>
            <a:ext cx="57023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endParaRPr lang="en-US" altLang="en-US" sz="2400" b="1"/>
          </a:p>
        </p:txBody>
      </p:sp>
      <p:grpSp>
        <p:nvGrpSpPr>
          <p:cNvPr id="25" name="Group 46">
            <a:extLst>
              <a:ext uri="{FF2B5EF4-FFF2-40B4-BE49-F238E27FC236}">
                <a16:creationId xmlns:a16="http://schemas.microsoft.com/office/drawing/2014/main" id="{83103BA3-A2C3-BEC1-2CBC-BD0A54E8E81D}"/>
              </a:ext>
            </a:extLst>
          </p:cNvPr>
          <p:cNvGrpSpPr>
            <a:grpSpLocks/>
          </p:cNvGrpSpPr>
          <p:nvPr/>
        </p:nvGrpSpPr>
        <p:grpSpPr bwMode="auto">
          <a:xfrm>
            <a:off x="5892659" y="4599727"/>
            <a:ext cx="1044575" cy="457200"/>
            <a:chOff x="3016" y="1842"/>
            <a:chExt cx="658" cy="288"/>
          </a:xfrm>
        </p:grpSpPr>
        <p:grpSp>
          <p:nvGrpSpPr>
            <p:cNvPr id="26" name="Group 38">
              <a:extLst>
                <a:ext uri="{FF2B5EF4-FFF2-40B4-BE49-F238E27FC236}">
                  <a16:creationId xmlns:a16="http://schemas.microsoft.com/office/drawing/2014/main" id="{4B5F74BF-ABB1-70C8-ED23-D648F773A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842"/>
              <a:ext cx="567" cy="288"/>
              <a:chOff x="1781" y="3459"/>
              <a:chExt cx="517" cy="288"/>
            </a:xfrm>
          </p:grpSpPr>
          <p:grpSp>
            <p:nvGrpSpPr>
              <p:cNvPr id="28" name="Group 39">
                <a:extLst>
                  <a:ext uri="{FF2B5EF4-FFF2-40B4-BE49-F238E27FC236}">
                    <a16:creationId xmlns:a16="http://schemas.microsoft.com/office/drawing/2014/main" id="{E12BAAA8-DBE7-39E6-E47E-E4EC856E2E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30" name="Line 40">
                  <a:extLst>
                    <a:ext uri="{FF2B5EF4-FFF2-40B4-BE49-F238E27FC236}">
                      <a16:creationId xmlns:a16="http://schemas.microsoft.com/office/drawing/2014/main" id="{C957A1C2-802C-0F64-289C-3FB0D7C1F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Line 41">
                  <a:extLst>
                    <a:ext uri="{FF2B5EF4-FFF2-40B4-BE49-F238E27FC236}">
                      <a16:creationId xmlns:a16="http://schemas.microsoft.com/office/drawing/2014/main" id="{3A8A7934-2BB8-368C-C1BF-2541541DB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Line 42">
                  <a:extLst>
                    <a:ext uri="{FF2B5EF4-FFF2-40B4-BE49-F238E27FC236}">
                      <a16:creationId xmlns:a16="http://schemas.microsoft.com/office/drawing/2014/main" id="{50C6F2F7-87F5-C5B6-8E62-0C11F618B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9" name="Text Box 43">
                <a:extLst>
                  <a:ext uri="{FF2B5EF4-FFF2-40B4-BE49-F238E27FC236}">
                    <a16:creationId xmlns:a16="http://schemas.microsoft.com/office/drawing/2014/main" id="{79CD00EE-5BC0-13AF-7665-B25D8F615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أ ب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7" name="Text Box 44">
              <a:extLst>
                <a:ext uri="{FF2B5EF4-FFF2-40B4-BE49-F238E27FC236}">
                  <a16:creationId xmlns:a16="http://schemas.microsoft.com/office/drawing/2014/main" id="{3BFA5345-575F-1988-1F73-B44F45577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84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63">
            <a:extLst>
              <a:ext uri="{FF2B5EF4-FFF2-40B4-BE49-F238E27FC236}">
                <a16:creationId xmlns:a16="http://schemas.microsoft.com/office/drawing/2014/main" id="{A1BC2A93-DB13-518C-8E43-C4EEE84616D0}"/>
              </a:ext>
            </a:extLst>
          </p:cNvPr>
          <p:cNvGrpSpPr>
            <a:grpSpLocks/>
          </p:cNvGrpSpPr>
          <p:nvPr/>
        </p:nvGrpSpPr>
        <p:grpSpPr bwMode="auto">
          <a:xfrm>
            <a:off x="3905109" y="4599727"/>
            <a:ext cx="2008188" cy="457200"/>
            <a:chOff x="1764" y="1842"/>
            <a:chExt cx="1265" cy="288"/>
          </a:xfrm>
        </p:grpSpPr>
        <p:sp>
          <p:nvSpPr>
            <p:cNvPr id="34" name="Text Box 45">
              <a:extLst>
                <a:ext uri="{FF2B5EF4-FFF2-40B4-BE49-F238E27FC236}">
                  <a16:creationId xmlns:a16="http://schemas.microsoft.com/office/drawing/2014/main" id="{4D4345FC-8B56-C7B1-4341-5A13A39EF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184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35" name="Group 54">
              <a:extLst>
                <a:ext uri="{FF2B5EF4-FFF2-40B4-BE49-F238E27FC236}">
                  <a16:creationId xmlns:a16="http://schemas.microsoft.com/office/drawing/2014/main" id="{1E427731-7C9B-3423-9C0F-835D47FDB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842"/>
              <a:ext cx="1056" cy="288"/>
              <a:chOff x="1973" y="1842"/>
              <a:chExt cx="1056" cy="288"/>
            </a:xfrm>
          </p:grpSpPr>
          <p:grpSp>
            <p:nvGrpSpPr>
              <p:cNvPr id="36" name="Group 53">
                <a:extLst>
                  <a:ext uri="{FF2B5EF4-FFF2-40B4-BE49-F238E27FC236}">
                    <a16:creationId xmlns:a16="http://schemas.microsoft.com/office/drawing/2014/main" id="{54E7901E-DF1C-0AEA-5E70-66F6FF79E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7" y="1858"/>
                <a:ext cx="1002" cy="182"/>
                <a:chOff x="2027" y="1858"/>
                <a:chExt cx="1002" cy="182"/>
              </a:xfrm>
            </p:grpSpPr>
            <p:sp>
              <p:nvSpPr>
                <p:cNvPr id="38" name="Line 49">
                  <a:extLst>
                    <a:ext uri="{FF2B5EF4-FFF2-40B4-BE49-F238E27FC236}">
                      <a16:creationId xmlns:a16="http://schemas.microsoft.com/office/drawing/2014/main" id="{B80C1824-E2AD-EC90-65BE-8F70B5CC0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0" y="1918"/>
                  <a:ext cx="49" cy="1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" name="Line 50">
                  <a:extLst>
                    <a:ext uri="{FF2B5EF4-FFF2-40B4-BE49-F238E27FC236}">
                      <a16:creationId xmlns:a16="http://schemas.microsoft.com/office/drawing/2014/main" id="{D18ACD42-40C0-0387-19F0-005F3ED97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30" y="1858"/>
                  <a:ext cx="5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0" name="Line 51">
                  <a:extLst>
                    <a:ext uri="{FF2B5EF4-FFF2-40B4-BE49-F238E27FC236}">
                      <a16:creationId xmlns:a16="http://schemas.microsoft.com/office/drawing/2014/main" id="{EA337111-BFE0-40CD-AFB8-0AA0A21AD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7" y="1858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7" name="Text Box 52">
                <a:extLst>
                  <a:ext uri="{FF2B5EF4-FFF2-40B4-BE49-F238E27FC236}">
                    <a16:creationId xmlns:a16="http://schemas.microsoft.com/office/drawing/2014/main" id="{5F46C72B-4E08-1C52-A4B1-4598AE114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1842"/>
                <a:ext cx="10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١٢ × ١٠٨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55720611-F50D-3609-B152-73E5D5883606}"/>
              </a:ext>
            </a:extLst>
          </p:cNvPr>
          <p:cNvGrpSpPr>
            <a:grpSpLocks/>
          </p:cNvGrpSpPr>
          <p:nvPr/>
        </p:nvGrpSpPr>
        <p:grpSpPr bwMode="auto">
          <a:xfrm>
            <a:off x="2581134" y="4599727"/>
            <a:ext cx="1260475" cy="457200"/>
            <a:chOff x="930" y="1842"/>
            <a:chExt cx="794" cy="288"/>
          </a:xfrm>
        </p:grpSpPr>
        <p:grpSp>
          <p:nvGrpSpPr>
            <p:cNvPr id="42" name="Group 56">
              <a:extLst>
                <a:ext uri="{FF2B5EF4-FFF2-40B4-BE49-F238E27FC236}">
                  <a16:creationId xmlns:a16="http://schemas.microsoft.com/office/drawing/2014/main" id="{9E155251-D083-75DC-DCDD-347D34A6B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1842"/>
              <a:ext cx="684" cy="288"/>
              <a:chOff x="1781" y="3459"/>
              <a:chExt cx="517" cy="288"/>
            </a:xfrm>
          </p:grpSpPr>
          <p:grpSp>
            <p:nvGrpSpPr>
              <p:cNvPr id="44" name="Group 57">
                <a:extLst>
                  <a:ext uri="{FF2B5EF4-FFF2-40B4-BE49-F238E27FC236}">
                    <a16:creationId xmlns:a16="http://schemas.microsoft.com/office/drawing/2014/main" id="{CD51487E-C966-D32D-A443-6224B73A6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6" name="Line 58">
                  <a:extLst>
                    <a:ext uri="{FF2B5EF4-FFF2-40B4-BE49-F238E27FC236}">
                      <a16:creationId xmlns:a16="http://schemas.microsoft.com/office/drawing/2014/main" id="{051C7D35-F5E6-BBD8-C5FF-F7D321CEF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59">
                  <a:extLst>
                    <a:ext uri="{FF2B5EF4-FFF2-40B4-BE49-F238E27FC236}">
                      <a16:creationId xmlns:a16="http://schemas.microsoft.com/office/drawing/2014/main" id="{5FDAB3A5-7988-64B3-474E-2655DA181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60">
                  <a:extLst>
                    <a:ext uri="{FF2B5EF4-FFF2-40B4-BE49-F238E27FC236}">
                      <a16:creationId xmlns:a16="http://schemas.microsoft.com/office/drawing/2014/main" id="{400874C2-6F45-F8BB-6874-6C8B5FBED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5" name="Text Box 61">
                <a:extLst>
                  <a:ext uri="{FF2B5EF4-FFF2-40B4-BE49-F238E27FC236}">
                    <a16:creationId xmlns:a16="http://schemas.microsoft.com/office/drawing/2014/main" id="{55BF0782-1F13-3595-C653-F86684863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١٢٩٦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3" name="Text Box 62">
              <a:extLst>
                <a:ext uri="{FF2B5EF4-FFF2-40B4-BE49-F238E27FC236}">
                  <a16:creationId xmlns:a16="http://schemas.microsoft.com/office/drawing/2014/main" id="{54EF36F6-35CB-553A-F12E-EA6724F7D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842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49" name="Text Box 64">
            <a:extLst>
              <a:ext uri="{FF2B5EF4-FFF2-40B4-BE49-F238E27FC236}">
                <a16:creationId xmlns:a16="http://schemas.microsoft.com/office/drawing/2014/main" id="{86B2B969-0BAD-B11B-EA78-D97AFA91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459" y="4599727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٣٦</a:t>
            </a:r>
            <a:endParaRPr lang="en-US" altLang="en-US" sz="2400" b="1"/>
          </a:p>
        </p:txBody>
      </p:sp>
      <p:sp>
        <p:nvSpPr>
          <p:cNvPr id="50" name="Text Box 67">
            <a:extLst>
              <a:ext uri="{FF2B5EF4-FFF2-40B4-BE49-F238E27FC236}">
                <a16:creationId xmlns:a16="http://schemas.microsoft.com/office/drawing/2014/main" id="{53FF49E3-B574-B331-B5C0-DE937A08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459" y="4599727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٣٦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6601 -0.3449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4" grpId="0" animBg="1"/>
      <p:bldP spid="49" grpId="0"/>
      <p:bldP spid="50" grpId="0"/>
      <p:bldP spid="5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B50395-25E9-11B5-847C-97EACDC5230C}"/>
              </a:ext>
            </a:extLst>
          </p:cNvPr>
          <p:cNvGrpSpPr>
            <a:grpSpLocks/>
          </p:cNvGrpSpPr>
          <p:nvPr/>
        </p:nvGrpSpPr>
        <p:grpSpPr bwMode="auto">
          <a:xfrm>
            <a:off x="5245635" y="-4272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092647F-92F2-CB0A-D246-1050E5929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317380A-0F93-446E-3AE3-6070044DF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9">
            <a:extLst>
              <a:ext uri="{FF2B5EF4-FFF2-40B4-BE49-F238E27FC236}">
                <a16:creationId xmlns:a16="http://schemas.microsoft.com/office/drawing/2014/main" id="{94F2022D-1267-65A5-06C0-C2483E85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9861" y="1799488"/>
            <a:ext cx="10795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 b="1" dirty="0"/>
              <a:t>تمهيد :</a:t>
            </a:r>
            <a:endParaRPr lang="en-US" altLang="en-US" sz="2800" b="1" dirty="0"/>
          </a:p>
        </p:txBody>
      </p:sp>
      <p:sp>
        <p:nvSpPr>
          <p:cNvPr id="11" name="AutoShape 266">
            <a:extLst>
              <a:ext uri="{FF2B5EF4-FFF2-40B4-BE49-F238E27FC236}">
                <a16:creationId xmlns:a16="http://schemas.microsoft.com/office/drawing/2014/main" id="{B0E875D1-DF3F-CF51-1721-9BDAEA03F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85" y="5646871"/>
            <a:ext cx="2736850" cy="719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الأعداد الكلية</a:t>
            </a:r>
          </a:p>
          <a:p>
            <a:pPr algn="ctr" eaLnBrk="1" hangingPunct="1"/>
            <a:endParaRPr lang="en-US" altLang="en-US" sz="2000" b="1"/>
          </a:p>
        </p:txBody>
      </p:sp>
      <p:sp>
        <p:nvSpPr>
          <p:cNvPr id="13" name="AutoShape 349">
            <a:extLst>
              <a:ext uri="{FF2B5EF4-FFF2-40B4-BE49-F238E27FC236}">
                <a16:creationId xmlns:a16="http://schemas.microsoft.com/office/drawing/2014/main" id="{ADAAC908-9E23-ED26-2EA0-91C731DD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473" y="5646871"/>
            <a:ext cx="2952750" cy="719137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rgbClr val="FFA8AE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الأعداد الصحيحة السالبة</a:t>
            </a:r>
          </a:p>
          <a:p>
            <a:pPr algn="ctr" eaLnBrk="1" hangingPunct="1"/>
            <a:endParaRPr lang="en-US" altLang="en-US" sz="2000" b="1"/>
          </a:p>
        </p:txBody>
      </p:sp>
      <p:sp>
        <p:nvSpPr>
          <p:cNvPr id="14" name="Line 350">
            <a:extLst>
              <a:ext uri="{FF2B5EF4-FFF2-40B4-BE49-F238E27FC236}">
                <a16:creationId xmlns:a16="http://schemas.microsoft.com/office/drawing/2014/main" id="{47143E28-64E8-71B2-0A69-EFE5C93B8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4923" y="5070608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351">
            <a:extLst>
              <a:ext uri="{FF2B5EF4-FFF2-40B4-BE49-F238E27FC236}">
                <a16:creationId xmlns:a16="http://schemas.microsoft.com/office/drawing/2014/main" id="{BE4CF5AD-264B-D229-49CA-94359DDDE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148" y="5070608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352">
            <a:extLst>
              <a:ext uri="{FF2B5EF4-FFF2-40B4-BE49-F238E27FC236}">
                <a16:creationId xmlns:a16="http://schemas.microsoft.com/office/drawing/2014/main" id="{0DC91445-2FED-FB76-51FB-5D60A0663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598" y="507060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AutoShape 354">
            <a:extLst>
              <a:ext uri="{FF2B5EF4-FFF2-40B4-BE49-F238E27FC236}">
                <a16:creationId xmlns:a16="http://schemas.microsoft.com/office/drawing/2014/main" id="{99170A4A-8A44-2B81-225C-78AC06E5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510" y="3773621"/>
            <a:ext cx="1657350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الأعداد الصحيحة</a:t>
            </a:r>
            <a:endParaRPr lang="en-US" altLang="en-US" sz="2000" b="1"/>
          </a:p>
        </p:txBody>
      </p:sp>
      <p:sp>
        <p:nvSpPr>
          <p:cNvPr id="19" name="Line 355">
            <a:extLst>
              <a:ext uri="{FF2B5EF4-FFF2-40B4-BE49-F238E27FC236}">
                <a16:creationId xmlns:a16="http://schemas.microsoft.com/office/drawing/2014/main" id="{BEDE393B-B98C-D30A-FD74-4127EF055E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7485" y="3198946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Line 356">
            <a:extLst>
              <a:ext uri="{FF2B5EF4-FFF2-40B4-BE49-F238E27FC236}">
                <a16:creationId xmlns:a16="http://schemas.microsoft.com/office/drawing/2014/main" id="{43303759-08A4-1299-1783-193B955186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1710" y="3198946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AutoShape 359">
            <a:extLst>
              <a:ext uri="{FF2B5EF4-FFF2-40B4-BE49-F238E27FC236}">
                <a16:creationId xmlns:a16="http://schemas.microsoft.com/office/drawing/2014/main" id="{09DFDFD6-799B-AAED-247C-09CC455E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73" y="1901958"/>
            <a:ext cx="16573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5FF"/>
              </a:gs>
              <a:gs pos="50000">
                <a:srgbClr val="FFCCCC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الأعداد النسبية</a:t>
            </a:r>
            <a:endParaRPr lang="en-US" altLang="en-US" sz="2000" b="1"/>
          </a:p>
        </p:txBody>
      </p:sp>
      <p:sp>
        <p:nvSpPr>
          <p:cNvPr id="22" name="AutoShape 360">
            <a:extLst>
              <a:ext uri="{FF2B5EF4-FFF2-40B4-BE49-F238E27FC236}">
                <a16:creationId xmlns:a16="http://schemas.microsoft.com/office/drawing/2014/main" id="{42541290-FB1D-478E-17F1-6B77B46C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898" y="3775208"/>
            <a:ext cx="2952750" cy="7191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الكسور الاعتيادية والعشرية</a:t>
            </a:r>
          </a:p>
          <a:p>
            <a:pPr algn="ctr" eaLnBrk="1" hangingPunct="1"/>
            <a:endParaRPr lang="en-US" altLang="en-US" sz="2000" b="1"/>
          </a:p>
        </p:txBody>
      </p:sp>
      <p:sp>
        <p:nvSpPr>
          <p:cNvPr id="23" name="AutoShape 361">
            <a:extLst>
              <a:ext uri="{FF2B5EF4-FFF2-40B4-BE49-F238E27FC236}">
                <a16:creationId xmlns:a16="http://schemas.microsoft.com/office/drawing/2014/main" id="{C15BB696-E35C-3804-3C17-1E349138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960" y="1901958"/>
            <a:ext cx="2952750" cy="719138"/>
          </a:xfrm>
          <a:prstGeom prst="roundRect">
            <a:avLst>
              <a:gd name="adj" fmla="val 16667"/>
            </a:avLst>
          </a:prstGeom>
          <a:solidFill>
            <a:srgbClr val="FFD8F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الأعداد غير النسبية</a:t>
            </a:r>
          </a:p>
          <a:p>
            <a:pPr algn="ctr" eaLnBrk="1" hangingPunct="1"/>
            <a:endParaRPr lang="en-US" altLang="en-US" sz="2000" b="1"/>
          </a:p>
        </p:txBody>
      </p:sp>
      <p:grpSp>
        <p:nvGrpSpPr>
          <p:cNvPr id="24" name="Group 366">
            <a:extLst>
              <a:ext uri="{FF2B5EF4-FFF2-40B4-BE49-F238E27FC236}">
                <a16:creationId xmlns:a16="http://schemas.microsoft.com/office/drawing/2014/main" id="{A4BEFB2C-8F01-075D-8C95-55A017318524}"/>
              </a:ext>
            </a:extLst>
          </p:cNvPr>
          <p:cNvGrpSpPr>
            <a:grpSpLocks/>
          </p:cNvGrpSpPr>
          <p:nvPr/>
        </p:nvGrpSpPr>
        <p:grpSpPr bwMode="auto">
          <a:xfrm>
            <a:off x="5966360" y="3943483"/>
            <a:ext cx="609600" cy="711200"/>
            <a:chOff x="4596" y="3219"/>
            <a:chExt cx="301" cy="448"/>
          </a:xfrm>
        </p:grpSpPr>
        <p:sp>
          <p:nvSpPr>
            <p:cNvPr id="25" name="Text Box 363">
              <a:extLst>
                <a:ext uri="{FF2B5EF4-FFF2-40B4-BE49-F238E27FC236}">
                  <a16:creationId xmlns:a16="http://schemas.microsoft.com/office/drawing/2014/main" id="{58AC049C-51C8-5846-34E6-678A18F03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21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-٥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26" name="Text Box 364">
              <a:extLst>
                <a:ext uri="{FF2B5EF4-FFF2-40B4-BE49-F238E27FC236}">
                  <a16:creationId xmlns:a16="http://schemas.microsoft.com/office/drawing/2014/main" id="{C85F8EA2-D07B-EC8B-A4F8-23CD144E8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37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١١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27" name="Line 365">
              <a:extLst>
                <a:ext uri="{FF2B5EF4-FFF2-40B4-BE49-F238E27FC236}">
                  <a16:creationId xmlns:a16="http://schemas.microsoft.com/office/drawing/2014/main" id="{B2B3E9DE-D33F-0644-6DFD-9F652EBD5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3422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8" name="Group 367">
            <a:extLst>
              <a:ext uri="{FF2B5EF4-FFF2-40B4-BE49-F238E27FC236}">
                <a16:creationId xmlns:a16="http://schemas.microsoft.com/office/drawing/2014/main" id="{2D082DB0-F3CD-ED4E-FFEF-E90277AFEFD4}"/>
              </a:ext>
            </a:extLst>
          </p:cNvPr>
          <p:cNvGrpSpPr>
            <a:grpSpLocks/>
          </p:cNvGrpSpPr>
          <p:nvPr/>
        </p:nvGrpSpPr>
        <p:grpSpPr bwMode="auto">
          <a:xfrm>
            <a:off x="8126948" y="3943483"/>
            <a:ext cx="477837" cy="711200"/>
            <a:chOff x="4596" y="3219"/>
            <a:chExt cx="301" cy="448"/>
          </a:xfrm>
        </p:grpSpPr>
        <p:sp>
          <p:nvSpPr>
            <p:cNvPr id="29" name="Text Box 368">
              <a:extLst>
                <a:ext uri="{FF2B5EF4-FFF2-40B4-BE49-F238E27FC236}">
                  <a16:creationId xmlns:a16="http://schemas.microsoft.com/office/drawing/2014/main" id="{2321A389-9E0D-B60B-87AA-D565411B9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21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١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0" name="Text Box 369">
              <a:extLst>
                <a:ext uri="{FF2B5EF4-FFF2-40B4-BE49-F238E27FC236}">
                  <a16:creationId xmlns:a16="http://schemas.microsoft.com/office/drawing/2014/main" id="{202DB3B9-4789-581E-0960-4627D65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37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1" name="Line 370">
              <a:extLst>
                <a:ext uri="{FF2B5EF4-FFF2-40B4-BE49-F238E27FC236}">
                  <a16:creationId xmlns:a16="http://schemas.microsoft.com/office/drawing/2014/main" id="{DD8B764A-20C4-5A14-79C9-99E60D253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3422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2" name="Group 371">
            <a:extLst>
              <a:ext uri="{FF2B5EF4-FFF2-40B4-BE49-F238E27FC236}">
                <a16:creationId xmlns:a16="http://schemas.microsoft.com/office/drawing/2014/main" id="{2A8CF658-E2D3-1B43-2C19-FD53A40DD7E7}"/>
              </a:ext>
            </a:extLst>
          </p:cNvPr>
          <p:cNvGrpSpPr>
            <a:grpSpLocks/>
          </p:cNvGrpSpPr>
          <p:nvPr/>
        </p:nvGrpSpPr>
        <p:grpSpPr bwMode="auto">
          <a:xfrm>
            <a:off x="7504648" y="3940308"/>
            <a:ext cx="477837" cy="711200"/>
            <a:chOff x="4596" y="3219"/>
            <a:chExt cx="301" cy="448"/>
          </a:xfrm>
        </p:grpSpPr>
        <p:sp>
          <p:nvSpPr>
            <p:cNvPr id="33" name="Text Box 372">
              <a:extLst>
                <a:ext uri="{FF2B5EF4-FFF2-40B4-BE49-F238E27FC236}">
                  <a16:creationId xmlns:a16="http://schemas.microsoft.com/office/drawing/2014/main" id="{25E226B5-A7B5-D292-F176-AD3ABCD60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21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٣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4" name="Text Box 373">
              <a:extLst>
                <a:ext uri="{FF2B5EF4-FFF2-40B4-BE49-F238E27FC236}">
                  <a16:creationId xmlns:a16="http://schemas.microsoft.com/office/drawing/2014/main" id="{6AA6C664-9CDB-2AD9-DA6E-EED44EA82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37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٧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5" name="Line 374">
              <a:extLst>
                <a:ext uri="{FF2B5EF4-FFF2-40B4-BE49-F238E27FC236}">
                  <a16:creationId xmlns:a16="http://schemas.microsoft.com/office/drawing/2014/main" id="{0C6D54DD-ACFD-D2A1-37D5-B738EB618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3422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6" name="Group 375">
            <a:extLst>
              <a:ext uri="{FF2B5EF4-FFF2-40B4-BE49-F238E27FC236}">
                <a16:creationId xmlns:a16="http://schemas.microsoft.com/office/drawing/2014/main" id="{5E31CE2B-4B87-0330-30A7-FAE55637298F}"/>
              </a:ext>
            </a:extLst>
          </p:cNvPr>
          <p:cNvGrpSpPr>
            <a:grpSpLocks/>
          </p:cNvGrpSpPr>
          <p:nvPr/>
        </p:nvGrpSpPr>
        <p:grpSpPr bwMode="auto">
          <a:xfrm>
            <a:off x="6758523" y="3943483"/>
            <a:ext cx="477837" cy="711200"/>
            <a:chOff x="4596" y="3219"/>
            <a:chExt cx="301" cy="448"/>
          </a:xfrm>
        </p:grpSpPr>
        <p:sp>
          <p:nvSpPr>
            <p:cNvPr id="37" name="Text Box 376">
              <a:extLst>
                <a:ext uri="{FF2B5EF4-FFF2-40B4-BE49-F238E27FC236}">
                  <a16:creationId xmlns:a16="http://schemas.microsoft.com/office/drawing/2014/main" id="{8050B383-5D7C-DCA9-12E3-6953A90CA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21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-٢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8" name="Text Box 377">
              <a:extLst>
                <a:ext uri="{FF2B5EF4-FFF2-40B4-BE49-F238E27FC236}">
                  <a16:creationId xmlns:a16="http://schemas.microsoft.com/office/drawing/2014/main" id="{0D9716A1-5E2C-1AB2-8D66-17C68615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379"/>
              <a:ext cx="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٣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sp>
          <p:nvSpPr>
            <p:cNvPr id="39" name="Line 378">
              <a:extLst>
                <a:ext uri="{FF2B5EF4-FFF2-40B4-BE49-F238E27FC236}">
                  <a16:creationId xmlns:a16="http://schemas.microsoft.com/office/drawing/2014/main" id="{D6C95220-4F25-9C8D-0D3D-B3CF1B52C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3422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0" name="Group 381">
            <a:extLst>
              <a:ext uri="{FF2B5EF4-FFF2-40B4-BE49-F238E27FC236}">
                <a16:creationId xmlns:a16="http://schemas.microsoft.com/office/drawing/2014/main" id="{9675F230-4FAF-8A04-18C5-D8579910A7A6}"/>
              </a:ext>
            </a:extLst>
          </p:cNvPr>
          <p:cNvGrpSpPr>
            <a:grpSpLocks/>
          </p:cNvGrpSpPr>
          <p:nvPr/>
        </p:nvGrpSpPr>
        <p:grpSpPr bwMode="auto">
          <a:xfrm>
            <a:off x="8990548" y="2254383"/>
            <a:ext cx="647700" cy="465138"/>
            <a:chOff x="1693" y="3454"/>
            <a:chExt cx="605" cy="293"/>
          </a:xfrm>
        </p:grpSpPr>
        <p:grpSp>
          <p:nvGrpSpPr>
            <p:cNvPr id="41" name="Group 382">
              <a:extLst>
                <a:ext uri="{FF2B5EF4-FFF2-40B4-BE49-F238E27FC236}">
                  <a16:creationId xmlns:a16="http://schemas.microsoft.com/office/drawing/2014/main" id="{27F230C6-9D9B-55D2-0C95-DC916540F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43" name="Group 383">
                <a:extLst>
                  <a:ext uri="{FF2B5EF4-FFF2-40B4-BE49-F238E27FC236}">
                    <a16:creationId xmlns:a16="http://schemas.microsoft.com/office/drawing/2014/main" id="{1AEB4665-AF8E-9AFD-3D88-EF44540B3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384">
                  <a:extLst>
                    <a:ext uri="{FF2B5EF4-FFF2-40B4-BE49-F238E27FC236}">
                      <a16:creationId xmlns:a16="http://schemas.microsoft.com/office/drawing/2014/main" id="{52438113-7477-5BD5-10CD-BFB16D239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385">
                  <a:extLst>
                    <a:ext uri="{FF2B5EF4-FFF2-40B4-BE49-F238E27FC236}">
                      <a16:creationId xmlns:a16="http://schemas.microsoft.com/office/drawing/2014/main" id="{D7F0742D-CB8B-5425-C989-AAEDE60A6F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386">
                  <a:extLst>
                    <a:ext uri="{FF2B5EF4-FFF2-40B4-BE49-F238E27FC236}">
                      <a16:creationId xmlns:a16="http://schemas.microsoft.com/office/drawing/2014/main" id="{B77AA6C7-121F-A88F-F4EC-3B5EA0919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4" name="Text Box 387">
                <a:extLst>
                  <a:ext uri="{FF2B5EF4-FFF2-40B4-BE49-F238E27FC236}">
                    <a16:creationId xmlns:a16="http://schemas.microsoft.com/office/drawing/2014/main" id="{A08CE092-7A7D-FF0A-FC38-274C0E58B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٣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388">
              <a:extLst>
                <a:ext uri="{FF2B5EF4-FFF2-40B4-BE49-F238E27FC236}">
                  <a16:creationId xmlns:a16="http://schemas.microsoft.com/office/drawing/2014/main" id="{87835971-23AB-585C-4521-6EDB3DC10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8" name="Group 389">
            <a:extLst>
              <a:ext uri="{FF2B5EF4-FFF2-40B4-BE49-F238E27FC236}">
                <a16:creationId xmlns:a16="http://schemas.microsoft.com/office/drawing/2014/main" id="{201F010A-B104-F558-5CAA-39214C848D83}"/>
              </a:ext>
            </a:extLst>
          </p:cNvPr>
          <p:cNvGrpSpPr>
            <a:grpSpLocks/>
          </p:cNvGrpSpPr>
          <p:nvPr/>
        </p:nvGrpSpPr>
        <p:grpSpPr bwMode="auto">
          <a:xfrm>
            <a:off x="8271410" y="2254383"/>
            <a:ext cx="647700" cy="465138"/>
            <a:chOff x="1693" y="3454"/>
            <a:chExt cx="605" cy="293"/>
          </a:xfrm>
        </p:grpSpPr>
        <p:grpSp>
          <p:nvGrpSpPr>
            <p:cNvPr id="49" name="Group 390">
              <a:extLst>
                <a:ext uri="{FF2B5EF4-FFF2-40B4-BE49-F238E27FC236}">
                  <a16:creationId xmlns:a16="http://schemas.microsoft.com/office/drawing/2014/main" id="{22F5784F-E66A-8C3C-CF39-C63C849C7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51" name="Group 391">
                <a:extLst>
                  <a:ext uri="{FF2B5EF4-FFF2-40B4-BE49-F238E27FC236}">
                    <a16:creationId xmlns:a16="http://schemas.microsoft.com/office/drawing/2014/main" id="{399F6201-D57C-434E-D5A5-1E85C0110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53" name="Line 392">
                  <a:extLst>
                    <a:ext uri="{FF2B5EF4-FFF2-40B4-BE49-F238E27FC236}">
                      <a16:creationId xmlns:a16="http://schemas.microsoft.com/office/drawing/2014/main" id="{83B678D3-2BEF-110C-B448-8B960BE35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393">
                  <a:extLst>
                    <a:ext uri="{FF2B5EF4-FFF2-40B4-BE49-F238E27FC236}">
                      <a16:creationId xmlns:a16="http://schemas.microsoft.com/office/drawing/2014/main" id="{FC8C0080-CDE4-5242-7A45-AFF6F89B7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394">
                  <a:extLst>
                    <a:ext uri="{FF2B5EF4-FFF2-40B4-BE49-F238E27FC236}">
                      <a16:creationId xmlns:a16="http://schemas.microsoft.com/office/drawing/2014/main" id="{5E85DEA0-0B78-D0DF-7EE3-3C7F94E97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2" name="Text Box 395">
                <a:extLst>
                  <a:ext uri="{FF2B5EF4-FFF2-40B4-BE49-F238E27FC236}">
                    <a16:creationId xmlns:a16="http://schemas.microsoft.com/office/drawing/2014/main" id="{9851BF07-B745-C53D-CA95-C5950D6C6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٧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0" name="Text Box 396">
              <a:extLst>
                <a:ext uri="{FF2B5EF4-FFF2-40B4-BE49-F238E27FC236}">
                  <a16:creationId xmlns:a16="http://schemas.microsoft.com/office/drawing/2014/main" id="{627752E0-D0BB-6039-D7CD-8BED2B75F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6" name="Group 397">
            <a:extLst>
              <a:ext uri="{FF2B5EF4-FFF2-40B4-BE49-F238E27FC236}">
                <a16:creationId xmlns:a16="http://schemas.microsoft.com/office/drawing/2014/main" id="{05DD6FC6-88A0-BD11-3285-12326D2B7819}"/>
              </a:ext>
            </a:extLst>
          </p:cNvPr>
          <p:cNvGrpSpPr>
            <a:grpSpLocks/>
          </p:cNvGrpSpPr>
          <p:nvPr/>
        </p:nvGrpSpPr>
        <p:grpSpPr bwMode="auto">
          <a:xfrm>
            <a:off x="7622123" y="2254383"/>
            <a:ext cx="647700" cy="465138"/>
            <a:chOff x="1693" y="3454"/>
            <a:chExt cx="605" cy="293"/>
          </a:xfrm>
        </p:grpSpPr>
        <p:grpSp>
          <p:nvGrpSpPr>
            <p:cNvPr id="57" name="Group 398">
              <a:extLst>
                <a:ext uri="{FF2B5EF4-FFF2-40B4-BE49-F238E27FC236}">
                  <a16:creationId xmlns:a16="http://schemas.microsoft.com/office/drawing/2014/main" id="{66463055-529D-0D68-BF9D-10CB2C8CE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59" name="Group 399">
                <a:extLst>
                  <a:ext uri="{FF2B5EF4-FFF2-40B4-BE49-F238E27FC236}">
                    <a16:creationId xmlns:a16="http://schemas.microsoft.com/office/drawing/2014/main" id="{B6C51234-633C-0A9E-1231-718CE268B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1" name="Line 400">
                  <a:extLst>
                    <a:ext uri="{FF2B5EF4-FFF2-40B4-BE49-F238E27FC236}">
                      <a16:creationId xmlns:a16="http://schemas.microsoft.com/office/drawing/2014/main" id="{F11AA674-7C56-5C52-EF57-D9FCE894E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401">
                  <a:extLst>
                    <a:ext uri="{FF2B5EF4-FFF2-40B4-BE49-F238E27FC236}">
                      <a16:creationId xmlns:a16="http://schemas.microsoft.com/office/drawing/2014/main" id="{A011023A-36BC-FA67-9680-D513CAAB8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3" name="Line 402">
                  <a:extLst>
                    <a:ext uri="{FF2B5EF4-FFF2-40B4-BE49-F238E27FC236}">
                      <a16:creationId xmlns:a16="http://schemas.microsoft.com/office/drawing/2014/main" id="{6EBF61ED-95BD-B5D4-1348-A10FA4EFF6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0" name="Text Box 403">
                <a:extLst>
                  <a:ext uri="{FF2B5EF4-FFF2-40B4-BE49-F238E27FC236}">
                    <a16:creationId xmlns:a16="http://schemas.microsoft.com/office/drawing/2014/main" id="{568863DF-F0D6-23FB-8DA5-A843089C13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١١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8" name="Text Box 404">
              <a:extLst>
                <a:ext uri="{FF2B5EF4-FFF2-40B4-BE49-F238E27FC236}">
                  <a16:creationId xmlns:a16="http://schemas.microsoft.com/office/drawing/2014/main" id="{58A2E2D9-763B-3895-FAE4-803CBA3CD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4" name="Group 405">
            <a:extLst>
              <a:ext uri="{FF2B5EF4-FFF2-40B4-BE49-F238E27FC236}">
                <a16:creationId xmlns:a16="http://schemas.microsoft.com/office/drawing/2014/main" id="{C6E4E9C0-4FB8-57F1-1F2E-779568D86CD3}"/>
              </a:ext>
            </a:extLst>
          </p:cNvPr>
          <p:cNvGrpSpPr>
            <a:grpSpLocks/>
          </p:cNvGrpSpPr>
          <p:nvPr/>
        </p:nvGrpSpPr>
        <p:grpSpPr bwMode="auto">
          <a:xfrm>
            <a:off x="6829960" y="2254383"/>
            <a:ext cx="647700" cy="465138"/>
            <a:chOff x="1693" y="3454"/>
            <a:chExt cx="605" cy="293"/>
          </a:xfrm>
        </p:grpSpPr>
        <p:grpSp>
          <p:nvGrpSpPr>
            <p:cNvPr id="65" name="Group 406">
              <a:extLst>
                <a:ext uri="{FF2B5EF4-FFF2-40B4-BE49-F238E27FC236}">
                  <a16:creationId xmlns:a16="http://schemas.microsoft.com/office/drawing/2014/main" id="{8BFA26A6-80EF-B29B-E9B2-3F4B14D6B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67" name="Group 407">
                <a:extLst>
                  <a:ext uri="{FF2B5EF4-FFF2-40B4-BE49-F238E27FC236}">
                    <a16:creationId xmlns:a16="http://schemas.microsoft.com/office/drawing/2014/main" id="{D896A6F0-BEA4-0929-3141-31BFA48C9B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9" name="Line 408">
                  <a:extLst>
                    <a:ext uri="{FF2B5EF4-FFF2-40B4-BE49-F238E27FC236}">
                      <a16:creationId xmlns:a16="http://schemas.microsoft.com/office/drawing/2014/main" id="{49F42B7C-727D-C838-675B-95CCA2F20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409">
                  <a:extLst>
                    <a:ext uri="{FF2B5EF4-FFF2-40B4-BE49-F238E27FC236}">
                      <a16:creationId xmlns:a16="http://schemas.microsoft.com/office/drawing/2014/main" id="{0F0512DE-23A8-C7A7-B41E-CE8DF77FB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410">
                  <a:extLst>
                    <a:ext uri="{FF2B5EF4-FFF2-40B4-BE49-F238E27FC236}">
                      <a16:creationId xmlns:a16="http://schemas.microsoft.com/office/drawing/2014/main" id="{E979FD94-8FB3-2EE4-A26C-CCAF6DE7E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8" name="Text Box 411">
                <a:extLst>
                  <a:ext uri="{FF2B5EF4-FFF2-40B4-BE49-F238E27FC236}">
                    <a16:creationId xmlns:a16="http://schemas.microsoft.com/office/drawing/2014/main" id="{C3D512B3-C0D9-C592-4E9F-05E2AC727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٥٧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6" name="Text Box 412">
              <a:extLst>
                <a:ext uri="{FF2B5EF4-FFF2-40B4-BE49-F238E27FC236}">
                  <a16:creationId xmlns:a16="http://schemas.microsoft.com/office/drawing/2014/main" id="{202EE1C8-D9C6-6A48-CFC9-2738C5F02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72" name="Line 413">
            <a:extLst>
              <a:ext uri="{FF2B5EF4-FFF2-40B4-BE49-F238E27FC236}">
                <a16:creationId xmlns:a16="http://schemas.microsoft.com/office/drawing/2014/main" id="{15C025BC-D192-DDF7-5CAB-8F961D068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6948" y="1325696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Line 414">
            <a:extLst>
              <a:ext uri="{FF2B5EF4-FFF2-40B4-BE49-F238E27FC236}">
                <a16:creationId xmlns:a16="http://schemas.microsoft.com/office/drawing/2014/main" id="{B3CF7904-226E-01F7-877C-6258AE46B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8873" y="1325696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4" name="AutoShape 417">
            <a:extLst>
              <a:ext uri="{FF2B5EF4-FFF2-40B4-BE49-F238E27FC236}">
                <a16:creationId xmlns:a16="http://schemas.microsoft.com/office/drawing/2014/main" id="{FA94F810-B14C-C231-50C8-739BC0D05D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42622" y="677996"/>
            <a:ext cx="792163" cy="503238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251619 h 21600"/>
              <a:gd name="T4" fmla="*/ 594122 w 21600"/>
              <a:gd name="T5" fmla="*/ 503238 h 21600"/>
              <a:gd name="T6" fmla="*/ 792163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50000">
                <a:srgbClr val="66CC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5" name="Text Box 418">
            <a:extLst>
              <a:ext uri="{FF2B5EF4-FFF2-40B4-BE49-F238E27FC236}">
                <a16:creationId xmlns:a16="http://schemas.microsoft.com/office/drawing/2014/main" id="{854DC564-242B-98A5-E896-F24196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285" y="5972308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٠ ، ١ ، ٢ ، ٣ ، ٤ ، ........</a:t>
            </a:r>
            <a:endParaRPr lang="en-US" altLang="en-US" sz="2000" b="1"/>
          </a:p>
        </p:txBody>
      </p:sp>
      <p:sp>
        <p:nvSpPr>
          <p:cNvPr id="76" name="Text Box 419">
            <a:extLst>
              <a:ext uri="{FF2B5EF4-FFF2-40B4-BE49-F238E27FC236}">
                <a16:creationId xmlns:a16="http://schemas.microsoft.com/office/drawing/2014/main" id="{6C30FB02-1834-3FF7-3E3B-876120EA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835" y="595960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-١ ، -٢ ، -٣ ، -٤ ، -٥ ، ......</a:t>
            </a:r>
            <a:endParaRPr lang="en-US" altLang="en-US" sz="2000" b="1"/>
          </a:p>
        </p:txBody>
      </p:sp>
      <p:sp>
        <p:nvSpPr>
          <p:cNvPr id="77" name="AutoShape 420">
            <a:extLst>
              <a:ext uri="{FF2B5EF4-FFF2-40B4-BE49-F238E27FC236}">
                <a16:creationId xmlns:a16="http://schemas.microsoft.com/office/drawing/2014/main" id="{672FC652-0A20-5F5B-512D-B5AA4CF1D21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47867" y="4566577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50000">
                <a:srgbClr val="66CC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8" name="AutoShape 421">
            <a:extLst>
              <a:ext uri="{FF2B5EF4-FFF2-40B4-BE49-F238E27FC236}">
                <a16:creationId xmlns:a16="http://schemas.microsoft.com/office/drawing/2014/main" id="{36AAC7B1-5540-D50D-588C-45E1D08EC1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70266" y="2694915"/>
            <a:ext cx="576263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3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50000">
                <a:srgbClr val="66CC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" name="Line 422">
            <a:extLst>
              <a:ext uri="{FF2B5EF4-FFF2-40B4-BE49-F238E27FC236}">
                <a16:creationId xmlns:a16="http://schemas.microsoft.com/office/drawing/2014/main" id="{35FA0FB5-2111-1AAF-0D66-F72B34239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035" y="5070608"/>
            <a:ext cx="1465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Line 423">
            <a:extLst>
              <a:ext uri="{FF2B5EF4-FFF2-40B4-BE49-F238E27FC236}">
                <a16:creationId xmlns:a16="http://schemas.microsoft.com/office/drawing/2014/main" id="{845A2591-27A5-3A4B-4EA7-CEAF19BA5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3160" y="3198946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Line 424">
            <a:extLst>
              <a:ext uri="{FF2B5EF4-FFF2-40B4-BE49-F238E27FC236}">
                <a16:creationId xmlns:a16="http://schemas.microsoft.com/office/drawing/2014/main" id="{1EC7B912-ED8F-162E-3FE2-A64316069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598" y="3198946"/>
            <a:ext cx="146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Line 425">
            <a:extLst>
              <a:ext uri="{FF2B5EF4-FFF2-40B4-BE49-F238E27FC236}">
                <a16:creationId xmlns:a16="http://schemas.microsoft.com/office/drawing/2014/main" id="{3BD4F2C5-2720-EF99-028A-4B99E5703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85" y="1325696"/>
            <a:ext cx="1211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Line 426">
            <a:extLst>
              <a:ext uri="{FF2B5EF4-FFF2-40B4-BE49-F238E27FC236}">
                <a16:creationId xmlns:a16="http://schemas.microsoft.com/office/drawing/2014/main" id="{C59AF3D0-0F6C-720D-805D-D813FAF4D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460" y="1325696"/>
            <a:ext cx="117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31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1" grpId="0" animBg="1"/>
      <p:bldP spid="22" grpId="0" animBg="1"/>
      <p:bldP spid="23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1262DB-7AE5-AF58-8A40-4A690440A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0" t="17283" r="3556" b="6498"/>
          <a:stretch/>
        </p:blipFill>
        <p:spPr>
          <a:xfrm>
            <a:off x="6550823" y="1089763"/>
            <a:ext cx="4693128" cy="522454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179965" y="160592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0">
            <a:extLst>
              <a:ext uri="{FF2B5EF4-FFF2-40B4-BE49-F238E27FC236}">
                <a16:creationId xmlns:a16="http://schemas.microsoft.com/office/drawing/2014/main" id="{FF686533-6D04-708C-697C-05CE4AB3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418" y="4322737"/>
            <a:ext cx="4348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 dirty="0"/>
              <a:t>نعم لأنه يمكن كتابته على الشكل</a:t>
            </a:r>
            <a:endParaRPr lang="en-US" altLang="en-US" sz="2400" b="1" dirty="0"/>
          </a:p>
        </p:txBody>
      </p:sp>
      <p:grpSp>
        <p:nvGrpSpPr>
          <p:cNvPr id="11" name="Group 199">
            <a:extLst>
              <a:ext uri="{FF2B5EF4-FFF2-40B4-BE49-F238E27FC236}">
                <a16:creationId xmlns:a16="http://schemas.microsoft.com/office/drawing/2014/main" id="{02AF5D9D-6C18-5FA1-E5EB-1960D128FEA2}"/>
              </a:ext>
            </a:extLst>
          </p:cNvPr>
          <p:cNvGrpSpPr>
            <a:grpSpLocks/>
          </p:cNvGrpSpPr>
          <p:nvPr/>
        </p:nvGrpSpPr>
        <p:grpSpPr bwMode="auto">
          <a:xfrm>
            <a:off x="6992742" y="4174156"/>
            <a:ext cx="708025" cy="758825"/>
            <a:chOff x="3742" y="2341"/>
            <a:chExt cx="363" cy="478"/>
          </a:xfrm>
        </p:grpSpPr>
        <p:sp>
          <p:nvSpPr>
            <p:cNvPr id="14" name="Text Box 200">
              <a:extLst>
                <a:ext uri="{FF2B5EF4-FFF2-40B4-BE49-F238E27FC236}">
                  <a16:creationId xmlns:a16="http://schemas.microsoft.com/office/drawing/2014/main" id="{008A1127-668B-489E-7686-ADDA77414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٤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16" name="Text Box 201">
              <a:extLst>
                <a:ext uri="{FF2B5EF4-FFF2-40B4-BE49-F238E27FC236}">
                  <a16:creationId xmlns:a16="http://schemas.microsoft.com/office/drawing/2014/main" id="{254B44E1-7541-3E70-0A68-EA9DE9976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١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17" name="Line 202">
              <a:extLst>
                <a:ext uri="{FF2B5EF4-FFF2-40B4-BE49-F238E27FC236}">
                  <a16:creationId xmlns:a16="http://schemas.microsoft.com/office/drawing/2014/main" id="{2F5698E2-E118-440A-0575-686DE97E9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210">
            <a:extLst>
              <a:ext uri="{FF2B5EF4-FFF2-40B4-BE49-F238E27FC236}">
                <a16:creationId xmlns:a16="http://schemas.microsoft.com/office/drawing/2014/main" id="{DA670F08-6719-73F6-D008-AD1F6E84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588" y="5688623"/>
            <a:ext cx="4348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 dirty="0"/>
              <a:t>نعم لأنه يمكن كتابته على الشكل</a:t>
            </a:r>
            <a:endParaRPr lang="en-US" altLang="en-US" sz="2400" b="1" dirty="0"/>
          </a:p>
        </p:txBody>
      </p:sp>
      <p:grpSp>
        <p:nvGrpSpPr>
          <p:cNvPr id="19" name="Group 199">
            <a:extLst>
              <a:ext uri="{FF2B5EF4-FFF2-40B4-BE49-F238E27FC236}">
                <a16:creationId xmlns:a16="http://schemas.microsoft.com/office/drawing/2014/main" id="{C9249D66-2EA2-F0A1-1321-A5D5265603FB}"/>
              </a:ext>
            </a:extLst>
          </p:cNvPr>
          <p:cNvGrpSpPr>
            <a:grpSpLocks/>
          </p:cNvGrpSpPr>
          <p:nvPr/>
        </p:nvGrpSpPr>
        <p:grpSpPr bwMode="auto">
          <a:xfrm>
            <a:off x="7225824" y="5540042"/>
            <a:ext cx="708025" cy="758825"/>
            <a:chOff x="3742" y="2341"/>
            <a:chExt cx="363" cy="478"/>
          </a:xfrm>
        </p:grpSpPr>
        <p:sp>
          <p:nvSpPr>
            <p:cNvPr id="20" name="Text Box 200">
              <a:extLst>
                <a:ext uri="{FF2B5EF4-FFF2-40B4-BE49-F238E27FC236}">
                  <a16:creationId xmlns:a16="http://schemas.microsoft.com/office/drawing/2014/main" id="{47DDC56A-312E-44CD-2135-872D458C2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٥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21" name="Text Box 201">
              <a:extLst>
                <a:ext uri="{FF2B5EF4-FFF2-40B4-BE49-F238E27FC236}">
                  <a16:creationId xmlns:a16="http://schemas.microsoft.com/office/drawing/2014/main" id="{984AE903-566E-C513-8DC7-37364F3A8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٢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22" name="Line 202">
              <a:extLst>
                <a:ext uri="{FF2B5EF4-FFF2-40B4-BE49-F238E27FC236}">
                  <a16:creationId xmlns:a16="http://schemas.microsoft.com/office/drawing/2014/main" id="{5E2A3D70-E464-C026-81B7-C1D95259D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2E69AEED-4FED-0BD8-65C6-B1991AF02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t="13717" r="56530" b="37797"/>
          <a:stretch/>
        </p:blipFill>
        <p:spPr>
          <a:xfrm>
            <a:off x="1641466" y="662073"/>
            <a:ext cx="2636875" cy="276692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2632064-AACD-D77B-3C54-97B52E40B4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78941" r="47828" b="15627"/>
          <a:stretch/>
        </p:blipFill>
        <p:spPr>
          <a:xfrm>
            <a:off x="674633" y="3669880"/>
            <a:ext cx="4570539" cy="372344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22D576-66C6-C6EB-BD48-75D7D54DA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78" y="4174156"/>
            <a:ext cx="5714876" cy="20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A9EFE29-376F-712A-A2AF-1C67184B0A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4089" b="34721"/>
          <a:stretch/>
        </p:blipFill>
        <p:spPr>
          <a:xfrm>
            <a:off x="1667429" y="1437849"/>
            <a:ext cx="8402619" cy="44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26E0D206-3277-22F6-BDC0-4D6EB891881C}"/>
              </a:ext>
            </a:extLst>
          </p:cNvPr>
          <p:cNvGrpSpPr>
            <a:grpSpLocks/>
          </p:cNvGrpSpPr>
          <p:nvPr/>
        </p:nvGrpSpPr>
        <p:grpSpPr bwMode="auto">
          <a:xfrm>
            <a:off x="4513499" y="86241"/>
            <a:ext cx="3168650" cy="579437"/>
            <a:chOff x="1669" y="452"/>
            <a:chExt cx="1996" cy="36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1D912B0B-8259-9537-F99C-66D82941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A6154E56-D697-02A0-340A-C2A06C7D4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الأعداد الحقيقية</a:t>
              </a:r>
              <a:endParaRPr lang="en-US" altLang="en-US" sz="3200" b="1"/>
            </a:p>
          </p:txBody>
        </p:sp>
      </p:grpSp>
      <p:sp>
        <p:nvSpPr>
          <p:cNvPr id="8" name="AutoShape 153">
            <a:extLst>
              <a:ext uri="{FF2B5EF4-FFF2-40B4-BE49-F238E27FC236}">
                <a16:creationId xmlns:a16="http://schemas.microsoft.com/office/drawing/2014/main" id="{D78EC542-0C56-70FB-E278-81E2A95C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11" y="1153041"/>
            <a:ext cx="6659563" cy="5256212"/>
          </a:xfrm>
          <a:prstGeom prst="bevel">
            <a:avLst>
              <a:gd name="adj" fmla="val 2597"/>
            </a:avLst>
          </a:prstGeom>
          <a:solidFill>
            <a:srgbClr val="FF9933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الحقيقية</a:t>
            </a:r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en-US" altLang="en-US"/>
          </a:p>
        </p:txBody>
      </p:sp>
      <p:sp>
        <p:nvSpPr>
          <p:cNvPr id="11" name="AutoShape 151">
            <a:extLst>
              <a:ext uri="{FF2B5EF4-FFF2-40B4-BE49-F238E27FC236}">
                <a16:creationId xmlns:a16="http://schemas.microsoft.com/office/drawing/2014/main" id="{B6342D82-A20B-2B5E-1D03-0756D1C3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474" y="2162691"/>
            <a:ext cx="3960812" cy="36718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nThick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النسبية</a:t>
            </a:r>
          </a:p>
          <a:p>
            <a:pPr algn="ctr" eaLnBrk="1" hangingPunct="1"/>
            <a:endParaRPr lang="ar-SA" altLang="en-US" sz="2400" b="1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ar-SA" altLang="en-US"/>
          </a:p>
          <a:p>
            <a:pPr algn="ctr" eaLnBrk="1" hangingPunct="1"/>
            <a:endParaRPr lang="en-US" altLang="en-US"/>
          </a:p>
        </p:txBody>
      </p:sp>
      <p:sp>
        <p:nvSpPr>
          <p:cNvPr id="13" name="Oval 149">
            <a:extLst>
              <a:ext uri="{FF2B5EF4-FFF2-40B4-BE49-F238E27FC236}">
                <a16:creationId xmlns:a16="http://schemas.microsoft.com/office/drawing/2014/main" id="{BD1B4FFB-5BAC-8D77-6EA3-B3B6C26D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661" y="2846903"/>
            <a:ext cx="2159000" cy="26638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الصحيحة</a:t>
            </a:r>
          </a:p>
          <a:p>
            <a:pPr algn="ctr" eaLnBrk="1" hangingPunct="1"/>
            <a:endParaRPr lang="ar-SA" altLang="en-US" sz="2400" b="1"/>
          </a:p>
          <a:p>
            <a:pPr algn="ctr" eaLnBrk="1" hangingPunct="1"/>
            <a:endParaRPr lang="ar-SA" altLang="en-US" sz="2400" b="1"/>
          </a:p>
          <a:p>
            <a:pPr algn="ctr" eaLnBrk="1" hangingPunct="1"/>
            <a:endParaRPr lang="en-US" altLang="en-US" sz="2400" b="1"/>
          </a:p>
        </p:txBody>
      </p:sp>
      <p:sp>
        <p:nvSpPr>
          <p:cNvPr id="14" name="Oval 148">
            <a:extLst>
              <a:ext uri="{FF2B5EF4-FFF2-40B4-BE49-F238E27FC236}">
                <a16:creationId xmlns:a16="http://schemas.microsoft.com/office/drawing/2014/main" id="{46F6109C-34C4-986C-A0D7-3F1F90BF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461" y="3856553"/>
            <a:ext cx="1295400" cy="15113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 </a:t>
            </a:r>
          </a:p>
          <a:p>
            <a:pPr algn="ctr" eaLnBrk="1" hangingPunct="1"/>
            <a:r>
              <a:rPr lang="ar-SA" altLang="en-US" sz="2400" b="1"/>
              <a:t>الكلية</a:t>
            </a:r>
            <a:endParaRPr lang="en-US" altLang="en-US" sz="2400" b="1"/>
          </a:p>
        </p:txBody>
      </p:sp>
      <p:sp>
        <p:nvSpPr>
          <p:cNvPr id="16" name="AutoShape 152">
            <a:extLst>
              <a:ext uri="{FF2B5EF4-FFF2-40B4-BE49-F238E27FC236}">
                <a16:creationId xmlns:a16="http://schemas.microsoft.com/office/drawing/2014/main" id="{20503D08-3583-4A70-9076-CB74B377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286" y="2162691"/>
            <a:ext cx="1152525" cy="36718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nThick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الأعداد</a:t>
            </a:r>
          </a:p>
          <a:p>
            <a:pPr algn="ctr" eaLnBrk="1" hangingPunct="1"/>
            <a:r>
              <a:rPr lang="ar-SA" altLang="en-US" sz="2400" b="1"/>
              <a:t>غير</a:t>
            </a:r>
          </a:p>
          <a:p>
            <a:pPr algn="ctr" eaLnBrk="1" hangingPunct="1"/>
            <a:r>
              <a:rPr lang="ar-SA" altLang="en-US" sz="2400" b="1"/>
              <a:t>النسبية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943</Words>
  <Application>Microsoft Macintosh PowerPoint</Application>
  <PresentationFormat>شاشة عريضة</PresentationFormat>
  <Paragraphs>565</Paragraphs>
  <Slides>26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6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2022-10-03T21:06:26Z</dcterms:modified>
</cp:coreProperties>
</file>