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24" rtl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80" r:id="rId3"/>
    <p:sldId id="288" r:id="rId4"/>
    <p:sldId id="292" r:id="rId5"/>
    <p:sldId id="291" r:id="rId6"/>
    <p:sldId id="293" r:id="rId7"/>
    <p:sldId id="294" r:id="rId8"/>
    <p:sldId id="296" r:id="rId9"/>
    <p:sldId id="295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6" r:id="rId19"/>
    <p:sldId id="305" r:id="rId20"/>
    <p:sldId id="307" r:id="rId21"/>
    <p:sldId id="309" r:id="rId22"/>
    <p:sldId id="308" r:id="rId23"/>
    <p:sldId id="310" r:id="rId24"/>
    <p:sldId id="312" r:id="rId25"/>
    <p:sldId id="311" r:id="rId26"/>
    <p:sldId id="314" r:id="rId27"/>
    <p:sldId id="315" r:id="rId28"/>
    <p:sldId id="316" r:id="rId29"/>
    <p:sldId id="290" r:id="rId3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  <a:srgbClr val="D0CFC6"/>
    <a:srgbClr val="DFC5DF"/>
    <a:srgbClr val="79C4C4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1408"/>
  </p:normalViewPr>
  <p:slideViewPr>
    <p:cSldViewPr snapToGrid="0" snapToObjects="1">
      <p:cViewPr varScale="1">
        <p:scale>
          <a:sx n="93" d="100"/>
          <a:sy n="93" d="100"/>
        </p:scale>
        <p:origin x="21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D539A36-9CE5-FC4A-8DD2-4281AB70CC58}" type="datetimeFigureOut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D903B40-B892-214D-B349-EC03ED9C6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643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03B40-B892-214D-B349-EC03ED9C62E7}" type="slidenum">
              <a:rPr lang="ar-SA" smtClean="0"/>
              <a:t>224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8003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8574D5-0EDD-C44D-B67A-DC2ED3D5E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5AE944-97FE-DC4B-B7EA-58F02086A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A6477D-3887-154D-9D03-92DF6B53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A6AD0-1C31-3446-964B-DC937DA5B58B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D64FA4-8F57-C64E-B643-BECD7193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06FE70-B5F8-FB4C-8FD1-97532B98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782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6F5FF2-611A-0642-8C22-4151A2282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6F29170-2EFB-684F-87B9-A1B7BC17F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A24839-F44E-FF4E-8BA3-BCF98229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10FE-8DAD-3247-BB7F-957247854F7D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ADD363-C236-D54E-ADBA-A6E5B552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3ED76-A261-4044-BB05-0039ACC6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9219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B4A6607-36D6-3340-BA30-11842224B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1F99415-D333-E74D-821D-258C061B5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53E3B1-F4D2-7740-8582-5ABBB0F0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F3456-0201-6945-B72C-771A4E6A4979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B5CC32-EF98-1246-853E-2380B1E4A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9037574-F5F0-7C4C-8C5A-C9BB44DC1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461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0E8283-F423-154C-9CEF-B5B61468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DF48982-ABF4-424C-A0FC-5E3C431BA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0FEDD1-BA57-EB4A-943F-8358EFF6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14D9-38BD-334C-9481-5CF330C55B45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F0D76F-C969-BD4B-8F4F-EE8354BB6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563264-FA22-4D41-BEFA-A2415484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571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1F94FD-A40C-7741-922D-1C4B84A9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D49CD3B-30B7-D044-B077-435B62243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803AAD-917C-8E4A-8600-48B46FCC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3DE1-34B8-8A4D-BE60-3373E4E2BCB3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1D80A0-9D06-6B4D-8337-143A22E7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10F31F-EE97-5C42-B4D5-2888711A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89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5A8635-3FBE-D742-AB47-4583E704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4CDD37-6E3C-2046-94AE-E69EC6A6F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7173B77-DA7F-F84B-9443-B2E8D899C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5F5356F-8823-1E48-8B5B-1F36C346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1125-A948-4F44-8BAF-5712EACD11EB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6C6C2C-9BB8-6342-8421-463AAB65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A6B40F2-D4D2-6E45-BC2D-D3C1C71B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745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C20A18-B6D9-B248-ACE7-7B672331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9B13B77-2D83-B842-B77A-7F718C1F2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0023A1-4BE6-FD4C-A408-26BB7A51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C3B2AD0-FC5E-8C41-9D0D-83E1FF03E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B0F7F53-E418-B648-8824-9E44E69E7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9D7C6AF-4901-FF42-B5E8-1FB61442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C28CE-21F6-554C-9C1E-0FE34A4087A4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EB4A1EC-23FB-8440-9B74-6696294D3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3FE76CA-F955-B741-9839-3094F790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796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6DF874-753E-DA46-8A1A-A84D38BD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3ACC81F-401F-9440-B9D0-E165B359B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0E24C-11ED-964B-B7B6-F9A35E4E1EC5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0650A1F-A1FB-C34C-B18F-EF6D3FE2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15E1CF-6BFE-B948-876E-F7D8C1C5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735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7E18432-7757-6946-A2D2-E58842142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633A-C993-5C46-AE34-54701086C019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816779B-97C7-9342-BE59-9B9C20F6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589431B-162A-F748-9C24-7DBF22B4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594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04250B-91DB-CF40-AB47-C68770BE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BF2E9E9-6D6A-1E49-849E-1639DFD3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0C09ED7-00FE-8649-9BF0-B19CC5E35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7C68398-55CC-774C-88AB-4797E166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3CC17-D9A9-EB47-B2E0-D7B4B7E6D65E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59A22A1-C881-404B-968A-134E3C683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1B38123-46E1-B547-AB49-3FF8D7FE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237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A4068-F9E9-2146-B482-E7A18740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CCFA106-CC43-1243-B124-CE13A289D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DD74852-21FC-154C-A92A-C9E743DFD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1C01BFF-0A7D-614D-9876-9BB3B1B4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8BE9-AD69-9C44-B9B9-158D073EBA87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4B12429-3227-3D4D-A11D-7AA640B8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3CA2157-9694-7444-B152-752D6CA0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8578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D2E30F6-5FF2-D845-A0E2-CF642A65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5B85391-B783-8946-95F0-07491781D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582A1C-D4F5-724D-8777-9FB530EF4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7AF2-61F9-2747-9F44-844C2B8ECC50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9CC2ED-046B-DA4C-99D3-CAC0B06CB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AA442B-2526-3C4E-9A39-D395D93B1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713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.wdp"/><Relationship Id="rId18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3" Type="http://schemas.openxmlformats.org/officeDocument/2006/relationships/image" Target="../media/image1.jpg"/><Relationship Id="rId21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20" Type="http://schemas.openxmlformats.org/officeDocument/2006/relationships/hyperlink" Target="https://wordwall.net/ar/resource/5782230/&#1575;&#1608;&#1604;&#1609;-&#1635;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7.jpeg"/><Relationship Id="rId5" Type="http://schemas.openxmlformats.org/officeDocument/2006/relationships/hyperlink" Target="https://pixabay.com/it/lavagna-bianca-bordo-bianco-3205371/" TargetMode="External"/><Relationship Id="rId15" Type="http://schemas.openxmlformats.org/officeDocument/2006/relationships/image" Target="../media/image11.png"/><Relationship Id="rId23" Type="http://schemas.openxmlformats.org/officeDocument/2006/relationships/hyperlink" Target="https://www.meta-calculator.com/graph-paper-maker/" TargetMode="External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6.jpg"/><Relationship Id="rId14" Type="http://schemas.openxmlformats.org/officeDocument/2006/relationships/image" Target="../media/image10.png"/><Relationship Id="rId22" Type="http://schemas.openxmlformats.org/officeDocument/2006/relationships/image" Target="../media/image1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image" Target="../media/image59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12" Type="http://schemas.openxmlformats.org/officeDocument/2006/relationships/image" Target="../media/image58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57.emf"/><Relationship Id="rId5" Type="http://schemas.openxmlformats.org/officeDocument/2006/relationships/image" Target="../media/image20.jpg"/><Relationship Id="rId10" Type="http://schemas.openxmlformats.org/officeDocument/2006/relationships/image" Target="../media/image56.emf"/><Relationship Id="rId4" Type="http://schemas.microsoft.com/office/2007/relationships/hdphoto" Target="../media/hdphoto3.wdp"/><Relationship Id="rId9" Type="http://schemas.openxmlformats.org/officeDocument/2006/relationships/image" Target="../media/image55.png"/><Relationship Id="rId14" Type="http://schemas.openxmlformats.org/officeDocument/2006/relationships/image" Target="../media/image6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13" Type="http://schemas.openxmlformats.org/officeDocument/2006/relationships/image" Target="../media/image66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12" Type="http://schemas.openxmlformats.org/officeDocument/2006/relationships/image" Target="../media/image65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64.png"/><Relationship Id="rId5" Type="http://schemas.openxmlformats.org/officeDocument/2006/relationships/image" Target="../media/image20.jpg"/><Relationship Id="rId10" Type="http://schemas.openxmlformats.org/officeDocument/2006/relationships/image" Target="../media/image63.png"/><Relationship Id="rId4" Type="http://schemas.microsoft.com/office/2007/relationships/hdphoto" Target="../media/hdphoto3.wdp"/><Relationship Id="rId9" Type="http://schemas.openxmlformats.org/officeDocument/2006/relationships/image" Target="../media/image62.emf"/><Relationship Id="rId14" Type="http://schemas.openxmlformats.org/officeDocument/2006/relationships/image" Target="../media/image6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Relationship Id="rId9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Relationship Id="rId9" Type="http://schemas.openxmlformats.org/officeDocument/2006/relationships/image" Target="../media/image7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Relationship Id="rId9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10" Type="http://schemas.openxmlformats.org/officeDocument/2006/relationships/image" Target="../media/image76.emf"/><Relationship Id="rId4" Type="http://schemas.microsoft.com/office/2007/relationships/hdphoto" Target="../media/hdphoto3.wdp"/><Relationship Id="rId9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10" Type="http://schemas.openxmlformats.org/officeDocument/2006/relationships/image" Target="../media/image76.emf"/><Relationship Id="rId4" Type="http://schemas.microsoft.com/office/2007/relationships/hdphoto" Target="../media/hdphoto3.wdp"/><Relationship Id="rId9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Relationship Id="rId9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Relationship Id="rId9" Type="http://schemas.openxmlformats.org/officeDocument/2006/relationships/image" Target="../media/image83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12" Type="http://schemas.openxmlformats.org/officeDocument/2006/relationships/image" Target="../media/image2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7.png"/><Relationship Id="rId5" Type="http://schemas.openxmlformats.org/officeDocument/2006/relationships/image" Target="../media/image20.jpg"/><Relationship Id="rId10" Type="http://schemas.openxmlformats.org/officeDocument/2006/relationships/image" Target="../media/image26.png"/><Relationship Id="rId4" Type="http://schemas.microsoft.com/office/2007/relationships/hdphoto" Target="../media/hdphoto3.wdp"/><Relationship Id="rId9" Type="http://schemas.openxmlformats.org/officeDocument/2006/relationships/image" Target="../media/image25.emf"/><Relationship Id="rId1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6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12" Type="http://schemas.openxmlformats.org/officeDocument/2006/relationships/image" Target="../media/image35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34.emf"/><Relationship Id="rId5" Type="http://schemas.openxmlformats.org/officeDocument/2006/relationships/image" Target="../media/image20.jpg"/><Relationship Id="rId15" Type="http://schemas.openxmlformats.org/officeDocument/2006/relationships/image" Target="../media/image38.emf"/><Relationship Id="rId10" Type="http://schemas.openxmlformats.org/officeDocument/2006/relationships/image" Target="../media/image33.emf"/><Relationship Id="rId4" Type="http://schemas.microsoft.com/office/2007/relationships/hdphoto" Target="../media/hdphoto3.wdp"/><Relationship Id="rId9" Type="http://schemas.openxmlformats.org/officeDocument/2006/relationships/image" Target="../media/image32.emf"/><Relationship Id="rId14" Type="http://schemas.openxmlformats.org/officeDocument/2006/relationships/image" Target="../media/image3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image" Target="../media/image45.pn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12" Type="http://schemas.openxmlformats.org/officeDocument/2006/relationships/image" Target="../media/image44.emf"/><Relationship Id="rId17" Type="http://schemas.openxmlformats.org/officeDocument/2006/relationships/image" Target="../media/image49.emf"/><Relationship Id="rId2" Type="http://schemas.openxmlformats.org/officeDocument/2006/relationships/image" Target="../media/image19.jpg"/><Relationship Id="rId16" Type="http://schemas.openxmlformats.org/officeDocument/2006/relationships/image" Target="../media/image4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43.png"/><Relationship Id="rId5" Type="http://schemas.openxmlformats.org/officeDocument/2006/relationships/image" Target="../media/image20.jpg"/><Relationship Id="rId15" Type="http://schemas.openxmlformats.org/officeDocument/2006/relationships/image" Target="../media/image47.emf"/><Relationship Id="rId10" Type="http://schemas.openxmlformats.org/officeDocument/2006/relationships/image" Target="../media/image42.png"/><Relationship Id="rId4" Type="http://schemas.microsoft.com/office/2007/relationships/hdphoto" Target="../media/hdphoto3.wdp"/><Relationship Id="rId9" Type="http://schemas.openxmlformats.org/officeDocument/2006/relationships/image" Target="../media/image41.emf"/><Relationship Id="rId14" Type="http://schemas.openxmlformats.org/officeDocument/2006/relationships/image" Target="../media/image4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4579378B-3117-404A-83F3-E9A06DAC769E}"/>
              </a:ext>
            </a:extLst>
          </p:cNvPr>
          <p:cNvSpPr txBox="1"/>
          <p:nvPr/>
        </p:nvSpPr>
        <p:spPr>
          <a:xfrm>
            <a:off x="4136994" y="2166151"/>
            <a:ext cx="33024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Empty classroom vector</a:t>
            </a:r>
            <a:endParaRPr lang="ar-SA" dirty="0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C98F5387-2739-48EE-9CA5-868EE762B2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5"/>
          <a:stretch/>
        </p:blipFill>
        <p:spPr>
          <a:xfrm>
            <a:off x="22213" y="210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1B8FE48-9CF5-449E-8FDC-2C7B31A10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635" t="3489" r="4829" b="19087"/>
          <a:stretch/>
        </p:blipFill>
        <p:spPr>
          <a:xfrm>
            <a:off x="3684485" y="642345"/>
            <a:ext cx="4802819" cy="301694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4FB47C5-1E91-4A3F-8569-B3ABC92221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18067" r="3264" b="17634"/>
          <a:stretch/>
        </p:blipFill>
        <p:spPr>
          <a:xfrm>
            <a:off x="0" y="3231472"/>
            <a:ext cx="3568823" cy="247687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A6753CD-3D7B-44D4-B570-4FD7544EBC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84" y="3683104"/>
            <a:ext cx="1219655" cy="208376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DF2BB89-46E7-4E42-9B1C-6227851AC3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26128" r="8819" b="29201"/>
          <a:stretch/>
        </p:blipFill>
        <p:spPr>
          <a:xfrm>
            <a:off x="1918703" y="3534128"/>
            <a:ext cx="1461853" cy="67388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CC43CB9F-5B1D-472D-A82B-A6DA9F3631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8794029" y="1924152"/>
            <a:ext cx="1614258" cy="158250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AC7EBE3E-1E3E-42F6-85E3-01E039E0CA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130" y="1114893"/>
            <a:ext cx="1237663" cy="80925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4C20343D-1C63-4A13-8143-E433141BD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058" y="3630705"/>
            <a:ext cx="1872020" cy="1965491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3D2DF23F-6C12-4B4B-BF1E-F29B6EEDCDE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3568823" y="5443468"/>
            <a:ext cx="5564720" cy="987071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985484F6-0658-41CC-9684-C8696492E67F}"/>
              </a:ext>
            </a:extLst>
          </p:cNvPr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3040133" y="1366228"/>
            <a:ext cx="753305" cy="820423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F8763613-A9FB-1541-8B1D-AB10DC562F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02" y="3683104"/>
            <a:ext cx="1400370" cy="2362530"/>
          </a:xfrm>
          <a:prstGeom prst="rect">
            <a:avLst/>
          </a:prstGeom>
        </p:spPr>
      </p:pic>
      <p:grpSp>
        <p:nvGrpSpPr>
          <p:cNvPr id="26" name="مجموعة 71">
            <a:extLst>
              <a:ext uri="{FF2B5EF4-FFF2-40B4-BE49-F238E27FC236}">
                <a16:creationId xmlns:a16="http://schemas.microsoft.com/office/drawing/2014/main" id="{8669176E-4D38-C141-81D8-DF1C5965B4F7}"/>
              </a:ext>
            </a:extLst>
          </p:cNvPr>
          <p:cNvGrpSpPr>
            <a:grpSpLocks/>
          </p:cNvGrpSpPr>
          <p:nvPr/>
        </p:nvGrpSpPr>
        <p:grpSpPr bwMode="auto">
          <a:xfrm>
            <a:off x="10812530" y="281983"/>
            <a:ext cx="1214438" cy="1136650"/>
            <a:chOff x="3326307" y="697407"/>
            <a:chExt cx="5463186" cy="5463186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052A0D8E-B3DC-6949-B6F1-789A2BFEA981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29" name="مجموعة 74">
              <a:extLst>
                <a:ext uri="{FF2B5EF4-FFF2-40B4-BE49-F238E27FC236}">
                  <a16:creationId xmlns:a16="http://schemas.microsoft.com/office/drawing/2014/main" id="{ACD57D00-01D4-3A4F-8969-71BF2C1220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0" name="مربع نص 75">
                <a:extLst>
                  <a:ext uri="{FF2B5EF4-FFF2-40B4-BE49-F238E27FC236}">
                    <a16:creationId xmlns:a16="http://schemas.microsoft.com/office/drawing/2014/main" id="{1C4AA537-54B8-7B49-9961-8E85C6202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3" name="مربع نص 76">
                <a:extLst>
                  <a:ext uri="{FF2B5EF4-FFF2-40B4-BE49-F238E27FC236}">
                    <a16:creationId xmlns:a16="http://schemas.microsoft.com/office/drawing/2014/main" id="{8D53AA99-26AA-A14F-8733-6F611D35E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4" name="مربع نص 77">
                <a:extLst>
                  <a:ext uri="{FF2B5EF4-FFF2-40B4-BE49-F238E27FC236}">
                    <a16:creationId xmlns:a16="http://schemas.microsoft.com/office/drawing/2014/main" id="{6FA1CF7A-FD25-AC4C-8972-03FDCB1D1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5" name="مربع نص 78">
                <a:extLst>
                  <a:ext uri="{FF2B5EF4-FFF2-40B4-BE49-F238E27FC236}">
                    <a16:creationId xmlns:a16="http://schemas.microsoft.com/office/drawing/2014/main" id="{81AB03A0-644C-414F-A685-F31CAAF41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6" name="مربع نص 79">
                <a:extLst>
                  <a:ext uri="{FF2B5EF4-FFF2-40B4-BE49-F238E27FC236}">
                    <a16:creationId xmlns:a16="http://schemas.microsoft.com/office/drawing/2014/main" id="{1D201DB2-EB2B-D14E-A9CF-A1DFAF2C0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7" name="مربع نص 80">
                <a:extLst>
                  <a:ext uri="{FF2B5EF4-FFF2-40B4-BE49-F238E27FC236}">
                    <a16:creationId xmlns:a16="http://schemas.microsoft.com/office/drawing/2014/main" id="{6790DA3E-913D-764D-9FCF-67CD4832D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9" name="مربع نص 81">
                <a:extLst>
                  <a:ext uri="{FF2B5EF4-FFF2-40B4-BE49-F238E27FC236}">
                    <a16:creationId xmlns:a16="http://schemas.microsoft.com/office/drawing/2014/main" id="{0B97BDF4-5134-0A43-8753-E2701D872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1" name="مربع نص 82">
                <a:extLst>
                  <a:ext uri="{FF2B5EF4-FFF2-40B4-BE49-F238E27FC236}">
                    <a16:creationId xmlns:a16="http://schemas.microsoft.com/office/drawing/2014/main" id="{8C735955-CF3E-CB43-AD84-C029967F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2" name="مربع نص 83">
                <a:extLst>
                  <a:ext uri="{FF2B5EF4-FFF2-40B4-BE49-F238E27FC236}">
                    <a16:creationId xmlns:a16="http://schemas.microsoft.com/office/drawing/2014/main" id="{BB50EAEA-BCDC-D64E-B509-AB19C4157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4" name="مربع نص 84">
                <a:extLst>
                  <a:ext uri="{FF2B5EF4-FFF2-40B4-BE49-F238E27FC236}">
                    <a16:creationId xmlns:a16="http://schemas.microsoft.com/office/drawing/2014/main" id="{D57180AF-39FB-3B4F-807A-2ABEE7D45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6" name="مربع نص 85">
                <a:extLst>
                  <a:ext uri="{FF2B5EF4-FFF2-40B4-BE49-F238E27FC236}">
                    <a16:creationId xmlns:a16="http://schemas.microsoft.com/office/drawing/2014/main" id="{EFAA1E25-C5EC-3B4D-A71C-1F4E1AA9A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7" name="مربع نص 86">
                <a:extLst>
                  <a:ext uri="{FF2B5EF4-FFF2-40B4-BE49-F238E27FC236}">
                    <a16:creationId xmlns:a16="http://schemas.microsoft.com/office/drawing/2014/main" id="{F5FD255B-DEB5-8B4D-A790-6A69594E8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D8432A7B-437E-1948-A743-B41C772759AC}"/>
              </a:ext>
            </a:extLst>
          </p:cNvPr>
          <p:cNvGrpSpPr>
            <a:grpSpLocks/>
          </p:cNvGrpSpPr>
          <p:nvPr/>
        </p:nvGrpSpPr>
        <p:grpSpPr bwMode="auto">
          <a:xfrm>
            <a:off x="11393556" y="389933"/>
            <a:ext cx="66675" cy="1009650"/>
            <a:chOff x="5944770" y="1379001"/>
            <a:chExt cx="226260" cy="3927154"/>
          </a:xfrm>
        </p:grpSpPr>
        <p:sp>
          <p:nvSpPr>
            <p:cNvPr id="50" name="مثلث متساوي الساقين 49">
              <a:extLst>
                <a:ext uri="{FF2B5EF4-FFF2-40B4-BE49-F238E27FC236}">
                  <a16:creationId xmlns:a16="http://schemas.microsoft.com/office/drawing/2014/main" id="{36363A4F-4F3B-644B-B871-323EC1C1430A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51" name="مثلث متساوي الساقين 50">
              <a:extLst>
                <a:ext uri="{FF2B5EF4-FFF2-40B4-BE49-F238E27FC236}">
                  <a16:creationId xmlns:a16="http://schemas.microsoft.com/office/drawing/2014/main" id="{8A7CB45E-B2A1-564C-B241-B1C35443B58B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A3FF548D-CC95-C842-8030-13DF9DC5DE9D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1336405" y="494708"/>
            <a:ext cx="63500" cy="787400"/>
            <a:chOff x="5944770" y="1379001"/>
            <a:chExt cx="226260" cy="3927154"/>
          </a:xfrm>
        </p:grpSpPr>
        <p:sp>
          <p:nvSpPr>
            <p:cNvPr id="53" name="مثلث متساوي الساقين 52">
              <a:extLst>
                <a:ext uri="{FF2B5EF4-FFF2-40B4-BE49-F238E27FC236}">
                  <a16:creationId xmlns:a16="http://schemas.microsoft.com/office/drawing/2014/main" id="{9CBC6D7E-2E34-784C-8EB6-8EA6C86A2038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54" name="مثلث متساوي الساقين 53">
              <a:extLst>
                <a:ext uri="{FF2B5EF4-FFF2-40B4-BE49-F238E27FC236}">
                  <a16:creationId xmlns:a16="http://schemas.microsoft.com/office/drawing/2014/main" id="{3CD7DB4D-4A3F-1C4B-B6F1-58FCDC0A8FE6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56" name="شكل بيضاوي 55">
            <a:extLst>
              <a:ext uri="{FF2B5EF4-FFF2-40B4-BE49-F238E27FC236}">
                <a16:creationId xmlns:a16="http://schemas.microsoft.com/office/drawing/2014/main" id="{F0E60FC3-52F7-B64F-8E36-5B2298152B4A}"/>
              </a:ext>
            </a:extLst>
          </p:cNvPr>
          <p:cNvSpPr/>
          <p:nvPr/>
        </p:nvSpPr>
        <p:spPr>
          <a:xfrm>
            <a:off x="11371104" y="834431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906EA289-50FE-1142-9584-9AF8003C2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296" y="973290"/>
            <a:ext cx="1653477" cy="44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مستطيل 58">
            <a:extLst>
              <a:ext uri="{FF2B5EF4-FFF2-40B4-BE49-F238E27FC236}">
                <a16:creationId xmlns:a16="http://schemas.microsoft.com/office/drawing/2014/main" id="{C9868255-48B2-854F-B247-531F421F7129}"/>
              </a:ext>
            </a:extLst>
          </p:cNvPr>
          <p:cNvSpPr/>
          <p:nvPr/>
        </p:nvSpPr>
        <p:spPr>
          <a:xfrm>
            <a:off x="4579634" y="1333159"/>
            <a:ext cx="2801938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1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٢-٥</a:t>
            </a:r>
          </a:p>
          <a:p>
            <a:pPr algn="ctr">
              <a:defRPr/>
            </a:pPr>
            <a:r>
              <a:rPr lang="ar-SA" sz="24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معدل التغير والميل</a:t>
            </a:r>
            <a:endParaRPr lang="ar-SA" sz="24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60" name="مربع نص 5">
            <a:extLst>
              <a:ext uri="{FF2B5EF4-FFF2-40B4-BE49-F238E27FC236}">
                <a16:creationId xmlns:a16="http://schemas.microsoft.com/office/drawing/2014/main" id="{1920AFDE-A9E4-C244-B9A5-E505778BD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513" y="982068"/>
            <a:ext cx="1757363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>
                <a:solidFill>
                  <a:srgbClr val="C00000"/>
                </a:solidFill>
              </a:rPr>
              <a:t>التاريخ   </a:t>
            </a:r>
            <a:r>
              <a:rPr lang="ar-SA" altLang="ar-SA" sz="1200" dirty="0">
                <a:solidFill>
                  <a:srgbClr val="002060"/>
                </a:solidFill>
              </a:rPr>
              <a:t>/  /  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endParaRPr lang="ar-SA" altLang="ar-SA" sz="1200" dirty="0">
              <a:solidFill>
                <a:srgbClr val="002060"/>
              </a:solidFill>
            </a:endParaRP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>
                <a:solidFill>
                  <a:srgbClr val="002060"/>
                </a:solidFill>
              </a:rPr>
              <a:t> </a:t>
            </a:r>
            <a:r>
              <a:rPr lang="ar-SA" altLang="ar-SA" sz="1200" dirty="0">
                <a:solidFill>
                  <a:srgbClr val="C00000"/>
                </a:solidFill>
              </a:rPr>
              <a:t>رقم الصفحة :</a:t>
            </a:r>
            <a:endParaRPr lang="ar-SA" altLang="ar-SA" sz="1050" dirty="0">
              <a:solidFill>
                <a:srgbClr val="002060"/>
              </a:solidFill>
            </a:endParaRP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D22BDAC4-9903-B04C-8961-68DBFADFC048}"/>
              </a:ext>
            </a:extLst>
          </p:cNvPr>
          <p:cNvSpPr/>
          <p:nvPr/>
        </p:nvSpPr>
        <p:spPr>
          <a:xfrm>
            <a:off x="6091886" y="1772999"/>
            <a:ext cx="2803525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14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فيما سبق </a:t>
            </a:r>
          </a:p>
          <a:p>
            <a:pPr algn="ctr">
              <a:defRPr/>
            </a:pPr>
            <a:r>
              <a:rPr lang="ar-SA" sz="1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درست تمثيل الأزواج المرتبة</a:t>
            </a:r>
          </a:p>
          <a:p>
            <a:pPr algn="ctr">
              <a:defRPr/>
            </a:pPr>
            <a:r>
              <a:rPr lang="ar-SA" sz="1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 بالمستوى الاحداثي </a:t>
            </a:r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BCDD998B-ECFF-734D-8B40-B09106E88F0C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50000"/>
          </a:blip>
          <a:stretch>
            <a:fillRect/>
          </a:stretch>
        </p:blipFill>
        <p:spPr>
          <a:xfrm>
            <a:off x="3883204" y="2350816"/>
            <a:ext cx="1190726" cy="1193711"/>
          </a:xfrm>
          <a:prstGeom prst="rect">
            <a:avLst/>
          </a:prstGeom>
          <a:ln>
            <a:noFill/>
          </a:ln>
        </p:spPr>
      </p:pic>
      <p:pic>
        <p:nvPicPr>
          <p:cNvPr id="64" name="صورة 63">
            <a:hlinkClick r:id="rId18"/>
            <a:extLst>
              <a:ext uri="{FF2B5EF4-FFF2-40B4-BE49-F238E27FC236}">
                <a16:creationId xmlns:a16="http://schemas.microsoft.com/office/drawing/2014/main" id="{71C2C4B1-1A08-2145-831D-FA6C4B598BF0}"/>
              </a:ext>
            </a:extLst>
          </p:cNvPr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>
            <a:off x="10151443" y="3814589"/>
            <a:ext cx="643093" cy="455425"/>
          </a:xfrm>
          <a:prstGeom prst="rect">
            <a:avLst/>
          </a:prstGeom>
        </p:spPr>
      </p:pic>
      <p:pic>
        <p:nvPicPr>
          <p:cNvPr id="65" name="صورة 64">
            <a:hlinkClick r:id="rId20"/>
            <a:extLst>
              <a:ext uri="{FF2B5EF4-FFF2-40B4-BE49-F238E27FC236}">
                <a16:creationId xmlns:a16="http://schemas.microsoft.com/office/drawing/2014/main" id="{DB6B6C4A-8667-8740-B00F-724048D215C5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19610" y="3851966"/>
            <a:ext cx="488870" cy="455424"/>
          </a:xfrm>
          <a:prstGeom prst="rect">
            <a:avLst/>
          </a:prstGeom>
        </p:spPr>
      </p:pic>
      <p:pic>
        <p:nvPicPr>
          <p:cNvPr id="5" name="صورة 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07B5A026-5C7E-F143-8ACB-7ACE8579912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111" y="1418633"/>
            <a:ext cx="1735706" cy="1323900"/>
          </a:xfrm>
          <a:prstGeom prst="rect">
            <a:avLst/>
          </a:prstGeom>
        </p:spPr>
      </p:pic>
      <p:pic>
        <p:nvPicPr>
          <p:cNvPr id="10" name="صورة 9">
            <a:hlinkClick r:id="rId23"/>
            <a:extLst>
              <a:ext uri="{FF2B5EF4-FFF2-40B4-BE49-F238E27FC236}">
                <a16:creationId xmlns:a16="http://schemas.microsoft.com/office/drawing/2014/main" id="{FC5E1B9D-3E97-7846-A12C-334037D60949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7120" t="7380" r="8167" b="3206"/>
          <a:stretch/>
        </p:blipFill>
        <p:spPr>
          <a:xfrm rot="5400000">
            <a:off x="9123890" y="2203552"/>
            <a:ext cx="970651" cy="1480247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812DFE0B-FA55-AB47-A336-151F3E36EBF0}"/>
              </a:ext>
            </a:extLst>
          </p:cNvPr>
          <p:cNvSpPr/>
          <p:nvPr/>
        </p:nvSpPr>
        <p:spPr>
          <a:xfrm>
            <a:off x="4476023" y="1967028"/>
            <a:ext cx="2803525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14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والان</a:t>
            </a:r>
          </a:p>
          <a:p>
            <a:pPr algn="ctr">
              <a:defRPr/>
            </a:pPr>
            <a:r>
              <a:rPr lang="ar-SA" sz="1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استعمل معدل التغير لحل المسائل </a:t>
            </a:r>
          </a:p>
          <a:p>
            <a:pPr algn="ctr">
              <a:defRPr/>
            </a:pPr>
            <a:r>
              <a:rPr lang="ar-SA" sz="1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اجد ميل مستقيم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0F81257-1E35-594A-A9F0-765BD4D3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>
                <a:solidFill>
                  <a:schemeClr val="tx1"/>
                </a:solidFill>
              </a:rPr>
              <a:t>224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8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9965005" y="946578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sp>
        <p:nvSpPr>
          <p:cNvPr id="109" name="Rectangle 2">
            <a:extLst>
              <a:ext uri="{FF2B5EF4-FFF2-40B4-BE49-F238E27FC236}">
                <a16:creationId xmlns:a16="http://schemas.microsoft.com/office/drawing/2014/main" id="{8C87CA25-93F1-D847-A820-3CCD6846F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0666" y="383563"/>
            <a:ext cx="6156325" cy="719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حدد إذا كانت كل دالة فيما يأتي خطية أم لا . وفسر إجابتك .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11" name="Text Box 58">
            <a:extLst>
              <a:ext uri="{FF2B5EF4-FFF2-40B4-BE49-F238E27FC236}">
                <a16:creationId xmlns:a16="http://schemas.microsoft.com/office/drawing/2014/main" id="{CD920406-3C4A-8D40-B61C-66C528C6D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6677" y="1341104"/>
            <a:ext cx="2744357" cy="457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معدلات التغير الثابتة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DEA028B3-E345-0440-8CB2-75E479E31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1978" y="1283675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معدل التغير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grpSp>
        <p:nvGrpSpPr>
          <p:cNvPr id="117" name="Group 46">
            <a:extLst>
              <a:ext uri="{FF2B5EF4-FFF2-40B4-BE49-F238E27FC236}">
                <a16:creationId xmlns:a16="http://schemas.microsoft.com/office/drawing/2014/main" id="{66EF0FA9-41E1-7142-8F41-E4B37E4D7654}"/>
              </a:ext>
            </a:extLst>
          </p:cNvPr>
          <p:cNvGrpSpPr>
            <a:grpSpLocks/>
          </p:cNvGrpSpPr>
          <p:nvPr/>
        </p:nvGrpSpPr>
        <p:grpSpPr bwMode="auto">
          <a:xfrm>
            <a:off x="8162453" y="1751988"/>
            <a:ext cx="1979613" cy="936625"/>
            <a:chOff x="4400" y="1502"/>
            <a:chExt cx="1247" cy="590"/>
          </a:xfrm>
        </p:grpSpPr>
        <p:grpSp>
          <p:nvGrpSpPr>
            <p:cNvPr id="118" name="Group 18">
              <a:extLst>
                <a:ext uri="{FF2B5EF4-FFF2-40B4-BE49-F238E27FC236}">
                  <a16:creationId xmlns:a16="http://schemas.microsoft.com/office/drawing/2014/main" id="{BD459727-94D5-B345-88A0-F6FFC5EA2E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1" y="1502"/>
              <a:ext cx="1066" cy="590"/>
              <a:chOff x="317" y="2500"/>
              <a:chExt cx="1270" cy="590"/>
            </a:xfrm>
          </p:grpSpPr>
          <p:sp>
            <p:nvSpPr>
              <p:cNvPr id="120" name="Text Box 87">
                <a:extLst>
                  <a:ext uri="{FF2B5EF4-FFF2-40B4-BE49-F238E27FC236}">
                    <a16:creationId xmlns:a16="http://schemas.microsoft.com/office/drawing/2014/main" id="{66C2D783-F31F-824D-B0BE-01B3F8E937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ــ ٨ ــ ( ــ ٦ )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21" name="Line 20">
                <a:extLst>
                  <a:ext uri="{FF2B5EF4-FFF2-40B4-BE49-F238E27FC236}">
                    <a16:creationId xmlns:a16="http://schemas.microsoft.com/office/drawing/2014/main" id="{AF90CCD6-27C6-9743-86D9-179602723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22" name="Text Box 87">
                <a:extLst>
                  <a:ext uri="{FF2B5EF4-FFF2-40B4-BE49-F238E27FC236}">
                    <a16:creationId xmlns:a16="http://schemas.microsoft.com/office/drawing/2014/main" id="{13B60957-6174-6C4E-9E3D-A500256ED4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٤ ــ ١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19" name="Text Box 87">
              <a:extLst>
                <a:ext uri="{FF2B5EF4-FFF2-40B4-BE49-F238E27FC236}">
                  <a16:creationId xmlns:a16="http://schemas.microsoft.com/office/drawing/2014/main" id="{3918C103-D313-E64A-90AC-53E6695E5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" y="1652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23" name="Group 24">
            <a:extLst>
              <a:ext uri="{FF2B5EF4-FFF2-40B4-BE49-F238E27FC236}">
                <a16:creationId xmlns:a16="http://schemas.microsoft.com/office/drawing/2014/main" id="{BA8ADEBB-41C1-D348-805A-4B463C24BA44}"/>
              </a:ext>
            </a:extLst>
          </p:cNvPr>
          <p:cNvGrpSpPr>
            <a:grpSpLocks/>
          </p:cNvGrpSpPr>
          <p:nvPr/>
        </p:nvGrpSpPr>
        <p:grpSpPr bwMode="auto">
          <a:xfrm>
            <a:off x="5425603" y="1766275"/>
            <a:ext cx="757238" cy="936625"/>
            <a:chOff x="317" y="2500"/>
            <a:chExt cx="1270" cy="590"/>
          </a:xfrm>
        </p:grpSpPr>
        <p:sp>
          <p:nvSpPr>
            <p:cNvPr id="124" name="Text Box 87">
              <a:extLst>
                <a:ext uri="{FF2B5EF4-FFF2-40B4-BE49-F238E27FC236}">
                  <a16:creationId xmlns:a16="http://schemas.microsoft.com/office/drawing/2014/main" id="{4486E00D-28E0-9348-8F70-E5568A05B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500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11893"/>
                  </a:solidFill>
                </a:rPr>
                <a:t>ــ ٢</a:t>
              </a:r>
              <a:endParaRPr lang="en-US" altLang="ar-SA" sz="2400" b="1" dirty="0">
                <a:solidFill>
                  <a:srgbClr val="011893"/>
                </a:solidFill>
              </a:endParaRPr>
            </a:p>
          </p:txBody>
        </p:sp>
        <p:sp>
          <p:nvSpPr>
            <p:cNvPr id="125" name="Line 26">
              <a:extLst>
                <a:ext uri="{FF2B5EF4-FFF2-40B4-BE49-F238E27FC236}">
                  <a16:creationId xmlns:a16="http://schemas.microsoft.com/office/drawing/2014/main" id="{355E96A3-6DC1-2845-AC0A-3CC1095681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795"/>
              <a:ext cx="1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6" name="Text Box 87">
              <a:extLst>
                <a:ext uri="{FF2B5EF4-FFF2-40B4-BE49-F238E27FC236}">
                  <a16:creationId xmlns:a16="http://schemas.microsoft.com/office/drawing/2014/main" id="{2BA16AE0-D8B2-3645-8BEB-A2C8054E74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802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٣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pic>
        <p:nvPicPr>
          <p:cNvPr id="127" name="Picture 35">
            <a:extLst>
              <a:ext uri="{FF2B5EF4-FFF2-40B4-BE49-F238E27FC236}">
                <a16:creationId xmlns:a16="http://schemas.microsoft.com/office/drawing/2014/main" id="{EBE67BC5-01AA-5046-BE6B-280788B65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228" y="1859938"/>
            <a:ext cx="219551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8" name="Group 47">
            <a:extLst>
              <a:ext uri="{FF2B5EF4-FFF2-40B4-BE49-F238E27FC236}">
                <a16:creationId xmlns:a16="http://schemas.microsoft.com/office/drawing/2014/main" id="{DDDD60B0-F698-D841-B08E-9928050CB60C}"/>
              </a:ext>
            </a:extLst>
          </p:cNvPr>
          <p:cNvGrpSpPr>
            <a:grpSpLocks/>
          </p:cNvGrpSpPr>
          <p:nvPr/>
        </p:nvGrpSpPr>
        <p:grpSpPr bwMode="auto">
          <a:xfrm>
            <a:off x="6181253" y="1751988"/>
            <a:ext cx="1979613" cy="936625"/>
            <a:chOff x="3152" y="1502"/>
            <a:chExt cx="1247" cy="590"/>
          </a:xfrm>
        </p:grpSpPr>
        <p:grpSp>
          <p:nvGrpSpPr>
            <p:cNvPr id="129" name="Group 36">
              <a:extLst>
                <a:ext uri="{FF2B5EF4-FFF2-40B4-BE49-F238E27FC236}">
                  <a16:creationId xmlns:a16="http://schemas.microsoft.com/office/drawing/2014/main" id="{0CCD2C6A-D8E1-C349-B617-2DE6314D2A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3" y="1502"/>
              <a:ext cx="1066" cy="590"/>
              <a:chOff x="317" y="2500"/>
              <a:chExt cx="1270" cy="590"/>
            </a:xfrm>
          </p:grpSpPr>
          <p:sp>
            <p:nvSpPr>
              <p:cNvPr id="131" name="Text Box 87">
                <a:extLst>
                  <a:ext uri="{FF2B5EF4-FFF2-40B4-BE49-F238E27FC236}">
                    <a16:creationId xmlns:a16="http://schemas.microsoft.com/office/drawing/2014/main" id="{659F760A-EFC3-AC4D-B9C7-77B2516509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ــ ٨ + ٦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2" name="Line 38">
                <a:extLst>
                  <a:ext uri="{FF2B5EF4-FFF2-40B4-BE49-F238E27FC236}">
                    <a16:creationId xmlns:a16="http://schemas.microsoft.com/office/drawing/2014/main" id="{2BF0A3D9-906F-0947-A177-2534A44EBD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33" name="Text Box 87">
                <a:extLst>
                  <a:ext uri="{FF2B5EF4-FFF2-40B4-BE49-F238E27FC236}">
                    <a16:creationId xmlns:a16="http://schemas.microsoft.com/office/drawing/2014/main" id="{7934AF02-404E-C54A-9B6F-4FF1EB856E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٤ ــ ١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30" name="Text Box 87">
              <a:extLst>
                <a:ext uri="{FF2B5EF4-FFF2-40B4-BE49-F238E27FC236}">
                  <a16:creationId xmlns:a16="http://schemas.microsoft.com/office/drawing/2014/main" id="{ED9FA5D5-E455-9340-BF01-D2A04542D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1652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34" name="Group 78">
            <a:extLst>
              <a:ext uri="{FF2B5EF4-FFF2-40B4-BE49-F238E27FC236}">
                <a16:creationId xmlns:a16="http://schemas.microsoft.com/office/drawing/2014/main" id="{E30801A8-C00E-D748-8872-D42A5BA48A64}"/>
              </a:ext>
            </a:extLst>
          </p:cNvPr>
          <p:cNvGrpSpPr>
            <a:grpSpLocks/>
          </p:cNvGrpSpPr>
          <p:nvPr/>
        </p:nvGrpSpPr>
        <p:grpSpPr bwMode="auto">
          <a:xfrm>
            <a:off x="7873528" y="2745763"/>
            <a:ext cx="2268538" cy="936625"/>
            <a:chOff x="4218" y="1947"/>
            <a:chExt cx="1429" cy="590"/>
          </a:xfrm>
        </p:grpSpPr>
        <p:grpSp>
          <p:nvGrpSpPr>
            <p:cNvPr id="135" name="Group 49">
              <a:extLst>
                <a:ext uri="{FF2B5EF4-FFF2-40B4-BE49-F238E27FC236}">
                  <a16:creationId xmlns:a16="http://schemas.microsoft.com/office/drawing/2014/main" id="{1AC4301A-FA55-F946-9293-F45F5D871B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0" y="1947"/>
              <a:ext cx="1247" cy="590"/>
              <a:chOff x="317" y="2500"/>
              <a:chExt cx="1270" cy="590"/>
            </a:xfrm>
          </p:grpSpPr>
          <p:sp>
            <p:nvSpPr>
              <p:cNvPr id="137" name="Text Box 87">
                <a:extLst>
                  <a:ext uri="{FF2B5EF4-FFF2-40B4-BE49-F238E27FC236}">
                    <a16:creationId xmlns:a16="http://schemas.microsoft.com/office/drawing/2014/main" id="{F40C0EA0-F8EB-B34C-90AA-B8F8FC8F3C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ــ ١٠ ــ ( ــ ٨ )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38" name="Line 51">
                <a:extLst>
                  <a:ext uri="{FF2B5EF4-FFF2-40B4-BE49-F238E27FC236}">
                    <a16:creationId xmlns:a16="http://schemas.microsoft.com/office/drawing/2014/main" id="{57CBC9E0-A6F3-9342-B4D1-BD4C4BFC40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39" name="Text Box 87">
                <a:extLst>
                  <a:ext uri="{FF2B5EF4-FFF2-40B4-BE49-F238E27FC236}">
                    <a16:creationId xmlns:a16="http://schemas.microsoft.com/office/drawing/2014/main" id="{74B8DB52-592D-804A-A8E9-6AAC7FDDA1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٧ ــ ٤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36" name="Text Box 87">
              <a:extLst>
                <a:ext uri="{FF2B5EF4-FFF2-40B4-BE49-F238E27FC236}">
                  <a16:creationId xmlns:a16="http://schemas.microsoft.com/office/drawing/2014/main" id="{874EC52C-97E6-514C-8163-54048B47E8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8" y="2097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40" name="Group 54">
            <a:extLst>
              <a:ext uri="{FF2B5EF4-FFF2-40B4-BE49-F238E27FC236}">
                <a16:creationId xmlns:a16="http://schemas.microsoft.com/office/drawing/2014/main" id="{C7AD4612-0D0D-6D43-A7B9-07AB0087AB02}"/>
              </a:ext>
            </a:extLst>
          </p:cNvPr>
          <p:cNvGrpSpPr>
            <a:grpSpLocks/>
          </p:cNvGrpSpPr>
          <p:nvPr/>
        </p:nvGrpSpPr>
        <p:grpSpPr bwMode="auto">
          <a:xfrm>
            <a:off x="5138266" y="2760050"/>
            <a:ext cx="757237" cy="936625"/>
            <a:chOff x="317" y="2500"/>
            <a:chExt cx="1270" cy="590"/>
          </a:xfrm>
        </p:grpSpPr>
        <p:sp>
          <p:nvSpPr>
            <p:cNvPr id="141" name="Text Box 87">
              <a:extLst>
                <a:ext uri="{FF2B5EF4-FFF2-40B4-BE49-F238E27FC236}">
                  <a16:creationId xmlns:a16="http://schemas.microsoft.com/office/drawing/2014/main" id="{7B35D035-76A2-5040-9DAA-DBB83E543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500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ــ ٢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  <p:sp>
          <p:nvSpPr>
            <p:cNvPr id="169" name="Line 56">
              <a:extLst>
                <a:ext uri="{FF2B5EF4-FFF2-40B4-BE49-F238E27FC236}">
                  <a16:creationId xmlns:a16="http://schemas.microsoft.com/office/drawing/2014/main" id="{DED8B453-F617-904E-A976-AB2EB13993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795"/>
              <a:ext cx="1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75" name="Text Box 87">
              <a:extLst>
                <a:ext uri="{FF2B5EF4-FFF2-40B4-BE49-F238E27FC236}">
                  <a16:creationId xmlns:a16="http://schemas.microsoft.com/office/drawing/2014/main" id="{802ED22C-61A1-304F-B709-F5352CEA89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802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٣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76" name="Group 58">
            <a:extLst>
              <a:ext uri="{FF2B5EF4-FFF2-40B4-BE49-F238E27FC236}">
                <a16:creationId xmlns:a16="http://schemas.microsoft.com/office/drawing/2014/main" id="{66D56402-CF93-2446-A41F-62B691D4BF0F}"/>
              </a:ext>
            </a:extLst>
          </p:cNvPr>
          <p:cNvGrpSpPr>
            <a:grpSpLocks/>
          </p:cNvGrpSpPr>
          <p:nvPr/>
        </p:nvGrpSpPr>
        <p:grpSpPr bwMode="auto">
          <a:xfrm>
            <a:off x="5893916" y="2745763"/>
            <a:ext cx="1979612" cy="936625"/>
            <a:chOff x="3152" y="1502"/>
            <a:chExt cx="1247" cy="590"/>
          </a:xfrm>
        </p:grpSpPr>
        <p:grpSp>
          <p:nvGrpSpPr>
            <p:cNvPr id="177" name="Group 59">
              <a:extLst>
                <a:ext uri="{FF2B5EF4-FFF2-40B4-BE49-F238E27FC236}">
                  <a16:creationId xmlns:a16="http://schemas.microsoft.com/office/drawing/2014/main" id="{4FF98569-6128-1945-ACCC-496B015B5D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3" y="1502"/>
              <a:ext cx="1066" cy="590"/>
              <a:chOff x="317" y="2500"/>
              <a:chExt cx="1270" cy="590"/>
            </a:xfrm>
          </p:grpSpPr>
          <p:sp>
            <p:nvSpPr>
              <p:cNvPr id="179" name="Text Box 87">
                <a:extLst>
                  <a:ext uri="{FF2B5EF4-FFF2-40B4-BE49-F238E27FC236}">
                    <a16:creationId xmlns:a16="http://schemas.microsoft.com/office/drawing/2014/main" id="{8273EB01-FF29-5A49-813C-C1B84A1980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ــ ١٠ + ٨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0" name="Line 61">
                <a:extLst>
                  <a:ext uri="{FF2B5EF4-FFF2-40B4-BE49-F238E27FC236}">
                    <a16:creationId xmlns:a16="http://schemas.microsoft.com/office/drawing/2014/main" id="{BB6706AC-14CD-2E4F-AB0C-5C88782B15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81" name="Text Box 87">
                <a:extLst>
                  <a:ext uri="{FF2B5EF4-FFF2-40B4-BE49-F238E27FC236}">
                    <a16:creationId xmlns:a16="http://schemas.microsoft.com/office/drawing/2014/main" id="{B8A237CF-44B3-F542-A4F1-79976B013D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٧ ــ ٤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78" name="Text Box 87">
              <a:extLst>
                <a:ext uri="{FF2B5EF4-FFF2-40B4-BE49-F238E27FC236}">
                  <a16:creationId xmlns:a16="http://schemas.microsoft.com/office/drawing/2014/main" id="{55847CF9-1240-E549-96D3-9417FCAF37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1652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82" name="Group 68">
            <a:extLst>
              <a:ext uri="{FF2B5EF4-FFF2-40B4-BE49-F238E27FC236}">
                <a16:creationId xmlns:a16="http://schemas.microsoft.com/office/drawing/2014/main" id="{3D5D3191-2A59-1140-9808-3D370E870D2A}"/>
              </a:ext>
            </a:extLst>
          </p:cNvPr>
          <p:cNvGrpSpPr>
            <a:grpSpLocks/>
          </p:cNvGrpSpPr>
          <p:nvPr/>
        </p:nvGrpSpPr>
        <p:grpSpPr bwMode="auto">
          <a:xfrm>
            <a:off x="5136678" y="3731600"/>
            <a:ext cx="757238" cy="936625"/>
            <a:chOff x="317" y="2500"/>
            <a:chExt cx="1270" cy="590"/>
          </a:xfrm>
        </p:grpSpPr>
        <p:sp>
          <p:nvSpPr>
            <p:cNvPr id="183" name="Text Box 87">
              <a:extLst>
                <a:ext uri="{FF2B5EF4-FFF2-40B4-BE49-F238E27FC236}">
                  <a16:creationId xmlns:a16="http://schemas.microsoft.com/office/drawing/2014/main" id="{3AFB8011-1D31-DE43-97A9-551CFC3E87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500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ــ ٢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  <p:sp>
          <p:nvSpPr>
            <p:cNvPr id="184" name="Line 70">
              <a:extLst>
                <a:ext uri="{FF2B5EF4-FFF2-40B4-BE49-F238E27FC236}">
                  <a16:creationId xmlns:a16="http://schemas.microsoft.com/office/drawing/2014/main" id="{DDBD5254-3ADB-B54F-901E-107F8C3F65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795"/>
              <a:ext cx="1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85" name="Text Box 87">
              <a:extLst>
                <a:ext uri="{FF2B5EF4-FFF2-40B4-BE49-F238E27FC236}">
                  <a16:creationId xmlns:a16="http://schemas.microsoft.com/office/drawing/2014/main" id="{031C95CC-0E18-7442-8066-2CAD5A7F4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802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٣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86" name="Group 72">
            <a:extLst>
              <a:ext uri="{FF2B5EF4-FFF2-40B4-BE49-F238E27FC236}">
                <a16:creationId xmlns:a16="http://schemas.microsoft.com/office/drawing/2014/main" id="{8A09A192-8B0D-5440-9C7E-5482613F51DD}"/>
              </a:ext>
            </a:extLst>
          </p:cNvPr>
          <p:cNvGrpSpPr>
            <a:grpSpLocks/>
          </p:cNvGrpSpPr>
          <p:nvPr/>
        </p:nvGrpSpPr>
        <p:grpSpPr bwMode="auto">
          <a:xfrm>
            <a:off x="5892328" y="3717313"/>
            <a:ext cx="1979613" cy="936625"/>
            <a:chOff x="3152" y="1502"/>
            <a:chExt cx="1247" cy="590"/>
          </a:xfrm>
        </p:grpSpPr>
        <p:grpSp>
          <p:nvGrpSpPr>
            <p:cNvPr id="187" name="Group 73">
              <a:extLst>
                <a:ext uri="{FF2B5EF4-FFF2-40B4-BE49-F238E27FC236}">
                  <a16:creationId xmlns:a16="http://schemas.microsoft.com/office/drawing/2014/main" id="{A04FBFDF-45CA-8D4D-BA09-7D739CD10C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3" y="1502"/>
              <a:ext cx="1066" cy="590"/>
              <a:chOff x="317" y="2500"/>
              <a:chExt cx="1270" cy="590"/>
            </a:xfrm>
          </p:grpSpPr>
          <p:sp>
            <p:nvSpPr>
              <p:cNvPr id="189" name="Text Box 87">
                <a:extLst>
                  <a:ext uri="{FF2B5EF4-FFF2-40B4-BE49-F238E27FC236}">
                    <a16:creationId xmlns:a16="http://schemas.microsoft.com/office/drawing/2014/main" id="{7571F5E9-2E99-C94D-A1F0-DFEAA422A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ــ ١٢ + ١٠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0" name="Line 75">
                <a:extLst>
                  <a:ext uri="{FF2B5EF4-FFF2-40B4-BE49-F238E27FC236}">
                    <a16:creationId xmlns:a16="http://schemas.microsoft.com/office/drawing/2014/main" id="{2E97F6F1-FA6D-5B41-AD97-61924A10BF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91" name="Text Box 87">
                <a:extLst>
                  <a:ext uri="{FF2B5EF4-FFF2-40B4-BE49-F238E27FC236}">
                    <a16:creationId xmlns:a16="http://schemas.microsoft.com/office/drawing/2014/main" id="{AB42FB18-FE12-E147-A80D-62D77B5F29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١٠ ــ ٧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88" name="Text Box 87">
              <a:extLst>
                <a:ext uri="{FF2B5EF4-FFF2-40B4-BE49-F238E27FC236}">
                  <a16:creationId xmlns:a16="http://schemas.microsoft.com/office/drawing/2014/main" id="{3A9DD82F-2D7C-AA48-837C-AFEE1CC35B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1652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92" name="Group 79">
            <a:extLst>
              <a:ext uri="{FF2B5EF4-FFF2-40B4-BE49-F238E27FC236}">
                <a16:creationId xmlns:a16="http://schemas.microsoft.com/office/drawing/2014/main" id="{49B3F552-C7FA-654C-9FD8-D124B2E6F1B5}"/>
              </a:ext>
            </a:extLst>
          </p:cNvPr>
          <p:cNvGrpSpPr>
            <a:grpSpLocks/>
          </p:cNvGrpSpPr>
          <p:nvPr/>
        </p:nvGrpSpPr>
        <p:grpSpPr bwMode="auto">
          <a:xfrm>
            <a:off x="7873528" y="3688738"/>
            <a:ext cx="2268538" cy="936625"/>
            <a:chOff x="4218" y="1947"/>
            <a:chExt cx="1429" cy="590"/>
          </a:xfrm>
        </p:grpSpPr>
        <p:grpSp>
          <p:nvGrpSpPr>
            <p:cNvPr id="193" name="Group 80">
              <a:extLst>
                <a:ext uri="{FF2B5EF4-FFF2-40B4-BE49-F238E27FC236}">
                  <a16:creationId xmlns:a16="http://schemas.microsoft.com/office/drawing/2014/main" id="{06B562B1-746A-DB4C-97FA-19B1E84D30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0" y="1947"/>
              <a:ext cx="1247" cy="590"/>
              <a:chOff x="317" y="2500"/>
              <a:chExt cx="1270" cy="590"/>
            </a:xfrm>
          </p:grpSpPr>
          <p:sp>
            <p:nvSpPr>
              <p:cNvPr id="195" name="Text Box 87">
                <a:extLst>
                  <a:ext uri="{FF2B5EF4-FFF2-40B4-BE49-F238E27FC236}">
                    <a16:creationId xmlns:a16="http://schemas.microsoft.com/office/drawing/2014/main" id="{90B3A82E-EE8D-CB45-8FE0-F866A0C602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ــ ١٢ ــ ( ــ ١٠ )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96" name="Line 82">
                <a:extLst>
                  <a:ext uri="{FF2B5EF4-FFF2-40B4-BE49-F238E27FC236}">
                    <a16:creationId xmlns:a16="http://schemas.microsoft.com/office/drawing/2014/main" id="{12F09DAA-4EC3-2747-865F-3F95D20D77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97" name="Text Box 87">
                <a:extLst>
                  <a:ext uri="{FF2B5EF4-FFF2-40B4-BE49-F238E27FC236}">
                    <a16:creationId xmlns:a16="http://schemas.microsoft.com/office/drawing/2014/main" id="{9CA8176B-5941-0D4F-A8D7-82FDB6964D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١٠ ــ ٧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94" name="Text Box 87">
              <a:extLst>
                <a:ext uri="{FF2B5EF4-FFF2-40B4-BE49-F238E27FC236}">
                  <a16:creationId xmlns:a16="http://schemas.microsoft.com/office/drawing/2014/main" id="{7749BD28-60D0-9445-A50D-59B0ED2773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8" y="2097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98" name="Group 85">
            <a:extLst>
              <a:ext uri="{FF2B5EF4-FFF2-40B4-BE49-F238E27FC236}">
                <a16:creationId xmlns:a16="http://schemas.microsoft.com/office/drawing/2014/main" id="{F4158D0B-FCB9-5E4D-8722-1370D87EE9E8}"/>
              </a:ext>
            </a:extLst>
          </p:cNvPr>
          <p:cNvGrpSpPr>
            <a:grpSpLocks/>
          </p:cNvGrpSpPr>
          <p:nvPr/>
        </p:nvGrpSpPr>
        <p:grpSpPr bwMode="auto">
          <a:xfrm>
            <a:off x="5136678" y="4703150"/>
            <a:ext cx="757238" cy="936625"/>
            <a:chOff x="317" y="2500"/>
            <a:chExt cx="1270" cy="590"/>
          </a:xfrm>
        </p:grpSpPr>
        <p:sp>
          <p:nvSpPr>
            <p:cNvPr id="199" name="Text Box 87">
              <a:extLst>
                <a:ext uri="{FF2B5EF4-FFF2-40B4-BE49-F238E27FC236}">
                  <a16:creationId xmlns:a16="http://schemas.microsoft.com/office/drawing/2014/main" id="{B1CAE2B0-E628-564C-A7A1-52ACC0FD3A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500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ــ ٢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  <p:sp>
          <p:nvSpPr>
            <p:cNvPr id="200" name="Line 87">
              <a:extLst>
                <a:ext uri="{FF2B5EF4-FFF2-40B4-BE49-F238E27FC236}">
                  <a16:creationId xmlns:a16="http://schemas.microsoft.com/office/drawing/2014/main" id="{230BBA91-82D4-0E48-A9B5-EF53593D01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795"/>
              <a:ext cx="1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201" name="Text Box 87">
              <a:extLst>
                <a:ext uri="{FF2B5EF4-FFF2-40B4-BE49-F238E27FC236}">
                  <a16:creationId xmlns:a16="http://schemas.microsoft.com/office/drawing/2014/main" id="{F69F8338-8EA6-BD43-9FEB-43B011B605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802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٣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202" name="Group 89">
            <a:extLst>
              <a:ext uri="{FF2B5EF4-FFF2-40B4-BE49-F238E27FC236}">
                <a16:creationId xmlns:a16="http://schemas.microsoft.com/office/drawing/2014/main" id="{235A7040-EA95-B643-9CF6-515C0AF803AA}"/>
              </a:ext>
            </a:extLst>
          </p:cNvPr>
          <p:cNvGrpSpPr>
            <a:grpSpLocks/>
          </p:cNvGrpSpPr>
          <p:nvPr/>
        </p:nvGrpSpPr>
        <p:grpSpPr bwMode="auto">
          <a:xfrm>
            <a:off x="5892328" y="4688863"/>
            <a:ext cx="1979613" cy="936625"/>
            <a:chOff x="3152" y="1502"/>
            <a:chExt cx="1247" cy="590"/>
          </a:xfrm>
        </p:grpSpPr>
        <p:grpSp>
          <p:nvGrpSpPr>
            <p:cNvPr id="203" name="Group 90">
              <a:extLst>
                <a:ext uri="{FF2B5EF4-FFF2-40B4-BE49-F238E27FC236}">
                  <a16:creationId xmlns:a16="http://schemas.microsoft.com/office/drawing/2014/main" id="{5FD3D9DC-653A-334F-9FEB-244ABBE7E0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3" y="1502"/>
              <a:ext cx="1066" cy="590"/>
              <a:chOff x="317" y="2500"/>
              <a:chExt cx="1270" cy="590"/>
            </a:xfrm>
          </p:grpSpPr>
          <p:sp>
            <p:nvSpPr>
              <p:cNvPr id="205" name="Text Box 87">
                <a:extLst>
                  <a:ext uri="{FF2B5EF4-FFF2-40B4-BE49-F238E27FC236}">
                    <a16:creationId xmlns:a16="http://schemas.microsoft.com/office/drawing/2014/main" id="{2727B709-C96E-6D43-95BF-A21F7703D6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ــ ١٤ + ١٢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6" name="Line 92">
                <a:extLst>
                  <a:ext uri="{FF2B5EF4-FFF2-40B4-BE49-F238E27FC236}">
                    <a16:creationId xmlns:a16="http://schemas.microsoft.com/office/drawing/2014/main" id="{63CE1933-A9A5-4D43-A6A5-D595DDEE4A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207" name="Text Box 87">
                <a:extLst>
                  <a:ext uri="{FF2B5EF4-FFF2-40B4-BE49-F238E27FC236}">
                    <a16:creationId xmlns:a16="http://schemas.microsoft.com/office/drawing/2014/main" id="{79B9C95B-D551-CB48-B867-72BDE0B272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١٣ ــ ١٠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04" name="Text Box 87">
              <a:extLst>
                <a:ext uri="{FF2B5EF4-FFF2-40B4-BE49-F238E27FC236}">
                  <a16:creationId xmlns:a16="http://schemas.microsoft.com/office/drawing/2014/main" id="{FD1D53F8-A641-5F46-9A87-5351D6922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1652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208" name="Group 95">
            <a:extLst>
              <a:ext uri="{FF2B5EF4-FFF2-40B4-BE49-F238E27FC236}">
                <a16:creationId xmlns:a16="http://schemas.microsoft.com/office/drawing/2014/main" id="{66DB261B-6693-154F-8941-E57C2F812085}"/>
              </a:ext>
            </a:extLst>
          </p:cNvPr>
          <p:cNvGrpSpPr>
            <a:grpSpLocks/>
          </p:cNvGrpSpPr>
          <p:nvPr/>
        </p:nvGrpSpPr>
        <p:grpSpPr bwMode="auto">
          <a:xfrm>
            <a:off x="7873528" y="4660288"/>
            <a:ext cx="2268538" cy="936625"/>
            <a:chOff x="4218" y="1947"/>
            <a:chExt cx="1429" cy="590"/>
          </a:xfrm>
        </p:grpSpPr>
        <p:grpSp>
          <p:nvGrpSpPr>
            <p:cNvPr id="209" name="Group 96">
              <a:extLst>
                <a:ext uri="{FF2B5EF4-FFF2-40B4-BE49-F238E27FC236}">
                  <a16:creationId xmlns:a16="http://schemas.microsoft.com/office/drawing/2014/main" id="{F815B4D8-A66D-A84F-9053-4CED1C6F6F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0" y="1947"/>
              <a:ext cx="1247" cy="590"/>
              <a:chOff x="317" y="2500"/>
              <a:chExt cx="1270" cy="590"/>
            </a:xfrm>
          </p:grpSpPr>
          <p:sp>
            <p:nvSpPr>
              <p:cNvPr id="211" name="Text Box 87">
                <a:extLst>
                  <a:ext uri="{FF2B5EF4-FFF2-40B4-BE49-F238E27FC236}">
                    <a16:creationId xmlns:a16="http://schemas.microsoft.com/office/drawing/2014/main" id="{0054853C-A4DF-AC4C-8624-1751D78725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ــ ١٤ ــ ( ــ ١٢)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212" name="Line 98">
                <a:extLst>
                  <a:ext uri="{FF2B5EF4-FFF2-40B4-BE49-F238E27FC236}">
                    <a16:creationId xmlns:a16="http://schemas.microsoft.com/office/drawing/2014/main" id="{65853281-1308-9D46-BC43-4A15D7D9C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213" name="Text Box 87">
                <a:extLst>
                  <a:ext uri="{FF2B5EF4-FFF2-40B4-BE49-F238E27FC236}">
                    <a16:creationId xmlns:a16="http://schemas.microsoft.com/office/drawing/2014/main" id="{96B8E33E-32BE-264E-AC97-0394BE602E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١٣ ــ ١٠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210" name="Text Box 87">
              <a:extLst>
                <a:ext uri="{FF2B5EF4-FFF2-40B4-BE49-F238E27FC236}">
                  <a16:creationId xmlns:a16="http://schemas.microsoft.com/office/drawing/2014/main" id="{51FB734A-88DD-E140-BA30-88E2133CF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8" y="2097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214" name="Group 105">
            <a:extLst>
              <a:ext uri="{FF2B5EF4-FFF2-40B4-BE49-F238E27FC236}">
                <a16:creationId xmlns:a16="http://schemas.microsoft.com/office/drawing/2014/main" id="{8356D1B8-A347-2242-8E30-31284B44CB21}"/>
              </a:ext>
            </a:extLst>
          </p:cNvPr>
          <p:cNvGrpSpPr>
            <a:grpSpLocks/>
          </p:cNvGrpSpPr>
          <p:nvPr/>
        </p:nvGrpSpPr>
        <p:grpSpPr bwMode="auto">
          <a:xfrm>
            <a:off x="7081366" y="5576275"/>
            <a:ext cx="2990850" cy="936625"/>
            <a:chOff x="3719" y="3730"/>
            <a:chExt cx="1884" cy="590"/>
          </a:xfrm>
        </p:grpSpPr>
        <p:sp>
          <p:nvSpPr>
            <p:cNvPr id="215" name="Text Box 87">
              <a:extLst>
                <a:ext uri="{FF2B5EF4-FFF2-40B4-BE49-F238E27FC236}">
                  <a16:creationId xmlns:a16="http://schemas.microsoft.com/office/drawing/2014/main" id="{5A5A5C40-72E1-8044-AE0D-CBDEAC227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0" y="3843"/>
              <a:ext cx="145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B050"/>
                  </a:solidFill>
                </a:rPr>
                <a:t>المعدل</a:t>
              </a:r>
              <a:r>
                <a:rPr lang="ar-SA" altLang="ar-SA" sz="2400" b="1" dirty="0">
                  <a:solidFill>
                    <a:srgbClr val="011893"/>
                  </a:solidFill>
                </a:rPr>
                <a:t> </a:t>
              </a:r>
              <a:r>
                <a:rPr lang="ar-SA" altLang="ar-SA" sz="2400" b="1" dirty="0">
                  <a:solidFill>
                    <a:srgbClr val="00B050"/>
                  </a:solidFill>
                </a:rPr>
                <a:t>ثابت ويساوي</a:t>
              </a:r>
              <a:endParaRPr lang="en-US" altLang="ar-SA" sz="2400" b="1" dirty="0">
                <a:solidFill>
                  <a:srgbClr val="00B050"/>
                </a:solidFill>
              </a:endParaRPr>
            </a:p>
          </p:txBody>
        </p:sp>
        <p:grpSp>
          <p:nvGrpSpPr>
            <p:cNvPr id="216" name="Group 101">
              <a:extLst>
                <a:ext uri="{FF2B5EF4-FFF2-40B4-BE49-F238E27FC236}">
                  <a16:creationId xmlns:a16="http://schemas.microsoft.com/office/drawing/2014/main" id="{2A3AAB85-6A9E-1640-913A-74A9581A25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9" y="3730"/>
              <a:ext cx="477" cy="590"/>
              <a:chOff x="317" y="2500"/>
              <a:chExt cx="1270" cy="590"/>
            </a:xfrm>
          </p:grpSpPr>
          <p:sp>
            <p:nvSpPr>
              <p:cNvPr id="217" name="Text Box 87">
                <a:extLst>
                  <a:ext uri="{FF2B5EF4-FFF2-40B4-BE49-F238E27FC236}">
                    <a16:creationId xmlns:a16="http://schemas.microsoft.com/office/drawing/2014/main" id="{A376E8A6-5989-6A43-B5B7-C0090B91CA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ــ ٢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8" name="Line 103">
                <a:extLst>
                  <a:ext uri="{FF2B5EF4-FFF2-40B4-BE49-F238E27FC236}">
                    <a16:creationId xmlns:a16="http://schemas.microsoft.com/office/drawing/2014/main" id="{E313150B-0B93-014A-A1F9-917461545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219" name="Text Box 87">
                <a:extLst>
                  <a:ext uri="{FF2B5EF4-FFF2-40B4-BE49-F238E27FC236}">
                    <a16:creationId xmlns:a16="http://schemas.microsoft.com/office/drawing/2014/main" id="{9FFE8C7A-BE8A-A747-901E-2AC9FFBF66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٣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220" name="AutoShape 106">
            <a:extLst>
              <a:ext uri="{FF2B5EF4-FFF2-40B4-BE49-F238E27FC236}">
                <a16:creationId xmlns:a16="http://schemas.microsoft.com/office/drawing/2014/main" id="{92099566-3518-5049-8971-A3FB9DD58AB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893916" y="5855675"/>
            <a:ext cx="971550" cy="3238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EDF9A5"/>
          </a:solidFill>
          <a:ln w="9525">
            <a:solidFill>
              <a:srgbClr val="98A42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221" name="Text Box 87">
            <a:extLst>
              <a:ext uri="{FF2B5EF4-FFF2-40B4-BE49-F238E27FC236}">
                <a16:creationId xmlns:a16="http://schemas.microsoft.com/office/drawing/2014/main" id="{6833884B-0860-1945-AB31-9C9866721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178" y="5747725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الدالة خطية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222" name="Rectangle 108">
            <a:extLst>
              <a:ext uri="{FF2B5EF4-FFF2-40B4-BE49-F238E27FC236}">
                <a16:creationId xmlns:a16="http://schemas.microsoft.com/office/drawing/2014/main" id="{01C46CF4-E403-F943-852B-446B991BC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9616" y="2456838"/>
            <a:ext cx="1835150" cy="1117600"/>
          </a:xfrm>
          <a:prstGeom prst="rect">
            <a:avLst/>
          </a:prstGeom>
          <a:solidFill>
            <a:srgbClr val="FF0000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11893"/>
              </a:solidFill>
            </a:endParaRPr>
          </a:p>
        </p:txBody>
      </p:sp>
      <p:sp>
        <p:nvSpPr>
          <p:cNvPr id="223" name="Rectangle 109">
            <a:extLst>
              <a:ext uri="{FF2B5EF4-FFF2-40B4-BE49-F238E27FC236}">
                <a16:creationId xmlns:a16="http://schemas.microsoft.com/office/drawing/2014/main" id="{BD5A23D7-DB18-1A41-A9BA-FF2163C58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9616" y="2988650"/>
            <a:ext cx="1835150" cy="1117600"/>
          </a:xfrm>
          <a:prstGeom prst="rect">
            <a:avLst/>
          </a:prstGeom>
          <a:solidFill>
            <a:srgbClr val="FF0000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11893"/>
              </a:solidFill>
            </a:endParaRPr>
          </a:p>
        </p:txBody>
      </p:sp>
      <p:sp>
        <p:nvSpPr>
          <p:cNvPr id="224" name="Rectangle 110">
            <a:extLst>
              <a:ext uri="{FF2B5EF4-FFF2-40B4-BE49-F238E27FC236}">
                <a16:creationId xmlns:a16="http://schemas.microsoft.com/office/drawing/2014/main" id="{93CF7AE0-96EF-E04B-BE35-90F7DD551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9616" y="3547450"/>
            <a:ext cx="1835150" cy="1117600"/>
          </a:xfrm>
          <a:prstGeom prst="rect">
            <a:avLst/>
          </a:prstGeom>
          <a:solidFill>
            <a:srgbClr val="FF0000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11893"/>
              </a:solidFill>
            </a:endParaRPr>
          </a:p>
        </p:txBody>
      </p:sp>
      <p:sp>
        <p:nvSpPr>
          <p:cNvPr id="225" name="Rectangle 111">
            <a:extLst>
              <a:ext uri="{FF2B5EF4-FFF2-40B4-BE49-F238E27FC236}">
                <a16:creationId xmlns:a16="http://schemas.microsoft.com/office/drawing/2014/main" id="{6965DA57-5638-D24D-B311-FF577EF17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9616" y="4052275"/>
            <a:ext cx="1835150" cy="1117600"/>
          </a:xfrm>
          <a:prstGeom prst="rect">
            <a:avLst/>
          </a:prstGeom>
          <a:solidFill>
            <a:srgbClr val="FF0000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11893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5B28FAE-78C4-0A4C-BCC5-605DF061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007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9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5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8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800" decel="100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6" grpId="0"/>
      <p:bldP spid="221" grpId="0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446755" y="57369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مثل</a:t>
            </a:r>
          </a:p>
        </p:txBody>
      </p:sp>
      <p:sp>
        <p:nvSpPr>
          <p:cNvPr id="109" name="Rectangle 2">
            <a:extLst>
              <a:ext uri="{FF2B5EF4-FFF2-40B4-BE49-F238E27FC236}">
                <a16:creationId xmlns:a16="http://schemas.microsoft.com/office/drawing/2014/main" id="{21C9F940-5F30-B84D-BC13-CDA877DC1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109" y="825166"/>
            <a:ext cx="6156325" cy="719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حدد إذا كانت كل دالة فيما يأتي خطية أم لا . وفسر إجابتك .</a:t>
            </a:r>
            <a:endParaRPr lang="en-US" altLang="ar-SA" sz="2400" b="1"/>
          </a:p>
        </p:txBody>
      </p:sp>
      <p:sp>
        <p:nvSpPr>
          <p:cNvPr id="111" name="Text Box 58">
            <a:extLst>
              <a:ext uri="{FF2B5EF4-FFF2-40B4-BE49-F238E27FC236}">
                <a16:creationId xmlns:a16="http://schemas.microsoft.com/office/drawing/2014/main" id="{429D60F1-F68D-C947-B587-7171E995D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5980" y="1659323"/>
            <a:ext cx="370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معدلات التغير الثابتة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A340C008-6807-1242-9637-5B649372D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3421" y="1725278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معدل التغير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grpSp>
        <p:nvGrpSpPr>
          <p:cNvPr id="117" name="Group 10">
            <a:extLst>
              <a:ext uri="{FF2B5EF4-FFF2-40B4-BE49-F238E27FC236}">
                <a16:creationId xmlns:a16="http://schemas.microsoft.com/office/drawing/2014/main" id="{811231E5-2BF5-1945-8856-2097271DA53A}"/>
              </a:ext>
            </a:extLst>
          </p:cNvPr>
          <p:cNvGrpSpPr>
            <a:grpSpLocks/>
          </p:cNvGrpSpPr>
          <p:nvPr/>
        </p:nvGrpSpPr>
        <p:grpSpPr bwMode="auto">
          <a:xfrm>
            <a:off x="8533896" y="2193591"/>
            <a:ext cx="1979613" cy="936625"/>
            <a:chOff x="4400" y="1502"/>
            <a:chExt cx="1247" cy="590"/>
          </a:xfrm>
        </p:grpSpPr>
        <p:grpSp>
          <p:nvGrpSpPr>
            <p:cNvPr id="118" name="Group 11">
              <a:extLst>
                <a:ext uri="{FF2B5EF4-FFF2-40B4-BE49-F238E27FC236}">
                  <a16:creationId xmlns:a16="http://schemas.microsoft.com/office/drawing/2014/main" id="{98EDBFEB-0974-824A-BB64-4CCD4D754D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1" y="1502"/>
              <a:ext cx="1066" cy="590"/>
              <a:chOff x="317" y="2500"/>
              <a:chExt cx="1270" cy="590"/>
            </a:xfrm>
          </p:grpSpPr>
          <p:sp>
            <p:nvSpPr>
              <p:cNvPr id="120" name="Text Box 87">
                <a:extLst>
                  <a:ext uri="{FF2B5EF4-FFF2-40B4-BE49-F238E27FC236}">
                    <a16:creationId xmlns:a16="http://schemas.microsoft.com/office/drawing/2014/main" id="{23587365-C702-6540-AE1C-5B6D490F47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١٢ ــ  ١٠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21" name="Line 13">
                <a:extLst>
                  <a:ext uri="{FF2B5EF4-FFF2-40B4-BE49-F238E27FC236}">
                    <a16:creationId xmlns:a16="http://schemas.microsoft.com/office/drawing/2014/main" id="{B6714B2E-A5BB-654F-8B81-73D8E266DD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22" name="Text Box 87">
                <a:extLst>
                  <a:ext uri="{FF2B5EF4-FFF2-40B4-BE49-F238E27FC236}">
                    <a16:creationId xmlns:a16="http://schemas.microsoft.com/office/drawing/2014/main" id="{A38D02F9-138B-814D-96E0-8CD7864EFC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ــ ١ ــ ( ــ ٣ )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19" name="Text Box 87">
              <a:extLst>
                <a:ext uri="{FF2B5EF4-FFF2-40B4-BE49-F238E27FC236}">
                  <a16:creationId xmlns:a16="http://schemas.microsoft.com/office/drawing/2014/main" id="{9B453E6A-9006-4342-A29B-31D2732A9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" y="1652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23" name="Group 16">
            <a:extLst>
              <a:ext uri="{FF2B5EF4-FFF2-40B4-BE49-F238E27FC236}">
                <a16:creationId xmlns:a16="http://schemas.microsoft.com/office/drawing/2014/main" id="{3D9A5BD4-E9EF-134E-BF1E-65DA35BC17A9}"/>
              </a:ext>
            </a:extLst>
          </p:cNvPr>
          <p:cNvGrpSpPr>
            <a:grpSpLocks/>
          </p:cNvGrpSpPr>
          <p:nvPr/>
        </p:nvGrpSpPr>
        <p:grpSpPr bwMode="auto">
          <a:xfrm>
            <a:off x="5797046" y="2207878"/>
            <a:ext cx="757238" cy="936625"/>
            <a:chOff x="317" y="2500"/>
            <a:chExt cx="1270" cy="590"/>
          </a:xfrm>
        </p:grpSpPr>
        <p:sp>
          <p:nvSpPr>
            <p:cNvPr id="124" name="Text Box 87">
              <a:extLst>
                <a:ext uri="{FF2B5EF4-FFF2-40B4-BE49-F238E27FC236}">
                  <a16:creationId xmlns:a16="http://schemas.microsoft.com/office/drawing/2014/main" id="{32EDEFB1-88C7-A848-806C-574982F41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500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٢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  <p:sp>
          <p:nvSpPr>
            <p:cNvPr id="125" name="Line 18">
              <a:extLst>
                <a:ext uri="{FF2B5EF4-FFF2-40B4-BE49-F238E27FC236}">
                  <a16:creationId xmlns:a16="http://schemas.microsoft.com/office/drawing/2014/main" id="{A18769D0-4BED-A945-BD2C-7085BF0196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795"/>
              <a:ext cx="1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6" name="Text Box 87">
              <a:extLst>
                <a:ext uri="{FF2B5EF4-FFF2-40B4-BE49-F238E27FC236}">
                  <a16:creationId xmlns:a16="http://schemas.microsoft.com/office/drawing/2014/main" id="{8BBACA35-C899-1247-929D-C301E20EA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802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٢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27" name="Group 21">
            <a:extLst>
              <a:ext uri="{FF2B5EF4-FFF2-40B4-BE49-F238E27FC236}">
                <a16:creationId xmlns:a16="http://schemas.microsoft.com/office/drawing/2014/main" id="{46A609BF-FC42-2F4B-B079-886C1E1B9F48}"/>
              </a:ext>
            </a:extLst>
          </p:cNvPr>
          <p:cNvGrpSpPr>
            <a:grpSpLocks/>
          </p:cNvGrpSpPr>
          <p:nvPr/>
        </p:nvGrpSpPr>
        <p:grpSpPr bwMode="auto">
          <a:xfrm>
            <a:off x="6552696" y="2193591"/>
            <a:ext cx="1979613" cy="936625"/>
            <a:chOff x="3152" y="1502"/>
            <a:chExt cx="1247" cy="590"/>
          </a:xfrm>
        </p:grpSpPr>
        <p:grpSp>
          <p:nvGrpSpPr>
            <p:cNvPr id="128" name="Group 22">
              <a:extLst>
                <a:ext uri="{FF2B5EF4-FFF2-40B4-BE49-F238E27FC236}">
                  <a16:creationId xmlns:a16="http://schemas.microsoft.com/office/drawing/2014/main" id="{3BEFA1EB-B89D-A044-9D72-D3D7CB22E5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3" y="1502"/>
              <a:ext cx="1066" cy="590"/>
              <a:chOff x="317" y="2500"/>
              <a:chExt cx="1270" cy="590"/>
            </a:xfrm>
          </p:grpSpPr>
          <p:sp>
            <p:nvSpPr>
              <p:cNvPr id="130" name="Text Box 87">
                <a:extLst>
                  <a:ext uri="{FF2B5EF4-FFF2-40B4-BE49-F238E27FC236}">
                    <a16:creationId xmlns:a16="http://schemas.microsoft.com/office/drawing/2014/main" id="{04FE29BB-476F-DB42-B3C8-AF4F700001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١٢ ــ ١٠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1" name="Line 24">
                <a:extLst>
                  <a:ext uri="{FF2B5EF4-FFF2-40B4-BE49-F238E27FC236}">
                    <a16:creationId xmlns:a16="http://schemas.microsoft.com/office/drawing/2014/main" id="{009B6C40-AFAE-C447-93D9-1862D90BD9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2" name="Text Box 87">
                <a:extLst>
                  <a:ext uri="{FF2B5EF4-FFF2-40B4-BE49-F238E27FC236}">
                    <a16:creationId xmlns:a16="http://schemas.microsoft.com/office/drawing/2014/main" id="{D7D9192F-E02F-794F-A3E2-E3660591F2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ــ ١ + ٣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29" name="Text Box 87">
              <a:extLst>
                <a:ext uri="{FF2B5EF4-FFF2-40B4-BE49-F238E27FC236}">
                  <a16:creationId xmlns:a16="http://schemas.microsoft.com/office/drawing/2014/main" id="{AAEEABA0-8B42-3F4B-AB8F-974699AF6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1652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/>
                <a:t>=</a:t>
              </a:r>
              <a:endParaRPr lang="en-US" altLang="ar-SA" sz="2400" b="1" dirty="0"/>
            </a:p>
          </p:txBody>
        </p:sp>
      </p:grpSp>
      <p:grpSp>
        <p:nvGrpSpPr>
          <p:cNvPr id="133" name="Group 27">
            <a:extLst>
              <a:ext uri="{FF2B5EF4-FFF2-40B4-BE49-F238E27FC236}">
                <a16:creationId xmlns:a16="http://schemas.microsoft.com/office/drawing/2014/main" id="{5A80153C-8FC2-EC4D-BF3E-695940251909}"/>
              </a:ext>
            </a:extLst>
          </p:cNvPr>
          <p:cNvGrpSpPr>
            <a:grpSpLocks/>
          </p:cNvGrpSpPr>
          <p:nvPr/>
        </p:nvGrpSpPr>
        <p:grpSpPr bwMode="auto">
          <a:xfrm>
            <a:off x="8244971" y="3187366"/>
            <a:ext cx="2268538" cy="936625"/>
            <a:chOff x="4218" y="1947"/>
            <a:chExt cx="1429" cy="590"/>
          </a:xfrm>
        </p:grpSpPr>
        <p:grpSp>
          <p:nvGrpSpPr>
            <p:cNvPr id="134" name="Group 28">
              <a:extLst>
                <a:ext uri="{FF2B5EF4-FFF2-40B4-BE49-F238E27FC236}">
                  <a16:creationId xmlns:a16="http://schemas.microsoft.com/office/drawing/2014/main" id="{0EA15790-0536-6C49-95D7-BB0E166F0C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0" y="1947"/>
              <a:ext cx="1247" cy="590"/>
              <a:chOff x="317" y="2500"/>
              <a:chExt cx="1270" cy="590"/>
            </a:xfrm>
          </p:grpSpPr>
          <p:sp>
            <p:nvSpPr>
              <p:cNvPr id="136" name="Text Box 87">
                <a:extLst>
                  <a:ext uri="{FF2B5EF4-FFF2-40B4-BE49-F238E27FC236}">
                    <a16:creationId xmlns:a16="http://schemas.microsoft.com/office/drawing/2014/main" id="{74A5188B-82E2-F742-B0F3-132DF4AE27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١٦ ــ  ١٢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37" name="Line 30">
                <a:extLst>
                  <a:ext uri="{FF2B5EF4-FFF2-40B4-BE49-F238E27FC236}">
                    <a16:creationId xmlns:a16="http://schemas.microsoft.com/office/drawing/2014/main" id="{0B0F40F0-A833-784D-ADDB-22227CA6FF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38" name="Text Box 87">
                <a:extLst>
                  <a:ext uri="{FF2B5EF4-FFF2-40B4-BE49-F238E27FC236}">
                    <a16:creationId xmlns:a16="http://schemas.microsoft.com/office/drawing/2014/main" id="{520A15BE-C36E-184D-B846-69E6EB6272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١ ــ ( ــ ١ )</a:t>
                </a:r>
                <a:endParaRPr lang="en-US" altLang="ar-SA" sz="2400" b="1" dirty="0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35" name="Text Box 87">
              <a:extLst>
                <a:ext uri="{FF2B5EF4-FFF2-40B4-BE49-F238E27FC236}">
                  <a16:creationId xmlns:a16="http://schemas.microsoft.com/office/drawing/2014/main" id="{F9C66133-D651-6144-9AEE-42D14ED36F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8" y="2097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39" name="Group 33">
            <a:extLst>
              <a:ext uri="{FF2B5EF4-FFF2-40B4-BE49-F238E27FC236}">
                <a16:creationId xmlns:a16="http://schemas.microsoft.com/office/drawing/2014/main" id="{B4457E2B-19F8-F744-89E9-15C15C496A28}"/>
              </a:ext>
            </a:extLst>
          </p:cNvPr>
          <p:cNvGrpSpPr>
            <a:grpSpLocks/>
          </p:cNvGrpSpPr>
          <p:nvPr/>
        </p:nvGrpSpPr>
        <p:grpSpPr bwMode="auto">
          <a:xfrm>
            <a:off x="5509709" y="3201653"/>
            <a:ext cx="757237" cy="936625"/>
            <a:chOff x="317" y="2500"/>
            <a:chExt cx="1270" cy="590"/>
          </a:xfrm>
        </p:grpSpPr>
        <p:sp>
          <p:nvSpPr>
            <p:cNvPr id="140" name="Text Box 87">
              <a:extLst>
                <a:ext uri="{FF2B5EF4-FFF2-40B4-BE49-F238E27FC236}">
                  <a16:creationId xmlns:a16="http://schemas.microsoft.com/office/drawing/2014/main" id="{FBC688D6-7BCD-F940-9F0F-2A6EB270F5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500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٤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  <p:sp>
          <p:nvSpPr>
            <p:cNvPr id="141" name="Line 35">
              <a:extLst>
                <a:ext uri="{FF2B5EF4-FFF2-40B4-BE49-F238E27FC236}">
                  <a16:creationId xmlns:a16="http://schemas.microsoft.com/office/drawing/2014/main" id="{E483566E-382E-DE4C-A3BF-3D4B268785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795"/>
              <a:ext cx="1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2" name="Text Box 87">
              <a:extLst>
                <a:ext uri="{FF2B5EF4-FFF2-40B4-BE49-F238E27FC236}">
                  <a16:creationId xmlns:a16="http://schemas.microsoft.com/office/drawing/2014/main" id="{3A63B628-3473-4644-8187-8BA8D2285D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802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٢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43" name="Group 37">
            <a:extLst>
              <a:ext uri="{FF2B5EF4-FFF2-40B4-BE49-F238E27FC236}">
                <a16:creationId xmlns:a16="http://schemas.microsoft.com/office/drawing/2014/main" id="{A090EDFF-26C4-5342-9D59-C5019139DF6B}"/>
              </a:ext>
            </a:extLst>
          </p:cNvPr>
          <p:cNvGrpSpPr>
            <a:grpSpLocks/>
          </p:cNvGrpSpPr>
          <p:nvPr/>
        </p:nvGrpSpPr>
        <p:grpSpPr bwMode="auto">
          <a:xfrm>
            <a:off x="6265359" y="3187366"/>
            <a:ext cx="1979612" cy="936625"/>
            <a:chOff x="3152" y="1502"/>
            <a:chExt cx="1247" cy="590"/>
          </a:xfrm>
        </p:grpSpPr>
        <p:grpSp>
          <p:nvGrpSpPr>
            <p:cNvPr id="144" name="Group 38">
              <a:extLst>
                <a:ext uri="{FF2B5EF4-FFF2-40B4-BE49-F238E27FC236}">
                  <a16:creationId xmlns:a16="http://schemas.microsoft.com/office/drawing/2014/main" id="{906C839D-F26E-5F4C-85A3-C37CD100F5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3" y="1502"/>
              <a:ext cx="1066" cy="590"/>
              <a:chOff x="317" y="2500"/>
              <a:chExt cx="1270" cy="590"/>
            </a:xfrm>
          </p:grpSpPr>
          <p:sp>
            <p:nvSpPr>
              <p:cNvPr id="146" name="Text Box 87">
                <a:extLst>
                  <a:ext uri="{FF2B5EF4-FFF2-40B4-BE49-F238E27FC236}">
                    <a16:creationId xmlns:a16="http://schemas.microsoft.com/office/drawing/2014/main" id="{646E9CA8-324D-B34D-963D-BA3F9887BB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١٦ ــ ١٢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7" name="Line 40">
                <a:extLst>
                  <a:ext uri="{FF2B5EF4-FFF2-40B4-BE49-F238E27FC236}">
                    <a16:creationId xmlns:a16="http://schemas.microsoft.com/office/drawing/2014/main" id="{198BE306-4E94-CF49-B9D0-D641731A2E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8" name="Text Box 87">
                <a:extLst>
                  <a:ext uri="{FF2B5EF4-FFF2-40B4-BE49-F238E27FC236}">
                    <a16:creationId xmlns:a16="http://schemas.microsoft.com/office/drawing/2014/main" id="{A78EF2F1-4F9D-4346-BFFE-AE1CCFD749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١ + ١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45" name="Text Box 87">
              <a:extLst>
                <a:ext uri="{FF2B5EF4-FFF2-40B4-BE49-F238E27FC236}">
                  <a16:creationId xmlns:a16="http://schemas.microsoft.com/office/drawing/2014/main" id="{A4788BC0-D988-7F49-A528-10D237F6C1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1652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/>
                <a:t>=</a:t>
              </a:r>
              <a:endParaRPr lang="en-US" altLang="ar-SA" sz="2400" b="1" dirty="0"/>
            </a:p>
          </p:txBody>
        </p:sp>
      </p:grpSp>
      <p:grpSp>
        <p:nvGrpSpPr>
          <p:cNvPr id="149" name="Group 43">
            <a:extLst>
              <a:ext uri="{FF2B5EF4-FFF2-40B4-BE49-F238E27FC236}">
                <a16:creationId xmlns:a16="http://schemas.microsoft.com/office/drawing/2014/main" id="{F8F0EF88-F7C2-8C44-BEA1-8AC392A43745}"/>
              </a:ext>
            </a:extLst>
          </p:cNvPr>
          <p:cNvGrpSpPr>
            <a:grpSpLocks/>
          </p:cNvGrpSpPr>
          <p:nvPr/>
        </p:nvGrpSpPr>
        <p:grpSpPr bwMode="auto">
          <a:xfrm>
            <a:off x="7451221" y="4173203"/>
            <a:ext cx="757238" cy="936625"/>
            <a:chOff x="317" y="2500"/>
            <a:chExt cx="1270" cy="590"/>
          </a:xfrm>
        </p:grpSpPr>
        <p:sp>
          <p:nvSpPr>
            <p:cNvPr id="150" name="Text Box 87">
              <a:extLst>
                <a:ext uri="{FF2B5EF4-FFF2-40B4-BE49-F238E27FC236}">
                  <a16:creationId xmlns:a16="http://schemas.microsoft.com/office/drawing/2014/main" id="{962E7552-128B-BF4F-9E99-BC4D38A91A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500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chemeClr val="accent6">
                      <a:lumMod val="50000"/>
                    </a:schemeClr>
                  </a:solidFill>
                </a:rPr>
                <a:t>٢</a:t>
              </a:r>
              <a:endParaRPr lang="en-US" altLang="ar-SA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51" name="Line 45">
              <a:extLst>
                <a:ext uri="{FF2B5EF4-FFF2-40B4-BE49-F238E27FC236}">
                  <a16:creationId xmlns:a16="http://schemas.microsoft.com/office/drawing/2014/main" id="{45D6CFC1-D723-2248-8349-DC9ACEA135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795"/>
              <a:ext cx="1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2" name="Text Box 87">
              <a:extLst>
                <a:ext uri="{FF2B5EF4-FFF2-40B4-BE49-F238E27FC236}">
                  <a16:creationId xmlns:a16="http://schemas.microsoft.com/office/drawing/2014/main" id="{173997EE-8567-F04E-B227-D5EC22CBA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802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chemeClr val="accent6">
                      <a:lumMod val="50000"/>
                    </a:schemeClr>
                  </a:solidFill>
                </a:rPr>
                <a:t>٢</a:t>
              </a:r>
              <a:endParaRPr lang="en-US" altLang="ar-SA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53" name="Group 53">
            <a:extLst>
              <a:ext uri="{FF2B5EF4-FFF2-40B4-BE49-F238E27FC236}">
                <a16:creationId xmlns:a16="http://schemas.microsoft.com/office/drawing/2014/main" id="{3C343083-E51B-384E-8F24-C2012A56459B}"/>
              </a:ext>
            </a:extLst>
          </p:cNvPr>
          <p:cNvGrpSpPr>
            <a:grpSpLocks/>
          </p:cNvGrpSpPr>
          <p:nvPr/>
        </p:nvGrpSpPr>
        <p:grpSpPr bwMode="auto">
          <a:xfrm>
            <a:off x="8244971" y="4130341"/>
            <a:ext cx="2268538" cy="936625"/>
            <a:chOff x="4218" y="1947"/>
            <a:chExt cx="1429" cy="590"/>
          </a:xfrm>
        </p:grpSpPr>
        <p:grpSp>
          <p:nvGrpSpPr>
            <p:cNvPr id="154" name="Group 54">
              <a:extLst>
                <a:ext uri="{FF2B5EF4-FFF2-40B4-BE49-F238E27FC236}">
                  <a16:creationId xmlns:a16="http://schemas.microsoft.com/office/drawing/2014/main" id="{EB9D21F2-1A2C-DD4E-81B0-0F9E19248D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0" y="1947"/>
              <a:ext cx="1247" cy="590"/>
              <a:chOff x="317" y="2500"/>
              <a:chExt cx="1270" cy="590"/>
            </a:xfrm>
          </p:grpSpPr>
          <p:sp>
            <p:nvSpPr>
              <p:cNvPr id="156" name="Text Box 87">
                <a:extLst>
                  <a:ext uri="{FF2B5EF4-FFF2-40B4-BE49-F238E27FC236}">
                    <a16:creationId xmlns:a16="http://schemas.microsoft.com/office/drawing/2014/main" id="{0621DCF4-B0DA-B24F-AE9F-D1D35DA78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١٣ ــ  ١٦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57" name="Line 56">
                <a:extLst>
                  <a:ext uri="{FF2B5EF4-FFF2-40B4-BE49-F238E27FC236}">
                    <a16:creationId xmlns:a16="http://schemas.microsoft.com/office/drawing/2014/main" id="{823F10BD-FB0B-F14F-80E1-65C80D150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58" name="Text Box 87">
                <a:extLst>
                  <a:ext uri="{FF2B5EF4-FFF2-40B4-BE49-F238E27FC236}">
                    <a16:creationId xmlns:a16="http://schemas.microsoft.com/office/drawing/2014/main" id="{B6D2F3A0-37AB-8245-A96C-1626447C81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٣ ــ  ١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55" name="Text Box 87">
              <a:extLst>
                <a:ext uri="{FF2B5EF4-FFF2-40B4-BE49-F238E27FC236}">
                  <a16:creationId xmlns:a16="http://schemas.microsoft.com/office/drawing/2014/main" id="{6409ECFD-9811-484A-9406-F617169BB8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8" y="2097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59" name="Group 69">
            <a:extLst>
              <a:ext uri="{FF2B5EF4-FFF2-40B4-BE49-F238E27FC236}">
                <a16:creationId xmlns:a16="http://schemas.microsoft.com/office/drawing/2014/main" id="{92184CD0-AB97-1E45-A807-F585CBDECD89}"/>
              </a:ext>
            </a:extLst>
          </p:cNvPr>
          <p:cNvGrpSpPr>
            <a:grpSpLocks/>
          </p:cNvGrpSpPr>
          <p:nvPr/>
        </p:nvGrpSpPr>
        <p:grpSpPr bwMode="auto">
          <a:xfrm>
            <a:off x="8244971" y="5101891"/>
            <a:ext cx="2268538" cy="936625"/>
            <a:chOff x="4218" y="1947"/>
            <a:chExt cx="1429" cy="590"/>
          </a:xfrm>
        </p:grpSpPr>
        <p:grpSp>
          <p:nvGrpSpPr>
            <p:cNvPr id="160" name="Group 70">
              <a:extLst>
                <a:ext uri="{FF2B5EF4-FFF2-40B4-BE49-F238E27FC236}">
                  <a16:creationId xmlns:a16="http://schemas.microsoft.com/office/drawing/2014/main" id="{E70CC881-312D-864C-ACC4-F761C5D72C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0" y="1947"/>
              <a:ext cx="1247" cy="590"/>
              <a:chOff x="317" y="2500"/>
              <a:chExt cx="1270" cy="590"/>
            </a:xfrm>
          </p:grpSpPr>
          <p:sp>
            <p:nvSpPr>
              <p:cNvPr id="162" name="Text Box 87">
                <a:extLst>
                  <a:ext uri="{FF2B5EF4-FFF2-40B4-BE49-F238E27FC236}">
                    <a16:creationId xmlns:a16="http://schemas.microsoft.com/office/drawing/2014/main" id="{5010459D-0C22-014E-A9D1-EAE3708C4C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٢٢ ــ  ١٨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63" name="Line 72">
                <a:extLst>
                  <a:ext uri="{FF2B5EF4-FFF2-40B4-BE49-F238E27FC236}">
                    <a16:creationId xmlns:a16="http://schemas.microsoft.com/office/drawing/2014/main" id="{808AC89F-1896-4447-A416-6373DEFA13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64" name="Text Box 87">
                <a:extLst>
                  <a:ext uri="{FF2B5EF4-FFF2-40B4-BE49-F238E27FC236}">
                    <a16:creationId xmlns:a16="http://schemas.microsoft.com/office/drawing/2014/main" id="{6C001798-D386-1543-BBD1-FACE10D00C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٥ ــ ٣</a:t>
                </a:r>
                <a:endParaRPr lang="en-US" altLang="ar-SA" sz="2400" b="1" dirty="0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61" name="Text Box 87">
              <a:extLst>
                <a:ext uri="{FF2B5EF4-FFF2-40B4-BE49-F238E27FC236}">
                  <a16:creationId xmlns:a16="http://schemas.microsoft.com/office/drawing/2014/main" id="{E64614D2-C9D2-BC42-AE5E-870843AE0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8" y="2097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sp>
        <p:nvSpPr>
          <p:cNvPr id="165" name="Text Box 87">
            <a:extLst>
              <a:ext uri="{FF2B5EF4-FFF2-40B4-BE49-F238E27FC236}">
                <a16:creationId xmlns:a16="http://schemas.microsoft.com/office/drawing/2014/main" id="{99F867B2-1B06-BB48-A277-6C63EFC60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286" y="5688449"/>
            <a:ext cx="2306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2"/>
                </a:solidFill>
              </a:rPr>
              <a:t>المعدل </a:t>
            </a:r>
            <a:r>
              <a:rPr lang="ar-SA" altLang="ar-SA" sz="2400" b="1" dirty="0">
                <a:solidFill>
                  <a:srgbClr val="011893"/>
                </a:solidFill>
              </a:rPr>
              <a:t>ليس</a:t>
            </a:r>
            <a:r>
              <a:rPr lang="ar-SA" altLang="ar-SA" sz="2400" b="1" dirty="0">
                <a:solidFill>
                  <a:schemeClr val="accent2"/>
                </a:solidFill>
              </a:rPr>
              <a:t> ثابت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66" name="AutoShape 81">
            <a:extLst>
              <a:ext uri="{FF2B5EF4-FFF2-40B4-BE49-F238E27FC236}">
                <a16:creationId xmlns:a16="http://schemas.microsoft.com/office/drawing/2014/main" id="{942A3836-32E3-BE47-8875-7A2D5BCD214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52224" y="5788461"/>
            <a:ext cx="971550" cy="3238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EDF9A5"/>
          </a:solidFill>
          <a:ln w="9525">
            <a:solidFill>
              <a:srgbClr val="98A42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67" name="Text Box 87">
            <a:extLst>
              <a:ext uri="{FF2B5EF4-FFF2-40B4-BE49-F238E27FC236}">
                <a16:creationId xmlns:a16="http://schemas.microsoft.com/office/drawing/2014/main" id="{7BD9409F-98FA-0549-BDDE-A5F3C3AC4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424" y="5680511"/>
            <a:ext cx="208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2"/>
                </a:solidFill>
              </a:rPr>
              <a:t>الدالة </a:t>
            </a:r>
            <a:r>
              <a:rPr lang="ar-SA" altLang="ar-SA" sz="2400" b="1" dirty="0">
                <a:solidFill>
                  <a:srgbClr val="011893"/>
                </a:solidFill>
              </a:rPr>
              <a:t>غير</a:t>
            </a:r>
            <a:r>
              <a:rPr lang="ar-SA" altLang="ar-SA" sz="2400" b="1" dirty="0">
                <a:solidFill>
                  <a:schemeClr val="accent2"/>
                </a:solidFill>
              </a:rPr>
              <a:t> خطية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pic>
        <p:nvPicPr>
          <p:cNvPr id="168" name="Picture 83">
            <a:extLst>
              <a:ext uri="{FF2B5EF4-FFF2-40B4-BE49-F238E27FC236}">
                <a16:creationId xmlns:a16="http://schemas.microsoft.com/office/drawing/2014/main" id="{5F539D8A-F7E9-524E-9E6B-4610D9292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809" y="2446003"/>
            <a:ext cx="2003425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" name="Text Box 87">
            <a:extLst>
              <a:ext uri="{FF2B5EF4-FFF2-40B4-BE49-F238E27FC236}">
                <a16:creationId xmlns:a16="http://schemas.microsoft.com/office/drawing/2014/main" id="{9A544700-E90C-0944-92AF-A4B1CF189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321" y="2446003"/>
            <a:ext cx="722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=  ١</a:t>
            </a:r>
            <a:endParaRPr lang="en-US" altLang="ar-SA" sz="2400" b="1" dirty="0"/>
          </a:p>
        </p:txBody>
      </p:sp>
      <p:sp>
        <p:nvSpPr>
          <p:cNvPr id="170" name="Text Box 87">
            <a:extLst>
              <a:ext uri="{FF2B5EF4-FFF2-40B4-BE49-F238E27FC236}">
                <a16:creationId xmlns:a16="http://schemas.microsoft.com/office/drawing/2014/main" id="{73C4B717-C616-0748-845B-2C1083A45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7721" y="3431841"/>
            <a:ext cx="722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=  ٢</a:t>
            </a:r>
            <a:endParaRPr lang="en-US" altLang="ar-SA" sz="2400" b="1" dirty="0"/>
          </a:p>
        </p:txBody>
      </p:sp>
      <p:sp>
        <p:nvSpPr>
          <p:cNvPr id="171" name="Text Box 87">
            <a:extLst>
              <a:ext uri="{FF2B5EF4-FFF2-40B4-BE49-F238E27FC236}">
                <a16:creationId xmlns:a16="http://schemas.microsoft.com/office/drawing/2014/main" id="{B18D1CF2-81B4-174A-8A4E-4B80B828A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309" y="4411328"/>
            <a:ext cx="722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=  ١</a:t>
            </a:r>
            <a:endParaRPr lang="en-US" altLang="ar-SA" sz="2400" b="1" dirty="0"/>
          </a:p>
        </p:txBody>
      </p:sp>
      <p:grpSp>
        <p:nvGrpSpPr>
          <p:cNvPr id="172" name="Group 87">
            <a:extLst>
              <a:ext uri="{FF2B5EF4-FFF2-40B4-BE49-F238E27FC236}">
                <a16:creationId xmlns:a16="http://schemas.microsoft.com/office/drawing/2014/main" id="{F32B9EFE-9EE7-E946-98D4-EECB70DD70E8}"/>
              </a:ext>
            </a:extLst>
          </p:cNvPr>
          <p:cNvGrpSpPr>
            <a:grpSpLocks/>
          </p:cNvGrpSpPr>
          <p:nvPr/>
        </p:nvGrpSpPr>
        <p:grpSpPr bwMode="auto">
          <a:xfrm>
            <a:off x="7467096" y="5095541"/>
            <a:ext cx="757238" cy="936625"/>
            <a:chOff x="317" y="2500"/>
            <a:chExt cx="1270" cy="590"/>
          </a:xfrm>
        </p:grpSpPr>
        <p:sp>
          <p:nvSpPr>
            <p:cNvPr id="173" name="Text Box 87">
              <a:extLst>
                <a:ext uri="{FF2B5EF4-FFF2-40B4-BE49-F238E27FC236}">
                  <a16:creationId xmlns:a16="http://schemas.microsoft.com/office/drawing/2014/main" id="{8399747C-1F5F-064A-9C85-0143691FD7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500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chemeClr val="accent6">
                      <a:lumMod val="50000"/>
                    </a:schemeClr>
                  </a:solidFill>
                </a:rPr>
                <a:t>٤</a:t>
              </a:r>
              <a:endParaRPr lang="en-US" altLang="ar-SA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4" name="Line 89">
              <a:extLst>
                <a:ext uri="{FF2B5EF4-FFF2-40B4-BE49-F238E27FC236}">
                  <a16:creationId xmlns:a16="http://schemas.microsoft.com/office/drawing/2014/main" id="{71789813-0A8C-874C-902F-F501224C97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795"/>
              <a:ext cx="1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5" name="Text Box 87">
              <a:extLst>
                <a:ext uri="{FF2B5EF4-FFF2-40B4-BE49-F238E27FC236}">
                  <a16:creationId xmlns:a16="http://schemas.microsoft.com/office/drawing/2014/main" id="{14D47254-3AD7-AD44-BD2B-66899CC789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802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chemeClr val="accent6">
                      <a:lumMod val="50000"/>
                    </a:schemeClr>
                  </a:solidFill>
                </a:rPr>
                <a:t>٢</a:t>
              </a:r>
              <a:endParaRPr lang="en-US" altLang="ar-SA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76" name="Text Box 87">
            <a:extLst>
              <a:ext uri="{FF2B5EF4-FFF2-40B4-BE49-F238E27FC236}">
                <a16:creationId xmlns:a16="http://schemas.microsoft.com/office/drawing/2014/main" id="{E62F15F7-C604-9B47-BC13-682A11CD6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8596" y="5325728"/>
            <a:ext cx="722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/>
              <a:t>=  ٢</a:t>
            </a:r>
            <a:endParaRPr lang="en-US" altLang="ar-SA" sz="2400" b="1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88CA07D-3184-EA46-85F5-4D27D5844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057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6" grpId="0"/>
      <p:bldP spid="165" grpId="0"/>
      <p:bldP spid="167" grpId="0"/>
      <p:bldP spid="169" grpId="0"/>
      <p:bldP spid="170" grpId="0"/>
      <p:bldP spid="171" grpId="0"/>
      <p:bldP spid="1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446755" y="57369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</a:t>
            </a:r>
          </a:p>
        </p:txBody>
      </p:sp>
      <p:sp>
        <p:nvSpPr>
          <p:cNvPr id="109" name="Rectangle 2">
            <a:extLst>
              <a:ext uri="{FF2B5EF4-FFF2-40B4-BE49-F238E27FC236}">
                <a16:creationId xmlns:a16="http://schemas.microsoft.com/office/drawing/2014/main" id="{731961B4-9445-A74C-9096-7679C0255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7717" y="467979"/>
            <a:ext cx="6156325" cy="719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حدد إذا كانت كل دالة فيما يأتي خطية أم لا . </a:t>
            </a:r>
            <a:r>
              <a:rPr lang="ar-SA" altLang="ar-SA" sz="2400" b="1" dirty="0"/>
              <a:t>وفسر إجابتك .</a:t>
            </a:r>
            <a:endParaRPr lang="en-US" altLang="ar-SA" sz="2400" b="1" dirty="0"/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67FBD625-EDF7-EA49-8A7A-13E441F4C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9029" y="1368091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معدل التغير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grpSp>
        <p:nvGrpSpPr>
          <p:cNvPr id="111" name="Group 10">
            <a:extLst>
              <a:ext uri="{FF2B5EF4-FFF2-40B4-BE49-F238E27FC236}">
                <a16:creationId xmlns:a16="http://schemas.microsoft.com/office/drawing/2014/main" id="{85589CFD-70AF-3049-997C-D9FC3F87A373}"/>
              </a:ext>
            </a:extLst>
          </p:cNvPr>
          <p:cNvGrpSpPr>
            <a:grpSpLocks/>
          </p:cNvGrpSpPr>
          <p:nvPr/>
        </p:nvGrpSpPr>
        <p:grpSpPr bwMode="auto">
          <a:xfrm>
            <a:off x="8859504" y="1836404"/>
            <a:ext cx="1979613" cy="936625"/>
            <a:chOff x="4400" y="1502"/>
            <a:chExt cx="1247" cy="590"/>
          </a:xfrm>
        </p:grpSpPr>
        <p:grpSp>
          <p:nvGrpSpPr>
            <p:cNvPr id="112" name="Group 11">
              <a:extLst>
                <a:ext uri="{FF2B5EF4-FFF2-40B4-BE49-F238E27FC236}">
                  <a16:creationId xmlns:a16="http://schemas.microsoft.com/office/drawing/2014/main" id="{AB09EF77-BA69-6F4E-B9FB-199CA0F3BD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1" y="1502"/>
              <a:ext cx="1066" cy="590"/>
              <a:chOff x="317" y="2500"/>
              <a:chExt cx="1270" cy="590"/>
            </a:xfrm>
          </p:grpSpPr>
          <p:sp>
            <p:nvSpPr>
              <p:cNvPr id="114" name="Text Box 87">
                <a:extLst>
                  <a:ext uri="{FF2B5EF4-FFF2-40B4-BE49-F238E27FC236}">
                    <a16:creationId xmlns:a16="http://schemas.microsoft.com/office/drawing/2014/main" id="{F7179952-0EC9-AE40-9505-D0EB4852E6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١٥ ــ  ١١</a:t>
                </a:r>
                <a:endParaRPr lang="en-US" altLang="ar-SA" sz="2400" b="1" dirty="0">
                  <a:solidFill>
                    <a:srgbClr val="011893"/>
                  </a:solidFill>
                </a:endParaRPr>
              </a:p>
            </p:txBody>
          </p:sp>
          <p:sp>
            <p:nvSpPr>
              <p:cNvPr id="115" name="Line 13">
                <a:extLst>
                  <a:ext uri="{FF2B5EF4-FFF2-40B4-BE49-F238E27FC236}">
                    <a16:creationId xmlns:a16="http://schemas.microsoft.com/office/drawing/2014/main" id="{D917663F-597D-6B4D-BDBD-1F7F5290D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16" name="Text Box 87">
                <a:extLst>
                  <a:ext uri="{FF2B5EF4-FFF2-40B4-BE49-F238E27FC236}">
                    <a16:creationId xmlns:a16="http://schemas.microsoft.com/office/drawing/2014/main" id="{5A06AAA7-F2D5-564E-A6D7-B48998A429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ــ ٢ ــ ( ــ ٣ )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13" name="Text Box 87">
              <a:extLst>
                <a:ext uri="{FF2B5EF4-FFF2-40B4-BE49-F238E27FC236}">
                  <a16:creationId xmlns:a16="http://schemas.microsoft.com/office/drawing/2014/main" id="{9958C825-56A2-A44F-B086-9890FF280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" y="1652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17" name="Group 16">
            <a:extLst>
              <a:ext uri="{FF2B5EF4-FFF2-40B4-BE49-F238E27FC236}">
                <a16:creationId xmlns:a16="http://schemas.microsoft.com/office/drawing/2014/main" id="{EC0C2E53-EDB3-164C-89C9-3FEE9A1ACBEC}"/>
              </a:ext>
            </a:extLst>
          </p:cNvPr>
          <p:cNvGrpSpPr>
            <a:grpSpLocks/>
          </p:cNvGrpSpPr>
          <p:nvPr/>
        </p:nvGrpSpPr>
        <p:grpSpPr bwMode="auto">
          <a:xfrm>
            <a:off x="6122654" y="1850691"/>
            <a:ext cx="757238" cy="936625"/>
            <a:chOff x="317" y="2500"/>
            <a:chExt cx="1270" cy="590"/>
          </a:xfrm>
        </p:grpSpPr>
        <p:sp>
          <p:nvSpPr>
            <p:cNvPr id="118" name="Text Box 87">
              <a:extLst>
                <a:ext uri="{FF2B5EF4-FFF2-40B4-BE49-F238E27FC236}">
                  <a16:creationId xmlns:a16="http://schemas.microsoft.com/office/drawing/2014/main" id="{4B10C4E4-2CCF-F74A-BD67-FFC0CEC7D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500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٤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  <p:sp>
          <p:nvSpPr>
            <p:cNvPr id="119" name="Line 18">
              <a:extLst>
                <a:ext uri="{FF2B5EF4-FFF2-40B4-BE49-F238E27FC236}">
                  <a16:creationId xmlns:a16="http://schemas.microsoft.com/office/drawing/2014/main" id="{6796EB20-9388-9D49-B131-045E220383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795"/>
              <a:ext cx="1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0" name="Text Box 87">
              <a:extLst>
                <a:ext uri="{FF2B5EF4-FFF2-40B4-BE49-F238E27FC236}">
                  <a16:creationId xmlns:a16="http://schemas.microsoft.com/office/drawing/2014/main" id="{D7DCDA2B-2479-7A4B-96AA-E5D9470438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802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١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21" name="Group 20">
            <a:extLst>
              <a:ext uri="{FF2B5EF4-FFF2-40B4-BE49-F238E27FC236}">
                <a16:creationId xmlns:a16="http://schemas.microsoft.com/office/drawing/2014/main" id="{3E0D0C66-C63D-CA4D-B9BA-C16160E053BA}"/>
              </a:ext>
            </a:extLst>
          </p:cNvPr>
          <p:cNvGrpSpPr>
            <a:grpSpLocks/>
          </p:cNvGrpSpPr>
          <p:nvPr/>
        </p:nvGrpSpPr>
        <p:grpSpPr bwMode="auto">
          <a:xfrm>
            <a:off x="6878304" y="1836404"/>
            <a:ext cx="1979613" cy="936625"/>
            <a:chOff x="3152" y="1502"/>
            <a:chExt cx="1247" cy="590"/>
          </a:xfrm>
        </p:grpSpPr>
        <p:grpSp>
          <p:nvGrpSpPr>
            <p:cNvPr id="122" name="Group 21">
              <a:extLst>
                <a:ext uri="{FF2B5EF4-FFF2-40B4-BE49-F238E27FC236}">
                  <a16:creationId xmlns:a16="http://schemas.microsoft.com/office/drawing/2014/main" id="{E7A4BC57-E3CB-4040-B5D1-46EF79A2DF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3" y="1502"/>
              <a:ext cx="1066" cy="590"/>
              <a:chOff x="317" y="2500"/>
              <a:chExt cx="1270" cy="590"/>
            </a:xfrm>
          </p:grpSpPr>
          <p:sp>
            <p:nvSpPr>
              <p:cNvPr id="124" name="Text Box 87">
                <a:extLst>
                  <a:ext uri="{FF2B5EF4-FFF2-40B4-BE49-F238E27FC236}">
                    <a16:creationId xmlns:a16="http://schemas.microsoft.com/office/drawing/2014/main" id="{9063EA13-6B75-1F49-949C-1141BF1FC1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١٥ ــ ١١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5" name="Line 23">
                <a:extLst>
                  <a:ext uri="{FF2B5EF4-FFF2-40B4-BE49-F238E27FC236}">
                    <a16:creationId xmlns:a16="http://schemas.microsoft.com/office/drawing/2014/main" id="{7D01354F-B662-EF44-B800-2A88AA350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" name="Text Box 87">
                <a:extLst>
                  <a:ext uri="{FF2B5EF4-FFF2-40B4-BE49-F238E27FC236}">
                    <a16:creationId xmlns:a16="http://schemas.microsoft.com/office/drawing/2014/main" id="{4E4EB92C-0DC0-BB4D-8F53-250DC9B85D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ــ ٢ + ٣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23" name="Text Box 87">
              <a:extLst>
                <a:ext uri="{FF2B5EF4-FFF2-40B4-BE49-F238E27FC236}">
                  <a16:creationId xmlns:a16="http://schemas.microsoft.com/office/drawing/2014/main" id="{37F62D1E-C1FC-9B48-8C7C-BC522651EA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1652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chemeClr val="accent2"/>
                  </a:solidFill>
                </a:rPr>
                <a:t>=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27" name="Group 26">
            <a:extLst>
              <a:ext uri="{FF2B5EF4-FFF2-40B4-BE49-F238E27FC236}">
                <a16:creationId xmlns:a16="http://schemas.microsoft.com/office/drawing/2014/main" id="{3DC9D1A7-E989-A943-978F-8610ED2AB923}"/>
              </a:ext>
            </a:extLst>
          </p:cNvPr>
          <p:cNvGrpSpPr>
            <a:grpSpLocks/>
          </p:cNvGrpSpPr>
          <p:nvPr/>
        </p:nvGrpSpPr>
        <p:grpSpPr bwMode="auto">
          <a:xfrm>
            <a:off x="8570579" y="2830179"/>
            <a:ext cx="2268538" cy="936625"/>
            <a:chOff x="4218" y="1947"/>
            <a:chExt cx="1429" cy="590"/>
          </a:xfrm>
        </p:grpSpPr>
        <p:grpSp>
          <p:nvGrpSpPr>
            <p:cNvPr id="128" name="Group 27">
              <a:extLst>
                <a:ext uri="{FF2B5EF4-FFF2-40B4-BE49-F238E27FC236}">
                  <a16:creationId xmlns:a16="http://schemas.microsoft.com/office/drawing/2014/main" id="{A83FC98D-4421-5746-8182-C7AF4CA0AD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0" y="1947"/>
              <a:ext cx="1247" cy="590"/>
              <a:chOff x="317" y="2500"/>
              <a:chExt cx="1270" cy="590"/>
            </a:xfrm>
          </p:grpSpPr>
          <p:sp>
            <p:nvSpPr>
              <p:cNvPr id="130" name="Text Box 87">
                <a:extLst>
                  <a:ext uri="{FF2B5EF4-FFF2-40B4-BE49-F238E27FC236}">
                    <a16:creationId xmlns:a16="http://schemas.microsoft.com/office/drawing/2014/main" id="{F63DB1CB-365C-714E-9B18-178EA8FCB3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١٩ ــ  ١٥</a:t>
                </a:r>
                <a:endParaRPr lang="en-US" altLang="ar-SA" sz="2400" b="1" dirty="0">
                  <a:solidFill>
                    <a:srgbClr val="011893"/>
                  </a:solidFill>
                </a:endParaRPr>
              </a:p>
            </p:txBody>
          </p:sp>
          <p:sp>
            <p:nvSpPr>
              <p:cNvPr id="131" name="Line 29">
                <a:extLst>
                  <a:ext uri="{FF2B5EF4-FFF2-40B4-BE49-F238E27FC236}">
                    <a16:creationId xmlns:a16="http://schemas.microsoft.com/office/drawing/2014/main" id="{668A85EC-B6B4-164F-A2BA-721984C12B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2" name="Text Box 87">
                <a:extLst>
                  <a:ext uri="{FF2B5EF4-FFF2-40B4-BE49-F238E27FC236}">
                    <a16:creationId xmlns:a16="http://schemas.microsoft.com/office/drawing/2014/main" id="{9256B262-A640-D042-8FA9-C54C538C74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ــ ١ ــ ( ــ ٢ )</a:t>
                </a:r>
                <a:endParaRPr lang="en-US" altLang="ar-SA" sz="2400" b="1" dirty="0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29" name="Text Box 87">
              <a:extLst>
                <a:ext uri="{FF2B5EF4-FFF2-40B4-BE49-F238E27FC236}">
                  <a16:creationId xmlns:a16="http://schemas.microsoft.com/office/drawing/2014/main" id="{B3D01415-9D26-F44A-B0AA-B809DB9582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8" y="2097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chemeClr val="accent2"/>
                  </a:solidFill>
                </a:rPr>
                <a:t>=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33" name="Group 32">
            <a:extLst>
              <a:ext uri="{FF2B5EF4-FFF2-40B4-BE49-F238E27FC236}">
                <a16:creationId xmlns:a16="http://schemas.microsoft.com/office/drawing/2014/main" id="{4CDEC239-1503-A240-BE70-221D4F4DF558}"/>
              </a:ext>
            </a:extLst>
          </p:cNvPr>
          <p:cNvGrpSpPr>
            <a:grpSpLocks/>
          </p:cNvGrpSpPr>
          <p:nvPr/>
        </p:nvGrpSpPr>
        <p:grpSpPr bwMode="auto">
          <a:xfrm>
            <a:off x="5835317" y="2844466"/>
            <a:ext cx="757237" cy="936625"/>
            <a:chOff x="317" y="2500"/>
            <a:chExt cx="1270" cy="590"/>
          </a:xfrm>
        </p:grpSpPr>
        <p:sp>
          <p:nvSpPr>
            <p:cNvPr id="134" name="Text Box 87">
              <a:extLst>
                <a:ext uri="{FF2B5EF4-FFF2-40B4-BE49-F238E27FC236}">
                  <a16:creationId xmlns:a16="http://schemas.microsoft.com/office/drawing/2014/main" id="{EAAA18CB-04B2-DA49-9611-2DEA60A52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500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٤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  <p:sp>
          <p:nvSpPr>
            <p:cNvPr id="135" name="Line 34">
              <a:extLst>
                <a:ext uri="{FF2B5EF4-FFF2-40B4-BE49-F238E27FC236}">
                  <a16:creationId xmlns:a16="http://schemas.microsoft.com/office/drawing/2014/main" id="{CE6BA61F-A9CD-E44F-9A24-F9071A334D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795"/>
              <a:ext cx="1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6" name="Text Box 87">
              <a:extLst>
                <a:ext uri="{FF2B5EF4-FFF2-40B4-BE49-F238E27FC236}">
                  <a16:creationId xmlns:a16="http://schemas.microsoft.com/office/drawing/2014/main" id="{4E13D51B-3EB3-A149-BEFD-851BE97889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802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١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37" name="Group 36">
            <a:extLst>
              <a:ext uri="{FF2B5EF4-FFF2-40B4-BE49-F238E27FC236}">
                <a16:creationId xmlns:a16="http://schemas.microsoft.com/office/drawing/2014/main" id="{D7AE0287-889C-E545-9651-CA9E7B6CAB3F}"/>
              </a:ext>
            </a:extLst>
          </p:cNvPr>
          <p:cNvGrpSpPr>
            <a:grpSpLocks/>
          </p:cNvGrpSpPr>
          <p:nvPr/>
        </p:nvGrpSpPr>
        <p:grpSpPr bwMode="auto">
          <a:xfrm>
            <a:off x="6590967" y="2830179"/>
            <a:ext cx="1979612" cy="936625"/>
            <a:chOff x="3152" y="1502"/>
            <a:chExt cx="1247" cy="590"/>
          </a:xfrm>
        </p:grpSpPr>
        <p:grpSp>
          <p:nvGrpSpPr>
            <p:cNvPr id="138" name="Group 37">
              <a:extLst>
                <a:ext uri="{FF2B5EF4-FFF2-40B4-BE49-F238E27FC236}">
                  <a16:creationId xmlns:a16="http://schemas.microsoft.com/office/drawing/2014/main" id="{60E2EDC1-B095-8F46-A1F9-FA65DE7241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3" y="1502"/>
              <a:ext cx="1066" cy="590"/>
              <a:chOff x="317" y="2500"/>
              <a:chExt cx="1270" cy="590"/>
            </a:xfrm>
          </p:grpSpPr>
          <p:sp>
            <p:nvSpPr>
              <p:cNvPr id="140" name="Text Box 87">
                <a:extLst>
                  <a:ext uri="{FF2B5EF4-FFF2-40B4-BE49-F238E27FC236}">
                    <a16:creationId xmlns:a16="http://schemas.microsoft.com/office/drawing/2014/main" id="{226E3ABB-8E1A-EB46-BF34-6049693256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١٩ ــ ١٥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1" name="Line 39">
                <a:extLst>
                  <a:ext uri="{FF2B5EF4-FFF2-40B4-BE49-F238E27FC236}">
                    <a16:creationId xmlns:a16="http://schemas.microsoft.com/office/drawing/2014/main" id="{EF599197-F0EE-3843-9634-CB28E4B23E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2" name="Text Box 87">
                <a:extLst>
                  <a:ext uri="{FF2B5EF4-FFF2-40B4-BE49-F238E27FC236}">
                    <a16:creationId xmlns:a16="http://schemas.microsoft.com/office/drawing/2014/main" id="{0BD8A04F-2BA8-154B-8F78-EF198E449D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ــ ١ + ٢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39" name="Text Box 87">
              <a:extLst>
                <a:ext uri="{FF2B5EF4-FFF2-40B4-BE49-F238E27FC236}">
                  <a16:creationId xmlns:a16="http://schemas.microsoft.com/office/drawing/2014/main" id="{0ED2FC0E-CC77-ED41-92F6-2FF432E11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1652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chemeClr val="accent2"/>
                  </a:solidFill>
                </a:rPr>
                <a:t>=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43" name="Group 42">
            <a:extLst>
              <a:ext uri="{FF2B5EF4-FFF2-40B4-BE49-F238E27FC236}">
                <a16:creationId xmlns:a16="http://schemas.microsoft.com/office/drawing/2014/main" id="{E74E767F-B2A9-6146-823D-060BB8C79039}"/>
              </a:ext>
            </a:extLst>
          </p:cNvPr>
          <p:cNvGrpSpPr>
            <a:grpSpLocks/>
          </p:cNvGrpSpPr>
          <p:nvPr/>
        </p:nvGrpSpPr>
        <p:grpSpPr bwMode="auto">
          <a:xfrm>
            <a:off x="5703554" y="3816016"/>
            <a:ext cx="757238" cy="936625"/>
            <a:chOff x="317" y="2500"/>
            <a:chExt cx="1270" cy="590"/>
          </a:xfrm>
        </p:grpSpPr>
        <p:sp>
          <p:nvSpPr>
            <p:cNvPr id="144" name="Text Box 87">
              <a:extLst>
                <a:ext uri="{FF2B5EF4-FFF2-40B4-BE49-F238E27FC236}">
                  <a16:creationId xmlns:a16="http://schemas.microsoft.com/office/drawing/2014/main" id="{BC4CC1FC-4024-DA46-A8CB-F1CAAA5F2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500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٤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  <p:sp>
          <p:nvSpPr>
            <p:cNvPr id="145" name="Line 44">
              <a:extLst>
                <a:ext uri="{FF2B5EF4-FFF2-40B4-BE49-F238E27FC236}">
                  <a16:creationId xmlns:a16="http://schemas.microsoft.com/office/drawing/2014/main" id="{2383E0B0-FF41-7B45-84F5-67AA948778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795"/>
              <a:ext cx="1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6" name="Text Box 87">
              <a:extLst>
                <a:ext uri="{FF2B5EF4-FFF2-40B4-BE49-F238E27FC236}">
                  <a16:creationId xmlns:a16="http://schemas.microsoft.com/office/drawing/2014/main" id="{4985FF7F-AF07-0B42-AB77-1E3B03ABA0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802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٢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47" name="Group 46">
            <a:extLst>
              <a:ext uri="{FF2B5EF4-FFF2-40B4-BE49-F238E27FC236}">
                <a16:creationId xmlns:a16="http://schemas.microsoft.com/office/drawing/2014/main" id="{1D8031C0-2B88-AE4F-883E-B8AD48AB6837}"/>
              </a:ext>
            </a:extLst>
          </p:cNvPr>
          <p:cNvGrpSpPr>
            <a:grpSpLocks/>
          </p:cNvGrpSpPr>
          <p:nvPr/>
        </p:nvGrpSpPr>
        <p:grpSpPr bwMode="auto">
          <a:xfrm>
            <a:off x="8570579" y="3773154"/>
            <a:ext cx="2268538" cy="936625"/>
            <a:chOff x="4218" y="1947"/>
            <a:chExt cx="1429" cy="590"/>
          </a:xfrm>
        </p:grpSpPr>
        <p:grpSp>
          <p:nvGrpSpPr>
            <p:cNvPr id="148" name="Group 47">
              <a:extLst>
                <a:ext uri="{FF2B5EF4-FFF2-40B4-BE49-F238E27FC236}">
                  <a16:creationId xmlns:a16="http://schemas.microsoft.com/office/drawing/2014/main" id="{447A16DD-66F3-7747-83D8-653D1A6E84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0" y="1947"/>
              <a:ext cx="1247" cy="590"/>
              <a:chOff x="317" y="2500"/>
              <a:chExt cx="1270" cy="590"/>
            </a:xfrm>
          </p:grpSpPr>
          <p:sp>
            <p:nvSpPr>
              <p:cNvPr id="150" name="Text Box 87">
                <a:extLst>
                  <a:ext uri="{FF2B5EF4-FFF2-40B4-BE49-F238E27FC236}">
                    <a16:creationId xmlns:a16="http://schemas.microsoft.com/office/drawing/2014/main" id="{62EF8A68-CDCA-8E45-99D8-C446936FFC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٢٣ ــ  ١٩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51" name="Line 49">
                <a:extLst>
                  <a:ext uri="{FF2B5EF4-FFF2-40B4-BE49-F238E27FC236}">
                    <a16:creationId xmlns:a16="http://schemas.microsoft.com/office/drawing/2014/main" id="{AD5A2D05-2D53-0543-AE2E-FD6C224F8B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52" name="Text Box 87">
                <a:extLst>
                  <a:ext uri="{FF2B5EF4-FFF2-40B4-BE49-F238E27FC236}">
                    <a16:creationId xmlns:a16="http://schemas.microsoft.com/office/drawing/2014/main" id="{147DF380-D76A-E84E-9059-617118FB28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١ ــ ( ــ ١ )</a:t>
                </a:r>
                <a:endParaRPr lang="en-US" altLang="ar-SA" sz="2400" b="1" dirty="0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49" name="Text Box 87">
              <a:extLst>
                <a:ext uri="{FF2B5EF4-FFF2-40B4-BE49-F238E27FC236}">
                  <a16:creationId xmlns:a16="http://schemas.microsoft.com/office/drawing/2014/main" id="{7DBBDC32-FB89-9F48-992F-336E9B4FBA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8" y="2097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53" name="Group 52">
            <a:extLst>
              <a:ext uri="{FF2B5EF4-FFF2-40B4-BE49-F238E27FC236}">
                <a16:creationId xmlns:a16="http://schemas.microsoft.com/office/drawing/2014/main" id="{010D9F2D-6C74-9D46-A60E-EE80F4DCF8EF}"/>
              </a:ext>
            </a:extLst>
          </p:cNvPr>
          <p:cNvGrpSpPr>
            <a:grpSpLocks/>
          </p:cNvGrpSpPr>
          <p:nvPr/>
        </p:nvGrpSpPr>
        <p:grpSpPr bwMode="auto">
          <a:xfrm>
            <a:off x="8570579" y="4744704"/>
            <a:ext cx="2268538" cy="936625"/>
            <a:chOff x="4218" y="1947"/>
            <a:chExt cx="1429" cy="590"/>
          </a:xfrm>
        </p:grpSpPr>
        <p:grpSp>
          <p:nvGrpSpPr>
            <p:cNvPr id="154" name="Group 53">
              <a:extLst>
                <a:ext uri="{FF2B5EF4-FFF2-40B4-BE49-F238E27FC236}">
                  <a16:creationId xmlns:a16="http://schemas.microsoft.com/office/drawing/2014/main" id="{5950C8F0-469C-2F43-A93C-3190410228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0" y="1947"/>
              <a:ext cx="1247" cy="590"/>
              <a:chOff x="317" y="2500"/>
              <a:chExt cx="1270" cy="590"/>
            </a:xfrm>
          </p:grpSpPr>
          <p:sp>
            <p:nvSpPr>
              <p:cNvPr id="156" name="Text Box 87">
                <a:extLst>
                  <a:ext uri="{FF2B5EF4-FFF2-40B4-BE49-F238E27FC236}">
                    <a16:creationId xmlns:a16="http://schemas.microsoft.com/office/drawing/2014/main" id="{F5640EFD-7893-AD44-9D9D-A78A04E757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٢٧ ــ  ٢٣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57" name="Line 55">
                <a:extLst>
                  <a:ext uri="{FF2B5EF4-FFF2-40B4-BE49-F238E27FC236}">
                    <a16:creationId xmlns:a16="http://schemas.microsoft.com/office/drawing/2014/main" id="{BD75ACC3-9553-8743-A9AA-C02A9F9849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58" name="Text Box 87">
                <a:extLst>
                  <a:ext uri="{FF2B5EF4-FFF2-40B4-BE49-F238E27FC236}">
                    <a16:creationId xmlns:a16="http://schemas.microsoft.com/office/drawing/2014/main" id="{2AD1099E-F5FE-A346-BB2E-210FCB9842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٢ ــ ١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55" name="Text Box 87">
              <a:extLst>
                <a:ext uri="{FF2B5EF4-FFF2-40B4-BE49-F238E27FC236}">
                  <a16:creationId xmlns:a16="http://schemas.microsoft.com/office/drawing/2014/main" id="{C7DC648C-D9B0-5E4B-8131-831AF41FAE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8" y="2097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sp>
        <p:nvSpPr>
          <p:cNvPr id="159" name="Text Box 87">
            <a:extLst>
              <a:ext uri="{FF2B5EF4-FFF2-40B4-BE49-F238E27FC236}">
                <a16:creationId xmlns:a16="http://schemas.microsoft.com/office/drawing/2014/main" id="{7D51C35C-FF8A-B34B-9C2F-201BD80DA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2629" y="5840079"/>
            <a:ext cx="2306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المعدل ليس ثابت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60" name="AutoShape 59">
            <a:extLst>
              <a:ext uri="{FF2B5EF4-FFF2-40B4-BE49-F238E27FC236}">
                <a16:creationId xmlns:a16="http://schemas.microsoft.com/office/drawing/2014/main" id="{54A0DD03-040D-9A47-9125-20463220815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54567" y="5940091"/>
            <a:ext cx="971550" cy="3238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EDF9A5"/>
          </a:solidFill>
          <a:ln w="9525">
            <a:solidFill>
              <a:srgbClr val="98A42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FF67965B-1A4B-3C47-AFB3-5F03D14DB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3767" y="5832141"/>
            <a:ext cx="208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C00000"/>
                </a:solidFill>
              </a:rPr>
              <a:t>الدالة غير خطية</a:t>
            </a:r>
            <a:endParaRPr lang="en-US" altLang="ar-SA" sz="2400" b="1">
              <a:solidFill>
                <a:srgbClr val="C00000"/>
              </a:solidFill>
            </a:endParaRPr>
          </a:p>
        </p:txBody>
      </p:sp>
      <p:sp>
        <p:nvSpPr>
          <p:cNvPr id="162" name="Text Box 87">
            <a:extLst>
              <a:ext uri="{FF2B5EF4-FFF2-40B4-BE49-F238E27FC236}">
                <a16:creationId xmlns:a16="http://schemas.microsoft.com/office/drawing/2014/main" id="{D5C7EBA3-BFC7-4C46-99FB-0973E0F7E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1929" y="2088816"/>
            <a:ext cx="722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=  ٤</a:t>
            </a:r>
            <a:endParaRPr lang="en-US" altLang="ar-SA" sz="2400" b="1">
              <a:solidFill>
                <a:srgbClr val="006600"/>
              </a:solidFill>
            </a:endParaRPr>
          </a:p>
        </p:txBody>
      </p:sp>
      <p:sp>
        <p:nvSpPr>
          <p:cNvPr id="163" name="Text Box 87">
            <a:extLst>
              <a:ext uri="{FF2B5EF4-FFF2-40B4-BE49-F238E27FC236}">
                <a16:creationId xmlns:a16="http://schemas.microsoft.com/office/drawing/2014/main" id="{0104E6DD-4B46-2D47-AA88-718566B51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6642" y="4054141"/>
            <a:ext cx="722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=  ٢</a:t>
            </a:r>
            <a:endParaRPr lang="en-US" altLang="ar-SA" sz="2400" b="1">
              <a:solidFill>
                <a:srgbClr val="006600"/>
              </a:solidFill>
            </a:endParaRPr>
          </a:p>
        </p:txBody>
      </p:sp>
      <p:grpSp>
        <p:nvGrpSpPr>
          <p:cNvPr id="164" name="Group 65">
            <a:extLst>
              <a:ext uri="{FF2B5EF4-FFF2-40B4-BE49-F238E27FC236}">
                <a16:creationId xmlns:a16="http://schemas.microsoft.com/office/drawing/2014/main" id="{8550AC30-C719-9749-AC56-EB56335A02A6}"/>
              </a:ext>
            </a:extLst>
          </p:cNvPr>
          <p:cNvGrpSpPr>
            <a:grpSpLocks/>
          </p:cNvGrpSpPr>
          <p:nvPr/>
        </p:nvGrpSpPr>
        <p:grpSpPr bwMode="auto">
          <a:xfrm>
            <a:off x="7792704" y="4738354"/>
            <a:ext cx="757238" cy="936625"/>
            <a:chOff x="317" y="2500"/>
            <a:chExt cx="1270" cy="590"/>
          </a:xfrm>
        </p:grpSpPr>
        <p:sp>
          <p:nvSpPr>
            <p:cNvPr id="165" name="Text Box 87">
              <a:extLst>
                <a:ext uri="{FF2B5EF4-FFF2-40B4-BE49-F238E27FC236}">
                  <a16:creationId xmlns:a16="http://schemas.microsoft.com/office/drawing/2014/main" id="{C3B54777-6331-AC42-8793-7DC05DA17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500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chemeClr val="accent6">
                      <a:lumMod val="50000"/>
                    </a:schemeClr>
                  </a:solidFill>
                </a:rPr>
                <a:t>٤</a:t>
              </a:r>
              <a:endParaRPr lang="en-US" altLang="ar-SA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66" name="Line 67">
              <a:extLst>
                <a:ext uri="{FF2B5EF4-FFF2-40B4-BE49-F238E27FC236}">
                  <a16:creationId xmlns:a16="http://schemas.microsoft.com/office/drawing/2014/main" id="{91AAF4FB-8C2D-2540-85FE-B8893FF65E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795"/>
              <a:ext cx="1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67" name="Text Box 87">
              <a:extLst>
                <a:ext uri="{FF2B5EF4-FFF2-40B4-BE49-F238E27FC236}">
                  <a16:creationId xmlns:a16="http://schemas.microsoft.com/office/drawing/2014/main" id="{CF0B8B30-A7DF-0843-A0E7-CDA329A30B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802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chemeClr val="accent6">
                      <a:lumMod val="50000"/>
                    </a:schemeClr>
                  </a:solidFill>
                </a:rPr>
                <a:t>١</a:t>
              </a:r>
              <a:endParaRPr lang="en-US" altLang="ar-SA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68" name="Text Box 87">
            <a:extLst>
              <a:ext uri="{FF2B5EF4-FFF2-40B4-BE49-F238E27FC236}">
                <a16:creationId xmlns:a16="http://schemas.microsoft.com/office/drawing/2014/main" id="{2BF8E234-4CEF-2C44-A6E4-0DE7E832C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204" y="4968541"/>
            <a:ext cx="722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=  ٤</a:t>
            </a:r>
            <a:endParaRPr lang="en-US" altLang="ar-SA" sz="2400" b="1">
              <a:solidFill>
                <a:srgbClr val="006600"/>
              </a:solidFill>
            </a:endParaRPr>
          </a:p>
        </p:txBody>
      </p:sp>
      <p:pic>
        <p:nvPicPr>
          <p:cNvPr id="170" name="Picture 71">
            <a:extLst>
              <a:ext uri="{FF2B5EF4-FFF2-40B4-BE49-F238E27FC236}">
                <a16:creationId xmlns:a16="http://schemas.microsoft.com/office/drawing/2014/main" id="{FAEED34C-3FAA-FC47-B097-7EBDCD381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54" y="2123741"/>
            <a:ext cx="1897063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1" name="Group 72">
            <a:extLst>
              <a:ext uri="{FF2B5EF4-FFF2-40B4-BE49-F238E27FC236}">
                <a16:creationId xmlns:a16="http://schemas.microsoft.com/office/drawing/2014/main" id="{B5799581-9A19-AE4F-9DD4-C8078E26F223}"/>
              </a:ext>
            </a:extLst>
          </p:cNvPr>
          <p:cNvGrpSpPr>
            <a:grpSpLocks/>
          </p:cNvGrpSpPr>
          <p:nvPr/>
        </p:nvGrpSpPr>
        <p:grpSpPr bwMode="auto">
          <a:xfrm>
            <a:off x="6590967" y="3779504"/>
            <a:ext cx="1979612" cy="936625"/>
            <a:chOff x="3152" y="1502"/>
            <a:chExt cx="1247" cy="590"/>
          </a:xfrm>
        </p:grpSpPr>
        <p:grpSp>
          <p:nvGrpSpPr>
            <p:cNvPr id="172" name="Group 73">
              <a:extLst>
                <a:ext uri="{FF2B5EF4-FFF2-40B4-BE49-F238E27FC236}">
                  <a16:creationId xmlns:a16="http://schemas.microsoft.com/office/drawing/2014/main" id="{C230D3D1-6860-144F-9A89-7FAA4535C2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3" y="1502"/>
              <a:ext cx="1066" cy="590"/>
              <a:chOff x="317" y="2500"/>
              <a:chExt cx="1270" cy="590"/>
            </a:xfrm>
          </p:grpSpPr>
          <p:sp>
            <p:nvSpPr>
              <p:cNvPr id="174" name="Text Box 87">
                <a:extLst>
                  <a:ext uri="{FF2B5EF4-FFF2-40B4-BE49-F238E27FC236}">
                    <a16:creationId xmlns:a16="http://schemas.microsoft.com/office/drawing/2014/main" id="{09BFFC1D-5183-4747-90DD-9ED6932B0A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٢٣ ــ  ١٩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5" name="Line 75">
                <a:extLst>
                  <a:ext uri="{FF2B5EF4-FFF2-40B4-BE49-F238E27FC236}">
                    <a16:creationId xmlns:a16="http://schemas.microsoft.com/office/drawing/2014/main" id="{5904F06D-669E-FE49-AA34-CE20D01580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6" name="Text Box 87">
                <a:extLst>
                  <a:ext uri="{FF2B5EF4-FFF2-40B4-BE49-F238E27FC236}">
                    <a16:creationId xmlns:a16="http://schemas.microsoft.com/office/drawing/2014/main" id="{B01BE3D3-090B-F342-B8D9-7169A4B18E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١ + ١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73" name="Text Box 87">
              <a:extLst>
                <a:ext uri="{FF2B5EF4-FFF2-40B4-BE49-F238E27FC236}">
                  <a16:creationId xmlns:a16="http://schemas.microsoft.com/office/drawing/2014/main" id="{51BB944E-8210-DE49-9938-B14B4C958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1652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chemeClr val="accent2"/>
                  </a:solidFill>
                </a:rPr>
                <a:t>=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177" name="Text Box 87">
            <a:extLst>
              <a:ext uri="{FF2B5EF4-FFF2-40B4-BE49-F238E27FC236}">
                <a16:creationId xmlns:a16="http://schemas.microsoft.com/office/drawing/2014/main" id="{E81CED91-FAEB-CA4A-AF0A-B5F213E83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129" y="3088941"/>
            <a:ext cx="722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6600"/>
                </a:solidFill>
              </a:rPr>
              <a:t>=  ٤</a:t>
            </a:r>
            <a:endParaRPr lang="en-US" altLang="ar-SA" sz="2400" b="1">
              <a:solidFill>
                <a:srgbClr val="006600"/>
              </a:solidFill>
            </a:endParaRPr>
          </a:p>
        </p:txBody>
      </p:sp>
      <p:sp>
        <p:nvSpPr>
          <p:cNvPr id="178" name="Text Box 58">
            <a:extLst>
              <a:ext uri="{FF2B5EF4-FFF2-40B4-BE49-F238E27FC236}">
                <a16:creationId xmlns:a16="http://schemas.microsoft.com/office/drawing/2014/main" id="{A617A265-704C-7741-ABF3-C97804D0B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7732" y="1334627"/>
            <a:ext cx="370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معدلات التغير الثابتة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79" name="مربع نص 71">
            <a:extLst>
              <a:ext uri="{FF2B5EF4-FFF2-40B4-BE49-F238E27FC236}">
                <a16:creationId xmlns:a16="http://schemas.microsoft.com/office/drawing/2014/main" id="{7AA35A44-58AC-5046-851E-7AE1DF152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2552" y="1453018"/>
            <a:ext cx="12954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/>
              <a:t>٣أ/ صـ ٧٨</a:t>
            </a:r>
          </a:p>
        </p:txBody>
      </p:sp>
      <p:sp>
        <p:nvSpPr>
          <p:cNvPr id="180" name="سهم منحني إلى اليمين 179">
            <a:extLst>
              <a:ext uri="{FF2B5EF4-FFF2-40B4-BE49-F238E27FC236}">
                <a16:creationId xmlns:a16="http://schemas.microsoft.com/office/drawing/2014/main" id="{46D05398-CBC6-A44F-BEBD-D2FC74087C3E}"/>
              </a:ext>
            </a:extLst>
          </p:cNvPr>
          <p:cNvSpPr/>
          <p:nvPr/>
        </p:nvSpPr>
        <p:spPr>
          <a:xfrm flipV="1">
            <a:off x="2396792" y="2961941"/>
            <a:ext cx="327025" cy="571500"/>
          </a:xfrm>
          <a:prstGeom prst="curv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81" name="سهم منحني إلى اليمين 180">
            <a:extLst>
              <a:ext uri="{FF2B5EF4-FFF2-40B4-BE49-F238E27FC236}">
                <a16:creationId xmlns:a16="http://schemas.microsoft.com/office/drawing/2014/main" id="{8CEB5E57-D200-0C4D-ACA1-064FFAE9E22A}"/>
              </a:ext>
            </a:extLst>
          </p:cNvPr>
          <p:cNvSpPr/>
          <p:nvPr/>
        </p:nvSpPr>
        <p:spPr>
          <a:xfrm flipH="1" flipV="1">
            <a:off x="4366879" y="2801604"/>
            <a:ext cx="309563" cy="628650"/>
          </a:xfrm>
          <a:prstGeom prst="curv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82" name="سهم منحني إلى اليمين 181">
            <a:extLst>
              <a:ext uri="{FF2B5EF4-FFF2-40B4-BE49-F238E27FC236}">
                <a16:creationId xmlns:a16="http://schemas.microsoft.com/office/drawing/2014/main" id="{DC101837-DE22-C34B-84E9-25CEC28AD76D}"/>
              </a:ext>
            </a:extLst>
          </p:cNvPr>
          <p:cNvSpPr/>
          <p:nvPr/>
        </p:nvSpPr>
        <p:spPr>
          <a:xfrm flipH="1" flipV="1">
            <a:off x="4374817" y="3465179"/>
            <a:ext cx="309562" cy="628650"/>
          </a:xfrm>
          <a:prstGeom prst="curv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83" name="سهم منحني إلى اليمين 182">
            <a:extLst>
              <a:ext uri="{FF2B5EF4-FFF2-40B4-BE49-F238E27FC236}">
                <a16:creationId xmlns:a16="http://schemas.microsoft.com/office/drawing/2014/main" id="{F3094901-D16A-0A41-BD62-16DAB57A6211}"/>
              </a:ext>
            </a:extLst>
          </p:cNvPr>
          <p:cNvSpPr/>
          <p:nvPr/>
        </p:nvSpPr>
        <p:spPr>
          <a:xfrm flipV="1">
            <a:off x="2412667" y="3592179"/>
            <a:ext cx="327025" cy="490537"/>
          </a:xfrm>
          <a:prstGeom prst="curv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84" name="سهم منحني إلى اليمين 183">
            <a:extLst>
              <a:ext uri="{FF2B5EF4-FFF2-40B4-BE49-F238E27FC236}">
                <a16:creationId xmlns:a16="http://schemas.microsoft.com/office/drawing/2014/main" id="{BBCE3CD2-016A-AA4F-82B2-99D6A8E9059C}"/>
              </a:ext>
            </a:extLst>
          </p:cNvPr>
          <p:cNvSpPr/>
          <p:nvPr/>
        </p:nvSpPr>
        <p:spPr>
          <a:xfrm flipH="1" flipV="1">
            <a:off x="4344654" y="4120816"/>
            <a:ext cx="293688" cy="482600"/>
          </a:xfrm>
          <a:prstGeom prst="curv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85" name="سهم منحني إلى اليمين 184">
            <a:extLst>
              <a:ext uri="{FF2B5EF4-FFF2-40B4-BE49-F238E27FC236}">
                <a16:creationId xmlns:a16="http://schemas.microsoft.com/office/drawing/2014/main" id="{69799B33-2E80-B54E-92F2-65031FF8C01A}"/>
              </a:ext>
            </a:extLst>
          </p:cNvPr>
          <p:cNvSpPr/>
          <p:nvPr/>
        </p:nvSpPr>
        <p:spPr>
          <a:xfrm flipV="1">
            <a:off x="2439654" y="4073191"/>
            <a:ext cx="327025" cy="488950"/>
          </a:xfrm>
          <a:prstGeom prst="curv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86" name="سهم منحني إلى اليمين 185">
            <a:extLst>
              <a:ext uri="{FF2B5EF4-FFF2-40B4-BE49-F238E27FC236}">
                <a16:creationId xmlns:a16="http://schemas.microsoft.com/office/drawing/2014/main" id="{0F53FDA6-71E0-0347-8272-BAFF1B940007}"/>
              </a:ext>
            </a:extLst>
          </p:cNvPr>
          <p:cNvSpPr/>
          <p:nvPr/>
        </p:nvSpPr>
        <p:spPr>
          <a:xfrm flipH="1" flipV="1">
            <a:off x="4374817" y="4631991"/>
            <a:ext cx="293687" cy="482600"/>
          </a:xfrm>
          <a:prstGeom prst="curv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87" name="سهم منحني إلى اليمين 186">
            <a:extLst>
              <a:ext uri="{FF2B5EF4-FFF2-40B4-BE49-F238E27FC236}">
                <a16:creationId xmlns:a16="http://schemas.microsoft.com/office/drawing/2014/main" id="{72EADA13-6304-8341-B9D4-3012DF1ECE38}"/>
              </a:ext>
            </a:extLst>
          </p:cNvPr>
          <p:cNvSpPr/>
          <p:nvPr/>
        </p:nvSpPr>
        <p:spPr>
          <a:xfrm flipV="1">
            <a:off x="2434892" y="4627229"/>
            <a:ext cx="327025" cy="490537"/>
          </a:xfrm>
          <a:prstGeom prst="curv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259E858-CB82-974F-B53C-940ED9F24C73}"/>
              </a:ext>
            </a:extLst>
          </p:cNvPr>
          <p:cNvSpPr txBox="1"/>
          <p:nvPr/>
        </p:nvSpPr>
        <p:spPr>
          <a:xfrm>
            <a:off x="8721969" y="-791308"/>
            <a:ext cx="184731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1">
            <a:spAutoFit/>
          </a:bodyPr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14" name="عنصر نائب لرقم الشريحة 13">
            <a:extLst>
              <a:ext uri="{FF2B5EF4-FFF2-40B4-BE49-F238E27FC236}">
                <a16:creationId xmlns:a16="http://schemas.microsoft.com/office/drawing/2014/main" id="{41BC9B4E-BF23-7148-96B2-123A4FE4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837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800" decel="100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/>
      <p:bldP spid="159" grpId="0"/>
      <p:bldP spid="161" grpId="0"/>
      <p:bldP spid="162" grpId="0"/>
      <p:bldP spid="163" grpId="0"/>
      <p:bldP spid="168" grpId="0"/>
      <p:bldP spid="177" grpId="0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446755" y="57369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</a:t>
            </a:r>
          </a:p>
        </p:txBody>
      </p:sp>
      <p:sp>
        <p:nvSpPr>
          <p:cNvPr id="109" name="Rectangle 2">
            <a:extLst>
              <a:ext uri="{FF2B5EF4-FFF2-40B4-BE49-F238E27FC236}">
                <a16:creationId xmlns:a16="http://schemas.microsoft.com/office/drawing/2014/main" id="{7BACF287-5787-DF44-9209-3372CC672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9103" y="472406"/>
            <a:ext cx="6156325" cy="719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حدد إذا كانت كل دالة فيما يأتي خطية أم لا . وفسر إجابتك .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5BBD104C-6507-9C4A-B8D9-C70FDB202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0415" y="1372518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معدل التغير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grpSp>
        <p:nvGrpSpPr>
          <p:cNvPr id="111" name="Group 4">
            <a:extLst>
              <a:ext uri="{FF2B5EF4-FFF2-40B4-BE49-F238E27FC236}">
                <a16:creationId xmlns:a16="http://schemas.microsoft.com/office/drawing/2014/main" id="{A144909B-02A4-F546-9FD5-96C1BFC1AFF4}"/>
              </a:ext>
            </a:extLst>
          </p:cNvPr>
          <p:cNvGrpSpPr>
            <a:grpSpLocks/>
          </p:cNvGrpSpPr>
          <p:nvPr/>
        </p:nvGrpSpPr>
        <p:grpSpPr bwMode="auto">
          <a:xfrm>
            <a:off x="8470890" y="1840831"/>
            <a:ext cx="1979613" cy="936625"/>
            <a:chOff x="4400" y="1502"/>
            <a:chExt cx="1247" cy="590"/>
          </a:xfrm>
        </p:grpSpPr>
        <p:grpSp>
          <p:nvGrpSpPr>
            <p:cNvPr id="112" name="Group 5">
              <a:extLst>
                <a:ext uri="{FF2B5EF4-FFF2-40B4-BE49-F238E27FC236}">
                  <a16:creationId xmlns:a16="http://schemas.microsoft.com/office/drawing/2014/main" id="{B1AE2CF0-B2A1-3D44-949D-5C4A9B1BF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1" y="1502"/>
              <a:ext cx="1066" cy="590"/>
              <a:chOff x="317" y="2500"/>
              <a:chExt cx="1270" cy="590"/>
            </a:xfrm>
          </p:grpSpPr>
          <p:sp>
            <p:nvSpPr>
              <p:cNvPr id="114" name="Text Box 87">
                <a:extLst>
                  <a:ext uri="{FF2B5EF4-FFF2-40B4-BE49-F238E27FC236}">
                    <a16:creationId xmlns:a16="http://schemas.microsoft.com/office/drawing/2014/main" id="{3D58AFCE-C9BF-714E-9005-A0C2FDC77A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١ ــ ( ــ ٤ )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15" name="Line 7">
                <a:extLst>
                  <a:ext uri="{FF2B5EF4-FFF2-40B4-BE49-F238E27FC236}">
                    <a16:creationId xmlns:a16="http://schemas.microsoft.com/office/drawing/2014/main" id="{02894A61-D9F5-0547-8A53-285DC7A7E4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16" name="Text Box 87">
                <a:extLst>
                  <a:ext uri="{FF2B5EF4-FFF2-40B4-BE49-F238E27FC236}">
                    <a16:creationId xmlns:a16="http://schemas.microsoft.com/office/drawing/2014/main" id="{38C593BA-0977-0843-852A-068C7B023E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٩ ــ  ١٢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13" name="Text Box 87">
              <a:extLst>
                <a:ext uri="{FF2B5EF4-FFF2-40B4-BE49-F238E27FC236}">
                  <a16:creationId xmlns:a16="http://schemas.microsoft.com/office/drawing/2014/main" id="{67475F07-AF81-AF45-A092-C216E27A0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" y="1652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17" name="Group 10">
            <a:extLst>
              <a:ext uri="{FF2B5EF4-FFF2-40B4-BE49-F238E27FC236}">
                <a16:creationId xmlns:a16="http://schemas.microsoft.com/office/drawing/2014/main" id="{FB7F5002-11F0-2944-A701-6EB885BD8CA6}"/>
              </a:ext>
            </a:extLst>
          </p:cNvPr>
          <p:cNvGrpSpPr>
            <a:grpSpLocks/>
          </p:cNvGrpSpPr>
          <p:nvPr/>
        </p:nvGrpSpPr>
        <p:grpSpPr bwMode="auto">
          <a:xfrm>
            <a:off x="5734040" y="1855118"/>
            <a:ext cx="757238" cy="936625"/>
            <a:chOff x="317" y="2500"/>
            <a:chExt cx="1270" cy="590"/>
          </a:xfrm>
        </p:grpSpPr>
        <p:sp>
          <p:nvSpPr>
            <p:cNvPr id="118" name="Text Box 87">
              <a:extLst>
                <a:ext uri="{FF2B5EF4-FFF2-40B4-BE49-F238E27FC236}">
                  <a16:creationId xmlns:a16="http://schemas.microsoft.com/office/drawing/2014/main" id="{B8402594-073A-7F4E-8394-09EA9FDB1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500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6600"/>
                  </a:solidFill>
                </a:rPr>
                <a:t>٥</a:t>
              </a:r>
              <a:endParaRPr lang="en-US" altLang="ar-SA" sz="2400" b="1">
                <a:solidFill>
                  <a:srgbClr val="006600"/>
                </a:solidFill>
              </a:endParaRPr>
            </a:p>
          </p:txBody>
        </p:sp>
        <p:sp>
          <p:nvSpPr>
            <p:cNvPr id="119" name="Line 12">
              <a:extLst>
                <a:ext uri="{FF2B5EF4-FFF2-40B4-BE49-F238E27FC236}">
                  <a16:creationId xmlns:a16="http://schemas.microsoft.com/office/drawing/2014/main" id="{56E8E96A-CD38-0C42-8EA3-36860C6E16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795"/>
              <a:ext cx="1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0" name="Text Box 87">
              <a:extLst>
                <a:ext uri="{FF2B5EF4-FFF2-40B4-BE49-F238E27FC236}">
                  <a16:creationId xmlns:a16="http://schemas.microsoft.com/office/drawing/2014/main" id="{E53EEF8B-8A30-6B4B-99DB-48865F407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802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6600"/>
                  </a:solidFill>
                </a:rPr>
                <a:t>ــ ٣</a:t>
              </a:r>
              <a:endParaRPr lang="en-US" altLang="ar-SA" sz="24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121" name="Group 14">
            <a:extLst>
              <a:ext uri="{FF2B5EF4-FFF2-40B4-BE49-F238E27FC236}">
                <a16:creationId xmlns:a16="http://schemas.microsoft.com/office/drawing/2014/main" id="{2705B711-8E52-6C48-B91A-FC5E53C30567}"/>
              </a:ext>
            </a:extLst>
          </p:cNvPr>
          <p:cNvGrpSpPr>
            <a:grpSpLocks/>
          </p:cNvGrpSpPr>
          <p:nvPr/>
        </p:nvGrpSpPr>
        <p:grpSpPr bwMode="auto">
          <a:xfrm>
            <a:off x="6489690" y="1840831"/>
            <a:ext cx="1979613" cy="936625"/>
            <a:chOff x="3152" y="1502"/>
            <a:chExt cx="1247" cy="590"/>
          </a:xfrm>
        </p:grpSpPr>
        <p:grpSp>
          <p:nvGrpSpPr>
            <p:cNvPr id="122" name="Group 15">
              <a:extLst>
                <a:ext uri="{FF2B5EF4-FFF2-40B4-BE49-F238E27FC236}">
                  <a16:creationId xmlns:a16="http://schemas.microsoft.com/office/drawing/2014/main" id="{2DBAE986-1334-314A-999D-499CA45AFE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3" y="1502"/>
              <a:ext cx="1066" cy="590"/>
              <a:chOff x="317" y="2500"/>
              <a:chExt cx="1270" cy="590"/>
            </a:xfrm>
          </p:grpSpPr>
          <p:sp>
            <p:nvSpPr>
              <p:cNvPr id="124" name="Text Box 87">
                <a:extLst>
                  <a:ext uri="{FF2B5EF4-FFF2-40B4-BE49-F238E27FC236}">
                    <a16:creationId xmlns:a16="http://schemas.microsoft.com/office/drawing/2014/main" id="{3B427DC6-F318-0148-9264-D94323988F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١ + ٤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25" name="Line 17">
                <a:extLst>
                  <a:ext uri="{FF2B5EF4-FFF2-40B4-BE49-F238E27FC236}">
                    <a16:creationId xmlns:a16="http://schemas.microsoft.com/office/drawing/2014/main" id="{D496921E-7333-9541-BA57-8D6C0FF78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" name="Text Box 87">
                <a:extLst>
                  <a:ext uri="{FF2B5EF4-FFF2-40B4-BE49-F238E27FC236}">
                    <a16:creationId xmlns:a16="http://schemas.microsoft.com/office/drawing/2014/main" id="{037FEB08-6E92-2140-9D06-5F2EE8D2F3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٩ ــ ١٢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23" name="Text Box 87">
              <a:extLst>
                <a:ext uri="{FF2B5EF4-FFF2-40B4-BE49-F238E27FC236}">
                  <a16:creationId xmlns:a16="http://schemas.microsoft.com/office/drawing/2014/main" id="{DB924D8A-9404-2644-9E30-AD6859E89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1652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chemeClr val="accent2"/>
                  </a:solidFill>
                </a:rPr>
                <a:t>=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27" name="Group 20">
            <a:extLst>
              <a:ext uri="{FF2B5EF4-FFF2-40B4-BE49-F238E27FC236}">
                <a16:creationId xmlns:a16="http://schemas.microsoft.com/office/drawing/2014/main" id="{4ACA0F94-D7E6-604B-B7DD-9D68EB96A53A}"/>
              </a:ext>
            </a:extLst>
          </p:cNvPr>
          <p:cNvGrpSpPr>
            <a:grpSpLocks/>
          </p:cNvGrpSpPr>
          <p:nvPr/>
        </p:nvGrpSpPr>
        <p:grpSpPr bwMode="auto">
          <a:xfrm>
            <a:off x="8181965" y="2834606"/>
            <a:ext cx="2268538" cy="936625"/>
            <a:chOff x="4218" y="1947"/>
            <a:chExt cx="1429" cy="590"/>
          </a:xfrm>
        </p:grpSpPr>
        <p:grpSp>
          <p:nvGrpSpPr>
            <p:cNvPr id="128" name="Group 21">
              <a:extLst>
                <a:ext uri="{FF2B5EF4-FFF2-40B4-BE49-F238E27FC236}">
                  <a16:creationId xmlns:a16="http://schemas.microsoft.com/office/drawing/2014/main" id="{8B836021-BC2E-9A43-AB7F-837C736450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0" y="1947"/>
              <a:ext cx="1247" cy="590"/>
              <a:chOff x="317" y="2500"/>
              <a:chExt cx="1270" cy="590"/>
            </a:xfrm>
          </p:grpSpPr>
          <p:sp>
            <p:nvSpPr>
              <p:cNvPr id="130" name="Text Box 87">
                <a:extLst>
                  <a:ext uri="{FF2B5EF4-FFF2-40B4-BE49-F238E27FC236}">
                    <a16:creationId xmlns:a16="http://schemas.microsoft.com/office/drawing/2014/main" id="{8468CA45-FE0A-7D41-ADBA-F9FF2B4E7E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٦ ــ  ١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31" name="Line 23">
                <a:extLst>
                  <a:ext uri="{FF2B5EF4-FFF2-40B4-BE49-F238E27FC236}">
                    <a16:creationId xmlns:a16="http://schemas.microsoft.com/office/drawing/2014/main" id="{F73D081F-CE96-9C47-8446-D513B07EC5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32" name="Text Box 87">
                <a:extLst>
                  <a:ext uri="{FF2B5EF4-FFF2-40B4-BE49-F238E27FC236}">
                    <a16:creationId xmlns:a16="http://schemas.microsoft.com/office/drawing/2014/main" id="{0C379D5A-AAE9-124B-ACF0-A0BA40233F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٦ ــ  ٩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29" name="Text Box 87">
              <a:extLst>
                <a:ext uri="{FF2B5EF4-FFF2-40B4-BE49-F238E27FC236}">
                  <a16:creationId xmlns:a16="http://schemas.microsoft.com/office/drawing/2014/main" id="{0A111B7C-F186-5B4B-B54C-8F784C82F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8" y="2097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33" name="Group 26">
            <a:extLst>
              <a:ext uri="{FF2B5EF4-FFF2-40B4-BE49-F238E27FC236}">
                <a16:creationId xmlns:a16="http://schemas.microsoft.com/office/drawing/2014/main" id="{81AAE178-3783-434B-AB10-7E138BE1A327}"/>
              </a:ext>
            </a:extLst>
          </p:cNvPr>
          <p:cNvGrpSpPr>
            <a:grpSpLocks/>
          </p:cNvGrpSpPr>
          <p:nvPr/>
        </p:nvGrpSpPr>
        <p:grpSpPr bwMode="auto">
          <a:xfrm>
            <a:off x="7353290" y="2848893"/>
            <a:ext cx="757238" cy="936625"/>
            <a:chOff x="317" y="2500"/>
            <a:chExt cx="1270" cy="590"/>
          </a:xfrm>
        </p:grpSpPr>
        <p:sp>
          <p:nvSpPr>
            <p:cNvPr id="134" name="Text Box 87">
              <a:extLst>
                <a:ext uri="{FF2B5EF4-FFF2-40B4-BE49-F238E27FC236}">
                  <a16:creationId xmlns:a16="http://schemas.microsoft.com/office/drawing/2014/main" id="{8BBD3DD1-2151-2B45-8693-335B3B79E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500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6600"/>
                  </a:solidFill>
                </a:rPr>
                <a:t>٥</a:t>
              </a:r>
              <a:endParaRPr lang="en-US" altLang="ar-SA" sz="2400" b="1">
                <a:solidFill>
                  <a:srgbClr val="006600"/>
                </a:solidFill>
              </a:endParaRPr>
            </a:p>
          </p:txBody>
        </p:sp>
        <p:sp>
          <p:nvSpPr>
            <p:cNvPr id="135" name="Line 28">
              <a:extLst>
                <a:ext uri="{FF2B5EF4-FFF2-40B4-BE49-F238E27FC236}">
                  <a16:creationId xmlns:a16="http://schemas.microsoft.com/office/drawing/2014/main" id="{B0B835BF-C495-1249-86EB-05CDE902A1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795"/>
              <a:ext cx="1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6" name="Text Box 87">
              <a:extLst>
                <a:ext uri="{FF2B5EF4-FFF2-40B4-BE49-F238E27FC236}">
                  <a16:creationId xmlns:a16="http://schemas.microsoft.com/office/drawing/2014/main" id="{56E82651-15DE-CF49-90A3-ABB2A39F4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802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6600"/>
                  </a:solidFill>
                </a:rPr>
                <a:t>ــ ٣</a:t>
              </a:r>
              <a:endParaRPr lang="en-US" altLang="ar-SA" sz="24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137" name="Group 36">
            <a:extLst>
              <a:ext uri="{FF2B5EF4-FFF2-40B4-BE49-F238E27FC236}">
                <a16:creationId xmlns:a16="http://schemas.microsoft.com/office/drawing/2014/main" id="{6478DAF5-ACB7-3348-8FDE-1882095A68D3}"/>
              </a:ext>
            </a:extLst>
          </p:cNvPr>
          <p:cNvGrpSpPr>
            <a:grpSpLocks/>
          </p:cNvGrpSpPr>
          <p:nvPr/>
        </p:nvGrpSpPr>
        <p:grpSpPr bwMode="auto">
          <a:xfrm>
            <a:off x="7388215" y="3820443"/>
            <a:ext cx="757238" cy="936625"/>
            <a:chOff x="317" y="2500"/>
            <a:chExt cx="1270" cy="590"/>
          </a:xfrm>
        </p:grpSpPr>
        <p:sp>
          <p:nvSpPr>
            <p:cNvPr id="138" name="Text Box 87">
              <a:extLst>
                <a:ext uri="{FF2B5EF4-FFF2-40B4-BE49-F238E27FC236}">
                  <a16:creationId xmlns:a16="http://schemas.microsoft.com/office/drawing/2014/main" id="{55FA7B99-6DA0-E949-ADA9-83203A404B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500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6600"/>
                  </a:solidFill>
                </a:rPr>
                <a:t>٥</a:t>
              </a:r>
              <a:endParaRPr lang="en-US" altLang="ar-SA" sz="2400" b="1">
                <a:solidFill>
                  <a:srgbClr val="006600"/>
                </a:solidFill>
              </a:endParaRPr>
            </a:p>
          </p:txBody>
        </p:sp>
        <p:sp>
          <p:nvSpPr>
            <p:cNvPr id="139" name="Line 38">
              <a:extLst>
                <a:ext uri="{FF2B5EF4-FFF2-40B4-BE49-F238E27FC236}">
                  <a16:creationId xmlns:a16="http://schemas.microsoft.com/office/drawing/2014/main" id="{FAC8475C-98B1-C249-BCF3-E2744B1EAF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795"/>
              <a:ext cx="1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40" name="Text Box 87">
              <a:extLst>
                <a:ext uri="{FF2B5EF4-FFF2-40B4-BE49-F238E27FC236}">
                  <a16:creationId xmlns:a16="http://schemas.microsoft.com/office/drawing/2014/main" id="{9901894C-440F-9D4C-9746-A7EB9C6498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802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6600"/>
                  </a:solidFill>
                </a:rPr>
                <a:t>ــ ٣</a:t>
              </a:r>
              <a:endParaRPr lang="en-US" altLang="ar-SA" sz="24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141" name="Group 40">
            <a:extLst>
              <a:ext uri="{FF2B5EF4-FFF2-40B4-BE49-F238E27FC236}">
                <a16:creationId xmlns:a16="http://schemas.microsoft.com/office/drawing/2014/main" id="{11FD1CC8-3456-0B40-A0C1-05D1408D98ED}"/>
              </a:ext>
            </a:extLst>
          </p:cNvPr>
          <p:cNvGrpSpPr>
            <a:grpSpLocks/>
          </p:cNvGrpSpPr>
          <p:nvPr/>
        </p:nvGrpSpPr>
        <p:grpSpPr bwMode="auto">
          <a:xfrm>
            <a:off x="8181965" y="3777581"/>
            <a:ext cx="2268538" cy="936625"/>
            <a:chOff x="4218" y="1947"/>
            <a:chExt cx="1429" cy="590"/>
          </a:xfrm>
        </p:grpSpPr>
        <p:grpSp>
          <p:nvGrpSpPr>
            <p:cNvPr id="142" name="Group 41">
              <a:extLst>
                <a:ext uri="{FF2B5EF4-FFF2-40B4-BE49-F238E27FC236}">
                  <a16:creationId xmlns:a16="http://schemas.microsoft.com/office/drawing/2014/main" id="{9DB2F362-8382-A34C-A48D-EF8C211CA2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0" y="1947"/>
              <a:ext cx="1247" cy="590"/>
              <a:chOff x="317" y="2500"/>
              <a:chExt cx="1270" cy="590"/>
            </a:xfrm>
          </p:grpSpPr>
          <p:sp>
            <p:nvSpPr>
              <p:cNvPr id="144" name="Text Box 87">
                <a:extLst>
                  <a:ext uri="{FF2B5EF4-FFF2-40B4-BE49-F238E27FC236}">
                    <a16:creationId xmlns:a16="http://schemas.microsoft.com/office/drawing/2014/main" id="{F392468F-4AF7-2B44-BFBC-C39EF25020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١١ ــ  ٦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45" name="Line 43">
                <a:extLst>
                  <a:ext uri="{FF2B5EF4-FFF2-40B4-BE49-F238E27FC236}">
                    <a16:creationId xmlns:a16="http://schemas.microsoft.com/office/drawing/2014/main" id="{DCB988EF-5A4C-FB43-A6D2-C6013AFD6B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46" name="Text Box 87">
                <a:extLst>
                  <a:ext uri="{FF2B5EF4-FFF2-40B4-BE49-F238E27FC236}">
                    <a16:creationId xmlns:a16="http://schemas.microsoft.com/office/drawing/2014/main" id="{E834C442-6795-CE41-A4B9-60E0DE61BE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٣ ــ  ٦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43" name="Text Box 87">
              <a:extLst>
                <a:ext uri="{FF2B5EF4-FFF2-40B4-BE49-F238E27FC236}">
                  <a16:creationId xmlns:a16="http://schemas.microsoft.com/office/drawing/2014/main" id="{06D24A97-A376-1741-BE27-26E5D55D2A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8" y="2097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47" name="Group 46">
            <a:extLst>
              <a:ext uri="{FF2B5EF4-FFF2-40B4-BE49-F238E27FC236}">
                <a16:creationId xmlns:a16="http://schemas.microsoft.com/office/drawing/2014/main" id="{2CC3E771-C936-FE4D-9AA1-15A871A13854}"/>
              </a:ext>
            </a:extLst>
          </p:cNvPr>
          <p:cNvGrpSpPr>
            <a:grpSpLocks/>
          </p:cNvGrpSpPr>
          <p:nvPr/>
        </p:nvGrpSpPr>
        <p:grpSpPr bwMode="auto">
          <a:xfrm>
            <a:off x="8181965" y="4749131"/>
            <a:ext cx="2268538" cy="936625"/>
            <a:chOff x="4218" y="1947"/>
            <a:chExt cx="1429" cy="590"/>
          </a:xfrm>
        </p:grpSpPr>
        <p:grpSp>
          <p:nvGrpSpPr>
            <p:cNvPr id="148" name="Group 47">
              <a:extLst>
                <a:ext uri="{FF2B5EF4-FFF2-40B4-BE49-F238E27FC236}">
                  <a16:creationId xmlns:a16="http://schemas.microsoft.com/office/drawing/2014/main" id="{471ADBCE-C74F-A648-9006-3FE4127387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0" y="1947"/>
              <a:ext cx="1247" cy="590"/>
              <a:chOff x="317" y="2500"/>
              <a:chExt cx="1270" cy="590"/>
            </a:xfrm>
          </p:grpSpPr>
          <p:sp>
            <p:nvSpPr>
              <p:cNvPr id="150" name="Text Box 87">
                <a:extLst>
                  <a:ext uri="{FF2B5EF4-FFF2-40B4-BE49-F238E27FC236}">
                    <a16:creationId xmlns:a16="http://schemas.microsoft.com/office/drawing/2014/main" id="{CFD00ED3-D123-9A48-B8AA-BBD7DF23EA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١٦ ــ  ١١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51" name="Line 49">
                <a:extLst>
                  <a:ext uri="{FF2B5EF4-FFF2-40B4-BE49-F238E27FC236}">
                    <a16:creationId xmlns:a16="http://schemas.microsoft.com/office/drawing/2014/main" id="{C8B0D5C8-3F41-464F-A287-88F2168EDF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52" name="Text Box 87">
                <a:extLst>
                  <a:ext uri="{FF2B5EF4-FFF2-40B4-BE49-F238E27FC236}">
                    <a16:creationId xmlns:a16="http://schemas.microsoft.com/office/drawing/2014/main" id="{CD2D7184-0425-9842-B2FB-3AA87BB2E7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٠ ــ  ٣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49" name="Text Box 87">
              <a:extLst>
                <a:ext uri="{FF2B5EF4-FFF2-40B4-BE49-F238E27FC236}">
                  <a16:creationId xmlns:a16="http://schemas.microsoft.com/office/drawing/2014/main" id="{324C1A68-6361-F044-B5ED-5800FA79E1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8" y="2097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sp>
        <p:nvSpPr>
          <p:cNvPr id="153" name="Text Box 87">
            <a:extLst>
              <a:ext uri="{FF2B5EF4-FFF2-40B4-BE49-F238E27FC236}">
                <a16:creationId xmlns:a16="http://schemas.microsoft.com/office/drawing/2014/main" id="{CC70B295-893F-8F43-8DA6-FB1FC58B3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15" y="5844506"/>
            <a:ext cx="2306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المعدل ثابت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54" name="AutoShape 53">
            <a:extLst>
              <a:ext uri="{FF2B5EF4-FFF2-40B4-BE49-F238E27FC236}">
                <a16:creationId xmlns:a16="http://schemas.microsoft.com/office/drawing/2014/main" id="{39B9E65C-1B37-8342-AF5F-BD0796FC3CB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46928" y="5944518"/>
            <a:ext cx="971550" cy="3238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EDF9A5"/>
          </a:solidFill>
          <a:ln w="9525">
            <a:solidFill>
              <a:srgbClr val="98A42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55" name="Text Box 87">
            <a:extLst>
              <a:ext uri="{FF2B5EF4-FFF2-40B4-BE49-F238E27FC236}">
                <a16:creationId xmlns:a16="http://schemas.microsoft.com/office/drawing/2014/main" id="{7F4A5142-917D-D048-8B80-DD8DBAC93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53" y="5836568"/>
            <a:ext cx="2087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الدالة خطية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grpSp>
        <p:nvGrpSpPr>
          <p:cNvPr id="156" name="Group 57">
            <a:extLst>
              <a:ext uri="{FF2B5EF4-FFF2-40B4-BE49-F238E27FC236}">
                <a16:creationId xmlns:a16="http://schemas.microsoft.com/office/drawing/2014/main" id="{28134F19-FA7E-C049-BC18-EB72A3731971}"/>
              </a:ext>
            </a:extLst>
          </p:cNvPr>
          <p:cNvGrpSpPr>
            <a:grpSpLocks/>
          </p:cNvGrpSpPr>
          <p:nvPr/>
        </p:nvGrpSpPr>
        <p:grpSpPr bwMode="auto">
          <a:xfrm>
            <a:off x="7404090" y="4742781"/>
            <a:ext cx="757238" cy="936625"/>
            <a:chOff x="317" y="2500"/>
            <a:chExt cx="1270" cy="590"/>
          </a:xfrm>
        </p:grpSpPr>
        <p:sp>
          <p:nvSpPr>
            <p:cNvPr id="157" name="Text Box 87">
              <a:extLst>
                <a:ext uri="{FF2B5EF4-FFF2-40B4-BE49-F238E27FC236}">
                  <a16:creationId xmlns:a16="http://schemas.microsoft.com/office/drawing/2014/main" id="{2A79B569-F4A5-7C40-B263-92E7E45DD8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500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6600"/>
                  </a:solidFill>
                </a:rPr>
                <a:t>٥</a:t>
              </a:r>
              <a:endParaRPr lang="en-US" altLang="ar-SA" sz="2400" b="1">
                <a:solidFill>
                  <a:srgbClr val="006600"/>
                </a:solidFill>
              </a:endParaRPr>
            </a:p>
          </p:txBody>
        </p:sp>
        <p:sp>
          <p:nvSpPr>
            <p:cNvPr id="158" name="Line 59">
              <a:extLst>
                <a:ext uri="{FF2B5EF4-FFF2-40B4-BE49-F238E27FC236}">
                  <a16:creationId xmlns:a16="http://schemas.microsoft.com/office/drawing/2014/main" id="{2C847789-5B46-1943-9151-BFDB8E53FB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795"/>
              <a:ext cx="1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9" name="Text Box 87">
              <a:extLst>
                <a:ext uri="{FF2B5EF4-FFF2-40B4-BE49-F238E27FC236}">
                  <a16:creationId xmlns:a16="http://schemas.microsoft.com/office/drawing/2014/main" id="{17821C37-3D8B-AF44-BC9F-0C7CBE32B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802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6600"/>
                  </a:solidFill>
                </a:rPr>
                <a:t>ــ ٣</a:t>
              </a:r>
              <a:endParaRPr lang="en-US" altLang="ar-SA" sz="2400" b="1">
                <a:solidFill>
                  <a:srgbClr val="006600"/>
                </a:solidFill>
              </a:endParaRPr>
            </a:p>
          </p:txBody>
        </p:sp>
      </p:grpSp>
      <p:pic>
        <p:nvPicPr>
          <p:cNvPr id="161" name="Picture 71">
            <a:extLst>
              <a:ext uri="{FF2B5EF4-FFF2-40B4-BE49-F238E27FC236}">
                <a16:creationId xmlns:a16="http://schemas.microsoft.com/office/drawing/2014/main" id="{7A34310A-232A-F045-867A-1EA2747BB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53" y="1999581"/>
            <a:ext cx="180022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" name="مربع نص 54">
            <a:extLst>
              <a:ext uri="{FF2B5EF4-FFF2-40B4-BE49-F238E27FC236}">
                <a16:creationId xmlns:a16="http://schemas.microsoft.com/office/drawing/2014/main" id="{7A2F6628-9948-BF4F-AB63-29C6ABC40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84" y="1267567"/>
            <a:ext cx="129540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/>
              <a:t>٣ب صـ ٧٨</a:t>
            </a:r>
          </a:p>
        </p:txBody>
      </p:sp>
      <p:sp>
        <p:nvSpPr>
          <p:cNvPr id="163" name="سهم منحني إلى اليمين 162">
            <a:extLst>
              <a:ext uri="{FF2B5EF4-FFF2-40B4-BE49-F238E27FC236}">
                <a16:creationId xmlns:a16="http://schemas.microsoft.com/office/drawing/2014/main" id="{543E8B50-EA3B-B642-87CF-1F3CA881D4E6}"/>
              </a:ext>
            </a:extLst>
          </p:cNvPr>
          <p:cNvSpPr/>
          <p:nvPr/>
        </p:nvSpPr>
        <p:spPr>
          <a:xfrm flipH="1" flipV="1">
            <a:off x="4105265" y="2655218"/>
            <a:ext cx="309563" cy="630238"/>
          </a:xfrm>
          <a:prstGeom prst="curv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64" name="سهم منحني إلى اليمين 163">
            <a:extLst>
              <a:ext uri="{FF2B5EF4-FFF2-40B4-BE49-F238E27FC236}">
                <a16:creationId xmlns:a16="http://schemas.microsoft.com/office/drawing/2014/main" id="{616750F5-F2BE-9548-BA9D-AAD1CF37CD9E}"/>
              </a:ext>
            </a:extLst>
          </p:cNvPr>
          <p:cNvSpPr/>
          <p:nvPr/>
        </p:nvSpPr>
        <p:spPr>
          <a:xfrm flipV="1">
            <a:off x="2209790" y="2706018"/>
            <a:ext cx="314325" cy="628650"/>
          </a:xfrm>
          <a:prstGeom prst="curv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65" name="سهم منحني إلى اليمين 164">
            <a:extLst>
              <a:ext uri="{FF2B5EF4-FFF2-40B4-BE49-F238E27FC236}">
                <a16:creationId xmlns:a16="http://schemas.microsoft.com/office/drawing/2014/main" id="{FDECEDAF-0E01-2A43-B15A-0B3D6173AA31}"/>
              </a:ext>
            </a:extLst>
          </p:cNvPr>
          <p:cNvSpPr/>
          <p:nvPr/>
        </p:nvSpPr>
        <p:spPr>
          <a:xfrm flipH="1" flipV="1">
            <a:off x="4038590" y="3301331"/>
            <a:ext cx="311150" cy="628650"/>
          </a:xfrm>
          <a:prstGeom prst="curv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66" name="سهم منحني إلى اليمين 165">
            <a:extLst>
              <a:ext uri="{FF2B5EF4-FFF2-40B4-BE49-F238E27FC236}">
                <a16:creationId xmlns:a16="http://schemas.microsoft.com/office/drawing/2014/main" id="{3F223C48-8D55-3443-916C-EF76154BC029}"/>
              </a:ext>
            </a:extLst>
          </p:cNvPr>
          <p:cNvSpPr/>
          <p:nvPr/>
        </p:nvSpPr>
        <p:spPr>
          <a:xfrm flipV="1">
            <a:off x="2209790" y="3377531"/>
            <a:ext cx="314325" cy="520700"/>
          </a:xfrm>
          <a:prstGeom prst="curv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67" name="سهم منحني إلى اليمين 166">
            <a:extLst>
              <a:ext uri="{FF2B5EF4-FFF2-40B4-BE49-F238E27FC236}">
                <a16:creationId xmlns:a16="http://schemas.microsoft.com/office/drawing/2014/main" id="{963F2ADC-CD4A-DF43-9E46-DF275C7FE001}"/>
              </a:ext>
            </a:extLst>
          </p:cNvPr>
          <p:cNvSpPr/>
          <p:nvPr/>
        </p:nvSpPr>
        <p:spPr>
          <a:xfrm flipH="1" flipV="1">
            <a:off x="4090978" y="3999831"/>
            <a:ext cx="238125" cy="457200"/>
          </a:xfrm>
          <a:prstGeom prst="curv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68" name="سهم منحني إلى اليمين 167">
            <a:extLst>
              <a:ext uri="{FF2B5EF4-FFF2-40B4-BE49-F238E27FC236}">
                <a16:creationId xmlns:a16="http://schemas.microsoft.com/office/drawing/2014/main" id="{CCED6C86-F6BE-0E49-96FF-6F481AA9BDBF}"/>
              </a:ext>
            </a:extLst>
          </p:cNvPr>
          <p:cNvSpPr/>
          <p:nvPr/>
        </p:nvSpPr>
        <p:spPr>
          <a:xfrm flipV="1">
            <a:off x="2209790" y="3910931"/>
            <a:ext cx="314325" cy="520700"/>
          </a:xfrm>
          <a:prstGeom prst="curv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69" name="سهم منحني إلى اليمين 168">
            <a:extLst>
              <a:ext uri="{FF2B5EF4-FFF2-40B4-BE49-F238E27FC236}">
                <a16:creationId xmlns:a16="http://schemas.microsoft.com/office/drawing/2014/main" id="{E8EC4DCF-1FC9-2A4F-B98C-D42D4C994807}"/>
              </a:ext>
            </a:extLst>
          </p:cNvPr>
          <p:cNvSpPr/>
          <p:nvPr/>
        </p:nvSpPr>
        <p:spPr>
          <a:xfrm flipH="1" flipV="1">
            <a:off x="4081453" y="4409406"/>
            <a:ext cx="238125" cy="457200"/>
          </a:xfrm>
          <a:prstGeom prst="curv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70" name="سهم منحني إلى اليمين 169">
            <a:extLst>
              <a:ext uri="{FF2B5EF4-FFF2-40B4-BE49-F238E27FC236}">
                <a16:creationId xmlns:a16="http://schemas.microsoft.com/office/drawing/2014/main" id="{84EC6605-08C9-DC4C-8E4D-652DCAFBB8B3}"/>
              </a:ext>
            </a:extLst>
          </p:cNvPr>
          <p:cNvSpPr/>
          <p:nvPr/>
        </p:nvSpPr>
        <p:spPr>
          <a:xfrm flipV="1">
            <a:off x="2268528" y="4407818"/>
            <a:ext cx="314325" cy="520700"/>
          </a:xfrm>
          <a:prstGeom prst="curv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34D8D3A-7286-BE41-A660-911994EA6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61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/>
      <p:bldP spid="153" grpId="0"/>
      <p:bldP spid="155" grpId="0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446755" y="57369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</a:t>
            </a:r>
          </a:p>
        </p:txBody>
      </p:sp>
      <p:grpSp>
        <p:nvGrpSpPr>
          <p:cNvPr id="109" name="Group 38">
            <a:extLst>
              <a:ext uri="{FF2B5EF4-FFF2-40B4-BE49-F238E27FC236}">
                <a16:creationId xmlns:a16="http://schemas.microsoft.com/office/drawing/2014/main" id="{9AFA84FF-0A5C-A649-8878-66F0C9D8F789}"/>
              </a:ext>
            </a:extLst>
          </p:cNvPr>
          <p:cNvGrpSpPr>
            <a:grpSpLocks/>
          </p:cNvGrpSpPr>
          <p:nvPr/>
        </p:nvGrpSpPr>
        <p:grpSpPr bwMode="auto">
          <a:xfrm>
            <a:off x="2181634" y="535165"/>
            <a:ext cx="8569325" cy="5905500"/>
            <a:chOff x="204" y="436"/>
            <a:chExt cx="5398" cy="3516"/>
          </a:xfrm>
        </p:grpSpPr>
        <p:pic>
          <p:nvPicPr>
            <p:cNvPr id="110" name="Picture 33">
              <a:extLst>
                <a:ext uri="{FF2B5EF4-FFF2-40B4-BE49-F238E27FC236}">
                  <a16:creationId xmlns:a16="http://schemas.microsoft.com/office/drawing/2014/main" id="{BC85FA7C-CB40-FB4A-838B-F5A6F0600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436"/>
              <a:ext cx="5398" cy="3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36">
              <a:extLst>
                <a:ext uri="{FF2B5EF4-FFF2-40B4-BE49-F238E27FC236}">
                  <a16:creationId xmlns:a16="http://schemas.microsoft.com/office/drawing/2014/main" id="{8DDDBA3B-7C12-2B43-BFDE-595E51D822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" y="1094"/>
              <a:ext cx="3338" cy="2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" name="Picture 39">
            <a:extLst>
              <a:ext uri="{FF2B5EF4-FFF2-40B4-BE49-F238E27FC236}">
                <a16:creationId xmlns:a16="http://schemas.microsoft.com/office/drawing/2014/main" id="{BA9D5FCF-D116-F04B-8FC8-7384E4CBF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521" y="1638478"/>
            <a:ext cx="11477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40">
            <a:extLst>
              <a:ext uri="{FF2B5EF4-FFF2-40B4-BE49-F238E27FC236}">
                <a16:creationId xmlns:a16="http://schemas.microsoft.com/office/drawing/2014/main" id="{D50ED19C-0FD6-6049-9A02-DEEC9BB56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746" y="1468615"/>
            <a:ext cx="1341438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41">
            <a:extLst>
              <a:ext uri="{FF2B5EF4-FFF2-40B4-BE49-F238E27FC236}">
                <a16:creationId xmlns:a16="http://schemas.microsoft.com/office/drawing/2014/main" id="{6653A86F-7DC7-214B-BC90-D8E3F1DEC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71" y="2440165"/>
            <a:ext cx="166528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42">
            <a:extLst>
              <a:ext uri="{FF2B5EF4-FFF2-40B4-BE49-F238E27FC236}">
                <a16:creationId xmlns:a16="http://schemas.microsoft.com/office/drawing/2014/main" id="{339BEA35-DC4A-D04B-8F3E-670E91A91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846" y="3468865"/>
            <a:ext cx="29591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43">
            <a:extLst>
              <a:ext uri="{FF2B5EF4-FFF2-40B4-BE49-F238E27FC236}">
                <a16:creationId xmlns:a16="http://schemas.microsoft.com/office/drawing/2014/main" id="{0C41380D-0697-5943-86BD-CCDAF89A0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334" y="5191303"/>
            <a:ext cx="29591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87E8847-E5D4-FC42-9B67-28491DCDD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346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446755" y="57369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</a:t>
            </a:r>
          </a:p>
        </p:txBody>
      </p:sp>
      <p:pic>
        <p:nvPicPr>
          <p:cNvPr id="109" name="Picture 14">
            <a:extLst>
              <a:ext uri="{FF2B5EF4-FFF2-40B4-BE49-F238E27FC236}">
                <a16:creationId xmlns:a16="http://schemas.microsoft.com/office/drawing/2014/main" id="{5F94119A-7CAA-4F44-BB47-C7E991783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767" y="746323"/>
            <a:ext cx="45878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0" name="Group 20">
            <a:extLst>
              <a:ext uri="{FF2B5EF4-FFF2-40B4-BE49-F238E27FC236}">
                <a16:creationId xmlns:a16="http://schemas.microsoft.com/office/drawing/2014/main" id="{3AC7705B-22B8-2E40-BEAE-3F77E471D122}"/>
              </a:ext>
            </a:extLst>
          </p:cNvPr>
          <p:cNvGrpSpPr>
            <a:grpSpLocks/>
          </p:cNvGrpSpPr>
          <p:nvPr/>
        </p:nvGrpSpPr>
        <p:grpSpPr bwMode="auto">
          <a:xfrm>
            <a:off x="1890222" y="1336695"/>
            <a:ext cx="8461375" cy="4213225"/>
            <a:chOff x="226" y="1026"/>
            <a:chExt cx="5330" cy="2654"/>
          </a:xfrm>
        </p:grpSpPr>
        <p:pic>
          <p:nvPicPr>
            <p:cNvPr id="111" name="Picture 15">
              <a:extLst>
                <a:ext uri="{FF2B5EF4-FFF2-40B4-BE49-F238E27FC236}">
                  <a16:creationId xmlns:a16="http://schemas.microsoft.com/office/drawing/2014/main" id="{84A66885-D213-7348-9CF9-00CDB3073B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1026"/>
              <a:ext cx="5330" cy="2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16">
              <a:extLst>
                <a:ext uri="{FF2B5EF4-FFF2-40B4-BE49-F238E27FC236}">
                  <a16:creationId xmlns:a16="http://schemas.microsoft.com/office/drawing/2014/main" id="{DB3E7CD4-8CFD-3741-8D3A-A752DC0C18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1752"/>
              <a:ext cx="78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" name="Picture 17">
              <a:extLst>
                <a:ext uri="{FF2B5EF4-FFF2-40B4-BE49-F238E27FC236}">
                  <a16:creationId xmlns:a16="http://schemas.microsoft.com/office/drawing/2014/main" id="{41C6079B-1993-A74A-A398-9FAC75F731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752"/>
              <a:ext cx="78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18">
              <a:extLst>
                <a:ext uri="{FF2B5EF4-FFF2-40B4-BE49-F238E27FC236}">
                  <a16:creationId xmlns:a16="http://schemas.microsoft.com/office/drawing/2014/main" id="{B8A53DAB-CE67-564C-95F1-D2CBF19E81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" y="1752"/>
              <a:ext cx="78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19">
              <a:extLst>
                <a:ext uri="{FF2B5EF4-FFF2-40B4-BE49-F238E27FC236}">
                  <a16:creationId xmlns:a16="http://schemas.microsoft.com/office/drawing/2014/main" id="{D8852107-5171-F645-A59E-ACA26A7555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" y="1752"/>
              <a:ext cx="783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6" name="Picture 21">
            <a:extLst>
              <a:ext uri="{FF2B5EF4-FFF2-40B4-BE49-F238E27FC236}">
                <a16:creationId xmlns:a16="http://schemas.microsoft.com/office/drawing/2014/main" id="{24BCAB7D-3A63-8D4E-8266-E3A4FE1C1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935" y="2452708"/>
            <a:ext cx="971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22">
            <a:extLst>
              <a:ext uri="{FF2B5EF4-FFF2-40B4-BE49-F238E27FC236}">
                <a16:creationId xmlns:a16="http://schemas.microsoft.com/office/drawing/2014/main" id="{318C0D37-1CFF-4C47-BDA0-E62E182A0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10" y="2503508"/>
            <a:ext cx="9175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23">
            <a:extLst>
              <a:ext uri="{FF2B5EF4-FFF2-40B4-BE49-F238E27FC236}">
                <a16:creationId xmlns:a16="http://schemas.microsoft.com/office/drawing/2014/main" id="{0F278585-6B10-664D-8923-ABE864F47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85" y="2503508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24">
            <a:extLst>
              <a:ext uri="{FF2B5EF4-FFF2-40B4-BE49-F238E27FC236}">
                <a16:creationId xmlns:a16="http://schemas.microsoft.com/office/drawing/2014/main" id="{1DD19588-5A84-134B-B6C8-95A24B3DF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47" y="2489220"/>
            <a:ext cx="130016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" name="AutoShape 51">
            <a:extLst>
              <a:ext uri="{FF2B5EF4-FFF2-40B4-BE49-F238E27FC236}">
                <a16:creationId xmlns:a16="http://schemas.microsoft.com/office/drawing/2014/main" id="{333D02CA-14C9-8D42-BB4A-E8BC53489422}"/>
              </a:ext>
            </a:extLst>
          </p:cNvPr>
          <p:cNvSpPr>
            <a:spLocks noChangeArrowheads="1"/>
          </p:cNvSpPr>
          <p:nvPr/>
        </p:nvSpPr>
        <p:spPr bwMode="auto">
          <a:xfrm rot="6039227">
            <a:off x="9191929" y="2543989"/>
            <a:ext cx="1620837" cy="612775"/>
          </a:xfrm>
          <a:prstGeom prst="homePlate">
            <a:avLst>
              <a:gd name="adj" fmla="val 6612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ميل موجب</a:t>
            </a:r>
            <a:endParaRPr lang="en-US" altLang="ar-SA" sz="2400" b="1"/>
          </a:p>
        </p:txBody>
      </p:sp>
      <p:sp>
        <p:nvSpPr>
          <p:cNvPr id="121" name="AutoShape 115">
            <a:extLst>
              <a:ext uri="{FF2B5EF4-FFF2-40B4-BE49-F238E27FC236}">
                <a16:creationId xmlns:a16="http://schemas.microsoft.com/office/drawing/2014/main" id="{7D95B3EA-F1FC-3647-8974-9D93A1B33092}"/>
              </a:ext>
            </a:extLst>
          </p:cNvPr>
          <p:cNvSpPr>
            <a:spLocks noChangeArrowheads="1"/>
          </p:cNvSpPr>
          <p:nvPr/>
        </p:nvSpPr>
        <p:spPr bwMode="auto">
          <a:xfrm rot="18870095">
            <a:off x="5154123" y="5243532"/>
            <a:ext cx="1619250" cy="612775"/>
          </a:xfrm>
          <a:prstGeom prst="homePlate">
            <a:avLst>
              <a:gd name="adj" fmla="val 6606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ميل سالب</a:t>
            </a:r>
            <a:endParaRPr lang="en-US" altLang="ar-SA" sz="2400" b="1"/>
          </a:p>
        </p:txBody>
      </p:sp>
      <p:sp>
        <p:nvSpPr>
          <p:cNvPr id="122" name="AutoShape 20">
            <a:extLst>
              <a:ext uri="{FF2B5EF4-FFF2-40B4-BE49-F238E27FC236}">
                <a16:creationId xmlns:a16="http://schemas.microsoft.com/office/drawing/2014/main" id="{B4C73CC2-3F2E-3242-9ABB-D1196317F054}"/>
              </a:ext>
            </a:extLst>
          </p:cNvPr>
          <p:cNvSpPr>
            <a:spLocks noChangeArrowheads="1"/>
          </p:cNvSpPr>
          <p:nvPr/>
        </p:nvSpPr>
        <p:spPr bwMode="auto">
          <a:xfrm rot="3389494">
            <a:off x="3508679" y="1472426"/>
            <a:ext cx="1808162" cy="612775"/>
          </a:xfrm>
          <a:prstGeom prst="homePlate">
            <a:avLst>
              <a:gd name="adj" fmla="val 7376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ميل صفر</a:t>
            </a:r>
            <a:endParaRPr lang="en-US" altLang="ar-SA" sz="2400" b="1"/>
          </a:p>
        </p:txBody>
      </p:sp>
      <p:sp>
        <p:nvSpPr>
          <p:cNvPr id="123" name="AutoShape 55">
            <a:extLst>
              <a:ext uri="{FF2B5EF4-FFF2-40B4-BE49-F238E27FC236}">
                <a16:creationId xmlns:a16="http://schemas.microsoft.com/office/drawing/2014/main" id="{86B99C8A-9F4A-234E-8F9C-87DFC2748C1F}"/>
              </a:ext>
            </a:extLst>
          </p:cNvPr>
          <p:cNvSpPr>
            <a:spLocks noChangeArrowheads="1"/>
          </p:cNvSpPr>
          <p:nvPr/>
        </p:nvSpPr>
        <p:spPr bwMode="auto">
          <a:xfrm rot="18870095">
            <a:off x="1841010" y="5403870"/>
            <a:ext cx="1879600" cy="612775"/>
          </a:xfrm>
          <a:prstGeom prst="homePlate">
            <a:avLst>
              <a:gd name="adj" fmla="val 76684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ميل غير معرف</a:t>
            </a:r>
            <a:endParaRPr lang="en-US" altLang="ar-SA" sz="2400" b="1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C8E1721-034E-A345-936E-586A2D1D3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238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544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 animBg="1"/>
      <p:bldP spid="1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446755" y="57369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</a:t>
            </a:r>
          </a:p>
        </p:txBody>
      </p:sp>
      <p:sp>
        <p:nvSpPr>
          <p:cNvPr id="109" name="Rectangle 2">
            <a:extLst>
              <a:ext uri="{FF2B5EF4-FFF2-40B4-BE49-F238E27FC236}">
                <a16:creationId xmlns:a16="http://schemas.microsoft.com/office/drawing/2014/main" id="{C4E98554-70F3-6C4C-96D3-7490AE7D3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859" y="1637594"/>
            <a:ext cx="5111750" cy="53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أوجد ميل المستقيم المار بالنقطتين فيما يأتي : 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4D614598-0394-2148-8B07-EF72CCD45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0109" y="3232574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الميل</a:t>
            </a:r>
            <a:r>
              <a:rPr lang="ar-SA" altLang="ar-SA" sz="2400" b="1" dirty="0">
                <a:solidFill>
                  <a:srgbClr val="002060"/>
                </a:solidFill>
              </a:rPr>
              <a:t> =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grpSp>
        <p:nvGrpSpPr>
          <p:cNvPr id="111" name="Group 4">
            <a:extLst>
              <a:ext uri="{FF2B5EF4-FFF2-40B4-BE49-F238E27FC236}">
                <a16:creationId xmlns:a16="http://schemas.microsoft.com/office/drawing/2014/main" id="{4BF9783D-56A2-854D-9234-D8DA401A1D1B}"/>
              </a:ext>
            </a:extLst>
          </p:cNvPr>
          <p:cNvGrpSpPr>
            <a:grpSpLocks/>
          </p:cNvGrpSpPr>
          <p:nvPr/>
        </p:nvGrpSpPr>
        <p:grpSpPr bwMode="auto">
          <a:xfrm>
            <a:off x="8157034" y="2994449"/>
            <a:ext cx="1743075" cy="936625"/>
            <a:chOff x="3551" y="1321"/>
            <a:chExt cx="1098" cy="590"/>
          </a:xfrm>
        </p:grpSpPr>
        <p:grpSp>
          <p:nvGrpSpPr>
            <p:cNvPr id="112" name="Group 5">
              <a:extLst>
                <a:ext uri="{FF2B5EF4-FFF2-40B4-BE49-F238E27FC236}">
                  <a16:creationId xmlns:a16="http://schemas.microsoft.com/office/drawing/2014/main" id="{7BCB300C-EDFE-7E4F-A9E0-1262D6520D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9" y="1321"/>
              <a:ext cx="930" cy="590"/>
              <a:chOff x="317" y="2500"/>
              <a:chExt cx="1270" cy="590"/>
            </a:xfrm>
          </p:grpSpPr>
          <p:sp>
            <p:nvSpPr>
              <p:cNvPr id="114" name="Text Box 87">
                <a:extLst>
                  <a:ext uri="{FF2B5EF4-FFF2-40B4-BE49-F238E27FC236}">
                    <a16:creationId xmlns:a16="http://schemas.microsoft.com/office/drawing/2014/main" id="{C3EB96E6-87BD-E34B-9BAB-577A9A4C32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ص</a:t>
                </a:r>
                <a:r>
                  <a:rPr lang="ar-SA" altLang="ar-SA" sz="2800" b="1" baseline="-25000">
                    <a:solidFill>
                      <a:srgbClr val="002060"/>
                    </a:solidFill>
                  </a:rPr>
                  <a:t>٢</a:t>
                </a:r>
                <a:r>
                  <a:rPr lang="ar-SA" altLang="ar-SA" sz="2400" b="1">
                    <a:solidFill>
                      <a:srgbClr val="002060"/>
                    </a:solidFill>
                  </a:rPr>
                  <a:t> ــ  ص</a:t>
                </a:r>
                <a:r>
                  <a:rPr lang="ar-SA" altLang="ar-SA" sz="2800" b="1" baseline="-25000">
                    <a:solidFill>
                      <a:srgbClr val="002060"/>
                    </a:solidFill>
                  </a:rPr>
                  <a:t>١</a:t>
                </a:r>
                <a:endParaRPr lang="en-US" altLang="ar-SA" sz="2800" b="1" baseline="-25000">
                  <a:solidFill>
                    <a:srgbClr val="002060"/>
                  </a:solidFill>
                </a:endParaRPr>
              </a:p>
            </p:txBody>
          </p:sp>
          <p:sp>
            <p:nvSpPr>
              <p:cNvPr id="115" name="Line 7">
                <a:extLst>
                  <a:ext uri="{FF2B5EF4-FFF2-40B4-BE49-F238E27FC236}">
                    <a16:creationId xmlns:a16="http://schemas.microsoft.com/office/drawing/2014/main" id="{8A45AF31-5A62-DF4A-BADC-C9E4A59FF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116" name="Text Box 87">
                <a:extLst>
                  <a:ext uri="{FF2B5EF4-FFF2-40B4-BE49-F238E27FC236}">
                    <a16:creationId xmlns:a16="http://schemas.microsoft.com/office/drawing/2014/main" id="{0C873E17-D97E-9C4F-B0E4-A2D655CE86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س</a:t>
                </a:r>
                <a:r>
                  <a:rPr lang="ar-SA" altLang="ar-SA" sz="2800" b="1" baseline="-25000">
                    <a:solidFill>
                      <a:srgbClr val="002060"/>
                    </a:solidFill>
                  </a:rPr>
                  <a:t>٢</a:t>
                </a:r>
                <a:r>
                  <a:rPr lang="ar-SA" altLang="ar-SA" sz="2400" b="1">
                    <a:solidFill>
                      <a:srgbClr val="002060"/>
                    </a:solidFill>
                  </a:rPr>
                  <a:t> ــ  س</a:t>
                </a:r>
                <a:r>
                  <a:rPr lang="ar-SA" altLang="ar-SA" sz="2800" b="1" baseline="-25000">
                    <a:solidFill>
                      <a:srgbClr val="002060"/>
                    </a:solidFill>
                  </a:rPr>
                  <a:t>١</a:t>
                </a:r>
                <a:endParaRPr lang="en-US" altLang="ar-SA" sz="2800" b="1" baseline="-2500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13" name="Text Box 87">
              <a:extLst>
                <a:ext uri="{FF2B5EF4-FFF2-40B4-BE49-F238E27FC236}">
                  <a16:creationId xmlns:a16="http://schemas.microsoft.com/office/drawing/2014/main" id="{153D3F61-F860-E048-B701-1591B641DC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1" y="1471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=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17" name="Group 10">
            <a:extLst>
              <a:ext uri="{FF2B5EF4-FFF2-40B4-BE49-F238E27FC236}">
                <a16:creationId xmlns:a16="http://schemas.microsoft.com/office/drawing/2014/main" id="{4B9F90CB-96B4-6947-A02B-EF9A78F31522}"/>
              </a:ext>
            </a:extLst>
          </p:cNvPr>
          <p:cNvGrpSpPr>
            <a:grpSpLocks/>
          </p:cNvGrpSpPr>
          <p:nvPr/>
        </p:nvGrpSpPr>
        <p:grpSpPr bwMode="auto">
          <a:xfrm>
            <a:off x="6263146" y="2994449"/>
            <a:ext cx="1873250" cy="936625"/>
            <a:chOff x="2676" y="1470"/>
            <a:chExt cx="1180" cy="590"/>
          </a:xfrm>
        </p:grpSpPr>
        <p:grpSp>
          <p:nvGrpSpPr>
            <p:cNvPr id="118" name="Group 11">
              <a:extLst>
                <a:ext uri="{FF2B5EF4-FFF2-40B4-BE49-F238E27FC236}">
                  <a16:creationId xmlns:a16="http://schemas.microsoft.com/office/drawing/2014/main" id="{D4013336-1070-E34C-A418-7114A4FCC5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1470"/>
              <a:ext cx="999" cy="590"/>
              <a:chOff x="317" y="2500"/>
              <a:chExt cx="1270" cy="590"/>
            </a:xfrm>
          </p:grpSpPr>
          <p:sp>
            <p:nvSpPr>
              <p:cNvPr id="120" name="Text Box 87">
                <a:extLst>
                  <a:ext uri="{FF2B5EF4-FFF2-40B4-BE49-F238E27FC236}">
                    <a16:creationId xmlns:a16="http://schemas.microsoft.com/office/drawing/2014/main" id="{CA68533E-BD68-EA44-81AE-9606367A30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ــ ٢ــ ( ــ ٢ )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21" name="Line 13">
                <a:extLst>
                  <a:ext uri="{FF2B5EF4-FFF2-40B4-BE49-F238E27FC236}">
                    <a16:creationId xmlns:a16="http://schemas.microsoft.com/office/drawing/2014/main" id="{F7D9C0F3-B0B5-7242-A40F-A5152359E2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122" name="Text Box 87">
                <a:extLst>
                  <a:ext uri="{FF2B5EF4-FFF2-40B4-BE49-F238E27FC236}">
                    <a16:creationId xmlns:a16="http://schemas.microsoft.com/office/drawing/2014/main" id="{48F01417-9FFA-134C-A022-83DBE2F7F9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٠ ــ  ( ــ ٤ )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19" name="Text Box 87">
              <a:extLst>
                <a:ext uri="{FF2B5EF4-FFF2-40B4-BE49-F238E27FC236}">
                  <a16:creationId xmlns:a16="http://schemas.microsoft.com/office/drawing/2014/main" id="{CB04A5B0-80F6-0843-ACB8-575E4EE861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6" y="1620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=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23" name="Group 16">
            <a:extLst>
              <a:ext uri="{FF2B5EF4-FFF2-40B4-BE49-F238E27FC236}">
                <a16:creationId xmlns:a16="http://schemas.microsoft.com/office/drawing/2014/main" id="{09A5C63A-9459-E64B-97A4-73DB0A17C106}"/>
              </a:ext>
            </a:extLst>
          </p:cNvPr>
          <p:cNvGrpSpPr>
            <a:grpSpLocks/>
          </p:cNvGrpSpPr>
          <p:nvPr/>
        </p:nvGrpSpPr>
        <p:grpSpPr bwMode="auto">
          <a:xfrm>
            <a:off x="4570871" y="3078586"/>
            <a:ext cx="411163" cy="841375"/>
            <a:chOff x="2245" y="1532"/>
            <a:chExt cx="259" cy="530"/>
          </a:xfrm>
        </p:grpSpPr>
        <p:sp>
          <p:nvSpPr>
            <p:cNvPr id="124" name="Text Box 87">
              <a:extLst>
                <a:ext uri="{FF2B5EF4-FFF2-40B4-BE49-F238E27FC236}">
                  <a16:creationId xmlns:a16="http://schemas.microsoft.com/office/drawing/2014/main" id="{7ECB6570-76AA-DA4D-8C42-E6164AD26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532"/>
              <a:ext cx="2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٠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125" name="Line 18">
              <a:extLst>
                <a:ext uri="{FF2B5EF4-FFF2-40B4-BE49-F238E27FC236}">
                  <a16:creationId xmlns:a16="http://schemas.microsoft.com/office/drawing/2014/main" id="{98A9F941-DA67-A74C-AEC2-23BDEB4A6D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8" y="1774"/>
              <a:ext cx="2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6" name="Text Box 87">
              <a:extLst>
                <a:ext uri="{FF2B5EF4-FFF2-40B4-BE49-F238E27FC236}">
                  <a16:creationId xmlns:a16="http://schemas.microsoft.com/office/drawing/2014/main" id="{22922C71-42F1-7741-8764-38F32AE62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774"/>
              <a:ext cx="2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٤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127" name="AutoShape 20">
            <a:extLst>
              <a:ext uri="{FF2B5EF4-FFF2-40B4-BE49-F238E27FC236}">
                <a16:creationId xmlns:a16="http://schemas.microsoft.com/office/drawing/2014/main" id="{B9F7282C-CE40-AB4A-900C-806FCA1AB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696" y="3138911"/>
            <a:ext cx="1268413" cy="612775"/>
          </a:xfrm>
          <a:prstGeom prst="homePlate">
            <a:avLst>
              <a:gd name="adj" fmla="val 5174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ميل صفر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28" name="Text Box 87">
            <a:extLst>
              <a:ext uri="{FF2B5EF4-FFF2-40B4-BE49-F238E27FC236}">
                <a16:creationId xmlns:a16="http://schemas.microsoft.com/office/drawing/2014/main" id="{68A8856E-0AD0-7B4F-BDF1-D6BD8691C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0109" y="5391574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الميل</a:t>
            </a:r>
            <a:r>
              <a:rPr lang="ar-SA" altLang="ar-SA" sz="2400" b="1" dirty="0">
                <a:solidFill>
                  <a:srgbClr val="002060"/>
                </a:solidFill>
              </a:rPr>
              <a:t> =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grpSp>
        <p:nvGrpSpPr>
          <p:cNvPr id="129" name="Group 28">
            <a:extLst>
              <a:ext uri="{FF2B5EF4-FFF2-40B4-BE49-F238E27FC236}">
                <a16:creationId xmlns:a16="http://schemas.microsoft.com/office/drawing/2014/main" id="{E264FFAD-9BC6-7C4E-BD6E-80459872CFDD}"/>
              </a:ext>
            </a:extLst>
          </p:cNvPr>
          <p:cNvGrpSpPr>
            <a:grpSpLocks/>
          </p:cNvGrpSpPr>
          <p:nvPr/>
        </p:nvGrpSpPr>
        <p:grpSpPr bwMode="auto">
          <a:xfrm>
            <a:off x="8157034" y="5153449"/>
            <a:ext cx="1743075" cy="936625"/>
            <a:chOff x="3551" y="1321"/>
            <a:chExt cx="1098" cy="590"/>
          </a:xfrm>
        </p:grpSpPr>
        <p:grpSp>
          <p:nvGrpSpPr>
            <p:cNvPr id="130" name="Group 29">
              <a:extLst>
                <a:ext uri="{FF2B5EF4-FFF2-40B4-BE49-F238E27FC236}">
                  <a16:creationId xmlns:a16="http://schemas.microsoft.com/office/drawing/2014/main" id="{B391BC9E-B2DC-194F-AA7E-DAA1F7BC84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9" y="1321"/>
              <a:ext cx="930" cy="590"/>
              <a:chOff x="317" y="2500"/>
              <a:chExt cx="1270" cy="590"/>
            </a:xfrm>
          </p:grpSpPr>
          <p:sp>
            <p:nvSpPr>
              <p:cNvPr id="132" name="Text Box 87">
                <a:extLst>
                  <a:ext uri="{FF2B5EF4-FFF2-40B4-BE49-F238E27FC236}">
                    <a16:creationId xmlns:a16="http://schemas.microsoft.com/office/drawing/2014/main" id="{70DC09B2-B987-0E47-9129-DE2AAAF641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ص</a:t>
                </a:r>
                <a:r>
                  <a:rPr lang="ar-SA" altLang="ar-SA" sz="2800" b="1" baseline="-25000">
                    <a:solidFill>
                      <a:srgbClr val="002060"/>
                    </a:solidFill>
                  </a:rPr>
                  <a:t>٢</a:t>
                </a:r>
                <a:r>
                  <a:rPr lang="ar-SA" altLang="ar-SA" sz="2400" b="1">
                    <a:solidFill>
                      <a:srgbClr val="002060"/>
                    </a:solidFill>
                  </a:rPr>
                  <a:t> ــ  ص</a:t>
                </a:r>
                <a:r>
                  <a:rPr lang="ar-SA" altLang="ar-SA" sz="2800" b="1" baseline="-25000">
                    <a:solidFill>
                      <a:srgbClr val="002060"/>
                    </a:solidFill>
                  </a:rPr>
                  <a:t>١</a:t>
                </a:r>
                <a:endParaRPr lang="en-US" altLang="ar-SA" sz="2800" b="1" baseline="-25000">
                  <a:solidFill>
                    <a:srgbClr val="002060"/>
                  </a:solidFill>
                </a:endParaRPr>
              </a:p>
            </p:txBody>
          </p:sp>
          <p:sp>
            <p:nvSpPr>
              <p:cNvPr id="133" name="Line 31">
                <a:extLst>
                  <a:ext uri="{FF2B5EF4-FFF2-40B4-BE49-F238E27FC236}">
                    <a16:creationId xmlns:a16="http://schemas.microsoft.com/office/drawing/2014/main" id="{0A81473D-4909-E34E-B79B-83FC6D30DD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134" name="Text Box 87">
                <a:extLst>
                  <a:ext uri="{FF2B5EF4-FFF2-40B4-BE49-F238E27FC236}">
                    <a16:creationId xmlns:a16="http://schemas.microsoft.com/office/drawing/2014/main" id="{0AC38604-86AA-D04E-BEAC-05FE2277B2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س</a:t>
                </a:r>
                <a:r>
                  <a:rPr lang="ar-SA" altLang="ar-SA" sz="2800" b="1" baseline="-25000">
                    <a:solidFill>
                      <a:srgbClr val="002060"/>
                    </a:solidFill>
                  </a:rPr>
                  <a:t>٢</a:t>
                </a:r>
                <a:r>
                  <a:rPr lang="ar-SA" altLang="ar-SA" sz="2400" b="1">
                    <a:solidFill>
                      <a:srgbClr val="002060"/>
                    </a:solidFill>
                  </a:rPr>
                  <a:t> ــ  س</a:t>
                </a:r>
                <a:r>
                  <a:rPr lang="ar-SA" altLang="ar-SA" sz="2800" b="1" baseline="-25000">
                    <a:solidFill>
                      <a:srgbClr val="002060"/>
                    </a:solidFill>
                  </a:rPr>
                  <a:t>١</a:t>
                </a:r>
                <a:endParaRPr lang="en-US" altLang="ar-SA" sz="2800" b="1" baseline="-2500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31" name="Text Box 87">
              <a:extLst>
                <a:ext uri="{FF2B5EF4-FFF2-40B4-BE49-F238E27FC236}">
                  <a16:creationId xmlns:a16="http://schemas.microsoft.com/office/drawing/2014/main" id="{8DD540E3-D6BF-4E42-8631-86D13EC5F7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1" y="1471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=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35" name="Group 34">
            <a:extLst>
              <a:ext uri="{FF2B5EF4-FFF2-40B4-BE49-F238E27FC236}">
                <a16:creationId xmlns:a16="http://schemas.microsoft.com/office/drawing/2014/main" id="{5ED00DE7-CA76-F14D-BF44-11B960FB5E25}"/>
              </a:ext>
            </a:extLst>
          </p:cNvPr>
          <p:cNvGrpSpPr>
            <a:grpSpLocks/>
          </p:cNvGrpSpPr>
          <p:nvPr/>
        </p:nvGrpSpPr>
        <p:grpSpPr bwMode="auto">
          <a:xfrm>
            <a:off x="6263146" y="5153449"/>
            <a:ext cx="1873250" cy="936625"/>
            <a:chOff x="2676" y="1470"/>
            <a:chExt cx="1180" cy="590"/>
          </a:xfrm>
        </p:grpSpPr>
        <p:grpSp>
          <p:nvGrpSpPr>
            <p:cNvPr id="136" name="Group 35">
              <a:extLst>
                <a:ext uri="{FF2B5EF4-FFF2-40B4-BE49-F238E27FC236}">
                  <a16:creationId xmlns:a16="http://schemas.microsoft.com/office/drawing/2014/main" id="{3F3312A8-3BB8-4E42-B4FC-18E078AECA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1470"/>
              <a:ext cx="999" cy="590"/>
              <a:chOff x="317" y="2500"/>
              <a:chExt cx="1270" cy="590"/>
            </a:xfrm>
          </p:grpSpPr>
          <p:sp>
            <p:nvSpPr>
              <p:cNvPr id="138" name="Text Box 87">
                <a:extLst>
                  <a:ext uri="{FF2B5EF4-FFF2-40B4-BE49-F238E27FC236}">
                    <a16:creationId xmlns:a16="http://schemas.microsoft.com/office/drawing/2014/main" id="{4C277D78-5ABE-6A4E-A0A2-5C7DF5AD66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٤ ــ  ٢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39" name="Line 37">
                <a:extLst>
                  <a:ext uri="{FF2B5EF4-FFF2-40B4-BE49-F238E27FC236}">
                    <a16:creationId xmlns:a16="http://schemas.microsoft.com/office/drawing/2014/main" id="{109EC047-7F3A-8045-8BF0-69795242A5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140" name="Text Box 87">
                <a:extLst>
                  <a:ext uri="{FF2B5EF4-FFF2-40B4-BE49-F238E27FC236}">
                    <a16:creationId xmlns:a16="http://schemas.microsoft.com/office/drawing/2014/main" id="{33E9168B-6A76-D34D-9E7A-3F68FAF871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ــ ٦ــ ( ــ ٢ )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37" name="Text Box 87">
              <a:extLst>
                <a:ext uri="{FF2B5EF4-FFF2-40B4-BE49-F238E27FC236}">
                  <a16:creationId xmlns:a16="http://schemas.microsoft.com/office/drawing/2014/main" id="{8C9347F7-AAD8-D847-B0E0-BABCA0220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6" y="1620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=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41" name="Group 40">
            <a:extLst>
              <a:ext uri="{FF2B5EF4-FFF2-40B4-BE49-F238E27FC236}">
                <a16:creationId xmlns:a16="http://schemas.microsoft.com/office/drawing/2014/main" id="{E3700847-FAE0-314A-97A5-DCEDBA127186}"/>
              </a:ext>
            </a:extLst>
          </p:cNvPr>
          <p:cNvGrpSpPr>
            <a:grpSpLocks/>
          </p:cNvGrpSpPr>
          <p:nvPr/>
        </p:nvGrpSpPr>
        <p:grpSpPr bwMode="auto">
          <a:xfrm>
            <a:off x="3454859" y="5237586"/>
            <a:ext cx="627062" cy="841375"/>
            <a:chOff x="2245" y="1532"/>
            <a:chExt cx="259" cy="530"/>
          </a:xfrm>
        </p:grpSpPr>
        <p:sp>
          <p:nvSpPr>
            <p:cNvPr id="142" name="Text Box 87">
              <a:extLst>
                <a:ext uri="{FF2B5EF4-FFF2-40B4-BE49-F238E27FC236}">
                  <a16:creationId xmlns:a16="http://schemas.microsoft.com/office/drawing/2014/main" id="{F1B8AA70-3F43-BA48-AAF0-B69DDB49A2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532"/>
              <a:ext cx="2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١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143" name="Line 42">
              <a:extLst>
                <a:ext uri="{FF2B5EF4-FFF2-40B4-BE49-F238E27FC236}">
                  <a16:creationId xmlns:a16="http://schemas.microsoft.com/office/drawing/2014/main" id="{151CDA87-AB24-174A-9C3F-A94DF348EC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8" y="1774"/>
              <a:ext cx="2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44" name="Text Box 87">
              <a:extLst>
                <a:ext uri="{FF2B5EF4-FFF2-40B4-BE49-F238E27FC236}">
                  <a16:creationId xmlns:a16="http://schemas.microsoft.com/office/drawing/2014/main" id="{9C86EF19-7B0A-084F-B541-4DB2D5852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774"/>
              <a:ext cx="2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ــ ٢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145" name="Text Box 87">
            <a:extLst>
              <a:ext uri="{FF2B5EF4-FFF2-40B4-BE49-F238E27FC236}">
                <a16:creationId xmlns:a16="http://schemas.microsoft.com/office/drawing/2014/main" id="{E8A26BEA-214A-9B44-9C3F-EE366C8D5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146" y="3232574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= ٠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pic>
        <p:nvPicPr>
          <p:cNvPr id="147" name="Picture 59">
            <a:extLst>
              <a:ext uri="{FF2B5EF4-FFF2-40B4-BE49-F238E27FC236}">
                <a16:creationId xmlns:a16="http://schemas.microsoft.com/office/drawing/2014/main" id="{5809B808-9A8D-DE43-A459-E652C3D58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159" y="2346749"/>
            <a:ext cx="16922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8" name="Group 66">
            <a:extLst>
              <a:ext uri="{FF2B5EF4-FFF2-40B4-BE49-F238E27FC236}">
                <a16:creationId xmlns:a16="http://schemas.microsoft.com/office/drawing/2014/main" id="{1178EFE5-20ED-B443-A043-E5ECE4B4E970}"/>
              </a:ext>
            </a:extLst>
          </p:cNvPr>
          <p:cNvGrpSpPr>
            <a:grpSpLocks/>
          </p:cNvGrpSpPr>
          <p:nvPr/>
        </p:nvGrpSpPr>
        <p:grpSpPr bwMode="auto">
          <a:xfrm>
            <a:off x="4931234" y="2994449"/>
            <a:ext cx="1366837" cy="936625"/>
            <a:chOff x="1066" y="777"/>
            <a:chExt cx="861" cy="590"/>
          </a:xfrm>
        </p:grpSpPr>
        <p:grpSp>
          <p:nvGrpSpPr>
            <p:cNvPr id="149" name="Group 61">
              <a:extLst>
                <a:ext uri="{FF2B5EF4-FFF2-40B4-BE49-F238E27FC236}">
                  <a16:creationId xmlns:a16="http://schemas.microsoft.com/office/drawing/2014/main" id="{72DCC1E7-42B1-A241-A43E-A9D73665F2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777"/>
              <a:ext cx="680" cy="590"/>
              <a:chOff x="317" y="2500"/>
              <a:chExt cx="1270" cy="590"/>
            </a:xfrm>
          </p:grpSpPr>
          <p:sp>
            <p:nvSpPr>
              <p:cNvPr id="151" name="Text Box 87">
                <a:extLst>
                  <a:ext uri="{FF2B5EF4-FFF2-40B4-BE49-F238E27FC236}">
                    <a16:creationId xmlns:a16="http://schemas.microsoft.com/office/drawing/2014/main" id="{6F3F893F-90F5-2F48-A34E-F8487B4649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ــ ٢ + ٢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2" name="Line 63">
                <a:extLst>
                  <a:ext uri="{FF2B5EF4-FFF2-40B4-BE49-F238E27FC236}">
                    <a16:creationId xmlns:a16="http://schemas.microsoft.com/office/drawing/2014/main" id="{FB50054A-F20B-D743-8878-89A5F57404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153" name="Text Box 87">
                <a:extLst>
                  <a:ext uri="{FF2B5EF4-FFF2-40B4-BE49-F238E27FC236}">
                    <a16:creationId xmlns:a16="http://schemas.microsoft.com/office/drawing/2014/main" id="{C91EF3BD-371F-894B-9969-D195E59E91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٠ + ٤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50" name="Text Box 87">
              <a:extLst>
                <a:ext uri="{FF2B5EF4-FFF2-40B4-BE49-F238E27FC236}">
                  <a16:creationId xmlns:a16="http://schemas.microsoft.com/office/drawing/2014/main" id="{0DEFBB37-F31B-8D4E-8CAE-E6408A78DD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927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=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pic>
        <p:nvPicPr>
          <p:cNvPr id="154" name="Picture 67">
            <a:extLst>
              <a:ext uri="{FF2B5EF4-FFF2-40B4-BE49-F238E27FC236}">
                <a16:creationId xmlns:a16="http://schemas.microsoft.com/office/drawing/2014/main" id="{15DD8AE5-9262-644B-B3E0-0217EFF25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209" y="4289849"/>
            <a:ext cx="18002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5" name="Group 79">
            <a:extLst>
              <a:ext uri="{FF2B5EF4-FFF2-40B4-BE49-F238E27FC236}">
                <a16:creationId xmlns:a16="http://schemas.microsoft.com/office/drawing/2014/main" id="{94598E40-1495-8844-8AC2-32CA37913912}"/>
              </a:ext>
            </a:extLst>
          </p:cNvPr>
          <p:cNvGrpSpPr>
            <a:grpSpLocks/>
          </p:cNvGrpSpPr>
          <p:nvPr/>
        </p:nvGrpSpPr>
        <p:grpSpPr bwMode="auto">
          <a:xfrm>
            <a:off x="4029534" y="5239174"/>
            <a:ext cx="917575" cy="841375"/>
            <a:chOff x="1269" y="3007"/>
            <a:chExt cx="578" cy="530"/>
          </a:xfrm>
        </p:grpSpPr>
        <p:grpSp>
          <p:nvGrpSpPr>
            <p:cNvPr id="156" name="Group 68">
              <a:extLst>
                <a:ext uri="{FF2B5EF4-FFF2-40B4-BE49-F238E27FC236}">
                  <a16:creationId xmlns:a16="http://schemas.microsoft.com/office/drawing/2014/main" id="{126FE305-2A4D-9947-B2D1-C08E853760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4" y="3007"/>
              <a:ext cx="373" cy="530"/>
              <a:chOff x="2245" y="1532"/>
              <a:chExt cx="259" cy="530"/>
            </a:xfrm>
          </p:grpSpPr>
          <p:sp>
            <p:nvSpPr>
              <p:cNvPr id="158" name="Text Box 87">
                <a:extLst>
                  <a:ext uri="{FF2B5EF4-FFF2-40B4-BE49-F238E27FC236}">
                    <a16:creationId xmlns:a16="http://schemas.microsoft.com/office/drawing/2014/main" id="{65D8F15B-2E19-D240-B312-9D8F8F50E1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1532"/>
                <a:ext cx="2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٢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59" name="Line 70">
                <a:extLst>
                  <a:ext uri="{FF2B5EF4-FFF2-40B4-BE49-F238E27FC236}">
                    <a16:creationId xmlns:a16="http://schemas.microsoft.com/office/drawing/2014/main" id="{69DCEFCD-786D-C142-B0BC-D945B5BE9F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68" y="1774"/>
                <a:ext cx="2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160" name="Text Box 87">
                <a:extLst>
                  <a:ext uri="{FF2B5EF4-FFF2-40B4-BE49-F238E27FC236}">
                    <a16:creationId xmlns:a16="http://schemas.microsoft.com/office/drawing/2014/main" id="{4368285E-2DF4-4143-A9A3-2C754BFCB0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5" y="1774"/>
                <a:ext cx="2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ــ ٤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57" name="Text Box 87">
              <a:extLst>
                <a:ext uri="{FF2B5EF4-FFF2-40B4-BE49-F238E27FC236}">
                  <a16:creationId xmlns:a16="http://schemas.microsoft.com/office/drawing/2014/main" id="{2447AA0A-11F6-954F-893A-8CB91F20DA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9" y="3104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=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61" name="Group 73">
            <a:extLst>
              <a:ext uri="{FF2B5EF4-FFF2-40B4-BE49-F238E27FC236}">
                <a16:creationId xmlns:a16="http://schemas.microsoft.com/office/drawing/2014/main" id="{D796FEEC-C071-E541-A5C8-2D245CF9A68A}"/>
              </a:ext>
            </a:extLst>
          </p:cNvPr>
          <p:cNvGrpSpPr>
            <a:grpSpLocks/>
          </p:cNvGrpSpPr>
          <p:nvPr/>
        </p:nvGrpSpPr>
        <p:grpSpPr bwMode="auto">
          <a:xfrm>
            <a:off x="4896309" y="5155036"/>
            <a:ext cx="1366837" cy="936625"/>
            <a:chOff x="1066" y="777"/>
            <a:chExt cx="861" cy="590"/>
          </a:xfrm>
        </p:grpSpPr>
        <p:grpSp>
          <p:nvGrpSpPr>
            <p:cNvPr id="162" name="Group 74">
              <a:extLst>
                <a:ext uri="{FF2B5EF4-FFF2-40B4-BE49-F238E27FC236}">
                  <a16:creationId xmlns:a16="http://schemas.microsoft.com/office/drawing/2014/main" id="{60CC4699-EFD9-F849-BE35-8F20691AF1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777"/>
              <a:ext cx="680" cy="590"/>
              <a:chOff x="317" y="2500"/>
              <a:chExt cx="1270" cy="590"/>
            </a:xfrm>
          </p:grpSpPr>
          <p:sp>
            <p:nvSpPr>
              <p:cNvPr id="164" name="Text Box 87">
                <a:extLst>
                  <a:ext uri="{FF2B5EF4-FFF2-40B4-BE49-F238E27FC236}">
                    <a16:creationId xmlns:a16="http://schemas.microsoft.com/office/drawing/2014/main" id="{A1163781-7423-E64E-A91B-E389AFC718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٢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5" name="Line 76">
                <a:extLst>
                  <a:ext uri="{FF2B5EF4-FFF2-40B4-BE49-F238E27FC236}">
                    <a16:creationId xmlns:a16="http://schemas.microsoft.com/office/drawing/2014/main" id="{5B674EDC-1D00-2C43-AF09-0086E0962D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166" name="Text Box 87">
                <a:extLst>
                  <a:ext uri="{FF2B5EF4-FFF2-40B4-BE49-F238E27FC236}">
                    <a16:creationId xmlns:a16="http://schemas.microsoft.com/office/drawing/2014/main" id="{2F08FF48-0584-504F-B6F6-B236374122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ــ ٦ + ٢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63" name="Text Box 87">
              <a:extLst>
                <a:ext uri="{FF2B5EF4-FFF2-40B4-BE49-F238E27FC236}">
                  <a16:creationId xmlns:a16="http://schemas.microsoft.com/office/drawing/2014/main" id="{95832D9A-F436-7543-8FFE-CB0DF347EB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927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=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167" name="AutoShape 80">
            <a:extLst>
              <a:ext uri="{FF2B5EF4-FFF2-40B4-BE49-F238E27FC236}">
                <a16:creationId xmlns:a16="http://schemas.microsoft.com/office/drawing/2014/main" id="{5499E6C2-494F-514F-8352-9E993553B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384" y="5299499"/>
            <a:ext cx="1268412" cy="612775"/>
          </a:xfrm>
          <a:prstGeom prst="homePlate">
            <a:avLst>
              <a:gd name="adj" fmla="val 5174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ميل سالب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68" name="Text Box 58">
            <a:extLst>
              <a:ext uri="{FF2B5EF4-FFF2-40B4-BE49-F238E27FC236}">
                <a16:creationId xmlns:a16="http://schemas.microsoft.com/office/drawing/2014/main" id="{A77BDA0B-1998-CD4D-B179-B4D8C19B6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059" y="1174764"/>
            <a:ext cx="5292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الميل الموجب أو السالب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69" name="مربع نص 3">
            <a:extLst>
              <a:ext uri="{FF2B5EF4-FFF2-40B4-BE49-F238E27FC236}">
                <a16:creationId xmlns:a16="http://schemas.microsoft.com/office/drawing/2014/main" id="{8DE1BC46-1BC6-BF43-8FE6-CEBDD5DDC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646" y="1060874"/>
            <a:ext cx="1160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صـ٧٩</a:t>
            </a:r>
          </a:p>
        </p:txBody>
      </p:sp>
      <p:sp>
        <p:nvSpPr>
          <p:cNvPr id="170" name="مربع نص 169">
            <a:extLst>
              <a:ext uri="{FF2B5EF4-FFF2-40B4-BE49-F238E27FC236}">
                <a16:creationId xmlns:a16="http://schemas.microsoft.com/office/drawing/2014/main" id="{602B8A8B-8A02-E747-B5A1-A40352F73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8471" y="2386436"/>
            <a:ext cx="401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٤أ</a:t>
            </a:r>
          </a:p>
        </p:txBody>
      </p:sp>
      <p:sp>
        <p:nvSpPr>
          <p:cNvPr id="171" name="مربع نص 170">
            <a:extLst>
              <a:ext uri="{FF2B5EF4-FFF2-40B4-BE49-F238E27FC236}">
                <a16:creationId xmlns:a16="http://schemas.microsoft.com/office/drawing/2014/main" id="{DB3E09A8-2357-1140-81A0-E477B2412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5284" y="4289849"/>
            <a:ext cx="50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٤ب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6C6F917-7F5C-BA48-A068-9267AE8E4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242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/>
      <p:bldP spid="127" grpId="0" animBg="1"/>
      <p:bldP spid="128" grpId="0"/>
      <p:bldP spid="145" grpId="0"/>
      <p:bldP spid="167" grpId="0" animBg="1"/>
      <p:bldP spid="170" grpId="0"/>
      <p:bldP spid="1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446755" y="57369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</a:t>
            </a:r>
          </a:p>
        </p:txBody>
      </p:sp>
      <p:sp>
        <p:nvSpPr>
          <p:cNvPr id="109" name="Rectangle 2">
            <a:extLst>
              <a:ext uri="{FF2B5EF4-FFF2-40B4-BE49-F238E27FC236}">
                <a16:creationId xmlns:a16="http://schemas.microsoft.com/office/drawing/2014/main" id="{23E3E3F4-FA04-4244-AD54-244FA261C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538" y="1402988"/>
            <a:ext cx="5111750" cy="53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أوجد ميل المستقيم المار بالنقطتين فيما يأتي : 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917C659F-E526-C04C-901E-4C08C134D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6863" y="3154001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الميل</a:t>
            </a:r>
            <a:r>
              <a:rPr lang="ar-SA" altLang="ar-SA" sz="2400" b="1" dirty="0">
                <a:solidFill>
                  <a:srgbClr val="002060"/>
                </a:solidFill>
              </a:rPr>
              <a:t> =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grpSp>
        <p:nvGrpSpPr>
          <p:cNvPr id="111" name="Group 4">
            <a:extLst>
              <a:ext uri="{FF2B5EF4-FFF2-40B4-BE49-F238E27FC236}">
                <a16:creationId xmlns:a16="http://schemas.microsoft.com/office/drawing/2014/main" id="{E0898763-E429-5641-97FA-BD06D1093ABB}"/>
              </a:ext>
            </a:extLst>
          </p:cNvPr>
          <p:cNvGrpSpPr>
            <a:grpSpLocks/>
          </p:cNvGrpSpPr>
          <p:nvPr/>
        </p:nvGrpSpPr>
        <p:grpSpPr bwMode="auto">
          <a:xfrm>
            <a:off x="7943788" y="2915876"/>
            <a:ext cx="1743075" cy="936625"/>
            <a:chOff x="3551" y="1321"/>
            <a:chExt cx="1098" cy="590"/>
          </a:xfrm>
        </p:grpSpPr>
        <p:grpSp>
          <p:nvGrpSpPr>
            <p:cNvPr id="112" name="Group 5">
              <a:extLst>
                <a:ext uri="{FF2B5EF4-FFF2-40B4-BE49-F238E27FC236}">
                  <a16:creationId xmlns:a16="http://schemas.microsoft.com/office/drawing/2014/main" id="{ECB1DE2E-1FDD-8A4D-BA35-79CAC4BFCA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9" y="1321"/>
              <a:ext cx="930" cy="590"/>
              <a:chOff x="317" y="2500"/>
              <a:chExt cx="1270" cy="590"/>
            </a:xfrm>
          </p:grpSpPr>
          <p:sp>
            <p:nvSpPr>
              <p:cNvPr id="114" name="Text Box 87">
                <a:extLst>
                  <a:ext uri="{FF2B5EF4-FFF2-40B4-BE49-F238E27FC236}">
                    <a16:creationId xmlns:a16="http://schemas.microsoft.com/office/drawing/2014/main" id="{A43C9D95-6DBD-7B4E-8828-721972CF40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ص</a:t>
                </a:r>
                <a:r>
                  <a:rPr lang="ar-SA" altLang="ar-SA" sz="2800" b="1" baseline="-25000">
                    <a:solidFill>
                      <a:srgbClr val="002060"/>
                    </a:solidFill>
                  </a:rPr>
                  <a:t>٢</a:t>
                </a:r>
                <a:r>
                  <a:rPr lang="ar-SA" altLang="ar-SA" sz="2400" b="1">
                    <a:solidFill>
                      <a:srgbClr val="002060"/>
                    </a:solidFill>
                  </a:rPr>
                  <a:t> ــ  ص</a:t>
                </a:r>
                <a:r>
                  <a:rPr lang="ar-SA" altLang="ar-SA" sz="2800" b="1" baseline="-25000">
                    <a:solidFill>
                      <a:srgbClr val="002060"/>
                    </a:solidFill>
                  </a:rPr>
                  <a:t>١</a:t>
                </a:r>
                <a:endParaRPr lang="en-US" altLang="ar-SA" sz="2800" b="1" baseline="-25000">
                  <a:solidFill>
                    <a:srgbClr val="002060"/>
                  </a:solidFill>
                </a:endParaRPr>
              </a:p>
            </p:txBody>
          </p:sp>
          <p:sp>
            <p:nvSpPr>
              <p:cNvPr id="115" name="Line 7">
                <a:extLst>
                  <a:ext uri="{FF2B5EF4-FFF2-40B4-BE49-F238E27FC236}">
                    <a16:creationId xmlns:a16="http://schemas.microsoft.com/office/drawing/2014/main" id="{E0B80AE0-A5F2-264D-90D1-FE62031FE4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116" name="Text Box 87">
                <a:extLst>
                  <a:ext uri="{FF2B5EF4-FFF2-40B4-BE49-F238E27FC236}">
                    <a16:creationId xmlns:a16="http://schemas.microsoft.com/office/drawing/2014/main" id="{CB139857-8694-7041-A754-67867CF200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س</a:t>
                </a:r>
                <a:r>
                  <a:rPr lang="ar-SA" altLang="ar-SA" sz="2800" b="1" baseline="-25000">
                    <a:solidFill>
                      <a:srgbClr val="002060"/>
                    </a:solidFill>
                  </a:rPr>
                  <a:t>٢</a:t>
                </a:r>
                <a:r>
                  <a:rPr lang="ar-SA" altLang="ar-SA" sz="2400" b="1">
                    <a:solidFill>
                      <a:srgbClr val="002060"/>
                    </a:solidFill>
                  </a:rPr>
                  <a:t> ــ  س</a:t>
                </a:r>
                <a:r>
                  <a:rPr lang="ar-SA" altLang="ar-SA" sz="2800" b="1" baseline="-25000">
                    <a:solidFill>
                      <a:srgbClr val="002060"/>
                    </a:solidFill>
                  </a:rPr>
                  <a:t>١</a:t>
                </a:r>
                <a:endParaRPr lang="en-US" altLang="ar-SA" sz="2800" b="1" baseline="-2500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13" name="Text Box 87">
              <a:extLst>
                <a:ext uri="{FF2B5EF4-FFF2-40B4-BE49-F238E27FC236}">
                  <a16:creationId xmlns:a16="http://schemas.microsoft.com/office/drawing/2014/main" id="{A4728844-5235-9D49-8434-923BD6C89E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1" y="1471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=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17" name="Group 10">
            <a:extLst>
              <a:ext uri="{FF2B5EF4-FFF2-40B4-BE49-F238E27FC236}">
                <a16:creationId xmlns:a16="http://schemas.microsoft.com/office/drawing/2014/main" id="{8CFD6CB7-5EFD-1F49-81A1-513E62578AB7}"/>
              </a:ext>
            </a:extLst>
          </p:cNvPr>
          <p:cNvGrpSpPr>
            <a:grpSpLocks/>
          </p:cNvGrpSpPr>
          <p:nvPr/>
        </p:nvGrpSpPr>
        <p:grpSpPr bwMode="auto">
          <a:xfrm>
            <a:off x="6049900" y="2915876"/>
            <a:ext cx="1873250" cy="936625"/>
            <a:chOff x="2676" y="1470"/>
            <a:chExt cx="1180" cy="590"/>
          </a:xfrm>
        </p:grpSpPr>
        <p:grpSp>
          <p:nvGrpSpPr>
            <p:cNvPr id="118" name="Group 11">
              <a:extLst>
                <a:ext uri="{FF2B5EF4-FFF2-40B4-BE49-F238E27FC236}">
                  <a16:creationId xmlns:a16="http://schemas.microsoft.com/office/drawing/2014/main" id="{FCF412B0-18B5-7C4A-8C52-ECCA6F0DC7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1470"/>
              <a:ext cx="999" cy="590"/>
              <a:chOff x="317" y="2500"/>
              <a:chExt cx="1270" cy="590"/>
            </a:xfrm>
          </p:grpSpPr>
          <p:sp>
            <p:nvSpPr>
              <p:cNvPr id="120" name="Text Box 87">
                <a:extLst>
                  <a:ext uri="{FF2B5EF4-FFF2-40B4-BE49-F238E27FC236}">
                    <a16:creationId xmlns:a16="http://schemas.microsoft.com/office/drawing/2014/main" id="{7B167161-EBD8-E145-9EDA-BBF5C29C77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٧ ــ  ٣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21" name="Line 13">
                <a:extLst>
                  <a:ext uri="{FF2B5EF4-FFF2-40B4-BE49-F238E27FC236}">
                    <a16:creationId xmlns:a16="http://schemas.microsoft.com/office/drawing/2014/main" id="{33228275-ACC5-1141-967A-76FC6336E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122" name="Text Box 87">
                <a:extLst>
                  <a:ext uri="{FF2B5EF4-FFF2-40B4-BE49-F238E27FC236}">
                    <a16:creationId xmlns:a16="http://schemas.microsoft.com/office/drawing/2014/main" id="{121871D7-C0D7-F943-82AA-595429EAAE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٦ ــ  ٦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19" name="Text Box 87">
              <a:extLst>
                <a:ext uri="{FF2B5EF4-FFF2-40B4-BE49-F238E27FC236}">
                  <a16:creationId xmlns:a16="http://schemas.microsoft.com/office/drawing/2014/main" id="{D6465774-6D22-4145-8A16-D37A40C88F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6" y="1620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=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23" name="Group 16">
            <a:extLst>
              <a:ext uri="{FF2B5EF4-FFF2-40B4-BE49-F238E27FC236}">
                <a16:creationId xmlns:a16="http://schemas.microsoft.com/office/drawing/2014/main" id="{BCBCC11E-B2AD-094B-B3A9-76230AAD2502}"/>
              </a:ext>
            </a:extLst>
          </p:cNvPr>
          <p:cNvGrpSpPr>
            <a:grpSpLocks/>
          </p:cNvGrpSpPr>
          <p:nvPr/>
        </p:nvGrpSpPr>
        <p:grpSpPr bwMode="auto">
          <a:xfrm>
            <a:off x="5638738" y="3000013"/>
            <a:ext cx="411162" cy="841375"/>
            <a:chOff x="2245" y="1532"/>
            <a:chExt cx="259" cy="530"/>
          </a:xfrm>
        </p:grpSpPr>
        <p:sp>
          <p:nvSpPr>
            <p:cNvPr id="124" name="Text Box 87">
              <a:extLst>
                <a:ext uri="{FF2B5EF4-FFF2-40B4-BE49-F238E27FC236}">
                  <a16:creationId xmlns:a16="http://schemas.microsoft.com/office/drawing/2014/main" id="{416C6359-B361-1E4A-867B-2AEB24E0DD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532"/>
              <a:ext cx="2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٤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125" name="Line 18">
              <a:extLst>
                <a:ext uri="{FF2B5EF4-FFF2-40B4-BE49-F238E27FC236}">
                  <a16:creationId xmlns:a16="http://schemas.microsoft.com/office/drawing/2014/main" id="{B3B2E328-B11E-BB4C-98F7-70406320A4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8" y="1774"/>
              <a:ext cx="2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6" name="Text Box 87">
              <a:extLst>
                <a:ext uri="{FF2B5EF4-FFF2-40B4-BE49-F238E27FC236}">
                  <a16:creationId xmlns:a16="http://schemas.microsoft.com/office/drawing/2014/main" id="{ECF9577A-68E6-A04B-8CF7-E7B8FDCBA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774"/>
              <a:ext cx="2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٠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127" name="AutoShape 20">
            <a:extLst>
              <a:ext uri="{FF2B5EF4-FFF2-40B4-BE49-F238E27FC236}">
                <a16:creationId xmlns:a16="http://schemas.microsoft.com/office/drawing/2014/main" id="{F8694FEC-6848-DD47-A45F-8C0E76187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513" y="3060338"/>
            <a:ext cx="1908175" cy="612775"/>
          </a:xfrm>
          <a:prstGeom prst="homePlate">
            <a:avLst>
              <a:gd name="adj" fmla="val 7785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ميل غير معرف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28" name="Text Box 87">
            <a:extLst>
              <a:ext uri="{FF2B5EF4-FFF2-40B4-BE49-F238E27FC236}">
                <a16:creationId xmlns:a16="http://schemas.microsoft.com/office/drawing/2014/main" id="{91355A50-A9E4-024C-8B0A-38D091D56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6863" y="5313001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الميل</a:t>
            </a:r>
            <a:r>
              <a:rPr lang="ar-SA" altLang="ar-SA" sz="2400" b="1" dirty="0">
                <a:solidFill>
                  <a:srgbClr val="002060"/>
                </a:solidFill>
              </a:rPr>
              <a:t> =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grpSp>
        <p:nvGrpSpPr>
          <p:cNvPr id="129" name="Group 22">
            <a:extLst>
              <a:ext uri="{FF2B5EF4-FFF2-40B4-BE49-F238E27FC236}">
                <a16:creationId xmlns:a16="http://schemas.microsoft.com/office/drawing/2014/main" id="{0DFE2672-A1A2-8648-8134-90E8CC56F159}"/>
              </a:ext>
            </a:extLst>
          </p:cNvPr>
          <p:cNvGrpSpPr>
            <a:grpSpLocks/>
          </p:cNvGrpSpPr>
          <p:nvPr/>
        </p:nvGrpSpPr>
        <p:grpSpPr bwMode="auto">
          <a:xfrm>
            <a:off x="7943788" y="5074876"/>
            <a:ext cx="1743075" cy="936625"/>
            <a:chOff x="3551" y="1321"/>
            <a:chExt cx="1098" cy="590"/>
          </a:xfrm>
        </p:grpSpPr>
        <p:grpSp>
          <p:nvGrpSpPr>
            <p:cNvPr id="130" name="Group 23">
              <a:extLst>
                <a:ext uri="{FF2B5EF4-FFF2-40B4-BE49-F238E27FC236}">
                  <a16:creationId xmlns:a16="http://schemas.microsoft.com/office/drawing/2014/main" id="{D0AD3F98-0535-0547-B4D8-17FD3C0BA1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9" y="1321"/>
              <a:ext cx="930" cy="590"/>
              <a:chOff x="317" y="2500"/>
              <a:chExt cx="1270" cy="590"/>
            </a:xfrm>
          </p:grpSpPr>
          <p:sp>
            <p:nvSpPr>
              <p:cNvPr id="132" name="Text Box 87">
                <a:extLst>
                  <a:ext uri="{FF2B5EF4-FFF2-40B4-BE49-F238E27FC236}">
                    <a16:creationId xmlns:a16="http://schemas.microsoft.com/office/drawing/2014/main" id="{87F6E43A-C5FC-CD47-BAB1-AE6AD2CE51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ص</a:t>
                </a:r>
                <a:r>
                  <a:rPr lang="ar-SA" altLang="ar-SA" sz="2800" b="1" baseline="-25000">
                    <a:solidFill>
                      <a:srgbClr val="002060"/>
                    </a:solidFill>
                  </a:rPr>
                  <a:t>٢</a:t>
                </a:r>
                <a:r>
                  <a:rPr lang="ar-SA" altLang="ar-SA" sz="2400" b="1">
                    <a:solidFill>
                      <a:srgbClr val="002060"/>
                    </a:solidFill>
                  </a:rPr>
                  <a:t> ــ  ص</a:t>
                </a:r>
                <a:r>
                  <a:rPr lang="ar-SA" altLang="ar-SA" sz="2800" b="1" baseline="-25000">
                    <a:solidFill>
                      <a:srgbClr val="002060"/>
                    </a:solidFill>
                  </a:rPr>
                  <a:t>١</a:t>
                </a:r>
                <a:endParaRPr lang="en-US" altLang="ar-SA" sz="2800" b="1" baseline="-25000">
                  <a:solidFill>
                    <a:srgbClr val="002060"/>
                  </a:solidFill>
                </a:endParaRPr>
              </a:p>
            </p:txBody>
          </p:sp>
          <p:sp>
            <p:nvSpPr>
              <p:cNvPr id="133" name="Line 25">
                <a:extLst>
                  <a:ext uri="{FF2B5EF4-FFF2-40B4-BE49-F238E27FC236}">
                    <a16:creationId xmlns:a16="http://schemas.microsoft.com/office/drawing/2014/main" id="{68FA8FA2-8E2C-DA4A-8E00-62DB64CB4C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134" name="Text Box 87">
                <a:extLst>
                  <a:ext uri="{FF2B5EF4-FFF2-40B4-BE49-F238E27FC236}">
                    <a16:creationId xmlns:a16="http://schemas.microsoft.com/office/drawing/2014/main" id="{635E037A-542B-F741-8546-38435B3745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س</a:t>
                </a:r>
                <a:r>
                  <a:rPr lang="ar-SA" altLang="ar-SA" sz="2800" b="1" baseline="-25000">
                    <a:solidFill>
                      <a:srgbClr val="002060"/>
                    </a:solidFill>
                  </a:rPr>
                  <a:t>٢</a:t>
                </a:r>
                <a:r>
                  <a:rPr lang="ar-SA" altLang="ar-SA" sz="2400" b="1">
                    <a:solidFill>
                      <a:srgbClr val="002060"/>
                    </a:solidFill>
                  </a:rPr>
                  <a:t> ــ  س</a:t>
                </a:r>
                <a:r>
                  <a:rPr lang="ar-SA" altLang="ar-SA" sz="2800" b="1" baseline="-25000">
                    <a:solidFill>
                      <a:srgbClr val="002060"/>
                    </a:solidFill>
                  </a:rPr>
                  <a:t>١</a:t>
                </a:r>
                <a:endParaRPr lang="en-US" altLang="ar-SA" sz="2800" b="1" baseline="-2500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31" name="Text Box 87">
              <a:extLst>
                <a:ext uri="{FF2B5EF4-FFF2-40B4-BE49-F238E27FC236}">
                  <a16:creationId xmlns:a16="http://schemas.microsoft.com/office/drawing/2014/main" id="{1CFE0508-57EF-4342-9B48-8BC3E6C0E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1" y="1471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=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35" name="Group 28">
            <a:extLst>
              <a:ext uri="{FF2B5EF4-FFF2-40B4-BE49-F238E27FC236}">
                <a16:creationId xmlns:a16="http://schemas.microsoft.com/office/drawing/2014/main" id="{527FD1CB-5360-994F-9819-012100555CC4}"/>
              </a:ext>
            </a:extLst>
          </p:cNvPr>
          <p:cNvGrpSpPr>
            <a:grpSpLocks/>
          </p:cNvGrpSpPr>
          <p:nvPr/>
        </p:nvGrpSpPr>
        <p:grpSpPr bwMode="auto">
          <a:xfrm>
            <a:off x="6049900" y="5074876"/>
            <a:ext cx="1873250" cy="936625"/>
            <a:chOff x="2676" y="1470"/>
            <a:chExt cx="1180" cy="590"/>
          </a:xfrm>
        </p:grpSpPr>
        <p:grpSp>
          <p:nvGrpSpPr>
            <p:cNvPr id="136" name="Group 29">
              <a:extLst>
                <a:ext uri="{FF2B5EF4-FFF2-40B4-BE49-F238E27FC236}">
                  <a16:creationId xmlns:a16="http://schemas.microsoft.com/office/drawing/2014/main" id="{4BEA75C6-829F-4D44-9BB1-2CCDFC62DD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1470"/>
              <a:ext cx="999" cy="590"/>
              <a:chOff x="317" y="2500"/>
              <a:chExt cx="1270" cy="590"/>
            </a:xfrm>
          </p:grpSpPr>
          <p:sp>
            <p:nvSpPr>
              <p:cNvPr id="138" name="Text Box 87">
                <a:extLst>
                  <a:ext uri="{FF2B5EF4-FFF2-40B4-BE49-F238E27FC236}">
                    <a16:creationId xmlns:a16="http://schemas.microsoft.com/office/drawing/2014/main" id="{F0C72C8C-E3BD-A141-B5B9-30363D9286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ــ ١ ــ  ٢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39" name="Line 31">
                <a:extLst>
                  <a:ext uri="{FF2B5EF4-FFF2-40B4-BE49-F238E27FC236}">
                    <a16:creationId xmlns:a16="http://schemas.microsoft.com/office/drawing/2014/main" id="{13647A40-8D9B-3A4C-ACB1-0926E0DD9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140" name="Text Box 87">
                <a:extLst>
                  <a:ext uri="{FF2B5EF4-FFF2-40B4-BE49-F238E27FC236}">
                    <a16:creationId xmlns:a16="http://schemas.microsoft.com/office/drawing/2014/main" id="{56E86F8E-A952-454F-B504-5FFA264F5B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ــ ٣ــ ( ــ ٣ )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37" name="Text Box 87">
              <a:extLst>
                <a:ext uri="{FF2B5EF4-FFF2-40B4-BE49-F238E27FC236}">
                  <a16:creationId xmlns:a16="http://schemas.microsoft.com/office/drawing/2014/main" id="{E938E215-F3D2-9343-8F15-F2BEE7180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6" y="1620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=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42" name="Group 54">
            <a:extLst>
              <a:ext uri="{FF2B5EF4-FFF2-40B4-BE49-F238E27FC236}">
                <a16:creationId xmlns:a16="http://schemas.microsoft.com/office/drawing/2014/main" id="{3F3D6AF8-F222-294B-8483-D21B68213399}"/>
              </a:ext>
            </a:extLst>
          </p:cNvPr>
          <p:cNvGrpSpPr>
            <a:grpSpLocks/>
          </p:cNvGrpSpPr>
          <p:nvPr/>
        </p:nvGrpSpPr>
        <p:grpSpPr bwMode="auto">
          <a:xfrm>
            <a:off x="4683063" y="5076463"/>
            <a:ext cx="1366837" cy="936625"/>
            <a:chOff x="1066" y="777"/>
            <a:chExt cx="861" cy="590"/>
          </a:xfrm>
        </p:grpSpPr>
        <p:grpSp>
          <p:nvGrpSpPr>
            <p:cNvPr id="143" name="Group 55">
              <a:extLst>
                <a:ext uri="{FF2B5EF4-FFF2-40B4-BE49-F238E27FC236}">
                  <a16:creationId xmlns:a16="http://schemas.microsoft.com/office/drawing/2014/main" id="{EAD745EA-C811-8C47-835A-39F6EEFB3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777"/>
              <a:ext cx="680" cy="590"/>
              <a:chOff x="317" y="2500"/>
              <a:chExt cx="1270" cy="590"/>
            </a:xfrm>
          </p:grpSpPr>
          <p:sp>
            <p:nvSpPr>
              <p:cNvPr id="145" name="Text Box 87">
                <a:extLst>
                  <a:ext uri="{FF2B5EF4-FFF2-40B4-BE49-F238E27FC236}">
                    <a16:creationId xmlns:a16="http://schemas.microsoft.com/office/drawing/2014/main" id="{3C27DAA3-A808-2342-9AFC-7078B9361A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ــ ٣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46" name="Line 57">
                <a:extLst>
                  <a:ext uri="{FF2B5EF4-FFF2-40B4-BE49-F238E27FC236}">
                    <a16:creationId xmlns:a16="http://schemas.microsoft.com/office/drawing/2014/main" id="{6E4FB476-0976-294B-9265-424F6C769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147" name="Text Box 87">
                <a:extLst>
                  <a:ext uri="{FF2B5EF4-FFF2-40B4-BE49-F238E27FC236}">
                    <a16:creationId xmlns:a16="http://schemas.microsoft.com/office/drawing/2014/main" id="{C6F2CA4C-14BB-7C4D-9D5E-4C121DA121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ــ ٣ + ٣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44" name="Text Box 87">
              <a:extLst>
                <a:ext uri="{FF2B5EF4-FFF2-40B4-BE49-F238E27FC236}">
                  <a16:creationId xmlns:a16="http://schemas.microsoft.com/office/drawing/2014/main" id="{FB28766B-C9BC-FE44-AA25-B26D789EDA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927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=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pic>
        <p:nvPicPr>
          <p:cNvPr id="148" name="Picture 61">
            <a:extLst>
              <a:ext uri="{FF2B5EF4-FFF2-40B4-BE49-F238E27FC236}">
                <a16:creationId xmlns:a16="http://schemas.microsoft.com/office/drawing/2014/main" id="{96C82315-DBCB-4E4E-9EC4-DDC8A5C5D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00" y="2303101"/>
            <a:ext cx="1527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62">
            <a:extLst>
              <a:ext uri="{FF2B5EF4-FFF2-40B4-BE49-F238E27FC236}">
                <a16:creationId xmlns:a16="http://schemas.microsoft.com/office/drawing/2014/main" id="{774604E4-44CA-3B43-941C-C073F425D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50" y="4392251"/>
            <a:ext cx="18129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" name="Group 63">
            <a:extLst>
              <a:ext uri="{FF2B5EF4-FFF2-40B4-BE49-F238E27FC236}">
                <a16:creationId xmlns:a16="http://schemas.microsoft.com/office/drawing/2014/main" id="{4F443D4F-7AE4-D046-A519-1FB503A097EF}"/>
              </a:ext>
            </a:extLst>
          </p:cNvPr>
          <p:cNvGrpSpPr>
            <a:grpSpLocks/>
          </p:cNvGrpSpPr>
          <p:nvPr/>
        </p:nvGrpSpPr>
        <p:grpSpPr bwMode="auto">
          <a:xfrm>
            <a:off x="4105213" y="5159013"/>
            <a:ext cx="590550" cy="841375"/>
            <a:chOff x="2245" y="1532"/>
            <a:chExt cx="259" cy="530"/>
          </a:xfrm>
        </p:grpSpPr>
        <p:sp>
          <p:nvSpPr>
            <p:cNvPr id="151" name="Text Box 87">
              <a:extLst>
                <a:ext uri="{FF2B5EF4-FFF2-40B4-BE49-F238E27FC236}">
                  <a16:creationId xmlns:a16="http://schemas.microsoft.com/office/drawing/2014/main" id="{D258D89D-B91F-3349-8CA9-BC1E3C4064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532"/>
              <a:ext cx="2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ــ ٣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152" name="Line 65">
              <a:extLst>
                <a:ext uri="{FF2B5EF4-FFF2-40B4-BE49-F238E27FC236}">
                  <a16:creationId xmlns:a16="http://schemas.microsoft.com/office/drawing/2014/main" id="{83FAEAC7-046E-1345-8202-9BA3C95B6B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8" y="1774"/>
              <a:ext cx="2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53" name="Text Box 87">
              <a:extLst>
                <a:ext uri="{FF2B5EF4-FFF2-40B4-BE49-F238E27FC236}">
                  <a16:creationId xmlns:a16="http://schemas.microsoft.com/office/drawing/2014/main" id="{E1265F21-B9BB-EC45-A776-F3C5C71D78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774"/>
              <a:ext cx="2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٠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154" name="AutoShape 67">
            <a:extLst>
              <a:ext uri="{FF2B5EF4-FFF2-40B4-BE49-F238E27FC236}">
                <a16:creationId xmlns:a16="http://schemas.microsoft.com/office/drawing/2014/main" id="{48715E58-09D6-6345-9372-C2D191860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375" y="5219338"/>
            <a:ext cx="1908175" cy="612775"/>
          </a:xfrm>
          <a:prstGeom prst="homePlate">
            <a:avLst>
              <a:gd name="adj" fmla="val 7785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ميل غير معرف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55" name="مربع نص 47">
            <a:extLst>
              <a:ext uri="{FF2B5EF4-FFF2-40B4-BE49-F238E27FC236}">
                <a16:creationId xmlns:a16="http://schemas.microsoft.com/office/drawing/2014/main" id="{9F2D90E8-6AD5-FE4E-A6DE-A737FC8A5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00" y="982301"/>
            <a:ext cx="1160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صـ٨٠</a:t>
            </a:r>
          </a:p>
        </p:txBody>
      </p:sp>
      <p:sp>
        <p:nvSpPr>
          <p:cNvPr id="156" name="مربع نص 155">
            <a:extLst>
              <a:ext uri="{FF2B5EF4-FFF2-40B4-BE49-F238E27FC236}">
                <a16:creationId xmlns:a16="http://schemas.microsoft.com/office/drawing/2014/main" id="{C6E78E22-5813-2949-BBEB-3223392C7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1000" y="2060213"/>
            <a:ext cx="895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٥أ/</a:t>
            </a:r>
          </a:p>
        </p:txBody>
      </p:sp>
      <p:sp>
        <p:nvSpPr>
          <p:cNvPr id="157" name="مربع نص 156">
            <a:extLst>
              <a:ext uri="{FF2B5EF4-FFF2-40B4-BE49-F238E27FC236}">
                <a16:creationId xmlns:a16="http://schemas.microsoft.com/office/drawing/2014/main" id="{79C94B97-BFBC-8548-A6CA-EAC3B0E7A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563" y="4422413"/>
            <a:ext cx="50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٥أ/</a:t>
            </a:r>
          </a:p>
        </p:txBody>
      </p:sp>
      <p:sp>
        <p:nvSpPr>
          <p:cNvPr id="158" name="Text Box 58">
            <a:extLst>
              <a:ext uri="{FF2B5EF4-FFF2-40B4-BE49-F238E27FC236}">
                <a16:creationId xmlns:a16="http://schemas.microsoft.com/office/drawing/2014/main" id="{914CB61E-4383-5F47-B02C-EFFD529C4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446" y="944649"/>
            <a:ext cx="5292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الميل الصفر أو غير المعرف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12B290C-3ED5-494C-B010-963DE18E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657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/>
      <p:bldP spid="127" grpId="0" animBg="1"/>
      <p:bldP spid="128" grpId="0"/>
      <p:bldP spid="154" grpId="0" animBg="1"/>
      <p:bldP spid="156" grpId="0"/>
      <p:bldP spid="1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446755" y="57369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</a:t>
            </a:r>
          </a:p>
        </p:txBody>
      </p:sp>
      <p:grpSp>
        <p:nvGrpSpPr>
          <p:cNvPr id="109" name="Group 2">
            <a:extLst>
              <a:ext uri="{FF2B5EF4-FFF2-40B4-BE49-F238E27FC236}">
                <a16:creationId xmlns:a16="http://schemas.microsoft.com/office/drawing/2014/main" id="{D57415EB-B74E-2448-8239-6186E9C3550D}"/>
              </a:ext>
            </a:extLst>
          </p:cNvPr>
          <p:cNvGrpSpPr>
            <a:grpSpLocks/>
          </p:cNvGrpSpPr>
          <p:nvPr/>
        </p:nvGrpSpPr>
        <p:grpSpPr bwMode="auto">
          <a:xfrm>
            <a:off x="6968113" y="1435102"/>
            <a:ext cx="2484437" cy="936625"/>
            <a:chOff x="3129" y="845"/>
            <a:chExt cx="1565" cy="590"/>
          </a:xfrm>
        </p:grpSpPr>
        <p:sp>
          <p:nvSpPr>
            <p:cNvPr id="110" name="Text Box 87">
              <a:extLst>
                <a:ext uri="{FF2B5EF4-FFF2-40B4-BE49-F238E27FC236}">
                  <a16:creationId xmlns:a16="http://schemas.microsoft.com/office/drawing/2014/main" id="{FC19E239-4FE5-EE4A-A6CC-3B2F40292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0" y="995"/>
              <a:ext cx="4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C00000"/>
                  </a:solidFill>
                </a:rPr>
                <a:t>الميل</a:t>
              </a:r>
              <a:endParaRPr lang="en-US" altLang="ar-SA" sz="2400" b="1">
                <a:solidFill>
                  <a:srgbClr val="C00000"/>
                </a:solidFill>
              </a:endParaRPr>
            </a:p>
          </p:txBody>
        </p:sp>
        <p:grpSp>
          <p:nvGrpSpPr>
            <p:cNvPr id="111" name="Group 4">
              <a:extLst>
                <a:ext uri="{FF2B5EF4-FFF2-40B4-BE49-F238E27FC236}">
                  <a16:creationId xmlns:a16="http://schemas.microsoft.com/office/drawing/2014/main" id="{68C6DE3A-75B6-584C-95FA-554280809F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9" y="845"/>
              <a:ext cx="1161" cy="590"/>
              <a:chOff x="3447" y="845"/>
              <a:chExt cx="1161" cy="590"/>
            </a:xfrm>
          </p:grpSpPr>
          <p:grpSp>
            <p:nvGrpSpPr>
              <p:cNvPr id="112" name="Group 5">
                <a:extLst>
                  <a:ext uri="{FF2B5EF4-FFF2-40B4-BE49-F238E27FC236}">
                    <a16:creationId xmlns:a16="http://schemas.microsoft.com/office/drawing/2014/main" id="{E2180A5F-7059-374D-A683-4CED160557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47" y="845"/>
                <a:ext cx="930" cy="590"/>
                <a:chOff x="317" y="2500"/>
                <a:chExt cx="1270" cy="590"/>
              </a:xfrm>
            </p:grpSpPr>
            <p:sp>
              <p:nvSpPr>
                <p:cNvPr id="114" name="Text Box 87">
                  <a:extLst>
                    <a:ext uri="{FF2B5EF4-FFF2-40B4-BE49-F238E27FC236}">
                      <a16:creationId xmlns:a16="http://schemas.microsoft.com/office/drawing/2014/main" id="{9313BCE5-D11D-D946-8BAF-89B2633552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7" y="2500"/>
                  <a:ext cx="127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>
                      <a:solidFill>
                        <a:srgbClr val="C00000"/>
                      </a:solidFill>
                    </a:rPr>
                    <a:t>ص</a:t>
                  </a:r>
                  <a:r>
                    <a:rPr lang="ar-SA" altLang="ar-SA" sz="2800" b="1" baseline="-25000" dirty="0">
                      <a:solidFill>
                        <a:srgbClr val="C00000"/>
                      </a:solidFill>
                    </a:rPr>
                    <a:t>٢</a:t>
                  </a:r>
                  <a:r>
                    <a:rPr lang="ar-SA" altLang="ar-SA" sz="2400" b="1" dirty="0">
                      <a:solidFill>
                        <a:srgbClr val="C00000"/>
                      </a:solidFill>
                    </a:rPr>
                    <a:t> ــ  ص</a:t>
                  </a:r>
                  <a:r>
                    <a:rPr lang="ar-SA" altLang="ar-SA" sz="2800" b="1" baseline="-25000" dirty="0">
                      <a:solidFill>
                        <a:srgbClr val="C00000"/>
                      </a:solidFill>
                    </a:rPr>
                    <a:t>١</a:t>
                  </a:r>
                  <a:endParaRPr lang="en-US" altLang="ar-SA" sz="2800" b="1" baseline="-25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15" name="Line 7">
                  <a:extLst>
                    <a:ext uri="{FF2B5EF4-FFF2-40B4-BE49-F238E27FC236}">
                      <a16:creationId xmlns:a16="http://schemas.microsoft.com/office/drawing/2014/main" id="{16BD9C37-57B4-904C-9DC5-F8197A1D26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1" y="2795"/>
                  <a:ext cx="115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16" name="Text Box 87">
                  <a:extLst>
                    <a:ext uri="{FF2B5EF4-FFF2-40B4-BE49-F238E27FC236}">
                      <a16:creationId xmlns:a16="http://schemas.microsoft.com/office/drawing/2014/main" id="{A01480E3-96F4-0540-91AF-AD525100F35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7" y="2802"/>
                  <a:ext cx="127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>
                      <a:solidFill>
                        <a:srgbClr val="C00000"/>
                      </a:solidFill>
                    </a:rPr>
                    <a:t>س</a:t>
                  </a:r>
                  <a:r>
                    <a:rPr lang="ar-SA" altLang="ar-SA" sz="2800" b="1" baseline="-25000">
                      <a:solidFill>
                        <a:srgbClr val="C00000"/>
                      </a:solidFill>
                    </a:rPr>
                    <a:t>٢</a:t>
                  </a:r>
                  <a:r>
                    <a:rPr lang="ar-SA" altLang="ar-SA" sz="2400" b="1">
                      <a:solidFill>
                        <a:srgbClr val="C00000"/>
                      </a:solidFill>
                    </a:rPr>
                    <a:t> ــ  س</a:t>
                  </a:r>
                  <a:r>
                    <a:rPr lang="ar-SA" altLang="ar-SA" sz="2800" b="1" baseline="-25000">
                      <a:solidFill>
                        <a:srgbClr val="C00000"/>
                      </a:solidFill>
                    </a:rPr>
                    <a:t>١</a:t>
                  </a:r>
                  <a:endParaRPr lang="en-US" altLang="ar-SA" sz="2800" b="1" baseline="-2500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13" name="Text Box 87">
                <a:extLst>
                  <a:ext uri="{FF2B5EF4-FFF2-40B4-BE49-F238E27FC236}">
                    <a16:creationId xmlns:a16="http://schemas.microsoft.com/office/drawing/2014/main" id="{4B2B4E55-A9D5-D944-BD4E-3945B7C5FE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8" y="994"/>
                <a:ext cx="2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C00000"/>
                    </a:solidFill>
                  </a:rPr>
                  <a:t>=</a:t>
                </a:r>
                <a:endParaRPr lang="en-US" altLang="ar-SA" sz="2400" b="1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117" name="Rectangle 2">
            <a:extLst>
              <a:ext uri="{FF2B5EF4-FFF2-40B4-BE49-F238E27FC236}">
                <a16:creationId xmlns:a16="http://schemas.microsoft.com/office/drawing/2014/main" id="{50C7BD0C-4FCC-8C4E-A4A9-282479172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725" y="822327"/>
            <a:ext cx="8783638" cy="53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أوجد قيمة( </a:t>
            </a:r>
            <a:r>
              <a:rPr lang="ar-SA" altLang="ar-SA" sz="2400" b="1" dirty="0" err="1">
                <a:solidFill>
                  <a:srgbClr val="00B050"/>
                </a:solidFill>
              </a:rPr>
              <a:t>ر</a:t>
            </a:r>
            <a:r>
              <a:rPr lang="ar-SA" altLang="ar-SA" sz="2400" b="1" dirty="0">
                <a:solidFill>
                  <a:srgbClr val="00B050"/>
                </a:solidFill>
              </a:rPr>
              <a:t>) التي ميل المستقيم المار بالنقطتين ( ــ ٢ ، ٦) ، ( </a:t>
            </a:r>
            <a:r>
              <a:rPr lang="ar-SA" altLang="ar-SA" sz="2400" b="1" dirty="0" err="1">
                <a:solidFill>
                  <a:srgbClr val="00B050"/>
                </a:solidFill>
              </a:rPr>
              <a:t>ر</a:t>
            </a:r>
            <a:r>
              <a:rPr lang="ar-SA" altLang="ar-SA" sz="2400" b="1" dirty="0">
                <a:solidFill>
                  <a:srgbClr val="00B050"/>
                </a:solidFill>
              </a:rPr>
              <a:t> ، ــ ٤) تساوي ــ ٥ 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grpSp>
        <p:nvGrpSpPr>
          <p:cNvPr id="118" name="Group 26">
            <a:extLst>
              <a:ext uri="{FF2B5EF4-FFF2-40B4-BE49-F238E27FC236}">
                <a16:creationId xmlns:a16="http://schemas.microsoft.com/office/drawing/2014/main" id="{5F2EA22E-05FD-C34D-9B98-6C75C1897C00}"/>
              </a:ext>
            </a:extLst>
          </p:cNvPr>
          <p:cNvGrpSpPr>
            <a:grpSpLocks/>
          </p:cNvGrpSpPr>
          <p:nvPr/>
        </p:nvGrpSpPr>
        <p:grpSpPr bwMode="auto">
          <a:xfrm>
            <a:off x="6968113" y="2441577"/>
            <a:ext cx="1843087" cy="936625"/>
            <a:chOff x="3447" y="845"/>
            <a:chExt cx="1161" cy="590"/>
          </a:xfrm>
        </p:grpSpPr>
        <p:grpSp>
          <p:nvGrpSpPr>
            <p:cNvPr id="119" name="Group 27">
              <a:extLst>
                <a:ext uri="{FF2B5EF4-FFF2-40B4-BE49-F238E27FC236}">
                  <a16:creationId xmlns:a16="http://schemas.microsoft.com/office/drawing/2014/main" id="{F6AC6F7E-0ADE-D642-A167-56D53F8810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7" y="845"/>
              <a:ext cx="930" cy="590"/>
              <a:chOff x="317" y="2500"/>
              <a:chExt cx="1270" cy="590"/>
            </a:xfrm>
          </p:grpSpPr>
          <p:sp>
            <p:nvSpPr>
              <p:cNvPr id="121" name="Text Box 87">
                <a:extLst>
                  <a:ext uri="{FF2B5EF4-FFF2-40B4-BE49-F238E27FC236}">
                    <a16:creationId xmlns:a16="http://schemas.microsoft.com/office/drawing/2014/main" id="{0502AF2E-84CC-EC49-AA62-EF222D634D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ــ ٤ ــ  ٦</a:t>
                </a:r>
                <a:endParaRPr lang="en-US" altLang="ar-SA" sz="2800" b="1" baseline="-25000">
                  <a:solidFill>
                    <a:srgbClr val="011893"/>
                  </a:solidFill>
                </a:endParaRPr>
              </a:p>
            </p:txBody>
          </p:sp>
          <p:sp>
            <p:nvSpPr>
              <p:cNvPr id="122" name="Line 29">
                <a:extLst>
                  <a:ext uri="{FF2B5EF4-FFF2-40B4-BE49-F238E27FC236}">
                    <a16:creationId xmlns:a16="http://schemas.microsoft.com/office/drawing/2014/main" id="{8CBE56AB-D96C-3F4D-A573-BA714B42BF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23" name="Text Box 87">
                <a:extLst>
                  <a:ext uri="{FF2B5EF4-FFF2-40B4-BE49-F238E27FC236}">
                    <a16:creationId xmlns:a16="http://schemas.microsoft.com/office/drawing/2014/main" id="{A927083C-BED8-BF44-BD16-0C946AC736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ر ــ ( ــ ٢ )</a:t>
                </a:r>
                <a:endParaRPr lang="en-US" altLang="ar-SA" sz="2800" b="1" baseline="-25000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20" name="Text Box 87">
              <a:extLst>
                <a:ext uri="{FF2B5EF4-FFF2-40B4-BE49-F238E27FC236}">
                  <a16:creationId xmlns:a16="http://schemas.microsoft.com/office/drawing/2014/main" id="{3748A45C-FD72-A345-88A5-11913FFFF9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8" y="994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sp>
        <p:nvSpPr>
          <p:cNvPr id="124" name="Text Box 87">
            <a:extLst>
              <a:ext uri="{FF2B5EF4-FFF2-40B4-BE49-F238E27FC236}">
                <a16:creationId xmlns:a16="http://schemas.microsoft.com/office/drawing/2014/main" id="{C9259408-EE9F-9342-B2B1-20D21F69D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6538" y="4459289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ــ ٥ ر ــ ١٠ =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grpSp>
        <p:nvGrpSpPr>
          <p:cNvPr id="125" name="Group 33">
            <a:extLst>
              <a:ext uri="{FF2B5EF4-FFF2-40B4-BE49-F238E27FC236}">
                <a16:creationId xmlns:a16="http://schemas.microsoft.com/office/drawing/2014/main" id="{E01126BB-0CB5-974B-82FE-7B72FFF57F23}"/>
              </a:ext>
            </a:extLst>
          </p:cNvPr>
          <p:cNvGrpSpPr>
            <a:grpSpLocks/>
          </p:cNvGrpSpPr>
          <p:nvPr/>
        </p:nvGrpSpPr>
        <p:grpSpPr bwMode="auto">
          <a:xfrm>
            <a:off x="8804850" y="3381377"/>
            <a:ext cx="647700" cy="841375"/>
            <a:chOff x="2245" y="1532"/>
            <a:chExt cx="259" cy="530"/>
          </a:xfrm>
        </p:grpSpPr>
        <p:sp>
          <p:nvSpPr>
            <p:cNvPr id="126" name="Text Box 87">
              <a:extLst>
                <a:ext uri="{FF2B5EF4-FFF2-40B4-BE49-F238E27FC236}">
                  <a16:creationId xmlns:a16="http://schemas.microsoft.com/office/drawing/2014/main" id="{278B8E42-615F-1548-B282-32F142B81B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532"/>
              <a:ext cx="2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ــ ٥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  <p:sp>
          <p:nvSpPr>
            <p:cNvPr id="127" name="Line 35">
              <a:extLst>
                <a:ext uri="{FF2B5EF4-FFF2-40B4-BE49-F238E27FC236}">
                  <a16:creationId xmlns:a16="http://schemas.microsoft.com/office/drawing/2014/main" id="{5FEFDE36-DDC9-C34A-8893-2D7F504F76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8" y="1774"/>
              <a:ext cx="2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8" name="Text Box 87">
              <a:extLst>
                <a:ext uri="{FF2B5EF4-FFF2-40B4-BE49-F238E27FC236}">
                  <a16:creationId xmlns:a16="http://schemas.microsoft.com/office/drawing/2014/main" id="{D386BE94-B588-A04E-8687-D94D9155D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774"/>
              <a:ext cx="2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١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29" name="Group 37">
            <a:extLst>
              <a:ext uri="{FF2B5EF4-FFF2-40B4-BE49-F238E27FC236}">
                <a16:creationId xmlns:a16="http://schemas.microsoft.com/office/drawing/2014/main" id="{C97CBEAD-BDC8-A849-AE14-96051D664180}"/>
              </a:ext>
            </a:extLst>
          </p:cNvPr>
          <p:cNvGrpSpPr>
            <a:grpSpLocks/>
          </p:cNvGrpSpPr>
          <p:nvPr/>
        </p:nvGrpSpPr>
        <p:grpSpPr bwMode="auto">
          <a:xfrm>
            <a:off x="6969700" y="3306764"/>
            <a:ext cx="1843088" cy="936625"/>
            <a:chOff x="3447" y="845"/>
            <a:chExt cx="1161" cy="590"/>
          </a:xfrm>
        </p:grpSpPr>
        <p:grpSp>
          <p:nvGrpSpPr>
            <p:cNvPr id="130" name="Group 38">
              <a:extLst>
                <a:ext uri="{FF2B5EF4-FFF2-40B4-BE49-F238E27FC236}">
                  <a16:creationId xmlns:a16="http://schemas.microsoft.com/office/drawing/2014/main" id="{CFD4A356-F661-844C-99B2-400A11DE0B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7" y="845"/>
              <a:ext cx="930" cy="590"/>
              <a:chOff x="317" y="2500"/>
              <a:chExt cx="1270" cy="590"/>
            </a:xfrm>
          </p:grpSpPr>
          <p:sp>
            <p:nvSpPr>
              <p:cNvPr id="132" name="Text Box 87">
                <a:extLst>
                  <a:ext uri="{FF2B5EF4-FFF2-40B4-BE49-F238E27FC236}">
                    <a16:creationId xmlns:a16="http://schemas.microsoft.com/office/drawing/2014/main" id="{46B9C93B-CDE8-6041-9AEB-07E0A1F079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ــ ١٠</a:t>
                </a:r>
                <a:endParaRPr lang="en-US" altLang="ar-SA" sz="2800" b="1" baseline="-25000">
                  <a:solidFill>
                    <a:srgbClr val="011893"/>
                  </a:solidFill>
                </a:endParaRPr>
              </a:p>
            </p:txBody>
          </p:sp>
          <p:sp>
            <p:nvSpPr>
              <p:cNvPr id="133" name="Line 40">
                <a:extLst>
                  <a:ext uri="{FF2B5EF4-FFF2-40B4-BE49-F238E27FC236}">
                    <a16:creationId xmlns:a16="http://schemas.microsoft.com/office/drawing/2014/main" id="{C3FD339E-17DD-DC4E-818F-70AE57C6F8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34" name="Text Box 87">
                <a:extLst>
                  <a:ext uri="{FF2B5EF4-FFF2-40B4-BE49-F238E27FC236}">
                    <a16:creationId xmlns:a16="http://schemas.microsoft.com/office/drawing/2014/main" id="{19854045-1F69-9743-BCE4-737BCD1203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ر +  ٢</a:t>
                </a:r>
                <a:endParaRPr lang="en-US" altLang="ar-SA" sz="2800" b="1" baseline="-25000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31" name="Text Box 87">
              <a:extLst>
                <a:ext uri="{FF2B5EF4-FFF2-40B4-BE49-F238E27FC236}">
                  <a16:creationId xmlns:a16="http://schemas.microsoft.com/office/drawing/2014/main" id="{772D7AD9-70AE-A448-8979-5E7DF0149B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8" y="994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sp>
        <p:nvSpPr>
          <p:cNvPr id="135" name="Text Box 87">
            <a:extLst>
              <a:ext uri="{FF2B5EF4-FFF2-40B4-BE49-F238E27FC236}">
                <a16:creationId xmlns:a16="http://schemas.microsoft.com/office/drawing/2014/main" id="{BFAA0379-F0B1-474E-8261-24CDAFCB4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325" y="4462464"/>
            <a:ext cx="887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ــ ١٠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36" name="Text Box 87">
            <a:extLst>
              <a:ext uri="{FF2B5EF4-FFF2-40B4-BE49-F238E27FC236}">
                <a16:creationId xmlns:a16="http://schemas.microsoft.com/office/drawing/2014/main" id="{177186A2-4D6A-804E-B661-89AF6BEDA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938" y="5214939"/>
            <a:ext cx="2281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   ــ ٥ ر =  ٠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37" name="Text Box 87">
            <a:extLst>
              <a:ext uri="{FF2B5EF4-FFF2-40B4-BE49-F238E27FC236}">
                <a16:creationId xmlns:a16="http://schemas.microsoft.com/office/drawing/2014/main" id="{E51307AC-BAD7-4C4E-8960-3D99EE307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2079" y="5745703"/>
            <a:ext cx="1957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chemeClr val="accent6">
                    <a:lumMod val="50000"/>
                  </a:schemeClr>
                </a:solidFill>
              </a:rPr>
              <a:t>ر</a:t>
            </a: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         =  ٠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8" name="Line 47">
            <a:extLst>
              <a:ext uri="{FF2B5EF4-FFF2-40B4-BE49-F238E27FC236}">
                <a16:creationId xmlns:a16="http://schemas.microsoft.com/office/drawing/2014/main" id="{86D1C6E6-B429-B345-9DBC-6514CD64D23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85713" y="3559177"/>
            <a:ext cx="935037" cy="3952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39" name="Line 48">
            <a:extLst>
              <a:ext uri="{FF2B5EF4-FFF2-40B4-BE49-F238E27FC236}">
                <a16:creationId xmlns:a16="http://schemas.microsoft.com/office/drawing/2014/main" id="{D0BC616F-B115-F74A-827E-71EE406724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7150" y="3630614"/>
            <a:ext cx="755650" cy="3603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41" name="Text Box 87">
            <a:extLst>
              <a:ext uri="{FF2B5EF4-FFF2-40B4-BE49-F238E27FC236}">
                <a16:creationId xmlns:a16="http://schemas.microsoft.com/office/drawing/2014/main" id="{B9C4C3D4-DC0B-D640-9AA4-981569B7F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6900" y="2693989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ــ ٥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42" name="Text Box 58">
            <a:extLst>
              <a:ext uri="{FF2B5EF4-FFF2-40B4-BE49-F238E27FC236}">
                <a16:creationId xmlns:a16="http://schemas.microsoft.com/office/drawing/2014/main" id="{EA3627C9-4591-2D49-B6E0-182C5000A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9" y="1557561"/>
            <a:ext cx="5292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إيجاد الإحداثي إذا علم الميل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43" name="مربع نص 3">
            <a:extLst>
              <a:ext uri="{FF2B5EF4-FFF2-40B4-BE49-F238E27FC236}">
                <a16:creationId xmlns:a16="http://schemas.microsoft.com/office/drawing/2014/main" id="{A537331E-28FA-D140-930E-06860C3FE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488" y="319089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11893"/>
                </a:solidFill>
              </a:rPr>
              <a:t>صـ٨٠</a:t>
            </a:r>
          </a:p>
        </p:txBody>
      </p:sp>
      <p:sp>
        <p:nvSpPr>
          <p:cNvPr id="144" name="مربع نص 37">
            <a:extLst>
              <a:ext uri="{FF2B5EF4-FFF2-40B4-BE49-F238E27FC236}">
                <a16:creationId xmlns:a16="http://schemas.microsoft.com/office/drawing/2014/main" id="{DB52476F-1959-C84E-8CAE-0AA82FD27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9138" y="1544639"/>
            <a:ext cx="86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11893"/>
                </a:solidFill>
              </a:rPr>
              <a:t>(٦)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F4A45E0-F05F-4142-9D0C-160491FA2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241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586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24" grpId="0"/>
      <p:bldP spid="135" grpId="0"/>
      <p:bldP spid="136" grpId="0"/>
      <p:bldP spid="137" grpId="0"/>
      <p:bldP spid="1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446755" y="57369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10" name="Rectangle 2">
            <a:extLst>
              <a:ext uri="{FF2B5EF4-FFF2-40B4-BE49-F238E27FC236}">
                <a16:creationId xmlns:a16="http://schemas.microsoft.com/office/drawing/2014/main" id="{0909A9AC-C42A-0D49-8E19-C5ED73340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6383" y="910261"/>
            <a:ext cx="7415213" cy="53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أوجد معدل التغير الممثل في كل من التمثيل البياني أو الجدول فيما يأتي :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pic>
        <p:nvPicPr>
          <p:cNvPr id="111" name="Picture 57">
            <a:extLst>
              <a:ext uri="{FF2B5EF4-FFF2-40B4-BE49-F238E27FC236}">
                <a16:creationId xmlns:a16="http://schemas.microsoft.com/office/drawing/2014/main" id="{370A3ED1-E002-4248-AB84-46BA25F19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308" y="2097711"/>
            <a:ext cx="2760663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58">
            <a:extLst>
              <a:ext uri="{FF2B5EF4-FFF2-40B4-BE49-F238E27FC236}">
                <a16:creationId xmlns:a16="http://schemas.microsoft.com/office/drawing/2014/main" id="{1C60F0F3-172E-3F4B-B52E-149394E01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308" y="2061198"/>
            <a:ext cx="15875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Line 59">
            <a:extLst>
              <a:ext uri="{FF2B5EF4-FFF2-40B4-BE49-F238E27FC236}">
                <a16:creationId xmlns:a16="http://schemas.microsoft.com/office/drawing/2014/main" id="{5656AF0A-D66E-2C49-A5C5-066E2D56F8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31908" y="2673973"/>
            <a:ext cx="0" cy="1008063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14" name="Line 60">
            <a:extLst>
              <a:ext uri="{FF2B5EF4-FFF2-40B4-BE49-F238E27FC236}">
                <a16:creationId xmlns:a16="http://schemas.microsoft.com/office/drawing/2014/main" id="{1D80A30A-5245-F44C-B5C3-E4FEF86F2E0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1908" y="2673973"/>
            <a:ext cx="757238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28F0B093-CB8B-E24F-A2E4-B2F361A51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4208" y="3034336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+ ٤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CAEF1B85-A7DB-9F4D-ABA6-F9EE6FACD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771" y="2324723"/>
            <a:ext cx="66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+ ٣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E46B4D40-3B45-C347-8811-B2C90A387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3496" y="5337798"/>
            <a:ext cx="1668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معدل التغير =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18" name="Group 64">
            <a:extLst>
              <a:ext uri="{FF2B5EF4-FFF2-40B4-BE49-F238E27FC236}">
                <a16:creationId xmlns:a16="http://schemas.microsoft.com/office/drawing/2014/main" id="{5D19088E-530D-354C-9A10-82B54200E4D1}"/>
              </a:ext>
            </a:extLst>
          </p:cNvPr>
          <p:cNvGrpSpPr>
            <a:grpSpLocks/>
          </p:cNvGrpSpPr>
          <p:nvPr/>
        </p:nvGrpSpPr>
        <p:grpSpPr bwMode="auto">
          <a:xfrm>
            <a:off x="7544571" y="5194923"/>
            <a:ext cx="339725" cy="841375"/>
            <a:chOff x="2245" y="1532"/>
            <a:chExt cx="259" cy="530"/>
          </a:xfrm>
        </p:grpSpPr>
        <p:sp>
          <p:nvSpPr>
            <p:cNvPr id="119" name="Text Box 87">
              <a:extLst>
                <a:ext uri="{FF2B5EF4-FFF2-40B4-BE49-F238E27FC236}">
                  <a16:creationId xmlns:a16="http://schemas.microsoft.com/office/drawing/2014/main" id="{B99734AE-38A9-4548-ADE8-079B57E0E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532"/>
              <a:ext cx="2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٤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  <p:sp>
          <p:nvSpPr>
            <p:cNvPr id="120" name="Line 66">
              <a:extLst>
                <a:ext uri="{FF2B5EF4-FFF2-40B4-BE49-F238E27FC236}">
                  <a16:creationId xmlns:a16="http://schemas.microsoft.com/office/drawing/2014/main" id="{55C8408D-A477-034C-82BB-6467AB8406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8" y="1774"/>
              <a:ext cx="2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1" name="Text Box 87">
              <a:extLst>
                <a:ext uri="{FF2B5EF4-FFF2-40B4-BE49-F238E27FC236}">
                  <a16:creationId xmlns:a16="http://schemas.microsoft.com/office/drawing/2014/main" id="{AF6DC788-E7C3-4449-995C-3716DD0958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774"/>
              <a:ext cx="2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٣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sp>
        <p:nvSpPr>
          <p:cNvPr id="122" name="Text Box 87">
            <a:extLst>
              <a:ext uri="{FF2B5EF4-FFF2-40B4-BE49-F238E27FC236}">
                <a16:creationId xmlns:a16="http://schemas.microsoft.com/office/drawing/2014/main" id="{EDA5D6EE-7417-B14F-A97A-6577CBCCF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283" y="5337798"/>
            <a:ext cx="1668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معدل التغير =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23" name="Group 88">
            <a:extLst>
              <a:ext uri="{FF2B5EF4-FFF2-40B4-BE49-F238E27FC236}">
                <a16:creationId xmlns:a16="http://schemas.microsoft.com/office/drawing/2014/main" id="{F31F943F-3C09-6141-A004-733D71CEDA56}"/>
              </a:ext>
            </a:extLst>
          </p:cNvPr>
          <p:cNvGrpSpPr>
            <a:grpSpLocks/>
          </p:cNvGrpSpPr>
          <p:nvPr/>
        </p:nvGrpSpPr>
        <p:grpSpPr bwMode="auto">
          <a:xfrm>
            <a:off x="2851921" y="5107611"/>
            <a:ext cx="1368425" cy="936625"/>
            <a:chOff x="816" y="3217"/>
            <a:chExt cx="862" cy="590"/>
          </a:xfrm>
        </p:grpSpPr>
        <p:grpSp>
          <p:nvGrpSpPr>
            <p:cNvPr id="124" name="Group 76">
              <a:extLst>
                <a:ext uri="{FF2B5EF4-FFF2-40B4-BE49-F238E27FC236}">
                  <a16:creationId xmlns:a16="http://schemas.microsoft.com/office/drawing/2014/main" id="{BB024CDF-72F6-A047-B1C3-E3F9318930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0" y="3217"/>
              <a:ext cx="658" cy="590"/>
              <a:chOff x="317" y="2500"/>
              <a:chExt cx="1270" cy="590"/>
            </a:xfrm>
          </p:grpSpPr>
          <p:sp>
            <p:nvSpPr>
              <p:cNvPr id="126" name="Text Box 87">
                <a:extLst>
                  <a:ext uri="{FF2B5EF4-FFF2-40B4-BE49-F238E27FC236}">
                    <a16:creationId xmlns:a16="http://schemas.microsoft.com/office/drawing/2014/main" id="{49FC10E8-7D60-904E-8ECB-6BD2353B4A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١٠ ــ ٢</a:t>
                </a:r>
                <a:endParaRPr lang="en-US" altLang="ar-SA" sz="2800" b="1" baseline="-25000">
                  <a:solidFill>
                    <a:srgbClr val="011893"/>
                  </a:solidFill>
                </a:endParaRPr>
              </a:p>
            </p:txBody>
          </p:sp>
          <p:sp>
            <p:nvSpPr>
              <p:cNvPr id="127" name="Line 78">
                <a:extLst>
                  <a:ext uri="{FF2B5EF4-FFF2-40B4-BE49-F238E27FC236}">
                    <a16:creationId xmlns:a16="http://schemas.microsoft.com/office/drawing/2014/main" id="{E70738DC-2752-A54B-BEC1-567600BCF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28" name="Text Box 87">
                <a:extLst>
                  <a:ext uri="{FF2B5EF4-FFF2-40B4-BE49-F238E27FC236}">
                    <a16:creationId xmlns:a16="http://schemas.microsoft.com/office/drawing/2014/main" id="{88302AB6-D467-C54E-811B-55A3933814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٧ ــ ٥</a:t>
                </a:r>
                <a:endParaRPr lang="en-US" altLang="ar-SA" sz="2800" b="1" baseline="-25000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25" name="Text Box 87">
              <a:extLst>
                <a:ext uri="{FF2B5EF4-FFF2-40B4-BE49-F238E27FC236}">
                  <a16:creationId xmlns:a16="http://schemas.microsoft.com/office/drawing/2014/main" id="{5223ADEC-3B26-7044-A6D7-2CE21929A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362"/>
              <a:ext cx="2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29" name="Group 89">
            <a:extLst>
              <a:ext uri="{FF2B5EF4-FFF2-40B4-BE49-F238E27FC236}">
                <a16:creationId xmlns:a16="http://schemas.microsoft.com/office/drawing/2014/main" id="{AFBBF5F5-5E37-8949-8BBB-31490A34702E}"/>
              </a:ext>
            </a:extLst>
          </p:cNvPr>
          <p:cNvGrpSpPr>
            <a:grpSpLocks/>
          </p:cNvGrpSpPr>
          <p:nvPr/>
        </p:nvGrpSpPr>
        <p:grpSpPr bwMode="auto">
          <a:xfrm>
            <a:off x="2167708" y="5193336"/>
            <a:ext cx="700088" cy="841375"/>
            <a:chOff x="385" y="3271"/>
            <a:chExt cx="441" cy="530"/>
          </a:xfrm>
        </p:grpSpPr>
        <p:sp>
          <p:nvSpPr>
            <p:cNvPr id="130" name="Text Box 87">
              <a:extLst>
                <a:ext uri="{FF2B5EF4-FFF2-40B4-BE49-F238E27FC236}">
                  <a16:creationId xmlns:a16="http://schemas.microsoft.com/office/drawing/2014/main" id="{4D7E0E26-295C-994B-8877-562F78213D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3271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chemeClr val="accent6">
                      <a:lumMod val="50000"/>
                    </a:schemeClr>
                  </a:solidFill>
                </a:rPr>
                <a:t>٨</a:t>
              </a:r>
              <a:endParaRPr lang="en-US" altLang="ar-SA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1" name="Line 84">
              <a:extLst>
                <a:ext uri="{FF2B5EF4-FFF2-40B4-BE49-F238E27FC236}">
                  <a16:creationId xmlns:a16="http://schemas.microsoft.com/office/drawing/2014/main" id="{847A6A52-F2CE-E948-B09D-40BB0426EB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1" y="3513"/>
              <a:ext cx="1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2" name="Text Box 87">
              <a:extLst>
                <a:ext uri="{FF2B5EF4-FFF2-40B4-BE49-F238E27FC236}">
                  <a16:creationId xmlns:a16="http://schemas.microsoft.com/office/drawing/2014/main" id="{2C4BF1AF-AE0E-6648-B412-5DD492BCF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3513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chemeClr val="accent6">
                      <a:lumMod val="50000"/>
                    </a:schemeClr>
                  </a:solidFill>
                </a:rPr>
                <a:t>٢</a:t>
              </a:r>
              <a:endParaRPr lang="en-US" altLang="ar-SA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3" name="Text Box 87">
              <a:extLst>
                <a:ext uri="{FF2B5EF4-FFF2-40B4-BE49-F238E27FC236}">
                  <a16:creationId xmlns:a16="http://schemas.microsoft.com/office/drawing/2014/main" id="{0A87B5CA-E459-094D-8B4B-5244A1E50C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3362"/>
              <a:ext cx="2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11893"/>
                  </a:solidFill>
                </a:rPr>
                <a:t>=</a:t>
              </a:r>
              <a:endParaRPr lang="en-US" altLang="ar-SA" sz="2400" b="1" dirty="0">
                <a:solidFill>
                  <a:srgbClr val="011893"/>
                </a:solidFill>
              </a:endParaRPr>
            </a:p>
          </p:txBody>
        </p:sp>
      </p:grpSp>
      <p:sp>
        <p:nvSpPr>
          <p:cNvPr id="134" name="Text Box 87">
            <a:extLst>
              <a:ext uri="{FF2B5EF4-FFF2-40B4-BE49-F238E27FC236}">
                <a16:creationId xmlns:a16="http://schemas.microsoft.com/office/drawing/2014/main" id="{DA7873DF-5F9A-0848-A94F-E0E9EFD5D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858" y="5337798"/>
            <a:ext cx="373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٤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35" name="Rectangle 90">
            <a:extLst>
              <a:ext uri="{FF2B5EF4-FFF2-40B4-BE49-F238E27FC236}">
                <a16:creationId xmlns:a16="http://schemas.microsoft.com/office/drawing/2014/main" id="{E4024D80-48CE-FD44-BE5F-56AE51C6A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8621" y="3054973"/>
            <a:ext cx="1403350" cy="865188"/>
          </a:xfrm>
          <a:prstGeom prst="rect">
            <a:avLst/>
          </a:prstGeom>
          <a:solidFill>
            <a:srgbClr val="FF0000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11893"/>
              </a:solidFill>
            </a:endParaRPr>
          </a:p>
        </p:txBody>
      </p:sp>
      <p:sp>
        <p:nvSpPr>
          <p:cNvPr id="136" name="مربع نص 28">
            <a:extLst>
              <a:ext uri="{FF2B5EF4-FFF2-40B4-BE49-F238E27FC236}">
                <a16:creationId xmlns:a16="http://schemas.microsoft.com/office/drawing/2014/main" id="{D651A7D7-035B-DF49-87C7-AA47F6C9C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055" y="1727823"/>
            <a:ext cx="1160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11893"/>
                </a:solidFill>
              </a:rPr>
              <a:t>صـ٨١ ١-٢ 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4A3A1D2-DF36-244A-BD27-6406EBD7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242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680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5" grpId="0"/>
      <p:bldP spid="116" grpId="0"/>
      <p:bldP spid="117" grpId="0"/>
      <p:bldP spid="122" grpId="0"/>
      <p:bldP spid="134" grpId="0"/>
      <p:bldP spid="1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306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115752" y="0"/>
            <a:ext cx="11960495" cy="6979958"/>
            <a:chOff x="91939" y="0"/>
            <a:chExt cx="11960495" cy="6979958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DFC5D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pct60">
                <a:fgClr>
                  <a:srgbClr val="DFC5DF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5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9928" y="740524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91939" y="3254900"/>
              <a:ext cx="3717608" cy="37250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1B1F704-1607-A644-B378-662644334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225</a:t>
            </a:fld>
            <a:endParaRPr lang="ar-SA"/>
          </a:p>
        </p:txBody>
      </p: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6AE094AF-561A-B343-9847-47BF5A7E3BBB}"/>
              </a:ext>
            </a:extLst>
          </p:cNvPr>
          <p:cNvSpPr/>
          <p:nvPr/>
        </p:nvSpPr>
        <p:spPr>
          <a:xfrm>
            <a:off x="4362016" y="2583392"/>
            <a:ext cx="531727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60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٢-٥</a:t>
            </a:r>
          </a:p>
          <a:p>
            <a:pPr algn="ctr">
              <a:defRPr/>
            </a:pPr>
            <a:r>
              <a:rPr lang="ar-SA" sz="6600" dirty="0">
                <a:solidFill>
                  <a:srgbClr val="7030A0"/>
                </a:solidFill>
                <a:latin typeface="Beirut" pitchFamily="2" charset="-78"/>
                <a:cs typeface="Beirut" pitchFamily="2" charset="-78"/>
              </a:rPr>
              <a:t>معدل التغير والميل</a:t>
            </a:r>
          </a:p>
        </p:txBody>
      </p:sp>
    </p:spTree>
    <p:extLst>
      <p:ext uri="{BB962C8B-B14F-4D97-AF65-F5344CB8AC3E}">
        <p14:creationId xmlns:p14="http://schemas.microsoft.com/office/powerpoint/2010/main" val="36581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446755" y="57369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10" name="Rectangle 2">
            <a:extLst>
              <a:ext uri="{FF2B5EF4-FFF2-40B4-BE49-F238E27FC236}">
                <a16:creationId xmlns:a16="http://schemas.microsoft.com/office/drawing/2014/main" id="{595287FB-9A77-0E4F-93B0-7C81A30FB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091" y="601303"/>
            <a:ext cx="4895850" cy="53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استعمل الشكل المجاور في الإجابة عما يأتي :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pic>
        <p:nvPicPr>
          <p:cNvPr id="111" name="Picture 70">
            <a:extLst>
              <a:ext uri="{FF2B5EF4-FFF2-40B4-BE49-F238E27FC236}">
                <a16:creationId xmlns:a16="http://schemas.microsoft.com/office/drawing/2014/main" id="{4C377A38-9773-784A-B471-CE781BCBD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41" y="1393465"/>
            <a:ext cx="399573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71">
            <a:extLst>
              <a:ext uri="{FF2B5EF4-FFF2-40B4-BE49-F238E27FC236}">
                <a16:creationId xmlns:a16="http://schemas.microsoft.com/office/drawing/2014/main" id="{F7B0C5C9-4440-DE4D-B7DF-4F1F79F8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616" y="3698515"/>
            <a:ext cx="374491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72">
            <a:extLst>
              <a:ext uri="{FF2B5EF4-FFF2-40B4-BE49-F238E27FC236}">
                <a16:creationId xmlns:a16="http://schemas.microsoft.com/office/drawing/2014/main" id="{9937DC97-909C-F947-86CC-69AB9B282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303" y="2006240"/>
            <a:ext cx="3344863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Text Box 87">
            <a:extLst>
              <a:ext uri="{FF2B5EF4-FFF2-40B4-BE49-F238E27FC236}">
                <a16:creationId xmlns:a16="http://schemas.microsoft.com/office/drawing/2014/main" id="{3DF36793-26D5-9E41-8F09-CFD6DD448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8741" y="2377715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معدل التغير </a:t>
            </a:r>
            <a:r>
              <a:rPr lang="ar-SA" altLang="ar-SA" sz="2400" b="1" dirty="0">
                <a:solidFill>
                  <a:srgbClr val="011893"/>
                </a:solidFill>
              </a:rPr>
              <a:t>=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grpSp>
        <p:nvGrpSpPr>
          <p:cNvPr id="115" name="Group 92">
            <a:extLst>
              <a:ext uri="{FF2B5EF4-FFF2-40B4-BE49-F238E27FC236}">
                <a16:creationId xmlns:a16="http://schemas.microsoft.com/office/drawing/2014/main" id="{B17FC051-74CA-D740-B372-1C86DF46C402}"/>
              </a:ext>
            </a:extLst>
          </p:cNvPr>
          <p:cNvGrpSpPr>
            <a:grpSpLocks/>
          </p:cNvGrpSpPr>
          <p:nvPr/>
        </p:nvGrpSpPr>
        <p:grpSpPr bwMode="auto">
          <a:xfrm>
            <a:off x="6689128" y="2150703"/>
            <a:ext cx="2089150" cy="941387"/>
            <a:chOff x="3334" y="1593"/>
            <a:chExt cx="1316" cy="593"/>
          </a:xfrm>
        </p:grpSpPr>
        <p:sp>
          <p:nvSpPr>
            <p:cNvPr id="116" name="Text Box 87">
              <a:extLst>
                <a:ext uri="{FF2B5EF4-FFF2-40B4-BE49-F238E27FC236}">
                  <a16:creationId xmlns:a16="http://schemas.microsoft.com/office/drawing/2014/main" id="{F2B7A685-8994-DB4B-A999-751EDE2FF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1743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  <p:grpSp>
          <p:nvGrpSpPr>
            <p:cNvPr id="117" name="Group 76">
              <a:extLst>
                <a:ext uri="{FF2B5EF4-FFF2-40B4-BE49-F238E27FC236}">
                  <a16:creationId xmlns:a16="http://schemas.microsoft.com/office/drawing/2014/main" id="{0703B511-6DC4-4847-BD31-F597D8DCEB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5" y="1593"/>
              <a:ext cx="1315" cy="593"/>
              <a:chOff x="171" y="2500"/>
              <a:chExt cx="1416" cy="593"/>
            </a:xfrm>
          </p:grpSpPr>
          <p:sp>
            <p:nvSpPr>
              <p:cNvPr id="118" name="Text Box 87">
                <a:extLst>
                  <a:ext uri="{FF2B5EF4-FFF2-40B4-BE49-F238E27FC236}">
                    <a16:creationId xmlns:a16="http://schemas.microsoft.com/office/drawing/2014/main" id="{640876ED-888A-EC4A-BA40-58F707B96E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٢٣ ــ  ١٩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19" name="Line 78">
                <a:extLst>
                  <a:ext uri="{FF2B5EF4-FFF2-40B4-BE49-F238E27FC236}">
                    <a16:creationId xmlns:a16="http://schemas.microsoft.com/office/drawing/2014/main" id="{B9B0104A-69B6-E341-A173-16D9E8520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20" name="Text Box 87">
                <a:extLst>
                  <a:ext uri="{FF2B5EF4-FFF2-40B4-BE49-F238E27FC236}">
                    <a16:creationId xmlns:a16="http://schemas.microsoft.com/office/drawing/2014/main" id="{C54A3613-4563-5A42-9792-1FCEF89B62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" y="2802"/>
                <a:ext cx="14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١٤٣٨ ــ ١٤٣٦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</p:grpSp>
      </p:grpSp>
      <p:grpSp>
        <p:nvGrpSpPr>
          <p:cNvPr id="121" name="Group 97">
            <a:extLst>
              <a:ext uri="{FF2B5EF4-FFF2-40B4-BE49-F238E27FC236}">
                <a16:creationId xmlns:a16="http://schemas.microsoft.com/office/drawing/2014/main" id="{4606E904-DBFB-504C-BED5-77A2F16B0AE2}"/>
              </a:ext>
            </a:extLst>
          </p:cNvPr>
          <p:cNvGrpSpPr>
            <a:grpSpLocks/>
          </p:cNvGrpSpPr>
          <p:nvPr/>
        </p:nvGrpSpPr>
        <p:grpSpPr bwMode="auto">
          <a:xfrm>
            <a:off x="5962053" y="2114190"/>
            <a:ext cx="727075" cy="936625"/>
            <a:chOff x="2876" y="1570"/>
            <a:chExt cx="458" cy="590"/>
          </a:xfrm>
        </p:grpSpPr>
        <p:sp>
          <p:nvSpPr>
            <p:cNvPr id="122" name="Text Box 87">
              <a:extLst>
                <a:ext uri="{FF2B5EF4-FFF2-40B4-BE49-F238E27FC236}">
                  <a16:creationId xmlns:a16="http://schemas.microsoft.com/office/drawing/2014/main" id="{E92BB5F1-4A32-C84E-9AB3-F9615265E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6" y="1724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  <p:grpSp>
          <p:nvGrpSpPr>
            <p:cNvPr id="123" name="Group 82">
              <a:extLst>
                <a:ext uri="{FF2B5EF4-FFF2-40B4-BE49-F238E27FC236}">
                  <a16:creationId xmlns:a16="http://schemas.microsoft.com/office/drawing/2014/main" id="{B2BE4256-80BB-F445-9645-9C3A574E61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7" y="1570"/>
              <a:ext cx="227" cy="590"/>
              <a:chOff x="317" y="2500"/>
              <a:chExt cx="1270" cy="590"/>
            </a:xfrm>
          </p:grpSpPr>
          <p:sp>
            <p:nvSpPr>
              <p:cNvPr id="124" name="Text Box 87">
                <a:extLst>
                  <a:ext uri="{FF2B5EF4-FFF2-40B4-BE49-F238E27FC236}">
                    <a16:creationId xmlns:a16="http://schemas.microsoft.com/office/drawing/2014/main" id="{71419D5C-E2A2-AC45-A31C-D818CCC114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٤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25" name="Line 84">
                <a:extLst>
                  <a:ext uri="{FF2B5EF4-FFF2-40B4-BE49-F238E27FC236}">
                    <a16:creationId xmlns:a16="http://schemas.microsoft.com/office/drawing/2014/main" id="{4643824C-73EF-DC4F-994B-681A8A58F1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26" name="Text Box 87">
                <a:extLst>
                  <a:ext uri="{FF2B5EF4-FFF2-40B4-BE49-F238E27FC236}">
                    <a16:creationId xmlns:a16="http://schemas.microsoft.com/office/drawing/2014/main" id="{876F36C1-5342-4F48-80D2-122FCAA9B9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٢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</p:grpSp>
      </p:grpSp>
      <p:grpSp>
        <p:nvGrpSpPr>
          <p:cNvPr id="127" name="Group 93">
            <a:extLst>
              <a:ext uri="{FF2B5EF4-FFF2-40B4-BE49-F238E27FC236}">
                <a16:creationId xmlns:a16="http://schemas.microsoft.com/office/drawing/2014/main" id="{78AB160F-F082-5642-A929-C283D0FFE98E}"/>
              </a:ext>
            </a:extLst>
          </p:cNvPr>
          <p:cNvGrpSpPr>
            <a:grpSpLocks/>
          </p:cNvGrpSpPr>
          <p:nvPr/>
        </p:nvGrpSpPr>
        <p:grpSpPr bwMode="auto">
          <a:xfrm>
            <a:off x="5558828" y="2114190"/>
            <a:ext cx="360363" cy="936625"/>
            <a:chOff x="317" y="2500"/>
            <a:chExt cx="1270" cy="590"/>
          </a:xfrm>
        </p:grpSpPr>
        <p:sp>
          <p:nvSpPr>
            <p:cNvPr id="128" name="Text Box 87">
              <a:extLst>
                <a:ext uri="{FF2B5EF4-FFF2-40B4-BE49-F238E27FC236}">
                  <a16:creationId xmlns:a16="http://schemas.microsoft.com/office/drawing/2014/main" id="{2997A656-E8A7-014C-9177-0107F01662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500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٢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  <p:sp>
          <p:nvSpPr>
            <p:cNvPr id="129" name="Line 95">
              <a:extLst>
                <a:ext uri="{FF2B5EF4-FFF2-40B4-BE49-F238E27FC236}">
                  <a16:creationId xmlns:a16="http://schemas.microsoft.com/office/drawing/2014/main" id="{D44D83D4-E91D-2F49-AD75-E18599B576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795"/>
              <a:ext cx="1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0" name="Text Box 87">
              <a:extLst>
                <a:ext uri="{FF2B5EF4-FFF2-40B4-BE49-F238E27FC236}">
                  <a16:creationId xmlns:a16="http://schemas.microsoft.com/office/drawing/2014/main" id="{C24276B8-7349-A843-9EAA-7F4F5A4F51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802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١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sp>
        <p:nvSpPr>
          <p:cNvPr id="131" name="Text Box 87">
            <a:extLst>
              <a:ext uri="{FF2B5EF4-FFF2-40B4-BE49-F238E27FC236}">
                <a16:creationId xmlns:a16="http://schemas.microsoft.com/office/drawing/2014/main" id="{34A22952-A115-614A-A3B3-65A163447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353" y="3122253"/>
            <a:ext cx="421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زاد معدل الأسعار ريالين في السنة .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32" name="AutoShape 99">
            <a:extLst>
              <a:ext uri="{FF2B5EF4-FFF2-40B4-BE49-F238E27FC236}">
                <a16:creationId xmlns:a16="http://schemas.microsoft.com/office/drawing/2014/main" id="{BCE3A235-55C8-064F-84A3-90F878A68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841" y="5246328"/>
            <a:ext cx="4284662" cy="828675"/>
          </a:xfrm>
          <a:prstGeom prst="wedgeRoundRectCallout">
            <a:avLst>
              <a:gd name="adj1" fmla="val -106319"/>
              <a:gd name="adj2" fmla="val -211301"/>
              <a:gd name="adj3" fmla="val 16667"/>
            </a:avLst>
          </a:prstGeom>
          <a:solidFill>
            <a:srgbClr val="DEE2BC">
              <a:alpha val="4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الفترة ١٤٣٨ – ١٤٣٦ هـ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لأنها أكثر ميلا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33" name="Oval 100">
            <a:extLst>
              <a:ext uri="{FF2B5EF4-FFF2-40B4-BE49-F238E27FC236}">
                <a16:creationId xmlns:a16="http://schemas.microsoft.com/office/drawing/2014/main" id="{D151F714-CDD3-6B4C-8B7A-0B1C5EB50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4328" y="3193690"/>
            <a:ext cx="541338" cy="5746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11893"/>
              </a:solidFill>
            </a:endParaRPr>
          </a:p>
        </p:txBody>
      </p:sp>
      <p:sp>
        <p:nvSpPr>
          <p:cNvPr id="134" name="مربع نص 26">
            <a:extLst>
              <a:ext uri="{FF2B5EF4-FFF2-40B4-BE49-F238E27FC236}">
                <a16:creationId xmlns:a16="http://schemas.microsoft.com/office/drawing/2014/main" id="{E86814A8-D0DB-6247-A363-DE8468239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924" y="1274449"/>
            <a:ext cx="1160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11893"/>
                </a:solidFill>
              </a:rPr>
              <a:t>صـ٨١ (٣)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D984BA6-C00E-0C47-8B4A-726ED76F8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243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00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4" grpId="0"/>
      <p:bldP spid="131" grpId="0"/>
      <p:bldP spid="132" grpId="0" animBg="1"/>
      <p:bldP spid="1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446755" y="57369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10" name="Rectangle 2">
            <a:extLst>
              <a:ext uri="{FF2B5EF4-FFF2-40B4-BE49-F238E27FC236}">
                <a16:creationId xmlns:a16="http://schemas.microsoft.com/office/drawing/2014/main" id="{39FAF34D-FE99-C442-86F9-5B62AA959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091" y="500603"/>
            <a:ext cx="4895850" cy="539750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استعمل الشكل المجاور في الإجابة عما يأتي :</a:t>
            </a:r>
            <a:endParaRPr lang="en-US" altLang="ar-SA" sz="2400" b="1"/>
          </a:p>
        </p:txBody>
      </p:sp>
      <p:pic>
        <p:nvPicPr>
          <p:cNvPr id="111" name="Picture 70">
            <a:extLst>
              <a:ext uri="{FF2B5EF4-FFF2-40B4-BE49-F238E27FC236}">
                <a16:creationId xmlns:a16="http://schemas.microsoft.com/office/drawing/2014/main" id="{29414E41-9083-2142-92E1-8DD76943E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41" y="1292765"/>
            <a:ext cx="399573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71">
            <a:extLst>
              <a:ext uri="{FF2B5EF4-FFF2-40B4-BE49-F238E27FC236}">
                <a16:creationId xmlns:a16="http://schemas.microsoft.com/office/drawing/2014/main" id="{C9AC4D33-861A-FF40-AA31-C2885EDD9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616" y="3597815"/>
            <a:ext cx="374491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72">
            <a:extLst>
              <a:ext uri="{FF2B5EF4-FFF2-40B4-BE49-F238E27FC236}">
                <a16:creationId xmlns:a16="http://schemas.microsoft.com/office/drawing/2014/main" id="{69366DF4-9418-D447-83C4-82180A915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303" y="1905540"/>
            <a:ext cx="3344863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Text Box 87">
            <a:extLst>
              <a:ext uri="{FF2B5EF4-FFF2-40B4-BE49-F238E27FC236}">
                <a16:creationId xmlns:a16="http://schemas.microsoft.com/office/drawing/2014/main" id="{70D55CC4-C20D-8443-87DA-D48F3714E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8741" y="2277015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معدل التغير =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grpSp>
        <p:nvGrpSpPr>
          <p:cNvPr id="115" name="Group 92">
            <a:extLst>
              <a:ext uri="{FF2B5EF4-FFF2-40B4-BE49-F238E27FC236}">
                <a16:creationId xmlns:a16="http://schemas.microsoft.com/office/drawing/2014/main" id="{122C9B6E-86A0-0D46-ACB9-8805D127A766}"/>
              </a:ext>
            </a:extLst>
          </p:cNvPr>
          <p:cNvGrpSpPr>
            <a:grpSpLocks/>
          </p:cNvGrpSpPr>
          <p:nvPr/>
        </p:nvGrpSpPr>
        <p:grpSpPr bwMode="auto">
          <a:xfrm>
            <a:off x="6689128" y="2050003"/>
            <a:ext cx="2089150" cy="941387"/>
            <a:chOff x="3334" y="1593"/>
            <a:chExt cx="1316" cy="593"/>
          </a:xfrm>
        </p:grpSpPr>
        <p:sp>
          <p:nvSpPr>
            <p:cNvPr id="116" name="Text Box 87">
              <a:extLst>
                <a:ext uri="{FF2B5EF4-FFF2-40B4-BE49-F238E27FC236}">
                  <a16:creationId xmlns:a16="http://schemas.microsoft.com/office/drawing/2014/main" id="{20FA2CE8-C8E7-9042-B5DC-D28E37FFCC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" y="1743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chemeClr val="accent2"/>
                  </a:solidFill>
                </a:rPr>
                <a:t>=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  <p:grpSp>
          <p:nvGrpSpPr>
            <p:cNvPr id="117" name="Group 76">
              <a:extLst>
                <a:ext uri="{FF2B5EF4-FFF2-40B4-BE49-F238E27FC236}">
                  <a16:creationId xmlns:a16="http://schemas.microsoft.com/office/drawing/2014/main" id="{252EBBB7-E1FF-4141-9035-48CE7FE539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5" y="1593"/>
              <a:ext cx="1315" cy="593"/>
              <a:chOff x="171" y="2500"/>
              <a:chExt cx="1416" cy="593"/>
            </a:xfrm>
          </p:grpSpPr>
          <p:sp>
            <p:nvSpPr>
              <p:cNvPr id="118" name="Text Box 87">
                <a:extLst>
                  <a:ext uri="{FF2B5EF4-FFF2-40B4-BE49-F238E27FC236}">
                    <a16:creationId xmlns:a16="http://schemas.microsoft.com/office/drawing/2014/main" id="{1E848E32-80F6-9F45-935B-8E909EA176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٢٣ ــ  ١٩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19" name="Line 78">
                <a:extLst>
                  <a:ext uri="{FF2B5EF4-FFF2-40B4-BE49-F238E27FC236}">
                    <a16:creationId xmlns:a16="http://schemas.microsoft.com/office/drawing/2014/main" id="{C5B2FB04-83B9-1D47-8637-E13F5377E5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0" name="Text Box 87">
                <a:extLst>
                  <a:ext uri="{FF2B5EF4-FFF2-40B4-BE49-F238E27FC236}">
                    <a16:creationId xmlns:a16="http://schemas.microsoft.com/office/drawing/2014/main" id="{77EE2A65-4CEA-2B4E-B0F0-C60119821A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" y="2802"/>
                <a:ext cx="14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١٤٣٨ ــ ١٤٣٦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21" name="Group 97">
            <a:extLst>
              <a:ext uri="{FF2B5EF4-FFF2-40B4-BE49-F238E27FC236}">
                <a16:creationId xmlns:a16="http://schemas.microsoft.com/office/drawing/2014/main" id="{2FE3FB35-D20F-054E-A081-A519E82EEF1E}"/>
              </a:ext>
            </a:extLst>
          </p:cNvPr>
          <p:cNvGrpSpPr>
            <a:grpSpLocks/>
          </p:cNvGrpSpPr>
          <p:nvPr/>
        </p:nvGrpSpPr>
        <p:grpSpPr bwMode="auto">
          <a:xfrm>
            <a:off x="5962053" y="2013490"/>
            <a:ext cx="727075" cy="936625"/>
            <a:chOff x="2876" y="1570"/>
            <a:chExt cx="458" cy="590"/>
          </a:xfrm>
        </p:grpSpPr>
        <p:sp>
          <p:nvSpPr>
            <p:cNvPr id="122" name="Text Box 87">
              <a:extLst>
                <a:ext uri="{FF2B5EF4-FFF2-40B4-BE49-F238E27FC236}">
                  <a16:creationId xmlns:a16="http://schemas.microsoft.com/office/drawing/2014/main" id="{DC42BF59-7C90-734B-8CA5-B92DE4F2A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6" y="1724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chemeClr val="accent2"/>
                  </a:solidFill>
                </a:rPr>
                <a:t>=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  <p:grpSp>
          <p:nvGrpSpPr>
            <p:cNvPr id="123" name="Group 82">
              <a:extLst>
                <a:ext uri="{FF2B5EF4-FFF2-40B4-BE49-F238E27FC236}">
                  <a16:creationId xmlns:a16="http://schemas.microsoft.com/office/drawing/2014/main" id="{8862AE80-2052-9E4B-B9C5-1FDA48585E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07" y="1570"/>
              <a:ext cx="227" cy="590"/>
              <a:chOff x="317" y="2500"/>
              <a:chExt cx="1270" cy="590"/>
            </a:xfrm>
          </p:grpSpPr>
          <p:sp>
            <p:nvSpPr>
              <p:cNvPr id="124" name="Text Box 87">
                <a:extLst>
                  <a:ext uri="{FF2B5EF4-FFF2-40B4-BE49-F238E27FC236}">
                    <a16:creationId xmlns:a16="http://schemas.microsoft.com/office/drawing/2014/main" id="{0B5D912B-2041-7D45-B966-7D5E0A0009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٤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25" name="Line 84">
                <a:extLst>
                  <a:ext uri="{FF2B5EF4-FFF2-40B4-BE49-F238E27FC236}">
                    <a16:creationId xmlns:a16="http://schemas.microsoft.com/office/drawing/2014/main" id="{B26D7657-E7BE-7A4D-A15A-7903BB74C6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6" name="Text Box 87">
                <a:extLst>
                  <a:ext uri="{FF2B5EF4-FFF2-40B4-BE49-F238E27FC236}">
                    <a16:creationId xmlns:a16="http://schemas.microsoft.com/office/drawing/2014/main" id="{899B2DD8-C14E-B543-BD73-E1063802CA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٢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27" name="Group 93">
            <a:extLst>
              <a:ext uri="{FF2B5EF4-FFF2-40B4-BE49-F238E27FC236}">
                <a16:creationId xmlns:a16="http://schemas.microsoft.com/office/drawing/2014/main" id="{AEBB2D00-D823-A54B-B857-65F54AE5DEF4}"/>
              </a:ext>
            </a:extLst>
          </p:cNvPr>
          <p:cNvGrpSpPr>
            <a:grpSpLocks/>
          </p:cNvGrpSpPr>
          <p:nvPr/>
        </p:nvGrpSpPr>
        <p:grpSpPr bwMode="auto">
          <a:xfrm>
            <a:off x="5558828" y="2013490"/>
            <a:ext cx="360363" cy="936625"/>
            <a:chOff x="317" y="2500"/>
            <a:chExt cx="1270" cy="590"/>
          </a:xfrm>
        </p:grpSpPr>
        <p:sp>
          <p:nvSpPr>
            <p:cNvPr id="128" name="Text Box 87">
              <a:extLst>
                <a:ext uri="{FF2B5EF4-FFF2-40B4-BE49-F238E27FC236}">
                  <a16:creationId xmlns:a16="http://schemas.microsoft.com/office/drawing/2014/main" id="{F4DCE8F6-DA61-E443-9073-D8F242162F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500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٢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  <p:sp>
          <p:nvSpPr>
            <p:cNvPr id="129" name="Line 95">
              <a:extLst>
                <a:ext uri="{FF2B5EF4-FFF2-40B4-BE49-F238E27FC236}">
                  <a16:creationId xmlns:a16="http://schemas.microsoft.com/office/drawing/2014/main" id="{ED31B5A0-3E80-9744-872A-D30FD3E024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795"/>
              <a:ext cx="1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0" name="Text Box 87">
              <a:extLst>
                <a:ext uri="{FF2B5EF4-FFF2-40B4-BE49-F238E27FC236}">
                  <a16:creationId xmlns:a16="http://schemas.microsoft.com/office/drawing/2014/main" id="{61F5378A-1A8E-2B48-BDB0-C2F51EFE8C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802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١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131" name="Text Box 87">
            <a:extLst>
              <a:ext uri="{FF2B5EF4-FFF2-40B4-BE49-F238E27FC236}">
                <a16:creationId xmlns:a16="http://schemas.microsoft.com/office/drawing/2014/main" id="{FEAB7E69-FF9A-8B4F-953C-1A060A832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6353" y="3021553"/>
            <a:ext cx="421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زاد معدل الأسعار ريالين في السنة .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32" name="AutoShape 99">
            <a:extLst>
              <a:ext uri="{FF2B5EF4-FFF2-40B4-BE49-F238E27FC236}">
                <a16:creationId xmlns:a16="http://schemas.microsoft.com/office/drawing/2014/main" id="{096C5453-9BA2-D84E-A64B-73049FD75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841" y="5145628"/>
            <a:ext cx="4284662" cy="828675"/>
          </a:xfrm>
          <a:prstGeom prst="wedgeRoundRectCallout">
            <a:avLst>
              <a:gd name="adj1" fmla="val -106319"/>
              <a:gd name="adj2" fmla="val -211301"/>
              <a:gd name="adj3" fmla="val 16667"/>
            </a:avLst>
          </a:prstGeom>
          <a:solidFill>
            <a:srgbClr val="DEE2BC">
              <a:alpha val="4196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الفترة ١٤٣٨ – ١٤٣٦ هـ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FF0000"/>
                </a:solidFill>
              </a:rPr>
              <a:t>لأنها أكثر ميلا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33" name="Oval 100">
            <a:extLst>
              <a:ext uri="{FF2B5EF4-FFF2-40B4-BE49-F238E27FC236}">
                <a16:creationId xmlns:a16="http://schemas.microsoft.com/office/drawing/2014/main" id="{89D5132D-26A0-1544-BAA4-969A95CA9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4328" y="3092990"/>
            <a:ext cx="541338" cy="5746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34" name="مربع نص 26">
            <a:extLst>
              <a:ext uri="{FF2B5EF4-FFF2-40B4-BE49-F238E27FC236}">
                <a16:creationId xmlns:a16="http://schemas.microsoft.com/office/drawing/2014/main" id="{09B91EA4-0C53-744B-B337-BD93186CD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673" y="1234790"/>
            <a:ext cx="1160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/>
              <a:t>صـ٨١ </a:t>
            </a:r>
            <a:r>
              <a:rPr lang="ar-SA" altLang="ar-SA" sz="1800" dirty="0">
                <a:solidFill>
                  <a:srgbClr val="FF0000"/>
                </a:solidFill>
              </a:rPr>
              <a:t>(٣)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3FF2979-965F-594A-AF07-765584D8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348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4" grpId="0"/>
      <p:bldP spid="131" grpId="0"/>
      <p:bldP spid="132" grpId="0" animBg="1"/>
      <p:bldP spid="1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446755" y="57369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09" name="Rectangle 2">
            <a:extLst>
              <a:ext uri="{FF2B5EF4-FFF2-40B4-BE49-F238E27FC236}">
                <a16:creationId xmlns:a16="http://schemas.microsoft.com/office/drawing/2014/main" id="{34B3CFEB-BE44-7E45-8F21-F19BF9D30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377" y="510773"/>
            <a:ext cx="6156325" cy="719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حدد إذا كانت كل دالة فيما يأتي خطية أم لا . وفسر إجابتك .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609D3FD9-C7E5-8049-90F2-387E589CF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689" y="1410885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معدل التغير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grpSp>
        <p:nvGrpSpPr>
          <p:cNvPr id="111" name="Group 4">
            <a:extLst>
              <a:ext uri="{FF2B5EF4-FFF2-40B4-BE49-F238E27FC236}">
                <a16:creationId xmlns:a16="http://schemas.microsoft.com/office/drawing/2014/main" id="{45F474E2-9096-104F-8DFB-F34BFDA68C17}"/>
              </a:ext>
            </a:extLst>
          </p:cNvPr>
          <p:cNvGrpSpPr>
            <a:grpSpLocks/>
          </p:cNvGrpSpPr>
          <p:nvPr/>
        </p:nvGrpSpPr>
        <p:grpSpPr bwMode="auto">
          <a:xfrm>
            <a:off x="8675164" y="1879198"/>
            <a:ext cx="1979613" cy="936625"/>
            <a:chOff x="4400" y="1502"/>
            <a:chExt cx="1247" cy="590"/>
          </a:xfrm>
        </p:grpSpPr>
        <p:grpSp>
          <p:nvGrpSpPr>
            <p:cNvPr id="112" name="Group 5">
              <a:extLst>
                <a:ext uri="{FF2B5EF4-FFF2-40B4-BE49-F238E27FC236}">
                  <a16:creationId xmlns:a16="http://schemas.microsoft.com/office/drawing/2014/main" id="{9A8C2A7F-BDC5-3145-914A-19E649DB97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1" y="1502"/>
              <a:ext cx="1066" cy="590"/>
              <a:chOff x="317" y="2500"/>
              <a:chExt cx="1270" cy="590"/>
            </a:xfrm>
          </p:grpSpPr>
          <p:sp>
            <p:nvSpPr>
              <p:cNvPr id="114" name="Text Box 87">
                <a:extLst>
                  <a:ext uri="{FF2B5EF4-FFF2-40B4-BE49-F238E27FC236}">
                    <a16:creationId xmlns:a16="http://schemas.microsoft.com/office/drawing/2014/main" id="{C488F080-B64C-C24A-AE0E-0C76B5BF18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٥ ــ  ٧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15" name="Line 7">
                <a:extLst>
                  <a:ext uri="{FF2B5EF4-FFF2-40B4-BE49-F238E27FC236}">
                    <a16:creationId xmlns:a16="http://schemas.microsoft.com/office/drawing/2014/main" id="{3A1068EB-691E-564F-B73B-FD46DC266C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16" name="Text Box 87">
                <a:extLst>
                  <a:ext uri="{FF2B5EF4-FFF2-40B4-BE49-F238E27FC236}">
                    <a16:creationId xmlns:a16="http://schemas.microsoft.com/office/drawing/2014/main" id="{42776311-A564-8B41-AA77-16D6774AB8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١٢ ــ  ٨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13" name="Text Box 87">
              <a:extLst>
                <a:ext uri="{FF2B5EF4-FFF2-40B4-BE49-F238E27FC236}">
                  <a16:creationId xmlns:a16="http://schemas.microsoft.com/office/drawing/2014/main" id="{51DC2EAA-0707-CC46-BEAE-B0CCED032B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" y="1652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17" name="Group 20">
            <a:extLst>
              <a:ext uri="{FF2B5EF4-FFF2-40B4-BE49-F238E27FC236}">
                <a16:creationId xmlns:a16="http://schemas.microsoft.com/office/drawing/2014/main" id="{12D28C45-906E-A049-9A89-C5FF4D0E086A}"/>
              </a:ext>
            </a:extLst>
          </p:cNvPr>
          <p:cNvGrpSpPr>
            <a:grpSpLocks/>
          </p:cNvGrpSpPr>
          <p:nvPr/>
        </p:nvGrpSpPr>
        <p:grpSpPr bwMode="auto">
          <a:xfrm>
            <a:off x="8687864" y="2872973"/>
            <a:ext cx="1966913" cy="936625"/>
            <a:chOff x="4408" y="1947"/>
            <a:chExt cx="1239" cy="590"/>
          </a:xfrm>
        </p:grpSpPr>
        <p:grpSp>
          <p:nvGrpSpPr>
            <p:cNvPr id="118" name="Group 21">
              <a:extLst>
                <a:ext uri="{FF2B5EF4-FFF2-40B4-BE49-F238E27FC236}">
                  <a16:creationId xmlns:a16="http://schemas.microsoft.com/office/drawing/2014/main" id="{E8B0CA0D-C07F-5148-81BB-69B335E844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4" y="1947"/>
              <a:ext cx="1043" cy="590"/>
              <a:chOff x="317" y="2500"/>
              <a:chExt cx="1270" cy="590"/>
            </a:xfrm>
          </p:grpSpPr>
          <p:sp>
            <p:nvSpPr>
              <p:cNvPr id="120" name="Text Box 87">
                <a:extLst>
                  <a:ext uri="{FF2B5EF4-FFF2-40B4-BE49-F238E27FC236}">
                    <a16:creationId xmlns:a16="http://schemas.microsoft.com/office/drawing/2014/main" id="{DD34F521-C079-5E40-AE24-34EE0227BB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٣ ــ  ٥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21" name="Line 23">
                <a:extLst>
                  <a:ext uri="{FF2B5EF4-FFF2-40B4-BE49-F238E27FC236}">
                    <a16:creationId xmlns:a16="http://schemas.microsoft.com/office/drawing/2014/main" id="{C76DA1C6-FD6E-184C-AA8C-EF27FBAFD6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22" name="Text Box 87">
                <a:extLst>
                  <a:ext uri="{FF2B5EF4-FFF2-40B4-BE49-F238E27FC236}">
                    <a16:creationId xmlns:a16="http://schemas.microsoft.com/office/drawing/2014/main" id="{370B38F6-6B98-2D47-B7B1-8521FE4AF4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١٦ ــ  ١٢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19" name="Text Box 87">
              <a:extLst>
                <a:ext uri="{FF2B5EF4-FFF2-40B4-BE49-F238E27FC236}">
                  <a16:creationId xmlns:a16="http://schemas.microsoft.com/office/drawing/2014/main" id="{6D303456-D631-7543-B273-8DA094C8C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" y="2097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sp>
        <p:nvSpPr>
          <p:cNvPr id="123" name="Text Box 87">
            <a:extLst>
              <a:ext uri="{FF2B5EF4-FFF2-40B4-BE49-F238E27FC236}">
                <a16:creationId xmlns:a16="http://schemas.microsoft.com/office/drawing/2014/main" id="{B2068127-015E-BA48-94B3-3911FE0D1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9727" y="5882873"/>
            <a:ext cx="201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المعدل غير ثابت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24" name="AutoShape 27">
            <a:extLst>
              <a:ext uri="{FF2B5EF4-FFF2-40B4-BE49-F238E27FC236}">
                <a16:creationId xmlns:a16="http://schemas.microsoft.com/office/drawing/2014/main" id="{141F958B-ED9C-AE49-8677-E6C153B5B03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522639" y="5982885"/>
            <a:ext cx="971550" cy="32385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EDF9A5"/>
          </a:solidFill>
          <a:ln w="9525">
            <a:solidFill>
              <a:srgbClr val="98A42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25" name="Text Box 87">
            <a:extLst>
              <a:ext uri="{FF2B5EF4-FFF2-40B4-BE49-F238E27FC236}">
                <a16:creationId xmlns:a16="http://schemas.microsoft.com/office/drawing/2014/main" id="{EB4D40D1-629C-054B-9783-00B025472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4464" y="5943198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الدالة غير خطية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grpSp>
        <p:nvGrpSpPr>
          <p:cNvPr id="127" name="Group 41">
            <a:extLst>
              <a:ext uri="{FF2B5EF4-FFF2-40B4-BE49-F238E27FC236}">
                <a16:creationId xmlns:a16="http://schemas.microsoft.com/office/drawing/2014/main" id="{B6BBE795-47F5-114E-ACBE-F4FA37AF30DB}"/>
              </a:ext>
            </a:extLst>
          </p:cNvPr>
          <p:cNvGrpSpPr>
            <a:grpSpLocks/>
          </p:cNvGrpSpPr>
          <p:nvPr/>
        </p:nvGrpSpPr>
        <p:grpSpPr bwMode="auto">
          <a:xfrm>
            <a:off x="8687864" y="3866748"/>
            <a:ext cx="1966913" cy="936625"/>
            <a:chOff x="4408" y="1947"/>
            <a:chExt cx="1239" cy="590"/>
          </a:xfrm>
        </p:grpSpPr>
        <p:grpSp>
          <p:nvGrpSpPr>
            <p:cNvPr id="128" name="Group 42">
              <a:extLst>
                <a:ext uri="{FF2B5EF4-FFF2-40B4-BE49-F238E27FC236}">
                  <a16:creationId xmlns:a16="http://schemas.microsoft.com/office/drawing/2014/main" id="{8AC5C31E-786B-6943-91F1-29C3F124D1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4" y="1947"/>
              <a:ext cx="1043" cy="590"/>
              <a:chOff x="317" y="2500"/>
              <a:chExt cx="1270" cy="590"/>
            </a:xfrm>
          </p:grpSpPr>
          <p:sp>
            <p:nvSpPr>
              <p:cNvPr id="130" name="Text Box 87">
                <a:extLst>
                  <a:ext uri="{FF2B5EF4-FFF2-40B4-BE49-F238E27FC236}">
                    <a16:creationId xmlns:a16="http://schemas.microsoft.com/office/drawing/2014/main" id="{E4CDB76B-3217-694D-9340-C6F3AAC8B8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٠ ــ  ٣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31" name="Line 44">
                <a:extLst>
                  <a:ext uri="{FF2B5EF4-FFF2-40B4-BE49-F238E27FC236}">
                    <a16:creationId xmlns:a16="http://schemas.microsoft.com/office/drawing/2014/main" id="{454AC083-18DE-8748-9D13-3332ED7D93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32" name="Text Box 87">
                <a:extLst>
                  <a:ext uri="{FF2B5EF4-FFF2-40B4-BE49-F238E27FC236}">
                    <a16:creationId xmlns:a16="http://schemas.microsoft.com/office/drawing/2014/main" id="{EB73A503-F7C4-5148-95AB-A7CF30B65A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٢٠ ــ  ١٦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29" name="Text Box 87">
              <a:extLst>
                <a:ext uri="{FF2B5EF4-FFF2-40B4-BE49-F238E27FC236}">
                  <a16:creationId xmlns:a16="http://schemas.microsoft.com/office/drawing/2014/main" id="{8796C830-4C52-1A4D-A961-17D568BEC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" y="2097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33" name="Group 57">
            <a:extLst>
              <a:ext uri="{FF2B5EF4-FFF2-40B4-BE49-F238E27FC236}">
                <a16:creationId xmlns:a16="http://schemas.microsoft.com/office/drawing/2014/main" id="{0F6C68C8-E7BC-684D-AD30-F98D63A4710D}"/>
              </a:ext>
            </a:extLst>
          </p:cNvPr>
          <p:cNvGrpSpPr>
            <a:grpSpLocks/>
          </p:cNvGrpSpPr>
          <p:nvPr/>
        </p:nvGrpSpPr>
        <p:grpSpPr bwMode="auto">
          <a:xfrm>
            <a:off x="8687864" y="4766860"/>
            <a:ext cx="1966913" cy="936625"/>
            <a:chOff x="4408" y="1947"/>
            <a:chExt cx="1239" cy="590"/>
          </a:xfrm>
        </p:grpSpPr>
        <p:grpSp>
          <p:nvGrpSpPr>
            <p:cNvPr id="134" name="Group 58">
              <a:extLst>
                <a:ext uri="{FF2B5EF4-FFF2-40B4-BE49-F238E27FC236}">
                  <a16:creationId xmlns:a16="http://schemas.microsoft.com/office/drawing/2014/main" id="{FC1E1EFD-66D6-484D-A9E3-E65BD96A15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4" y="1947"/>
              <a:ext cx="1043" cy="590"/>
              <a:chOff x="317" y="2500"/>
              <a:chExt cx="1270" cy="590"/>
            </a:xfrm>
          </p:grpSpPr>
          <p:sp>
            <p:nvSpPr>
              <p:cNvPr id="136" name="Text Box 87">
                <a:extLst>
                  <a:ext uri="{FF2B5EF4-FFF2-40B4-BE49-F238E27FC236}">
                    <a16:creationId xmlns:a16="http://schemas.microsoft.com/office/drawing/2014/main" id="{64B9A976-5086-4F46-A780-9C090B48EE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ــ ٢ ــ  ٠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37" name="Line 60">
                <a:extLst>
                  <a:ext uri="{FF2B5EF4-FFF2-40B4-BE49-F238E27FC236}">
                    <a16:creationId xmlns:a16="http://schemas.microsoft.com/office/drawing/2014/main" id="{DBE6C2FD-6DEF-2E42-A835-DA9D20199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38" name="Text Box 87">
                <a:extLst>
                  <a:ext uri="{FF2B5EF4-FFF2-40B4-BE49-F238E27FC236}">
                    <a16:creationId xmlns:a16="http://schemas.microsoft.com/office/drawing/2014/main" id="{12DB186E-017E-5740-9E2E-DCAF0BA6D4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٢٤ ــ  ٢٠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35" name="Text Box 87">
              <a:extLst>
                <a:ext uri="{FF2B5EF4-FFF2-40B4-BE49-F238E27FC236}">
                  <a16:creationId xmlns:a16="http://schemas.microsoft.com/office/drawing/2014/main" id="{85B2C5C6-F278-AA41-ADB6-DD85BEDDC7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8" y="2097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39" name="Group 67">
            <a:extLst>
              <a:ext uri="{FF2B5EF4-FFF2-40B4-BE49-F238E27FC236}">
                <a16:creationId xmlns:a16="http://schemas.microsoft.com/office/drawing/2014/main" id="{936DD06C-F4A6-454F-A825-F37AAC7DF2BA}"/>
              </a:ext>
            </a:extLst>
          </p:cNvPr>
          <p:cNvGrpSpPr>
            <a:grpSpLocks/>
          </p:cNvGrpSpPr>
          <p:nvPr/>
        </p:nvGrpSpPr>
        <p:grpSpPr bwMode="auto">
          <a:xfrm>
            <a:off x="4319064" y="2512610"/>
            <a:ext cx="647700" cy="915988"/>
            <a:chOff x="1633" y="1538"/>
            <a:chExt cx="408" cy="577"/>
          </a:xfrm>
        </p:grpSpPr>
        <p:sp>
          <p:nvSpPr>
            <p:cNvPr id="140" name="Arc 68">
              <a:extLst>
                <a:ext uri="{FF2B5EF4-FFF2-40B4-BE49-F238E27FC236}">
                  <a16:creationId xmlns:a16="http://schemas.microsoft.com/office/drawing/2014/main" id="{8975995F-07DF-2E40-BDB8-99B6243D3A54}"/>
                </a:ext>
              </a:extLst>
            </p:cNvPr>
            <p:cNvSpPr>
              <a:spLocks/>
            </p:cNvSpPr>
            <p:nvPr/>
          </p:nvSpPr>
          <p:spPr bwMode="auto">
            <a:xfrm rot="11229594" flipV="1">
              <a:off x="1633" y="1774"/>
              <a:ext cx="385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  <a:gd name="T9" fmla="*/ 0 w 31465"/>
                <a:gd name="T10" fmla="*/ 0 h 21600"/>
                <a:gd name="T11" fmla="*/ 31465 w 3146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1" name="Text Box 87">
              <a:extLst>
                <a:ext uri="{FF2B5EF4-FFF2-40B4-BE49-F238E27FC236}">
                  <a16:creationId xmlns:a16="http://schemas.microsoft.com/office/drawing/2014/main" id="{D794F125-1F9A-2940-A2D7-FEF2406951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3" y="1538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+ ٤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42" name="Group 70">
            <a:extLst>
              <a:ext uri="{FF2B5EF4-FFF2-40B4-BE49-F238E27FC236}">
                <a16:creationId xmlns:a16="http://schemas.microsoft.com/office/drawing/2014/main" id="{35871FA3-CF46-AD45-846C-060A6332AF16}"/>
              </a:ext>
            </a:extLst>
          </p:cNvPr>
          <p:cNvGrpSpPr>
            <a:grpSpLocks/>
          </p:cNvGrpSpPr>
          <p:nvPr/>
        </p:nvGrpSpPr>
        <p:grpSpPr bwMode="auto">
          <a:xfrm>
            <a:off x="3634852" y="2528485"/>
            <a:ext cx="647700" cy="915988"/>
            <a:chOff x="1633" y="1538"/>
            <a:chExt cx="408" cy="577"/>
          </a:xfrm>
        </p:grpSpPr>
        <p:sp>
          <p:nvSpPr>
            <p:cNvPr id="143" name="Arc 71">
              <a:extLst>
                <a:ext uri="{FF2B5EF4-FFF2-40B4-BE49-F238E27FC236}">
                  <a16:creationId xmlns:a16="http://schemas.microsoft.com/office/drawing/2014/main" id="{FDD87136-722B-E746-AD92-632F92512FCB}"/>
                </a:ext>
              </a:extLst>
            </p:cNvPr>
            <p:cNvSpPr>
              <a:spLocks/>
            </p:cNvSpPr>
            <p:nvPr/>
          </p:nvSpPr>
          <p:spPr bwMode="auto">
            <a:xfrm rot="11229594" flipV="1">
              <a:off x="1633" y="1774"/>
              <a:ext cx="385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  <a:gd name="T9" fmla="*/ 0 w 31465"/>
                <a:gd name="T10" fmla="*/ 0 h 21600"/>
                <a:gd name="T11" fmla="*/ 31465 w 3146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4" name="Text Box 87">
              <a:extLst>
                <a:ext uri="{FF2B5EF4-FFF2-40B4-BE49-F238E27FC236}">
                  <a16:creationId xmlns:a16="http://schemas.microsoft.com/office/drawing/2014/main" id="{FCF1E95A-07A1-5F4B-B24A-593CF7208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3" y="1538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+ ٤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45" name="Group 73">
            <a:extLst>
              <a:ext uri="{FF2B5EF4-FFF2-40B4-BE49-F238E27FC236}">
                <a16:creationId xmlns:a16="http://schemas.microsoft.com/office/drawing/2014/main" id="{56C0E191-67EA-4644-9848-9A46617FBD4C}"/>
              </a:ext>
            </a:extLst>
          </p:cNvPr>
          <p:cNvGrpSpPr>
            <a:grpSpLocks/>
          </p:cNvGrpSpPr>
          <p:nvPr/>
        </p:nvGrpSpPr>
        <p:grpSpPr bwMode="auto">
          <a:xfrm>
            <a:off x="2950639" y="2514198"/>
            <a:ext cx="647700" cy="915987"/>
            <a:chOff x="1633" y="1538"/>
            <a:chExt cx="408" cy="577"/>
          </a:xfrm>
        </p:grpSpPr>
        <p:sp>
          <p:nvSpPr>
            <p:cNvPr id="146" name="Arc 74">
              <a:extLst>
                <a:ext uri="{FF2B5EF4-FFF2-40B4-BE49-F238E27FC236}">
                  <a16:creationId xmlns:a16="http://schemas.microsoft.com/office/drawing/2014/main" id="{0AEAA77D-49CB-0746-86C4-909A20F861F6}"/>
                </a:ext>
              </a:extLst>
            </p:cNvPr>
            <p:cNvSpPr>
              <a:spLocks/>
            </p:cNvSpPr>
            <p:nvPr/>
          </p:nvSpPr>
          <p:spPr bwMode="auto">
            <a:xfrm rot="11229594" flipV="1">
              <a:off x="1633" y="1774"/>
              <a:ext cx="385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  <a:gd name="T9" fmla="*/ 0 w 31465"/>
                <a:gd name="T10" fmla="*/ 0 h 21600"/>
                <a:gd name="T11" fmla="*/ 31465 w 3146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7" name="Text Box 87">
              <a:extLst>
                <a:ext uri="{FF2B5EF4-FFF2-40B4-BE49-F238E27FC236}">
                  <a16:creationId xmlns:a16="http://schemas.microsoft.com/office/drawing/2014/main" id="{F52CA7FA-7D3F-B342-957A-2D4D8324DB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3" y="1538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+ ٤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48" name="Group 76">
            <a:extLst>
              <a:ext uri="{FF2B5EF4-FFF2-40B4-BE49-F238E27FC236}">
                <a16:creationId xmlns:a16="http://schemas.microsoft.com/office/drawing/2014/main" id="{DEC10022-0D97-F547-81FA-33E7B111A5B5}"/>
              </a:ext>
            </a:extLst>
          </p:cNvPr>
          <p:cNvGrpSpPr>
            <a:grpSpLocks/>
          </p:cNvGrpSpPr>
          <p:nvPr/>
        </p:nvGrpSpPr>
        <p:grpSpPr bwMode="auto">
          <a:xfrm>
            <a:off x="2266427" y="2530073"/>
            <a:ext cx="647700" cy="915987"/>
            <a:chOff x="1633" y="1538"/>
            <a:chExt cx="408" cy="577"/>
          </a:xfrm>
        </p:grpSpPr>
        <p:sp>
          <p:nvSpPr>
            <p:cNvPr id="149" name="Arc 77">
              <a:extLst>
                <a:ext uri="{FF2B5EF4-FFF2-40B4-BE49-F238E27FC236}">
                  <a16:creationId xmlns:a16="http://schemas.microsoft.com/office/drawing/2014/main" id="{A6EABC1A-B808-F147-BCE2-C51BE3C9952A}"/>
                </a:ext>
              </a:extLst>
            </p:cNvPr>
            <p:cNvSpPr>
              <a:spLocks/>
            </p:cNvSpPr>
            <p:nvPr/>
          </p:nvSpPr>
          <p:spPr bwMode="auto">
            <a:xfrm rot="11229594" flipV="1">
              <a:off x="1633" y="1774"/>
              <a:ext cx="385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  <a:gd name="T9" fmla="*/ 0 w 31465"/>
                <a:gd name="T10" fmla="*/ 0 h 21600"/>
                <a:gd name="T11" fmla="*/ 31465 w 3146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0" name="Text Box 87">
              <a:extLst>
                <a:ext uri="{FF2B5EF4-FFF2-40B4-BE49-F238E27FC236}">
                  <a16:creationId xmlns:a16="http://schemas.microsoft.com/office/drawing/2014/main" id="{01B52F31-1FB8-3F4B-859A-CC9853494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3" y="1538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+ ٤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sp>
        <p:nvSpPr>
          <p:cNvPr id="151" name="Text Box 87">
            <a:extLst>
              <a:ext uri="{FF2B5EF4-FFF2-40B4-BE49-F238E27FC236}">
                <a16:creationId xmlns:a16="http://schemas.microsoft.com/office/drawing/2014/main" id="{3DC79D58-5837-4B4A-B8E7-202551C72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914" y="1952223"/>
            <a:ext cx="2735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قيم </a:t>
            </a:r>
            <a:r>
              <a:rPr lang="ar-SA" altLang="ar-SA" sz="2400" b="1" dirty="0" err="1">
                <a:solidFill>
                  <a:srgbClr val="00B050"/>
                </a:solidFill>
              </a:rPr>
              <a:t>س</a:t>
            </a:r>
            <a:r>
              <a:rPr lang="ar-SA" altLang="ar-SA" sz="2400" b="1" dirty="0">
                <a:solidFill>
                  <a:srgbClr val="00B050"/>
                </a:solidFill>
              </a:rPr>
              <a:t> تتغير بمقدار ثابت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52" name="Text Box 87">
            <a:extLst>
              <a:ext uri="{FF2B5EF4-FFF2-40B4-BE49-F238E27FC236}">
                <a16:creationId xmlns:a16="http://schemas.microsoft.com/office/drawing/2014/main" id="{F87B659C-CA3A-FA4D-8DE8-966E4AA99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502" y="4758923"/>
            <a:ext cx="298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قيم ص لا تتغير بمقدار ثابت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3" name="Text Box 87">
            <a:extLst>
              <a:ext uri="{FF2B5EF4-FFF2-40B4-BE49-F238E27FC236}">
                <a16:creationId xmlns:a16="http://schemas.microsoft.com/office/drawing/2014/main" id="{7B0797C7-4D5A-044E-BA93-91896B11F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5814" y="5443135"/>
            <a:ext cx="2519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أي أن الدالة غيرخطية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54" name="Text Box 87">
            <a:extLst>
              <a:ext uri="{FF2B5EF4-FFF2-40B4-BE49-F238E27FC236}">
                <a16:creationId xmlns:a16="http://schemas.microsoft.com/office/drawing/2014/main" id="{2D10C16A-DAC2-8548-9E83-34ED92A2F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027" y="1266423"/>
            <a:ext cx="1079500" cy="457200"/>
          </a:xfrm>
          <a:prstGeom prst="rect">
            <a:avLst/>
          </a:prstGeom>
          <a:solidFill>
            <a:srgbClr val="E6EAC4"/>
          </a:solidFill>
          <a:ln>
            <a:noFill/>
          </a:ln>
          <a:extLs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حل آخر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pic>
        <p:nvPicPr>
          <p:cNvPr id="155" name="Picture 95">
            <a:extLst>
              <a:ext uri="{FF2B5EF4-FFF2-40B4-BE49-F238E27FC236}">
                <a16:creationId xmlns:a16="http://schemas.microsoft.com/office/drawing/2014/main" id="{DEE13E08-A5B1-9047-AABD-FE6724BB5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402" y="3103160"/>
            <a:ext cx="39624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6" name="Group 79">
            <a:extLst>
              <a:ext uri="{FF2B5EF4-FFF2-40B4-BE49-F238E27FC236}">
                <a16:creationId xmlns:a16="http://schemas.microsoft.com/office/drawing/2014/main" id="{5D193F56-C06C-9E46-87E4-4AD0FD83D35F}"/>
              </a:ext>
            </a:extLst>
          </p:cNvPr>
          <p:cNvGrpSpPr>
            <a:grpSpLocks/>
          </p:cNvGrpSpPr>
          <p:nvPr/>
        </p:nvGrpSpPr>
        <p:grpSpPr bwMode="auto">
          <a:xfrm>
            <a:off x="4276202" y="3795310"/>
            <a:ext cx="617537" cy="925513"/>
            <a:chOff x="1606" y="2346"/>
            <a:chExt cx="434" cy="583"/>
          </a:xfrm>
        </p:grpSpPr>
        <p:sp>
          <p:nvSpPr>
            <p:cNvPr id="157" name="Arc 80">
              <a:extLst>
                <a:ext uri="{FF2B5EF4-FFF2-40B4-BE49-F238E27FC236}">
                  <a16:creationId xmlns:a16="http://schemas.microsoft.com/office/drawing/2014/main" id="{4BF13D94-2267-1946-A999-32F07C03F16F}"/>
                </a:ext>
              </a:extLst>
            </p:cNvPr>
            <p:cNvSpPr>
              <a:spLocks/>
            </p:cNvSpPr>
            <p:nvPr/>
          </p:nvSpPr>
          <p:spPr bwMode="auto">
            <a:xfrm rot="611354" flipV="1">
              <a:off x="1655" y="2346"/>
              <a:ext cx="385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  <a:gd name="T9" fmla="*/ 0 w 31465"/>
                <a:gd name="T10" fmla="*/ 0 h 21600"/>
                <a:gd name="T11" fmla="*/ 31465 w 3146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8" name="Text Box 87">
              <a:extLst>
                <a:ext uri="{FF2B5EF4-FFF2-40B4-BE49-F238E27FC236}">
                  <a16:creationId xmlns:a16="http://schemas.microsoft.com/office/drawing/2014/main" id="{9A7D38C0-F955-4046-AF2B-14FF63B19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6" y="2641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ــ ٢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59" name="Group 82">
            <a:extLst>
              <a:ext uri="{FF2B5EF4-FFF2-40B4-BE49-F238E27FC236}">
                <a16:creationId xmlns:a16="http://schemas.microsoft.com/office/drawing/2014/main" id="{C7DB3D58-735E-934E-9F35-3AC9C4A55B39}"/>
              </a:ext>
            </a:extLst>
          </p:cNvPr>
          <p:cNvGrpSpPr>
            <a:grpSpLocks/>
          </p:cNvGrpSpPr>
          <p:nvPr/>
        </p:nvGrpSpPr>
        <p:grpSpPr bwMode="auto">
          <a:xfrm>
            <a:off x="3598339" y="3787373"/>
            <a:ext cx="617538" cy="925512"/>
            <a:chOff x="1606" y="2346"/>
            <a:chExt cx="434" cy="583"/>
          </a:xfrm>
        </p:grpSpPr>
        <p:sp>
          <p:nvSpPr>
            <p:cNvPr id="160" name="Arc 83">
              <a:extLst>
                <a:ext uri="{FF2B5EF4-FFF2-40B4-BE49-F238E27FC236}">
                  <a16:creationId xmlns:a16="http://schemas.microsoft.com/office/drawing/2014/main" id="{40338ACC-8EA8-AA48-BA75-8F0ACDD16557}"/>
                </a:ext>
              </a:extLst>
            </p:cNvPr>
            <p:cNvSpPr>
              <a:spLocks/>
            </p:cNvSpPr>
            <p:nvPr/>
          </p:nvSpPr>
          <p:spPr bwMode="auto">
            <a:xfrm rot="611354" flipV="1">
              <a:off x="1655" y="2346"/>
              <a:ext cx="385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  <a:gd name="T9" fmla="*/ 0 w 31465"/>
                <a:gd name="T10" fmla="*/ 0 h 21600"/>
                <a:gd name="T11" fmla="*/ 31465 w 3146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61" name="Text Box 87">
              <a:extLst>
                <a:ext uri="{FF2B5EF4-FFF2-40B4-BE49-F238E27FC236}">
                  <a16:creationId xmlns:a16="http://schemas.microsoft.com/office/drawing/2014/main" id="{8235666C-B37F-2840-A9DE-79C4F1AF43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6" y="2641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ــ ٢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62" name="Group 85">
            <a:extLst>
              <a:ext uri="{FF2B5EF4-FFF2-40B4-BE49-F238E27FC236}">
                <a16:creationId xmlns:a16="http://schemas.microsoft.com/office/drawing/2014/main" id="{1A751DE0-A50C-CB41-83DC-F0BB286DC41B}"/>
              </a:ext>
            </a:extLst>
          </p:cNvPr>
          <p:cNvGrpSpPr>
            <a:grpSpLocks/>
          </p:cNvGrpSpPr>
          <p:nvPr/>
        </p:nvGrpSpPr>
        <p:grpSpPr bwMode="auto">
          <a:xfrm>
            <a:off x="2907777" y="3787373"/>
            <a:ext cx="617537" cy="925512"/>
            <a:chOff x="1606" y="2346"/>
            <a:chExt cx="434" cy="583"/>
          </a:xfrm>
        </p:grpSpPr>
        <p:sp>
          <p:nvSpPr>
            <p:cNvPr id="163" name="Arc 86">
              <a:extLst>
                <a:ext uri="{FF2B5EF4-FFF2-40B4-BE49-F238E27FC236}">
                  <a16:creationId xmlns:a16="http://schemas.microsoft.com/office/drawing/2014/main" id="{DE380A17-611F-D846-B1E2-A9907CB386EA}"/>
                </a:ext>
              </a:extLst>
            </p:cNvPr>
            <p:cNvSpPr>
              <a:spLocks/>
            </p:cNvSpPr>
            <p:nvPr/>
          </p:nvSpPr>
          <p:spPr bwMode="auto">
            <a:xfrm rot="611354" flipV="1">
              <a:off x="1655" y="2346"/>
              <a:ext cx="385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  <a:gd name="T9" fmla="*/ 0 w 31465"/>
                <a:gd name="T10" fmla="*/ 0 h 21600"/>
                <a:gd name="T11" fmla="*/ 31465 w 3146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64" name="Text Box 87">
              <a:extLst>
                <a:ext uri="{FF2B5EF4-FFF2-40B4-BE49-F238E27FC236}">
                  <a16:creationId xmlns:a16="http://schemas.microsoft.com/office/drawing/2014/main" id="{9DA9D184-4E75-9446-8E57-87FF0E26E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6" y="2641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ــ ٣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65" name="Group 88">
            <a:extLst>
              <a:ext uri="{FF2B5EF4-FFF2-40B4-BE49-F238E27FC236}">
                <a16:creationId xmlns:a16="http://schemas.microsoft.com/office/drawing/2014/main" id="{3D913B0A-1B84-2244-820D-C443A0268B65}"/>
              </a:ext>
            </a:extLst>
          </p:cNvPr>
          <p:cNvGrpSpPr>
            <a:grpSpLocks/>
          </p:cNvGrpSpPr>
          <p:nvPr/>
        </p:nvGrpSpPr>
        <p:grpSpPr bwMode="auto">
          <a:xfrm>
            <a:off x="2229914" y="3779435"/>
            <a:ext cx="617538" cy="925513"/>
            <a:chOff x="1606" y="2346"/>
            <a:chExt cx="434" cy="583"/>
          </a:xfrm>
        </p:grpSpPr>
        <p:sp>
          <p:nvSpPr>
            <p:cNvPr id="166" name="Arc 89">
              <a:extLst>
                <a:ext uri="{FF2B5EF4-FFF2-40B4-BE49-F238E27FC236}">
                  <a16:creationId xmlns:a16="http://schemas.microsoft.com/office/drawing/2014/main" id="{5A269FF4-A404-6C43-86AD-4307A670A4A9}"/>
                </a:ext>
              </a:extLst>
            </p:cNvPr>
            <p:cNvSpPr>
              <a:spLocks/>
            </p:cNvSpPr>
            <p:nvPr/>
          </p:nvSpPr>
          <p:spPr bwMode="auto">
            <a:xfrm rot="611354" flipV="1">
              <a:off x="1655" y="2346"/>
              <a:ext cx="385" cy="341"/>
            </a:xfrm>
            <a:custGeom>
              <a:avLst/>
              <a:gdLst>
                <a:gd name="T0" fmla="*/ 0 w 31465"/>
                <a:gd name="T1" fmla="*/ 0 h 21600"/>
                <a:gd name="T2" fmla="*/ 0 w 31465"/>
                <a:gd name="T3" fmla="*/ 0 h 21600"/>
                <a:gd name="T4" fmla="*/ 0 w 31465"/>
                <a:gd name="T5" fmla="*/ 0 h 21600"/>
                <a:gd name="T6" fmla="*/ 0 60000 65536"/>
                <a:gd name="T7" fmla="*/ 0 60000 65536"/>
                <a:gd name="T8" fmla="*/ 0 60000 65536"/>
                <a:gd name="T9" fmla="*/ 0 w 31465"/>
                <a:gd name="T10" fmla="*/ 0 h 21600"/>
                <a:gd name="T11" fmla="*/ 31465 w 3146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65" h="21600" fill="none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</a:path>
                <a:path w="31465" h="21600" stroke="0" extrusionOk="0">
                  <a:moveTo>
                    <a:pt x="0" y="4972"/>
                  </a:moveTo>
                  <a:cubicBezTo>
                    <a:pt x="3875" y="1758"/>
                    <a:pt x="8752" y="-1"/>
                    <a:pt x="13787" y="0"/>
                  </a:cubicBezTo>
                  <a:cubicBezTo>
                    <a:pt x="20824" y="0"/>
                    <a:pt x="27420" y="3428"/>
                    <a:pt x="31464" y="9188"/>
                  </a:cubicBezTo>
                  <a:lnTo>
                    <a:pt x="13787" y="21600"/>
                  </a:lnTo>
                  <a:lnTo>
                    <a:pt x="0" y="4972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67" name="Text Box 87">
              <a:extLst>
                <a:ext uri="{FF2B5EF4-FFF2-40B4-BE49-F238E27FC236}">
                  <a16:creationId xmlns:a16="http://schemas.microsoft.com/office/drawing/2014/main" id="{52D5BBB1-4013-7C4B-AEF4-FB2F07F32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6" y="2641"/>
              <a:ext cx="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ــ ٢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68" name="Group 96">
            <a:extLst>
              <a:ext uri="{FF2B5EF4-FFF2-40B4-BE49-F238E27FC236}">
                <a16:creationId xmlns:a16="http://schemas.microsoft.com/office/drawing/2014/main" id="{29A394D4-254B-8143-ABD9-B6846288726D}"/>
              </a:ext>
            </a:extLst>
          </p:cNvPr>
          <p:cNvGrpSpPr>
            <a:grpSpLocks/>
          </p:cNvGrpSpPr>
          <p:nvPr/>
        </p:nvGrpSpPr>
        <p:grpSpPr bwMode="auto">
          <a:xfrm>
            <a:off x="6766989" y="1893485"/>
            <a:ext cx="757238" cy="936625"/>
            <a:chOff x="317" y="2500"/>
            <a:chExt cx="1270" cy="590"/>
          </a:xfrm>
        </p:grpSpPr>
        <p:sp>
          <p:nvSpPr>
            <p:cNvPr id="169" name="Text Box 87">
              <a:extLst>
                <a:ext uri="{FF2B5EF4-FFF2-40B4-BE49-F238E27FC236}">
                  <a16:creationId xmlns:a16="http://schemas.microsoft.com/office/drawing/2014/main" id="{8723FCD8-92EF-9047-87D6-E965176B3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500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ــ ١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  <p:sp>
          <p:nvSpPr>
            <p:cNvPr id="170" name="Line 98">
              <a:extLst>
                <a:ext uri="{FF2B5EF4-FFF2-40B4-BE49-F238E27FC236}">
                  <a16:creationId xmlns:a16="http://schemas.microsoft.com/office/drawing/2014/main" id="{31488362-E852-E241-AFF6-790BF8317A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795"/>
              <a:ext cx="1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71" name="Text Box 87">
              <a:extLst>
                <a:ext uri="{FF2B5EF4-FFF2-40B4-BE49-F238E27FC236}">
                  <a16:creationId xmlns:a16="http://schemas.microsoft.com/office/drawing/2014/main" id="{C8426693-039F-884F-AECA-4D6E611A7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802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٢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72" name="Group 101">
            <a:extLst>
              <a:ext uri="{FF2B5EF4-FFF2-40B4-BE49-F238E27FC236}">
                <a16:creationId xmlns:a16="http://schemas.microsoft.com/office/drawing/2014/main" id="{FB6538D3-8472-E246-963E-CC4CD508ADE4}"/>
              </a:ext>
            </a:extLst>
          </p:cNvPr>
          <p:cNvGrpSpPr>
            <a:grpSpLocks/>
          </p:cNvGrpSpPr>
          <p:nvPr/>
        </p:nvGrpSpPr>
        <p:grpSpPr bwMode="auto">
          <a:xfrm>
            <a:off x="7630589" y="1893485"/>
            <a:ext cx="1044575" cy="936625"/>
            <a:chOff x="3742" y="1330"/>
            <a:chExt cx="658" cy="590"/>
          </a:xfrm>
        </p:grpSpPr>
        <p:grpSp>
          <p:nvGrpSpPr>
            <p:cNvPr id="173" name="Group 10">
              <a:extLst>
                <a:ext uri="{FF2B5EF4-FFF2-40B4-BE49-F238E27FC236}">
                  <a16:creationId xmlns:a16="http://schemas.microsoft.com/office/drawing/2014/main" id="{3151E879-8318-884C-A8E4-B22BEF1F41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3" y="1330"/>
              <a:ext cx="477" cy="590"/>
              <a:chOff x="317" y="2500"/>
              <a:chExt cx="1270" cy="590"/>
            </a:xfrm>
          </p:grpSpPr>
          <p:sp>
            <p:nvSpPr>
              <p:cNvPr id="175" name="Text Box 87">
                <a:extLst>
                  <a:ext uri="{FF2B5EF4-FFF2-40B4-BE49-F238E27FC236}">
                    <a16:creationId xmlns:a16="http://schemas.microsoft.com/office/drawing/2014/main" id="{CB71B3BB-544C-524A-8896-614FB54512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ــ ٢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6" name="Line 12">
                <a:extLst>
                  <a:ext uri="{FF2B5EF4-FFF2-40B4-BE49-F238E27FC236}">
                    <a16:creationId xmlns:a16="http://schemas.microsoft.com/office/drawing/2014/main" id="{D54A24E1-73C3-D84E-AA57-46CD637CF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77" name="Text Box 87">
                <a:extLst>
                  <a:ext uri="{FF2B5EF4-FFF2-40B4-BE49-F238E27FC236}">
                    <a16:creationId xmlns:a16="http://schemas.microsoft.com/office/drawing/2014/main" id="{9AE2A37F-1FE2-6647-AB42-3B2BBA9BE8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٤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74" name="Text Box 87">
              <a:extLst>
                <a:ext uri="{FF2B5EF4-FFF2-40B4-BE49-F238E27FC236}">
                  <a16:creationId xmlns:a16="http://schemas.microsoft.com/office/drawing/2014/main" id="{7668BBE9-F925-7F4C-BE58-50BEC7F55B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1466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78" name="Group 102">
            <a:extLst>
              <a:ext uri="{FF2B5EF4-FFF2-40B4-BE49-F238E27FC236}">
                <a16:creationId xmlns:a16="http://schemas.microsoft.com/office/drawing/2014/main" id="{8F14A26E-69F5-FB47-98A0-5D7ECF08AF92}"/>
              </a:ext>
            </a:extLst>
          </p:cNvPr>
          <p:cNvGrpSpPr>
            <a:grpSpLocks/>
          </p:cNvGrpSpPr>
          <p:nvPr/>
        </p:nvGrpSpPr>
        <p:grpSpPr bwMode="auto">
          <a:xfrm>
            <a:off x="6766989" y="2887260"/>
            <a:ext cx="757238" cy="936625"/>
            <a:chOff x="317" y="2500"/>
            <a:chExt cx="1270" cy="590"/>
          </a:xfrm>
        </p:grpSpPr>
        <p:sp>
          <p:nvSpPr>
            <p:cNvPr id="179" name="Text Box 87">
              <a:extLst>
                <a:ext uri="{FF2B5EF4-FFF2-40B4-BE49-F238E27FC236}">
                  <a16:creationId xmlns:a16="http://schemas.microsoft.com/office/drawing/2014/main" id="{4A435001-A3B0-B849-84DF-02CAB454E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500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ــ ١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  <p:sp>
          <p:nvSpPr>
            <p:cNvPr id="180" name="Line 104">
              <a:extLst>
                <a:ext uri="{FF2B5EF4-FFF2-40B4-BE49-F238E27FC236}">
                  <a16:creationId xmlns:a16="http://schemas.microsoft.com/office/drawing/2014/main" id="{5F7A975D-275C-F147-8BB2-F44A3EEEE0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795"/>
              <a:ext cx="1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81" name="Text Box 87">
              <a:extLst>
                <a:ext uri="{FF2B5EF4-FFF2-40B4-BE49-F238E27FC236}">
                  <a16:creationId xmlns:a16="http://schemas.microsoft.com/office/drawing/2014/main" id="{AC0D4645-F2C7-0646-98A1-6DC7B9E69F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802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٢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82" name="Group 106">
            <a:extLst>
              <a:ext uri="{FF2B5EF4-FFF2-40B4-BE49-F238E27FC236}">
                <a16:creationId xmlns:a16="http://schemas.microsoft.com/office/drawing/2014/main" id="{799CBB23-D512-D64F-AFC9-88616E4358E2}"/>
              </a:ext>
            </a:extLst>
          </p:cNvPr>
          <p:cNvGrpSpPr>
            <a:grpSpLocks/>
          </p:cNvGrpSpPr>
          <p:nvPr/>
        </p:nvGrpSpPr>
        <p:grpSpPr bwMode="auto">
          <a:xfrm>
            <a:off x="7630589" y="2887260"/>
            <a:ext cx="1044575" cy="936625"/>
            <a:chOff x="3742" y="1330"/>
            <a:chExt cx="658" cy="590"/>
          </a:xfrm>
        </p:grpSpPr>
        <p:grpSp>
          <p:nvGrpSpPr>
            <p:cNvPr id="183" name="Group 107">
              <a:extLst>
                <a:ext uri="{FF2B5EF4-FFF2-40B4-BE49-F238E27FC236}">
                  <a16:creationId xmlns:a16="http://schemas.microsoft.com/office/drawing/2014/main" id="{459E2744-582F-C445-9F19-300EA1950F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3" y="1330"/>
              <a:ext cx="477" cy="590"/>
              <a:chOff x="317" y="2500"/>
              <a:chExt cx="1270" cy="590"/>
            </a:xfrm>
          </p:grpSpPr>
          <p:sp>
            <p:nvSpPr>
              <p:cNvPr id="185" name="Text Box 87">
                <a:extLst>
                  <a:ext uri="{FF2B5EF4-FFF2-40B4-BE49-F238E27FC236}">
                    <a16:creationId xmlns:a16="http://schemas.microsoft.com/office/drawing/2014/main" id="{93651E27-6998-7B44-B792-8E310A7D79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ــ ٢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6" name="Line 109">
                <a:extLst>
                  <a:ext uri="{FF2B5EF4-FFF2-40B4-BE49-F238E27FC236}">
                    <a16:creationId xmlns:a16="http://schemas.microsoft.com/office/drawing/2014/main" id="{7633BE27-81D2-2A4A-9212-07E98B530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87" name="Text Box 87">
                <a:extLst>
                  <a:ext uri="{FF2B5EF4-FFF2-40B4-BE49-F238E27FC236}">
                    <a16:creationId xmlns:a16="http://schemas.microsoft.com/office/drawing/2014/main" id="{6D422C9E-5AD6-F143-A13A-B0ED25E835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٤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84" name="Text Box 87">
              <a:extLst>
                <a:ext uri="{FF2B5EF4-FFF2-40B4-BE49-F238E27FC236}">
                  <a16:creationId xmlns:a16="http://schemas.microsoft.com/office/drawing/2014/main" id="{D394DC5F-0634-D844-BE4E-37073483D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1466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88" name="Group 117">
            <a:extLst>
              <a:ext uri="{FF2B5EF4-FFF2-40B4-BE49-F238E27FC236}">
                <a16:creationId xmlns:a16="http://schemas.microsoft.com/office/drawing/2014/main" id="{747BFF8B-B975-8440-AB27-FD49D5665591}"/>
              </a:ext>
            </a:extLst>
          </p:cNvPr>
          <p:cNvGrpSpPr>
            <a:grpSpLocks/>
          </p:cNvGrpSpPr>
          <p:nvPr/>
        </p:nvGrpSpPr>
        <p:grpSpPr bwMode="auto">
          <a:xfrm>
            <a:off x="7917927" y="3881035"/>
            <a:ext cx="757237" cy="936625"/>
            <a:chOff x="317" y="2500"/>
            <a:chExt cx="1270" cy="590"/>
          </a:xfrm>
        </p:grpSpPr>
        <p:sp>
          <p:nvSpPr>
            <p:cNvPr id="189" name="Text Box 87">
              <a:extLst>
                <a:ext uri="{FF2B5EF4-FFF2-40B4-BE49-F238E27FC236}">
                  <a16:creationId xmlns:a16="http://schemas.microsoft.com/office/drawing/2014/main" id="{A3D31F80-B452-5745-BC73-FF07D7855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500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chemeClr val="accent6">
                      <a:lumMod val="50000"/>
                    </a:schemeClr>
                  </a:solidFill>
                </a:rPr>
                <a:t>ــ ٣</a:t>
              </a:r>
              <a:endParaRPr lang="en-US" altLang="ar-SA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90" name="Line 119">
              <a:extLst>
                <a:ext uri="{FF2B5EF4-FFF2-40B4-BE49-F238E27FC236}">
                  <a16:creationId xmlns:a16="http://schemas.microsoft.com/office/drawing/2014/main" id="{F6DACBE2-3B38-D546-9425-5A009C0D7E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795"/>
              <a:ext cx="1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91" name="Text Box 87">
              <a:extLst>
                <a:ext uri="{FF2B5EF4-FFF2-40B4-BE49-F238E27FC236}">
                  <a16:creationId xmlns:a16="http://schemas.microsoft.com/office/drawing/2014/main" id="{FE1CAFAB-388A-4241-8828-89FAC4F8B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802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chemeClr val="accent6">
                      <a:lumMod val="50000"/>
                    </a:schemeClr>
                  </a:solidFill>
                </a:rPr>
                <a:t>٤</a:t>
              </a:r>
              <a:endParaRPr lang="en-US" altLang="ar-SA" sz="2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192" name="Group 122">
            <a:extLst>
              <a:ext uri="{FF2B5EF4-FFF2-40B4-BE49-F238E27FC236}">
                <a16:creationId xmlns:a16="http://schemas.microsoft.com/office/drawing/2014/main" id="{99A774E2-D388-2F4A-90AE-1852E850A4B7}"/>
              </a:ext>
            </a:extLst>
          </p:cNvPr>
          <p:cNvGrpSpPr>
            <a:grpSpLocks/>
          </p:cNvGrpSpPr>
          <p:nvPr/>
        </p:nvGrpSpPr>
        <p:grpSpPr bwMode="auto">
          <a:xfrm>
            <a:off x="6766989" y="4781148"/>
            <a:ext cx="757238" cy="936625"/>
            <a:chOff x="317" y="2500"/>
            <a:chExt cx="1270" cy="590"/>
          </a:xfrm>
        </p:grpSpPr>
        <p:sp>
          <p:nvSpPr>
            <p:cNvPr id="193" name="Text Box 87">
              <a:extLst>
                <a:ext uri="{FF2B5EF4-FFF2-40B4-BE49-F238E27FC236}">
                  <a16:creationId xmlns:a16="http://schemas.microsoft.com/office/drawing/2014/main" id="{A94932E7-21E5-144A-90BA-9A7A2A2F45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500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ــ ١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  <p:sp>
          <p:nvSpPr>
            <p:cNvPr id="194" name="Line 124">
              <a:extLst>
                <a:ext uri="{FF2B5EF4-FFF2-40B4-BE49-F238E27FC236}">
                  <a16:creationId xmlns:a16="http://schemas.microsoft.com/office/drawing/2014/main" id="{6D684948-324B-8044-B9D5-FFB3131AF4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795"/>
              <a:ext cx="1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95" name="Text Box 87">
              <a:extLst>
                <a:ext uri="{FF2B5EF4-FFF2-40B4-BE49-F238E27FC236}">
                  <a16:creationId xmlns:a16="http://schemas.microsoft.com/office/drawing/2014/main" id="{C189B176-2B82-F343-BE57-575B2F980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802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٢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96" name="Group 126">
            <a:extLst>
              <a:ext uri="{FF2B5EF4-FFF2-40B4-BE49-F238E27FC236}">
                <a16:creationId xmlns:a16="http://schemas.microsoft.com/office/drawing/2014/main" id="{D3717A4A-0C4D-2245-AD11-8835AF6DACFE}"/>
              </a:ext>
            </a:extLst>
          </p:cNvPr>
          <p:cNvGrpSpPr>
            <a:grpSpLocks/>
          </p:cNvGrpSpPr>
          <p:nvPr/>
        </p:nvGrpSpPr>
        <p:grpSpPr bwMode="auto">
          <a:xfrm>
            <a:off x="7630589" y="4781148"/>
            <a:ext cx="1044575" cy="936625"/>
            <a:chOff x="3742" y="1330"/>
            <a:chExt cx="658" cy="590"/>
          </a:xfrm>
        </p:grpSpPr>
        <p:grpSp>
          <p:nvGrpSpPr>
            <p:cNvPr id="197" name="Group 127">
              <a:extLst>
                <a:ext uri="{FF2B5EF4-FFF2-40B4-BE49-F238E27FC236}">
                  <a16:creationId xmlns:a16="http://schemas.microsoft.com/office/drawing/2014/main" id="{D4DF88DC-084D-414D-8138-1F213D9D2A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3" y="1330"/>
              <a:ext cx="477" cy="590"/>
              <a:chOff x="317" y="2500"/>
              <a:chExt cx="1270" cy="590"/>
            </a:xfrm>
          </p:grpSpPr>
          <p:sp>
            <p:nvSpPr>
              <p:cNvPr id="199" name="Text Box 87">
                <a:extLst>
                  <a:ext uri="{FF2B5EF4-FFF2-40B4-BE49-F238E27FC236}">
                    <a16:creationId xmlns:a16="http://schemas.microsoft.com/office/drawing/2014/main" id="{AEA279DA-9A85-7243-9529-52EC3656FF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ــ ٢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0" name="Line 129">
                <a:extLst>
                  <a:ext uri="{FF2B5EF4-FFF2-40B4-BE49-F238E27FC236}">
                    <a16:creationId xmlns:a16="http://schemas.microsoft.com/office/drawing/2014/main" id="{C8BC6441-BF2C-8F4D-85B9-20E9B09F5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201" name="Text Box 87">
                <a:extLst>
                  <a:ext uri="{FF2B5EF4-FFF2-40B4-BE49-F238E27FC236}">
                    <a16:creationId xmlns:a16="http://schemas.microsoft.com/office/drawing/2014/main" id="{AB76BF9D-8253-C346-AC81-190C9DF9E2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٤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98" name="Text Box 87">
              <a:extLst>
                <a:ext uri="{FF2B5EF4-FFF2-40B4-BE49-F238E27FC236}">
                  <a16:creationId xmlns:a16="http://schemas.microsoft.com/office/drawing/2014/main" id="{8DAECD8D-76A2-E74D-8CC6-91009B20D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1466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sp>
        <p:nvSpPr>
          <p:cNvPr id="202" name="مربع نص 94">
            <a:extLst>
              <a:ext uri="{FF2B5EF4-FFF2-40B4-BE49-F238E27FC236}">
                <a16:creationId xmlns:a16="http://schemas.microsoft.com/office/drawing/2014/main" id="{4B8B53C9-D3FC-E648-A828-169029B3B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094" y="1160550"/>
            <a:ext cx="1160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11893"/>
                </a:solidFill>
              </a:rPr>
              <a:t>٨١صـ ٥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4AB8449-1506-4944-BB62-11EE092A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245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464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/>
      <p:bldP spid="123" grpId="0"/>
      <p:bldP spid="125" grpId="0"/>
      <p:bldP spid="151" grpId="0"/>
      <p:bldP spid="152" grpId="0"/>
      <p:bldP spid="153" grpId="0"/>
      <p:bldP spid="1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446755" y="57369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875C53B2-ACBD-644B-9035-2DA021C64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6667" y="2581275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الميل</a:t>
            </a:r>
            <a:r>
              <a:rPr lang="ar-SA" altLang="ar-SA" sz="2400" b="1" dirty="0">
                <a:solidFill>
                  <a:srgbClr val="011893"/>
                </a:solidFill>
              </a:rPr>
              <a:t> =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grpSp>
        <p:nvGrpSpPr>
          <p:cNvPr id="110" name="Group 13">
            <a:extLst>
              <a:ext uri="{FF2B5EF4-FFF2-40B4-BE49-F238E27FC236}">
                <a16:creationId xmlns:a16="http://schemas.microsoft.com/office/drawing/2014/main" id="{77F2E633-5B42-5D4F-90BA-4970D35F9A1E}"/>
              </a:ext>
            </a:extLst>
          </p:cNvPr>
          <p:cNvGrpSpPr>
            <a:grpSpLocks/>
          </p:cNvGrpSpPr>
          <p:nvPr/>
        </p:nvGrpSpPr>
        <p:grpSpPr bwMode="auto">
          <a:xfrm>
            <a:off x="8063592" y="2343150"/>
            <a:ext cx="1743075" cy="936625"/>
            <a:chOff x="3551" y="1321"/>
            <a:chExt cx="1098" cy="590"/>
          </a:xfrm>
        </p:grpSpPr>
        <p:grpSp>
          <p:nvGrpSpPr>
            <p:cNvPr id="111" name="Group 14">
              <a:extLst>
                <a:ext uri="{FF2B5EF4-FFF2-40B4-BE49-F238E27FC236}">
                  <a16:creationId xmlns:a16="http://schemas.microsoft.com/office/drawing/2014/main" id="{231C40B2-D944-5A45-93C9-5986DF2830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9" y="1321"/>
              <a:ext cx="930" cy="590"/>
              <a:chOff x="317" y="2500"/>
              <a:chExt cx="1270" cy="590"/>
            </a:xfrm>
          </p:grpSpPr>
          <p:sp>
            <p:nvSpPr>
              <p:cNvPr id="113" name="Text Box 87">
                <a:extLst>
                  <a:ext uri="{FF2B5EF4-FFF2-40B4-BE49-F238E27FC236}">
                    <a16:creationId xmlns:a16="http://schemas.microsoft.com/office/drawing/2014/main" id="{7BE2D58A-328A-5B49-B2E3-4645A996D9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ص</a:t>
                </a:r>
                <a:r>
                  <a:rPr lang="ar-SA" altLang="ar-SA" sz="2800" b="1" baseline="-25000">
                    <a:solidFill>
                      <a:srgbClr val="011893"/>
                    </a:solidFill>
                  </a:rPr>
                  <a:t>٢</a:t>
                </a:r>
                <a:r>
                  <a:rPr lang="ar-SA" altLang="ar-SA" sz="2400" b="1">
                    <a:solidFill>
                      <a:srgbClr val="011893"/>
                    </a:solidFill>
                  </a:rPr>
                  <a:t> ــ  ص</a:t>
                </a:r>
                <a:r>
                  <a:rPr lang="ar-SA" altLang="ar-SA" sz="2800" b="1" baseline="-25000">
                    <a:solidFill>
                      <a:srgbClr val="011893"/>
                    </a:solidFill>
                  </a:rPr>
                  <a:t>١</a:t>
                </a:r>
                <a:endParaRPr lang="en-US" altLang="ar-SA" sz="2800" b="1" baseline="-25000">
                  <a:solidFill>
                    <a:srgbClr val="011893"/>
                  </a:solidFill>
                </a:endParaRPr>
              </a:p>
            </p:txBody>
          </p:sp>
          <p:sp>
            <p:nvSpPr>
              <p:cNvPr id="114" name="Line 16">
                <a:extLst>
                  <a:ext uri="{FF2B5EF4-FFF2-40B4-BE49-F238E27FC236}">
                    <a16:creationId xmlns:a16="http://schemas.microsoft.com/office/drawing/2014/main" id="{33B46728-216B-3843-A02F-DA28EE3BE6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15" name="Text Box 87">
                <a:extLst>
                  <a:ext uri="{FF2B5EF4-FFF2-40B4-BE49-F238E27FC236}">
                    <a16:creationId xmlns:a16="http://schemas.microsoft.com/office/drawing/2014/main" id="{7067547B-ABAD-284C-8F04-73FE34EB19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س</a:t>
                </a:r>
                <a:r>
                  <a:rPr lang="ar-SA" altLang="ar-SA" sz="2800" b="1" baseline="-25000">
                    <a:solidFill>
                      <a:srgbClr val="011893"/>
                    </a:solidFill>
                  </a:rPr>
                  <a:t>٢</a:t>
                </a:r>
                <a:r>
                  <a:rPr lang="ar-SA" altLang="ar-SA" sz="2400" b="1">
                    <a:solidFill>
                      <a:srgbClr val="011893"/>
                    </a:solidFill>
                  </a:rPr>
                  <a:t> ــ  س</a:t>
                </a:r>
                <a:r>
                  <a:rPr lang="ar-SA" altLang="ar-SA" sz="2800" b="1" baseline="-25000">
                    <a:solidFill>
                      <a:srgbClr val="011893"/>
                    </a:solidFill>
                  </a:rPr>
                  <a:t>١</a:t>
                </a:r>
                <a:endParaRPr lang="en-US" altLang="ar-SA" sz="2800" b="1" baseline="-25000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12" name="Text Box 87">
              <a:extLst>
                <a:ext uri="{FF2B5EF4-FFF2-40B4-BE49-F238E27FC236}">
                  <a16:creationId xmlns:a16="http://schemas.microsoft.com/office/drawing/2014/main" id="{A6B8A894-80DC-B942-AED7-047664A5C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1" y="1471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16" name="Group 19">
            <a:extLst>
              <a:ext uri="{FF2B5EF4-FFF2-40B4-BE49-F238E27FC236}">
                <a16:creationId xmlns:a16="http://schemas.microsoft.com/office/drawing/2014/main" id="{CFC4636A-3855-EA47-8F47-7A32E508334D}"/>
              </a:ext>
            </a:extLst>
          </p:cNvPr>
          <p:cNvGrpSpPr>
            <a:grpSpLocks/>
          </p:cNvGrpSpPr>
          <p:nvPr/>
        </p:nvGrpSpPr>
        <p:grpSpPr bwMode="auto">
          <a:xfrm>
            <a:off x="6169704" y="2343150"/>
            <a:ext cx="1873250" cy="936625"/>
            <a:chOff x="2676" y="1470"/>
            <a:chExt cx="1180" cy="590"/>
          </a:xfrm>
        </p:grpSpPr>
        <p:grpSp>
          <p:nvGrpSpPr>
            <p:cNvPr id="117" name="Group 20">
              <a:extLst>
                <a:ext uri="{FF2B5EF4-FFF2-40B4-BE49-F238E27FC236}">
                  <a16:creationId xmlns:a16="http://schemas.microsoft.com/office/drawing/2014/main" id="{77699BB0-789F-9E4E-A67C-9DF501C875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1470"/>
              <a:ext cx="999" cy="590"/>
              <a:chOff x="317" y="2500"/>
              <a:chExt cx="1270" cy="590"/>
            </a:xfrm>
          </p:grpSpPr>
          <p:sp>
            <p:nvSpPr>
              <p:cNvPr id="119" name="Text Box 87">
                <a:extLst>
                  <a:ext uri="{FF2B5EF4-FFF2-40B4-BE49-F238E27FC236}">
                    <a16:creationId xmlns:a16="http://schemas.microsoft.com/office/drawing/2014/main" id="{18D64C8A-4522-9841-A1A8-9254BA4A96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١ ــ  ٣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20" name="Line 22">
                <a:extLst>
                  <a:ext uri="{FF2B5EF4-FFF2-40B4-BE49-F238E27FC236}">
                    <a16:creationId xmlns:a16="http://schemas.microsoft.com/office/drawing/2014/main" id="{A93E83C7-5742-F949-86AC-37D9DD1EA1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21" name="Text Box 87">
                <a:extLst>
                  <a:ext uri="{FF2B5EF4-FFF2-40B4-BE49-F238E27FC236}">
                    <a16:creationId xmlns:a16="http://schemas.microsoft.com/office/drawing/2014/main" id="{26BC0903-E735-E84B-A993-FA81D8E930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ــ ٢ــ ( ــ ٤ )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18" name="Text Box 87">
              <a:extLst>
                <a:ext uri="{FF2B5EF4-FFF2-40B4-BE49-F238E27FC236}">
                  <a16:creationId xmlns:a16="http://schemas.microsoft.com/office/drawing/2014/main" id="{172D335F-43C4-B945-A5C7-A56B8D2B20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6" y="1620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22" name="Group 25">
            <a:extLst>
              <a:ext uri="{FF2B5EF4-FFF2-40B4-BE49-F238E27FC236}">
                <a16:creationId xmlns:a16="http://schemas.microsoft.com/office/drawing/2014/main" id="{476672A6-1C79-CB48-9A05-AF70B88F6D98}"/>
              </a:ext>
            </a:extLst>
          </p:cNvPr>
          <p:cNvGrpSpPr>
            <a:grpSpLocks/>
          </p:cNvGrpSpPr>
          <p:nvPr/>
        </p:nvGrpSpPr>
        <p:grpSpPr bwMode="auto">
          <a:xfrm>
            <a:off x="4261529" y="2427287"/>
            <a:ext cx="627063" cy="841375"/>
            <a:chOff x="2245" y="1532"/>
            <a:chExt cx="259" cy="530"/>
          </a:xfrm>
        </p:grpSpPr>
        <p:sp>
          <p:nvSpPr>
            <p:cNvPr id="123" name="Text Box 87">
              <a:extLst>
                <a:ext uri="{FF2B5EF4-FFF2-40B4-BE49-F238E27FC236}">
                  <a16:creationId xmlns:a16="http://schemas.microsoft.com/office/drawing/2014/main" id="{59FB5B83-E943-CF4D-B87B-2056C63F1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532"/>
              <a:ext cx="2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ــ ٢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  <p:sp>
          <p:nvSpPr>
            <p:cNvPr id="124" name="Line 27">
              <a:extLst>
                <a:ext uri="{FF2B5EF4-FFF2-40B4-BE49-F238E27FC236}">
                  <a16:creationId xmlns:a16="http://schemas.microsoft.com/office/drawing/2014/main" id="{BE0DCA0C-88EA-EA44-8846-E0CA849CBB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8" y="1774"/>
              <a:ext cx="2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5" name="Text Box 87">
              <a:extLst>
                <a:ext uri="{FF2B5EF4-FFF2-40B4-BE49-F238E27FC236}">
                  <a16:creationId xmlns:a16="http://schemas.microsoft.com/office/drawing/2014/main" id="{8774B7A2-249F-814D-991E-5BB6DB772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774"/>
              <a:ext cx="2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٢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sp>
        <p:nvSpPr>
          <p:cNvPr id="126" name="AutoShape 29">
            <a:extLst>
              <a:ext uri="{FF2B5EF4-FFF2-40B4-BE49-F238E27FC236}">
                <a16:creationId xmlns:a16="http://schemas.microsoft.com/office/drawing/2014/main" id="{AC39E352-8F65-6C40-9BEF-4B00E521F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2379" y="2487612"/>
            <a:ext cx="1268413" cy="612775"/>
          </a:xfrm>
          <a:prstGeom prst="homePlate">
            <a:avLst>
              <a:gd name="adj" fmla="val 5174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ميل سالب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27" name="Text Box 87">
            <a:extLst>
              <a:ext uri="{FF2B5EF4-FFF2-40B4-BE49-F238E27FC236}">
                <a16:creationId xmlns:a16="http://schemas.microsoft.com/office/drawing/2014/main" id="{B37F5736-2BFD-484D-8A70-F2372DD2C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6667" y="4740275"/>
            <a:ext cx="100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الميل =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grpSp>
        <p:nvGrpSpPr>
          <p:cNvPr id="128" name="Group 31">
            <a:extLst>
              <a:ext uri="{FF2B5EF4-FFF2-40B4-BE49-F238E27FC236}">
                <a16:creationId xmlns:a16="http://schemas.microsoft.com/office/drawing/2014/main" id="{9EDE4BB9-231C-454C-AF7D-AFC8F0929D8F}"/>
              </a:ext>
            </a:extLst>
          </p:cNvPr>
          <p:cNvGrpSpPr>
            <a:grpSpLocks/>
          </p:cNvGrpSpPr>
          <p:nvPr/>
        </p:nvGrpSpPr>
        <p:grpSpPr bwMode="auto">
          <a:xfrm>
            <a:off x="8063592" y="4502150"/>
            <a:ext cx="1743075" cy="936625"/>
            <a:chOff x="3551" y="1321"/>
            <a:chExt cx="1098" cy="590"/>
          </a:xfrm>
        </p:grpSpPr>
        <p:grpSp>
          <p:nvGrpSpPr>
            <p:cNvPr id="129" name="Group 32">
              <a:extLst>
                <a:ext uri="{FF2B5EF4-FFF2-40B4-BE49-F238E27FC236}">
                  <a16:creationId xmlns:a16="http://schemas.microsoft.com/office/drawing/2014/main" id="{E4AA47CC-4CB7-314F-977C-BAC7105201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9" y="1321"/>
              <a:ext cx="930" cy="590"/>
              <a:chOff x="317" y="2500"/>
              <a:chExt cx="1270" cy="590"/>
            </a:xfrm>
          </p:grpSpPr>
          <p:sp>
            <p:nvSpPr>
              <p:cNvPr id="131" name="Text Box 87">
                <a:extLst>
                  <a:ext uri="{FF2B5EF4-FFF2-40B4-BE49-F238E27FC236}">
                    <a16:creationId xmlns:a16="http://schemas.microsoft.com/office/drawing/2014/main" id="{4414F833-17C9-ED48-AF18-7DB322BC20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ص</a:t>
                </a:r>
                <a:r>
                  <a:rPr lang="ar-SA" altLang="ar-SA" sz="2800" b="1" baseline="-25000">
                    <a:solidFill>
                      <a:srgbClr val="011893"/>
                    </a:solidFill>
                  </a:rPr>
                  <a:t>٢</a:t>
                </a:r>
                <a:r>
                  <a:rPr lang="ar-SA" altLang="ar-SA" sz="2400" b="1">
                    <a:solidFill>
                      <a:srgbClr val="011893"/>
                    </a:solidFill>
                  </a:rPr>
                  <a:t> ــ  ص</a:t>
                </a:r>
                <a:r>
                  <a:rPr lang="ar-SA" altLang="ar-SA" sz="2800" b="1" baseline="-25000">
                    <a:solidFill>
                      <a:srgbClr val="011893"/>
                    </a:solidFill>
                  </a:rPr>
                  <a:t>١</a:t>
                </a:r>
                <a:endParaRPr lang="en-US" altLang="ar-SA" sz="2800" b="1" baseline="-25000">
                  <a:solidFill>
                    <a:srgbClr val="011893"/>
                  </a:solidFill>
                </a:endParaRPr>
              </a:p>
            </p:txBody>
          </p:sp>
          <p:sp>
            <p:nvSpPr>
              <p:cNvPr id="132" name="Line 34">
                <a:extLst>
                  <a:ext uri="{FF2B5EF4-FFF2-40B4-BE49-F238E27FC236}">
                    <a16:creationId xmlns:a16="http://schemas.microsoft.com/office/drawing/2014/main" id="{7727D0BB-B390-D249-94AB-5660C3A593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33" name="Text Box 87">
                <a:extLst>
                  <a:ext uri="{FF2B5EF4-FFF2-40B4-BE49-F238E27FC236}">
                    <a16:creationId xmlns:a16="http://schemas.microsoft.com/office/drawing/2014/main" id="{1D353A63-0413-8D41-AB27-F39A4515E4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س</a:t>
                </a:r>
                <a:r>
                  <a:rPr lang="ar-SA" altLang="ar-SA" sz="2800" b="1" baseline="-25000">
                    <a:solidFill>
                      <a:srgbClr val="011893"/>
                    </a:solidFill>
                  </a:rPr>
                  <a:t>٢</a:t>
                </a:r>
                <a:r>
                  <a:rPr lang="ar-SA" altLang="ar-SA" sz="2400" b="1">
                    <a:solidFill>
                      <a:srgbClr val="011893"/>
                    </a:solidFill>
                  </a:rPr>
                  <a:t> ــ  س</a:t>
                </a:r>
                <a:r>
                  <a:rPr lang="ar-SA" altLang="ar-SA" sz="2800" b="1" baseline="-25000">
                    <a:solidFill>
                      <a:srgbClr val="011893"/>
                    </a:solidFill>
                  </a:rPr>
                  <a:t>١</a:t>
                </a:r>
                <a:endParaRPr lang="en-US" altLang="ar-SA" sz="2800" b="1" baseline="-25000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30" name="Text Box 87">
              <a:extLst>
                <a:ext uri="{FF2B5EF4-FFF2-40B4-BE49-F238E27FC236}">
                  <a16:creationId xmlns:a16="http://schemas.microsoft.com/office/drawing/2014/main" id="{DD823C72-74E8-914C-A3B8-822806AAB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1" y="1471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34" name="Group 37">
            <a:extLst>
              <a:ext uri="{FF2B5EF4-FFF2-40B4-BE49-F238E27FC236}">
                <a16:creationId xmlns:a16="http://schemas.microsoft.com/office/drawing/2014/main" id="{48B6627F-CB7D-8B4D-8A1A-6EB5917A9CAF}"/>
              </a:ext>
            </a:extLst>
          </p:cNvPr>
          <p:cNvGrpSpPr>
            <a:grpSpLocks/>
          </p:cNvGrpSpPr>
          <p:nvPr/>
        </p:nvGrpSpPr>
        <p:grpSpPr bwMode="auto">
          <a:xfrm>
            <a:off x="6169704" y="4502150"/>
            <a:ext cx="1873250" cy="936625"/>
            <a:chOff x="2676" y="1470"/>
            <a:chExt cx="1180" cy="590"/>
          </a:xfrm>
        </p:grpSpPr>
        <p:grpSp>
          <p:nvGrpSpPr>
            <p:cNvPr id="135" name="Group 38">
              <a:extLst>
                <a:ext uri="{FF2B5EF4-FFF2-40B4-BE49-F238E27FC236}">
                  <a16:creationId xmlns:a16="http://schemas.microsoft.com/office/drawing/2014/main" id="{A94A3C79-324E-3549-BB66-E2AD282BA0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1470"/>
              <a:ext cx="999" cy="590"/>
              <a:chOff x="317" y="2500"/>
              <a:chExt cx="1270" cy="590"/>
            </a:xfrm>
          </p:grpSpPr>
          <p:sp>
            <p:nvSpPr>
              <p:cNvPr id="137" name="Text Box 87">
                <a:extLst>
                  <a:ext uri="{FF2B5EF4-FFF2-40B4-BE49-F238E27FC236}">
                    <a16:creationId xmlns:a16="http://schemas.microsoft.com/office/drawing/2014/main" id="{7AAA5CEB-7B49-6D45-9D10-B526495994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٤ ــ  ٧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38" name="Line 40">
                <a:extLst>
                  <a:ext uri="{FF2B5EF4-FFF2-40B4-BE49-F238E27FC236}">
                    <a16:creationId xmlns:a16="http://schemas.microsoft.com/office/drawing/2014/main" id="{D5B236DB-07C7-8B49-AFAD-A672A24EA9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39" name="Text Box 87">
                <a:extLst>
                  <a:ext uri="{FF2B5EF4-FFF2-40B4-BE49-F238E27FC236}">
                    <a16:creationId xmlns:a16="http://schemas.microsoft.com/office/drawing/2014/main" id="{ACF8F213-BD65-9B4D-98FE-68E4743F0C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ــ ٣ــ ( ــ ٣ )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36" name="Text Box 87">
              <a:extLst>
                <a:ext uri="{FF2B5EF4-FFF2-40B4-BE49-F238E27FC236}">
                  <a16:creationId xmlns:a16="http://schemas.microsoft.com/office/drawing/2014/main" id="{2BE01895-6038-4E41-867E-1774838D1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6" y="1620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sp>
        <p:nvSpPr>
          <p:cNvPr id="140" name="Text Box 87">
            <a:extLst>
              <a:ext uri="{FF2B5EF4-FFF2-40B4-BE49-F238E27FC236}">
                <a16:creationId xmlns:a16="http://schemas.microsoft.com/office/drawing/2014/main" id="{14B1F895-7D83-C345-BBE5-58CAD65EA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854" y="2581275"/>
            <a:ext cx="82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= ــ ١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grpSp>
        <p:nvGrpSpPr>
          <p:cNvPr id="141" name="Group 49">
            <a:extLst>
              <a:ext uri="{FF2B5EF4-FFF2-40B4-BE49-F238E27FC236}">
                <a16:creationId xmlns:a16="http://schemas.microsoft.com/office/drawing/2014/main" id="{B4B820B5-5F6D-0043-AFF2-8F425F35451D}"/>
              </a:ext>
            </a:extLst>
          </p:cNvPr>
          <p:cNvGrpSpPr>
            <a:grpSpLocks/>
          </p:cNvGrpSpPr>
          <p:nvPr/>
        </p:nvGrpSpPr>
        <p:grpSpPr bwMode="auto">
          <a:xfrm>
            <a:off x="4837792" y="2343150"/>
            <a:ext cx="1366837" cy="936625"/>
            <a:chOff x="1066" y="777"/>
            <a:chExt cx="861" cy="590"/>
          </a:xfrm>
        </p:grpSpPr>
        <p:grpSp>
          <p:nvGrpSpPr>
            <p:cNvPr id="142" name="Group 50">
              <a:extLst>
                <a:ext uri="{FF2B5EF4-FFF2-40B4-BE49-F238E27FC236}">
                  <a16:creationId xmlns:a16="http://schemas.microsoft.com/office/drawing/2014/main" id="{41E25DAD-7494-7E40-A09B-CA5E9FC202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777"/>
              <a:ext cx="680" cy="590"/>
              <a:chOff x="317" y="2500"/>
              <a:chExt cx="1270" cy="590"/>
            </a:xfrm>
          </p:grpSpPr>
          <p:sp>
            <p:nvSpPr>
              <p:cNvPr id="144" name="Text Box 87">
                <a:extLst>
                  <a:ext uri="{FF2B5EF4-FFF2-40B4-BE49-F238E27FC236}">
                    <a16:creationId xmlns:a16="http://schemas.microsoft.com/office/drawing/2014/main" id="{A5BCCC56-57FC-EC4A-A01A-05BD1AA79C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١ ــ  ٣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45" name="Line 52">
                <a:extLst>
                  <a:ext uri="{FF2B5EF4-FFF2-40B4-BE49-F238E27FC236}">
                    <a16:creationId xmlns:a16="http://schemas.microsoft.com/office/drawing/2014/main" id="{E3E5725D-ACB2-E443-8F69-F6AC22B436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46" name="Text Box 87">
                <a:extLst>
                  <a:ext uri="{FF2B5EF4-FFF2-40B4-BE49-F238E27FC236}">
                    <a16:creationId xmlns:a16="http://schemas.microsoft.com/office/drawing/2014/main" id="{3AC44AEB-89B7-9541-8EAB-D691A56380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ــ ٢ + ٤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43" name="Text Box 87">
              <a:extLst>
                <a:ext uri="{FF2B5EF4-FFF2-40B4-BE49-F238E27FC236}">
                  <a16:creationId xmlns:a16="http://schemas.microsoft.com/office/drawing/2014/main" id="{6F87C04D-9434-7D46-A3D7-71B2F7C371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927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47" name="Group 57">
            <a:extLst>
              <a:ext uri="{FF2B5EF4-FFF2-40B4-BE49-F238E27FC236}">
                <a16:creationId xmlns:a16="http://schemas.microsoft.com/office/drawing/2014/main" id="{8CDBF5A2-C13A-5E42-8FF5-33EB9EB40A96}"/>
              </a:ext>
            </a:extLst>
          </p:cNvPr>
          <p:cNvGrpSpPr>
            <a:grpSpLocks/>
          </p:cNvGrpSpPr>
          <p:nvPr/>
        </p:nvGrpSpPr>
        <p:grpSpPr bwMode="auto">
          <a:xfrm>
            <a:off x="4261529" y="4587875"/>
            <a:ext cx="592138" cy="841375"/>
            <a:chOff x="2245" y="1532"/>
            <a:chExt cx="259" cy="530"/>
          </a:xfrm>
        </p:grpSpPr>
        <p:sp>
          <p:nvSpPr>
            <p:cNvPr id="148" name="Text Box 87">
              <a:extLst>
                <a:ext uri="{FF2B5EF4-FFF2-40B4-BE49-F238E27FC236}">
                  <a16:creationId xmlns:a16="http://schemas.microsoft.com/office/drawing/2014/main" id="{2D389C6E-F571-324A-AF9D-B31C477EB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532"/>
              <a:ext cx="2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ــ ٣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  <p:sp>
          <p:nvSpPr>
            <p:cNvPr id="149" name="Line 59">
              <a:extLst>
                <a:ext uri="{FF2B5EF4-FFF2-40B4-BE49-F238E27FC236}">
                  <a16:creationId xmlns:a16="http://schemas.microsoft.com/office/drawing/2014/main" id="{19C81572-3549-5747-9357-4227AF67BB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8" y="1774"/>
              <a:ext cx="2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50" name="Text Box 87">
              <a:extLst>
                <a:ext uri="{FF2B5EF4-FFF2-40B4-BE49-F238E27FC236}">
                  <a16:creationId xmlns:a16="http://schemas.microsoft.com/office/drawing/2014/main" id="{F3215738-742F-A54C-9964-AE015DC6FC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774"/>
              <a:ext cx="2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٠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51" name="Group 62">
            <a:extLst>
              <a:ext uri="{FF2B5EF4-FFF2-40B4-BE49-F238E27FC236}">
                <a16:creationId xmlns:a16="http://schemas.microsoft.com/office/drawing/2014/main" id="{5BA237B2-7625-834F-90FA-35169F48195C}"/>
              </a:ext>
            </a:extLst>
          </p:cNvPr>
          <p:cNvGrpSpPr>
            <a:grpSpLocks/>
          </p:cNvGrpSpPr>
          <p:nvPr/>
        </p:nvGrpSpPr>
        <p:grpSpPr bwMode="auto">
          <a:xfrm>
            <a:off x="4802867" y="4503737"/>
            <a:ext cx="1366837" cy="936625"/>
            <a:chOff x="1066" y="777"/>
            <a:chExt cx="861" cy="590"/>
          </a:xfrm>
        </p:grpSpPr>
        <p:grpSp>
          <p:nvGrpSpPr>
            <p:cNvPr id="152" name="Group 63">
              <a:extLst>
                <a:ext uri="{FF2B5EF4-FFF2-40B4-BE49-F238E27FC236}">
                  <a16:creationId xmlns:a16="http://schemas.microsoft.com/office/drawing/2014/main" id="{651B2EB5-C520-9344-BA2A-AFA437E764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7" y="777"/>
              <a:ext cx="680" cy="590"/>
              <a:chOff x="317" y="2500"/>
              <a:chExt cx="1270" cy="590"/>
            </a:xfrm>
          </p:grpSpPr>
          <p:sp>
            <p:nvSpPr>
              <p:cNvPr id="154" name="Text Box 87">
                <a:extLst>
                  <a:ext uri="{FF2B5EF4-FFF2-40B4-BE49-F238E27FC236}">
                    <a16:creationId xmlns:a16="http://schemas.microsoft.com/office/drawing/2014/main" id="{87904CE1-F835-2C4B-AEB0-3BDD50F24B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ــ ٣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55" name="Line 65">
                <a:extLst>
                  <a:ext uri="{FF2B5EF4-FFF2-40B4-BE49-F238E27FC236}">
                    <a16:creationId xmlns:a16="http://schemas.microsoft.com/office/drawing/2014/main" id="{E980555E-15F9-224C-B14A-7403BC89D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56" name="Text Box 87">
                <a:extLst>
                  <a:ext uri="{FF2B5EF4-FFF2-40B4-BE49-F238E27FC236}">
                    <a16:creationId xmlns:a16="http://schemas.microsoft.com/office/drawing/2014/main" id="{BC9302C6-FDDB-0340-95D9-27C8215125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chemeClr val="accent6">
                        <a:lumMod val="50000"/>
                      </a:schemeClr>
                    </a:solidFill>
                  </a:rPr>
                  <a:t>ــ ٣ + ٣</a:t>
                </a:r>
                <a:endParaRPr lang="en-US" altLang="ar-SA" sz="24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53" name="Text Box 87">
              <a:extLst>
                <a:ext uri="{FF2B5EF4-FFF2-40B4-BE49-F238E27FC236}">
                  <a16:creationId xmlns:a16="http://schemas.microsoft.com/office/drawing/2014/main" id="{1A9CE1EB-BED3-984B-A6C9-24AAF82FCB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927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sp>
        <p:nvSpPr>
          <p:cNvPr id="157" name="AutoShape 68">
            <a:extLst>
              <a:ext uri="{FF2B5EF4-FFF2-40B4-BE49-F238E27FC236}">
                <a16:creationId xmlns:a16="http://schemas.microsoft.com/office/drawing/2014/main" id="{D2C8E425-2C7D-C04B-88C4-D4A9CCB9D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942" y="4648200"/>
            <a:ext cx="1908175" cy="612775"/>
          </a:xfrm>
          <a:prstGeom prst="homePlate">
            <a:avLst>
              <a:gd name="adj" fmla="val 7785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ميل غير معرف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pic>
        <p:nvPicPr>
          <p:cNvPr id="158" name="Picture 70">
            <a:extLst>
              <a:ext uri="{FF2B5EF4-FFF2-40B4-BE49-F238E27FC236}">
                <a16:creationId xmlns:a16="http://schemas.microsoft.com/office/drawing/2014/main" id="{71B5D51E-3893-704E-8691-78E61B2EC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354" y="1730375"/>
            <a:ext cx="175418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71">
            <a:extLst>
              <a:ext uri="{FF2B5EF4-FFF2-40B4-BE49-F238E27FC236}">
                <a16:creationId xmlns:a16="http://schemas.microsoft.com/office/drawing/2014/main" id="{35A5DD88-8BBB-5A4D-9057-2A9FCF8E5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279" y="3748087"/>
            <a:ext cx="17541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" name="مربع نص 54">
            <a:extLst>
              <a:ext uri="{FF2B5EF4-FFF2-40B4-BE49-F238E27FC236}">
                <a16:creationId xmlns:a16="http://schemas.microsoft.com/office/drawing/2014/main" id="{BE83BD96-E55D-C642-A8C6-344EF98BE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7067" y="0"/>
            <a:ext cx="1160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11893"/>
                </a:solidFill>
              </a:rPr>
              <a:t>٨١صـ ٦</a:t>
            </a:r>
          </a:p>
        </p:txBody>
      </p:sp>
      <p:sp>
        <p:nvSpPr>
          <p:cNvPr id="161" name="مربع نص 55">
            <a:extLst>
              <a:ext uri="{FF2B5EF4-FFF2-40B4-BE49-F238E27FC236}">
                <a16:creationId xmlns:a16="http://schemas.microsoft.com/office/drawing/2014/main" id="{A1222745-304B-024B-9BC3-7BE58EB57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4267" y="3765550"/>
            <a:ext cx="1160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11893"/>
                </a:solidFill>
              </a:rPr>
              <a:t>٨١صـ ٧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BE0C7FD-A208-A249-A96C-78737C613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246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454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26" grpId="0" animBg="1"/>
      <p:bldP spid="127" grpId="0"/>
      <p:bldP spid="140" grpId="0"/>
      <p:bldP spid="1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446755" y="57369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109" name="Group 23">
            <a:extLst>
              <a:ext uri="{FF2B5EF4-FFF2-40B4-BE49-F238E27FC236}">
                <a16:creationId xmlns:a16="http://schemas.microsoft.com/office/drawing/2014/main" id="{1EDBCAE2-0A56-FB49-9618-E85E50BC0631}"/>
              </a:ext>
            </a:extLst>
          </p:cNvPr>
          <p:cNvGrpSpPr>
            <a:grpSpLocks/>
          </p:cNvGrpSpPr>
          <p:nvPr/>
        </p:nvGrpSpPr>
        <p:grpSpPr bwMode="auto">
          <a:xfrm>
            <a:off x="4913223" y="1239233"/>
            <a:ext cx="2484438" cy="936625"/>
            <a:chOff x="3129" y="845"/>
            <a:chExt cx="1565" cy="590"/>
          </a:xfrm>
        </p:grpSpPr>
        <p:sp>
          <p:nvSpPr>
            <p:cNvPr id="110" name="Text Box 87">
              <a:extLst>
                <a:ext uri="{FF2B5EF4-FFF2-40B4-BE49-F238E27FC236}">
                  <a16:creationId xmlns:a16="http://schemas.microsoft.com/office/drawing/2014/main" id="{146DCCCF-A3E9-2B41-A60B-8AFDA5CC7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0" y="995"/>
              <a:ext cx="4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الميل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  <p:grpSp>
          <p:nvGrpSpPr>
            <p:cNvPr id="111" name="Group 25">
              <a:extLst>
                <a:ext uri="{FF2B5EF4-FFF2-40B4-BE49-F238E27FC236}">
                  <a16:creationId xmlns:a16="http://schemas.microsoft.com/office/drawing/2014/main" id="{95ABCF77-E3B3-C644-98BF-E1DD52061B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9" y="845"/>
              <a:ext cx="1161" cy="590"/>
              <a:chOff x="3447" y="845"/>
              <a:chExt cx="1161" cy="590"/>
            </a:xfrm>
          </p:grpSpPr>
          <p:grpSp>
            <p:nvGrpSpPr>
              <p:cNvPr id="112" name="Group 26">
                <a:extLst>
                  <a:ext uri="{FF2B5EF4-FFF2-40B4-BE49-F238E27FC236}">
                    <a16:creationId xmlns:a16="http://schemas.microsoft.com/office/drawing/2014/main" id="{9594DB4D-F10C-7949-8F84-239C55A08E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47" y="845"/>
                <a:ext cx="930" cy="590"/>
                <a:chOff x="317" y="2500"/>
                <a:chExt cx="1270" cy="590"/>
              </a:xfrm>
            </p:grpSpPr>
            <p:sp>
              <p:nvSpPr>
                <p:cNvPr id="114" name="Text Box 87">
                  <a:extLst>
                    <a:ext uri="{FF2B5EF4-FFF2-40B4-BE49-F238E27FC236}">
                      <a16:creationId xmlns:a16="http://schemas.microsoft.com/office/drawing/2014/main" id="{3FE6B685-86E6-0E48-AB01-CCE11876F2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7" y="2500"/>
                  <a:ext cx="127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>
                      <a:solidFill>
                        <a:srgbClr val="011893"/>
                      </a:solidFill>
                    </a:rPr>
                    <a:t>ص</a:t>
                  </a:r>
                  <a:r>
                    <a:rPr lang="ar-SA" altLang="ar-SA" sz="2800" b="1" baseline="-25000">
                      <a:solidFill>
                        <a:srgbClr val="011893"/>
                      </a:solidFill>
                    </a:rPr>
                    <a:t>٢</a:t>
                  </a:r>
                  <a:r>
                    <a:rPr lang="ar-SA" altLang="ar-SA" sz="2400" b="1">
                      <a:solidFill>
                        <a:srgbClr val="011893"/>
                      </a:solidFill>
                    </a:rPr>
                    <a:t> ــ  ص</a:t>
                  </a:r>
                  <a:r>
                    <a:rPr lang="ar-SA" altLang="ar-SA" sz="2800" b="1" baseline="-25000">
                      <a:solidFill>
                        <a:srgbClr val="011893"/>
                      </a:solidFill>
                    </a:rPr>
                    <a:t>١</a:t>
                  </a:r>
                  <a:endParaRPr lang="en-US" altLang="ar-SA" sz="2800" b="1" baseline="-25000">
                    <a:solidFill>
                      <a:srgbClr val="011893"/>
                    </a:solidFill>
                  </a:endParaRPr>
                </a:p>
              </p:txBody>
            </p:sp>
            <p:sp>
              <p:nvSpPr>
                <p:cNvPr id="115" name="Line 28">
                  <a:extLst>
                    <a:ext uri="{FF2B5EF4-FFF2-40B4-BE49-F238E27FC236}">
                      <a16:creationId xmlns:a16="http://schemas.microsoft.com/office/drawing/2014/main" id="{D0F3CD4E-4AE7-B34E-8501-FC58D52ADB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1" y="2795"/>
                  <a:ext cx="115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11893"/>
                    </a:solidFill>
                  </a:endParaRPr>
                </a:p>
              </p:txBody>
            </p:sp>
            <p:sp>
              <p:nvSpPr>
                <p:cNvPr id="116" name="Text Box 87">
                  <a:extLst>
                    <a:ext uri="{FF2B5EF4-FFF2-40B4-BE49-F238E27FC236}">
                      <a16:creationId xmlns:a16="http://schemas.microsoft.com/office/drawing/2014/main" id="{25C595F1-ED9D-DA4B-BDC5-AB5EF82546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7" y="2802"/>
                  <a:ext cx="127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>
                      <a:solidFill>
                        <a:srgbClr val="011893"/>
                      </a:solidFill>
                    </a:rPr>
                    <a:t>س</a:t>
                  </a:r>
                  <a:r>
                    <a:rPr lang="ar-SA" altLang="ar-SA" sz="2800" b="1" baseline="-25000">
                      <a:solidFill>
                        <a:srgbClr val="011893"/>
                      </a:solidFill>
                    </a:rPr>
                    <a:t>٢</a:t>
                  </a:r>
                  <a:r>
                    <a:rPr lang="ar-SA" altLang="ar-SA" sz="2400" b="1">
                      <a:solidFill>
                        <a:srgbClr val="011893"/>
                      </a:solidFill>
                    </a:rPr>
                    <a:t> ــ  س</a:t>
                  </a:r>
                  <a:r>
                    <a:rPr lang="ar-SA" altLang="ar-SA" sz="2800" b="1" baseline="-25000">
                      <a:solidFill>
                        <a:srgbClr val="011893"/>
                      </a:solidFill>
                    </a:rPr>
                    <a:t>١</a:t>
                  </a:r>
                  <a:endParaRPr lang="en-US" altLang="ar-SA" sz="2800" b="1" baseline="-25000">
                    <a:solidFill>
                      <a:srgbClr val="011893"/>
                    </a:solidFill>
                  </a:endParaRPr>
                </a:p>
              </p:txBody>
            </p:sp>
          </p:grpSp>
          <p:sp>
            <p:nvSpPr>
              <p:cNvPr id="113" name="Text Box 87">
                <a:extLst>
                  <a:ext uri="{FF2B5EF4-FFF2-40B4-BE49-F238E27FC236}">
                    <a16:creationId xmlns:a16="http://schemas.microsoft.com/office/drawing/2014/main" id="{28805C61-45E9-7D45-87F1-741D41E4E4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8" y="994"/>
                <a:ext cx="2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=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</p:grpSp>
      </p:grpSp>
      <p:sp>
        <p:nvSpPr>
          <p:cNvPr id="117" name="Rectangle 2">
            <a:extLst>
              <a:ext uri="{FF2B5EF4-FFF2-40B4-BE49-F238E27FC236}">
                <a16:creationId xmlns:a16="http://schemas.microsoft.com/office/drawing/2014/main" id="{376B5032-1663-9049-8893-A63D897BF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3765" y="750003"/>
            <a:ext cx="7307262" cy="53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أوجد قيمة( </a:t>
            </a:r>
            <a:r>
              <a:rPr lang="ar-SA" altLang="ar-SA" sz="2400" b="1" dirty="0" err="1">
                <a:solidFill>
                  <a:srgbClr val="C00000"/>
                </a:solidFill>
              </a:rPr>
              <a:t>ر</a:t>
            </a:r>
            <a:r>
              <a:rPr lang="ar-SA" altLang="ar-SA" sz="2400" b="1" dirty="0">
                <a:solidFill>
                  <a:srgbClr val="C00000"/>
                </a:solidFill>
              </a:rPr>
              <a:t>) التي ميل المستقيم المار بكل نقطتين كما ها هو معطى : 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grpSp>
        <p:nvGrpSpPr>
          <p:cNvPr id="118" name="Group 32">
            <a:extLst>
              <a:ext uri="{FF2B5EF4-FFF2-40B4-BE49-F238E27FC236}">
                <a16:creationId xmlns:a16="http://schemas.microsoft.com/office/drawing/2014/main" id="{5266B2C6-0D07-8D4D-864B-1F4A14119C95}"/>
              </a:ext>
            </a:extLst>
          </p:cNvPr>
          <p:cNvGrpSpPr>
            <a:grpSpLocks/>
          </p:cNvGrpSpPr>
          <p:nvPr/>
        </p:nvGrpSpPr>
        <p:grpSpPr bwMode="auto">
          <a:xfrm>
            <a:off x="4913223" y="2245708"/>
            <a:ext cx="1843088" cy="936625"/>
            <a:chOff x="3447" y="845"/>
            <a:chExt cx="1161" cy="590"/>
          </a:xfrm>
        </p:grpSpPr>
        <p:grpSp>
          <p:nvGrpSpPr>
            <p:cNvPr id="119" name="Group 33">
              <a:extLst>
                <a:ext uri="{FF2B5EF4-FFF2-40B4-BE49-F238E27FC236}">
                  <a16:creationId xmlns:a16="http://schemas.microsoft.com/office/drawing/2014/main" id="{CD597E0A-F802-EB43-B47C-9826DB3C98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7" y="845"/>
              <a:ext cx="930" cy="590"/>
              <a:chOff x="317" y="2500"/>
              <a:chExt cx="1270" cy="590"/>
            </a:xfrm>
          </p:grpSpPr>
          <p:sp>
            <p:nvSpPr>
              <p:cNvPr id="121" name="Text Box 87">
                <a:extLst>
                  <a:ext uri="{FF2B5EF4-FFF2-40B4-BE49-F238E27FC236}">
                    <a16:creationId xmlns:a16="http://schemas.microsoft.com/office/drawing/2014/main" id="{92350778-5943-344C-8CDA-AB928CAF09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٣ ــ  ر</a:t>
                </a:r>
                <a:endParaRPr lang="en-US" altLang="ar-SA" sz="2800" b="1" baseline="-25000">
                  <a:solidFill>
                    <a:srgbClr val="011893"/>
                  </a:solidFill>
                </a:endParaRPr>
              </a:p>
            </p:txBody>
          </p:sp>
          <p:sp>
            <p:nvSpPr>
              <p:cNvPr id="122" name="Line 35">
                <a:extLst>
                  <a:ext uri="{FF2B5EF4-FFF2-40B4-BE49-F238E27FC236}">
                    <a16:creationId xmlns:a16="http://schemas.microsoft.com/office/drawing/2014/main" id="{7E056AFA-6108-2E42-89C6-D415920963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23" name="Text Box 87">
                <a:extLst>
                  <a:ext uri="{FF2B5EF4-FFF2-40B4-BE49-F238E27FC236}">
                    <a16:creationId xmlns:a16="http://schemas.microsoft.com/office/drawing/2014/main" id="{6352576E-FFAA-9B4B-A247-AA9D614FE9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ــ ٨ــ ( ــ ٤)</a:t>
                </a:r>
                <a:endParaRPr lang="en-US" altLang="ar-SA" sz="2800" b="1" baseline="-25000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20" name="Text Box 87">
              <a:extLst>
                <a:ext uri="{FF2B5EF4-FFF2-40B4-BE49-F238E27FC236}">
                  <a16:creationId xmlns:a16="http://schemas.microsoft.com/office/drawing/2014/main" id="{687DDF86-AFEA-944A-A7CF-A874AB20F8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8" y="994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sp>
        <p:nvSpPr>
          <p:cNvPr id="124" name="Text Box 87">
            <a:extLst>
              <a:ext uri="{FF2B5EF4-FFF2-40B4-BE49-F238E27FC236}">
                <a16:creationId xmlns:a16="http://schemas.microsoft.com/office/drawing/2014/main" id="{E056AE3D-35DC-F14D-AE7E-0214DB8CA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7373" y="4263421"/>
            <a:ext cx="1116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٣ ــ </a:t>
            </a:r>
            <a:r>
              <a:rPr lang="ar-SA" altLang="ar-SA" sz="2400" b="1" dirty="0" err="1">
                <a:solidFill>
                  <a:schemeClr val="accent6">
                    <a:lumMod val="50000"/>
                  </a:schemeClr>
                </a:solidFill>
              </a:rPr>
              <a:t>ر</a:t>
            </a: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 =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25" name="Group 39">
            <a:extLst>
              <a:ext uri="{FF2B5EF4-FFF2-40B4-BE49-F238E27FC236}">
                <a16:creationId xmlns:a16="http://schemas.microsoft.com/office/drawing/2014/main" id="{43980094-20F6-604B-97EB-F169355F404C}"/>
              </a:ext>
            </a:extLst>
          </p:cNvPr>
          <p:cNvGrpSpPr>
            <a:grpSpLocks/>
          </p:cNvGrpSpPr>
          <p:nvPr/>
        </p:nvGrpSpPr>
        <p:grpSpPr bwMode="auto">
          <a:xfrm>
            <a:off x="6749961" y="3185508"/>
            <a:ext cx="647700" cy="841375"/>
            <a:chOff x="2245" y="1532"/>
            <a:chExt cx="259" cy="530"/>
          </a:xfrm>
        </p:grpSpPr>
        <p:sp>
          <p:nvSpPr>
            <p:cNvPr id="126" name="Text Box 87">
              <a:extLst>
                <a:ext uri="{FF2B5EF4-FFF2-40B4-BE49-F238E27FC236}">
                  <a16:creationId xmlns:a16="http://schemas.microsoft.com/office/drawing/2014/main" id="{8897DFBB-70C4-954F-9DD4-CE6E409878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532"/>
              <a:ext cx="2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ــ ٥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  <p:sp>
          <p:nvSpPr>
            <p:cNvPr id="127" name="Line 41">
              <a:extLst>
                <a:ext uri="{FF2B5EF4-FFF2-40B4-BE49-F238E27FC236}">
                  <a16:creationId xmlns:a16="http://schemas.microsoft.com/office/drawing/2014/main" id="{149C19DB-9E67-194B-932A-8BC1D80ADB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8" y="1774"/>
              <a:ext cx="2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8" name="Text Box 87">
              <a:extLst>
                <a:ext uri="{FF2B5EF4-FFF2-40B4-BE49-F238E27FC236}">
                  <a16:creationId xmlns:a16="http://schemas.microsoft.com/office/drawing/2014/main" id="{FFFBEF04-D0FA-7943-9369-5F97AD20D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774"/>
              <a:ext cx="2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١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29" name="Group 43">
            <a:extLst>
              <a:ext uri="{FF2B5EF4-FFF2-40B4-BE49-F238E27FC236}">
                <a16:creationId xmlns:a16="http://schemas.microsoft.com/office/drawing/2014/main" id="{F4290D2D-1406-2840-A17D-6983BA3AD62F}"/>
              </a:ext>
            </a:extLst>
          </p:cNvPr>
          <p:cNvGrpSpPr>
            <a:grpSpLocks/>
          </p:cNvGrpSpPr>
          <p:nvPr/>
        </p:nvGrpSpPr>
        <p:grpSpPr bwMode="auto">
          <a:xfrm>
            <a:off x="4914811" y="3110896"/>
            <a:ext cx="1843087" cy="936625"/>
            <a:chOff x="3447" y="845"/>
            <a:chExt cx="1161" cy="590"/>
          </a:xfrm>
        </p:grpSpPr>
        <p:grpSp>
          <p:nvGrpSpPr>
            <p:cNvPr id="130" name="Group 44">
              <a:extLst>
                <a:ext uri="{FF2B5EF4-FFF2-40B4-BE49-F238E27FC236}">
                  <a16:creationId xmlns:a16="http://schemas.microsoft.com/office/drawing/2014/main" id="{E3D6D008-C2B9-BA4A-BD9D-EC4A364041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7" y="845"/>
              <a:ext cx="930" cy="590"/>
              <a:chOff x="317" y="2500"/>
              <a:chExt cx="1270" cy="590"/>
            </a:xfrm>
          </p:grpSpPr>
          <p:sp>
            <p:nvSpPr>
              <p:cNvPr id="132" name="Text Box 87">
                <a:extLst>
                  <a:ext uri="{FF2B5EF4-FFF2-40B4-BE49-F238E27FC236}">
                    <a16:creationId xmlns:a16="http://schemas.microsoft.com/office/drawing/2014/main" id="{40371783-054B-EE4C-BFB3-527171650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٣ ــ  ر</a:t>
                </a:r>
                <a:endParaRPr lang="en-US" altLang="ar-SA" sz="2800" b="1" baseline="-25000">
                  <a:solidFill>
                    <a:srgbClr val="011893"/>
                  </a:solidFill>
                </a:endParaRPr>
              </a:p>
            </p:txBody>
          </p:sp>
          <p:sp>
            <p:nvSpPr>
              <p:cNvPr id="133" name="Line 46">
                <a:extLst>
                  <a:ext uri="{FF2B5EF4-FFF2-40B4-BE49-F238E27FC236}">
                    <a16:creationId xmlns:a16="http://schemas.microsoft.com/office/drawing/2014/main" id="{98EE5B6D-6357-4841-AC7F-6129C8E821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34" name="Text Box 87">
                <a:extLst>
                  <a:ext uri="{FF2B5EF4-FFF2-40B4-BE49-F238E27FC236}">
                    <a16:creationId xmlns:a16="http://schemas.microsoft.com/office/drawing/2014/main" id="{92480EB7-4C26-AF4B-AD51-F3CDE97B4C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ــ ٤</a:t>
                </a:r>
                <a:endParaRPr lang="en-US" altLang="ar-SA" sz="2800" b="1" baseline="-25000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31" name="Text Box 87">
              <a:extLst>
                <a:ext uri="{FF2B5EF4-FFF2-40B4-BE49-F238E27FC236}">
                  <a16:creationId xmlns:a16="http://schemas.microsoft.com/office/drawing/2014/main" id="{FCA58E8F-9870-8C4A-9779-95025594C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8" y="994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sp>
        <p:nvSpPr>
          <p:cNvPr id="135" name="Text Box 87">
            <a:extLst>
              <a:ext uri="{FF2B5EF4-FFF2-40B4-BE49-F238E27FC236}">
                <a16:creationId xmlns:a16="http://schemas.microsoft.com/office/drawing/2014/main" id="{F08F8C75-9CC5-4D43-A8EB-7846D825F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7436" y="4266596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٢٠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6" name="Text Box 87">
            <a:extLst>
              <a:ext uri="{FF2B5EF4-FFF2-40B4-BE49-F238E27FC236}">
                <a16:creationId xmlns:a16="http://schemas.microsoft.com/office/drawing/2014/main" id="{F20827EC-82A6-B641-BB42-9000240BE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2973" y="4839683"/>
            <a:ext cx="177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ــ ر = ٢٠ ــ ٣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37" name="Text Box 87">
            <a:extLst>
              <a:ext uri="{FF2B5EF4-FFF2-40B4-BE49-F238E27FC236}">
                <a16:creationId xmlns:a16="http://schemas.microsoft.com/office/drawing/2014/main" id="{9F92B7B0-A875-AB4F-88DC-6C2080656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623" y="5450871"/>
            <a:ext cx="1404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ــ ر =  ١٧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38" name="Text Box 87">
            <a:extLst>
              <a:ext uri="{FF2B5EF4-FFF2-40B4-BE49-F238E27FC236}">
                <a16:creationId xmlns:a16="http://schemas.microsoft.com/office/drawing/2014/main" id="{571733A6-2175-9C4D-AD55-BBD4E1638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1973" y="6001733"/>
            <a:ext cx="1957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ر =  ــ ١٧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39" name="Line 53">
            <a:extLst>
              <a:ext uri="{FF2B5EF4-FFF2-40B4-BE49-F238E27FC236}">
                <a16:creationId xmlns:a16="http://schemas.microsoft.com/office/drawing/2014/main" id="{74DE8174-F281-264D-85B9-FD614661E09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30823" y="3363308"/>
            <a:ext cx="935038" cy="395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40" name="Line 54">
            <a:extLst>
              <a:ext uri="{FF2B5EF4-FFF2-40B4-BE49-F238E27FC236}">
                <a16:creationId xmlns:a16="http://schemas.microsoft.com/office/drawing/2014/main" id="{A162A0D7-3010-4A42-8490-82FAE220E0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02261" y="3434746"/>
            <a:ext cx="755650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41" name="Text Box 87">
            <a:extLst>
              <a:ext uri="{FF2B5EF4-FFF2-40B4-BE49-F238E27FC236}">
                <a16:creationId xmlns:a16="http://schemas.microsoft.com/office/drawing/2014/main" id="{BDE499F6-D7C2-2A47-B948-8AE1FC9EB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011" y="2498121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ــ ٥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pic>
        <p:nvPicPr>
          <p:cNvPr id="143" name="Picture 57">
            <a:extLst>
              <a:ext uri="{FF2B5EF4-FFF2-40B4-BE49-F238E27FC236}">
                <a16:creationId xmlns:a16="http://schemas.microsoft.com/office/drawing/2014/main" id="{2488513E-8024-ED4A-9F82-A154E53C9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223" y="2046095"/>
            <a:ext cx="25431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" name="مربع نص 36">
            <a:extLst>
              <a:ext uri="{FF2B5EF4-FFF2-40B4-BE49-F238E27FC236}">
                <a16:creationId xmlns:a16="http://schemas.microsoft.com/office/drawing/2014/main" id="{F60F4FB3-7580-8641-86B8-97772D1A0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811" y="-95854"/>
            <a:ext cx="1160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11893"/>
                </a:solidFill>
              </a:rPr>
              <a:t>٨١صـ ٨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267E395-6C26-A641-9F09-31B83259F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247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691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24" grpId="0"/>
      <p:bldP spid="135" grpId="0"/>
      <p:bldP spid="136" grpId="0"/>
      <p:bldP spid="137" grpId="0"/>
      <p:bldP spid="138" grpId="0"/>
      <p:bldP spid="1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446755" y="57369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109" name="Group 2">
            <a:extLst>
              <a:ext uri="{FF2B5EF4-FFF2-40B4-BE49-F238E27FC236}">
                <a16:creationId xmlns:a16="http://schemas.microsoft.com/office/drawing/2014/main" id="{3A46D927-2E10-E24E-A435-0DB40447B50D}"/>
              </a:ext>
            </a:extLst>
          </p:cNvPr>
          <p:cNvGrpSpPr>
            <a:grpSpLocks/>
          </p:cNvGrpSpPr>
          <p:nvPr/>
        </p:nvGrpSpPr>
        <p:grpSpPr bwMode="auto">
          <a:xfrm>
            <a:off x="4277600" y="1027088"/>
            <a:ext cx="2484438" cy="936625"/>
            <a:chOff x="3129" y="845"/>
            <a:chExt cx="1565" cy="590"/>
          </a:xfrm>
        </p:grpSpPr>
        <p:sp>
          <p:nvSpPr>
            <p:cNvPr id="110" name="Text Box 87">
              <a:extLst>
                <a:ext uri="{FF2B5EF4-FFF2-40B4-BE49-F238E27FC236}">
                  <a16:creationId xmlns:a16="http://schemas.microsoft.com/office/drawing/2014/main" id="{D380C2FE-0439-4C48-905F-AD93095BF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0" y="995"/>
              <a:ext cx="4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الميل</a:t>
              </a:r>
              <a:endParaRPr lang="en-US" altLang="ar-SA" sz="24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111" name="Group 4">
              <a:extLst>
                <a:ext uri="{FF2B5EF4-FFF2-40B4-BE49-F238E27FC236}">
                  <a16:creationId xmlns:a16="http://schemas.microsoft.com/office/drawing/2014/main" id="{6DE4F685-0A20-B647-B8DA-FF7DF48D28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9" y="845"/>
              <a:ext cx="1161" cy="590"/>
              <a:chOff x="3447" y="845"/>
              <a:chExt cx="1161" cy="590"/>
            </a:xfrm>
          </p:grpSpPr>
          <p:grpSp>
            <p:nvGrpSpPr>
              <p:cNvPr id="112" name="Group 5">
                <a:extLst>
                  <a:ext uri="{FF2B5EF4-FFF2-40B4-BE49-F238E27FC236}">
                    <a16:creationId xmlns:a16="http://schemas.microsoft.com/office/drawing/2014/main" id="{234A245F-1D3B-FF43-8AC9-0782CB0219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47" y="845"/>
                <a:ext cx="930" cy="590"/>
                <a:chOff x="317" y="2500"/>
                <a:chExt cx="1270" cy="590"/>
              </a:xfrm>
            </p:grpSpPr>
            <p:sp>
              <p:nvSpPr>
                <p:cNvPr id="114" name="Text Box 87">
                  <a:extLst>
                    <a:ext uri="{FF2B5EF4-FFF2-40B4-BE49-F238E27FC236}">
                      <a16:creationId xmlns:a16="http://schemas.microsoft.com/office/drawing/2014/main" id="{79891BA5-9073-6547-8FEF-A97D902271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7" y="2500"/>
                  <a:ext cx="127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>
                      <a:solidFill>
                        <a:srgbClr val="00B050"/>
                      </a:solidFill>
                    </a:rPr>
                    <a:t>ص</a:t>
                  </a:r>
                  <a:r>
                    <a:rPr lang="ar-SA" altLang="ar-SA" sz="2800" b="1" baseline="-25000" dirty="0">
                      <a:solidFill>
                        <a:srgbClr val="00B050"/>
                      </a:solidFill>
                    </a:rPr>
                    <a:t>٢</a:t>
                  </a:r>
                  <a:r>
                    <a:rPr lang="ar-SA" altLang="ar-SA" sz="2400" b="1" dirty="0">
                      <a:solidFill>
                        <a:srgbClr val="00B050"/>
                      </a:solidFill>
                    </a:rPr>
                    <a:t> ــ  ص</a:t>
                  </a:r>
                  <a:r>
                    <a:rPr lang="ar-SA" altLang="ar-SA" sz="2800" b="1" baseline="-25000" dirty="0">
                      <a:solidFill>
                        <a:srgbClr val="00B050"/>
                      </a:solidFill>
                    </a:rPr>
                    <a:t>١</a:t>
                  </a:r>
                  <a:endParaRPr lang="en-US" altLang="ar-SA" sz="2800" b="1" baseline="-25000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15" name="Line 7">
                  <a:extLst>
                    <a:ext uri="{FF2B5EF4-FFF2-40B4-BE49-F238E27FC236}">
                      <a16:creationId xmlns:a16="http://schemas.microsoft.com/office/drawing/2014/main" id="{1D119BA8-1B3E-6443-AC59-2763DD5372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1" y="2795"/>
                  <a:ext cx="115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16" name="Text Box 87">
                  <a:extLst>
                    <a:ext uri="{FF2B5EF4-FFF2-40B4-BE49-F238E27FC236}">
                      <a16:creationId xmlns:a16="http://schemas.microsoft.com/office/drawing/2014/main" id="{4C0FDE47-7621-5444-988E-FAF03A2A0C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7" y="2802"/>
                  <a:ext cx="127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>
                      <a:solidFill>
                        <a:srgbClr val="00B050"/>
                      </a:solidFill>
                    </a:rPr>
                    <a:t>س</a:t>
                  </a:r>
                  <a:r>
                    <a:rPr lang="ar-SA" altLang="ar-SA" sz="2800" b="1" baseline="-25000" dirty="0">
                      <a:solidFill>
                        <a:srgbClr val="00B050"/>
                      </a:solidFill>
                    </a:rPr>
                    <a:t>٢</a:t>
                  </a:r>
                  <a:r>
                    <a:rPr lang="ar-SA" altLang="ar-SA" sz="2400" b="1" dirty="0">
                      <a:solidFill>
                        <a:srgbClr val="00B050"/>
                      </a:solidFill>
                    </a:rPr>
                    <a:t> ــ  س</a:t>
                  </a:r>
                  <a:r>
                    <a:rPr lang="ar-SA" altLang="ar-SA" sz="2800" b="1" baseline="-25000" dirty="0">
                      <a:solidFill>
                        <a:srgbClr val="00B050"/>
                      </a:solidFill>
                    </a:rPr>
                    <a:t>١</a:t>
                  </a:r>
                  <a:endParaRPr lang="en-US" altLang="ar-SA" sz="2800" b="1" baseline="-25000" dirty="0">
                    <a:solidFill>
                      <a:srgbClr val="00B050"/>
                    </a:solidFill>
                  </a:endParaRPr>
                </a:p>
              </p:txBody>
            </p:sp>
          </p:grpSp>
          <p:sp>
            <p:nvSpPr>
              <p:cNvPr id="113" name="Text Box 87">
                <a:extLst>
                  <a:ext uri="{FF2B5EF4-FFF2-40B4-BE49-F238E27FC236}">
                    <a16:creationId xmlns:a16="http://schemas.microsoft.com/office/drawing/2014/main" id="{0713AE2D-D996-8245-B65F-1964DF563A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8" y="994"/>
                <a:ext cx="2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=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17" name="Rectangle 2">
            <a:extLst>
              <a:ext uri="{FF2B5EF4-FFF2-40B4-BE49-F238E27FC236}">
                <a16:creationId xmlns:a16="http://schemas.microsoft.com/office/drawing/2014/main" id="{3265EA75-5DB9-F344-A8D0-33880E018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3388" y="414313"/>
            <a:ext cx="7307262" cy="539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أوجد قيمة( </a:t>
            </a:r>
            <a:r>
              <a:rPr lang="ar-SA" altLang="ar-SA" sz="2400" b="1" dirty="0" err="1">
                <a:solidFill>
                  <a:srgbClr val="002060"/>
                </a:solidFill>
              </a:rPr>
              <a:t>ر</a:t>
            </a:r>
            <a:r>
              <a:rPr lang="ar-SA" altLang="ar-SA" sz="2400" b="1" dirty="0">
                <a:solidFill>
                  <a:srgbClr val="002060"/>
                </a:solidFill>
              </a:rPr>
              <a:t>) التي ميل المستقيم المار بكل نقطتين كما ها هو معطى : </a:t>
            </a:r>
            <a:endParaRPr lang="en-US" altLang="ar-SA" sz="2400" b="1" dirty="0">
              <a:solidFill>
                <a:srgbClr val="002060"/>
              </a:solidFill>
            </a:endParaRPr>
          </a:p>
        </p:txBody>
      </p:sp>
      <p:grpSp>
        <p:nvGrpSpPr>
          <p:cNvPr id="118" name="Group 11">
            <a:extLst>
              <a:ext uri="{FF2B5EF4-FFF2-40B4-BE49-F238E27FC236}">
                <a16:creationId xmlns:a16="http://schemas.microsoft.com/office/drawing/2014/main" id="{1B26D836-0A67-C847-A908-737C1068F323}"/>
              </a:ext>
            </a:extLst>
          </p:cNvPr>
          <p:cNvGrpSpPr>
            <a:grpSpLocks/>
          </p:cNvGrpSpPr>
          <p:nvPr/>
        </p:nvGrpSpPr>
        <p:grpSpPr bwMode="auto">
          <a:xfrm>
            <a:off x="4277600" y="2033563"/>
            <a:ext cx="1843088" cy="936625"/>
            <a:chOff x="3447" y="845"/>
            <a:chExt cx="1161" cy="590"/>
          </a:xfrm>
        </p:grpSpPr>
        <p:grpSp>
          <p:nvGrpSpPr>
            <p:cNvPr id="119" name="Group 12">
              <a:extLst>
                <a:ext uri="{FF2B5EF4-FFF2-40B4-BE49-F238E27FC236}">
                  <a16:creationId xmlns:a16="http://schemas.microsoft.com/office/drawing/2014/main" id="{5D308BDD-339D-9047-AA28-D9A89757AC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7" y="845"/>
              <a:ext cx="930" cy="590"/>
              <a:chOff x="317" y="2500"/>
              <a:chExt cx="1270" cy="590"/>
            </a:xfrm>
          </p:grpSpPr>
          <p:sp>
            <p:nvSpPr>
              <p:cNvPr id="121" name="Text Box 87">
                <a:extLst>
                  <a:ext uri="{FF2B5EF4-FFF2-40B4-BE49-F238E27FC236}">
                    <a16:creationId xmlns:a16="http://schemas.microsoft.com/office/drawing/2014/main" id="{2834AB67-A1DA-AA40-861D-DB9933991A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ر ــ  ٢</a:t>
                </a:r>
                <a:endParaRPr lang="en-US" altLang="ar-SA" sz="2800" b="1" baseline="-25000">
                  <a:solidFill>
                    <a:srgbClr val="002060"/>
                  </a:solidFill>
                </a:endParaRPr>
              </a:p>
            </p:txBody>
          </p:sp>
          <p:sp>
            <p:nvSpPr>
              <p:cNvPr id="122" name="Line 14">
                <a:extLst>
                  <a:ext uri="{FF2B5EF4-FFF2-40B4-BE49-F238E27FC236}">
                    <a16:creationId xmlns:a16="http://schemas.microsoft.com/office/drawing/2014/main" id="{482D29E5-75C1-C647-A637-8A89311BCA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123" name="Text Box 87">
                <a:extLst>
                  <a:ext uri="{FF2B5EF4-FFF2-40B4-BE49-F238E27FC236}">
                    <a16:creationId xmlns:a16="http://schemas.microsoft.com/office/drawing/2014/main" id="{7878A277-4BEE-B541-85CA-D251A43AC2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ــ ٧ ــ ٥</a:t>
                </a:r>
                <a:endParaRPr lang="en-US" altLang="ar-SA" sz="2800" b="1" baseline="-2500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20" name="Text Box 87">
              <a:extLst>
                <a:ext uri="{FF2B5EF4-FFF2-40B4-BE49-F238E27FC236}">
                  <a16:creationId xmlns:a16="http://schemas.microsoft.com/office/drawing/2014/main" id="{D834573F-ACAF-3445-AC28-BE4FFA6BBA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8" y="994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=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124" name="Text Box 87">
            <a:extLst>
              <a:ext uri="{FF2B5EF4-FFF2-40B4-BE49-F238E27FC236}">
                <a16:creationId xmlns:a16="http://schemas.microsoft.com/office/drawing/2014/main" id="{37EA0BAC-03B3-E045-9D91-064D9D5FA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175" y="4051276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٦ </a:t>
            </a:r>
            <a:r>
              <a:rPr lang="ar-SA" altLang="ar-SA" sz="2400" b="1" dirty="0" err="1">
                <a:solidFill>
                  <a:schemeClr val="accent6">
                    <a:lumMod val="50000"/>
                  </a:schemeClr>
                </a:solidFill>
              </a:rPr>
              <a:t>ر</a:t>
            </a: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 ــ ١٢ =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25" name="Group 22">
            <a:extLst>
              <a:ext uri="{FF2B5EF4-FFF2-40B4-BE49-F238E27FC236}">
                <a16:creationId xmlns:a16="http://schemas.microsoft.com/office/drawing/2014/main" id="{23E48446-4655-6E40-9FE7-08DDBC2EA8B8}"/>
              </a:ext>
            </a:extLst>
          </p:cNvPr>
          <p:cNvGrpSpPr>
            <a:grpSpLocks/>
          </p:cNvGrpSpPr>
          <p:nvPr/>
        </p:nvGrpSpPr>
        <p:grpSpPr bwMode="auto">
          <a:xfrm>
            <a:off x="4279188" y="2898751"/>
            <a:ext cx="1843087" cy="936625"/>
            <a:chOff x="3447" y="845"/>
            <a:chExt cx="1161" cy="590"/>
          </a:xfrm>
        </p:grpSpPr>
        <p:grpSp>
          <p:nvGrpSpPr>
            <p:cNvPr id="126" name="Group 23">
              <a:extLst>
                <a:ext uri="{FF2B5EF4-FFF2-40B4-BE49-F238E27FC236}">
                  <a16:creationId xmlns:a16="http://schemas.microsoft.com/office/drawing/2014/main" id="{50DD034B-381E-6241-AB27-ABFC66C7D5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7" y="845"/>
              <a:ext cx="930" cy="590"/>
              <a:chOff x="317" y="2500"/>
              <a:chExt cx="1270" cy="590"/>
            </a:xfrm>
          </p:grpSpPr>
          <p:sp>
            <p:nvSpPr>
              <p:cNvPr id="128" name="Text Box 87">
                <a:extLst>
                  <a:ext uri="{FF2B5EF4-FFF2-40B4-BE49-F238E27FC236}">
                    <a16:creationId xmlns:a16="http://schemas.microsoft.com/office/drawing/2014/main" id="{CF5B1C3A-8320-4842-8EFD-50266ABEEF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ر ــ  ٢</a:t>
                </a:r>
                <a:endParaRPr lang="en-US" altLang="ar-SA" sz="2800" b="1" baseline="-25000">
                  <a:solidFill>
                    <a:srgbClr val="002060"/>
                  </a:solidFill>
                </a:endParaRPr>
              </a:p>
            </p:txBody>
          </p:sp>
          <p:sp>
            <p:nvSpPr>
              <p:cNvPr id="129" name="Line 25">
                <a:extLst>
                  <a:ext uri="{FF2B5EF4-FFF2-40B4-BE49-F238E27FC236}">
                    <a16:creationId xmlns:a16="http://schemas.microsoft.com/office/drawing/2014/main" id="{C656DE63-471E-304E-A287-D723D3FBF5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130" name="Text Box 87">
                <a:extLst>
                  <a:ext uri="{FF2B5EF4-FFF2-40B4-BE49-F238E27FC236}">
                    <a16:creationId xmlns:a16="http://schemas.microsoft.com/office/drawing/2014/main" id="{D22CB10B-E3EC-0D42-B5FC-831A6E03BD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ــ ١٢</a:t>
                </a:r>
                <a:endParaRPr lang="en-US" altLang="ar-SA" sz="2800" b="1" baseline="-2500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27" name="Text Box 87">
              <a:extLst>
                <a:ext uri="{FF2B5EF4-FFF2-40B4-BE49-F238E27FC236}">
                  <a16:creationId xmlns:a16="http://schemas.microsoft.com/office/drawing/2014/main" id="{FCF4D055-D0A0-0B4E-A147-986E1C9898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8" y="994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=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131" name="Text Box 87">
            <a:extLst>
              <a:ext uri="{FF2B5EF4-FFF2-40B4-BE49-F238E27FC236}">
                <a16:creationId xmlns:a16="http://schemas.microsoft.com/office/drawing/2014/main" id="{B4860CB2-3D91-EA4E-BD38-5C3DCB29D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1813" y="4054451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ــ ٦٠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2" name="Text Box 87">
            <a:extLst>
              <a:ext uri="{FF2B5EF4-FFF2-40B4-BE49-F238E27FC236}">
                <a16:creationId xmlns:a16="http://schemas.microsoft.com/office/drawing/2014/main" id="{3A78B9EF-CC7E-7046-8A4C-7F5BE1115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988" y="4627538"/>
            <a:ext cx="280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٦ ر        = ــ ٦٠ + ١٢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33" name="Text Box 87">
            <a:extLst>
              <a:ext uri="{FF2B5EF4-FFF2-40B4-BE49-F238E27FC236}">
                <a16:creationId xmlns:a16="http://schemas.microsoft.com/office/drawing/2014/main" id="{8C328A4A-7C15-F548-A13B-7D1D03CA7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5125" y="5238726"/>
            <a:ext cx="246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٦ ر        =  ــ ٤٨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34" name="Text Box 87">
            <a:extLst>
              <a:ext uri="{FF2B5EF4-FFF2-40B4-BE49-F238E27FC236}">
                <a16:creationId xmlns:a16="http://schemas.microsoft.com/office/drawing/2014/main" id="{27C5EDC9-8523-6841-8D68-B70FA4551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0550" y="5789588"/>
            <a:ext cx="1957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ر        =  ــ ٨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35" name="Line 32">
            <a:extLst>
              <a:ext uri="{FF2B5EF4-FFF2-40B4-BE49-F238E27FC236}">
                <a16:creationId xmlns:a16="http://schemas.microsoft.com/office/drawing/2014/main" id="{921CEAC1-ACAB-1B42-805D-65EEB5A3868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95200" y="3151163"/>
            <a:ext cx="935038" cy="395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136" name="Line 33">
            <a:extLst>
              <a:ext uri="{FF2B5EF4-FFF2-40B4-BE49-F238E27FC236}">
                <a16:creationId xmlns:a16="http://schemas.microsoft.com/office/drawing/2014/main" id="{F3E20575-8710-AE45-8CDD-A9FBF29126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66638" y="3222601"/>
            <a:ext cx="755650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>
              <a:solidFill>
                <a:srgbClr val="002060"/>
              </a:solidFill>
            </a:endParaRPr>
          </a:p>
        </p:txBody>
      </p:sp>
      <p:pic>
        <p:nvPicPr>
          <p:cNvPr id="138" name="Picture 37">
            <a:extLst>
              <a:ext uri="{FF2B5EF4-FFF2-40B4-BE49-F238E27FC236}">
                <a16:creationId xmlns:a16="http://schemas.microsoft.com/office/drawing/2014/main" id="{2412A095-00F3-7B4F-B576-85A19D9BD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050" y="3043213"/>
            <a:ext cx="22923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9" name="Group 38">
            <a:extLst>
              <a:ext uri="{FF2B5EF4-FFF2-40B4-BE49-F238E27FC236}">
                <a16:creationId xmlns:a16="http://schemas.microsoft.com/office/drawing/2014/main" id="{DC5A9232-2E0E-EB44-A6BB-EC58D12EBE04}"/>
              </a:ext>
            </a:extLst>
          </p:cNvPr>
          <p:cNvGrpSpPr>
            <a:grpSpLocks/>
          </p:cNvGrpSpPr>
          <p:nvPr/>
        </p:nvGrpSpPr>
        <p:grpSpPr bwMode="auto">
          <a:xfrm>
            <a:off x="6222288" y="2092301"/>
            <a:ext cx="431800" cy="841375"/>
            <a:chOff x="2245" y="1532"/>
            <a:chExt cx="259" cy="530"/>
          </a:xfrm>
        </p:grpSpPr>
        <p:sp>
          <p:nvSpPr>
            <p:cNvPr id="140" name="Text Box 87">
              <a:extLst>
                <a:ext uri="{FF2B5EF4-FFF2-40B4-BE49-F238E27FC236}">
                  <a16:creationId xmlns:a16="http://schemas.microsoft.com/office/drawing/2014/main" id="{07DB6FA6-7AD8-5242-8A4E-6AFB1CB963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532"/>
              <a:ext cx="2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٥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141" name="Line 40">
              <a:extLst>
                <a:ext uri="{FF2B5EF4-FFF2-40B4-BE49-F238E27FC236}">
                  <a16:creationId xmlns:a16="http://schemas.microsoft.com/office/drawing/2014/main" id="{6DF99B5C-7BAC-384D-AD75-B300415724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8" y="1774"/>
              <a:ext cx="2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42" name="Text Box 87">
              <a:extLst>
                <a:ext uri="{FF2B5EF4-FFF2-40B4-BE49-F238E27FC236}">
                  <a16:creationId xmlns:a16="http://schemas.microsoft.com/office/drawing/2014/main" id="{D5AD8FA0-C280-D043-BBCE-FFC894784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774"/>
              <a:ext cx="2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٦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43" name="Group 42">
            <a:extLst>
              <a:ext uri="{FF2B5EF4-FFF2-40B4-BE49-F238E27FC236}">
                <a16:creationId xmlns:a16="http://schemas.microsoft.com/office/drawing/2014/main" id="{ACE77AA3-3439-F14E-91FC-E68E901B42F1}"/>
              </a:ext>
            </a:extLst>
          </p:cNvPr>
          <p:cNvGrpSpPr>
            <a:grpSpLocks/>
          </p:cNvGrpSpPr>
          <p:nvPr/>
        </p:nvGrpSpPr>
        <p:grpSpPr bwMode="auto">
          <a:xfrm>
            <a:off x="6111163" y="3027338"/>
            <a:ext cx="431800" cy="841375"/>
            <a:chOff x="2245" y="1532"/>
            <a:chExt cx="259" cy="530"/>
          </a:xfrm>
        </p:grpSpPr>
        <p:sp>
          <p:nvSpPr>
            <p:cNvPr id="144" name="Text Box 87">
              <a:extLst>
                <a:ext uri="{FF2B5EF4-FFF2-40B4-BE49-F238E27FC236}">
                  <a16:creationId xmlns:a16="http://schemas.microsoft.com/office/drawing/2014/main" id="{668E5B31-1B7B-104E-8258-6D76531CA4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532"/>
              <a:ext cx="2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٥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145" name="Line 44">
              <a:extLst>
                <a:ext uri="{FF2B5EF4-FFF2-40B4-BE49-F238E27FC236}">
                  <a16:creationId xmlns:a16="http://schemas.microsoft.com/office/drawing/2014/main" id="{CAA39DCE-F3FD-E84B-ADA6-6A390D52B9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8" y="1774"/>
              <a:ext cx="2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46" name="Text Box 87">
              <a:extLst>
                <a:ext uri="{FF2B5EF4-FFF2-40B4-BE49-F238E27FC236}">
                  <a16:creationId xmlns:a16="http://schemas.microsoft.com/office/drawing/2014/main" id="{F036FB9C-584B-5D45-A9FA-2582C7E28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1774"/>
              <a:ext cx="2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٦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147" name="مربع نص 39">
            <a:extLst>
              <a:ext uri="{FF2B5EF4-FFF2-40B4-BE49-F238E27FC236}">
                <a16:creationId xmlns:a16="http://schemas.microsoft.com/office/drawing/2014/main" id="{6FE3B15C-3112-7C46-9067-3F3FCE7D0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4863" y="1580854"/>
            <a:ext cx="1160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٨١صـ 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5C004583-A55A-2A41-A2CF-3382241D5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248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149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24" grpId="0"/>
      <p:bldP spid="131" grpId="0"/>
      <p:bldP spid="132" grpId="0"/>
      <p:bldP spid="133" grpId="0"/>
      <p:bldP spid="1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446755" y="57369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110" name="Rectangle 2">
            <a:extLst>
              <a:ext uri="{FF2B5EF4-FFF2-40B4-BE49-F238E27FC236}">
                <a16:creationId xmlns:a16="http://schemas.microsoft.com/office/drawing/2014/main" id="{CE03E592-25C5-434D-AA4A-3E3CFE462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6366" y="1572603"/>
            <a:ext cx="6551613" cy="53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أوجد معدل التغير لكل من الدالتين الممثلتين بالجدولين الآتيين :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40AE4C43-8F14-D54D-99EC-B97215075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29" y="5222265"/>
            <a:ext cx="1668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معدل التغير =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12" name="Group 27">
            <a:extLst>
              <a:ext uri="{FF2B5EF4-FFF2-40B4-BE49-F238E27FC236}">
                <a16:creationId xmlns:a16="http://schemas.microsoft.com/office/drawing/2014/main" id="{1AFEE7EE-5D25-CE48-8560-694A055A11F7}"/>
              </a:ext>
            </a:extLst>
          </p:cNvPr>
          <p:cNvGrpSpPr>
            <a:grpSpLocks/>
          </p:cNvGrpSpPr>
          <p:nvPr/>
        </p:nvGrpSpPr>
        <p:grpSpPr bwMode="auto">
          <a:xfrm>
            <a:off x="3630566" y="4992078"/>
            <a:ext cx="1368425" cy="936625"/>
            <a:chOff x="816" y="3217"/>
            <a:chExt cx="862" cy="590"/>
          </a:xfrm>
        </p:grpSpPr>
        <p:grpSp>
          <p:nvGrpSpPr>
            <p:cNvPr id="113" name="Group 28">
              <a:extLst>
                <a:ext uri="{FF2B5EF4-FFF2-40B4-BE49-F238E27FC236}">
                  <a16:creationId xmlns:a16="http://schemas.microsoft.com/office/drawing/2014/main" id="{0C225F6E-39E9-C141-91C3-F0139BA99B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0" y="3217"/>
              <a:ext cx="658" cy="590"/>
              <a:chOff x="317" y="2500"/>
              <a:chExt cx="1270" cy="590"/>
            </a:xfrm>
          </p:grpSpPr>
          <p:sp>
            <p:nvSpPr>
              <p:cNvPr id="115" name="Text Box 87">
                <a:extLst>
                  <a:ext uri="{FF2B5EF4-FFF2-40B4-BE49-F238E27FC236}">
                    <a16:creationId xmlns:a16="http://schemas.microsoft.com/office/drawing/2014/main" id="{38CAC09F-F359-D243-A884-BBCE4BEBA5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٩ ــ ١٥</a:t>
                </a:r>
                <a:endParaRPr lang="en-US" altLang="ar-SA" sz="2800" b="1" baseline="-25000">
                  <a:solidFill>
                    <a:srgbClr val="011893"/>
                  </a:solidFill>
                </a:endParaRPr>
              </a:p>
            </p:txBody>
          </p:sp>
          <p:sp>
            <p:nvSpPr>
              <p:cNvPr id="116" name="Line 30">
                <a:extLst>
                  <a:ext uri="{FF2B5EF4-FFF2-40B4-BE49-F238E27FC236}">
                    <a16:creationId xmlns:a16="http://schemas.microsoft.com/office/drawing/2014/main" id="{F467C87E-C1F3-F04D-AD31-E5BC80A4CD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17" name="Text Box 87">
                <a:extLst>
                  <a:ext uri="{FF2B5EF4-FFF2-40B4-BE49-F238E27FC236}">
                    <a16:creationId xmlns:a16="http://schemas.microsoft.com/office/drawing/2014/main" id="{A4BE6C3A-04DF-9544-B34D-96E1933F98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٢ ــ ١</a:t>
                </a:r>
                <a:endParaRPr lang="en-US" altLang="ar-SA" sz="2800" b="1" baseline="-25000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14" name="Text Box 87">
              <a:extLst>
                <a:ext uri="{FF2B5EF4-FFF2-40B4-BE49-F238E27FC236}">
                  <a16:creationId xmlns:a16="http://schemas.microsoft.com/office/drawing/2014/main" id="{EAC02C2C-A49F-EB45-BA95-955225776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362"/>
              <a:ext cx="2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18" name="Group 57">
            <a:extLst>
              <a:ext uri="{FF2B5EF4-FFF2-40B4-BE49-F238E27FC236}">
                <a16:creationId xmlns:a16="http://schemas.microsoft.com/office/drawing/2014/main" id="{57EC8747-4FF9-4240-BF3E-47F7C789EB8B}"/>
              </a:ext>
            </a:extLst>
          </p:cNvPr>
          <p:cNvGrpSpPr>
            <a:grpSpLocks/>
          </p:cNvGrpSpPr>
          <p:nvPr/>
        </p:nvGrpSpPr>
        <p:grpSpPr bwMode="auto">
          <a:xfrm>
            <a:off x="2730454" y="5077803"/>
            <a:ext cx="915987" cy="841375"/>
            <a:chOff x="340" y="2781"/>
            <a:chExt cx="577" cy="530"/>
          </a:xfrm>
        </p:grpSpPr>
        <p:grpSp>
          <p:nvGrpSpPr>
            <p:cNvPr id="119" name="Group 56">
              <a:extLst>
                <a:ext uri="{FF2B5EF4-FFF2-40B4-BE49-F238E27FC236}">
                  <a16:creationId xmlns:a16="http://schemas.microsoft.com/office/drawing/2014/main" id="{AC140FCB-3462-4546-9DE0-D7CD70082F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4" y="2781"/>
              <a:ext cx="373" cy="530"/>
              <a:chOff x="703" y="2781"/>
              <a:chExt cx="214" cy="530"/>
            </a:xfrm>
          </p:grpSpPr>
          <p:sp>
            <p:nvSpPr>
              <p:cNvPr id="121" name="Text Box 87">
                <a:extLst>
                  <a:ext uri="{FF2B5EF4-FFF2-40B4-BE49-F238E27FC236}">
                    <a16:creationId xmlns:a16="http://schemas.microsoft.com/office/drawing/2014/main" id="{79C95FB0-6265-8148-8C3E-80FD3B779D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3" y="2781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ــ ٦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22" name="Line 35">
                <a:extLst>
                  <a:ext uri="{FF2B5EF4-FFF2-40B4-BE49-F238E27FC236}">
                    <a16:creationId xmlns:a16="http://schemas.microsoft.com/office/drawing/2014/main" id="{BA996CA3-464D-9343-B54C-8EE3522839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2" y="3023"/>
                <a:ext cx="19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23" name="Text Box 87">
                <a:extLst>
                  <a:ext uri="{FF2B5EF4-FFF2-40B4-BE49-F238E27FC236}">
                    <a16:creationId xmlns:a16="http://schemas.microsoft.com/office/drawing/2014/main" id="{18CC7D73-6A0D-4E48-9286-F34B67B0B3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3" y="3023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١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20" name="Text Box 87">
              <a:extLst>
                <a:ext uri="{FF2B5EF4-FFF2-40B4-BE49-F238E27FC236}">
                  <a16:creationId xmlns:a16="http://schemas.microsoft.com/office/drawing/2014/main" id="{B77342C7-C233-E945-8CB8-9C63D7F4F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" y="2872"/>
              <a:ext cx="2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sp>
        <p:nvSpPr>
          <p:cNvPr id="124" name="Text Box 87">
            <a:extLst>
              <a:ext uri="{FF2B5EF4-FFF2-40B4-BE49-F238E27FC236}">
                <a16:creationId xmlns:a16="http://schemas.microsoft.com/office/drawing/2014/main" id="{02B2DC70-0B30-584C-B983-E99378B1C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779" y="5222265"/>
            <a:ext cx="623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ــ ٦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pic>
        <p:nvPicPr>
          <p:cNvPr id="125" name="Picture 40">
            <a:extLst>
              <a:ext uri="{FF2B5EF4-FFF2-40B4-BE49-F238E27FC236}">
                <a16:creationId xmlns:a16="http://schemas.microsoft.com/office/drawing/2014/main" id="{FA9DAFAA-4974-814B-8662-D4B373F9E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591" y="3155340"/>
            <a:ext cx="352583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41">
            <a:extLst>
              <a:ext uri="{FF2B5EF4-FFF2-40B4-BE49-F238E27FC236}">
                <a16:creationId xmlns:a16="http://schemas.microsoft.com/office/drawing/2014/main" id="{8283DB76-7462-C54D-957A-BE0E91EC1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16" y="3191853"/>
            <a:ext cx="35988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Rectangle 39">
            <a:extLst>
              <a:ext uri="{FF2B5EF4-FFF2-40B4-BE49-F238E27FC236}">
                <a16:creationId xmlns:a16="http://schemas.microsoft.com/office/drawing/2014/main" id="{74FF0D29-78F4-CF47-A143-74559701D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1191" y="3242653"/>
            <a:ext cx="1419225" cy="1081087"/>
          </a:xfrm>
          <a:prstGeom prst="rect">
            <a:avLst/>
          </a:prstGeom>
          <a:solidFill>
            <a:srgbClr val="FF0000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11893"/>
              </a:solidFill>
            </a:endParaRPr>
          </a:p>
        </p:txBody>
      </p:sp>
      <p:sp>
        <p:nvSpPr>
          <p:cNvPr id="128" name="Text Box 87">
            <a:extLst>
              <a:ext uri="{FF2B5EF4-FFF2-40B4-BE49-F238E27FC236}">
                <a16:creationId xmlns:a16="http://schemas.microsoft.com/office/drawing/2014/main" id="{AD24C0AD-42AF-A646-8CC7-23BF97812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3154" y="5222265"/>
            <a:ext cx="1668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معدل التغير =</a:t>
            </a:r>
            <a:endParaRPr lang="en-US" altLang="ar-S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29" name="Group 43">
            <a:extLst>
              <a:ext uri="{FF2B5EF4-FFF2-40B4-BE49-F238E27FC236}">
                <a16:creationId xmlns:a16="http://schemas.microsoft.com/office/drawing/2014/main" id="{6DCC6C1F-2E9F-C94A-95B3-D68017866AA6}"/>
              </a:ext>
            </a:extLst>
          </p:cNvPr>
          <p:cNvGrpSpPr>
            <a:grpSpLocks/>
          </p:cNvGrpSpPr>
          <p:nvPr/>
        </p:nvGrpSpPr>
        <p:grpSpPr bwMode="auto">
          <a:xfrm>
            <a:off x="7843791" y="4992078"/>
            <a:ext cx="1368425" cy="936625"/>
            <a:chOff x="816" y="3217"/>
            <a:chExt cx="862" cy="590"/>
          </a:xfrm>
        </p:grpSpPr>
        <p:grpSp>
          <p:nvGrpSpPr>
            <p:cNvPr id="130" name="Group 44">
              <a:extLst>
                <a:ext uri="{FF2B5EF4-FFF2-40B4-BE49-F238E27FC236}">
                  <a16:creationId xmlns:a16="http://schemas.microsoft.com/office/drawing/2014/main" id="{F24040E1-5A51-9E48-A6F9-3F0EFA28C9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0" y="3217"/>
              <a:ext cx="658" cy="590"/>
              <a:chOff x="317" y="2500"/>
              <a:chExt cx="1270" cy="590"/>
            </a:xfrm>
          </p:grpSpPr>
          <p:sp>
            <p:nvSpPr>
              <p:cNvPr id="132" name="Text Box 87">
                <a:extLst>
                  <a:ext uri="{FF2B5EF4-FFF2-40B4-BE49-F238E27FC236}">
                    <a16:creationId xmlns:a16="http://schemas.microsoft.com/office/drawing/2014/main" id="{4C2A7DF7-A64B-3342-B63C-90383CB116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٣ ــ  ٢</a:t>
                </a:r>
                <a:endParaRPr lang="en-US" altLang="ar-SA" sz="2800" b="1" baseline="-25000">
                  <a:solidFill>
                    <a:srgbClr val="011893"/>
                  </a:solidFill>
                </a:endParaRPr>
              </a:p>
            </p:txBody>
          </p:sp>
          <p:sp>
            <p:nvSpPr>
              <p:cNvPr id="133" name="Line 46">
                <a:extLst>
                  <a:ext uri="{FF2B5EF4-FFF2-40B4-BE49-F238E27FC236}">
                    <a16:creationId xmlns:a16="http://schemas.microsoft.com/office/drawing/2014/main" id="{B14F7051-CA1E-8B4F-8340-18E688D65E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34" name="Text Box 87">
                <a:extLst>
                  <a:ext uri="{FF2B5EF4-FFF2-40B4-BE49-F238E27FC236}">
                    <a16:creationId xmlns:a16="http://schemas.microsoft.com/office/drawing/2014/main" id="{56C15A6D-A671-AC43-B90D-E54266743F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١٠ ــ ٥</a:t>
                </a:r>
                <a:endParaRPr lang="en-US" altLang="ar-SA" sz="2800" b="1" baseline="-25000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31" name="Text Box 87">
              <a:extLst>
                <a:ext uri="{FF2B5EF4-FFF2-40B4-BE49-F238E27FC236}">
                  <a16:creationId xmlns:a16="http://schemas.microsoft.com/office/drawing/2014/main" id="{9AB646FC-3087-8B40-A34F-668FBF6F57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3362"/>
              <a:ext cx="2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grpSp>
        <p:nvGrpSpPr>
          <p:cNvPr id="135" name="Group 58">
            <a:extLst>
              <a:ext uri="{FF2B5EF4-FFF2-40B4-BE49-F238E27FC236}">
                <a16:creationId xmlns:a16="http://schemas.microsoft.com/office/drawing/2014/main" id="{B7469D39-A437-4A48-8F5C-DD944BF061F5}"/>
              </a:ext>
            </a:extLst>
          </p:cNvPr>
          <p:cNvGrpSpPr>
            <a:grpSpLocks/>
          </p:cNvGrpSpPr>
          <p:nvPr/>
        </p:nvGrpSpPr>
        <p:grpSpPr bwMode="auto">
          <a:xfrm>
            <a:off x="7519941" y="5077803"/>
            <a:ext cx="339725" cy="841375"/>
            <a:chOff x="3560" y="2781"/>
            <a:chExt cx="214" cy="530"/>
          </a:xfrm>
        </p:grpSpPr>
        <p:sp>
          <p:nvSpPr>
            <p:cNvPr id="136" name="Text Box 87">
              <a:extLst>
                <a:ext uri="{FF2B5EF4-FFF2-40B4-BE49-F238E27FC236}">
                  <a16:creationId xmlns:a16="http://schemas.microsoft.com/office/drawing/2014/main" id="{D4CE0F2F-B8B9-B544-BBB0-218363709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2781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١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  <p:sp>
          <p:nvSpPr>
            <p:cNvPr id="137" name="Line 51">
              <a:extLst>
                <a:ext uri="{FF2B5EF4-FFF2-40B4-BE49-F238E27FC236}">
                  <a16:creationId xmlns:a16="http://schemas.microsoft.com/office/drawing/2014/main" id="{AF9D6A81-F9D9-F748-80A6-6F6C5EE0FF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9" y="3023"/>
              <a:ext cx="1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8" name="Text Box 87">
              <a:extLst>
                <a:ext uri="{FF2B5EF4-FFF2-40B4-BE49-F238E27FC236}">
                  <a16:creationId xmlns:a16="http://schemas.microsoft.com/office/drawing/2014/main" id="{CAAAB7A0-524C-EA4B-9BF9-C6ABE8A560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0" y="3023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٥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</p:grpSp>
      <p:sp>
        <p:nvSpPr>
          <p:cNvPr id="139" name="Rectangle 55">
            <a:extLst>
              <a:ext uri="{FF2B5EF4-FFF2-40B4-BE49-F238E27FC236}">
                <a16:creationId xmlns:a16="http://schemas.microsoft.com/office/drawing/2014/main" id="{278A8A07-9E32-0742-9359-6B363C382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04" y="3277578"/>
            <a:ext cx="1346200" cy="1081087"/>
          </a:xfrm>
          <a:prstGeom prst="rect">
            <a:avLst/>
          </a:prstGeom>
          <a:solidFill>
            <a:srgbClr val="FF0000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11893"/>
              </a:solidFill>
            </a:endParaRPr>
          </a:p>
        </p:txBody>
      </p:sp>
      <p:sp>
        <p:nvSpPr>
          <p:cNvPr id="140" name="مربع نص 32">
            <a:extLst>
              <a:ext uri="{FF2B5EF4-FFF2-40B4-BE49-F238E27FC236}">
                <a16:creationId xmlns:a16="http://schemas.microsoft.com/office/drawing/2014/main" id="{CC5F1421-CDB0-BE4F-B9C8-3BB154FF0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331" y="1387659"/>
            <a:ext cx="1593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11893"/>
                </a:solidFill>
              </a:rPr>
              <a:t>٨١صـ ١٠-١١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8A408E9-DA8C-C24E-89F4-B49741D5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249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863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24" grpId="0"/>
      <p:bldP spid="127" grpId="0" animBg="1"/>
      <p:bldP spid="128" grpId="0"/>
      <p:bldP spid="1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446755" y="57369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sp>
        <p:nvSpPr>
          <p:cNvPr id="110" name="Rectangle 2">
            <a:extLst>
              <a:ext uri="{FF2B5EF4-FFF2-40B4-BE49-F238E27FC236}">
                <a16:creationId xmlns:a16="http://schemas.microsoft.com/office/drawing/2014/main" id="{3DB38AA6-D7A6-B34E-B2F7-48EFC220C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5621" y="956612"/>
            <a:ext cx="8459788" cy="898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أوجد المعدل السنوي للتغير في عدد سكان المدينة المنورة من عام ١٤٣١ هـ إلى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١٤٣٨ هـ ؟ وفسر معناه .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DF43E7C3-2A41-244A-9E18-A8640FC0B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408" y="2617215"/>
            <a:ext cx="2052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المعدل السنوي =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grpSp>
        <p:nvGrpSpPr>
          <p:cNvPr id="112" name="Group 34">
            <a:extLst>
              <a:ext uri="{FF2B5EF4-FFF2-40B4-BE49-F238E27FC236}">
                <a16:creationId xmlns:a16="http://schemas.microsoft.com/office/drawing/2014/main" id="{6859B02B-130B-EC47-9277-862E55339C70}"/>
              </a:ext>
            </a:extLst>
          </p:cNvPr>
          <p:cNvGrpSpPr>
            <a:grpSpLocks/>
          </p:cNvGrpSpPr>
          <p:nvPr/>
        </p:nvGrpSpPr>
        <p:grpSpPr bwMode="auto">
          <a:xfrm>
            <a:off x="5364570" y="2375915"/>
            <a:ext cx="5762625" cy="947738"/>
            <a:chOff x="-471" y="2493"/>
            <a:chExt cx="2863" cy="597"/>
          </a:xfrm>
        </p:grpSpPr>
        <p:sp>
          <p:nvSpPr>
            <p:cNvPr id="113" name="Text Box 87">
              <a:extLst>
                <a:ext uri="{FF2B5EF4-FFF2-40B4-BE49-F238E27FC236}">
                  <a16:creationId xmlns:a16="http://schemas.microsoft.com/office/drawing/2014/main" id="{F15FE52F-3E92-1B49-9D52-C575BD156D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71" y="2493"/>
              <a:ext cx="2863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dirty="0">
                  <a:solidFill>
                    <a:srgbClr val="011893"/>
                  </a:solidFill>
                </a:rPr>
                <a:t>٢٣٥٥٢٣٣٦</a:t>
              </a:r>
              <a:r>
                <a:rPr lang="ar-SA" altLang="ar-SA" sz="2400" b="1" dirty="0">
                  <a:solidFill>
                    <a:srgbClr val="011893"/>
                  </a:solidFill>
                </a:rPr>
                <a:t>ــ </a:t>
              </a:r>
              <a:r>
                <a:rPr lang="ar-SA" altLang="ar-SA" sz="2400" dirty="0">
                  <a:solidFill>
                    <a:srgbClr val="011893"/>
                  </a:solidFill>
                </a:rPr>
                <a:t>٢٧١٣٦٩٧٧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ar-SA" sz="2800" b="1" baseline="-25000" dirty="0">
                <a:solidFill>
                  <a:srgbClr val="011893"/>
                </a:solidFill>
              </a:endParaRPr>
            </a:p>
          </p:txBody>
        </p:sp>
        <p:sp>
          <p:nvSpPr>
            <p:cNvPr id="114" name="Line 36">
              <a:extLst>
                <a:ext uri="{FF2B5EF4-FFF2-40B4-BE49-F238E27FC236}">
                  <a16:creationId xmlns:a16="http://schemas.microsoft.com/office/drawing/2014/main" id="{D37BFFEE-1C7D-7844-BA85-A2CFBF6209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795"/>
              <a:ext cx="1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15" name="Text Box 87">
              <a:extLst>
                <a:ext uri="{FF2B5EF4-FFF2-40B4-BE49-F238E27FC236}">
                  <a16:creationId xmlns:a16="http://schemas.microsoft.com/office/drawing/2014/main" id="{D5E97B7B-37AA-7341-8803-9A487F75F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802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١٤٣٨ ــ ١٤٣١</a:t>
              </a:r>
              <a:endParaRPr lang="en-US" altLang="ar-SA" sz="2800" b="1" baseline="-25000">
                <a:solidFill>
                  <a:srgbClr val="011893"/>
                </a:solidFill>
              </a:endParaRPr>
            </a:p>
          </p:txBody>
        </p:sp>
      </p:grpSp>
      <p:grpSp>
        <p:nvGrpSpPr>
          <p:cNvPr id="116" name="Group 54">
            <a:extLst>
              <a:ext uri="{FF2B5EF4-FFF2-40B4-BE49-F238E27FC236}">
                <a16:creationId xmlns:a16="http://schemas.microsoft.com/office/drawing/2014/main" id="{03B596E0-2FE5-F74F-9345-FCC818C2EECA}"/>
              </a:ext>
            </a:extLst>
          </p:cNvPr>
          <p:cNvGrpSpPr>
            <a:grpSpLocks/>
          </p:cNvGrpSpPr>
          <p:nvPr/>
        </p:nvGrpSpPr>
        <p:grpSpPr bwMode="auto">
          <a:xfrm>
            <a:off x="7993470" y="3409378"/>
            <a:ext cx="1922463" cy="936625"/>
            <a:chOff x="3424" y="2137"/>
            <a:chExt cx="1211" cy="590"/>
          </a:xfrm>
        </p:grpSpPr>
        <p:sp>
          <p:nvSpPr>
            <p:cNvPr id="117" name="Text Box 87">
              <a:extLst>
                <a:ext uri="{FF2B5EF4-FFF2-40B4-BE49-F238E27FC236}">
                  <a16:creationId xmlns:a16="http://schemas.microsoft.com/office/drawing/2014/main" id="{E7418E32-F42A-C340-A299-0596E180B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5" y="2287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  <p:grpSp>
          <p:nvGrpSpPr>
            <p:cNvPr id="118" name="Group 39">
              <a:extLst>
                <a:ext uri="{FF2B5EF4-FFF2-40B4-BE49-F238E27FC236}">
                  <a16:creationId xmlns:a16="http://schemas.microsoft.com/office/drawing/2014/main" id="{199D7673-A391-6D4B-B7D9-A706FCFA05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4" y="2137"/>
              <a:ext cx="953" cy="590"/>
              <a:chOff x="63" y="2500"/>
              <a:chExt cx="1524" cy="590"/>
            </a:xfrm>
          </p:grpSpPr>
          <p:sp>
            <p:nvSpPr>
              <p:cNvPr id="119" name="Text Box 87">
                <a:extLst>
                  <a:ext uri="{FF2B5EF4-FFF2-40B4-BE49-F238E27FC236}">
                    <a16:creationId xmlns:a16="http://schemas.microsoft.com/office/drawing/2014/main" id="{17CBFFE5-C607-3348-B2FF-A5FEE1AAB3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" y="2500"/>
                <a:ext cx="152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٥٤١٥٣٥٩</a:t>
                </a:r>
                <a:endParaRPr lang="en-US" altLang="ar-SA" sz="2800" b="1" baseline="-25000">
                  <a:solidFill>
                    <a:srgbClr val="011893"/>
                  </a:solidFill>
                </a:endParaRPr>
              </a:p>
            </p:txBody>
          </p:sp>
          <p:sp>
            <p:nvSpPr>
              <p:cNvPr id="120" name="Line 41">
                <a:extLst>
                  <a:ext uri="{FF2B5EF4-FFF2-40B4-BE49-F238E27FC236}">
                    <a16:creationId xmlns:a16="http://schemas.microsoft.com/office/drawing/2014/main" id="{733D46C4-55E7-E34E-964B-CABB843097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21" name="Text Box 87">
                <a:extLst>
                  <a:ext uri="{FF2B5EF4-FFF2-40B4-BE49-F238E27FC236}">
                    <a16:creationId xmlns:a16="http://schemas.microsoft.com/office/drawing/2014/main" id="{8C8BD7BE-3005-7E43-BBE2-B086D194F9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٧</a:t>
                </a:r>
                <a:endParaRPr lang="en-US" altLang="ar-SA" sz="2800" b="1" baseline="-25000">
                  <a:solidFill>
                    <a:srgbClr val="011893"/>
                  </a:solidFill>
                </a:endParaRPr>
              </a:p>
            </p:txBody>
          </p:sp>
        </p:grpSp>
      </p:grpSp>
      <p:grpSp>
        <p:nvGrpSpPr>
          <p:cNvPr id="122" name="Group 53">
            <a:extLst>
              <a:ext uri="{FF2B5EF4-FFF2-40B4-BE49-F238E27FC236}">
                <a16:creationId xmlns:a16="http://schemas.microsoft.com/office/drawing/2014/main" id="{E5918F12-51BE-F44C-84D2-A6CC15D15E64}"/>
              </a:ext>
            </a:extLst>
          </p:cNvPr>
          <p:cNvGrpSpPr>
            <a:grpSpLocks/>
          </p:cNvGrpSpPr>
          <p:nvPr/>
        </p:nvGrpSpPr>
        <p:grpSpPr bwMode="auto">
          <a:xfrm>
            <a:off x="7706133" y="4488878"/>
            <a:ext cx="2209800" cy="936625"/>
            <a:chOff x="3243" y="2817"/>
            <a:chExt cx="1392" cy="590"/>
          </a:xfrm>
        </p:grpSpPr>
        <p:sp>
          <p:nvSpPr>
            <p:cNvPr id="123" name="Text Box 87">
              <a:extLst>
                <a:ext uri="{FF2B5EF4-FFF2-40B4-BE49-F238E27FC236}">
                  <a16:creationId xmlns:a16="http://schemas.microsoft.com/office/drawing/2014/main" id="{1E5999E3-900B-6842-8349-38B5FF021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5" y="2967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  <p:grpSp>
          <p:nvGrpSpPr>
            <p:cNvPr id="124" name="Group 49">
              <a:extLst>
                <a:ext uri="{FF2B5EF4-FFF2-40B4-BE49-F238E27FC236}">
                  <a16:creationId xmlns:a16="http://schemas.microsoft.com/office/drawing/2014/main" id="{AD01DF5B-7E27-4A48-8084-9BF842FCD5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3" y="2817"/>
              <a:ext cx="1134" cy="590"/>
              <a:chOff x="-227" y="2500"/>
              <a:chExt cx="1814" cy="590"/>
            </a:xfrm>
          </p:grpSpPr>
          <p:sp>
            <p:nvSpPr>
              <p:cNvPr id="125" name="Text Box 87">
                <a:extLst>
                  <a:ext uri="{FF2B5EF4-FFF2-40B4-BE49-F238E27FC236}">
                    <a16:creationId xmlns:a16="http://schemas.microsoft.com/office/drawing/2014/main" id="{D511367C-ADA5-2941-9BD0-6D78B29B97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27" y="2500"/>
                <a:ext cx="181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٧٧٣٦٢٢.٧١</a:t>
                </a:r>
                <a:endParaRPr lang="en-US" altLang="ar-SA" sz="2800" b="1" baseline="-25000">
                  <a:solidFill>
                    <a:srgbClr val="011893"/>
                  </a:solidFill>
                </a:endParaRPr>
              </a:p>
            </p:txBody>
          </p:sp>
          <p:sp>
            <p:nvSpPr>
              <p:cNvPr id="126" name="Line 51">
                <a:extLst>
                  <a:ext uri="{FF2B5EF4-FFF2-40B4-BE49-F238E27FC236}">
                    <a16:creationId xmlns:a16="http://schemas.microsoft.com/office/drawing/2014/main" id="{502F3008-F635-2543-8200-E04BF5FFFE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27" name="Text Box 87">
                <a:extLst>
                  <a:ext uri="{FF2B5EF4-FFF2-40B4-BE49-F238E27FC236}">
                    <a16:creationId xmlns:a16="http://schemas.microsoft.com/office/drawing/2014/main" id="{8B68AA22-21E1-6B4E-875E-2DC1B5E49D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١</a:t>
                </a:r>
                <a:endParaRPr lang="en-US" altLang="ar-SA" sz="2800" b="1" baseline="-25000">
                  <a:solidFill>
                    <a:srgbClr val="011893"/>
                  </a:solidFill>
                </a:endParaRPr>
              </a:p>
            </p:txBody>
          </p:sp>
        </p:grpSp>
      </p:grpSp>
      <p:sp>
        <p:nvSpPr>
          <p:cNvPr id="128" name="Text Box 87">
            <a:extLst>
              <a:ext uri="{FF2B5EF4-FFF2-40B4-BE49-F238E27FC236}">
                <a16:creationId xmlns:a16="http://schemas.microsoft.com/office/drawing/2014/main" id="{3CBAED10-C4FF-584E-99B4-D40E7EAAD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982" y="5342722"/>
            <a:ext cx="70215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 </a:t>
            </a:r>
            <a:r>
              <a:rPr lang="ar-SA" altLang="ar-SA" sz="2400" b="1" dirty="0">
                <a:solidFill>
                  <a:srgbClr val="00B050"/>
                </a:solidFill>
              </a:rPr>
              <a:t>يزيد عدد سكان المدينة المنورة ٧٧٣٦٢٢.٧١</a:t>
            </a:r>
            <a:endParaRPr lang="en-US" altLang="ar-SA" sz="2800" b="1" baseline="-25000" dirty="0">
              <a:solidFill>
                <a:srgbClr val="00B05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 شخص كل سنة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pic>
        <p:nvPicPr>
          <p:cNvPr id="129" name="Picture 56">
            <a:extLst>
              <a:ext uri="{FF2B5EF4-FFF2-40B4-BE49-F238E27FC236}">
                <a16:creationId xmlns:a16="http://schemas.microsoft.com/office/drawing/2014/main" id="{C2FF1144-CF34-D046-BEB0-EB18DC4E6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45" y="2979165"/>
            <a:ext cx="3744913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مربع نص 22">
            <a:extLst>
              <a:ext uri="{FF2B5EF4-FFF2-40B4-BE49-F238E27FC236}">
                <a16:creationId xmlns:a16="http://schemas.microsoft.com/office/drawing/2014/main" id="{4A9366A3-9057-8D46-863D-E7FF81C5F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041" y="2123137"/>
            <a:ext cx="1160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11893"/>
                </a:solidFill>
              </a:rPr>
              <a:t>٨١صـ ١٢</a:t>
            </a:r>
          </a:p>
        </p:txBody>
      </p:sp>
      <p:sp>
        <p:nvSpPr>
          <p:cNvPr id="131" name="مستطيل 130">
            <a:extLst>
              <a:ext uri="{FF2B5EF4-FFF2-40B4-BE49-F238E27FC236}">
                <a16:creationId xmlns:a16="http://schemas.microsoft.com/office/drawing/2014/main" id="{36C56703-932B-4446-B233-03E46C6CBCF1}"/>
              </a:ext>
            </a:extLst>
          </p:cNvPr>
          <p:cNvSpPr/>
          <p:nvPr/>
        </p:nvSpPr>
        <p:spPr>
          <a:xfrm>
            <a:off x="5724933" y="3564953"/>
            <a:ext cx="936625" cy="53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SA" dirty="0">
                <a:solidFill>
                  <a:srgbClr val="011893"/>
                </a:solidFill>
              </a:rPr>
              <a:t>١٤٣١</a:t>
            </a:r>
          </a:p>
        </p:txBody>
      </p:sp>
      <p:sp>
        <p:nvSpPr>
          <p:cNvPr id="132" name="مستطيل 131">
            <a:extLst>
              <a:ext uri="{FF2B5EF4-FFF2-40B4-BE49-F238E27FC236}">
                <a16:creationId xmlns:a16="http://schemas.microsoft.com/office/drawing/2014/main" id="{68629B50-8A20-DD43-9870-E145357A1D4C}"/>
              </a:ext>
            </a:extLst>
          </p:cNvPr>
          <p:cNvSpPr/>
          <p:nvPr/>
        </p:nvSpPr>
        <p:spPr>
          <a:xfrm>
            <a:off x="5724933" y="4066603"/>
            <a:ext cx="936625" cy="53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SA" dirty="0">
                <a:solidFill>
                  <a:srgbClr val="011893"/>
                </a:solidFill>
              </a:rPr>
              <a:t>١٤٣٨</a:t>
            </a:r>
          </a:p>
        </p:txBody>
      </p:sp>
      <p:sp>
        <p:nvSpPr>
          <p:cNvPr id="133" name="مستطيل 132">
            <a:extLst>
              <a:ext uri="{FF2B5EF4-FFF2-40B4-BE49-F238E27FC236}">
                <a16:creationId xmlns:a16="http://schemas.microsoft.com/office/drawing/2014/main" id="{5425B3D4-3F6B-3441-881E-CEB65A13CEA7}"/>
              </a:ext>
            </a:extLst>
          </p:cNvPr>
          <p:cNvSpPr/>
          <p:nvPr/>
        </p:nvSpPr>
        <p:spPr>
          <a:xfrm>
            <a:off x="3097620" y="3564953"/>
            <a:ext cx="2519363" cy="466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SA" dirty="0">
                <a:solidFill>
                  <a:schemeClr val="tx1"/>
                </a:solidFill>
              </a:rPr>
              <a:t>٢٧١٣٦٩٧٧</a:t>
            </a:r>
          </a:p>
        </p:txBody>
      </p:sp>
      <p:sp>
        <p:nvSpPr>
          <p:cNvPr id="134" name="مستطيل 133">
            <a:extLst>
              <a:ext uri="{FF2B5EF4-FFF2-40B4-BE49-F238E27FC236}">
                <a16:creationId xmlns:a16="http://schemas.microsoft.com/office/drawing/2014/main" id="{5308CF76-FD1A-C343-BAB6-196D57D2909B}"/>
              </a:ext>
            </a:extLst>
          </p:cNvPr>
          <p:cNvSpPr/>
          <p:nvPr/>
        </p:nvSpPr>
        <p:spPr>
          <a:xfrm>
            <a:off x="3097620" y="4055490"/>
            <a:ext cx="2519363" cy="466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SA" dirty="0">
                <a:solidFill>
                  <a:schemeClr val="tx1"/>
                </a:solidFill>
              </a:rPr>
              <a:t>٢٣٥٥٢٣٣٦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B570EC4-3CBB-9747-9F1B-6C9DC31BA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250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675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/>
      <p:bldP spid="1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446755" y="57369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</a:t>
            </a:r>
          </a:p>
        </p:txBody>
      </p:sp>
      <p:sp>
        <p:nvSpPr>
          <p:cNvPr id="109" name="Rectangle 2">
            <a:extLst>
              <a:ext uri="{FF2B5EF4-FFF2-40B4-BE49-F238E27FC236}">
                <a16:creationId xmlns:a16="http://schemas.microsoft.com/office/drawing/2014/main" id="{D0614B43-B772-BE44-9DD6-587DB100D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536" y="774209"/>
            <a:ext cx="6156325" cy="719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حدد إذا كانت كل دالة فيما يأتي خطية أم لا . وفسر إجابتك .</a:t>
            </a:r>
            <a:endParaRPr lang="en-US" altLang="ar-SA" sz="2400" b="1"/>
          </a:p>
        </p:txBody>
      </p:sp>
      <p:pic>
        <p:nvPicPr>
          <p:cNvPr id="111" name="Picture 96">
            <a:extLst>
              <a:ext uri="{FF2B5EF4-FFF2-40B4-BE49-F238E27FC236}">
                <a16:creationId xmlns:a16="http://schemas.microsoft.com/office/drawing/2014/main" id="{1B46D9F6-4CEA-2345-9FC0-A45CCB0F2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753" y="2683361"/>
            <a:ext cx="41402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Text Box 87">
            <a:extLst>
              <a:ext uri="{FF2B5EF4-FFF2-40B4-BE49-F238E27FC236}">
                <a16:creationId xmlns:a16="http://schemas.microsoft.com/office/drawing/2014/main" id="{45726DB6-3A06-6647-B041-E0614DDFD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2790" y="235792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+ ٢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FC2A9253-E71B-BC4B-8852-EC67D9F5C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3490" y="2357923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+ ٢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672983A9-0EE4-2C44-A536-53E926BAA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4340" y="2391261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+ ٢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D8DEFE77-9C64-EF41-BD46-1930B594B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665" y="2391261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+ ١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F67E2F02-8450-EA43-B488-F74786E5B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240" y="1803886"/>
            <a:ext cx="2954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قيم </a:t>
            </a:r>
            <a:r>
              <a:rPr lang="ar-SA" altLang="ar-SA" sz="2400" b="1" dirty="0" err="1">
                <a:solidFill>
                  <a:srgbClr val="011893"/>
                </a:solidFill>
              </a:rPr>
              <a:t>س</a:t>
            </a:r>
            <a:r>
              <a:rPr lang="ar-SA" altLang="ar-SA" sz="2400" b="1" dirty="0">
                <a:solidFill>
                  <a:srgbClr val="011893"/>
                </a:solidFill>
              </a:rPr>
              <a:t> لا تتغير بمقدار ثابت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F66A463B-D2F2-1649-B7E8-DAAA4412D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303" y="4607411"/>
            <a:ext cx="298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قيم ص تتغير بمقدار ثابت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9874A3C2-B11C-FF45-94DC-F48C1B59D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303" y="5297973"/>
            <a:ext cx="251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أي أن الدالة </a:t>
            </a:r>
            <a:r>
              <a:rPr lang="ar-SA" altLang="ar-SA" sz="2400" b="1" dirty="0" err="1">
                <a:solidFill>
                  <a:srgbClr val="011893"/>
                </a:solidFill>
              </a:rPr>
              <a:t>غيرخطية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19" name="Text Box 87">
            <a:extLst>
              <a:ext uri="{FF2B5EF4-FFF2-40B4-BE49-F238E27FC236}">
                <a16:creationId xmlns:a16="http://schemas.microsoft.com/office/drawing/2014/main" id="{D64A5E3F-C9B2-4242-B6BD-CF1EEF9F3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265" y="3831123"/>
            <a:ext cx="712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+ ٣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F75BB779-20D5-6D42-8D25-FC65C1EFA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6328" y="3818423"/>
            <a:ext cx="639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+ ٣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726077AA-50F5-EF4F-8A9C-895F6AA03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4003" y="3859698"/>
            <a:ext cx="646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+ ٣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22" name="Text Box 87">
            <a:extLst>
              <a:ext uri="{FF2B5EF4-FFF2-40B4-BE49-F238E27FC236}">
                <a16:creationId xmlns:a16="http://schemas.microsoft.com/office/drawing/2014/main" id="{57B08B95-AB6D-674F-9724-BF0475EF6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828" y="3859698"/>
            <a:ext cx="617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chemeClr val="accent2"/>
                </a:solidFill>
              </a:rPr>
              <a:t>+ ٣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23" name="مربع نص 31">
            <a:extLst>
              <a:ext uri="{FF2B5EF4-FFF2-40B4-BE49-F238E27FC236}">
                <a16:creationId xmlns:a16="http://schemas.microsoft.com/office/drawing/2014/main" id="{B47D7907-D3E6-B045-B887-C7A931479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706" y="1273245"/>
            <a:ext cx="1160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11893"/>
                </a:solidFill>
              </a:rPr>
              <a:t>٨١صـ ١٣</a:t>
            </a:r>
          </a:p>
        </p:txBody>
      </p:sp>
      <p:grpSp>
        <p:nvGrpSpPr>
          <p:cNvPr id="124" name="Group 4">
            <a:extLst>
              <a:ext uri="{FF2B5EF4-FFF2-40B4-BE49-F238E27FC236}">
                <a16:creationId xmlns:a16="http://schemas.microsoft.com/office/drawing/2014/main" id="{CC0395E7-5E91-9C4C-8762-36978684DB8D}"/>
              </a:ext>
            </a:extLst>
          </p:cNvPr>
          <p:cNvGrpSpPr>
            <a:grpSpLocks/>
          </p:cNvGrpSpPr>
          <p:nvPr/>
        </p:nvGrpSpPr>
        <p:grpSpPr bwMode="auto">
          <a:xfrm>
            <a:off x="4867375" y="1909832"/>
            <a:ext cx="1979612" cy="936625"/>
            <a:chOff x="4400" y="1502"/>
            <a:chExt cx="1247" cy="590"/>
          </a:xfrm>
        </p:grpSpPr>
        <p:grpSp>
          <p:nvGrpSpPr>
            <p:cNvPr id="125" name="Group 5">
              <a:extLst>
                <a:ext uri="{FF2B5EF4-FFF2-40B4-BE49-F238E27FC236}">
                  <a16:creationId xmlns:a16="http://schemas.microsoft.com/office/drawing/2014/main" id="{414FD485-4E31-2946-B98E-E993D28342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1" y="1502"/>
              <a:ext cx="1066" cy="590"/>
              <a:chOff x="317" y="2500"/>
              <a:chExt cx="1270" cy="590"/>
            </a:xfrm>
          </p:grpSpPr>
          <p:sp>
            <p:nvSpPr>
              <p:cNvPr id="127" name="Text Box 87">
                <a:extLst>
                  <a:ext uri="{FF2B5EF4-FFF2-40B4-BE49-F238E27FC236}">
                    <a16:creationId xmlns:a16="http://schemas.microsoft.com/office/drawing/2014/main" id="{9657FFB6-A77A-F34A-9C21-E65A32987C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١٤ ــ  ١١</a:t>
                </a:r>
                <a:endParaRPr lang="en-US" altLang="ar-SA" sz="2400" b="1" dirty="0">
                  <a:solidFill>
                    <a:srgbClr val="011893"/>
                  </a:solidFill>
                </a:endParaRPr>
              </a:p>
            </p:txBody>
          </p:sp>
          <p:sp>
            <p:nvSpPr>
              <p:cNvPr id="128" name="Line 7">
                <a:extLst>
                  <a:ext uri="{FF2B5EF4-FFF2-40B4-BE49-F238E27FC236}">
                    <a16:creationId xmlns:a16="http://schemas.microsoft.com/office/drawing/2014/main" id="{C65C7A5E-E39C-9A44-8209-D1E76346EA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9" name="Text Box 87">
                <a:extLst>
                  <a:ext uri="{FF2B5EF4-FFF2-40B4-BE49-F238E27FC236}">
                    <a16:creationId xmlns:a16="http://schemas.microsoft.com/office/drawing/2014/main" id="{10E59287-0461-0D47-960C-67DC79B5F2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-٥ ــ  (-٧)</a:t>
                </a:r>
                <a:endParaRPr lang="en-US" altLang="ar-SA" sz="2400" b="1" dirty="0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26" name="Text Box 87">
              <a:extLst>
                <a:ext uri="{FF2B5EF4-FFF2-40B4-BE49-F238E27FC236}">
                  <a16:creationId xmlns:a16="http://schemas.microsoft.com/office/drawing/2014/main" id="{975A93DB-E276-A148-B2FD-FA1DB37FB6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" y="1652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chemeClr val="accent2"/>
                  </a:solidFill>
                </a:rPr>
                <a:t>=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30" name="Group 10">
            <a:extLst>
              <a:ext uri="{FF2B5EF4-FFF2-40B4-BE49-F238E27FC236}">
                <a16:creationId xmlns:a16="http://schemas.microsoft.com/office/drawing/2014/main" id="{D97FAC0E-89DD-D942-955D-CEA86EEFB352}"/>
              </a:ext>
            </a:extLst>
          </p:cNvPr>
          <p:cNvGrpSpPr>
            <a:grpSpLocks/>
          </p:cNvGrpSpPr>
          <p:nvPr/>
        </p:nvGrpSpPr>
        <p:grpSpPr bwMode="auto">
          <a:xfrm>
            <a:off x="2635350" y="1944757"/>
            <a:ext cx="757237" cy="936625"/>
            <a:chOff x="317" y="2500"/>
            <a:chExt cx="1270" cy="590"/>
          </a:xfrm>
        </p:grpSpPr>
        <p:sp>
          <p:nvSpPr>
            <p:cNvPr id="131" name="Text Box 87">
              <a:extLst>
                <a:ext uri="{FF2B5EF4-FFF2-40B4-BE49-F238E27FC236}">
                  <a16:creationId xmlns:a16="http://schemas.microsoft.com/office/drawing/2014/main" id="{0FD77FFD-803A-0D4B-9ED8-26A1C16FA0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500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6600"/>
                  </a:solidFill>
                </a:rPr>
                <a:t>٣</a:t>
              </a:r>
              <a:endParaRPr lang="en-US" altLang="ar-SA" sz="2400" b="1">
                <a:solidFill>
                  <a:srgbClr val="006600"/>
                </a:solidFill>
              </a:endParaRPr>
            </a:p>
          </p:txBody>
        </p:sp>
        <p:sp>
          <p:nvSpPr>
            <p:cNvPr id="132" name="Line 12">
              <a:extLst>
                <a:ext uri="{FF2B5EF4-FFF2-40B4-BE49-F238E27FC236}">
                  <a16:creationId xmlns:a16="http://schemas.microsoft.com/office/drawing/2014/main" id="{225B341D-6279-1448-90BB-44B921B4EF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795"/>
              <a:ext cx="1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33" name="Text Box 87">
              <a:extLst>
                <a:ext uri="{FF2B5EF4-FFF2-40B4-BE49-F238E27FC236}">
                  <a16:creationId xmlns:a16="http://schemas.microsoft.com/office/drawing/2014/main" id="{6DB30C91-0277-6645-A8ED-CD638E18B5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802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6600"/>
                  </a:solidFill>
                </a:rPr>
                <a:t>٢</a:t>
              </a:r>
              <a:endParaRPr lang="en-US" altLang="ar-SA" sz="24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134" name="Group 81">
            <a:extLst>
              <a:ext uri="{FF2B5EF4-FFF2-40B4-BE49-F238E27FC236}">
                <a16:creationId xmlns:a16="http://schemas.microsoft.com/office/drawing/2014/main" id="{8342C298-FE34-FE41-BFD1-1442E50EB879}"/>
              </a:ext>
            </a:extLst>
          </p:cNvPr>
          <p:cNvGrpSpPr>
            <a:grpSpLocks/>
          </p:cNvGrpSpPr>
          <p:nvPr/>
        </p:nvGrpSpPr>
        <p:grpSpPr bwMode="auto">
          <a:xfrm>
            <a:off x="3398937" y="1933644"/>
            <a:ext cx="1476375" cy="936625"/>
            <a:chOff x="3469" y="1321"/>
            <a:chExt cx="930" cy="590"/>
          </a:xfrm>
        </p:grpSpPr>
        <p:grpSp>
          <p:nvGrpSpPr>
            <p:cNvPr id="135" name="Group 28">
              <a:extLst>
                <a:ext uri="{FF2B5EF4-FFF2-40B4-BE49-F238E27FC236}">
                  <a16:creationId xmlns:a16="http://schemas.microsoft.com/office/drawing/2014/main" id="{8C1E467D-525A-524A-8437-3E1CEEE7C8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1321"/>
              <a:ext cx="703" cy="590"/>
              <a:chOff x="317" y="2500"/>
              <a:chExt cx="1270" cy="590"/>
            </a:xfrm>
          </p:grpSpPr>
          <p:sp>
            <p:nvSpPr>
              <p:cNvPr id="137" name="Text Box 87">
                <a:extLst>
                  <a:ext uri="{FF2B5EF4-FFF2-40B4-BE49-F238E27FC236}">
                    <a16:creationId xmlns:a16="http://schemas.microsoft.com/office/drawing/2014/main" id="{820ACE8C-E550-994F-8F87-1D4192175D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٣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38" name="Line 30">
                <a:extLst>
                  <a:ext uri="{FF2B5EF4-FFF2-40B4-BE49-F238E27FC236}">
                    <a16:creationId xmlns:a16="http://schemas.microsoft.com/office/drawing/2014/main" id="{88CD9327-6861-6746-81A4-CE3B7A8584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9" name="Text Box 87">
                <a:extLst>
                  <a:ext uri="{FF2B5EF4-FFF2-40B4-BE49-F238E27FC236}">
                    <a16:creationId xmlns:a16="http://schemas.microsoft.com/office/drawing/2014/main" id="{F2E87536-F5FB-F445-A54E-402467BEB2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-٥+٧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6" name="Text Box 87">
              <a:extLst>
                <a:ext uri="{FF2B5EF4-FFF2-40B4-BE49-F238E27FC236}">
                  <a16:creationId xmlns:a16="http://schemas.microsoft.com/office/drawing/2014/main" id="{4D10824E-8969-6342-87A0-F4D73919F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9" y="1471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chemeClr val="accent2"/>
                  </a:solidFill>
                </a:rPr>
                <a:t>=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40" name="Group 4">
            <a:extLst>
              <a:ext uri="{FF2B5EF4-FFF2-40B4-BE49-F238E27FC236}">
                <a16:creationId xmlns:a16="http://schemas.microsoft.com/office/drawing/2014/main" id="{CA5908BF-2558-6F45-BD79-A8CDD98371EF}"/>
              </a:ext>
            </a:extLst>
          </p:cNvPr>
          <p:cNvGrpSpPr>
            <a:grpSpLocks/>
          </p:cNvGrpSpPr>
          <p:nvPr/>
        </p:nvGrpSpPr>
        <p:grpSpPr bwMode="auto">
          <a:xfrm>
            <a:off x="4919762" y="3092519"/>
            <a:ext cx="1979613" cy="936625"/>
            <a:chOff x="4400" y="1502"/>
            <a:chExt cx="1247" cy="590"/>
          </a:xfrm>
        </p:grpSpPr>
        <p:grpSp>
          <p:nvGrpSpPr>
            <p:cNvPr id="141" name="Group 5">
              <a:extLst>
                <a:ext uri="{FF2B5EF4-FFF2-40B4-BE49-F238E27FC236}">
                  <a16:creationId xmlns:a16="http://schemas.microsoft.com/office/drawing/2014/main" id="{CF7019FF-B000-B544-9642-CEA6AFC246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1" y="1502"/>
              <a:ext cx="1066" cy="590"/>
              <a:chOff x="317" y="2500"/>
              <a:chExt cx="1270" cy="590"/>
            </a:xfrm>
          </p:grpSpPr>
          <p:sp>
            <p:nvSpPr>
              <p:cNvPr id="143" name="Text Box 87">
                <a:extLst>
                  <a:ext uri="{FF2B5EF4-FFF2-40B4-BE49-F238E27FC236}">
                    <a16:creationId xmlns:a16="http://schemas.microsoft.com/office/drawing/2014/main" id="{94130896-974B-2345-9183-251AB3B3A4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١٧ -١٤</a:t>
                </a:r>
                <a:endParaRPr lang="en-US" altLang="ar-SA" sz="2400" b="1" dirty="0">
                  <a:solidFill>
                    <a:srgbClr val="011893"/>
                  </a:solidFill>
                </a:endParaRPr>
              </a:p>
            </p:txBody>
          </p:sp>
          <p:sp>
            <p:nvSpPr>
              <p:cNvPr id="144" name="Line 7">
                <a:extLst>
                  <a:ext uri="{FF2B5EF4-FFF2-40B4-BE49-F238E27FC236}">
                    <a16:creationId xmlns:a16="http://schemas.microsoft.com/office/drawing/2014/main" id="{53002852-DEE1-414D-862A-14A2F8A44A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45" name="Text Box 87">
                <a:extLst>
                  <a:ext uri="{FF2B5EF4-FFF2-40B4-BE49-F238E27FC236}">
                    <a16:creationId xmlns:a16="http://schemas.microsoft.com/office/drawing/2014/main" id="{5E3ADE53-F5F9-B241-88F6-41DC4D09E7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-٣ ــ ( -٥)</a:t>
                </a:r>
                <a:endParaRPr lang="en-US" altLang="ar-SA" sz="2400" b="1" dirty="0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42" name="Text Box 87">
              <a:extLst>
                <a:ext uri="{FF2B5EF4-FFF2-40B4-BE49-F238E27FC236}">
                  <a16:creationId xmlns:a16="http://schemas.microsoft.com/office/drawing/2014/main" id="{97547077-E983-3E4E-97F9-6267CF1C58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" y="1652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chemeClr val="accent2"/>
                  </a:solidFill>
                </a:rPr>
                <a:t>=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46" name="Group 81">
            <a:extLst>
              <a:ext uri="{FF2B5EF4-FFF2-40B4-BE49-F238E27FC236}">
                <a16:creationId xmlns:a16="http://schemas.microsoft.com/office/drawing/2014/main" id="{52C5A338-CD03-CC49-BD86-4DC0AA52E8EA}"/>
              </a:ext>
            </a:extLst>
          </p:cNvPr>
          <p:cNvGrpSpPr>
            <a:grpSpLocks/>
          </p:cNvGrpSpPr>
          <p:nvPr/>
        </p:nvGrpSpPr>
        <p:grpSpPr bwMode="auto">
          <a:xfrm>
            <a:off x="3492600" y="3103632"/>
            <a:ext cx="1476375" cy="936625"/>
            <a:chOff x="3469" y="1321"/>
            <a:chExt cx="930" cy="590"/>
          </a:xfrm>
        </p:grpSpPr>
        <p:grpSp>
          <p:nvGrpSpPr>
            <p:cNvPr id="147" name="Group 28">
              <a:extLst>
                <a:ext uri="{FF2B5EF4-FFF2-40B4-BE49-F238E27FC236}">
                  <a16:creationId xmlns:a16="http://schemas.microsoft.com/office/drawing/2014/main" id="{1E54EF3F-0311-8749-8AB4-C5B95E6DD3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4" y="1321"/>
              <a:ext cx="715" cy="590"/>
              <a:chOff x="296" y="2500"/>
              <a:chExt cx="1291" cy="590"/>
            </a:xfrm>
          </p:grpSpPr>
          <p:sp>
            <p:nvSpPr>
              <p:cNvPr id="149" name="Text Box 87">
                <a:extLst>
                  <a:ext uri="{FF2B5EF4-FFF2-40B4-BE49-F238E27FC236}">
                    <a16:creationId xmlns:a16="http://schemas.microsoft.com/office/drawing/2014/main" id="{5D16F314-434F-594A-94BB-23AA85B7A5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٣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50" name="Line 30">
                <a:extLst>
                  <a:ext uri="{FF2B5EF4-FFF2-40B4-BE49-F238E27FC236}">
                    <a16:creationId xmlns:a16="http://schemas.microsoft.com/office/drawing/2014/main" id="{7E75BEB8-7F0C-DD48-9221-380DB90204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51" name="Text Box 87">
                <a:extLst>
                  <a:ext uri="{FF2B5EF4-FFF2-40B4-BE49-F238E27FC236}">
                    <a16:creationId xmlns:a16="http://schemas.microsoft.com/office/drawing/2014/main" id="{0FE016A5-2892-5842-BAC4-1537B70A8E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-٣+٥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8" name="Text Box 87">
              <a:extLst>
                <a:ext uri="{FF2B5EF4-FFF2-40B4-BE49-F238E27FC236}">
                  <a16:creationId xmlns:a16="http://schemas.microsoft.com/office/drawing/2014/main" id="{18F8B5AC-397F-9C43-9C6F-D9D10AA657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9" y="1471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chemeClr val="accent2"/>
                  </a:solidFill>
                </a:rPr>
                <a:t>=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52" name="Group 10">
            <a:extLst>
              <a:ext uri="{FF2B5EF4-FFF2-40B4-BE49-F238E27FC236}">
                <a16:creationId xmlns:a16="http://schemas.microsoft.com/office/drawing/2014/main" id="{B5EFF891-597F-7E47-9BEA-6376DCBF16E0}"/>
              </a:ext>
            </a:extLst>
          </p:cNvPr>
          <p:cNvGrpSpPr>
            <a:grpSpLocks/>
          </p:cNvGrpSpPr>
          <p:nvPr/>
        </p:nvGrpSpPr>
        <p:grpSpPr bwMode="auto">
          <a:xfrm>
            <a:off x="2692500" y="3103632"/>
            <a:ext cx="757237" cy="936625"/>
            <a:chOff x="317" y="2500"/>
            <a:chExt cx="1270" cy="590"/>
          </a:xfrm>
        </p:grpSpPr>
        <p:sp>
          <p:nvSpPr>
            <p:cNvPr id="153" name="Text Box 87">
              <a:extLst>
                <a:ext uri="{FF2B5EF4-FFF2-40B4-BE49-F238E27FC236}">
                  <a16:creationId xmlns:a16="http://schemas.microsoft.com/office/drawing/2014/main" id="{8811104A-EC51-404E-AB0C-98A2E3E43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500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6600"/>
                  </a:solidFill>
                </a:rPr>
                <a:t>٣</a:t>
              </a:r>
              <a:endParaRPr lang="en-US" altLang="ar-SA" sz="2400" b="1">
                <a:solidFill>
                  <a:srgbClr val="006600"/>
                </a:solidFill>
              </a:endParaRPr>
            </a:p>
          </p:txBody>
        </p:sp>
        <p:sp>
          <p:nvSpPr>
            <p:cNvPr id="154" name="Line 12">
              <a:extLst>
                <a:ext uri="{FF2B5EF4-FFF2-40B4-BE49-F238E27FC236}">
                  <a16:creationId xmlns:a16="http://schemas.microsoft.com/office/drawing/2014/main" id="{32253146-41BA-2F44-AFEE-64640109CE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795"/>
              <a:ext cx="1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55" name="Text Box 87">
              <a:extLst>
                <a:ext uri="{FF2B5EF4-FFF2-40B4-BE49-F238E27FC236}">
                  <a16:creationId xmlns:a16="http://schemas.microsoft.com/office/drawing/2014/main" id="{D3A123CE-B250-454D-B680-CD1169BB2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802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6600"/>
                  </a:solidFill>
                </a:rPr>
                <a:t>٢</a:t>
              </a:r>
              <a:endParaRPr lang="en-US" altLang="ar-SA" sz="24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156" name="Group 4">
            <a:extLst>
              <a:ext uri="{FF2B5EF4-FFF2-40B4-BE49-F238E27FC236}">
                <a16:creationId xmlns:a16="http://schemas.microsoft.com/office/drawing/2014/main" id="{3814CEC5-56F9-E141-B878-74478E7EBC0F}"/>
              </a:ext>
            </a:extLst>
          </p:cNvPr>
          <p:cNvGrpSpPr>
            <a:grpSpLocks/>
          </p:cNvGrpSpPr>
          <p:nvPr/>
        </p:nvGrpSpPr>
        <p:grpSpPr bwMode="auto">
          <a:xfrm>
            <a:off x="4889600" y="4202182"/>
            <a:ext cx="1979612" cy="936625"/>
            <a:chOff x="4400" y="1502"/>
            <a:chExt cx="1247" cy="590"/>
          </a:xfrm>
        </p:grpSpPr>
        <p:grpSp>
          <p:nvGrpSpPr>
            <p:cNvPr id="157" name="Group 5">
              <a:extLst>
                <a:ext uri="{FF2B5EF4-FFF2-40B4-BE49-F238E27FC236}">
                  <a16:creationId xmlns:a16="http://schemas.microsoft.com/office/drawing/2014/main" id="{6603E5C1-767F-8844-8613-C5D6FE7480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1" y="1502"/>
              <a:ext cx="1066" cy="590"/>
              <a:chOff x="317" y="2500"/>
              <a:chExt cx="1270" cy="590"/>
            </a:xfrm>
          </p:grpSpPr>
          <p:sp>
            <p:nvSpPr>
              <p:cNvPr id="159" name="Text Box 87">
                <a:extLst>
                  <a:ext uri="{FF2B5EF4-FFF2-40B4-BE49-F238E27FC236}">
                    <a16:creationId xmlns:a16="http://schemas.microsoft.com/office/drawing/2014/main" id="{920737BA-E844-F343-B1D3-5836D0CFC4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٢٠-١٧</a:t>
                </a:r>
                <a:endParaRPr lang="en-US" altLang="ar-SA" sz="2400" b="1" dirty="0">
                  <a:solidFill>
                    <a:srgbClr val="011893"/>
                  </a:solidFill>
                </a:endParaRPr>
              </a:p>
            </p:txBody>
          </p:sp>
          <p:sp>
            <p:nvSpPr>
              <p:cNvPr id="160" name="Line 7">
                <a:extLst>
                  <a:ext uri="{FF2B5EF4-FFF2-40B4-BE49-F238E27FC236}">
                    <a16:creationId xmlns:a16="http://schemas.microsoft.com/office/drawing/2014/main" id="{05404C16-3AC7-9940-B3D0-D87E4E7245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1" name="Text Box 87">
                <a:extLst>
                  <a:ext uri="{FF2B5EF4-FFF2-40B4-BE49-F238E27FC236}">
                    <a16:creationId xmlns:a16="http://schemas.microsoft.com/office/drawing/2014/main" id="{6B9CDD0B-455F-9446-BE67-32D1BE7231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-١-(-٣)</a:t>
                </a:r>
                <a:endParaRPr lang="en-US" altLang="ar-SA" sz="2400" b="1" dirty="0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58" name="Text Box 87">
              <a:extLst>
                <a:ext uri="{FF2B5EF4-FFF2-40B4-BE49-F238E27FC236}">
                  <a16:creationId xmlns:a16="http://schemas.microsoft.com/office/drawing/2014/main" id="{5162666D-DEC8-AA4C-8992-D3051A3EC2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" y="1652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chemeClr val="accent2"/>
                  </a:solidFill>
                </a:rPr>
                <a:t>=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62" name="Group 81">
            <a:extLst>
              <a:ext uri="{FF2B5EF4-FFF2-40B4-BE49-F238E27FC236}">
                <a16:creationId xmlns:a16="http://schemas.microsoft.com/office/drawing/2014/main" id="{E698EC15-8B17-FA4B-8A45-C26F92A1D725}"/>
              </a:ext>
            </a:extLst>
          </p:cNvPr>
          <p:cNvGrpSpPr>
            <a:grpSpLocks/>
          </p:cNvGrpSpPr>
          <p:nvPr/>
        </p:nvGrpSpPr>
        <p:grpSpPr bwMode="auto">
          <a:xfrm>
            <a:off x="3454500" y="4213294"/>
            <a:ext cx="1476375" cy="936625"/>
            <a:chOff x="3469" y="1321"/>
            <a:chExt cx="930" cy="590"/>
          </a:xfrm>
        </p:grpSpPr>
        <p:grpSp>
          <p:nvGrpSpPr>
            <p:cNvPr id="163" name="Group 28">
              <a:extLst>
                <a:ext uri="{FF2B5EF4-FFF2-40B4-BE49-F238E27FC236}">
                  <a16:creationId xmlns:a16="http://schemas.microsoft.com/office/drawing/2014/main" id="{1F56150A-2DC8-E842-BB8F-3A0395AA42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1321"/>
              <a:ext cx="703" cy="590"/>
              <a:chOff x="317" y="2500"/>
              <a:chExt cx="1270" cy="590"/>
            </a:xfrm>
          </p:grpSpPr>
          <p:sp>
            <p:nvSpPr>
              <p:cNvPr id="165" name="Text Box 87">
                <a:extLst>
                  <a:ext uri="{FF2B5EF4-FFF2-40B4-BE49-F238E27FC236}">
                    <a16:creationId xmlns:a16="http://schemas.microsoft.com/office/drawing/2014/main" id="{2B83AF88-B68A-1847-A9D9-16949F6A00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٣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66" name="Line 30">
                <a:extLst>
                  <a:ext uri="{FF2B5EF4-FFF2-40B4-BE49-F238E27FC236}">
                    <a16:creationId xmlns:a16="http://schemas.microsoft.com/office/drawing/2014/main" id="{0BF2F711-77F8-124B-A4A0-6843DC0897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67" name="Text Box 87">
                <a:extLst>
                  <a:ext uri="{FF2B5EF4-FFF2-40B4-BE49-F238E27FC236}">
                    <a16:creationId xmlns:a16="http://schemas.microsoft.com/office/drawing/2014/main" id="{33A07800-3403-0943-B88C-3428206A2D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-١+٣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64" name="Text Box 87">
              <a:extLst>
                <a:ext uri="{FF2B5EF4-FFF2-40B4-BE49-F238E27FC236}">
                  <a16:creationId xmlns:a16="http://schemas.microsoft.com/office/drawing/2014/main" id="{916DE05A-3E82-FC48-B3B9-0537E7E70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9" y="1471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chemeClr val="accent2"/>
                  </a:solidFill>
                </a:rPr>
                <a:t>=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68" name="Group 10">
            <a:extLst>
              <a:ext uri="{FF2B5EF4-FFF2-40B4-BE49-F238E27FC236}">
                <a16:creationId xmlns:a16="http://schemas.microsoft.com/office/drawing/2014/main" id="{7C9689A2-0B82-AC43-8F32-FFEBFB83EBA1}"/>
              </a:ext>
            </a:extLst>
          </p:cNvPr>
          <p:cNvGrpSpPr>
            <a:grpSpLocks/>
          </p:cNvGrpSpPr>
          <p:nvPr/>
        </p:nvGrpSpPr>
        <p:grpSpPr bwMode="auto">
          <a:xfrm>
            <a:off x="2641700" y="4167257"/>
            <a:ext cx="757237" cy="936625"/>
            <a:chOff x="317" y="2500"/>
            <a:chExt cx="1270" cy="590"/>
          </a:xfrm>
        </p:grpSpPr>
        <p:sp>
          <p:nvSpPr>
            <p:cNvPr id="169" name="Text Box 87">
              <a:extLst>
                <a:ext uri="{FF2B5EF4-FFF2-40B4-BE49-F238E27FC236}">
                  <a16:creationId xmlns:a16="http://schemas.microsoft.com/office/drawing/2014/main" id="{A77B3192-22AB-AD46-B8BB-F020082C86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500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6600"/>
                  </a:solidFill>
                </a:rPr>
                <a:t>٣</a:t>
              </a:r>
              <a:endParaRPr lang="en-US" altLang="ar-SA" sz="2400" b="1">
                <a:solidFill>
                  <a:srgbClr val="006600"/>
                </a:solidFill>
              </a:endParaRPr>
            </a:p>
          </p:txBody>
        </p:sp>
        <p:sp>
          <p:nvSpPr>
            <p:cNvPr id="170" name="Line 12">
              <a:extLst>
                <a:ext uri="{FF2B5EF4-FFF2-40B4-BE49-F238E27FC236}">
                  <a16:creationId xmlns:a16="http://schemas.microsoft.com/office/drawing/2014/main" id="{847C1317-8517-4C4E-A520-5C0F8620C1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795"/>
              <a:ext cx="1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1" name="Text Box 87">
              <a:extLst>
                <a:ext uri="{FF2B5EF4-FFF2-40B4-BE49-F238E27FC236}">
                  <a16:creationId xmlns:a16="http://schemas.microsoft.com/office/drawing/2014/main" id="{50532047-29F7-9543-ADD4-A6076D177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802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6600"/>
                  </a:solidFill>
                </a:rPr>
                <a:t>٢</a:t>
              </a:r>
              <a:endParaRPr lang="en-US" altLang="ar-SA" sz="2400" b="1">
                <a:solidFill>
                  <a:srgbClr val="006600"/>
                </a:solidFill>
              </a:endParaRPr>
            </a:p>
          </p:txBody>
        </p:sp>
      </p:grpSp>
      <p:grpSp>
        <p:nvGrpSpPr>
          <p:cNvPr id="172" name="Group 4">
            <a:extLst>
              <a:ext uri="{FF2B5EF4-FFF2-40B4-BE49-F238E27FC236}">
                <a16:creationId xmlns:a16="http://schemas.microsoft.com/office/drawing/2014/main" id="{D1A067B1-17E1-8E46-A698-2D04021D60C3}"/>
              </a:ext>
            </a:extLst>
          </p:cNvPr>
          <p:cNvGrpSpPr>
            <a:grpSpLocks/>
          </p:cNvGrpSpPr>
          <p:nvPr/>
        </p:nvGrpSpPr>
        <p:grpSpPr bwMode="auto">
          <a:xfrm>
            <a:off x="4827687" y="5548382"/>
            <a:ext cx="1979613" cy="936625"/>
            <a:chOff x="4400" y="1502"/>
            <a:chExt cx="1247" cy="590"/>
          </a:xfrm>
        </p:grpSpPr>
        <p:grpSp>
          <p:nvGrpSpPr>
            <p:cNvPr id="173" name="Group 5">
              <a:extLst>
                <a:ext uri="{FF2B5EF4-FFF2-40B4-BE49-F238E27FC236}">
                  <a16:creationId xmlns:a16="http://schemas.microsoft.com/office/drawing/2014/main" id="{37E3746C-FE75-EF4A-B82A-4014BE4D73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1" y="1502"/>
              <a:ext cx="1066" cy="590"/>
              <a:chOff x="317" y="2500"/>
              <a:chExt cx="1270" cy="590"/>
            </a:xfrm>
          </p:grpSpPr>
          <p:sp>
            <p:nvSpPr>
              <p:cNvPr id="175" name="Text Box 87">
                <a:extLst>
                  <a:ext uri="{FF2B5EF4-FFF2-40B4-BE49-F238E27FC236}">
                    <a16:creationId xmlns:a16="http://schemas.microsoft.com/office/drawing/2014/main" id="{0DB191B3-5736-6145-A1DD-730D084D2A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٢٣-٢٠</a:t>
                </a:r>
                <a:endParaRPr lang="en-US" altLang="ar-SA" sz="2400" b="1" dirty="0">
                  <a:solidFill>
                    <a:srgbClr val="011893"/>
                  </a:solidFill>
                </a:endParaRPr>
              </a:p>
            </p:txBody>
          </p:sp>
          <p:sp>
            <p:nvSpPr>
              <p:cNvPr id="176" name="Line 7">
                <a:extLst>
                  <a:ext uri="{FF2B5EF4-FFF2-40B4-BE49-F238E27FC236}">
                    <a16:creationId xmlns:a16="http://schemas.microsoft.com/office/drawing/2014/main" id="{680BFA1C-77D0-B642-9742-A267A304A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77" name="Text Box 87">
                <a:extLst>
                  <a:ext uri="{FF2B5EF4-FFF2-40B4-BE49-F238E27FC236}">
                    <a16:creationId xmlns:a16="http://schemas.microsoft.com/office/drawing/2014/main" id="{ECBD8F90-D207-6342-9FE9-56DE65F605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٠-(-١)</a:t>
                </a:r>
                <a:endParaRPr lang="en-US" altLang="ar-SA" sz="2400" b="1" dirty="0">
                  <a:solidFill>
                    <a:srgbClr val="011893"/>
                  </a:solidFill>
                </a:endParaRPr>
              </a:p>
            </p:txBody>
          </p:sp>
        </p:grpSp>
        <p:sp>
          <p:nvSpPr>
            <p:cNvPr id="174" name="Text Box 87">
              <a:extLst>
                <a:ext uri="{FF2B5EF4-FFF2-40B4-BE49-F238E27FC236}">
                  <a16:creationId xmlns:a16="http://schemas.microsoft.com/office/drawing/2014/main" id="{BA9DFE84-ED8D-E446-86D0-6E698EC467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" y="1652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chemeClr val="accent2"/>
                  </a:solidFill>
                </a:rPr>
                <a:t>=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78" name="Group 81">
            <a:extLst>
              <a:ext uri="{FF2B5EF4-FFF2-40B4-BE49-F238E27FC236}">
                <a16:creationId xmlns:a16="http://schemas.microsoft.com/office/drawing/2014/main" id="{BFE0990C-4171-014A-B4B1-7F1F2839F372}"/>
              </a:ext>
            </a:extLst>
          </p:cNvPr>
          <p:cNvGrpSpPr>
            <a:grpSpLocks/>
          </p:cNvGrpSpPr>
          <p:nvPr/>
        </p:nvGrpSpPr>
        <p:grpSpPr bwMode="auto">
          <a:xfrm>
            <a:off x="3454500" y="5515044"/>
            <a:ext cx="1476375" cy="936625"/>
            <a:chOff x="3469" y="1321"/>
            <a:chExt cx="930" cy="590"/>
          </a:xfrm>
        </p:grpSpPr>
        <p:grpSp>
          <p:nvGrpSpPr>
            <p:cNvPr id="179" name="Group 28">
              <a:extLst>
                <a:ext uri="{FF2B5EF4-FFF2-40B4-BE49-F238E27FC236}">
                  <a16:creationId xmlns:a16="http://schemas.microsoft.com/office/drawing/2014/main" id="{7114B199-D7C8-5841-BCB2-42C013382E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1321"/>
              <a:ext cx="703" cy="590"/>
              <a:chOff x="317" y="2500"/>
              <a:chExt cx="1270" cy="590"/>
            </a:xfrm>
          </p:grpSpPr>
          <p:sp>
            <p:nvSpPr>
              <p:cNvPr id="181" name="Text Box 87">
                <a:extLst>
                  <a:ext uri="{FF2B5EF4-FFF2-40B4-BE49-F238E27FC236}">
                    <a16:creationId xmlns:a16="http://schemas.microsoft.com/office/drawing/2014/main" id="{0C9E1D18-FCDC-B048-AA0E-A73F338F2F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٣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82" name="Line 30">
                <a:extLst>
                  <a:ext uri="{FF2B5EF4-FFF2-40B4-BE49-F238E27FC236}">
                    <a16:creationId xmlns:a16="http://schemas.microsoft.com/office/drawing/2014/main" id="{2A57BB62-E029-6941-B29E-1A542F6D34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83" name="Text Box 87">
                <a:extLst>
                  <a:ext uri="{FF2B5EF4-FFF2-40B4-BE49-F238E27FC236}">
                    <a16:creationId xmlns:a16="http://schemas.microsoft.com/office/drawing/2014/main" id="{53F366DF-5BA0-414D-854B-E41A216FAB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FF0000"/>
                    </a:solidFill>
                  </a:rPr>
                  <a:t>+١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80" name="Text Box 87">
              <a:extLst>
                <a:ext uri="{FF2B5EF4-FFF2-40B4-BE49-F238E27FC236}">
                  <a16:creationId xmlns:a16="http://schemas.microsoft.com/office/drawing/2014/main" id="{A5E9811D-06BD-0A42-AD42-198EB2F29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9" y="1471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chemeClr val="accent2"/>
                  </a:solidFill>
                </a:rPr>
                <a:t>=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84" name="Group 10">
            <a:extLst>
              <a:ext uri="{FF2B5EF4-FFF2-40B4-BE49-F238E27FC236}">
                <a16:creationId xmlns:a16="http://schemas.microsoft.com/office/drawing/2014/main" id="{18590342-2EE5-DD4E-ABCC-71ACFFCE5276}"/>
              </a:ext>
            </a:extLst>
          </p:cNvPr>
          <p:cNvGrpSpPr>
            <a:grpSpLocks/>
          </p:cNvGrpSpPr>
          <p:nvPr/>
        </p:nvGrpSpPr>
        <p:grpSpPr bwMode="auto">
          <a:xfrm>
            <a:off x="2646462" y="5440432"/>
            <a:ext cx="757238" cy="936625"/>
            <a:chOff x="317" y="2500"/>
            <a:chExt cx="1270" cy="590"/>
          </a:xfrm>
        </p:grpSpPr>
        <p:sp>
          <p:nvSpPr>
            <p:cNvPr id="185" name="Text Box 87">
              <a:extLst>
                <a:ext uri="{FF2B5EF4-FFF2-40B4-BE49-F238E27FC236}">
                  <a16:creationId xmlns:a16="http://schemas.microsoft.com/office/drawing/2014/main" id="{64DB0682-E241-FA40-89B6-0218CF48D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500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6600"/>
                  </a:solidFill>
                </a:rPr>
                <a:t>٣</a:t>
              </a:r>
              <a:endParaRPr lang="en-US" altLang="ar-SA" sz="2400" b="1">
                <a:solidFill>
                  <a:srgbClr val="006600"/>
                </a:solidFill>
              </a:endParaRPr>
            </a:p>
          </p:txBody>
        </p:sp>
        <p:sp>
          <p:nvSpPr>
            <p:cNvPr id="186" name="Line 12">
              <a:extLst>
                <a:ext uri="{FF2B5EF4-FFF2-40B4-BE49-F238E27FC236}">
                  <a16:creationId xmlns:a16="http://schemas.microsoft.com/office/drawing/2014/main" id="{5798EE8E-6D24-5A4D-8A68-B545F9A2ED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795"/>
              <a:ext cx="1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7" name="Text Box 87">
              <a:extLst>
                <a:ext uri="{FF2B5EF4-FFF2-40B4-BE49-F238E27FC236}">
                  <a16:creationId xmlns:a16="http://schemas.microsoft.com/office/drawing/2014/main" id="{E082C39C-FE19-394C-8D16-EB1130FD5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802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6600"/>
                  </a:solidFill>
                </a:rPr>
                <a:t>+١</a:t>
              </a:r>
              <a:endParaRPr lang="en-US" altLang="ar-SA" sz="2400" b="1">
                <a:solidFill>
                  <a:srgbClr val="006600"/>
                </a:solidFill>
              </a:endParaRPr>
            </a:p>
          </p:txBody>
        </p:sp>
      </p:grpSp>
      <p:cxnSp>
        <p:nvCxnSpPr>
          <p:cNvPr id="188" name="موصل مستقيم 187">
            <a:extLst>
              <a:ext uri="{FF2B5EF4-FFF2-40B4-BE49-F238E27FC236}">
                <a16:creationId xmlns:a16="http://schemas.microsoft.com/office/drawing/2014/main" id="{C3BFB438-735D-664A-B79A-9C3F5C8B0123}"/>
              </a:ext>
            </a:extLst>
          </p:cNvPr>
          <p:cNvCxnSpPr>
            <a:cxnSpLocks/>
          </p:cNvCxnSpPr>
          <p:nvPr/>
        </p:nvCxnSpPr>
        <p:spPr>
          <a:xfrm>
            <a:off x="7034312" y="1384369"/>
            <a:ext cx="179388" cy="5241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EDDD19D-A1B6-974A-BCA8-29DC7C7CC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251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46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306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91939" y="0"/>
            <a:ext cx="11960495" cy="6979958"/>
            <a:chOff x="91939" y="0"/>
            <a:chExt cx="11960495" cy="6979958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DFC5D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pct60">
                <a:fgClr>
                  <a:srgbClr val="DFC5DF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5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9928" y="740524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91939" y="3254900"/>
              <a:ext cx="3717608" cy="37250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1C5E885-BA78-7947-9D2C-D83865655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252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88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D29594D8-B322-F64D-8589-3338D1449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6303" y="3351768"/>
            <a:ext cx="4573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كيف نكتب معدل التغير للمسافة المقطوعة ؟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10" name="Text Box 87">
            <a:extLst>
              <a:ext uri="{FF2B5EF4-FFF2-40B4-BE49-F238E27FC236}">
                <a16:creationId xmlns:a16="http://schemas.microsoft.com/office/drawing/2014/main" id="{14192770-C536-C345-AB9F-A2A14C11D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3315" y="4237593"/>
            <a:ext cx="561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ماذا يمكن أن تكون نسبة معدل التغير الذي قيمته ٢ ؟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932C25E6-E3A9-A049-8E65-9747DBE3F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103" y="5075793"/>
            <a:ext cx="3600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لأن التغير في المسافة أكثر وكلاهما له نفس التغير في الزمن .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pic>
        <p:nvPicPr>
          <p:cNvPr id="113" name="Picture 18">
            <a:extLst>
              <a:ext uri="{FF2B5EF4-FFF2-40B4-BE49-F238E27FC236}">
                <a16:creationId xmlns:a16="http://schemas.microsoft.com/office/drawing/2014/main" id="{D52BFCC8-EDDA-7943-8277-65B373853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972" y="1386554"/>
            <a:ext cx="40481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19">
            <a:extLst>
              <a:ext uri="{FF2B5EF4-FFF2-40B4-BE49-F238E27FC236}">
                <a16:creationId xmlns:a16="http://schemas.microsoft.com/office/drawing/2014/main" id="{1E79D688-C363-3347-9FFB-A13D312BD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93" y="873704"/>
            <a:ext cx="29146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" name="Group 23">
            <a:extLst>
              <a:ext uri="{FF2B5EF4-FFF2-40B4-BE49-F238E27FC236}">
                <a16:creationId xmlns:a16="http://schemas.microsoft.com/office/drawing/2014/main" id="{D9404CCC-3983-6A43-86E0-6876E6EABB2F}"/>
              </a:ext>
            </a:extLst>
          </p:cNvPr>
          <p:cNvGrpSpPr>
            <a:grpSpLocks/>
          </p:cNvGrpSpPr>
          <p:nvPr/>
        </p:nvGrpSpPr>
        <p:grpSpPr bwMode="auto">
          <a:xfrm>
            <a:off x="4198128" y="3124756"/>
            <a:ext cx="2016125" cy="936625"/>
            <a:chOff x="317" y="2500"/>
            <a:chExt cx="1270" cy="590"/>
          </a:xfrm>
        </p:grpSpPr>
        <p:sp>
          <p:nvSpPr>
            <p:cNvPr id="116" name="Text Box 87">
              <a:extLst>
                <a:ext uri="{FF2B5EF4-FFF2-40B4-BE49-F238E27FC236}">
                  <a16:creationId xmlns:a16="http://schemas.microsoft.com/office/drawing/2014/main" id="{3542C8FA-F7E3-3C4A-94C0-4D79887DBB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500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B050"/>
                  </a:solidFill>
                </a:rPr>
                <a:t>التغير في المسافة</a:t>
              </a:r>
              <a:endParaRPr lang="en-US" altLang="ar-SA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117" name="Line 20">
              <a:extLst>
                <a:ext uri="{FF2B5EF4-FFF2-40B4-BE49-F238E27FC236}">
                  <a16:creationId xmlns:a16="http://schemas.microsoft.com/office/drawing/2014/main" id="{7E24396A-1666-BB43-9D30-B9B283492D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795"/>
              <a:ext cx="1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18" name="Text Box 87">
              <a:extLst>
                <a:ext uri="{FF2B5EF4-FFF2-40B4-BE49-F238E27FC236}">
                  <a16:creationId xmlns:a16="http://schemas.microsoft.com/office/drawing/2014/main" id="{B74DA10C-CCC6-2C4F-854B-152999A970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802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B050"/>
                  </a:solidFill>
                </a:rPr>
                <a:t>التغير في الزمن</a:t>
              </a:r>
              <a:endParaRPr lang="en-US" altLang="ar-SA" sz="2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19" name="Group 42">
            <a:extLst>
              <a:ext uri="{FF2B5EF4-FFF2-40B4-BE49-F238E27FC236}">
                <a16:creationId xmlns:a16="http://schemas.microsoft.com/office/drawing/2014/main" id="{E3CAE302-9572-364C-9A59-647DF2A3CF95}"/>
              </a:ext>
            </a:extLst>
          </p:cNvPr>
          <p:cNvGrpSpPr>
            <a:grpSpLocks/>
          </p:cNvGrpSpPr>
          <p:nvPr/>
        </p:nvGrpSpPr>
        <p:grpSpPr bwMode="auto">
          <a:xfrm>
            <a:off x="4774390" y="4061381"/>
            <a:ext cx="539750" cy="850900"/>
            <a:chOff x="1950" y="2781"/>
            <a:chExt cx="340" cy="536"/>
          </a:xfrm>
        </p:grpSpPr>
        <p:sp>
          <p:nvSpPr>
            <p:cNvPr id="120" name="Text Box 87">
              <a:extLst>
                <a:ext uri="{FF2B5EF4-FFF2-40B4-BE49-F238E27FC236}">
                  <a16:creationId xmlns:a16="http://schemas.microsoft.com/office/drawing/2014/main" id="{E90182A4-682A-0541-B11A-FCF108E93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0" y="2781"/>
              <a:ext cx="3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١٠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121" name="Line 26">
              <a:extLst>
                <a:ext uri="{FF2B5EF4-FFF2-40B4-BE49-F238E27FC236}">
                  <a16:creationId xmlns:a16="http://schemas.microsoft.com/office/drawing/2014/main" id="{C4CDB46E-19EB-824B-AB02-868E96AC24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1" y="3022"/>
              <a:ext cx="3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2" name="Text Box 87">
              <a:extLst>
                <a:ext uri="{FF2B5EF4-FFF2-40B4-BE49-F238E27FC236}">
                  <a16:creationId xmlns:a16="http://schemas.microsoft.com/office/drawing/2014/main" id="{858EE38C-EC13-5A42-89DC-48A3DCA1AF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0" y="3029"/>
              <a:ext cx="3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٢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123" name="Text Box 87">
            <a:extLst>
              <a:ext uri="{FF2B5EF4-FFF2-40B4-BE49-F238E27FC236}">
                <a16:creationId xmlns:a16="http://schemas.microsoft.com/office/drawing/2014/main" id="{C0435C02-42ED-4A49-B3E2-C5EC62AA0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4640" y="4228068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أو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grpSp>
        <p:nvGrpSpPr>
          <p:cNvPr id="124" name="Group 43">
            <a:extLst>
              <a:ext uri="{FF2B5EF4-FFF2-40B4-BE49-F238E27FC236}">
                <a16:creationId xmlns:a16="http://schemas.microsoft.com/office/drawing/2014/main" id="{CDC00DF0-976F-FA43-906D-4E9D392E35D5}"/>
              </a:ext>
            </a:extLst>
          </p:cNvPr>
          <p:cNvGrpSpPr>
            <a:grpSpLocks/>
          </p:cNvGrpSpPr>
          <p:nvPr/>
        </p:nvGrpSpPr>
        <p:grpSpPr bwMode="auto">
          <a:xfrm>
            <a:off x="4018740" y="4061381"/>
            <a:ext cx="322263" cy="850900"/>
            <a:chOff x="1474" y="2781"/>
            <a:chExt cx="203" cy="536"/>
          </a:xfrm>
        </p:grpSpPr>
        <p:sp>
          <p:nvSpPr>
            <p:cNvPr id="125" name="Text Box 87">
              <a:extLst>
                <a:ext uri="{FF2B5EF4-FFF2-40B4-BE49-F238E27FC236}">
                  <a16:creationId xmlns:a16="http://schemas.microsoft.com/office/drawing/2014/main" id="{18DFD5B9-FC24-4B46-A60E-2F6DAC3E7E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781"/>
              <a:ext cx="2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٦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126" name="Line 31">
              <a:extLst>
                <a:ext uri="{FF2B5EF4-FFF2-40B4-BE49-F238E27FC236}">
                  <a16:creationId xmlns:a16="http://schemas.microsoft.com/office/drawing/2014/main" id="{334290C6-4340-EB48-A55B-6089A97576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92" y="3022"/>
              <a:ext cx="1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7" name="Text Box 87">
              <a:extLst>
                <a:ext uri="{FF2B5EF4-FFF2-40B4-BE49-F238E27FC236}">
                  <a16:creationId xmlns:a16="http://schemas.microsoft.com/office/drawing/2014/main" id="{A68B03C4-FDD7-5C43-A76E-163D5C79C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3029"/>
              <a:ext cx="2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٣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28" name="Group 44">
            <a:extLst>
              <a:ext uri="{FF2B5EF4-FFF2-40B4-BE49-F238E27FC236}">
                <a16:creationId xmlns:a16="http://schemas.microsoft.com/office/drawing/2014/main" id="{E4F21901-8F54-E24C-8D46-7494B5313CDA}"/>
              </a:ext>
            </a:extLst>
          </p:cNvPr>
          <p:cNvGrpSpPr>
            <a:grpSpLocks/>
          </p:cNvGrpSpPr>
          <p:nvPr/>
        </p:nvGrpSpPr>
        <p:grpSpPr bwMode="auto">
          <a:xfrm>
            <a:off x="3155140" y="4061381"/>
            <a:ext cx="322263" cy="850900"/>
            <a:chOff x="930" y="2781"/>
            <a:chExt cx="203" cy="536"/>
          </a:xfrm>
        </p:grpSpPr>
        <p:sp>
          <p:nvSpPr>
            <p:cNvPr id="129" name="Text Box 87">
              <a:extLst>
                <a:ext uri="{FF2B5EF4-FFF2-40B4-BE49-F238E27FC236}">
                  <a16:creationId xmlns:a16="http://schemas.microsoft.com/office/drawing/2014/main" id="{9E19E8C3-9005-3644-8891-9B2842B0A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2781"/>
              <a:ext cx="2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٢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130" name="Line 35">
              <a:extLst>
                <a:ext uri="{FF2B5EF4-FFF2-40B4-BE49-F238E27FC236}">
                  <a16:creationId xmlns:a16="http://schemas.microsoft.com/office/drawing/2014/main" id="{6D05AB5E-9A77-874A-A3C6-3407332CA5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8" y="3022"/>
              <a:ext cx="1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31" name="Text Box 87">
              <a:extLst>
                <a:ext uri="{FF2B5EF4-FFF2-40B4-BE49-F238E27FC236}">
                  <a16:creationId xmlns:a16="http://schemas.microsoft.com/office/drawing/2014/main" id="{84CBDC29-DF9D-9D44-BEE7-EC92635C3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3029"/>
              <a:ext cx="2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١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sp>
        <p:nvSpPr>
          <p:cNvPr id="132" name="Text Box 87">
            <a:extLst>
              <a:ext uri="{FF2B5EF4-FFF2-40B4-BE49-F238E27FC236}">
                <a16:creationId xmlns:a16="http://schemas.microsoft.com/office/drawing/2014/main" id="{8C9F46ED-189C-1F4B-BCA0-EA06A9EE9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2478" y="4228068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أو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grpSp>
        <p:nvGrpSpPr>
          <p:cNvPr id="133" name="Group 45">
            <a:extLst>
              <a:ext uri="{FF2B5EF4-FFF2-40B4-BE49-F238E27FC236}">
                <a16:creationId xmlns:a16="http://schemas.microsoft.com/office/drawing/2014/main" id="{9DA27CE7-04EC-A640-9A5A-FB17A7F2B7D5}"/>
              </a:ext>
            </a:extLst>
          </p:cNvPr>
          <p:cNvGrpSpPr>
            <a:grpSpLocks/>
          </p:cNvGrpSpPr>
          <p:nvPr/>
        </p:nvGrpSpPr>
        <p:grpSpPr bwMode="auto">
          <a:xfrm>
            <a:off x="5745940" y="5082143"/>
            <a:ext cx="322263" cy="850900"/>
            <a:chOff x="1474" y="2781"/>
            <a:chExt cx="203" cy="536"/>
          </a:xfrm>
        </p:grpSpPr>
        <p:sp>
          <p:nvSpPr>
            <p:cNvPr id="134" name="Text Box 87">
              <a:extLst>
                <a:ext uri="{FF2B5EF4-FFF2-40B4-BE49-F238E27FC236}">
                  <a16:creationId xmlns:a16="http://schemas.microsoft.com/office/drawing/2014/main" id="{55D8D85E-D266-9B40-84D2-1D255FBEE6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781"/>
              <a:ext cx="2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٥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  <p:sp>
          <p:nvSpPr>
            <p:cNvPr id="135" name="Line 47">
              <a:extLst>
                <a:ext uri="{FF2B5EF4-FFF2-40B4-BE49-F238E27FC236}">
                  <a16:creationId xmlns:a16="http://schemas.microsoft.com/office/drawing/2014/main" id="{2DAB1FEB-8BEC-1E44-9BC6-E365100B11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92" y="3022"/>
              <a:ext cx="1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36" name="Text Box 87">
              <a:extLst>
                <a:ext uri="{FF2B5EF4-FFF2-40B4-BE49-F238E27FC236}">
                  <a16:creationId xmlns:a16="http://schemas.microsoft.com/office/drawing/2014/main" id="{5ABE5E63-2E04-C949-8459-05C77AFC5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3029"/>
              <a:ext cx="2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</a:rPr>
                <a:t>٢</a:t>
              </a:r>
              <a:endParaRPr lang="en-US" altLang="ar-SA" sz="24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137" name="Group 58">
            <a:extLst>
              <a:ext uri="{FF2B5EF4-FFF2-40B4-BE49-F238E27FC236}">
                <a16:creationId xmlns:a16="http://schemas.microsoft.com/office/drawing/2014/main" id="{54DB7125-47EF-7549-8C5A-0DF48B6DEC46}"/>
              </a:ext>
            </a:extLst>
          </p:cNvPr>
          <p:cNvGrpSpPr>
            <a:grpSpLocks/>
          </p:cNvGrpSpPr>
          <p:nvPr/>
        </p:nvGrpSpPr>
        <p:grpSpPr bwMode="auto">
          <a:xfrm>
            <a:off x="6371024" y="4700826"/>
            <a:ext cx="4429125" cy="1727200"/>
            <a:chOff x="2880" y="3090"/>
            <a:chExt cx="2790" cy="1088"/>
          </a:xfrm>
        </p:grpSpPr>
        <p:sp>
          <p:nvSpPr>
            <p:cNvPr id="138" name="Text Box 87">
              <a:extLst>
                <a:ext uri="{FF2B5EF4-FFF2-40B4-BE49-F238E27FC236}">
                  <a16:creationId xmlns:a16="http://schemas.microsoft.com/office/drawing/2014/main" id="{2CD7AB16-15F0-8F45-A022-15D432BA7F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090"/>
              <a:ext cx="2790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أيها تحتوي مسافة انحدار أكثر :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اللعبة التي معدل التغير فيها 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002060"/>
                  </a:solidFill>
                </a:rPr>
                <a:t>أم التي معدل التغير فيها        ولماذا ؟</a:t>
              </a:r>
              <a:endParaRPr lang="en-US" altLang="ar-SA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39" name="Group 49">
              <a:extLst>
                <a:ext uri="{FF2B5EF4-FFF2-40B4-BE49-F238E27FC236}">
                  <a16:creationId xmlns:a16="http://schemas.microsoft.com/office/drawing/2014/main" id="{B9E4F508-1439-DE46-AF03-F89694E73F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6" y="3348"/>
              <a:ext cx="203" cy="536"/>
              <a:chOff x="1474" y="2781"/>
              <a:chExt cx="203" cy="536"/>
            </a:xfrm>
          </p:grpSpPr>
          <p:sp>
            <p:nvSpPr>
              <p:cNvPr id="144" name="Text Box 87">
                <a:extLst>
                  <a:ext uri="{FF2B5EF4-FFF2-40B4-BE49-F238E27FC236}">
                    <a16:creationId xmlns:a16="http://schemas.microsoft.com/office/drawing/2014/main" id="{A4038908-0D2B-FB48-8F10-A54D957491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4" y="2781"/>
                <a:ext cx="20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٥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45" name="Line 51">
                <a:extLst>
                  <a:ext uri="{FF2B5EF4-FFF2-40B4-BE49-F238E27FC236}">
                    <a16:creationId xmlns:a16="http://schemas.microsoft.com/office/drawing/2014/main" id="{9A4F4F21-FEAF-5444-820B-2D46D33C79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92" y="3022"/>
                <a:ext cx="18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146" name="Text Box 87">
                <a:extLst>
                  <a:ext uri="{FF2B5EF4-FFF2-40B4-BE49-F238E27FC236}">
                    <a16:creationId xmlns:a16="http://schemas.microsoft.com/office/drawing/2014/main" id="{7A586B6A-FAE2-0241-8A66-2EB45CB7BD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4" y="3029"/>
                <a:ext cx="20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٢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40" name="Group 57">
              <a:extLst>
                <a:ext uri="{FF2B5EF4-FFF2-40B4-BE49-F238E27FC236}">
                  <a16:creationId xmlns:a16="http://schemas.microsoft.com/office/drawing/2014/main" id="{63C23457-06C2-DB4C-9408-91F8967EDC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5" y="3677"/>
              <a:ext cx="203" cy="501"/>
              <a:chOff x="3855" y="3784"/>
              <a:chExt cx="203" cy="501"/>
            </a:xfrm>
          </p:grpSpPr>
          <p:sp>
            <p:nvSpPr>
              <p:cNvPr id="141" name="Text Box 87">
                <a:extLst>
                  <a:ext uri="{FF2B5EF4-FFF2-40B4-BE49-F238E27FC236}">
                    <a16:creationId xmlns:a16="http://schemas.microsoft.com/office/drawing/2014/main" id="{15DCDBBC-18AB-B140-97B8-50C319B713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5" y="3784"/>
                <a:ext cx="20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١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42" name="Line 55">
                <a:extLst>
                  <a:ext uri="{FF2B5EF4-FFF2-40B4-BE49-F238E27FC236}">
                    <a16:creationId xmlns:a16="http://schemas.microsoft.com/office/drawing/2014/main" id="{47F1A5CF-47A0-6546-A89F-65C1916E4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73" y="4025"/>
                <a:ext cx="18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02060"/>
                  </a:solidFill>
                </a:endParaRPr>
              </a:p>
            </p:txBody>
          </p:sp>
          <p:sp>
            <p:nvSpPr>
              <p:cNvPr id="143" name="Text Box 87">
                <a:extLst>
                  <a:ext uri="{FF2B5EF4-FFF2-40B4-BE49-F238E27FC236}">
                    <a16:creationId xmlns:a16="http://schemas.microsoft.com/office/drawing/2014/main" id="{2A0B9A59-BCE7-C645-A5A5-E8E2FD6547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5" y="3997"/>
                <a:ext cx="20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٢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47" name="مربع نص 2">
            <a:extLst>
              <a:ext uri="{FF2B5EF4-FFF2-40B4-BE49-F238E27FC236}">
                <a16:creationId xmlns:a16="http://schemas.microsoft.com/office/drawing/2014/main" id="{E01FF81B-2762-874E-9BB0-A0CC1C7D5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300" y="1419035"/>
            <a:ext cx="1296988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2060"/>
                </a:solidFill>
              </a:rPr>
              <a:t>صـ ٧٦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3811AB7-D3C4-B848-96EC-73EB174A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48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  <p:bldP spid="123" grpId="0"/>
      <p:bldP spid="1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pic>
        <p:nvPicPr>
          <p:cNvPr id="110" name="Picture 29">
            <a:extLst>
              <a:ext uri="{FF2B5EF4-FFF2-40B4-BE49-F238E27FC236}">
                <a16:creationId xmlns:a16="http://schemas.microsoft.com/office/drawing/2014/main" id="{578342BC-2E91-7349-A9B3-BE7A5EEF0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55" y="1344240"/>
            <a:ext cx="11445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Group 32">
            <a:extLst>
              <a:ext uri="{FF2B5EF4-FFF2-40B4-BE49-F238E27FC236}">
                <a16:creationId xmlns:a16="http://schemas.microsoft.com/office/drawing/2014/main" id="{E95E3BBD-2B0F-B94F-82E2-AF5864FA36B6}"/>
              </a:ext>
            </a:extLst>
          </p:cNvPr>
          <p:cNvGrpSpPr>
            <a:grpSpLocks/>
          </p:cNvGrpSpPr>
          <p:nvPr/>
        </p:nvGrpSpPr>
        <p:grpSpPr bwMode="auto">
          <a:xfrm>
            <a:off x="3804130" y="1329952"/>
            <a:ext cx="5318125" cy="685800"/>
            <a:chOff x="1383" y="618"/>
            <a:chExt cx="3350" cy="432"/>
          </a:xfrm>
        </p:grpSpPr>
        <p:pic>
          <p:nvPicPr>
            <p:cNvPr id="112" name="Picture 30">
              <a:extLst>
                <a:ext uri="{FF2B5EF4-FFF2-40B4-BE49-F238E27FC236}">
                  <a16:creationId xmlns:a16="http://schemas.microsoft.com/office/drawing/2014/main" id="{47859780-DDE2-1541-AB01-324E74615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" y="618"/>
              <a:ext cx="1659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" name="Picture 31">
              <a:extLst>
                <a:ext uri="{FF2B5EF4-FFF2-40B4-BE49-F238E27FC236}">
                  <a16:creationId xmlns:a16="http://schemas.microsoft.com/office/drawing/2014/main" id="{139D8F0E-9C96-EC48-B6B0-B61E911A08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687"/>
              <a:ext cx="1728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4" name="Group 34">
            <a:extLst>
              <a:ext uri="{FF2B5EF4-FFF2-40B4-BE49-F238E27FC236}">
                <a16:creationId xmlns:a16="http://schemas.microsoft.com/office/drawing/2014/main" id="{E1A4D58E-74E9-264B-9C97-9C4715BF33F8}"/>
              </a:ext>
            </a:extLst>
          </p:cNvPr>
          <p:cNvGrpSpPr>
            <a:grpSpLocks/>
          </p:cNvGrpSpPr>
          <p:nvPr/>
        </p:nvGrpSpPr>
        <p:grpSpPr bwMode="auto">
          <a:xfrm>
            <a:off x="2076930" y="2698377"/>
            <a:ext cx="8280400" cy="3209925"/>
            <a:chOff x="295" y="1748"/>
            <a:chExt cx="5216" cy="1795"/>
          </a:xfrm>
        </p:grpSpPr>
        <p:pic>
          <p:nvPicPr>
            <p:cNvPr id="115" name="Picture 27">
              <a:extLst>
                <a:ext uri="{FF2B5EF4-FFF2-40B4-BE49-F238E27FC236}">
                  <a16:creationId xmlns:a16="http://schemas.microsoft.com/office/drawing/2014/main" id="{4F076F41-C10F-3648-8300-E89412EE96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748"/>
              <a:ext cx="5216" cy="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" name="Picture 33">
              <a:extLst>
                <a:ext uri="{FF2B5EF4-FFF2-40B4-BE49-F238E27FC236}">
                  <a16:creationId xmlns:a16="http://schemas.microsoft.com/office/drawing/2014/main" id="{FEB26717-57A8-B94A-9DB6-339ADBE39C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" y="2251"/>
              <a:ext cx="3810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7" name="Picture 35">
            <a:extLst>
              <a:ext uri="{FF2B5EF4-FFF2-40B4-BE49-F238E27FC236}">
                <a16:creationId xmlns:a16="http://schemas.microsoft.com/office/drawing/2014/main" id="{1C1EB5F4-3524-0C46-90D6-FFCA43E93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155" y="3784227"/>
            <a:ext cx="516413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36">
            <a:extLst>
              <a:ext uri="{FF2B5EF4-FFF2-40B4-BE49-F238E27FC236}">
                <a16:creationId xmlns:a16="http://schemas.microsoft.com/office/drawing/2014/main" id="{7070F8C1-CB0C-F54D-AF31-0234BC21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192" y="4468440"/>
            <a:ext cx="28321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7F90543-83CE-7949-B3C4-FC14C3F76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868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sp>
        <p:nvSpPr>
          <p:cNvPr id="132" name="Rectangle 20">
            <a:extLst>
              <a:ext uri="{FF2B5EF4-FFF2-40B4-BE49-F238E27FC236}">
                <a16:creationId xmlns:a16="http://schemas.microsoft.com/office/drawing/2014/main" id="{6491371F-6A70-7440-9B88-9C367DD6A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3371" y="1422503"/>
            <a:ext cx="6299200" cy="53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استعمل الجدول المجاور لإيجاد معدل التغير . ثم فسر معناه .</a:t>
            </a:r>
            <a:endParaRPr lang="en-US" altLang="ar-SA" sz="2400" b="1" dirty="0"/>
          </a:p>
        </p:txBody>
      </p:sp>
      <p:grpSp>
        <p:nvGrpSpPr>
          <p:cNvPr id="133" name="Group 24">
            <a:extLst>
              <a:ext uri="{FF2B5EF4-FFF2-40B4-BE49-F238E27FC236}">
                <a16:creationId xmlns:a16="http://schemas.microsoft.com/office/drawing/2014/main" id="{62B94E95-A26D-0846-8528-49323ABDE627}"/>
              </a:ext>
            </a:extLst>
          </p:cNvPr>
          <p:cNvGrpSpPr>
            <a:grpSpLocks/>
          </p:cNvGrpSpPr>
          <p:nvPr/>
        </p:nvGrpSpPr>
        <p:grpSpPr bwMode="auto">
          <a:xfrm>
            <a:off x="5177333" y="773215"/>
            <a:ext cx="4799013" cy="516291"/>
            <a:chOff x="2472" y="164"/>
            <a:chExt cx="3023" cy="292"/>
          </a:xfrm>
          <a:solidFill>
            <a:schemeClr val="bg1"/>
          </a:solidFill>
        </p:grpSpPr>
        <p:sp>
          <p:nvSpPr>
            <p:cNvPr id="134" name="Text Box 58">
              <a:extLst>
                <a:ext uri="{FF2B5EF4-FFF2-40B4-BE49-F238E27FC236}">
                  <a16:creationId xmlns:a16="http://schemas.microsoft.com/office/drawing/2014/main" id="{BD885E93-FD32-D644-86DC-604F47852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168"/>
              <a:ext cx="2336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إيجاد معدل التغير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  <p:sp>
          <p:nvSpPr>
            <p:cNvPr id="138" name="Rectangle 29">
              <a:extLst>
                <a:ext uri="{FF2B5EF4-FFF2-40B4-BE49-F238E27FC236}">
                  <a16:creationId xmlns:a16="http://schemas.microsoft.com/office/drawing/2014/main" id="{89402FD6-3DB1-EE46-8105-6DEFD57CF5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2" y="164"/>
              <a:ext cx="83" cy="2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 dirty="0"/>
            </a:p>
          </p:txBody>
        </p:sp>
      </p:grpSp>
      <p:pic>
        <p:nvPicPr>
          <p:cNvPr id="139" name="Picture 21">
            <a:extLst>
              <a:ext uri="{FF2B5EF4-FFF2-40B4-BE49-F238E27FC236}">
                <a16:creationId xmlns:a16="http://schemas.microsoft.com/office/drawing/2014/main" id="{E87B87F6-40E6-3A49-B49B-F2CE64917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121" y="2376591"/>
            <a:ext cx="34925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22">
            <a:extLst>
              <a:ext uri="{FF2B5EF4-FFF2-40B4-BE49-F238E27FC236}">
                <a16:creationId xmlns:a16="http://schemas.microsoft.com/office/drawing/2014/main" id="{97D91F56-FA64-4241-858E-7A2E73B0B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208" y="2609953"/>
            <a:ext cx="123031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23">
            <a:extLst>
              <a:ext uri="{FF2B5EF4-FFF2-40B4-BE49-F238E27FC236}">
                <a16:creationId xmlns:a16="http://schemas.microsoft.com/office/drawing/2014/main" id="{8AFBCC54-614D-9443-9403-14934DB5C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883" y="2300391"/>
            <a:ext cx="2536825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24">
            <a:extLst>
              <a:ext uri="{FF2B5EF4-FFF2-40B4-BE49-F238E27FC236}">
                <a16:creationId xmlns:a16="http://schemas.microsoft.com/office/drawing/2014/main" id="{D9C51165-9A4A-AB42-994A-72DF97848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533" y="3367191"/>
            <a:ext cx="2239963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Picture 25">
            <a:extLst>
              <a:ext uri="{FF2B5EF4-FFF2-40B4-BE49-F238E27FC236}">
                <a16:creationId xmlns:a16="http://schemas.microsoft.com/office/drawing/2014/main" id="{D2599C75-3516-0D49-BF3C-71EE5E4BC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596" y="4375253"/>
            <a:ext cx="11715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27">
            <a:extLst>
              <a:ext uri="{FF2B5EF4-FFF2-40B4-BE49-F238E27FC236}">
                <a16:creationId xmlns:a16="http://schemas.microsoft.com/office/drawing/2014/main" id="{C4855865-4FD5-5D47-8951-6C9AE6F0B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911" y="5408577"/>
            <a:ext cx="49101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Picture 28">
            <a:extLst>
              <a:ext uri="{FF2B5EF4-FFF2-40B4-BE49-F238E27FC236}">
                <a16:creationId xmlns:a16="http://schemas.microsoft.com/office/drawing/2014/main" id="{4E25BA1E-C863-064C-8A98-DD63390E8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233" y="5526191"/>
            <a:ext cx="69691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29">
            <a:extLst>
              <a:ext uri="{FF2B5EF4-FFF2-40B4-BE49-F238E27FC236}">
                <a16:creationId xmlns:a16="http://schemas.microsoft.com/office/drawing/2014/main" id="{5B74BA94-2538-DC4B-806B-0395CDC74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621" y="5540478"/>
            <a:ext cx="4603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مربع نص 1">
            <a:extLst>
              <a:ext uri="{FF2B5EF4-FFF2-40B4-BE49-F238E27FC236}">
                <a16:creationId xmlns:a16="http://schemas.microsoft.com/office/drawing/2014/main" id="{FE3D5BD3-5895-5B4D-8DB3-BDCEDBFC5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571" y="3349728"/>
            <a:ext cx="87153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1800"/>
              <a:t>٦٠</a:t>
            </a:r>
          </a:p>
        </p:txBody>
      </p:sp>
      <p:sp>
        <p:nvSpPr>
          <p:cNvPr id="148" name="مربع نص 18">
            <a:extLst>
              <a:ext uri="{FF2B5EF4-FFF2-40B4-BE49-F238E27FC236}">
                <a16:creationId xmlns:a16="http://schemas.microsoft.com/office/drawing/2014/main" id="{0439C0E6-B734-5046-943C-10C16CF99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5258" y="3764066"/>
            <a:ext cx="87153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1800"/>
              <a:t>١٠٠</a:t>
            </a:r>
          </a:p>
        </p:txBody>
      </p:sp>
      <p:sp>
        <p:nvSpPr>
          <p:cNvPr id="149" name="مربع نص 19">
            <a:extLst>
              <a:ext uri="{FF2B5EF4-FFF2-40B4-BE49-F238E27FC236}">
                <a16:creationId xmlns:a16="http://schemas.microsoft.com/office/drawing/2014/main" id="{CA74DCFF-82CA-D14E-ACE7-CEF8EC9D3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571" y="4178403"/>
            <a:ext cx="87153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1800"/>
              <a:t>١٤٠</a:t>
            </a:r>
          </a:p>
        </p:txBody>
      </p:sp>
      <p:sp>
        <p:nvSpPr>
          <p:cNvPr id="150" name="مربع نص 20">
            <a:extLst>
              <a:ext uri="{FF2B5EF4-FFF2-40B4-BE49-F238E27FC236}">
                <a16:creationId xmlns:a16="http://schemas.microsoft.com/office/drawing/2014/main" id="{9367152D-5C6B-8541-AC2A-447A42FD7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0221" y="4435578"/>
            <a:ext cx="87153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1800"/>
              <a:t>١٠٠-٦٠</a:t>
            </a:r>
          </a:p>
        </p:txBody>
      </p:sp>
      <p:sp>
        <p:nvSpPr>
          <p:cNvPr id="151" name="مربع نص 21">
            <a:extLst>
              <a:ext uri="{FF2B5EF4-FFF2-40B4-BE49-F238E27FC236}">
                <a16:creationId xmlns:a16="http://schemas.microsoft.com/office/drawing/2014/main" id="{1AD407A8-27D0-8848-AC9A-64A694DC5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921" y="5505553"/>
            <a:ext cx="4603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1800"/>
              <a:t>٤٠</a:t>
            </a:r>
          </a:p>
        </p:txBody>
      </p:sp>
      <p:sp>
        <p:nvSpPr>
          <p:cNvPr id="152" name="مربع نص 22">
            <a:extLst>
              <a:ext uri="{FF2B5EF4-FFF2-40B4-BE49-F238E27FC236}">
                <a16:creationId xmlns:a16="http://schemas.microsoft.com/office/drawing/2014/main" id="{824DD048-F4B1-7043-B44D-3ACC6109A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1808" y="5526191"/>
            <a:ext cx="4603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1800"/>
              <a:t>٢٠</a:t>
            </a:r>
          </a:p>
        </p:txBody>
      </p:sp>
      <p:sp>
        <p:nvSpPr>
          <p:cNvPr id="153" name="مربع نص 23">
            <a:extLst>
              <a:ext uri="{FF2B5EF4-FFF2-40B4-BE49-F238E27FC236}">
                <a16:creationId xmlns:a16="http://schemas.microsoft.com/office/drawing/2014/main" id="{B2E8FCB9-63F9-EC48-A501-968C5BAC1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8196" y="6504091"/>
            <a:ext cx="46037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1800"/>
              <a:t>٢٠</a:t>
            </a:r>
          </a:p>
        </p:txBody>
      </p:sp>
      <p:sp>
        <p:nvSpPr>
          <p:cNvPr id="154" name="مربع نص 24">
            <a:extLst>
              <a:ext uri="{FF2B5EF4-FFF2-40B4-BE49-F238E27FC236}">
                <a16:creationId xmlns:a16="http://schemas.microsoft.com/office/drawing/2014/main" id="{6197F0F1-9054-4245-8569-856EF21D8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1033" y="6688241"/>
            <a:ext cx="4603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ar-SA" altLang="ar-SA" sz="1800"/>
              <a:t>٢٠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A34C05E5-574B-154F-B529-E1319734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354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</a:t>
            </a:r>
          </a:p>
        </p:txBody>
      </p:sp>
      <p:sp>
        <p:nvSpPr>
          <p:cNvPr id="109" name="Text Box 87">
            <a:extLst>
              <a:ext uri="{FF2B5EF4-FFF2-40B4-BE49-F238E27FC236}">
                <a16:creationId xmlns:a16="http://schemas.microsoft.com/office/drawing/2014/main" id="{55818AF7-77DD-CD4B-8CC7-8AB2ED685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1012" y="2962582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معدل التغير </a:t>
            </a:r>
            <a:r>
              <a:rPr lang="ar-SA" altLang="ar-SA" sz="2400" b="1" dirty="0">
                <a:solidFill>
                  <a:schemeClr val="accent2"/>
                </a:solidFill>
              </a:rPr>
              <a:t>=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11" name="Rectangle 20">
            <a:extLst>
              <a:ext uri="{FF2B5EF4-FFF2-40B4-BE49-F238E27FC236}">
                <a16:creationId xmlns:a16="http://schemas.microsoft.com/office/drawing/2014/main" id="{53883D78-736F-B641-B7B3-CD595A760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762" y="1259194"/>
            <a:ext cx="8172450" cy="1260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يبين الجدول التالي كيف تتغير مساحة السطح المبلط مع التغير في عدد البلاطات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pic>
        <p:nvPicPr>
          <p:cNvPr id="112" name="Picture 32">
            <a:extLst>
              <a:ext uri="{FF2B5EF4-FFF2-40B4-BE49-F238E27FC236}">
                <a16:creationId xmlns:a16="http://schemas.microsoft.com/office/drawing/2014/main" id="{BDE3460F-CFF4-1E4C-A660-7D7CF059C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49" y="2813357"/>
            <a:ext cx="3532188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" name="Group 33">
            <a:extLst>
              <a:ext uri="{FF2B5EF4-FFF2-40B4-BE49-F238E27FC236}">
                <a16:creationId xmlns:a16="http://schemas.microsoft.com/office/drawing/2014/main" id="{3EAC90F8-8440-1841-AB0F-0BC98EC5E0AF}"/>
              </a:ext>
            </a:extLst>
          </p:cNvPr>
          <p:cNvGrpSpPr>
            <a:grpSpLocks/>
          </p:cNvGrpSpPr>
          <p:nvPr/>
        </p:nvGrpSpPr>
        <p:grpSpPr bwMode="auto">
          <a:xfrm>
            <a:off x="6988987" y="2746682"/>
            <a:ext cx="2339975" cy="936625"/>
            <a:chOff x="317" y="2500"/>
            <a:chExt cx="1270" cy="590"/>
          </a:xfrm>
        </p:grpSpPr>
        <p:sp>
          <p:nvSpPr>
            <p:cNvPr id="114" name="Text Box 87">
              <a:extLst>
                <a:ext uri="{FF2B5EF4-FFF2-40B4-BE49-F238E27FC236}">
                  <a16:creationId xmlns:a16="http://schemas.microsoft.com/office/drawing/2014/main" id="{A791AB4A-A1EA-914F-9058-1FDC18FD5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500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التغير في المساحة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  <p:sp>
          <p:nvSpPr>
            <p:cNvPr id="115" name="Line 35">
              <a:extLst>
                <a:ext uri="{FF2B5EF4-FFF2-40B4-BE49-F238E27FC236}">
                  <a16:creationId xmlns:a16="http://schemas.microsoft.com/office/drawing/2014/main" id="{EE4AF94C-B8C8-8442-A963-84D6AEFD8A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795"/>
              <a:ext cx="1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6" name="Text Box 87">
              <a:extLst>
                <a:ext uri="{FF2B5EF4-FFF2-40B4-BE49-F238E27FC236}">
                  <a16:creationId xmlns:a16="http://schemas.microsoft.com/office/drawing/2014/main" id="{7E00583C-4AFF-2B4A-9DDE-2FEF910B2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802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FF0000"/>
                  </a:solidFill>
                </a:rPr>
                <a:t>التغير في عدد البلاط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17" name="Group 42">
            <a:extLst>
              <a:ext uri="{FF2B5EF4-FFF2-40B4-BE49-F238E27FC236}">
                <a16:creationId xmlns:a16="http://schemas.microsoft.com/office/drawing/2014/main" id="{A653118B-D746-5348-B107-969F59788AB7}"/>
              </a:ext>
            </a:extLst>
          </p:cNvPr>
          <p:cNvGrpSpPr>
            <a:grpSpLocks/>
          </p:cNvGrpSpPr>
          <p:nvPr/>
        </p:nvGrpSpPr>
        <p:grpSpPr bwMode="auto">
          <a:xfrm>
            <a:off x="7349349" y="3791257"/>
            <a:ext cx="2339975" cy="936625"/>
            <a:chOff x="3402" y="1978"/>
            <a:chExt cx="1474" cy="590"/>
          </a:xfrm>
        </p:grpSpPr>
        <p:sp>
          <p:nvSpPr>
            <p:cNvPr id="118" name="Text Box 87">
              <a:extLst>
                <a:ext uri="{FF2B5EF4-FFF2-40B4-BE49-F238E27FC236}">
                  <a16:creationId xmlns:a16="http://schemas.microsoft.com/office/drawing/2014/main" id="{2477996E-FED0-D847-B29C-3A66368D9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6" y="2114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chemeClr val="accent2"/>
                  </a:solidFill>
                </a:rPr>
                <a:t>=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  <p:grpSp>
          <p:nvGrpSpPr>
            <p:cNvPr id="119" name="Group 38">
              <a:extLst>
                <a:ext uri="{FF2B5EF4-FFF2-40B4-BE49-F238E27FC236}">
                  <a16:creationId xmlns:a16="http://schemas.microsoft.com/office/drawing/2014/main" id="{EA8AB8B4-7856-8E43-A066-25B898987F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2" y="1978"/>
              <a:ext cx="1247" cy="590"/>
              <a:chOff x="317" y="2500"/>
              <a:chExt cx="1270" cy="590"/>
            </a:xfrm>
          </p:grpSpPr>
          <p:sp>
            <p:nvSpPr>
              <p:cNvPr id="120" name="Text Box 87">
                <a:extLst>
                  <a:ext uri="{FF2B5EF4-FFF2-40B4-BE49-F238E27FC236}">
                    <a16:creationId xmlns:a16="http://schemas.microsoft.com/office/drawing/2014/main" id="{9A507D43-A2E4-B340-82D7-32E217BE38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٢٤٠٠ ــ ١٢٠٠</a:t>
                </a:r>
                <a:endParaRPr lang="en-US" altLang="ar-SA" sz="2400" b="1" dirty="0">
                  <a:solidFill>
                    <a:srgbClr val="011893"/>
                  </a:solidFill>
                </a:endParaRPr>
              </a:p>
            </p:txBody>
          </p:sp>
          <p:sp>
            <p:nvSpPr>
              <p:cNvPr id="121" name="Line 40">
                <a:extLst>
                  <a:ext uri="{FF2B5EF4-FFF2-40B4-BE49-F238E27FC236}">
                    <a16:creationId xmlns:a16="http://schemas.microsoft.com/office/drawing/2014/main" id="{ACFDDC52-EBF4-DB49-9551-FB3D2DFC3E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2" name="Text Box 87">
                <a:extLst>
                  <a:ext uri="{FF2B5EF4-FFF2-40B4-BE49-F238E27FC236}">
                    <a16:creationId xmlns:a16="http://schemas.microsoft.com/office/drawing/2014/main" id="{6D1C3FCC-3798-6141-9D8F-32300BE3E3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٦ ــ ٣</a:t>
                </a:r>
                <a:endParaRPr lang="en-US" altLang="ar-SA" sz="2400" b="1" dirty="0">
                  <a:solidFill>
                    <a:srgbClr val="011893"/>
                  </a:solidFill>
                </a:endParaRPr>
              </a:p>
            </p:txBody>
          </p:sp>
        </p:grpSp>
      </p:grpSp>
      <p:grpSp>
        <p:nvGrpSpPr>
          <p:cNvPr id="123" name="Group 49">
            <a:extLst>
              <a:ext uri="{FF2B5EF4-FFF2-40B4-BE49-F238E27FC236}">
                <a16:creationId xmlns:a16="http://schemas.microsoft.com/office/drawing/2014/main" id="{0CAB2E6D-1460-8F48-AA6A-F48035FA26FA}"/>
              </a:ext>
            </a:extLst>
          </p:cNvPr>
          <p:cNvGrpSpPr>
            <a:grpSpLocks/>
          </p:cNvGrpSpPr>
          <p:nvPr/>
        </p:nvGrpSpPr>
        <p:grpSpPr bwMode="auto">
          <a:xfrm>
            <a:off x="8392337" y="4762807"/>
            <a:ext cx="1296987" cy="936625"/>
            <a:chOff x="4059" y="2704"/>
            <a:chExt cx="817" cy="590"/>
          </a:xfrm>
        </p:grpSpPr>
        <p:sp>
          <p:nvSpPr>
            <p:cNvPr id="124" name="Text Box 87">
              <a:extLst>
                <a:ext uri="{FF2B5EF4-FFF2-40B4-BE49-F238E27FC236}">
                  <a16:creationId xmlns:a16="http://schemas.microsoft.com/office/drawing/2014/main" id="{60A6C2AB-7B46-714B-8BDB-F2E3F9C28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6" y="2840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chemeClr val="accent2"/>
                  </a:solidFill>
                </a:rPr>
                <a:t>=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  <p:grpSp>
          <p:nvGrpSpPr>
            <p:cNvPr id="125" name="Group 45">
              <a:extLst>
                <a:ext uri="{FF2B5EF4-FFF2-40B4-BE49-F238E27FC236}">
                  <a16:creationId xmlns:a16="http://schemas.microsoft.com/office/drawing/2014/main" id="{1368DA87-9F35-F746-95F6-7D9F05AE43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9" y="2704"/>
              <a:ext cx="590" cy="590"/>
              <a:chOff x="317" y="2500"/>
              <a:chExt cx="1270" cy="590"/>
            </a:xfrm>
          </p:grpSpPr>
          <p:sp>
            <p:nvSpPr>
              <p:cNvPr id="126" name="Text Box 87">
                <a:extLst>
                  <a:ext uri="{FF2B5EF4-FFF2-40B4-BE49-F238E27FC236}">
                    <a16:creationId xmlns:a16="http://schemas.microsoft.com/office/drawing/2014/main" id="{A288CB36-830B-614D-BF1C-31199D52B2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١٢٠٠</a:t>
                </a:r>
                <a:endParaRPr lang="en-US" altLang="ar-SA" sz="2400" b="1" dirty="0">
                  <a:solidFill>
                    <a:srgbClr val="011893"/>
                  </a:solidFill>
                </a:endParaRPr>
              </a:p>
            </p:txBody>
          </p:sp>
          <p:sp>
            <p:nvSpPr>
              <p:cNvPr id="127" name="Line 47">
                <a:extLst>
                  <a:ext uri="{FF2B5EF4-FFF2-40B4-BE49-F238E27FC236}">
                    <a16:creationId xmlns:a16="http://schemas.microsoft.com/office/drawing/2014/main" id="{1F07AD3A-5D64-B749-B29F-002866D6B2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" name="Text Box 87">
                <a:extLst>
                  <a:ext uri="{FF2B5EF4-FFF2-40B4-BE49-F238E27FC236}">
                    <a16:creationId xmlns:a16="http://schemas.microsoft.com/office/drawing/2014/main" id="{41F9EF0A-BDEE-4C47-8EF3-A02722BE99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٣</a:t>
                </a:r>
                <a:endParaRPr lang="en-US" altLang="ar-SA" sz="2400" b="1" dirty="0">
                  <a:solidFill>
                    <a:srgbClr val="011893"/>
                  </a:solidFill>
                </a:endParaRPr>
              </a:p>
            </p:txBody>
          </p:sp>
        </p:grpSp>
      </p:grpSp>
      <p:grpSp>
        <p:nvGrpSpPr>
          <p:cNvPr id="129" name="Group 50">
            <a:extLst>
              <a:ext uri="{FF2B5EF4-FFF2-40B4-BE49-F238E27FC236}">
                <a16:creationId xmlns:a16="http://schemas.microsoft.com/office/drawing/2014/main" id="{B6D9E182-2D40-2441-BC90-66233A434814}"/>
              </a:ext>
            </a:extLst>
          </p:cNvPr>
          <p:cNvGrpSpPr>
            <a:grpSpLocks/>
          </p:cNvGrpSpPr>
          <p:nvPr/>
        </p:nvGrpSpPr>
        <p:grpSpPr bwMode="auto">
          <a:xfrm>
            <a:off x="8392337" y="5699432"/>
            <a:ext cx="1296987" cy="936625"/>
            <a:chOff x="4059" y="2704"/>
            <a:chExt cx="817" cy="590"/>
          </a:xfrm>
        </p:grpSpPr>
        <p:sp>
          <p:nvSpPr>
            <p:cNvPr id="130" name="Text Box 87">
              <a:extLst>
                <a:ext uri="{FF2B5EF4-FFF2-40B4-BE49-F238E27FC236}">
                  <a16:creationId xmlns:a16="http://schemas.microsoft.com/office/drawing/2014/main" id="{A1ADB1FC-528B-7044-950D-B33E8F374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6" y="2840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chemeClr val="accent2"/>
                  </a:solidFill>
                </a:rPr>
                <a:t>=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  <p:grpSp>
          <p:nvGrpSpPr>
            <p:cNvPr id="131" name="Group 52">
              <a:extLst>
                <a:ext uri="{FF2B5EF4-FFF2-40B4-BE49-F238E27FC236}">
                  <a16:creationId xmlns:a16="http://schemas.microsoft.com/office/drawing/2014/main" id="{3E80775E-8B70-9948-95BD-8BFF011EEC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9" y="2704"/>
              <a:ext cx="590" cy="590"/>
              <a:chOff x="317" y="2500"/>
              <a:chExt cx="1270" cy="590"/>
            </a:xfrm>
          </p:grpSpPr>
          <p:sp>
            <p:nvSpPr>
              <p:cNvPr id="132" name="Text Box 87">
                <a:extLst>
                  <a:ext uri="{FF2B5EF4-FFF2-40B4-BE49-F238E27FC236}">
                    <a16:creationId xmlns:a16="http://schemas.microsoft.com/office/drawing/2014/main" id="{0D5664F0-C74F-6149-9717-1BF9853E80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٤٠٠</a:t>
                </a:r>
                <a:endParaRPr lang="en-US" altLang="ar-SA" sz="2400" b="1" dirty="0">
                  <a:solidFill>
                    <a:srgbClr val="011893"/>
                  </a:solidFill>
                </a:endParaRPr>
              </a:p>
            </p:txBody>
          </p:sp>
          <p:sp>
            <p:nvSpPr>
              <p:cNvPr id="133" name="Line 54">
                <a:extLst>
                  <a:ext uri="{FF2B5EF4-FFF2-40B4-BE49-F238E27FC236}">
                    <a16:creationId xmlns:a16="http://schemas.microsoft.com/office/drawing/2014/main" id="{C3610F41-A0C8-CD41-8B3A-C58AF0159B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34" name="Text Box 87">
                <a:extLst>
                  <a:ext uri="{FF2B5EF4-FFF2-40B4-BE49-F238E27FC236}">
                    <a16:creationId xmlns:a16="http://schemas.microsoft.com/office/drawing/2014/main" id="{D897854F-77D9-F84F-B0AC-CEC0753FF2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 dirty="0">
                    <a:solidFill>
                      <a:srgbClr val="011893"/>
                    </a:solidFill>
                  </a:rPr>
                  <a:t>١</a:t>
                </a:r>
                <a:endParaRPr lang="en-US" altLang="ar-SA" sz="2400" b="1" dirty="0">
                  <a:solidFill>
                    <a:srgbClr val="011893"/>
                  </a:solidFill>
                </a:endParaRPr>
              </a:p>
            </p:txBody>
          </p:sp>
        </p:grpSp>
      </p:grpSp>
      <p:sp>
        <p:nvSpPr>
          <p:cNvPr id="135" name="Text Box 87">
            <a:extLst>
              <a:ext uri="{FF2B5EF4-FFF2-40B4-BE49-F238E27FC236}">
                <a16:creationId xmlns:a16="http://schemas.microsoft.com/office/drawing/2014/main" id="{2F139477-B172-E14A-98E4-3E8DB5017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082" y="5487833"/>
            <a:ext cx="5834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كل ٤٠٠ سم٢ من مساحة السطح تغطيها بلاطة واحدة .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36" name="Text Box 87">
            <a:extLst>
              <a:ext uri="{FF2B5EF4-FFF2-40B4-BE49-F238E27FC236}">
                <a16:creationId xmlns:a16="http://schemas.microsoft.com/office/drawing/2014/main" id="{2EEFA80D-E368-714C-AD7A-F5E337E9D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5612" y="1979919"/>
            <a:ext cx="280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2"/>
                </a:solidFill>
              </a:rPr>
              <a:t>١</a:t>
            </a:r>
            <a:r>
              <a:rPr lang="ar-SA" altLang="ar-SA" sz="2400" b="1" dirty="0">
                <a:solidFill>
                  <a:srgbClr val="011893"/>
                </a:solidFill>
              </a:rPr>
              <a:t>- أوجد معدل التغير </a:t>
            </a:r>
            <a:r>
              <a:rPr lang="ar-SA" altLang="ar-SA" sz="2400" b="1" dirty="0">
                <a:solidFill>
                  <a:schemeClr val="accent2"/>
                </a:solidFill>
              </a:rPr>
              <a:t>.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137" name="Text Box 87">
            <a:extLst>
              <a:ext uri="{FF2B5EF4-FFF2-40B4-BE49-F238E27FC236}">
                <a16:creationId xmlns:a16="http://schemas.microsoft.com/office/drawing/2014/main" id="{5025A07B-C93B-E04A-9229-42C0A76A9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049" y="1979919"/>
            <a:ext cx="3024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٢- فسر معنى معدل التغير .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38" name="مربع نص 30">
            <a:extLst>
              <a:ext uri="{FF2B5EF4-FFF2-40B4-BE49-F238E27FC236}">
                <a16:creationId xmlns:a16="http://schemas.microsoft.com/office/drawing/2014/main" id="{C7CC2A47-B465-A744-8C7E-E2214C702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6893" y="1691289"/>
            <a:ext cx="1295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/>
              <a:t>صـ ٧٦</a:t>
            </a:r>
          </a:p>
        </p:txBody>
      </p:sp>
      <p:sp>
        <p:nvSpPr>
          <p:cNvPr id="139" name="سهم منحني إلى اليمين 138">
            <a:extLst>
              <a:ext uri="{FF2B5EF4-FFF2-40B4-BE49-F238E27FC236}">
                <a16:creationId xmlns:a16="http://schemas.microsoft.com/office/drawing/2014/main" id="{BD030968-7A8F-B744-9BD2-59B83B97D3A1}"/>
              </a:ext>
            </a:extLst>
          </p:cNvPr>
          <p:cNvSpPr/>
          <p:nvPr/>
        </p:nvSpPr>
        <p:spPr>
          <a:xfrm flipV="1">
            <a:off x="2393174" y="3819832"/>
            <a:ext cx="328613" cy="628650"/>
          </a:xfrm>
          <a:prstGeom prst="curv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40" name="سهم منحني إلى اليمين 139">
            <a:extLst>
              <a:ext uri="{FF2B5EF4-FFF2-40B4-BE49-F238E27FC236}">
                <a16:creationId xmlns:a16="http://schemas.microsoft.com/office/drawing/2014/main" id="{47001E45-14C1-084C-86A4-7C3A0BD516C9}"/>
              </a:ext>
            </a:extLst>
          </p:cNvPr>
          <p:cNvSpPr/>
          <p:nvPr/>
        </p:nvSpPr>
        <p:spPr>
          <a:xfrm flipH="1" flipV="1">
            <a:off x="6044424" y="3803957"/>
            <a:ext cx="241300" cy="660400"/>
          </a:xfrm>
          <a:prstGeom prst="curv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41" name="Text Box 58">
            <a:extLst>
              <a:ext uri="{FF2B5EF4-FFF2-40B4-BE49-F238E27FC236}">
                <a16:creationId xmlns:a16="http://schemas.microsoft.com/office/drawing/2014/main" id="{7D7D0170-D75A-C349-9A41-670F1E8BB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7259" y="674993"/>
            <a:ext cx="349469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إيجاد معدل التغير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56AEE61-3EFC-FA4F-8E8D-F7119D6F1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358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1" grpId="0" animBg="1"/>
      <p:bldP spid="135" grpId="0"/>
      <p:bldP spid="136" grpId="0"/>
      <p:bldP spid="1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sp>
        <p:nvSpPr>
          <p:cNvPr id="109" name="Rectangle 2">
            <a:extLst>
              <a:ext uri="{FF2B5EF4-FFF2-40B4-BE49-F238E27FC236}">
                <a16:creationId xmlns:a16="http://schemas.microsoft.com/office/drawing/2014/main" id="{BCDCFAAE-40BC-7A48-880E-9D51321E5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69" y="587172"/>
            <a:ext cx="5867400" cy="1692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يبين التمثيل البياني المجاور عدد زوار إحدى مدن الألعاب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/>
          </a:p>
        </p:txBody>
      </p:sp>
      <p:sp>
        <p:nvSpPr>
          <p:cNvPr id="111" name="Text Box 58">
            <a:extLst>
              <a:ext uri="{FF2B5EF4-FFF2-40B4-BE49-F238E27FC236}">
                <a16:creationId xmlns:a16="http://schemas.microsoft.com/office/drawing/2014/main" id="{8421AC35-3B18-C941-8DB2-AD6BEFC44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618" y="83492"/>
            <a:ext cx="330894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معدل التغير غير الثابت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pic>
        <p:nvPicPr>
          <p:cNvPr id="116" name="Picture 19">
            <a:extLst>
              <a:ext uri="{FF2B5EF4-FFF2-40B4-BE49-F238E27FC236}">
                <a16:creationId xmlns:a16="http://schemas.microsoft.com/office/drawing/2014/main" id="{E1301DC2-6A8D-7C46-954F-930231BDA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6" y="730047"/>
            <a:ext cx="2778125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Text Box 87">
            <a:extLst>
              <a:ext uri="{FF2B5EF4-FFF2-40B4-BE49-F238E27FC236}">
                <a16:creationId xmlns:a16="http://schemas.microsoft.com/office/drawing/2014/main" id="{EAB9F359-2DC7-434D-AA75-25FEEBEE2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6" y="1138035"/>
            <a:ext cx="5149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أوجد معدل التغير في الفترة ١٤٢٠ – ١٤٢٢ هـ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BF68FEA6-92F7-DE47-95E3-BD950A6CC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6" y="1749222"/>
            <a:ext cx="5149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أوجد معدل التغير في الفترة ١٤٢٢ – ١٤٢٤ هـ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pic>
        <p:nvPicPr>
          <p:cNvPr id="119" name="Picture 22">
            <a:extLst>
              <a:ext uri="{FF2B5EF4-FFF2-40B4-BE49-F238E27FC236}">
                <a16:creationId xmlns:a16="http://schemas.microsoft.com/office/drawing/2014/main" id="{D48F815A-1B6A-5C4D-B41A-58C570740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035" y="2438118"/>
            <a:ext cx="1728788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24">
            <a:extLst>
              <a:ext uri="{FF2B5EF4-FFF2-40B4-BE49-F238E27FC236}">
                <a16:creationId xmlns:a16="http://schemas.microsoft.com/office/drawing/2014/main" id="{84AA96DE-F1AF-E741-B6E3-B8EE1DA07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198" y="3517618"/>
            <a:ext cx="65420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25">
            <a:extLst>
              <a:ext uri="{FF2B5EF4-FFF2-40B4-BE49-F238E27FC236}">
                <a16:creationId xmlns:a16="http://schemas.microsoft.com/office/drawing/2014/main" id="{249D88A8-CBBD-CC4D-A360-22DB8B8E4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035" y="4255805"/>
            <a:ext cx="1728788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26">
            <a:extLst>
              <a:ext uri="{FF2B5EF4-FFF2-40B4-BE49-F238E27FC236}">
                <a16:creationId xmlns:a16="http://schemas.microsoft.com/office/drawing/2014/main" id="{C2C96B89-F538-C64E-87C2-567621D86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323" y="4317718"/>
            <a:ext cx="1268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27">
            <a:extLst>
              <a:ext uri="{FF2B5EF4-FFF2-40B4-BE49-F238E27FC236}">
                <a16:creationId xmlns:a16="http://schemas.microsoft.com/office/drawing/2014/main" id="{4995FF0C-72A8-8B48-9A31-CF8F2E7F5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048" y="2657193"/>
            <a:ext cx="65246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" name="Picture 28">
            <a:extLst>
              <a:ext uri="{FF2B5EF4-FFF2-40B4-BE49-F238E27FC236}">
                <a16:creationId xmlns:a16="http://schemas.microsoft.com/office/drawing/2014/main" id="{9C4ED42A-FF2E-BD4E-B3AA-B9787C3B6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260" y="2509555"/>
            <a:ext cx="12684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29">
            <a:extLst>
              <a:ext uri="{FF2B5EF4-FFF2-40B4-BE49-F238E27FC236}">
                <a16:creationId xmlns:a16="http://schemas.microsoft.com/office/drawing/2014/main" id="{B4441FDB-A6ED-ED44-B489-55CA7574F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573" y="2761968"/>
            <a:ext cx="498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30">
            <a:extLst>
              <a:ext uri="{FF2B5EF4-FFF2-40B4-BE49-F238E27FC236}">
                <a16:creationId xmlns:a16="http://schemas.microsoft.com/office/drawing/2014/main" id="{7F898376-7AB1-5047-ABEC-D4233FD85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573" y="4432018"/>
            <a:ext cx="65246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31">
            <a:extLst>
              <a:ext uri="{FF2B5EF4-FFF2-40B4-BE49-F238E27FC236}">
                <a16:creationId xmlns:a16="http://schemas.microsoft.com/office/drawing/2014/main" id="{5575E55E-38BC-E840-9E21-F54FF400A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35" y="4608230"/>
            <a:ext cx="3968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32">
            <a:extLst>
              <a:ext uri="{FF2B5EF4-FFF2-40B4-BE49-F238E27FC236}">
                <a16:creationId xmlns:a16="http://schemas.microsoft.com/office/drawing/2014/main" id="{2EEDD180-DC64-E443-9795-EF1A4DD20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985" y="5425793"/>
            <a:ext cx="602932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60849D0-55DF-A04D-8CDF-A93CD339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112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7" grpId="0"/>
      <p:bldP spid="1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083906" y="813013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مثال</a:t>
            </a:r>
          </a:p>
        </p:txBody>
      </p:sp>
      <p:sp>
        <p:nvSpPr>
          <p:cNvPr id="109" name="Rectangle 2">
            <a:extLst>
              <a:ext uri="{FF2B5EF4-FFF2-40B4-BE49-F238E27FC236}">
                <a16:creationId xmlns:a16="http://schemas.microsoft.com/office/drawing/2014/main" id="{AFAE7D2F-99AD-C941-A5B8-CDE4B79BC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051" y="525519"/>
            <a:ext cx="6659563" cy="719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كيف يمكن إظهار معدلات التغير المختلفة على التمثيل البياني ؟</a:t>
            </a:r>
            <a:endParaRPr lang="en-US" altLang="ar-SA" sz="2400" b="1"/>
          </a:p>
        </p:txBody>
      </p:sp>
      <p:sp>
        <p:nvSpPr>
          <p:cNvPr id="111" name="Text Box 58">
            <a:extLst>
              <a:ext uri="{FF2B5EF4-FFF2-40B4-BE49-F238E27FC236}">
                <a16:creationId xmlns:a16="http://schemas.microsoft.com/office/drawing/2014/main" id="{A365E6C2-A96A-504B-8B27-5ED0FB901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596" y="1453529"/>
            <a:ext cx="264792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</a:rPr>
              <a:t>معدل التغير غير الثابت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pic>
        <p:nvPicPr>
          <p:cNvPr id="116" name="Picture 9">
            <a:extLst>
              <a:ext uri="{FF2B5EF4-FFF2-40B4-BE49-F238E27FC236}">
                <a16:creationId xmlns:a16="http://schemas.microsoft.com/office/drawing/2014/main" id="{7012621A-0FB8-7649-8625-04D97F942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01" y="2468619"/>
            <a:ext cx="4500563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AutoShape 22">
            <a:extLst>
              <a:ext uri="{FF2B5EF4-FFF2-40B4-BE49-F238E27FC236}">
                <a16:creationId xmlns:a16="http://schemas.microsoft.com/office/drawing/2014/main" id="{F9D73389-5346-334C-9344-464703797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6" y="3081394"/>
            <a:ext cx="3203575" cy="971550"/>
          </a:xfrm>
          <a:prstGeom prst="wedgeRoundRectCallout">
            <a:avLst>
              <a:gd name="adj1" fmla="val 78046"/>
              <a:gd name="adj2" fmla="val 144606"/>
              <a:gd name="adj3" fmla="val 16667"/>
            </a:avLst>
          </a:prstGeom>
          <a:solidFill>
            <a:srgbClr val="EDF2A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تغير رأسي متوسط في الفترة ١٤٢٠ - ١٤٢٢ هـ</a:t>
            </a:r>
            <a:endParaRPr lang="en-US" altLang="ar-SA" sz="2400" b="1"/>
          </a:p>
        </p:txBody>
      </p:sp>
      <p:sp>
        <p:nvSpPr>
          <p:cNvPr id="118" name="AutoShape 23">
            <a:extLst>
              <a:ext uri="{FF2B5EF4-FFF2-40B4-BE49-F238E27FC236}">
                <a16:creationId xmlns:a16="http://schemas.microsoft.com/office/drawing/2014/main" id="{A106D4AF-62B2-024D-8A66-9C00D2F7C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051" y="1533582"/>
            <a:ext cx="3203575" cy="971550"/>
          </a:xfrm>
          <a:prstGeom prst="wedgeRoundRectCallout">
            <a:avLst>
              <a:gd name="adj1" fmla="val 30130"/>
              <a:gd name="adj2" fmla="val 278106"/>
              <a:gd name="adj3" fmla="val 16667"/>
            </a:avLst>
          </a:prstGeom>
          <a:solidFill>
            <a:srgbClr val="EDF2A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تغير رأسي أقل في الفترة ١٤٢٢ - ١٤٢٤ هـ</a:t>
            </a:r>
            <a:endParaRPr lang="en-US" altLang="ar-SA" sz="2400" b="1"/>
          </a:p>
        </p:txBody>
      </p:sp>
      <p:sp>
        <p:nvSpPr>
          <p:cNvPr id="119" name="AutoShape 24">
            <a:extLst>
              <a:ext uri="{FF2B5EF4-FFF2-40B4-BE49-F238E27FC236}">
                <a16:creationId xmlns:a16="http://schemas.microsoft.com/office/drawing/2014/main" id="{6698DF38-607F-C347-A6E5-01A3DECD1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039" y="1533582"/>
            <a:ext cx="3203575" cy="971550"/>
          </a:xfrm>
          <a:prstGeom prst="wedgeRoundRectCallout">
            <a:avLst>
              <a:gd name="adj1" fmla="val -52727"/>
              <a:gd name="adj2" fmla="val 232519"/>
              <a:gd name="adj3" fmla="val 16667"/>
            </a:avLst>
          </a:prstGeom>
          <a:solidFill>
            <a:srgbClr val="EDF2A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تغير رأسي كبير في الفترة ١٤٢٤ - ١٤٢٦ هـ</a:t>
            </a:r>
            <a:endParaRPr lang="en-US" altLang="ar-SA" sz="2400" b="1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A67BB2D-C74A-1F4F-A24E-A2E202C1A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717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7" grpId="0" animBg="1"/>
      <p:bldP spid="118" grpId="0" animBg="1"/>
      <p:bldP spid="1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446755" y="573691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</a:t>
            </a:r>
          </a:p>
        </p:txBody>
      </p:sp>
      <p:sp>
        <p:nvSpPr>
          <p:cNvPr id="142" name="Rectangle 2">
            <a:extLst>
              <a:ext uri="{FF2B5EF4-FFF2-40B4-BE49-F238E27FC236}">
                <a16:creationId xmlns:a16="http://schemas.microsoft.com/office/drawing/2014/main" id="{51F88794-AC38-6248-9DBE-DF567B4AB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4310" y="255311"/>
            <a:ext cx="8783638" cy="719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أوجد دون إجراء عمليات حسابية ـ فترة السنتين ذات معدل التغيرالأكبر ثم احسب للتحقق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pic>
        <p:nvPicPr>
          <p:cNvPr id="143" name="Picture 9">
            <a:extLst>
              <a:ext uri="{FF2B5EF4-FFF2-40B4-BE49-F238E27FC236}">
                <a16:creationId xmlns:a16="http://schemas.microsoft.com/office/drawing/2014/main" id="{9AFEAF6C-291D-DF46-A074-E288E04BA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260" y="2198411"/>
            <a:ext cx="4500563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" name="AutoShape 12">
            <a:extLst>
              <a:ext uri="{FF2B5EF4-FFF2-40B4-BE49-F238E27FC236}">
                <a16:creationId xmlns:a16="http://schemas.microsoft.com/office/drawing/2014/main" id="{AEFD18E2-357A-DA43-B558-81BA82EB9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7798" y="1263374"/>
            <a:ext cx="3203575" cy="971550"/>
          </a:xfrm>
          <a:prstGeom prst="wedgeRoundRectCallout">
            <a:avLst>
              <a:gd name="adj1" fmla="val 46681"/>
              <a:gd name="adj2" fmla="val 237093"/>
              <a:gd name="adj3" fmla="val 16667"/>
            </a:avLst>
          </a:prstGeom>
          <a:solidFill>
            <a:srgbClr val="EDF2A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تغير رأسي كبير في الفترة ١٤٣٨ - ١٤٣٦ هـ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45" name="Text Box 87">
            <a:extLst>
              <a:ext uri="{FF2B5EF4-FFF2-40B4-BE49-F238E27FC236}">
                <a16:creationId xmlns:a16="http://schemas.microsoft.com/office/drawing/2014/main" id="{617D7366-4B7E-BF41-9BB5-A20701C5B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0748" y="1550711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معدل التغير =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grpSp>
        <p:nvGrpSpPr>
          <p:cNvPr id="146" name="Group 14">
            <a:extLst>
              <a:ext uri="{FF2B5EF4-FFF2-40B4-BE49-F238E27FC236}">
                <a16:creationId xmlns:a16="http://schemas.microsoft.com/office/drawing/2014/main" id="{778DD410-F7A1-7948-A784-D6342FFBBBE9}"/>
              </a:ext>
            </a:extLst>
          </p:cNvPr>
          <p:cNvGrpSpPr>
            <a:grpSpLocks/>
          </p:cNvGrpSpPr>
          <p:nvPr/>
        </p:nvGrpSpPr>
        <p:grpSpPr bwMode="auto">
          <a:xfrm>
            <a:off x="7088723" y="1334811"/>
            <a:ext cx="2339975" cy="936625"/>
            <a:chOff x="317" y="2500"/>
            <a:chExt cx="1270" cy="590"/>
          </a:xfrm>
        </p:grpSpPr>
        <p:sp>
          <p:nvSpPr>
            <p:cNvPr id="147" name="Text Box 87">
              <a:extLst>
                <a:ext uri="{FF2B5EF4-FFF2-40B4-BE49-F238E27FC236}">
                  <a16:creationId xmlns:a16="http://schemas.microsoft.com/office/drawing/2014/main" id="{051B327F-D5F6-FC4A-87ED-97E8AE29E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500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التغير في عدد الزوار</a:t>
              </a:r>
              <a:endParaRPr lang="en-US" altLang="ar-SA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148" name="Line 16">
              <a:extLst>
                <a:ext uri="{FF2B5EF4-FFF2-40B4-BE49-F238E27FC236}">
                  <a16:creationId xmlns:a16="http://schemas.microsoft.com/office/drawing/2014/main" id="{44774A14-71C8-0A45-93C7-C9385965E8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1" y="2795"/>
              <a:ext cx="11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49" name="Text Box 87">
              <a:extLst>
                <a:ext uri="{FF2B5EF4-FFF2-40B4-BE49-F238E27FC236}">
                  <a16:creationId xmlns:a16="http://schemas.microsoft.com/office/drawing/2014/main" id="{F6CD185C-0A0A-1744-BC6B-6523769B89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" y="2802"/>
              <a:ext cx="12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 dirty="0">
                  <a:solidFill>
                    <a:srgbClr val="C00000"/>
                  </a:solidFill>
                </a:rPr>
                <a:t>التغير في الزمن</a:t>
              </a:r>
              <a:endParaRPr lang="en-US" altLang="ar-SA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50" name="Group 18">
            <a:extLst>
              <a:ext uri="{FF2B5EF4-FFF2-40B4-BE49-F238E27FC236}">
                <a16:creationId xmlns:a16="http://schemas.microsoft.com/office/drawing/2014/main" id="{56BE35B4-7FFE-B744-95AF-A959BA908178}"/>
              </a:ext>
            </a:extLst>
          </p:cNvPr>
          <p:cNvGrpSpPr>
            <a:grpSpLocks/>
          </p:cNvGrpSpPr>
          <p:nvPr/>
        </p:nvGrpSpPr>
        <p:grpSpPr bwMode="auto">
          <a:xfrm>
            <a:off x="7449085" y="2379386"/>
            <a:ext cx="2339975" cy="936625"/>
            <a:chOff x="3402" y="1978"/>
            <a:chExt cx="1474" cy="590"/>
          </a:xfrm>
        </p:grpSpPr>
        <p:sp>
          <p:nvSpPr>
            <p:cNvPr id="151" name="Text Box 87">
              <a:extLst>
                <a:ext uri="{FF2B5EF4-FFF2-40B4-BE49-F238E27FC236}">
                  <a16:creationId xmlns:a16="http://schemas.microsoft.com/office/drawing/2014/main" id="{7E88AF1F-879C-8F44-A6D5-1A03568A45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6" y="2114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  <p:grpSp>
          <p:nvGrpSpPr>
            <p:cNvPr id="152" name="Group 20">
              <a:extLst>
                <a:ext uri="{FF2B5EF4-FFF2-40B4-BE49-F238E27FC236}">
                  <a16:creationId xmlns:a16="http://schemas.microsoft.com/office/drawing/2014/main" id="{8BF3931C-CD71-D146-90A2-702651EC4C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2" y="1978"/>
              <a:ext cx="1247" cy="590"/>
              <a:chOff x="317" y="2500"/>
              <a:chExt cx="1270" cy="590"/>
            </a:xfrm>
          </p:grpSpPr>
          <p:sp>
            <p:nvSpPr>
              <p:cNvPr id="153" name="Text Box 87">
                <a:extLst>
                  <a:ext uri="{FF2B5EF4-FFF2-40B4-BE49-F238E27FC236}">
                    <a16:creationId xmlns:a16="http://schemas.microsoft.com/office/drawing/2014/main" id="{D2B44107-8000-9F42-B649-C144A17ADA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٣٣٥ ــ ٣٢٥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54" name="Line 22">
                <a:extLst>
                  <a:ext uri="{FF2B5EF4-FFF2-40B4-BE49-F238E27FC236}">
                    <a16:creationId xmlns:a16="http://schemas.microsoft.com/office/drawing/2014/main" id="{25E6CB8D-BA3C-3240-8C9F-4BA7889842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55" name="Text Box 87">
                <a:extLst>
                  <a:ext uri="{FF2B5EF4-FFF2-40B4-BE49-F238E27FC236}">
                    <a16:creationId xmlns:a16="http://schemas.microsoft.com/office/drawing/2014/main" id="{052936C0-EDE5-154E-9992-D2C95CF6D3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١٤٣٨ ــ ١٤٣٦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</p:grpSp>
      </p:grpSp>
      <p:grpSp>
        <p:nvGrpSpPr>
          <p:cNvPr id="156" name="Group 37">
            <a:extLst>
              <a:ext uri="{FF2B5EF4-FFF2-40B4-BE49-F238E27FC236}">
                <a16:creationId xmlns:a16="http://schemas.microsoft.com/office/drawing/2014/main" id="{E6B8C83F-0A53-A24B-B4EE-891BDDEDAFF0}"/>
              </a:ext>
            </a:extLst>
          </p:cNvPr>
          <p:cNvGrpSpPr>
            <a:grpSpLocks/>
          </p:cNvGrpSpPr>
          <p:nvPr/>
        </p:nvGrpSpPr>
        <p:grpSpPr bwMode="auto">
          <a:xfrm>
            <a:off x="8815923" y="3350936"/>
            <a:ext cx="973137" cy="936625"/>
            <a:chOff x="4263" y="2296"/>
            <a:chExt cx="613" cy="590"/>
          </a:xfrm>
        </p:grpSpPr>
        <p:sp>
          <p:nvSpPr>
            <p:cNvPr id="157" name="Text Box 87">
              <a:extLst>
                <a:ext uri="{FF2B5EF4-FFF2-40B4-BE49-F238E27FC236}">
                  <a16:creationId xmlns:a16="http://schemas.microsoft.com/office/drawing/2014/main" id="{1D682BF8-4388-D143-8353-CC574AF379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6" y="2432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  <p:grpSp>
          <p:nvGrpSpPr>
            <p:cNvPr id="158" name="Group 26">
              <a:extLst>
                <a:ext uri="{FF2B5EF4-FFF2-40B4-BE49-F238E27FC236}">
                  <a16:creationId xmlns:a16="http://schemas.microsoft.com/office/drawing/2014/main" id="{BAA7C6ED-FD45-5D41-935D-FA881A1D0E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3" y="2296"/>
              <a:ext cx="386" cy="590"/>
              <a:chOff x="317" y="2500"/>
              <a:chExt cx="1270" cy="590"/>
            </a:xfrm>
          </p:grpSpPr>
          <p:sp>
            <p:nvSpPr>
              <p:cNvPr id="159" name="Text Box 87">
                <a:extLst>
                  <a:ext uri="{FF2B5EF4-FFF2-40B4-BE49-F238E27FC236}">
                    <a16:creationId xmlns:a16="http://schemas.microsoft.com/office/drawing/2014/main" id="{B9B7AE1D-767C-5741-AC07-5433E3C25B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١٠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60" name="Line 28">
                <a:extLst>
                  <a:ext uri="{FF2B5EF4-FFF2-40B4-BE49-F238E27FC236}">
                    <a16:creationId xmlns:a16="http://schemas.microsoft.com/office/drawing/2014/main" id="{8B12098D-FBF9-BF40-AF3A-2FE8ADFD84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61" name="Text Box 87">
                <a:extLst>
                  <a:ext uri="{FF2B5EF4-FFF2-40B4-BE49-F238E27FC236}">
                    <a16:creationId xmlns:a16="http://schemas.microsoft.com/office/drawing/2014/main" id="{F3130DD6-303F-7148-BC12-40A5ACDE5F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٢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</p:grpSp>
      </p:grpSp>
      <p:grpSp>
        <p:nvGrpSpPr>
          <p:cNvPr id="162" name="Group 38">
            <a:extLst>
              <a:ext uri="{FF2B5EF4-FFF2-40B4-BE49-F238E27FC236}">
                <a16:creationId xmlns:a16="http://schemas.microsoft.com/office/drawing/2014/main" id="{40EB2E8A-6F43-4943-BBF0-9AF476C5FDCF}"/>
              </a:ext>
            </a:extLst>
          </p:cNvPr>
          <p:cNvGrpSpPr>
            <a:grpSpLocks/>
          </p:cNvGrpSpPr>
          <p:nvPr/>
        </p:nvGrpSpPr>
        <p:grpSpPr bwMode="auto">
          <a:xfrm>
            <a:off x="8996898" y="4287561"/>
            <a:ext cx="792162" cy="936625"/>
            <a:chOff x="4377" y="3022"/>
            <a:chExt cx="499" cy="590"/>
          </a:xfrm>
        </p:grpSpPr>
        <p:sp>
          <p:nvSpPr>
            <p:cNvPr id="163" name="Text Box 87">
              <a:extLst>
                <a:ext uri="{FF2B5EF4-FFF2-40B4-BE49-F238E27FC236}">
                  <a16:creationId xmlns:a16="http://schemas.microsoft.com/office/drawing/2014/main" id="{EF335854-2AE6-9141-9C94-651717F8B8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6" y="3158"/>
              <a:ext cx="2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</a:rPr>
                <a:t>=</a:t>
              </a:r>
              <a:endParaRPr lang="en-US" altLang="ar-SA" sz="2400" b="1">
                <a:solidFill>
                  <a:srgbClr val="011893"/>
                </a:solidFill>
              </a:endParaRPr>
            </a:p>
          </p:txBody>
        </p:sp>
        <p:grpSp>
          <p:nvGrpSpPr>
            <p:cNvPr id="164" name="Group 32">
              <a:extLst>
                <a:ext uri="{FF2B5EF4-FFF2-40B4-BE49-F238E27FC236}">
                  <a16:creationId xmlns:a16="http://schemas.microsoft.com/office/drawing/2014/main" id="{B942EB29-8845-2349-BEDA-86F9228EA3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3022"/>
              <a:ext cx="272" cy="590"/>
              <a:chOff x="317" y="2500"/>
              <a:chExt cx="1270" cy="590"/>
            </a:xfrm>
          </p:grpSpPr>
          <p:sp>
            <p:nvSpPr>
              <p:cNvPr id="165" name="Text Box 87">
                <a:extLst>
                  <a:ext uri="{FF2B5EF4-FFF2-40B4-BE49-F238E27FC236}">
                    <a16:creationId xmlns:a16="http://schemas.microsoft.com/office/drawing/2014/main" id="{456B3BA2-D57A-D646-8B98-FE81A4ABB7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500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٥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66" name="Line 34">
                <a:extLst>
                  <a:ext uri="{FF2B5EF4-FFF2-40B4-BE49-F238E27FC236}">
                    <a16:creationId xmlns:a16="http://schemas.microsoft.com/office/drawing/2014/main" id="{B2DA025D-206B-9245-95F6-1F2D4D7F2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1" y="2795"/>
                <a:ext cx="11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>
                  <a:solidFill>
                    <a:srgbClr val="011893"/>
                  </a:solidFill>
                </a:endParaRPr>
              </a:p>
            </p:txBody>
          </p:sp>
          <p:sp>
            <p:nvSpPr>
              <p:cNvPr id="167" name="Text Box 87">
                <a:extLst>
                  <a:ext uri="{FF2B5EF4-FFF2-40B4-BE49-F238E27FC236}">
                    <a16:creationId xmlns:a16="http://schemas.microsoft.com/office/drawing/2014/main" id="{01215785-DDE5-2841-ACF1-60FB1181D4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" y="2802"/>
                <a:ext cx="12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١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</p:grpSp>
      </p:grpSp>
      <p:sp>
        <p:nvSpPr>
          <p:cNvPr id="168" name="Text Box 87">
            <a:extLst>
              <a:ext uri="{FF2B5EF4-FFF2-40B4-BE49-F238E27FC236}">
                <a16:creationId xmlns:a16="http://schemas.microsoft.com/office/drawing/2014/main" id="{5A3E9EF5-7087-CB46-8BDB-A27BA2683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5219" y="5132219"/>
            <a:ext cx="29543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زاد عدد الزوار بمعدل ٥٠٠٠ زائر في السنة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70" name="Text Box 58">
            <a:extLst>
              <a:ext uri="{FF2B5EF4-FFF2-40B4-BE49-F238E27FC236}">
                <a16:creationId xmlns:a16="http://schemas.microsoft.com/office/drawing/2014/main" id="{85992880-4DEC-FA49-BA0B-E34F5E7B0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869" y="1016199"/>
            <a:ext cx="370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معدل التغير غير الثابت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71" name="مربع نص 30">
            <a:extLst>
              <a:ext uri="{FF2B5EF4-FFF2-40B4-BE49-F238E27FC236}">
                <a16:creationId xmlns:a16="http://schemas.microsoft.com/office/drawing/2014/main" id="{DF63E14E-B5F2-D44A-8D96-7768CCE6A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884" y="1168474"/>
            <a:ext cx="129698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11893"/>
                </a:solidFill>
              </a:rPr>
              <a:t>صـ ٧٧</a:t>
            </a:r>
          </a:p>
        </p:txBody>
      </p:sp>
      <p:sp>
        <p:nvSpPr>
          <p:cNvPr id="172" name="شكل بيضاوي 171">
            <a:extLst>
              <a:ext uri="{FF2B5EF4-FFF2-40B4-BE49-F238E27FC236}">
                <a16:creationId xmlns:a16="http://schemas.microsoft.com/office/drawing/2014/main" id="{06BDABCD-DDE8-8949-B08C-400D6C1D0969}"/>
              </a:ext>
            </a:extLst>
          </p:cNvPr>
          <p:cNvSpPr/>
          <p:nvPr/>
        </p:nvSpPr>
        <p:spPr>
          <a:xfrm>
            <a:off x="2264310" y="210861"/>
            <a:ext cx="54356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>
              <a:solidFill>
                <a:srgbClr val="011893"/>
              </a:solidFill>
            </a:endParaRPr>
          </a:p>
        </p:txBody>
      </p:sp>
      <p:sp>
        <p:nvSpPr>
          <p:cNvPr id="173" name="شكل بيضاوي 172">
            <a:extLst>
              <a:ext uri="{FF2B5EF4-FFF2-40B4-BE49-F238E27FC236}">
                <a16:creationId xmlns:a16="http://schemas.microsoft.com/office/drawing/2014/main" id="{9183A467-E4C5-574E-AA20-26ABBC01ECF7}"/>
              </a:ext>
            </a:extLst>
          </p:cNvPr>
          <p:cNvSpPr/>
          <p:nvPr/>
        </p:nvSpPr>
        <p:spPr>
          <a:xfrm>
            <a:off x="4604285" y="5227361"/>
            <a:ext cx="1789113" cy="5953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>
              <a:solidFill>
                <a:srgbClr val="011893"/>
              </a:solidFill>
            </a:endParaRPr>
          </a:p>
        </p:txBody>
      </p:sp>
      <p:sp>
        <p:nvSpPr>
          <p:cNvPr id="174" name="شكل بيضاوي 173">
            <a:extLst>
              <a:ext uri="{FF2B5EF4-FFF2-40B4-BE49-F238E27FC236}">
                <a16:creationId xmlns:a16="http://schemas.microsoft.com/office/drawing/2014/main" id="{A96BBEEA-524A-1844-9239-EC7D6E3F20F2}"/>
              </a:ext>
            </a:extLst>
          </p:cNvPr>
          <p:cNvSpPr/>
          <p:nvPr/>
        </p:nvSpPr>
        <p:spPr>
          <a:xfrm>
            <a:off x="4509035" y="2960411"/>
            <a:ext cx="1490663" cy="13192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>
              <a:solidFill>
                <a:srgbClr val="011893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62AFC58-C0AE-104B-8F24-5638E17D0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988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4" grpId="0" animBg="1"/>
      <p:bldP spid="145" grpId="0"/>
      <p:bldP spid="168" grpId="0"/>
      <p:bldP spid="172" grpId="0" animBg="1"/>
      <p:bldP spid="173" grpId="0" animBg="1"/>
      <p:bldP spid="17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1648</Words>
  <Application>Microsoft Macintosh PowerPoint</Application>
  <PresentationFormat>شاشة عريضة</PresentationFormat>
  <Paragraphs>615</Paragraphs>
  <Slides>29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5" baseType="lpstr">
      <vt:lpstr>Aldhabi</vt:lpstr>
      <vt:lpstr>Arial</vt:lpstr>
      <vt:lpstr>Beirut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19</cp:revision>
  <dcterms:created xsi:type="dcterms:W3CDTF">2021-09-13T21:59:54Z</dcterms:created>
  <dcterms:modified xsi:type="dcterms:W3CDTF">2021-11-27T10:19:10Z</dcterms:modified>
</cp:coreProperties>
</file>