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7" r:id="rId6"/>
    <p:sldId id="269" r:id="rId7"/>
    <p:sldId id="268" r:id="rId8"/>
    <p:sldId id="259" r:id="rId9"/>
    <p:sldId id="262" r:id="rId10"/>
    <p:sldId id="270" r:id="rId11"/>
    <p:sldId id="258" r:id="rId12"/>
    <p:sldId id="264" r:id="rId13"/>
    <p:sldId id="265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</p:embeddedFont>
    <p:embeddedFont>
      <p:font typeface="Childos Arabic" panose="020B0604020202020204" charset="-78"/>
      <p:regular r:id="rId17"/>
    </p:embeddedFont>
    <p:embeddedFont>
      <p:font typeface="One Little Fon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71"/>
    <a:srgbClr val="62AB92"/>
    <a:srgbClr val="FFE18E"/>
    <a:srgbClr val="F6AD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942" y="4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1.sv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60.png"/><Relationship Id="rId5" Type="http://schemas.openxmlformats.org/officeDocument/2006/relationships/image" Target="../media/image2.png"/><Relationship Id="rId15" Type="http://schemas.openxmlformats.org/officeDocument/2006/relationships/image" Target="../media/image64.svg"/><Relationship Id="rId10" Type="http://schemas.openxmlformats.org/officeDocument/2006/relationships/image" Target="../media/image59.svg"/><Relationship Id="rId4" Type="http://schemas.openxmlformats.org/officeDocument/2006/relationships/image" Target="../media/image55.svg"/><Relationship Id="rId9" Type="http://schemas.openxmlformats.org/officeDocument/2006/relationships/image" Target="../media/image10.png"/><Relationship Id="rId1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40.png"/><Relationship Id="rId12" Type="http://schemas.openxmlformats.org/officeDocument/2006/relationships/image" Target="../media/image6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sv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37.svg"/><Relationship Id="rId4" Type="http://schemas.openxmlformats.org/officeDocument/2006/relationships/image" Target="../media/image66.svg"/><Relationship Id="rId9" Type="http://schemas.openxmlformats.org/officeDocument/2006/relationships/image" Target="../media/image36.png"/><Relationship Id="rId14" Type="http://schemas.openxmlformats.org/officeDocument/2006/relationships/image" Target="../media/image7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77.png"/><Relationship Id="rId3" Type="http://schemas.openxmlformats.org/officeDocument/2006/relationships/image" Target="../media/image16.png"/><Relationship Id="rId7" Type="http://schemas.openxmlformats.org/officeDocument/2006/relationships/image" Target="../media/image57.png"/><Relationship Id="rId12" Type="http://schemas.openxmlformats.org/officeDocument/2006/relationships/image" Target="../media/image7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75.png"/><Relationship Id="rId5" Type="http://schemas.openxmlformats.org/officeDocument/2006/relationships/image" Target="../media/image72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Relationship Id="rId14" Type="http://schemas.openxmlformats.org/officeDocument/2006/relationships/image" Target="../media/image7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12.png"/><Relationship Id="rId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17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image" Target="../media/image1.jpe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6.png"/><Relationship Id="rId17" Type="http://schemas.openxmlformats.org/officeDocument/2006/relationships/image" Target="../media/image9.sv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5.svg"/><Relationship Id="rId9" Type="http://schemas.openxmlformats.org/officeDocument/2006/relationships/image" Target="../media/image3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2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9.svg"/><Relationship Id="rId2" Type="http://schemas.openxmlformats.org/officeDocument/2006/relationships/image" Target="../media/image1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31.png"/><Relationship Id="rId4" Type="http://schemas.openxmlformats.org/officeDocument/2006/relationships/image" Target="../media/image5.svg"/><Relationship Id="rId9" Type="http://schemas.openxmlformats.org/officeDocument/2006/relationships/image" Target="../media/image14.png"/><Relationship Id="rId1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5.png"/><Relationship Id="rId5" Type="http://schemas.openxmlformats.org/officeDocument/2006/relationships/image" Target="../media/image34.png"/><Relationship Id="rId10" Type="http://schemas.openxmlformats.org/officeDocument/2006/relationships/image" Target="../media/image37.svg"/><Relationship Id="rId4" Type="http://schemas.openxmlformats.org/officeDocument/2006/relationships/image" Target="../media/image33.sv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4.png"/><Relationship Id="rId18" Type="http://schemas.openxmlformats.org/officeDocument/2006/relationships/image" Target="../media/image49.svg"/><Relationship Id="rId3" Type="http://schemas.openxmlformats.org/officeDocument/2006/relationships/image" Target="../media/image4.png"/><Relationship Id="rId21" Type="http://schemas.openxmlformats.org/officeDocument/2006/relationships/image" Target="../media/image51.svg"/><Relationship Id="rId7" Type="http://schemas.openxmlformats.org/officeDocument/2006/relationships/image" Target="../media/image40.png"/><Relationship Id="rId12" Type="http://schemas.openxmlformats.org/officeDocument/2006/relationships/image" Target="../media/image43.svg"/><Relationship Id="rId17" Type="http://schemas.openxmlformats.org/officeDocument/2006/relationships/image" Target="../media/image48.png"/><Relationship Id="rId2" Type="http://schemas.openxmlformats.org/officeDocument/2006/relationships/image" Target="../media/image1.jpeg"/><Relationship Id="rId16" Type="http://schemas.openxmlformats.org/officeDocument/2006/relationships/image" Target="../media/image47.sv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23" Type="http://schemas.openxmlformats.org/officeDocument/2006/relationships/image" Target="../media/image53.svg"/><Relationship Id="rId10" Type="http://schemas.openxmlformats.org/officeDocument/2006/relationships/image" Target="../media/image37.svg"/><Relationship Id="rId19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36.png"/><Relationship Id="rId14" Type="http://schemas.openxmlformats.org/officeDocument/2006/relationships/image" Target="../media/image45.svg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47700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65896" y="1579542"/>
            <a:ext cx="8942288" cy="7485108"/>
            <a:chOff x="0" y="0"/>
            <a:chExt cx="2355171" cy="1971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5171" cy="1971386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23403" y="2136403"/>
            <a:ext cx="6014194" cy="60141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559364">
            <a:off x="4423225" y="734489"/>
            <a:ext cx="3564645" cy="9203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rot="695080">
            <a:off x="11605962" y="7571174"/>
            <a:ext cx="3564645" cy="9203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7"/>
                </a:lnTo>
                <a:lnTo>
                  <a:pt x="0" y="9203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3957920" y="1223508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2534254">
            <a:off x="1170144" y="-229599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-8211718">
            <a:off x="15182601" y="832357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719906">
            <a:off x="11051688" y="300972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TextBox 15"/>
          <p:cNvSpPr txBox="1"/>
          <p:nvPr/>
        </p:nvSpPr>
        <p:spPr>
          <a:xfrm>
            <a:off x="1351967" y="2144601"/>
            <a:ext cx="8841071" cy="4882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ar-SA" sz="8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أهلاً بالعام</a:t>
            </a:r>
          </a:p>
          <a:p>
            <a:pPr algn="ctr">
              <a:lnSpc>
                <a:spcPts val="12999"/>
              </a:lnSpc>
            </a:pPr>
            <a:r>
              <a:rPr lang="ar-SA" sz="8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 الجديد</a:t>
            </a:r>
          </a:p>
          <a:p>
            <a:pPr algn="ctr">
              <a:lnSpc>
                <a:spcPts val="12999"/>
              </a:lnSpc>
            </a:pPr>
            <a:r>
              <a:rPr lang="ar-SA" sz="88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1445 ه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844A9814-8E5C-5D6B-8486-3E4847A6CA73}"/>
              </a:ext>
            </a:extLst>
          </p:cNvPr>
          <p:cNvGrpSpPr/>
          <p:nvPr/>
        </p:nvGrpSpPr>
        <p:grpSpPr>
          <a:xfrm>
            <a:off x="10193038" y="2830487"/>
            <a:ext cx="7143750" cy="4392142"/>
            <a:chOff x="10356758" y="2803578"/>
            <a:chExt cx="7143750" cy="439214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98A52FE-CDB0-CDB6-3EB6-887DCA87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8" name="قوس ممتلئ 17">
              <a:extLst>
                <a:ext uri="{FF2B5EF4-FFF2-40B4-BE49-F238E27FC236}">
                  <a16:creationId xmlns:a16="http://schemas.microsoft.com/office/drawing/2014/main" id="{FB4ACF10-D8A3-7938-F0CA-FFDF06F53642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35" descr="Picture 35">
            <a:extLst>
              <a:ext uri="{FF2B5EF4-FFF2-40B4-BE49-F238E27FC236}">
                <a16:creationId xmlns:a16="http://schemas.microsoft.com/office/drawing/2014/main" id="{188CE48E-2CBE-A620-E6B0-FA2F2ECCFF2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927E31-75D6-7F8B-3C82-BB5B0227D3BE}"/>
              </a:ext>
            </a:extLst>
          </p:cNvPr>
          <p:cNvSpPr txBox="1"/>
          <p:nvPr/>
        </p:nvSpPr>
        <p:spPr>
          <a:xfrm>
            <a:off x="1351967" y="6385653"/>
            <a:ext cx="8841071" cy="138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بمدرسة متوسطة أم عامر بنت يزيد</a:t>
            </a: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D57F6003-6B0D-B80E-F105-CB8CDD9110AA}"/>
              </a:ext>
            </a:extLst>
          </p:cNvPr>
          <p:cNvSpPr txBox="1"/>
          <p:nvPr/>
        </p:nvSpPr>
        <p:spPr>
          <a:xfrm>
            <a:off x="1459540" y="6997571"/>
            <a:ext cx="8841071" cy="138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الأستاذة / فاطمه صالح السبيعي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353C05F2-3041-D29B-D925-9F9E9CAE5818}"/>
              </a:ext>
            </a:extLst>
          </p:cNvPr>
          <p:cNvSpPr txBox="1"/>
          <p:nvPr/>
        </p:nvSpPr>
        <p:spPr>
          <a:xfrm>
            <a:off x="1573469" y="7576125"/>
            <a:ext cx="8841071" cy="138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مديرة المدرسة / فوزية مبارك الزهراني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5B301EA-EADC-04E0-A1D5-8A319776B408}"/>
              </a:ext>
            </a:extLst>
          </p:cNvPr>
          <p:cNvSpPr/>
          <p:nvPr/>
        </p:nvSpPr>
        <p:spPr>
          <a:xfrm>
            <a:off x="1023061" y="6993731"/>
            <a:ext cx="1491539" cy="1385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uiExpand="1" build="p"/>
      <p:bldP spid="16" grpId="0" uiExpand="1" build="p"/>
      <p:bldP spid="21" grpId="0" uiExpand="1" build="p"/>
      <p:bldP spid="22" grpId="0" uiExpand="1" build="p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91630" y="1222348"/>
            <a:ext cx="9747901" cy="7842301"/>
            <a:chOff x="0" y="0"/>
            <a:chExt cx="2567348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65462"/>
            </a:xfrm>
            <a:custGeom>
              <a:avLst/>
              <a:gdLst/>
              <a:ahLst/>
              <a:cxnLst/>
              <a:rect l="l" t="t" r="r" b="b"/>
              <a:pathLst>
                <a:path w="2567349" h="2065462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24957"/>
                  </a:lnTo>
                  <a:cubicBezTo>
                    <a:pt x="2567349" y="2047327"/>
                    <a:pt x="2549214" y="2065462"/>
                    <a:pt x="2526844" y="2065462"/>
                  </a:cubicBezTo>
                  <a:lnTo>
                    <a:pt x="40505" y="2065462"/>
                  </a:lnTo>
                  <a:cubicBezTo>
                    <a:pt x="18135" y="2065462"/>
                    <a:pt x="0" y="2047327"/>
                    <a:pt x="0" y="2024957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7892" y="3010776"/>
            <a:ext cx="7513658" cy="4667188"/>
            <a:chOff x="0" y="0"/>
            <a:chExt cx="1978906" cy="14248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8906" cy="1424845"/>
            </a:xfrm>
            <a:custGeom>
              <a:avLst/>
              <a:gdLst/>
              <a:ahLst/>
              <a:cxnLst/>
              <a:rect l="l" t="t" r="r" b="b"/>
              <a:pathLst>
                <a:path w="1978906" h="1424845">
                  <a:moveTo>
                    <a:pt x="52549" y="0"/>
                  </a:moveTo>
                  <a:lnTo>
                    <a:pt x="1926356" y="0"/>
                  </a:lnTo>
                  <a:cubicBezTo>
                    <a:pt x="1940293" y="0"/>
                    <a:pt x="1953659" y="5536"/>
                    <a:pt x="1963514" y="15391"/>
                  </a:cubicBezTo>
                  <a:cubicBezTo>
                    <a:pt x="1973369" y="25246"/>
                    <a:pt x="1978906" y="38612"/>
                    <a:pt x="1978906" y="52549"/>
                  </a:cubicBezTo>
                  <a:lnTo>
                    <a:pt x="1978906" y="1372296"/>
                  </a:lnTo>
                  <a:cubicBezTo>
                    <a:pt x="1978906" y="1401318"/>
                    <a:pt x="1955379" y="1424845"/>
                    <a:pt x="1926356" y="1424845"/>
                  </a:cubicBezTo>
                  <a:lnTo>
                    <a:pt x="52549" y="1424845"/>
                  </a:lnTo>
                  <a:cubicBezTo>
                    <a:pt x="38612" y="1424845"/>
                    <a:pt x="25246" y="1419308"/>
                    <a:pt x="15391" y="1409454"/>
                  </a:cubicBezTo>
                  <a:cubicBezTo>
                    <a:pt x="5536" y="1399599"/>
                    <a:pt x="0" y="1386232"/>
                    <a:pt x="0" y="1372296"/>
                  </a:cubicBezTo>
                  <a:lnTo>
                    <a:pt x="0" y="52549"/>
                  </a:lnTo>
                  <a:cubicBezTo>
                    <a:pt x="0" y="38612"/>
                    <a:pt x="5536" y="25246"/>
                    <a:pt x="15391" y="15391"/>
                  </a:cubicBezTo>
                  <a:cubicBezTo>
                    <a:pt x="25246" y="5536"/>
                    <a:pt x="38612" y="0"/>
                    <a:pt x="5254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85432" y="3942967"/>
            <a:ext cx="7528926" cy="252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1709091">
            <a:off x="14043913" y="2613821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1" y="0"/>
                </a:lnTo>
                <a:lnTo>
                  <a:pt x="3587521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2144811">
            <a:off x="-378390" y="2023603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 rot="2403090">
            <a:off x="11982735" y="850598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rot="-4221168">
            <a:off x="2935079" y="808196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872646" y="613283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F28FAD3-05B7-21CE-A016-66BA956824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1952" y="1292310"/>
            <a:ext cx="3572566" cy="2426418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5C924299-C5A0-D7D0-720B-ECB21511E5A5}"/>
              </a:ext>
            </a:extLst>
          </p:cNvPr>
          <p:cNvSpPr txBox="1"/>
          <p:nvPr/>
        </p:nvSpPr>
        <p:spPr>
          <a:xfrm>
            <a:off x="1973701" y="2162671"/>
            <a:ext cx="752892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ووفق الجميع لما فيه الخير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متمنين لكم التوفيق والنجاح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4D49C313-A259-B7FB-B2C1-910A539884D8}"/>
              </a:ext>
            </a:extLst>
          </p:cNvPr>
          <p:cNvSpPr/>
          <p:nvPr/>
        </p:nvSpPr>
        <p:spPr>
          <a:xfrm>
            <a:off x="9684646" y="7748768"/>
            <a:ext cx="1648603" cy="1245922"/>
          </a:xfrm>
          <a:custGeom>
            <a:avLst/>
            <a:gdLst/>
            <a:ahLst/>
            <a:cxnLst/>
            <a:rect l="l" t="t" r="r" b="b"/>
            <a:pathLst>
              <a:path w="1212316" h="1049205">
                <a:moveTo>
                  <a:pt x="0" y="0"/>
                </a:moveTo>
                <a:lnTo>
                  <a:pt x="1212317" y="0"/>
                </a:lnTo>
                <a:lnTo>
                  <a:pt x="1212317" y="1049204"/>
                </a:lnTo>
                <a:lnTo>
                  <a:pt x="0" y="10492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1F74269-B897-4A56-35EB-9D32086D1F40}"/>
              </a:ext>
            </a:extLst>
          </p:cNvPr>
          <p:cNvGrpSpPr/>
          <p:nvPr/>
        </p:nvGrpSpPr>
        <p:grpSpPr>
          <a:xfrm>
            <a:off x="2927444" y="6403578"/>
            <a:ext cx="6264274" cy="2521315"/>
            <a:chOff x="10356758" y="2803578"/>
            <a:chExt cx="7143750" cy="4387728"/>
          </a:xfrm>
        </p:grpSpPr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2D9D6E5-79B2-9937-199C-C9555FF1B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356758" y="2851358"/>
              <a:ext cx="7143750" cy="4339948"/>
            </a:xfrm>
            <a:prstGeom prst="rect">
              <a:avLst/>
            </a:prstGeom>
          </p:spPr>
        </p:pic>
        <p:sp>
          <p:nvSpPr>
            <p:cNvPr id="23" name="قوس ممتلئ 22">
              <a:extLst>
                <a:ext uri="{FF2B5EF4-FFF2-40B4-BE49-F238E27FC236}">
                  <a16:creationId xmlns:a16="http://schemas.microsoft.com/office/drawing/2014/main" id="{AB4B6E58-2564-00C9-BC77-7C07F2A78B60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35" descr="Picture 35">
            <a:extLst>
              <a:ext uri="{FF2B5EF4-FFF2-40B4-BE49-F238E27FC236}">
                <a16:creationId xmlns:a16="http://schemas.microsoft.com/office/drawing/2014/main" id="{CC6812FE-B503-FC07-E41B-F17F696451C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1932F2F6-198F-4E2E-AF08-0A8126B54694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9F0322D-10D8-F512-4121-9C54C490F575}"/>
              </a:ext>
            </a:extLst>
          </p:cNvPr>
          <p:cNvSpPr/>
          <p:nvPr/>
        </p:nvSpPr>
        <p:spPr>
          <a:xfrm>
            <a:off x="3027910" y="7580822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  <p:bldP spid="11" grpId="0" animBg="1"/>
      <p:bldP spid="12" grpId="0" animBg="1"/>
      <p:bldP spid="15" grpId="0" animBg="1"/>
      <p:bldP spid="19" grpId="0" uiExpand="1" build="p"/>
      <p:bldP spid="20" grpId="0" animBg="1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9167" y="1408687"/>
            <a:ext cx="9687451" cy="7655964"/>
            <a:chOff x="0" y="0"/>
            <a:chExt cx="2551427" cy="201638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51427" cy="2016386"/>
            </a:xfrm>
            <a:custGeom>
              <a:avLst/>
              <a:gdLst/>
              <a:ahLst/>
              <a:cxnLst/>
              <a:rect l="l" t="t" r="r" b="b"/>
              <a:pathLst>
                <a:path w="2551427" h="2016386">
                  <a:moveTo>
                    <a:pt x="40758" y="0"/>
                  </a:moveTo>
                  <a:lnTo>
                    <a:pt x="2510670" y="0"/>
                  </a:lnTo>
                  <a:cubicBezTo>
                    <a:pt x="2521479" y="0"/>
                    <a:pt x="2531846" y="4294"/>
                    <a:pt x="2539490" y="11938"/>
                  </a:cubicBezTo>
                  <a:cubicBezTo>
                    <a:pt x="2547133" y="19581"/>
                    <a:pt x="2551427" y="29948"/>
                    <a:pt x="2551427" y="40758"/>
                  </a:cubicBezTo>
                  <a:lnTo>
                    <a:pt x="2551427" y="1975628"/>
                  </a:lnTo>
                  <a:cubicBezTo>
                    <a:pt x="2551427" y="1986438"/>
                    <a:pt x="2547133" y="1996804"/>
                    <a:pt x="2539490" y="2004448"/>
                  </a:cubicBezTo>
                  <a:cubicBezTo>
                    <a:pt x="2531846" y="2012092"/>
                    <a:pt x="2521479" y="2016386"/>
                    <a:pt x="2510670" y="2016386"/>
                  </a:cubicBezTo>
                  <a:lnTo>
                    <a:pt x="40758" y="2016386"/>
                  </a:lnTo>
                  <a:cubicBezTo>
                    <a:pt x="29948" y="2016386"/>
                    <a:pt x="19581" y="2012092"/>
                    <a:pt x="11938" y="2004448"/>
                  </a:cubicBezTo>
                  <a:cubicBezTo>
                    <a:pt x="4294" y="1996804"/>
                    <a:pt x="0" y="1986438"/>
                    <a:pt x="0" y="1975628"/>
                  </a:cubicBezTo>
                  <a:lnTo>
                    <a:pt x="0" y="40758"/>
                  </a:lnTo>
                  <a:cubicBezTo>
                    <a:pt x="0" y="29948"/>
                    <a:pt x="4294" y="19581"/>
                    <a:pt x="11938" y="11938"/>
                  </a:cubicBezTo>
                  <a:cubicBezTo>
                    <a:pt x="19581" y="4294"/>
                    <a:pt x="29948" y="0"/>
                    <a:pt x="40758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13863" y="2954111"/>
            <a:ext cx="944291" cy="94429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91519" y="2954111"/>
            <a:ext cx="944291" cy="94429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469185" y="2954111"/>
            <a:ext cx="944291" cy="9442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746852" y="2954111"/>
            <a:ext cx="944291" cy="944291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024518" y="2954111"/>
            <a:ext cx="944291" cy="94429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302143" y="2954111"/>
            <a:ext cx="944291" cy="94429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579799" y="2954111"/>
            <a:ext cx="944291" cy="94429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913863" y="5274784"/>
            <a:ext cx="944291" cy="944291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186430" y="5279873"/>
            <a:ext cx="944291" cy="944291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466641" y="5274784"/>
            <a:ext cx="944291" cy="944291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744307" y="5274784"/>
            <a:ext cx="944291" cy="944291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024518" y="5279873"/>
            <a:ext cx="944291" cy="94429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302143" y="5274784"/>
            <a:ext cx="944291" cy="944291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9579799" y="5274784"/>
            <a:ext cx="944291" cy="944291"/>
            <a:chOff x="0" y="0"/>
            <a:chExt cx="812800" cy="812800"/>
          </a:xfrm>
        </p:grpSpPr>
        <p:sp>
          <p:nvSpPr>
            <p:cNvPr id="49" name="Freeform 4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887553" y="6444215"/>
            <a:ext cx="944291" cy="944291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3167269" y="6435121"/>
            <a:ext cx="944291" cy="944291"/>
            <a:chOff x="0" y="0"/>
            <a:chExt cx="812800" cy="812800"/>
          </a:xfrm>
        </p:grpSpPr>
        <p:sp>
          <p:nvSpPr>
            <p:cNvPr id="55" name="Freeform 5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4469185" y="6435121"/>
            <a:ext cx="944291" cy="944291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5744307" y="6435121"/>
            <a:ext cx="944291" cy="944291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7026388" y="6435121"/>
            <a:ext cx="944291" cy="944291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8302143" y="6435121"/>
            <a:ext cx="944291" cy="944291"/>
            <a:chOff x="0" y="0"/>
            <a:chExt cx="812800" cy="812800"/>
          </a:xfrm>
        </p:grpSpPr>
        <p:sp>
          <p:nvSpPr>
            <p:cNvPr id="67" name="Freeform 6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9584545" y="6435121"/>
            <a:ext cx="944291" cy="944291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887553" y="7595457"/>
            <a:ext cx="944291" cy="944291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3165827" y="7595457"/>
            <a:ext cx="944291" cy="944291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4444936" y="7595457"/>
            <a:ext cx="944291" cy="944291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5720522" y="7595457"/>
            <a:ext cx="944291" cy="944291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6998188" y="7595457"/>
            <a:ext cx="944291" cy="944291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8275854" y="7595457"/>
            <a:ext cx="944291" cy="944291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0" name="Freeform 90"/>
          <p:cNvSpPr/>
          <p:nvPr/>
        </p:nvSpPr>
        <p:spPr>
          <a:xfrm>
            <a:off x="9528921" y="7725325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91" name="Group 91"/>
          <p:cNvGrpSpPr/>
          <p:nvPr/>
        </p:nvGrpSpPr>
        <p:grpSpPr>
          <a:xfrm>
            <a:off x="9553520" y="7595457"/>
            <a:ext cx="944291" cy="944291"/>
            <a:chOff x="0" y="0"/>
            <a:chExt cx="812800" cy="812800"/>
          </a:xfrm>
        </p:grpSpPr>
        <p:sp>
          <p:nvSpPr>
            <p:cNvPr id="92" name="Freeform 9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091509" y="1665462"/>
            <a:ext cx="4252609" cy="4252609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8" name="Freeform 98"/>
          <p:cNvSpPr/>
          <p:nvPr/>
        </p:nvSpPr>
        <p:spPr>
          <a:xfrm rot="-8100000">
            <a:off x="-324610" y="8447513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99" name="Freeform 99"/>
          <p:cNvSpPr/>
          <p:nvPr/>
        </p:nvSpPr>
        <p:spPr>
          <a:xfrm rot="-8211718">
            <a:off x="575927" y="-600143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0" name="Freeform 100"/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101" name="Group 101"/>
          <p:cNvGrpSpPr/>
          <p:nvPr/>
        </p:nvGrpSpPr>
        <p:grpSpPr>
          <a:xfrm>
            <a:off x="1372727" y="1214609"/>
            <a:ext cx="9687451" cy="1225152"/>
            <a:chOff x="0" y="0"/>
            <a:chExt cx="2551427" cy="322674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2551427" cy="322674"/>
            </a:xfrm>
            <a:custGeom>
              <a:avLst/>
              <a:gdLst/>
              <a:ahLst/>
              <a:cxnLst/>
              <a:rect l="l" t="t" r="r" b="b"/>
              <a:pathLst>
                <a:path w="2551427" h="322674">
                  <a:moveTo>
                    <a:pt x="40758" y="0"/>
                  </a:moveTo>
                  <a:lnTo>
                    <a:pt x="2510670" y="0"/>
                  </a:lnTo>
                  <a:cubicBezTo>
                    <a:pt x="2521479" y="0"/>
                    <a:pt x="2531846" y="4294"/>
                    <a:pt x="2539490" y="11938"/>
                  </a:cubicBezTo>
                  <a:cubicBezTo>
                    <a:pt x="2547133" y="19581"/>
                    <a:pt x="2551427" y="29948"/>
                    <a:pt x="2551427" y="40758"/>
                  </a:cubicBezTo>
                  <a:lnTo>
                    <a:pt x="2551427" y="281916"/>
                  </a:lnTo>
                  <a:cubicBezTo>
                    <a:pt x="2551427" y="292726"/>
                    <a:pt x="2547133" y="303093"/>
                    <a:pt x="2539490" y="310736"/>
                  </a:cubicBezTo>
                  <a:cubicBezTo>
                    <a:pt x="2531846" y="318380"/>
                    <a:pt x="2521479" y="322674"/>
                    <a:pt x="2510670" y="322674"/>
                  </a:cubicBezTo>
                  <a:lnTo>
                    <a:pt x="40758" y="322674"/>
                  </a:lnTo>
                  <a:cubicBezTo>
                    <a:pt x="29948" y="322674"/>
                    <a:pt x="19581" y="318380"/>
                    <a:pt x="11938" y="310736"/>
                  </a:cubicBezTo>
                  <a:cubicBezTo>
                    <a:pt x="4294" y="303093"/>
                    <a:pt x="0" y="292726"/>
                    <a:pt x="0" y="281916"/>
                  </a:cubicBezTo>
                  <a:lnTo>
                    <a:pt x="0" y="40758"/>
                  </a:lnTo>
                  <a:cubicBezTo>
                    <a:pt x="0" y="29948"/>
                    <a:pt x="4294" y="19581"/>
                    <a:pt x="11938" y="11938"/>
                  </a:cubicBezTo>
                  <a:cubicBezTo>
                    <a:pt x="19581" y="4294"/>
                    <a:pt x="29948" y="0"/>
                    <a:pt x="40758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1871472" y="1717990"/>
            <a:ext cx="1086854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SUN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048494" y="1717990"/>
            <a:ext cx="1267767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MON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4401308" y="1718503"/>
            <a:ext cx="1094788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TUE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581369" y="3283690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1913863" y="4114448"/>
            <a:ext cx="944291" cy="944291"/>
            <a:chOff x="0" y="0"/>
            <a:chExt cx="812800" cy="812800"/>
          </a:xfrm>
        </p:grpSpPr>
        <p:sp>
          <p:nvSpPr>
            <p:cNvPr id="109" name="Freeform 10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3191519" y="4111196"/>
            <a:ext cx="944291" cy="944291"/>
            <a:chOff x="0" y="0"/>
            <a:chExt cx="812800" cy="812800"/>
          </a:xfrm>
        </p:grpSpPr>
        <p:sp>
          <p:nvSpPr>
            <p:cNvPr id="112" name="Freeform 1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4" name="Group 114"/>
          <p:cNvGrpSpPr/>
          <p:nvPr/>
        </p:nvGrpSpPr>
        <p:grpSpPr>
          <a:xfrm>
            <a:off x="4469185" y="4114448"/>
            <a:ext cx="944291" cy="944291"/>
            <a:chOff x="0" y="0"/>
            <a:chExt cx="812800" cy="812800"/>
          </a:xfrm>
        </p:grpSpPr>
        <p:sp>
          <p:nvSpPr>
            <p:cNvPr id="115" name="Freeform 1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TextBox 1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5746852" y="4114448"/>
            <a:ext cx="944291" cy="944291"/>
            <a:chOff x="0" y="0"/>
            <a:chExt cx="812800" cy="812800"/>
          </a:xfrm>
        </p:grpSpPr>
        <p:sp>
          <p:nvSpPr>
            <p:cNvPr id="118" name="Freeform 11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TextBox 1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7024518" y="4126032"/>
            <a:ext cx="944291" cy="944291"/>
            <a:chOff x="0" y="0"/>
            <a:chExt cx="812800" cy="812800"/>
          </a:xfrm>
        </p:grpSpPr>
        <p:sp>
          <p:nvSpPr>
            <p:cNvPr id="121" name="Freeform 12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TextBox 1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8302143" y="4114448"/>
            <a:ext cx="944291" cy="944291"/>
            <a:chOff x="0" y="0"/>
            <a:chExt cx="812800" cy="812800"/>
          </a:xfrm>
        </p:grpSpPr>
        <p:sp>
          <p:nvSpPr>
            <p:cNvPr id="124" name="Freeform 1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9584545" y="4114448"/>
            <a:ext cx="944291" cy="944291"/>
            <a:chOff x="0" y="0"/>
            <a:chExt cx="812800" cy="812800"/>
          </a:xfrm>
        </p:grpSpPr>
        <p:sp>
          <p:nvSpPr>
            <p:cNvPr id="127" name="Freeform 1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28" name="TextBox 1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9" name="TextBox 129"/>
          <p:cNvSpPr txBox="1"/>
          <p:nvPr/>
        </p:nvSpPr>
        <p:spPr>
          <a:xfrm>
            <a:off x="4582833" y="4448032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8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11751585" y="6264080"/>
            <a:ext cx="4932457" cy="228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7"/>
              </a:lnSpc>
            </a:pPr>
            <a:r>
              <a:rPr lang="en-US" sz="3599" spc="359">
                <a:solidFill>
                  <a:srgbClr val="FFFFFF"/>
                </a:solidFill>
                <a:latin typeface="Childos Arabic"/>
              </a:rPr>
              <a:t>LET'S START MARKING IMPORTANT DATES</a:t>
            </a:r>
          </a:p>
          <a:p>
            <a:pPr algn="ctr">
              <a:lnSpc>
                <a:spcPts val="4427"/>
              </a:lnSpc>
            </a:pPr>
            <a:r>
              <a:rPr lang="en-US" sz="3599" spc="359">
                <a:solidFill>
                  <a:srgbClr val="FFFFFF"/>
                </a:solidFill>
                <a:latin typeface="Childos Arabic"/>
              </a:rPr>
              <a:t>AND HOLIDAYS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4581369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15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582833" y="677671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22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4582833" y="7941057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29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9713160" y="3277518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5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9694110" y="4448032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12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9694110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19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9694110" y="6778883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26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8384669" y="3283690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4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8430758" y="4448032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11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8430758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18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8430758" y="6778883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25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5850311" y="3283690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5850311" y="444586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9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5850311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16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5850311" y="6778883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23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5850311" y="7941057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30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2016168" y="4448032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6</a:t>
            </a:r>
          </a:p>
        </p:txBody>
      </p:sp>
      <p:sp>
        <p:nvSpPr>
          <p:cNvPr id="148" name="TextBox 148"/>
          <p:cNvSpPr txBox="1"/>
          <p:nvPr/>
        </p:nvSpPr>
        <p:spPr>
          <a:xfrm>
            <a:off x="2016168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13</a:t>
            </a:r>
          </a:p>
        </p:txBody>
      </p:sp>
      <p:sp>
        <p:nvSpPr>
          <p:cNvPr id="149" name="TextBox 149"/>
          <p:cNvSpPr txBox="1"/>
          <p:nvPr/>
        </p:nvSpPr>
        <p:spPr>
          <a:xfrm>
            <a:off x="2016168" y="677671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20</a:t>
            </a:r>
          </a:p>
        </p:txBody>
      </p:sp>
      <p:sp>
        <p:nvSpPr>
          <p:cNvPr id="150" name="TextBox 150"/>
          <p:cNvSpPr txBox="1"/>
          <p:nvPr/>
        </p:nvSpPr>
        <p:spPr>
          <a:xfrm>
            <a:off x="2016168" y="794322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27</a:t>
            </a:r>
          </a:p>
        </p:txBody>
      </p:sp>
      <p:sp>
        <p:nvSpPr>
          <p:cNvPr id="151" name="TextBox 151"/>
          <p:cNvSpPr txBox="1"/>
          <p:nvPr/>
        </p:nvSpPr>
        <p:spPr>
          <a:xfrm>
            <a:off x="7153132" y="3283690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3</a:t>
            </a:r>
          </a:p>
        </p:txBody>
      </p:sp>
      <p:sp>
        <p:nvSpPr>
          <p:cNvPr id="152" name="TextBox 152"/>
          <p:cNvSpPr txBox="1"/>
          <p:nvPr/>
        </p:nvSpPr>
        <p:spPr>
          <a:xfrm>
            <a:off x="7153132" y="4448032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10</a:t>
            </a:r>
          </a:p>
        </p:txBody>
      </p:sp>
      <p:sp>
        <p:nvSpPr>
          <p:cNvPr id="153" name="TextBox 153"/>
          <p:cNvSpPr txBox="1"/>
          <p:nvPr/>
        </p:nvSpPr>
        <p:spPr>
          <a:xfrm>
            <a:off x="7153132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17</a:t>
            </a:r>
          </a:p>
        </p:txBody>
      </p:sp>
      <p:sp>
        <p:nvSpPr>
          <p:cNvPr id="154" name="TextBox 154"/>
          <p:cNvSpPr txBox="1"/>
          <p:nvPr/>
        </p:nvSpPr>
        <p:spPr>
          <a:xfrm>
            <a:off x="7153132" y="6778883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24</a:t>
            </a:r>
          </a:p>
        </p:txBody>
      </p:sp>
      <p:sp>
        <p:nvSpPr>
          <p:cNvPr id="155" name="TextBox 155"/>
          <p:cNvSpPr txBox="1"/>
          <p:nvPr/>
        </p:nvSpPr>
        <p:spPr>
          <a:xfrm>
            <a:off x="3295884" y="444586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7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3294441" y="5614541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14</a:t>
            </a:r>
          </a:p>
        </p:txBody>
      </p:sp>
      <p:sp>
        <p:nvSpPr>
          <p:cNvPr id="157" name="TextBox 157"/>
          <p:cNvSpPr txBox="1"/>
          <p:nvPr/>
        </p:nvSpPr>
        <p:spPr>
          <a:xfrm>
            <a:off x="3294441" y="677671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21</a:t>
            </a:r>
          </a:p>
        </p:txBody>
      </p:sp>
      <p:sp>
        <p:nvSpPr>
          <p:cNvPr id="158" name="TextBox 158"/>
          <p:cNvSpPr txBox="1"/>
          <p:nvPr/>
        </p:nvSpPr>
        <p:spPr>
          <a:xfrm>
            <a:off x="3294441" y="7943225"/>
            <a:ext cx="687063" cy="303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199" spc="219">
                <a:solidFill>
                  <a:srgbClr val="405989"/>
                </a:solidFill>
                <a:latin typeface="Childos Arabic"/>
              </a:rPr>
              <a:t>28</a:t>
            </a:r>
          </a:p>
        </p:txBody>
      </p:sp>
      <p:sp>
        <p:nvSpPr>
          <p:cNvPr id="159" name="TextBox 159"/>
          <p:cNvSpPr txBox="1"/>
          <p:nvPr/>
        </p:nvSpPr>
        <p:spPr>
          <a:xfrm>
            <a:off x="5669075" y="1717990"/>
            <a:ext cx="1094788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WED</a:t>
            </a:r>
          </a:p>
        </p:txBody>
      </p:sp>
      <p:sp>
        <p:nvSpPr>
          <p:cNvPr id="160" name="TextBox 160"/>
          <p:cNvSpPr txBox="1"/>
          <p:nvPr/>
        </p:nvSpPr>
        <p:spPr>
          <a:xfrm>
            <a:off x="6912707" y="1718503"/>
            <a:ext cx="1143057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THU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8228743" y="1717990"/>
            <a:ext cx="1046519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FRI</a:t>
            </a: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520" spc="252">
                <a:solidFill>
                  <a:srgbClr val="FFFFFF"/>
                </a:solidFill>
                <a:latin typeface="One Little Font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2387025" y="3298026"/>
            <a:ext cx="3661577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4699" spc="469">
                <a:solidFill>
                  <a:srgbClr val="405989"/>
                </a:solidFill>
                <a:latin typeface="One Little Font"/>
              </a:rPr>
              <a:t>NOVEMBER</a:t>
            </a:r>
          </a:p>
          <a:p>
            <a:pPr algn="ctr">
              <a:lnSpc>
                <a:spcPts val="5639"/>
              </a:lnSpc>
            </a:pPr>
            <a:r>
              <a:rPr lang="en-US" sz="4699" spc="469">
                <a:solidFill>
                  <a:srgbClr val="405989"/>
                </a:solidFill>
                <a:latin typeface="One Little Font"/>
              </a:rPr>
              <a:t>CALENDAR</a:t>
            </a:r>
          </a:p>
        </p:txBody>
      </p:sp>
      <p:sp>
        <p:nvSpPr>
          <p:cNvPr id="164" name="Freeform 164"/>
          <p:cNvSpPr/>
          <p:nvPr/>
        </p:nvSpPr>
        <p:spPr>
          <a:xfrm>
            <a:off x="2659448" y="3736474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6"/>
                </a:lnTo>
                <a:lnTo>
                  <a:pt x="0" y="16937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5" name="Freeform 165"/>
          <p:cNvSpPr/>
          <p:nvPr/>
        </p:nvSpPr>
        <p:spPr>
          <a:xfrm>
            <a:off x="5252005" y="6060398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6" name="Freeform 166"/>
          <p:cNvSpPr/>
          <p:nvPr/>
        </p:nvSpPr>
        <p:spPr>
          <a:xfrm>
            <a:off x="9071732" y="4905150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8" y="0"/>
                </a:lnTo>
                <a:lnTo>
                  <a:pt x="1957048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89135" y="1214609"/>
            <a:ext cx="5224073" cy="7857782"/>
            <a:chOff x="0" y="0"/>
            <a:chExt cx="1375888" cy="2069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5888" cy="2069539"/>
            </a:xfrm>
            <a:custGeom>
              <a:avLst/>
              <a:gdLst/>
              <a:ahLst/>
              <a:cxnLst/>
              <a:rect l="l" t="t" r="r" b="b"/>
              <a:pathLst>
                <a:path w="1375888" h="2069539">
                  <a:moveTo>
                    <a:pt x="75580" y="0"/>
                  </a:moveTo>
                  <a:lnTo>
                    <a:pt x="1300307" y="0"/>
                  </a:lnTo>
                  <a:cubicBezTo>
                    <a:pt x="1320352" y="0"/>
                    <a:pt x="1339577" y="7963"/>
                    <a:pt x="1353751" y="22137"/>
                  </a:cubicBezTo>
                  <a:cubicBezTo>
                    <a:pt x="1367925" y="36311"/>
                    <a:pt x="1375888" y="55535"/>
                    <a:pt x="1375888" y="75580"/>
                  </a:cubicBezTo>
                  <a:lnTo>
                    <a:pt x="1375888" y="1993959"/>
                  </a:lnTo>
                  <a:cubicBezTo>
                    <a:pt x="1375888" y="2014004"/>
                    <a:pt x="1367925" y="2033228"/>
                    <a:pt x="1353751" y="2047402"/>
                  </a:cubicBezTo>
                  <a:cubicBezTo>
                    <a:pt x="1339577" y="2061576"/>
                    <a:pt x="1320352" y="2069539"/>
                    <a:pt x="1300307" y="2069539"/>
                  </a:cubicBezTo>
                  <a:lnTo>
                    <a:pt x="75580" y="2069539"/>
                  </a:lnTo>
                  <a:cubicBezTo>
                    <a:pt x="55535" y="2069539"/>
                    <a:pt x="36311" y="2061576"/>
                    <a:pt x="22137" y="2047402"/>
                  </a:cubicBezTo>
                  <a:cubicBezTo>
                    <a:pt x="7963" y="2033228"/>
                    <a:pt x="0" y="2014004"/>
                    <a:pt x="0" y="1993959"/>
                  </a:cubicBezTo>
                  <a:lnTo>
                    <a:pt x="0" y="75580"/>
                  </a:lnTo>
                  <a:cubicBezTo>
                    <a:pt x="0" y="55535"/>
                    <a:pt x="7963" y="36311"/>
                    <a:pt x="22137" y="22137"/>
                  </a:cubicBezTo>
                  <a:cubicBezTo>
                    <a:pt x="36311" y="7963"/>
                    <a:pt x="55535" y="0"/>
                    <a:pt x="75580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19979" y="1214609"/>
            <a:ext cx="10042260" cy="7857782"/>
            <a:chOff x="0" y="0"/>
            <a:chExt cx="2644875" cy="20695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44875" cy="2069539"/>
            </a:xfrm>
            <a:custGeom>
              <a:avLst/>
              <a:gdLst/>
              <a:ahLst/>
              <a:cxnLst/>
              <a:rect l="l" t="t" r="r" b="b"/>
              <a:pathLst>
                <a:path w="2644875" h="2069539">
                  <a:moveTo>
                    <a:pt x="39318" y="0"/>
                  </a:moveTo>
                  <a:lnTo>
                    <a:pt x="2605557" y="0"/>
                  </a:lnTo>
                  <a:cubicBezTo>
                    <a:pt x="2615985" y="0"/>
                    <a:pt x="2625986" y="4142"/>
                    <a:pt x="2633359" y="11516"/>
                  </a:cubicBezTo>
                  <a:cubicBezTo>
                    <a:pt x="2640733" y="18889"/>
                    <a:pt x="2644875" y="28890"/>
                    <a:pt x="2644875" y="39318"/>
                  </a:cubicBezTo>
                  <a:lnTo>
                    <a:pt x="2644875" y="2030222"/>
                  </a:lnTo>
                  <a:cubicBezTo>
                    <a:pt x="2644875" y="2051936"/>
                    <a:pt x="2627272" y="2069539"/>
                    <a:pt x="2605557" y="2069539"/>
                  </a:cubicBezTo>
                  <a:lnTo>
                    <a:pt x="39318" y="2069539"/>
                  </a:lnTo>
                  <a:cubicBezTo>
                    <a:pt x="17603" y="2069539"/>
                    <a:pt x="0" y="2051936"/>
                    <a:pt x="0" y="2030222"/>
                  </a:cubicBezTo>
                  <a:lnTo>
                    <a:pt x="0" y="39318"/>
                  </a:lnTo>
                  <a:cubicBezTo>
                    <a:pt x="0" y="17603"/>
                    <a:pt x="17603" y="0"/>
                    <a:pt x="39318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978263" y="1800820"/>
            <a:ext cx="7581068" cy="210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I work lazily, that's why it's hard</a:t>
            </a:r>
          </a:p>
          <a:p>
            <a:pPr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for me to get promoted. So Don't be</a:t>
            </a:r>
          </a:p>
          <a:p>
            <a:pPr marL="0" lvl="0" indent="0"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lazy anymore.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78263" y="6911380"/>
            <a:ext cx="7581068" cy="1403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I have to release all my stress</a:t>
            </a:r>
          </a:p>
          <a:p>
            <a:pPr marL="0" lvl="0" indent="0"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by painting.</a:t>
            </a:r>
          </a:p>
        </p:txBody>
      </p:sp>
      <p:sp>
        <p:nvSpPr>
          <p:cNvPr id="11" name="Freeform 11"/>
          <p:cNvSpPr/>
          <p:nvPr/>
        </p:nvSpPr>
        <p:spPr>
          <a:xfrm>
            <a:off x="2103616" y="1966634"/>
            <a:ext cx="3995111" cy="1708520"/>
          </a:xfrm>
          <a:custGeom>
            <a:avLst/>
            <a:gdLst/>
            <a:ahLst/>
            <a:cxnLst/>
            <a:rect l="l" t="t" r="r" b="b"/>
            <a:pathLst>
              <a:path w="3995111" h="1708520">
                <a:moveTo>
                  <a:pt x="0" y="0"/>
                </a:moveTo>
                <a:lnTo>
                  <a:pt x="3995111" y="0"/>
                </a:lnTo>
                <a:lnTo>
                  <a:pt x="3995111" y="1708520"/>
                </a:lnTo>
                <a:lnTo>
                  <a:pt x="0" y="1708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>
            <a:off x="7522887" y="2416043"/>
            <a:ext cx="1212316" cy="1049205"/>
          </a:xfrm>
          <a:custGeom>
            <a:avLst/>
            <a:gdLst/>
            <a:ahLst/>
            <a:cxnLst/>
            <a:rect l="l" t="t" r="r" b="b"/>
            <a:pathLst>
              <a:path w="1212316" h="1049205">
                <a:moveTo>
                  <a:pt x="0" y="0"/>
                </a:moveTo>
                <a:lnTo>
                  <a:pt x="1212317" y="0"/>
                </a:lnTo>
                <a:lnTo>
                  <a:pt x="1212317" y="1049204"/>
                </a:lnTo>
                <a:lnTo>
                  <a:pt x="0" y="1049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7522887" y="4970727"/>
            <a:ext cx="1212316" cy="1049205"/>
          </a:xfrm>
          <a:custGeom>
            <a:avLst/>
            <a:gdLst/>
            <a:ahLst/>
            <a:cxnLst/>
            <a:rect l="l" t="t" r="r" b="b"/>
            <a:pathLst>
              <a:path w="1212316" h="1049205">
                <a:moveTo>
                  <a:pt x="0" y="0"/>
                </a:moveTo>
                <a:lnTo>
                  <a:pt x="1212317" y="0"/>
                </a:lnTo>
                <a:lnTo>
                  <a:pt x="1212317" y="1049205"/>
                </a:lnTo>
                <a:lnTo>
                  <a:pt x="0" y="10492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>
            <a:off x="7522887" y="7174178"/>
            <a:ext cx="1212316" cy="1049205"/>
          </a:xfrm>
          <a:custGeom>
            <a:avLst/>
            <a:gdLst/>
            <a:ahLst/>
            <a:cxnLst/>
            <a:rect l="l" t="t" r="r" b="b"/>
            <a:pathLst>
              <a:path w="1212316" h="1049205">
                <a:moveTo>
                  <a:pt x="0" y="0"/>
                </a:moveTo>
                <a:lnTo>
                  <a:pt x="1212317" y="0"/>
                </a:lnTo>
                <a:lnTo>
                  <a:pt x="1212317" y="1049204"/>
                </a:lnTo>
                <a:lnTo>
                  <a:pt x="0" y="10492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-7163538">
            <a:off x="-37078" y="-293059"/>
            <a:ext cx="1874990" cy="3015335"/>
          </a:xfrm>
          <a:custGeom>
            <a:avLst/>
            <a:gdLst/>
            <a:ahLst/>
            <a:cxnLst/>
            <a:rect l="l" t="t" r="r" b="b"/>
            <a:pathLst>
              <a:path w="1874990" h="3015335">
                <a:moveTo>
                  <a:pt x="0" y="0"/>
                </a:moveTo>
                <a:lnTo>
                  <a:pt x="1874991" y="0"/>
                </a:lnTo>
                <a:lnTo>
                  <a:pt x="1874991" y="3015335"/>
                </a:lnTo>
                <a:lnTo>
                  <a:pt x="0" y="30153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 rot="-7541366">
            <a:off x="15886294" y="7297996"/>
            <a:ext cx="1779921" cy="2862446"/>
          </a:xfrm>
          <a:custGeom>
            <a:avLst/>
            <a:gdLst/>
            <a:ahLst/>
            <a:cxnLst/>
            <a:rect l="l" t="t" r="r" b="b"/>
            <a:pathLst>
              <a:path w="1779921" h="2862446">
                <a:moveTo>
                  <a:pt x="0" y="0"/>
                </a:moveTo>
                <a:lnTo>
                  <a:pt x="1779921" y="0"/>
                </a:lnTo>
                <a:lnTo>
                  <a:pt x="1779921" y="2862446"/>
                </a:lnTo>
                <a:lnTo>
                  <a:pt x="0" y="28624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>
            <a:off x="15305182" y="-244446"/>
            <a:ext cx="2942143" cy="2546291"/>
          </a:xfrm>
          <a:custGeom>
            <a:avLst/>
            <a:gdLst/>
            <a:ahLst/>
            <a:cxnLst/>
            <a:rect l="l" t="t" r="r" b="b"/>
            <a:pathLst>
              <a:path w="2942143" h="2546291">
                <a:moveTo>
                  <a:pt x="0" y="0"/>
                </a:moveTo>
                <a:lnTo>
                  <a:pt x="2942144" y="0"/>
                </a:lnTo>
                <a:lnTo>
                  <a:pt x="2942144" y="2546292"/>
                </a:lnTo>
                <a:lnTo>
                  <a:pt x="0" y="25462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Freeform 18"/>
          <p:cNvSpPr/>
          <p:nvPr/>
        </p:nvSpPr>
        <p:spPr>
          <a:xfrm rot="1087491">
            <a:off x="806958" y="7392543"/>
            <a:ext cx="4345526" cy="2673350"/>
          </a:xfrm>
          <a:custGeom>
            <a:avLst/>
            <a:gdLst/>
            <a:ahLst/>
            <a:cxnLst/>
            <a:rect l="l" t="t" r="r" b="b"/>
            <a:pathLst>
              <a:path w="4345526" h="2673350">
                <a:moveTo>
                  <a:pt x="0" y="0"/>
                </a:moveTo>
                <a:lnTo>
                  <a:pt x="4345525" y="0"/>
                </a:lnTo>
                <a:lnTo>
                  <a:pt x="4345525" y="2673351"/>
                </a:lnTo>
                <a:lnTo>
                  <a:pt x="0" y="26733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TextBox 19"/>
          <p:cNvSpPr txBox="1"/>
          <p:nvPr/>
        </p:nvSpPr>
        <p:spPr>
          <a:xfrm>
            <a:off x="8978263" y="4355504"/>
            <a:ext cx="7581068" cy="2108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I've been gaining weight and getting</a:t>
            </a:r>
          </a:p>
          <a:p>
            <a:pPr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a little bit fat. I have to exercise</a:t>
            </a:r>
          </a:p>
          <a:p>
            <a:pPr marL="0" lvl="0" indent="0">
              <a:lnSpc>
                <a:spcPts val="5599"/>
              </a:lnSpc>
            </a:pPr>
            <a:r>
              <a:rPr lang="en-US" sz="3499">
                <a:solidFill>
                  <a:srgbClr val="405989"/>
                </a:solidFill>
                <a:latin typeface="Childos Arabic"/>
              </a:rPr>
              <a:t>regularly.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09696" y="4546600"/>
            <a:ext cx="4582950" cy="1994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1"/>
              </a:lnSpc>
              <a:spcBef>
                <a:spcPct val="0"/>
              </a:spcBef>
            </a:pPr>
            <a:r>
              <a:rPr lang="en-US" sz="6526" spc="652">
                <a:solidFill>
                  <a:srgbClr val="FFFFFF"/>
                </a:solidFill>
                <a:latin typeface="One Little Font"/>
              </a:rPr>
              <a:t>SELF REFLECTION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6500822" y="1214609"/>
            <a:ext cx="10429574" cy="7857782"/>
            <a:chOff x="0" y="0"/>
            <a:chExt cx="2746884" cy="2069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46884" cy="2069539"/>
            </a:xfrm>
            <a:custGeom>
              <a:avLst/>
              <a:gdLst/>
              <a:ahLst/>
              <a:cxnLst/>
              <a:rect l="l" t="t" r="r" b="b"/>
              <a:pathLst>
                <a:path w="2746884" h="2069539">
                  <a:moveTo>
                    <a:pt x="37858" y="0"/>
                  </a:moveTo>
                  <a:lnTo>
                    <a:pt x="2709026" y="0"/>
                  </a:lnTo>
                  <a:cubicBezTo>
                    <a:pt x="2729934" y="0"/>
                    <a:pt x="2746884" y="16949"/>
                    <a:pt x="2746884" y="37858"/>
                  </a:cubicBezTo>
                  <a:lnTo>
                    <a:pt x="2746884" y="2031682"/>
                  </a:lnTo>
                  <a:cubicBezTo>
                    <a:pt x="2746884" y="2052590"/>
                    <a:pt x="2729934" y="2069539"/>
                    <a:pt x="2709026" y="2069539"/>
                  </a:cubicBezTo>
                  <a:lnTo>
                    <a:pt x="37858" y="2069539"/>
                  </a:lnTo>
                  <a:cubicBezTo>
                    <a:pt x="16949" y="2069539"/>
                    <a:pt x="0" y="2052590"/>
                    <a:pt x="0" y="2031682"/>
                  </a:cubicBezTo>
                  <a:lnTo>
                    <a:pt x="0" y="37858"/>
                  </a:lnTo>
                  <a:cubicBezTo>
                    <a:pt x="0" y="16949"/>
                    <a:pt x="16949" y="0"/>
                    <a:pt x="37858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41254" y="2086146"/>
            <a:ext cx="6229033" cy="622903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950653">
            <a:off x="1737357" y="7412078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TextBox 10"/>
          <p:cNvSpPr txBox="1"/>
          <p:nvPr/>
        </p:nvSpPr>
        <p:spPr>
          <a:xfrm>
            <a:off x="1835324" y="3825890"/>
            <a:ext cx="5040893" cy="2978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99"/>
              </a:lnSpc>
            </a:pPr>
            <a:r>
              <a:rPr lang="en-US" sz="11499">
                <a:solidFill>
                  <a:srgbClr val="FFFFFF"/>
                </a:solidFill>
                <a:latin typeface="One Little Font"/>
              </a:rPr>
              <a:t>Spirit</a:t>
            </a:r>
          </a:p>
          <a:p>
            <a:pPr algn="ctr">
              <a:lnSpc>
                <a:spcPts val="11499"/>
              </a:lnSpc>
            </a:pPr>
            <a:r>
              <a:rPr lang="en-US" sz="11499">
                <a:solidFill>
                  <a:srgbClr val="FFFFFF"/>
                </a:solidFill>
                <a:latin typeface="One Little Font"/>
              </a:rPr>
              <a:t>Word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00352" y="2786062"/>
            <a:ext cx="8162180" cy="4505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99"/>
              </a:lnSpc>
            </a:pPr>
            <a:r>
              <a:rPr lang="en-US" sz="4499">
                <a:solidFill>
                  <a:srgbClr val="FFFFFF"/>
                </a:solidFill>
                <a:latin typeface="Childos Arabic"/>
              </a:rPr>
              <a:t>Always do the best for yourself</a:t>
            </a:r>
          </a:p>
          <a:p>
            <a:pPr>
              <a:lnSpc>
                <a:spcPts val="7199"/>
              </a:lnSpc>
            </a:pPr>
            <a:r>
              <a:rPr lang="en-US" sz="4499">
                <a:solidFill>
                  <a:srgbClr val="FFFFFF"/>
                </a:solidFill>
                <a:latin typeface="Childos Arabic"/>
              </a:rPr>
              <a:t>and the people you care about.</a:t>
            </a:r>
          </a:p>
          <a:p>
            <a:pPr>
              <a:lnSpc>
                <a:spcPts val="7199"/>
              </a:lnSpc>
            </a:pPr>
            <a:r>
              <a:rPr lang="en-US" sz="4499">
                <a:solidFill>
                  <a:srgbClr val="FFFFFF"/>
                </a:solidFill>
                <a:latin typeface="Childos Arabic"/>
              </a:rPr>
              <a:t>You are Great, according to your</a:t>
            </a:r>
          </a:p>
          <a:p>
            <a:pPr>
              <a:lnSpc>
                <a:spcPts val="7199"/>
              </a:lnSpc>
            </a:pPr>
            <a:r>
              <a:rPr lang="en-US" sz="4499">
                <a:solidFill>
                  <a:srgbClr val="FFFFFF"/>
                </a:solidFill>
                <a:latin typeface="Childos Arabic"/>
              </a:rPr>
              <a:t>own version. Love and accept</a:t>
            </a:r>
          </a:p>
          <a:p>
            <a:pPr marL="0" lvl="0" indent="0">
              <a:lnSpc>
                <a:spcPts val="7199"/>
              </a:lnSpc>
            </a:pPr>
            <a:r>
              <a:rPr lang="en-US" sz="4499">
                <a:solidFill>
                  <a:srgbClr val="FFFFFF"/>
                </a:solidFill>
                <a:latin typeface="Childos Arabic"/>
              </a:rPr>
              <a:t>yourself as you are.</a:t>
            </a:r>
          </a:p>
        </p:txBody>
      </p:sp>
      <p:sp>
        <p:nvSpPr>
          <p:cNvPr id="12" name="Freeform 12"/>
          <p:cNvSpPr/>
          <p:nvPr/>
        </p:nvSpPr>
        <p:spPr>
          <a:xfrm rot="-2144811">
            <a:off x="13005912" y="8299689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-6559790">
            <a:off x="15648311" y="-672819"/>
            <a:ext cx="2347274" cy="3774856"/>
          </a:xfrm>
          <a:custGeom>
            <a:avLst/>
            <a:gdLst/>
            <a:ahLst/>
            <a:cxnLst/>
            <a:rect l="l" t="t" r="r" b="b"/>
            <a:pathLst>
              <a:path w="2347274" h="3774856">
                <a:moveTo>
                  <a:pt x="0" y="0"/>
                </a:moveTo>
                <a:lnTo>
                  <a:pt x="2347274" y="0"/>
                </a:lnTo>
                <a:lnTo>
                  <a:pt x="2347274" y="3774856"/>
                </a:lnTo>
                <a:lnTo>
                  <a:pt x="0" y="3774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6002788">
            <a:off x="-69337" y="482502"/>
            <a:ext cx="1815231" cy="2919232"/>
          </a:xfrm>
          <a:custGeom>
            <a:avLst/>
            <a:gdLst/>
            <a:ahLst/>
            <a:cxnLst/>
            <a:rect l="l" t="t" r="r" b="b"/>
            <a:pathLst>
              <a:path w="1815231" h="2919232">
                <a:moveTo>
                  <a:pt x="0" y="0"/>
                </a:moveTo>
                <a:lnTo>
                  <a:pt x="1815232" y="0"/>
                </a:lnTo>
                <a:lnTo>
                  <a:pt x="1815232" y="2919232"/>
                </a:lnTo>
                <a:lnTo>
                  <a:pt x="0" y="291923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4564156" y="664194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9" y="0"/>
                </a:lnTo>
                <a:lnTo>
                  <a:pt x="3542589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 rot="1611535">
            <a:off x="5681784" y="8308666"/>
            <a:ext cx="2418050" cy="1899269"/>
          </a:xfrm>
          <a:custGeom>
            <a:avLst/>
            <a:gdLst/>
            <a:ahLst/>
            <a:cxnLst/>
            <a:rect l="l" t="t" r="r" b="b"/>
            <a:pathLst>
              <a:path w="2418050" h="1899269">
                <a:moveTo>
                  <a:pt x="0" y="0"/>
                </a:moveTo>
                <a:lnTo>
                  <a:pt x="2418050" y="0"/>
                </a:lnTo>
                <a:lnTo>
                  <a:pt x="2418050" y="1899268"/>
                </a:lnTo>
                <a:lnTo>
                  <a:pt x="0" y="18992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5943600" y="1214609"/>
            <a:ext cx="10731325" cy="7857782"/>
            <a:chOff x="0" y="0"/>
            <a:chExt cx="2567348" cy="2069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69539"/>
            </a:xfrm>
            <a:custGeom>
              <a:avLst/>
              <a:gdLst/>
              <a:ahLst/>
              <a:cxnLst/>
              <a:rect l="l" t="t" r="r" b="b"/>
              <a:pathLst>
                <a:path w="2567349" h="2069539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29034"/>
                  </a:lnTo>
                  <a:cubicBezTo>
                    <a:pt x="2567349" y="2051405"/>
                    <a:pt x="2549214" y="2069539"/>
                    <a:pt x="2526844" y="2069539"/>
                  </a:cubicBezTo>
                  <a:lnTo>
                    <a:pt x="40505" y="2069539"/>
                  </a:lnTo>
                  <a:cubicBezTo>
                    <a:pt x="18135" y="2069539"/>
                    <a:pt x="0" y="2051405"/>
                    <a:pt x="0" y="2029034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1733" y="3009900"/>
            <a:ext cx="3877467" cy="39978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239295">
            <a:off x="2194669" y="2975935"/>
            <a:ext cx="2978856" cy="681458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-2447232">
            <a:off x="14040101" y="8067035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6428953" y="1437697"/>
            <a:ext cx="10024051" cy="7092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انقضت الإجازة بفضل الله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وعدنا معاً إلى ساحات العلم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عودة حميدة .. وهمة جديدة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وعاماً دراسيًا مليئًا بالإنجاز والتميز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 للجميع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وحافلة بالجد والاجتهاد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ليكن بعودتنا وهج ، ولحضورنا أثر ، ولحديثنا صوت مبهج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لنتسابق إلى إنجاز يوصلنا إلى التميز</a:t>
            </a:r>
            <a:endParaRPr lang="en-US" sz="4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407205" y="153363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2534254">
            <a:off x="495238" y="7965332"/>
            <a:ext cx="1658679" cy="2667466"/>
          </a:xfrm>
          <a:custGeom>
            <a:avLst/>
            <a:gdLst/>
            <a:ahLst/>
            <a:cxnLst/>
            <a:rect l="l" t="t" r="r" b="b"/>
            <a:pathLst>
              <a:path w="1658679" h="2667466">
                <a:moveTo>
                  <a:pt x="0" y="0"/>
                </a:moveTo>
                <a:lnTo>
                  <a:pt x="1658679" y="0"/>
                </a:lnTo>
                <a:lnTo>
                  <a:pt x="1658679" y="2667467"/>
                </a:lnTo>
                <a:lnTo>
                  <a:pt x="0" y="26674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824149">
            <a:off x="4141045" y="273854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70"/>
                </a:lnTo>
                <a:lnTo>
                  <a:pt x="0" y="17772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A865914-ACCF-D48A-8B70-63C4D73B9D0A}"/>
              </a:ext>
            </a:extLst>
          </p:cNvPr>
          <p:cNvSpPr txBox="1"/>
          <p:nvPr/>
        </p:nvSpPr>
        <p:spPr>
          <a:xfrm>
            <a:off x="1102488" y="3902998"/>
            <a:ext cx="3837831" cy="178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معلمتكم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35" descr="Picture 35">
            <a:extLst>
              <a:ext uri="{FF2B5EF4-FFF2-40B4-BE49-F238E27FC236}">
                <a16:creationId xmlns:a16="http://schemas.microsoft.com/office/drawing/2014/main" id="{899AF429-FE52-64D1-9393-4CB18D3F92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114EBF00-9EA8-7412-B340-D308CD9B8F58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build="p"/>
      <p:bldP spid="13" grpId="0" animBg="1"/>
      <p:bldP spid="14" grpId="0" animBg="1"/>
      <p:bldP spid="15" grpId="0" animBg="1"/>
      <p:bldP spid="17" grpId="0" build="p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336380" y="1214609"/>
            <a:ext cx="9747901" cy="7778588"/>
            <a:chOff x="0" y="0"/>
            <a:chExt cx="2567348" cy="20486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48682"/>
            </a:xfrm>
            <a:custGeom>
              <a:avLst/>
              <a:gdLst/>
              <a:ahLst/>
              <a:cxnLst/>
              <a:rect l="l" t="t" r="r" b="b"/>
              <a:pathLst>
                <a:path w="2567349" h="2048682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08177"/>
                  </a:lnTo>
                  <a:cubicBezTo>
                    <a:pt x="2567349" y="2030547"/>
                    <a:pt x="2549214" y="2048682"/>
                    <a:pt x="2526844" y="2048682"/>
                  </a:cubicBezTo>
                  <a:lnTo>
                    <a:pt x="40505" y="2048682"/>
                  </a:lnTo>
                  <a:cubicBezTo>
                    <a:pt x="18135" y="2048682"/>
                    <a:pt x="0" y="2030547"/>
                    <a:pt x="0" y="2008177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92755" y="1254206"/>
            <a:ext cx="5458865" cy="7778588"/>
            <a:chOff x="0" y="0"/>
            <a:chExt cx="1437726" cy="2048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7726" cy="2048682"/>
            </a:xfrm>
            <a:custGeom>
              <a:avLst/>
              <a:gdLst/>
              <a:ahLst/>
              <a:cxnLst/>
              <a:rect l="l" t="t" r="r" b="b"/>
              <a:pathLst>
                <a:path w="1437726" h="2048682">
                  <a:moveTo>
                    <a:pt x="72330" y="0"/>
                  </a:moveTo>
                  <a:lnTo>
                    <a:pt x="1365396" y="0"/>
                  </a:lnTo>
                  <a:cubicBezTo>
                    <a:pt x="1405343" y="0"/>
                    <a:pt x="1437726" y="32383"/>
                    <a:pt x="1437726" y="72330"/>
                  </a:cubicBezTo>
                  <a:lnTo>
                    <a:pt x="1437726" y="1976352"/>
                  </a:lnTo>
                  <a:cubicBezTo>
                    <a:pt x="1437726" y="1995535"/>
                    <a:pt x="1430105" y="2013932"/>
                    <a:pt x="1416541" y="2027497"/>
                  </a:cubicBezTo>
                  <a:cubicBezTo>
                    <a:pt x="1402976" y="2041061"/>
                    <a:pt x="1384579" y="2048682"/>
                    <a:pt x="1365396" y="2048682"/>
                  </a:cubicBezTo>
                  <a:lnTo>
                    <a:pt x="72330" y="2048682"/>
                  </a:lnTo>
                  <a:cubicBezTo>
                    <a:pt x="32383" y="2048682"/>
                    <a:pt x="0" y="2016298"/>
                    <a:pt x="0" y="1976352"/>
                  </a:cubicBezTo>
                  <a:lnTo>
                    <a:pt x="0" y="72330"/>
                  </a:lnTo>
                  <a:cubicBezTo>
                    <a:pt x="0" y="32383"/>
                    <a:pt x="32383" y="0"/>
                    <a:pt x="72330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85411" y="1524460"/>
            <a:ext cx="5049313" cy="1273444"/>
            <a:chOff x="0" y="0"/>
            <a:chExt cx="1329860" cy="3353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9860" cy="335393"/>
            </a:xfrm>
            <a:custGeom>
              <a:avLst/>
              <a:gdLst/>
              <a:ahLst/>
              <a:cxnLst/>
              <a:rect l="l" t="t" r="r" b="b"/>
              <a:pathLst>
                <a:path w="1329860" h="335393">
                  <a:moveTo>
                    <a:pt x="78196" y="0"/>
                  </a:moveTo>
                  <a:lnTo>
                    <a:pt x="1251664" y="0"/>
                  </a:lnTo>
                  <a:cubicBezTo>
                    <a:pt x="1294851" y="0"/>
                    <a:pt x="1329860" y="35010"/>
                    <a:pt x="1329860" y="78196"/>
                  </a:cubicBezTo>
                  <a:lnTo>
                    <a:pt x="1329860" y="257196"/>
                  </a:lnTo>
                  <a:cubicBezTo>
                    <a:pt x="1329860" y="277935"/>
                    <a:pt x="1321622" y="297825"/>
                    <a:pt x="1306957" y="312489"/>
                  </a:cubicBezTo>
                  <a:cubicBezTo>
                    <a:pt x="1292292" y="327154"/>
                    <a:pt x="1272403" y="335393"/>
                    <a:pt x="1251664" y="335393"/>
                  </a:cubicBezTo>
                  <a:lnTo>
                    <a:pt x="78196" y="335393"/>
                  </a:lnTo>
                  <a:cubicBezTo>
                    <a:pt x="57457" y="335393"/>
                    <a:pt x="37568" y="327154"/>
                    <a:pt x="22903" y="312489"/>
                  </a:cubicBezTo>
                  <a:cubicBezTo>
                    <a:pt x="8239" y="297825"/>
                    <a:pt x="0" y="277935"/>
                    <a:pt x="0" y="257196"/>
                  </a:cubicBezTo>
                  <a:lnTo>
                    <a:pt x="0" y="78196"/>
                  </a:lnTo>
                  <a:cubicBezTo>
                    <a:pt x="0" y="57457"/>
                    <a:pt x="8239" y="37568"/>
                    <a:pt x="22903" y="22903"/>
                  </a:cubicBezTo>
                  <a:cubicBezTo>
                    <a:pt x="37568" y="8239"/>
                    <a:pt x="57457" y="0"/>
                    <a:pt x="78196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241941" y="1770687"/>
            <a:ext cx="396049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</a:pPr>
            <a:r>
              <a:rPr lang="ar-SA" sz="6600" b="1" spc="1349" dirty="0">
                <a:solidFill>
                  <a:srgbClr val="4FA2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تعارف</a:t>
            </a:r>
            <a:endParaRPr lang="en-US" sz="6600" b="1" spc="1349" dirty="0">
              <a:solidFill>
                <a:srgbClr val="4FA2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1239295">
            <a:off x="10713013" y="8093612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1" y="0"/>
                </a:lnTo>
                <a:lnTo>
                  <a:pt x="3587521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 rot="-8211718">
            <a:off x="1883525" y="-388485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Freeform 18"/>
          <p:cNvSpPr/>
          <p:nvPr/>
        </p:nvSpPr>
        <p:spPr>
          <a:xfrm rot="2881971">
            <a:off x="16831530" y="210033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19"/>
          <p:cNvSpPr/>
          <p:nvPr/>
        </p:nvSpPr>
        <p:spPr>
          <a:xfrm rot="-2258109">
            <a:off x="8922818" y="140065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70"/>
                </a:lnTo>
                <a:lnTo>
                  <a:pt x="0" y="17772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6FE1107-FFDC-5C29-F6A9-11FB8F73EF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975" y="3605280"/>
            <a:ext cx="4605617" cy="4350147"/>
          </a:xfrm>
          <a:prstGeom prst="rect">
            <a:avLst/>
          </a:prstGeom>
        </p:spPr>
      </p:pic>
      <p:pic>
        <p:nvPicPr>
          <p:cNvPr id="21" name="Picture 35" descr="Picture 35">
            <a:extLst>
              <a:ext uri="{FF2B5EF4-FFF2-40B4-BE49-F238E27FC236}">
                <a16:creationId xmlns:a16="http://schemas.microsoft.com/office/drawing/2014/main" id="{97D480DC-D5D7-F773-F518-D3D951044A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20423" y="-300379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C84E0A6C-123E-5DB7-EBA1-72B15F986F7C}"/>
              </a:ext>
            </a:extLst>
          </p:cNvPr>
          <p:cNvSpPr/>
          <p:nvPr/>
        </p:nvSpPr>
        <p:spPr>
          <a:xfrm>
            <a:off x="1728683" y="6703044"/>
            <a:ext cx="1150747" cy="1697546"/>
          </a:xfrm>
          <a:custGeom>
            <a:avLst/>
            <a:gdLst/>
            <a:ahLst/>
            <a:cxnLst/>
            <a:rect l="l" t="t" r="r" b="b"/>
            <a:pathLst>
              <a:path w="1751293" h="2230946">
                <a:moveTo>
                  <a:pt x="0" y="0"/>
                </a:moveTo>
                <a:lnTo>
                  <a:pt x="1751293" y="0"/>
                </a:lnTo>
                <a:lnTo>
                  <a:pt x="1751293" y="2230946"/>
                </a:lnTo>
                <a:lnTo>
                  <a:pt x="0" y="223094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-215847" y="7460222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D5BC060-706A-2AA9-1BAC-B81D0728EC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7886" y="1340522"/>
            <a:ext cx="6117636" cy="753677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7987A820-6563-D400-72C1-5686D76E6B17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19" grpId="0" animBg="1"/>
      <p:bldP spid="12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65896" y="1385025"/>
            <a:ext cx="15348462" cy="7516950"/>
            <a:chOff x="0" y="0"/>
            <a:chExt cx="4042393" cy="19797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2393" cy="1979773"/>
            </a:xfrm>
            <a:custGeom>
              <a:avLst/>
              <a:gdLst/>
              <a:ahLst/>
              <a:cxnLst/>
              <a:rect l="l" t="t" r="r" b="b"/>
              <a:pathLst>
                <a:path w="4042393" h="1979773">
                  <a:moveTo>
                    <a:pt x="25725" y="0"/>
                  </a:moveTo>
                  <a:lnTo>
                    <a:pt x="4016668" y="0"/>
                  </a:lnTo>
                  <a:cubicBezTo>
                    <a:pt x="4030876" y="0"/>
                    <a:pt x="4042393" y="11517"/>
                    <a:pt x="4042393" y="25725"/>
                  </a:cubicBezTo>
                  <a:lnTo>
                    <a:pt x="4042393" y="1954048"/>
                  </a:lnTo>
                  <a:cubicBezTo>
                    <a:pt x="4042393" y="1968255"/>
                    <a:pt x="4030876" y="1979773"/>
                    <a:pt x="4016668" y="1979773"/>
                  </a:cubicBezTo>
                  <a:lnTo>
                    <a:pt x="25725" y="1979773"/>
                  </a:lnTo>
                  <a:cubicBezTo>
                    <a:pt x="11517" y="1979773"/>
                    <a:pt x="0" y="1968255"/>
                    <a:pt x="0" y="1954048"/>
                  </a:cubicBezTo>
                  <a:lnTo>
                    <a:pt x="0" y="25725"/>
                  </a:lnTo>
                  <a:cubicBezTo>
                    <a:pt x="0" y="11517"/>
                    <a:pt x="11517" y="0"/>
                    <a:pt x="25725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700484" y="6636045"/>
            <a:ext cx="6451395" cy="1665633"/>
          </a:xfrm>
          <a:custGeom>
            <a:avLst/>
            <a:gdLst/>
            <a:ahLst/>
            <a:cxnLst/>
            <a:rect l="l" t="t" r="r" b="b"/>
            <a:pathLst>
              <a:path w="6451395" h="1665633">
                <a:moveTo>
                  <a:pt x="0" y="0"/>
                </a:moveTo>
                <a:lnTo>
                  <a:pt x="6451395" y="0"/>
                </a:lnTo>
                <a:lnTo>
                  <a:pt x="6451395" y="1665633"/>
                </a:lnTo>
                <a:lnTo>
                  <a:pt x="0" y="1665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2710267" y="7570646"/>
            <a:ext cx="3265089" cy="2890540"/>
          </a:xfrm>
          <a:custGeom>
            <a:avLst/>
            <a:gdLst/>
            <a:ahLst/>
            <a:cxnLst/>
            <a:rect l="l" t="t" r="r" b="b"/>
            <a:pathLst>
              <a:path w="3927568" h="3399132">
                <a:moveTo>
                  <a:pt x="0" y="0"/>
                </a:moveTo>
                <a:lnTo>
                  <a:pt x="3927568" y="0"/>
                </a:lnTo>
                <a:lnTo>
                  <a:pt x="3927568" y="3399132"/>
                </a:lnTo>
                <a:lnTo>
                  <a:pt x="0" y="3399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7291944">
            <a:off x="13333733" y="-264090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-719906">
            <a:off x="80096" y="952245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TextBox 14"/>
          <p:cNvSpPr txBox="1"/>
          <p:nvPr/>
        </p:nvSpPr>
        <p:spPr>
          <a:xfrm>
            <a:off x="9912747" y="7156190"/>
            <a:ext cx="6026868" cy="77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7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الأنظمة والقوانين</a:t>
            </a:r>
            <a:endParaRPr lang="en-US" sz="7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C9B7723-8304-3C29-3F6E-915CE860B760}"/>
              </a:ext>
            </a:extLst>
          </p:cNvPr>
          <p:cNvGrpSpPr/>
          <p:nvPr/>
        </p:nvGrpSpPr>
        <p:grpSpPr>
          <a:xfrm>
            <a:off x="2057400" y="2334137"/>
            <a:ext cx="7576793" cy="5451446"/>
            <a:chOff x="2056611" y="2350639"/>
            <a:chExt cx="7532992" cy="4630900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6C804FE-1D72-D1AD-2780-71D6F581D65E}"/>
                </a:ext>
              </a:extLst>
            </p:cNvPr>
            <p:cNvSpPr txBox="1"/>
            <p:nvPr/>
          </p:nvSpPr>
          <p:spPr>
            <a:xfrm>
              <a:off x="2056611" y="2350639"/>
              <a:ext cx="7532992" cy="3813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الاقتداء بأخلاقيات الرسول صلى الله عليه وسلم</a:t>
              </a: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E8F2B149-49DC-AB0E-0506-4A380CCF2D6A}"/>
                </a:ext>
              </a:extLst>
            </p:cNvPr>
            <p:cNvSpPr txBox="1"/>
            <p:nvPr/>
          </p:nvSpPr>
          <p:spPr>
            <a:xfrm>
              <a:off x="2310039" y="4294840"/>
              <a:ext cx="7266702" cy="3813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الاستماع جيداً والابتعاد عن الأحاديث الجانبية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A354769C-D40C-8CAC-3D44-06AD8CFE9F97}"/>
                </a:ext>
              </a:extLst>
            </p:cNvPr>
            <p:cNvSpPr txBox="1"/>
            <p:nvPr/>
          </p:nvSpPr>
          <p:spPr>
            <a:xfrm>
              <a:off x="2956477" y="3298994"/>
              <a:ext cx="6036179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الالتزام بوقت الحصة وعدم التأخير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D6FB88AF-0D7E-2E4B-9201-591718429504}"/>
                </a:ext>
              </a:extLst>
            </p:cNvPr>
            <p:cNvSpPr txBox="1"/>
            <p:nvPr/>
          </p:nvSpPr>
          <p:spPr>
            <a:xfrm>
              <a:off x="2415021" y="5413737"/>
              <a:ext cx="6738358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المشاركة والتفاعل بالحصص الدراسية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B98EB75D-7576-2B42-DFBA-358730217A8E}"/>
                </a:ext>
              </a:extLst>
            </p:cNvPr>
            <p:cNvSpPr txBox="1"/>
            <p:nvPr/>
          </p:nvSpPr>
          <p:spPr>
            <a:xfrm>
              <a:off x="2464356" y="6532634"/>
              <a:ext cx="6639687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حل الواجبات وأداء المهام المطلوبة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120B3BD3-F277-F152-5943-F756DF11915F}"/>
              </a:ext>
            </a:extLst>
          </p:cNvPr>
          <p:cNvGrpSpPr/>
          <p:nvPr/>
        </p:nvGrpSpPr>
        <p:grpSpPr>
          <a:xfrm>
            <a:off x="10288815" y="2902486"/>
            <a:ext cx="5485798" cy="3280853"/>
            <a:chOff x="10356758" y="2803578"/>
            <a:chExt cx="7143750" cy="4392142"/>
          </a:xfrm>
        </p:grpSpPr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703B5437-928C-C057-DEF2-C72A97B0B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33" name="قوس ممتلئ 32">
              <a:extLst>
                <a:ext uri="{FF2B5EF4-FFF2-40B4-BE49-F238E27FC236}">
                  <a16:creationId xmlns:a16="http://schemas.microsoft.com/office/drawing/2014/main" id="{F3A1AD04-5831-A3EF-95ED-C21C58D314E7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389F001-7134-C56A-FA48-23FEE8E4B15A}"/>
              </a:ext>
            </a:extLst>
          </p:cNvPr>
          <p:cNvGrpSpPr/>
          <p:nvPr/>
        </p:nvGrpSpPr>
        <p:grpSpPr>
          <a:xfrm>
            <a:off x="7536626" y="473684"/>
            <a:ext cx="4061740" cy="1461029"/>
            <a:chOff x="7502165" y="431880"/>
            <a:chExt cx="4061740" cy="1461029"/>
          </a:xfrm>
        </p:grpSpPr>
        <p:sp>
          <p:nvSpPr>
            <p:cNvPr id="13" name="Freeform 13"/>
            <p:cNvSpPr/>
            <p:nvPr/>
          </p:nvSpPr>
          <p:spPr>
            <a:xfrm rot="943550">
              <a:off x="7502165" y="431880"/>
              <a:ext cx="4061740" cy="1461029"/>
            </a:xfrm>
            <a:custGeom>
              <a:avLst/>
              <a:gdLst/>
              <a:ahLst/>
              <a:cxnLst/>
              <a:rect l="l" t="t" r="r" b="b"/>
              <a:pathLst>
                <a:path w="3970928" h="1461029">
                  <a:moveTo>
                    <a:pt x="0" y="0"/>
                  </a:moveTo>
                  <a:lnTo>
                    <a:pt x="3970928" y="0"/>
                  </a:lnTo>
                  <a:lnTo>
                    <a:pt x="3970928" y="1461029"/>
                  </a:lnTo>
                  <a:lnTo>
                    <a:pt x="0" y="146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D5405264-C48D-A098-A56F-9BF09CDD698C}"/>
                </a:ext>
              </a:extLst>
            </p:cNvPr>
            <p:cNvSpPr/>
            <p:nvPr/>
          </p:nvSpPr>
          <p:spPr>
            <a:xfrm rot="1059117">
              <a:off x="8071149" y="761622"/>
              <a:ext cx="2896980" cy="771917"/>
            </a:xfrm>
            <a:prstGeom prst="roundRect">
              <a:avLst>
                <a:gd name="adj" fmla="val 270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عام 1445 هـ</a:t>
              </a:r>
            </a:p>
          </p:txBody>
        </p:sp>
      </p:grpSp>
      <p:pic>
        <p:nvPicPr>
          <p:cNvPr id="37" name="Picture 35" descr="Picture 35">
            <a:extLst>
              <a:ext uri="{FF2B5EF4-FFF2-40B4-BE49-F238E27FC236}">
                <a16:creationId xmlns:a16="http://schemas.microsoft.com/office/drawing/2014/main" id="{07ED54A0-7764-4425-57F6-8FADD90DC29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DDED24C-B523-C51A-8149-16E9471FCC00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/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7" name="صورة 166">
            <a:extLst>
              <a:ext uri="{FF2B5EF4-FFF2-40B4-BE49-F238E27FC236}">
                <a16:creationId xmlns:a16="http://schemas.microsoft.com/office/drawing/2014/main" id="{63ACB324-5318-5755-8996-B4D017BA04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894" t="18889" r="40123" b="41111"/>
          <a:stretch/>
        </p:blipFill>
        <p:spPr>
          <a:xfrm>
            <a:off x="2218732" y="1059425"/>
            <a:ext cx="8342701" cy="8317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8" name="Freeform 98"/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022488" y="6059476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FAA388A8-D4D2-5715-66E3-3CF58905AF46}"/>
              </a:ext>
            </a:extLst>
          </p:cNvPr>
          <p:cNvGrpSpPr/>
          <p:nvPr/>
        </p:nvGrpSpPr>
        <p:grpSpPr>
          <a:xfrm>
            <a:off x="11667119" y="5900967"/>
            <a:ext cx="5282612" cy="2862699"/>
            <a:chOff x="10356758" y="2803578"/>
            <a:chExt cx="7143750" cy="4392142"/>
          </a:xfrm>
        </p:grpSpPr>
        <p:pic>
          <p:nvPicPr>
            <p:cNvPr id="169" name="صورة 168">
              <a:extLst>
                <a:ext uri="{FF2B5EF4-FFF2-40B4-BE49-F238E27FC236}">
                  <a16:creationId xmlns:a16="http://schemas.microsoft.com/office/drawing/2014/main" id="{AA91139C-03E2-5D56-9440-3A93B355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70" name="قوس ممتلئ 169">
              <a:extLst>
                <a:ext uri="{FF2B5EF4-FFF2-40B4-BE49-F238E27FC236}">
                  <a16:creationId xmlns:a16="http://schemas.microsoft.com/office/drawing/2014/main" id="{0ECFE68B-33B4-85D9-2DF8-32C7FD50BDB5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pic>
        <p:nvPicPr>
          <p:cNvPr id="171" name="Picture 35" descr="Picture 35">
            <a:extLst>
              <a:ext uri="{FF2B5EF4-FFF2-40B4-BE49-F238E27FC236}">
                <a16:creationId xmlns:a16="http://schemas.microsoft.com/office/drawing/2014/main" id="{6E9FA48A-26DA-5E73-5B3B-CE95A11558D0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/>
          <p:cNvSpPr/>
          <p:nvPr/>
        </p:nvSpPr>
        <p:spPr>
          <a:xfrm rot="-8211718">
            <a:off x="1375679" y="-38172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6EA8386-16A0-1CD6-37E0-6FE69744B477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20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165" grpId="0" animBg="1"/>
      <p:bldP spid="9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99922" y="122234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929512" y="165127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3733972" y="149803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Freeform 99"/>
          <p:cNvSpPr/>
          <p:nvPr/>
        </p:nvSpPr>
        <p:spPr>
          <a:xfrm rot="-8211718">
            <a:off x="1252695" y="-23876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2225026" y="276030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FAA388A8-D4D2-5715-66E3-3CF58905AF46}"/>
              </a:ext>
            </a:extLst>
          </p:cNvPr>
          <p:cNvGrpSpPr/>
          <p:nvPr/>
        </p:nvGrpSpPr>
        <p:grpSpPr>
          <a:xfrm>
            <a:off x="1505123" y="5908707"/>
            <a:ext cx="5282612" cy="2862699"/>
            <a:chOff x="10356758" y="2803578"/>
            <a:chExt cx="7143750" cy="4392142"/>
          </a:xfrm>
        </p:grpSpPr>
        <p:pic>
          <p:nvPicPr>
            <p:cNvPr id="169" name="صورة 168">
              <a:extLst>
                <a:ext uri="{FF2B5EF4-FFF2-40B4-BE49-F238E27FC236}">
                  <a16:creationId xmlns:a16="http://schemas.microsoft.com/office/drawing/2014/main" id="{AA91139C-03E2-5D56-9440-3A93B355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70" name="قوس ممتلئ 169">
              <a:extLst>
                <a:ext uri="{FF2B5EF4-FFF2-40B4-BE49-F238E27FC236}">
                  <a16:creationId xmlns:a16="http://schemas.microsoft.com/office/drawing/2014/main" id="{0ECFE68B-33B4-85D9-2DF8-32C7FD50BDB5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35CF2C1F-46E7-B555-1DD8-28B8BB8A1C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679" t="34444" r="41111" b="24815"/>
          <a:stretch/>
        </p:blipFill>
        <p:spPr>
          <a:xfrm>
            <a:off x="7777561" y="1333500"/>
            <a:ext cx="8220637" cy="8166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0" name="Freeform 100"/>
          <p:cNvSpPr/>
          <p:nvPr/>
        </p:nvSpPr>
        <p:spPr>
          <a:xfrm rot="560662">
            <a:off x="12211720" y="-42280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4908077" y="440975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4630400" y="7055670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Freeform 98"/>
          <p:cNvSpPr/>
          <p:nvPr/>
        </p:nvSpPr>
        <p:spPr>
          <a:xfrm rot="8323948">
            <a:off x="15227638" y="806109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0A76A865-4961-0FC2-2EE7-A5D50CC0A703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B024534-85A2-4087-63FC-7899BE5618C3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06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0" grpId="0" animBg="1"/>
      <p:bldP spid="165" grpId="0" animBg="1"/>
      <p:bldP spid="98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/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98"/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FAA388A8-D4D2-5715-66E3-3CF58905AF46}"/>
              </a:ext>
            </a:extLst>
          </p:cNvPr>
          <p:cNvGrpSpPr/>
          <p:nvPr/>
        </p:nvGrpSpPr>
        <p:grpSpPr>
          <a:xfrm>
            <a:off x="11667119" y="5900967"/>
            <a:ext cx="5282612" cy="2862699"/>
            <a:chOff x="10356758" y="2803578"/>
            <a:chExt cx="7143750" cy="4392142"/>
          </a:xfrm>
        </p:grpSpPr>
        <p:pic>
          <p:nvPicPr>
            <p:cNvPr id="169" name="صورة 168">
              <a:extLst>
                <a:ext uri="{FF2B5EF4-FFF2-40B4-BE49-F238E27FC236}">
                  <a16:creationId xmlns:a16="http://schemas.microsoft.com/office/drawing/2014/main" id="{AA91139C-03E2-5D56-9440-3A93B355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56758" y="2855771"/>
              <a:ext cx="7143750" cy="4339949"/>
            </a:xfrm>
            <a:prstGeom prst="rect">
              <a:avLst/>
            </a:prstGeom>
          </p:spPr>
        </p:pic>
        <p:sp>
          <p:nvSpPr>
            <p:cNvPr id="170" name="قوس ممتلئ 169">
              <a:extLst>
                <a:ext uri="{FF2B5EF4-FFF2-40B4-BE49-F238E27FC236}">
                  <a16:creationId xmlns:a16="http://schemas.microsoft.com/office/drawing/2014/main" id="{0ECFE68B-33B4-85D9-2DF8-32C7FD50BDB5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D74374AC-DF22-5093-3919-55BAB384B42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2469" t="30001" r="26790" b="31481"/>
          <a:stretch/>
        </p:blipFill>
        <p:spPr>
          <a:xfrm>
            <a:off x="2286080" y="930055"/>
            <a:ext cx="8242576" cy="830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0" name="Freeform 90"/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014243" y="6058997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32C93302-4BB4-7E63-046C-EF9CD8B8A24B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/>
          <p:cNvSpPr/>
          <p:nvPr/>
        </p:nvSpPr>
        <p:spPr>
          <a:xfrm rot="-8211718">
            <a:off x="1387500" y="-18676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6616097-5E30-7D4F-0B03-9E6146C84545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32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90" grpId="0" animBg="1"/>
      <p:bldP spid="16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64193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287731" y="1297033"/>
            <a:ext cx="15712537" cy="7692933"/>
            <a:chOff x="0" y="0"/>
            <a:chExt cx="4138281" cy="202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8282" cy="2026122"/>
            </a:xfrm>
            <a:custGeom>
              <a:avLst/>
              <a:gdLst/>
              <a:ahLst/>
              <a:cxnLst/>
              <a:rect l="l" t="t" r="r" b="b"/>
              <a:pathLst>
                <a:path w="4138282" h="2026122">
                  <a:moveTo>
                    <a:pt x="25129" y="0"/>
                  </a:moveTo>
                  <a:lnTo>
                    <a:pt x="4113153" y="0"/>
                  </a:lnTo>
                  <a:cubicBezTo>
                    <a:pt x="4119817" y="0"/>
                    <a:pt x="4126209" y="2647"/>
                    <a:pt x="4130921" y="7360"/>
                  </a:cubicBezTo>
                  <a:cubicBezTo>
                    <a:pt x="4135634" y="12073"/>
                    <a:pt x="4138282" y="18464"/>
                    <a:pt x="4138282" y="25129"/>
                  </a:cubicBezTo>
                  <a:lnTo>
                    <a:pt x="4138282" y="2000993"/>
                  </a:lnTo>
                  <a:cubicBezTo>
                    <a:pt x="4138282" y="2014872"/>
                    <a:pt x="4127031" y="2026122"/>
                    <a:pt x="4113153" y="2026122"/>
                  </a:cubicBezTo>
                  <a:lnTo>
                    <a:pt x="25129" y="2026122"/>
                  </a:lnTo>
                  <a:cubicBezTo>
                    <a:pt x="11251" y="2026122"/>
                    <a:pt x="0" y="2014872"/>
                    <a:pt x="0" y="2000993"/>
                  </a:cubicBezTo>
                  <a:lnTo>
                    <a:pt x="0" y="25129"/>
                  </a:lnTo>
                  <a:cubicBezTo>
                    <a:pt x="0" y="11251"/>
                    <a:pt x="11251" y="0"/>
                    <a:pt x="2512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36658" y="1929873"/>
            <a:ext cx="5293445" cy="6474077"/>
            <a:chOff x="0" y="0"/>
            <a:chExt cx="1394158" cy="1705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4158" cy="1705107"/>
            </a:xfrm>
            <a:custGeom>
              <a:avLst/>
              <a:gdLst/>
              <a:ahLst/>
              <a:cxnLst/>
              <a:rect l="l" t="t" r="r" b="b"/>
              <a:pathLst>
                <a:path w="1394158" h="1705107">
                  <a:moveTo>
                    <a:pt x="74590" y="0"/>
                  </a:moveTo>
                  <a:lnTo>
                    <a:pt x="1319568" y="0"/>
                  </a:lnTo>
                  <a:cubicBezTo>
                    <a:pt x="1360763" y="0"/>
                    <a:pt x="1394158" y="33395"/>
                    <a:pt x="1394158" y="74590"/>
                  </a:cubicBezTo>
                  <a:lnTo>
                    <a:pt x="1394158" y="1630517"/>
                  </a:lnTo>
                  <a:cubicBezTo>
                    <a:pt x="1394158" y="1671712"/>
                    <a:pt x="1360763" y="1705107"/>
                    <a:pt x="1319568" y="1705107"/>
                  </a:cubicBezTo>
                  <a:lnTo>
                    <a:pt x="74590" y="1705107"/>
                  </a:lnTo>
                  <a:cubicBezTo>
                    <a:pt x="33395" y="1705107"/>
                    <a:pt x="0" y="1671712"/>
                    <a:pt x="0" y="1630517"/>
                  </a:cubicBezTo>
                  <a:lnTo>
                    <a:pt x="0" y="74590"/>
                  </a:lnTo>
                  <a:cubicBezTo>
                    <a:pt x="0" y="33395"/>
                    <a:pt x="33395" y="0"/>
                    <a:pt x="74590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979097">
            <a:off x="13037118" y="1270858"/>
            <a:ext cx="3339128" cy="862102"/>
          </a:xfrm>
          <a:custGeom>
            <a:avLst/>
            <a:gdLst/>
            <a:ahLst/>
            <a:cxnLst/>
            <a:rect l="l" t="t" r="r" b="b"/>
            <a:pathLst>
              <a:path w="3339128" h="862102">
                <a:moveTo>
                  <a:pt x="0" y="0"/>
                </a:moveTo>
                <a:lnTo>
                  <a:pt x="3339128" y="0"/>
                </a:lnTo>
                <a:lnTo>
                  <a:pt x="3339128" y="862102"/>
                </a:lnTo>
                <a:lnTo>
                  <a:pt x="0" y="862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>
            <a:off x="9656793" y="2582740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9674659" y="3812408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9674659" y="5072807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>
            <a:off x="9717022" y="6235679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TextBox 18"/>
          <p:cNvSpPr txBox="1"/>
          <p:nvPr/>
        </p:nvSpPr>
        <p:spPr>
          <a:xfrm>
            <a:off x="11366245" y="3942056"/>
            <a:ext cx="5063858" cy="2716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ar-SA" sz="11500" b="1" spc="549" dirty="0">
                <a:solidFill>
                  <a:srgbClr val="389B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توزيع</a:t>
            </a:r>
          </a:p>
          <a:p>
            <a:pPr algn="ctr">
              <a:lnSpc>
                <a:spcPts val="6599"/>
              </a:lnSpc>
              <a:spcBef>
                <a:spcPct val="0"/>
              </a:spcBef>
            </a:pPr>
            <a:endParaRPr lang="ar-SA" sz="11500" b="1" spc="549" dirty="0">
              <a:solidFill>
                <a:srgbClr val="389B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ar-SA" sz="11500" b="1" spc="549" dirty="0">
                <a:solidFill>
                  <a:srgbClr val="389B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الدرجات</a:t>
            </a:r>
            <a:endParaRPr lang="en-US" sz="11500" b="1" spc="549" dirty="0">
              <a:solidFill>
                <a:srgbClr val="389B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7291944">
            <a:off x="896985" y="7983165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Freeform 20"/>
          <p:cNvSpPr/>
          <p:nvPr/>
        </p:nvSpPr>
        <p:spPr>
          <a:xfrm rot="2403090">
            <a:off x="9191972" y="184935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5"/>
                </a:lnTo>
                <a:lnTo>
                  <a:pt x="0" y="2233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4F24BA8E-6C81-024E-7E8D-2156548CCE1D}"/>
              </a:ext>
            </a:extLst>
          </p:cNvPr>
          <p:cNvSpPr/>
          <p:nvPr/>
        </p:nvSpPr>
        <p:spPr>
          <a:xfrm>
            <a:off x="9753600" y="7367196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4DCBD83-86BF-6ACD-8C2A-1BA27C6CF1F8}"/>
              </a:ext>
            </a:extLst>
          </p:cNvPr>
          <p:cNvSpPr txBox="1"/>
          <p:nvPr/>
        </p:nvSpPr>
        <p:spPr>
          <a:xfrm>
            <a:off x="1859468" y="2744162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10 درجات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D9B87E6D-B70E-92D4-1B4B-544188770D36}"/>
              </a:ext>
            </a:extLst>
          </p:cNvPr>
          <p:cNvSpPr txBox="1"/>
          <p:nvPr/>
        </p:nvSpPr>
        <p:spPr>
          <a:xfrm>
            <a:off x="1935063" y="3942056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الواجبات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10 درجات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AB9F1CC-61BA-62BC-24EE-D87742B16177}"/>
              </a:ext>
            </a:extLst>
          </p:cNvPr>
          <p:cNvSpPr txBox="1"/>
          <p:nvPr/>
        </p:nvSpPr>
        <p:spPr>
          <a:xfrm>
            <a:off x="1566392" y="5330390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المهام الأدائية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20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E942DE7-3A03-2015-0FB8-FA755CE4606B}"/>
              </a:ext>
            </a:extLst>
          </p:cNvPr>
          <p:cNvSpPr txBox="1"/>
          <p:nvPr/>
        </p:nvSpPr>
        <p:spPr>
          <a:xfrm>
            <a:off x="1689887" y="6447557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الفترة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20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55FCC533-0CE3-B286-E36C-C6458AA44CC6}"/>
              </a:ext>
            </a:extLst>
          </p:cNvPr>
          <p:cNvSpPr txBox="1"/>
          <p:nvPr/>
        </p:nvSpPr>
        <p:spPr>
          <a:xfrm>
            <a:off x="1689887" y="7571279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نهائي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40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35" descr="Picture 35">
            <a:extLst>
              <a:ext uri="{FF2B5EF4-FFF2-40B4-BE49-F238E27FC236}">
                <a16:creationId xmlns:a16="http://schemas.microsoft.com/office/drawing/2014/main" id="{A82B6384-EAFA-8A6F-0CBB-A41CE29601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55BC828A-190A-29EC-D9B5-C91209F2EAD2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build="p"/>
      <p:bldP spid="22" grpId="0" animBg="1"/>
      <p:bldP spid="23" grpId="0"/>
      <p:bldP spid="24" grpId="0"/>
      <p:bldP spid="25" grpId="0"/>
      <p:bldP spid="26" grpId="0"/>
      <p:bldP spid="27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287731" y="1297033"/>
            <a:ext cx="15712537" cy="7692933"/>
            <a:chOff x="0" y="0"/>
            <a:chExt cx="4138281" cy="202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8282" cy="2026122"/>
            </a:xfrm>
            <a:custGeom>
              <a:avLst/>
              <a:gdLst/>
              <a:ahLst/>
              <a:cxnLst/>
              <a:rect l="l" t="t" r="r" b="b"/>
              <a:pathLst>
                <a:path w="4138282" h="2026122">
                  <a:moveTo>
                    <a:pt x="25129" y="0"/>
                  </a:moveTo>
                  <a:lnTo>
                    <a:pt x="4113153" y="0"/>
                  </a:lnTo>
                  <a:cubicBezTo>
                    <a:pt x="4119817" y="0"/>
                    <a:pt x="4126209" y="2647"/>
                    <a:pt x="4130921" y="7360"/>
                  </a:cubicBezTo>
                  <a:cubicBezTo>
                    <a:pt x="4135634" y="12073"/>
                    <a:pt x="4138282" y="18464"/>
                    <a:pt x="4138282" y="25129"/>
                  </a:cubicBezTo>
                  <a:lnTo>
                    <a:pt x="4138282" y="2000993"/>
                  </a:lnTo>
                  <a:cubicBezTo>
                    <a:pt x="4138282" y="2014872"/>
                    <a:pt x="4127031" y="2026122"/>
                    <a:pt x="4113153" y="2026122"/>
                  </a:cubicBezTo>
                  <a:lnTo>
                    <a:pt x="25129" y="2026122"/>
                  </a:lnTo>
                  <a:cubicBezTo>
                    <a:pt x="11251" y="2026122"/>
                    <a:pt x="0" y="2014872"/>
                    <a:pt x="0" y="2000993"/>
                  </a:cubicBezTo>
                  <a:lnTo>
                    <a:pt x="0" y="25129"/>
                  </a:lnTo>
                  <a:cubicBezTo>
                    <a:pt x="0" y="11251"/>
                    <a:pt x="11251" y="0"/>
                    <a:pt x="2512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31504" y="1853662"/>
            <a:ext cx="6579673" cy="65796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61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16842">
            <a:off x="12662747" y="1069858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0230414" y="4168064"/>
            <a:ext cx="5677781" cy="257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1"/>
              </a:lnSpc>
              <a:spcBef>
                <a:spcPct val="0"/>
              </a:spcBef>
            </a:pPr>
            <a:r>
              <a:rPr lang="ar-SA" sz="11500" spc="51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التحفيز</a:t>
            </a:r>
          </a:p>
          <a:p>
            <a:pPr algn="ctr">
              <a:lnSpc>
                <a:spcPts val="6231"/>
              </a:lnSpc>
              <a:spcBef>
                <a:spcPct val="0"/>
              </a:spcBef>
            </a:pPr>
            <a:endParaRPr lang="ar-SA" sz="11500" spc="51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231"/>
              </a:lnSpc>
              <a:spcBef>
                <a:spcPct val="0"/>
              </a:spcBef>
            </a:pPr>
            <a:r>
              <a:rPr lang="ar-SA" sz="11500" spc="51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والجوائز</a:t>
            </a:r>
            <a:endParaRPr lang="en-US" sz="11500" spc="51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204385" y="-49245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15273314" y="7540035"/>
            <a:ext cx="2796336" cy="2420101"/>
          </a:xfrm>
          <a:custGeom>
            <a:avLst/>
            <a:gdLst/>
            <a:ahLst/>
            <a:cxnLst/>
            <a:rect l="l" t="t" r="r" b="b"/>
            <a:pathLst>
              <a:path w="2796336" h="2420101">
                <a:moveTo>
                  <a:pt x="0" y="0"/>
                </a:moveTo>
                <a:lnTo>
                  <a:pt x="2796336" y="0"/>
                </a:lnTo>
                <a:lnTo>
                  <a:pt x="2796336" y="2420102"/>
                </a:lnTo>
                <a:lnTo>
                  <a:pt x="0" y="24201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2786775">
            <a:off x="2189241" y="7750631"/>
            <a:ext cx="1874990" cy="3015335"/>
          </a:xfrm>
          <a:custGeom>
            <a:avLst/>
            <a:gdLst/>
            <a:ahLst/>
            <a:cxnLst/>
            <a:rect l="l" t="t" r="r" b="b"/>
            <a:pathLst>
              <a:path w="1874990" h="3015335">
                <a:moveTo>
                  <a:pt x="0" y="0"/>
                </a:moveTo>
                <a:lnTo>
                  <a:pt x="1874990" y="0"/>
                </a:lnTo>
                <a:lnTo>
                  <a:pt x="1874990" y="3015336"/>
                </a:lnTo>
                <a:lnTo>
                  <a:pt x="0" y="3015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2403090">
            <a:off x="1323286" y="-108256"/>
            <a:ext cx="1779921" cy="2862446"/>
          </a:xfrm>
          <a:custGeom>
            <a:avLst/>
            <a:gdLst/>
            <a:ahLst/>
            <a:cxnLst/>
            <a:rect l="l" t="t" r="r" b="b"/>
            <a:pathLst>
              <a:path w="1779921" h="2862446">
                <a:moveTo>
                  <a:pt x="0" y="0"/>
                </a:moveTo>
                <a:lnTo>
                  <a:pt x="1779921" y="0"/>
                </a:lnTo>
                <a:lnTo>
                  <a:pt x="1779921" y="2862446"/>
                </a:lnTo>
                <a:lnTo>
                  <a:pt x="0" y="28624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 rot="1611535">
            <a:off x="9415004" y="6613521"/>
            <a:ext cx="2418050" cy="1899269"/>
          </a:xfrm>
          <a:custGeom>
            <a:avLst/>
            <a:gdLst/>
            <a:ahLst/>
            <a:cxnLst/>
            <a:rect l="l" t="t" r="r" b="b"/>
            <a:pathLst>
              <a:path w="2418050" h="1899269">
                <a:moveTo>
                  <a:pt x="0" y="0"/>
                </a:moveTo>
                <a:lnTo>
                  <a:pt x="2418050" y="0"/>
                </a:lnTo>
                <a:lnTo>
                  <a:pt x="2418050" y="1899269"/>
                </a:lnTo>
                <a:lnTo>
                  <a:pt x="0" y="18992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51FD52C-E692-2098-F621-CAE457C3AD81}"/>
              </a:ext>
            </a:extLst>
          </p:cNvPr>
          <p:cNvSpPr/>
          <p:nvPr/>
        </p:nvSpPr>
        <p:spPr>
          <a:xfrm rot="19846788">
            <a:off x="10301186" y="2774976"/>
            <a:ext cx="1757503" cy="1044577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1AC7585-E897-FEA7-AD50-5D464F81E1DA}"/>
              </a:ext>
            </a:extLst>
          </p:cNvPr>
          <p:cNvSpPr txBox="1"/>
          <p:nvPr/>
        </p:nvSpPr>
        <p:spPr>
          <a:xfrm>
            <a:off x="3096196" y="2116658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ملكات الرياضيات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0D31F71-637D-34B3-9EAA-647DD925CB01}"/>
              </a:ext>
            </a:extLst>
          </p:cNvPr>
          <p:cNvSpPr txBox="1"/>
          <p:nvPr/>
        </p:nvSpPr>
        <p:spPr>
          <a:xfrm>
            <a:off x="3115878" y="3042219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المتفوقات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A1CBCAA2-0B70-289A-37DD-0AD9D3562C52}"/>
              </a:ext>
            </a:extLst>
          </p:cNvPr>
          <p:cNvSpPr txBox="1"/>
          <p:nvPr/>
        </p:nvSpPr>
        <p:spPr>
          <a:xfrm>
            <a:off x="2955769" y="5192069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المهام الأدائية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65B0FD1-0F51-978E-628A-AFA7B91B1964}"/>
              </a:ext>
            </a:extLst>
          </p:cNvPr>
          <p:cNvSpPr txBox="1"/>
          <p:nvPr/>
        </p:nvSpPr>
        <p:spPr>
          <a:xfrm>
            <a:off x="3083167" y="4117144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نجمة الفصل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217BAFC0-E576-F1B8-EA06-03E5C1E44704}"/>
              </a:ext>
            </a:extLst>
          </p:cNvPr>
          <p:cNvSpPr txBox="1"/>
          <p:nvPr/>
        </p:nvSpPr>
        <p:spPr>
          <a:xfrm>
            <a:off x="2507021" y="6251787"/>
            <a:ext cx="6968041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الكتاب المدرسي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74C89B7-B1A4-9669-F6CE-18E183EB54E0}"/>
              </a:ext>
            </a:extLst>
          </p:cNvPr>
          <p:cNvSpPr/>
          <p:nvPr/>
        </p:nvSpPr>
        <p:spPr>
          <a:xfrm rot="19846788">
            <a:off x="3310507" y="1443433"/>
            <a:ext cx="1314771" cy="861006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4" name="نجمة: 5 نقاط 23">
            <a:extLst>
              <a:ext uri="{FF2B5EF4-FFF2-40B4-BE49-F238E27FC236}">
                <a16:creationId xmlns:a16="http://schemas.microsoft.com/office/drawing/2014/main" id="{56F6A005-0D83-CDBB-3B17-A266D2386322}"/>
              </a:ext>
            </a:extLst>
          </p:cNvPr>
          <p:cNvSpPr/>
          <p:nvPr/>
        </p:nvSpPr>
        <p:spPr>
          <a:xfrm>
            <a:off x="3981349" y="4021966"/>
            <a:ext cx="792431" cy="74779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FFE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12 نقطة 24">
            <a:extLst>
              <a:ext uri="{FF2B5EF4-FFF2-40B4-BE49-F238E27FC236}">
                <a16:creationId xmlns:a16="http://schemas.microsoft.com/office/drawing/2014/main" id="{0713CF18-337E-4117-B907-0DD387768C64}"/>
              </a:ext>
            </a:extLst>
          </p:cNvPr>
          <p:cNvSpPr/>
          <p:nvPr/>
        </p:nvSpPr>
        <p:spPr>
          <a:xfrm>
            <a:off x="3878621" y="3042219"/>
            <a:ext cx="873163" cy="642416"/>
          </a:xfrm>
          <a:prstGeom prst="star12">
            <a:avLst/>
          </a:prstGeom>
          <a:solidFill>
            <a:srgbClr val="62AB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رسم 28" descr="كتاب مفتوح خطوط عريضة">
            <a:extLst>
              <a:ext uri="{FF2B5EF4-FFF2-40B4-BE49-F238E27FC236}">
                <a16:creationId xmlns:a16="http://schemas.microsoft.com/office/drawing/2014/main" id="{75352979-7FD0-ED7A-50FB-FD254505D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82558" y="6121066"/>
            <a:ext cx="1188522" cy="1188522"/>
          </a:xfrm>
          <a:prstGeom prst="rect">
            <a:avLst/>
          </a:prstGeom>
        </p:spPr>
      </p:pic>
      <p:sp>
        <p:nvSpPr>
          <p:cNvPr id="30" name="وجه ضاحك 29">
            <a:extLst>
              <a:ext uri="{FF2B5EF4-FFF2-40B4-BE49-F238E27FC236}">
                <a16:creationId xmlns:a16="http://schemas.microsoft.com/office/drawing/2014/main" id="{1EFE27FA-0355-1502-7167-F9AD8BA51E14}"/>
              </a:ext>
            </a:extLst>
          </p:cNvPr>
          <p:cNvSpPr/>
          <p:nvPr/>
        </p:nvSpPr>
        <p:spPr>
          <a:xfrm>
            <a:off x="2213246" y="5158174"/>
            <a:ext cx="655920" cy="692153"/>
          </a:xfrm>
          <a:prstGeom prst="smileyFac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1" name="Picture 35" descr="Picture 35">
            <a:extLst>
              <a:ext uri="{FF2B5EF4-FFF2-40B4-BE49-F238E27FC236}">
                <a16:creationId xmlns:a16="http://schemas.microsoft.com/office/drawing/2014/main" id="{87D67525-74F1-6073-D263-6C7BEDFA0CE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Box 14">
            <a:extLst>
              <a:ext uri="{FF2B5EF4-FFF2-40B4-BE49-F238E27FC236}">
                <a16:creationId xmlns:a16="http://schemas.microsoft.com/office/drawing/2014/main" id="{114A325C-EDF0-BEEF-3FC6-4C3E823DD29F}"/>
              </a:ext>
            </a:extLst>
          </p:cNvPr>
          <p:cNvSpPr txBox="1"/>
          <p:nvPr/>
        </p:nvSpPr>
        <p:spPr>
          <a:xfrm>
            <a:off x="4945421" y="7157112"/>
            <a:ext cx="4451320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صندوق الهدايا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رسم 26" descr="الحالي خطوط عريضة">
            <a:extLst>
              <a:ext uri="{FF2B5EF4-FFF2-40B4-BE49-F238E27FC236}">
                <a16:creationId xmlns:a16="http://schemas.microsoft.com/office/drawing/2014/main" id="{2646B358-8D3F-BBAB-6AA0-34322B8FCBD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07203" y="6969924"/>
            <a:ext cx="914400" cy="914400"/>
          </a:xfrm>
          <a:prstGeom prst="rect">
            <a:avLst/>
          </a:prstGeom>
        </p:spPr>
      </p:pic>
      <p:pic>
        <p:nvPicPr>
          <p:cNvPr id="32" name="رسم 31" descr="الماس مع تعبئة خالصة">
            <a:extLst>
              <a:ext uri="{FF2B5EF4-FFF2-40B4-BE49-F238E27FC236}">
                <a16:creationId xmlns:a16="http://schemas.microsoft.com/office/drawing/2014/main" id="{2DF7E7B6-943A-D1F3-907F-301195781E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85083" y="8072171"/>
            <a:ext cx="914400" cy="914400"/>
          </a:xfrm>
          <a:prstGeom prst="rect">
            <a:avLst/>
          </a:prstGeom>
        </p:spPr>
      </p:pic>
      <p:sp>
        <p:nvSpPr>
          <p:cNvPr id="33" name="TextBox 14">
            <a:extLst>
              <a:ext uri="{FF2B5EF4-FFF2-40B4-BE49-F238E27FC236}">
                <a16:creationId xmlns:a16="http://schemas.microsoft.com/office/drawing/2014/main" id="{B929F6B3-AC85-58AD-A872-B8CE1E6B85DB}"/>
              </a:ext>
            </a:extLst>
          </p:cNvPr>
          <p:cNvSpPr txBox="1"/>
          <p:nvPr/>
        </p:nvSpPr>
        <p:spPr>
          <a:xfrm>
            <a:off x="5032852" y="8081246"/>
            <a:ext cx="4451320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السؤال الألماسي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BB81BF5-E37A-13DB-A9AC-ECB4B35032AF}"/>
              </a:ext>
            </a:extLst>
          </p:cNvPr>
          <p:cNvSpPr/>
          <p:nvPr/>
        </p:nvSpPr>
        <p:spPr>
          <a:xfrm>
            <a:off x="3588331" y="7353300"/>
            <a:ext cx="1821869" cy="1176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build="p"/>
      <p:bldP spid="12" grpId="0" animBg="1"/>
      <p:bldP spid="1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30" grpId="0" animBg="1"/>
      <p:bldP spid="10" grpId="0"/>
      <p:bldP spid="33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مخصص</PresentationFormat>
  <Paragraphs>119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Calibri</vt:lpstr>
      <vt:lpstr>One Little Font</vt:lpstr>
      <vt:lpstr>Childos Arabic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قمراء السبيعي</dc:creator>
  <cp:lastModifiedBy>فاطمه صالح السبيعي</cp:lastModifiedBy>
  <cp:revision>4</cp:revision>
  <dcterms:created xsi:type="dcterms:W3CDTF">2006-08-16T00:00:00Z</dcterms:created>
  <dcterms:modified xsi:type="dcterms:W3CDTF">2023-08-18T12:50:07Z</dcterms:modified>
  <dc:identifier>DAFro-TUzD0</dc:identifier>
</cp:coreProperties>
</file>