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23"/>
  </p:notesMasterIdLst>
  <p:sldIdLst>
    <p:sldId id="256" r:id="rId2"/>
    <p:sldId id="258" r:id="rId3"/>
    <p:sldId id="262" r:id="rId4"/>
    <p:sldId id="257" r:id="rId5"/>
    <p:sldId id="322" r:id="rId6"/>
    <p:sldId id="299" r:id="rId7"/>
    <p:sldId id="296" r:id="rId8"/>
    <p:sldId id="267" r:id="rId9"/>
    <p:sldId id="295" r:id="rId10"/>
    <p:sldId id="269" r:id="rId11"/>
    <p:sldId id="276" r:id="rId12"/>
    <p:sldId id="282" r:id="rId13"/>
    <p:sldId id="321" r:id="rId14"/>
    <p:sldId id="265" r:id="rId15"/>
    <p:sldId id="323" r:id="rId16"/>
    <p:sldId id="260" r:id="rId17"/>
    <p:sldId id="280" r:id="rId18"/>
    <p:sldId id="264" r:id="rId19"/>
    <p:sldId id="274" r:id="rId20"/>
    <p:sldId id="290" r:id="rId21"/>
    <p:sldId id="324" r:id="rId22"/>
  </p:sldIdLst>
  <p:sldSz cx="9144000" cy="5143500" type="screen16x9"/>
  <p:notesSz cx="6858000" cy="9144000"/>
  <p:embeddedFontLst>
    <p:embeddedFont>
      <p:font typeface="Amasis MT Pro Black" panose="02040A04050005020304" pitchFamily="18" charset="0"/>
      <p:bold r:id="rId24"/>
      <p:boldItalic r:id="rId25"/>
    </p:embeddedFont>
    <p:embeddedFont>
      <p:font typeface="Nunito" pitchFamily="2" charset="0"/>
      <p:regular r:id="rId26"/>
      <p:bold r:id="rId27"/>
      <p:italic r:id="rId28"/>
      <p:boldItalic r:id="rId29"/>
    </p:embeddedFont>
    <p:embeddedFont>
      <p:font typeface="Nunito Black" pitchFamily="2" charset="0"/>
      <p:bold r:id="rId30"/>
      <p:boldItalic r:id="rId31"/>
    </p:embeddedFont>
    <p:embeddedFont>
      <p:font typeface="Patrick Hand SC" panose="00000500000000000000" pitchFamily="2" charset="0"/>
      <p:regular r:id="rId32"/>
    </p:embeddedFont>
    <p:embeddedFont>
      <p:font typeface="Roboto Condensed Light" panose="02000000000000000000" pitchFamily="2" charset="0"/>
      <p:regular r:id="rId33"/>
      <p:italic r:id="rId34"/>
    </p:embeddedFont>
    <p:embeddedFont>
      <p:font typeface="Selawik Semibold" panose="020B0702040204020203" pitchFamily="34" charset="0"/>
      <p:bold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C6F32"/>
    <a:srgbClr val="FF9201"/>
    <a:srgbClr val="B27334"/>
    <a:srgbClr val="DDAC65"/>
    <a:srgbClr val="D15A01"/>
    <a:srgbClr val="FE750E"/>
    <a:srgbClr val="00A8A4"/>
    <a:srgbClr val="814C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724CF54-1B9C-495F-9546-78CCD65BA058}">
  <a:tblStyle styleId="{E724CF54-1B9C-495F-9546-78CCD65BA05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83" d="100"/>
          <a:sy n="83" d="100"/>
        </p:scale>
        <p:origin x="824" y="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1099486f3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" name="Google Shape;267;g1099486f3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bd6c00e730_0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bd6c00e730_0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8" name="Google Shape;1288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gf8cf4f0f69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2" name="Google Shape;1512;gf8cf4f0f69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9" name="Google Shape;3609;gd6fc454c64_1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0" name="Google Shape;3610;gd6fc454c64_1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99f2f57a7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" name="Google Shape;764;g99f2f57a7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9" name="Google Shape;3609;gd6fc454c64_1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0" name="Google Shape;3610;gd6fc454c64_1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78470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g1099486f31f_0_9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" name="Google Shape;510;g1099486f31f_0_9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99f2f57a71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99f2f57a71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" name="Google Shape;692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gbd6c00e730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6" name="Google Shape;1186;gbd6c00e730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1088afe10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1088afe10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gbd6c00e730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9" name="Google Shape;2029;gbd6c00e730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1" name="Google Shape;2991;g99f2f57a71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" name="Google Shape;2992;g99f2f57a71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" name="Google Shape;582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8cf4f0f6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8cf4f0f6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50832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gf8cf4f0f69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2" name="Google Shape;2672;gf8cf4f0f69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4" name="Google Shape;2504;gf8cf4f0f69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5" name="Google Shape;2505;gf8cf4f0f69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" name="Google Shape;849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8cf4f0f6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8cf4f0f6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4050" y="3697800"/>
            <a:ext cx="9192094" cy="1511189"/>
          </a:xfrm>
          <a:custGeom>
            <a:avLst/>
            <a:gdLst/>
            <a:ahLst/>
            <a:cxnLst/>
            <a:rect l="l" t="t" r="r" b="b"/>
            <a:pathLst>
              <a:path w="62952" h="9953" extrusionOk="0">
                <a:moveTo>
                  <a:pt x="1" y="1"/>
                </a:moveTo>
                <a:lnTo>
                  <a:pt x="1" y="9952"/>
                </a:lnTo>
                <a:lnTo>
                  <a:pt x="62951" y="9952"/>
                </a:lnTo>
                <a:lnTo>
                  <a:pt x="629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423675" y="-1301375"/>
            <a:ext cx="11673010" cy="6230786"/>
          </a:xfrm>
          <a:custGeom>
            <a:avLst/>
            <a:gdLst/>
            <a:ahLst/>
            <a:cxnLst/>
            <a:rect l="l" t="t" r="r" b="b"/>
            <a:pathLst>
              <a:path w="420649" h="236912" extrusionOk="0">
                <a:moveTo>
                  <a:pt x="278042" y="226338"/>
                </a:moveTo>
                <a:cubicBezTo>
                  <a:pt x="299823" y="218363"/>
                  <a:pt x="292584" y="198779"/>
                  <a:pt x="304712" y="189000"/>
                </a:cubicBezTo>
                <a:cubicBezTo>
                  <a:pt x="316841" y="179221"/>
                  <a:pt x="341288" y="177507"/>
                  <a:pt x="350813" y="167664"/>
                </a:cubicBezTo>
                <a:cubicBezTo>
                  <a:pt x="360338" y="157822"/>
                  <a:pt x="352337" y="142010"/>
                  <a:pt x="361862" y="129945"/>
                </a:cubicBezTo>
                <a:cubicBezTo>
                  <a:pt x="371387" y="117880"/>
                  <a:pt x="399391" y="107174"/>
                  <a:pt x="407963" y="95274"/>
                </a:cubicBezTo>
                <a:cubicBezTo>
                  <a:pt x="416536" y="83374"/>
                  <a:pt x="417361" y="74141"/>
                  <a:pt x="413297" y="58545"/>
                </a:cubicBezTo>
                <a:cubicBezTo>
                  <a:pt x="409233" y="42949"/>
                  <a:pt x="446635" y="7872"/>
                  <a:pt x="383579" y="1700"/>
                </a:cubicBezTo>
                <a:cubicBezTo>
                  <a:pt x="320524" y="-4472"/>
                  <a:pt x="96178" y="7085"/>
                  <a:pt x="34964" y="21512"/>
                </a:cubicBezTo>
                <a:cubicBezTo>
                  <a:pt x="-26250" y="35939"/>
                  <a:pt x="10263" y="72058"/>
                  <a:pt x="16295" y="88263"/>
                </a:cubicBezTo>
                <a:cubicBezTo>
                  <a:pt x="22328" y="104468"/>
                  <a:pt x="59729" y="105027"/>
                  <a:pt x="71159" y="118743"/>
                </a:cubicBezTo>
                <a:cubicBezTo>
                  <a:pt x="82589" y="132459"/>
                  <a:pt x="74588" y="157834"/>
                  <a:pt x="84875" y="170559"/>
                </a:cubicBezTo>
                <a:cubicBezTo>
                  <a:pt x="95162" y="183285"/>
                  <a:pt x="122721" y="186333"/>
                  <a:pt x="132881" y="195096"/>
                </a:cubicBezTo>
                <a:cubicBezTo>
                  <a:pt x="143041" y="203859"/>
                  <a:pt x="138977" y="216178"/>
                  <a:pt x="145835" y="223137"/>
                </a:cubicBezTo>
                <a:cubicBezTo>
                  <a:pt x="152693" y="230097"/>
                  <a:pt x="151995" y="236320"/>
                  <a:pt x="174029" y="236853"/>
                </a:cubicBezTo>
                <a:cubicBezTo>
                  <a:pt x="196064" y="237387"/>
                  <a:pt x="256262" y="234314"/>
                  <a:pt x="278042" y="226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246633" y="-1415965"/>
            <a:ext cx="9975550" cy="5979100"/>
          </a:xfrm>
          <a:custGeom>
            <a:avLst/>
            <a:gdLst/>
            <a:ahLst/>
            <a:cxnLst/>
            <a:rect l="l" t="t" r="r" b="b"/>
            <a:pathLst>
              <a:path w="399022" h="239164" extrusionOk="0">
                <a:moveTo>
                  <a:pt x="248752" y="234490"/>
                </a:moveTo>
                <a:cubicBezTo>
                  <a:pt x="268882" y="226527"/>
                  <a:pt x="260873" y="199886"/>
                  <a:pt x="270850" y="188389"/>
                </a:cubicBezTo>
                <a:cubicBezTo>
                  <a:pt x="280828" y="176892"/>
                  <a:pt x="298902" y="177448"/>
                  <a:pt x="308617" y="165510"/>
                </a:cubicBezTo>
                <a:cubicBezTo>
                  <a:pt x="318333" y="153572"/>
                  <a:pt x="315880" y="130969"/>
                  <a:pt x="329143" y="116761"/>
                </a:cubicBezTo>
                <a:cubicBezTo>
                  <a:pt x="342407" y="102553"/>
                  <a:pt x="376959" y="90612"/>
                  <a:pt x="388198" y="80261"/>
                </a:cubicBezTo>
                <a:cubicBezTo>
                  <a:pt x="399438" y="69911"/>
                  <a:pt x="401343" y="67866"/>
                  <a:pt x="396580" y="54658"/>
                </a:cubicBezTo>
                <a:cubicBezTo>
                  <a:pt x="391818" y="41450"/>
                  <a:pt x="416900" y="6106"/>
                  <a:pt x="359623" y="1013"/>
                </a:cubicBezTo>
                <a:cubicBezTo>
                  <a:pt x="302346" y="-4080"/>
                  <a:pt x="112608" y="11034"/>
                  <a:pt x="52918" y="24102"/>
                </a:cubicBezTo>
                <a:cubicBezTo>
                  <a:pt x="-6772" y="37170"/>
                  <a:pt x="-1184" y="63853"/>
                  <a:pt x="1483" y="79423"/>
                </a:cubicBezTo>
                <a:cubicBezTo>
                  <a:pt x="4150" y="94993"/>
                  <a:pt x="56022" y="102818"/>
                  <a:pt x="68920" y="117523"/>
                </a:cubicBezTo>
                <a:cubicBezTo>
                  <a:pt x="81819" y="132228"/>
                  <a:pt x="70492" y="155550"/>
                  <a:pt x="78874" y="167653"/>
                </a:cubicBezTo>
                <a:cubicBezTo>
                  <a:pt x="87256" y="179756"/>
                  <a:pt x="110140" y="181123"/>
                  <a:pt x="119212" y="190141"/>
                </a:cubicBezTo>
                <a:cubicBezTo>
                  <a:pt x="128285" y="199160"/>
                  <a:pt x="128166" y="214093"/>
                  <a:pt x="133309" y="221764"/>
                </a:cubicBezTo>
                <a:cubicBezTo>
                  <a:pt x="138453" y="229435"/>
                  <a:pt x="130833" y="234045"/>
                  <a:pt x="150073" y="236166"/>
                </a:cubicBezTo>
                <a:cubicBezTo>
                  <a:pt x="169314" y="238287"/>
                  <a:pt x="228623" y="242453"/>
                  <a:pt x="248752" y="23449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781550" y="282500"/>
            <a:ext cx="5580900" cy="232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2307600" y="2528100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5"/>
          <p:cNvSpPr/>
          <p:nvPr/>
        </p:nvSpPr>
        <p:spPr>
          <a:xfrm>
            <a:off x="-254851" y="-131149"/>
            <a:ext cx="6665279" cy="171080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15"/>
          <p:cNvSpPr/>
          <p:nvPr/>
        </p:nvSpPr>
        <p:spPr>
          <a:xfrm rot="10800000" flipH="1">
            <a:off x="-332825" y="4399917"/>
            <a:ext cx="6512993" cy="92570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/>
          </p:nvPr>
        </p:nvSpPr>
        <p:spPr>
          <a:xfrm>
            <a:off x="3685277" y="3213800"/>
            <a:ext cx="4068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1"/>
          </p:nvPr>
        </p:nvSpPr>
        <p:spPr>
          <a:xfrm>
            <a:off x="3685277" y="1735400"/>
            <a:ext cx="40680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/>
          <p:nvPr/>
        </p:nvSpPr>
        <p:spPr>
          <a:xfrm rot="-5400000" flipH="1">
            <a:off x="-2273902" y="-839716"/>
            <a:ext cx="6536661" cy="216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16"/>
          <p:cNvSpPr/>
          <p:nvPr/>
        </p:nvSpPr>
        <p:spPr>
          <a:xfrm rot="10800000" flipH="1">
            <a:off x="-377626" y="3787221"/>
            <a:ext cx="7963226" cy="151133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6"/>
          <p:cNvSpPr/>
          <p:nvPr/>
        </p:nvSpPr>
        <p:spPr>
          <a:xfrm flipH="1">
            <a:off x="3478082" y="-89621"/>
            <a:ext cx="7534093" cy="190495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/>
          </p:nvPr>
        </p:nvSpPr>
        <p:spPr>
          <a:xfrm>
            <a:off x="5001900" y="2515175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2" hasCustomPrompt="1"/>
          </p:nvPr>
        </p:nvSpPr>
        <p:spPr>
          <a:xfrm>
            <a:off x="6093900" y="1412375"/>
            <a:ext cx="1245000" cy="96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" name="Google Shape;94;p16"/>
          <p:cNvSpPr txBox="1">
            <a:spLocks noGrp="1"/>
          </p:cNvSpPr>
          <p:nvPr>
            <p:ph type="subTitle" idx="1"/>
          </p:nvPr>
        </p:nvSpPr>
        <p:spPr>
          <a:xfrm>
            <a:off x="54484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 flipH="1">
            <a:off x="5334431" y="-43225"/>
            <a:ext cx="5850969" cy="145727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8"/>
          <p:cNvSpPr/>
          <p:nvPr/>
        </p:nvSpPr>
        <p:spPr>
          <a:xfrm flipH="1">
            <a:off x="6326553" y="3389447"/>
            <a:ext cx="4314412" cy="1838201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title"/>
          </p:nvPr>
        </p:nvSpPr>
        <p:spPr>
          <a:xfrm>
            <a:off x="713100" y="862238"/>
            <a:ext cx="2874300" cy="22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1"/>
          </p:nvPr>
        </p:nvSpPr>
        <p:spPr>
          <a:xfrm>
            <a:off x="713100" y="3276563"/>
            <a:ext cx="2874300" cy="10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-2295900" y="-124812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9"/>
          <p:cNvSpPr/>
          <p:nvPr/>
        </p:nvSpPr>
        <p:spPr>
          <a:xfrm rot="5400000" flipH="1">
            <a:off x="5318777" y="2499053"/>
            <a:ext cx="6572501" cy="19065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9"/>
          <p:cNvSpPr/>
          <p:nvPr/>
        </p:nvSpPr>
        <p:spPr>
          <a:xfrm rot="10800000" flipH="1">
            <a:off x="-1617450" y="3989975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title"/>
          </p:nvPr>
        </p:nvSpPr>
        <p:spPr>
          <a:xfrm>
            <a:off x="5195100" y="1874550"/>
            <a:ext cx="3235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subTitle" idx="1"/>
          </p:nvPr>
        </p:nvSpPr>
        <p:spPr>
          <a:xfrm>
            <a:off x="5195100" y="2447250"/>
            <a:ext cx="32358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9"/>
          <p:cNvSpPr/>
          <p:nvPr/>
        </p:nvSpPr>
        <p:spPr>
          <a:xfrm>
            <a:off x="8257350" y="3496425"/>
            <a:ext cx="1126950" cy="18108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23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 idx="2"/>
          </p:nvPr>
        </p:nvSpPr>
        <p:spPr>
          <a:xfrm>
            <a:off x="937700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subTitle" idx="1"/>
          </p:nvPr>
        </p:nvSpPr>
        <p:spPr>
          <a:xfrm>
            <a:off x="937700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3"/>
          </p:nvPr>
        </p:nvSpPr>
        <p:spPr>
          <a:xfrm>
            <a:off x="3484419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4"/>
          </p:nvPr>
        </p:nvSpPr>
        <p:spPr>
          <a:xfrm>
            <a:off x="3484421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5"/>
          </p:nvPr>
        </p:nvSpPr>
        <p:spPr>
          <a:xfrm>
            <a:off x="6031146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6"/>
          </p:nvPr>
        </p:nvSpPr>
        <p:spPr>
          <a:xfrm>
            <a:off x="6031149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5_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title" idx="2"/>
          </p:nvPr>
        </p:nvSpPr>
        <p:spPr>
          <a:xfrm>
            <a:off x="720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1"/>
          </p:nvPr>
        </p:nvSpPr>
        <p:spPr>
          <a:xfrm>
            <a:off x="720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title" idx="3"/>
          </p:nvPr>
        </p:nvSpPr>
        <p:spPr>
          <a:xfrm>
            <a:off x="2646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26"/>
          <p:cNvSpPr txBox="1">
            <a:spLocks noGrp="1"/>
          </p:cNvSpPr>
          <p:nvPr>
            <p:ph type="subTitle" idx="4"/>
          </p:nvPr>
        </p:nvSpPr>
        <p:spPr>
          <a:xfrm>
            <a:off x="2646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26"/>
          <p:cNvSpPr txBox="1">
            <a:spLocks noGrp="1"/>
          </p:cNvSpPr>
          <p:nvPr>
            <p:ph type="title" idx="5"/>
          </p:nvPr>
        </p:nvSpPr>
        <p:spPr>
          <a:xfrm>
            <a:off x="4572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26"/>
          <p:cNvSpPr txBox="1">
            <a:spLocks noGrp="1"/>
          </p:cNvSpPr>
          <p:nvPr>
            <p:ph type="subTitle" idx="6"/>
          </p:nvPr>
        </p:nvSpPr>
        <p:spPr>
          <a:xfrm>
            <a:off x="4572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26"/>
          <p:cNvSpPr txBox="1">
            <a:spLocks noGrp="1"/>
          </p:cNvSpPr>
          <p:nvPr>
            <p:ph type="title" idx="7"/>
          </p:nvPr>
        </p:nvSpPr>
        <p:spPr>
          <a:xfrm>
            <a:off x="6498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26"/>
          <p:cNvSpPr txBox="1">
            <a:spLocks noGrp="1"/>
          </p:cNvSpPr>
          <p:nvPr>
            <p:ph type="subTitle" idx="8"/>
          </p:nvPr>
        </p:nvSpPr>
        <p:spPr>
          <a:xfrm>
            <a:off x="6498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6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26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26"/>
          <p:cNvSpPr/>
          <p:nvPr/>
        </p:nvSpPr>
        <p:spPr>
          <a:xfrm rot="10800000" flipH="1">
            <a:off x="-664325" y="-281859"/>
            <a:ext cx="351284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1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31"/>
          <p:cNvSpPr/>
          <p:nvPr/>
        </p:nvSpPr>
        <p:spPr>
          <a:xfrm flipH="1">
            <a:off x="5365498" y="4006276"/>
            <a:ext cx="4046877" cy="1551613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31"/>
          <p:cNvSpPr/>
          <p:nvPr/>
        </p:nvSpPr>
        <p:spPr>
          <a:xfrm rot="5400000">
            <a:off x="-1180723" y="584080"/>
            <a:ext cx="3219851" cy="1356892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_1_1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2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/>
          <p:nvPr/>
        </p:nvSpPr>
        <p:spPr>
          <a:xfrm rot="5400000" flipH="1">
            <a:off x="6134772" y="2029897"/>
            <a:ext cx="6068984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32"/>
          <p:cNvSpPr/>
          <p:nvPr/>
        </p:nvSpPr>
        <p:spPr>
          <a:xfrm rot="-5400000" flipH="1">
            <a:off x="-2896952" y="1368578"/>
            <a:ext cx="5916698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3"/>
          <p:cNvSpPr txBox="1"/>
          <p:nvPr/>
        </p:nvSpPr>
        <p:spPr>
          <a:xfrm>
            <a:off x="720000" y="3408600"/>
            <a:ext cx="3564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42" name="Google Shape;242;p33"/>
          <p:cNvSpPr txBox="1">
            <a:spLocks noGrp="1"/>
          </p:cNvSpPr>
          <p:nvPr>
            <p:ph type="title"/>
          </p:nvPr>
        </p:nvSpPr>
        <p:spPr>
          <a:xfrm>
            <a:off x="713100" y="990825"/>
            <a:ext cx="3434700" cy="8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33"/>
          <p:cNvSpPr txBox="1">
            <a:spLocks noGrp="1"/>
          </p:cNvSpPr>
          <p:nvPr>
            <p:ph type="subTitle" idx="1"/>
          </p:nvPr>
        </p:nvSpPr>
        <p:spPr>
          <a:xfrm>
            <a:off x="720000" y="1898425"/>
            <a:ext cx="3434700" cy="14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33"/>
          <p:cNvSpPr/>
          <p:nvPr/>
        </p:nvSpPr>
        <p:spPr>
          <a:xfrm rot="5400000">
            <a:off x="5674677" y="228753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33"/>
          <p:cNvSpPr/>
          <p:nvPr/>
        </p:nvSpPr>
        <p:spPr>
          <a:xfrm flipH="1">
            <a:off x="4154706" y="3925900"/>
            <a:ext cx="515735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4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 rot="10596697">
            <a:off x="1079761" y="3637169"/>
            <a:ext cx="8654174" cy="2146809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 flipH="1">
            <a:off x="4420567" y="-76625"/>
            <a:ext cx="5251158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3100" y="2515175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805100" y="1426900"/>
            <a:ext cx="1245000" cy="96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596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10522629">
            <a:off x="4715607" y="4221890"/>
            <a:ext cx="4209249" cy="99705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7" y="37825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35"/>
          <p:cNvSpPr/>
          <p:nvPr/>
        </p:nvSpPr>
        <p:spPr>
          <a:xfrm>
            <a:off x="-2937523" y="-174772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043123" y="29438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5502222" y="1535197"/>
            <a:ext cx="6068984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2298502" y="1917128"/>
            <a:ext cx="5916698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9_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6013337" y="39259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019588" y="43945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258425"/>
            <a:ext cx="5492840" cy="1232079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048350"/>
            <a:ext cx="7704000" cy="35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2" y="3617751"/>
            <a:ext cx="4463933" cy="171155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 rot="5400000">
            <a:off x="-1150765" y="984928"/>
            <a:ext cx="3778143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10800000">
            <a:off x="4060737" y="3710640"/>
            <a:ext cx="6544235" cy="154340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7"/>
          <p:cNvSpPr/>
          <p:nvPr/>
        </p:nvSpPr>
        <p:spPr>
          <a:xfrm flipH="1">
            <a:off x="3704365" y="-50901"/>
            <a:ext cx="6544235" cy="117783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body" idx="1"/>
          </p:nvPr>
        </p:nvSpPr>
        <p:spPr>
          <a:xfrm>
            <a:off x="713100" y="1843125"/>
            <a:ext cx="3674100" cy="261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302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713100" y="683750"/>
            <a:ext cx="3674100" cy="131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/>
          <p:nvPr/>
        </p:nvSpPr>
        <p:spPr>
          <a:xfrm rot="5107444">
            <a:off x="6710552" y="3473304"/>
            <a:ext cx="1035295" cy="2662676"/>
          </a:xfrm>
          <a:custGeom>
            <a:avLst/>
            <a:gdLst/>
            <a:ahLst/>
            <a:cxnLst/>
            <a:rect l="l" t="t" r="r" b="b"/>
            <a:pathLst>
              <a:path w="41411" h="106505" extrusionOk="0">
                <a:moveTo>
                  <a:pt x="17151" y="0"/>
                </a:moveTo>
                <a:cubicBezTo>
                  <a:pt x="14371" y="3351"/>
                  <a:pt x="-2668" y="15469"/>
                  <a:pt x="469" y="20103"/>
                </a:cubicBezTo>
                <a:cubicBezTo>
                  <a:pt x="3606" y="24737"/>
                  <a:pt x="29769" y="23026"/>
                  <a:pt x="35971" y="27802"/>
                </a:cubicBezTo>
                <a:cubicBezTo>
                  <a:pt x="42173" y="32578"/>
                  <a:pt x="43243" y="42416"/>
                  <a:pt x="37682" y="48761"/>
                </a:cubicBezTo>
                <a:cubicBezTo>
                  <a:pt x="32122" y="55106"/>
                  <a:pt x="7741" y="57530"/>
                  <a:pt x="2608" y="65871"/>
                </a:cubicBezTo>
                <a:cubicBezTo>
                  <a:pt x="-2525" y="74212"/>
                  <a:pt x="6743" y="92034"/>
                  <a:pt x="6885" y="98806"/>
                </a:cubicBezTo>
                <a:cubicBezTo>
                  <a:pt x="7028" y="105578"/>
                  <a:pt x="4033" y="105222"/>
                  <a:pt x="3463" y="1065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-907887" y="-179337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8"/>
          <p:cNvSpPr/>
          <p:nvPr/>
        </p:nvSpPr>
        <p:spPr>
          <a:xfrm rot="10800000" flipH="1">
            <a:off x="-666350" y="3742367"/>
            <a:ext cx="6512993" cy="143875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8"/>
          <p:cNvSpPr/>
          <p:nvPr/>
        </p:nvSpPr>
        <p:spPr>
          <a:xfrm rot="5400000" flipH="1">
            <a:off x="5774223" y="1814023"/>
            <a:ext cx="522410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 rot="10800000">
            <a:off x="2594241" y="3744731"/>
            <a:ext cx="6712209" cy="14317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>
            <a:off x="-988550" y="-60625"/>
            <a:ext cx="6630386" cy="162991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2503500" y="1778975"/>
            <a:ext cx="413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2503625" y="2620775"/>
            <a:ext cx="4137000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3"/>
          <p:cNvSpPr/>
          <p:nvPr/>
        </p:nvSpPr>
        <p:spPr>
          <a:xfrm rot="10800000" flipH="1">
            <a:off x="-76191" y="4327834"/>
            <a:ext cx="7317836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13"/>
          <p:cNvSpPr/>
          <p:nvPr/>
        </p:nvSpPr>
        <p:spPr>
          <a:xfrm flipH="1">
            <a:off x="4255085" y="-229024"/>
            <a:ext cx="5492840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199420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199420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3"/>
          </p:nvPr>
        </p:nvSpPr>
        <p:spPr>
          <a:xfrm>
            <a:off x="491915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4"/>
          </p:nvPr>
        </p:nvSpPr>
        <p:spPr>
          <a:xfrm>
            <a:off x="491915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5"/>
          </p:nvPr>
        </p:nvSpPr>
        <p:spPr>
          <a:xfrm>
            <a:off x="1986025" y="3052559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6"/>
          </p:nvPr>
        </p:nvSpPr>
        <p:spPr>
          <a:xfrm>
            <a:off x="1986025" y="3486687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7"/>
          </p:nvPr>
        </p:nvSpPr>
        <p:spPr>
          <a:xfrm>
            <a:off x="4910975" y="30467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8"/>
          </p:nvPr>
        </p:nvSpPr>
        <p:spPr>
          <a:xfrm>
            <a:off x="4910975" y="3480912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9" hasCustomPrompt="1"/>
          </p:nvPr>
        </p:nvSpPr>
        <p:spPr>
          <a:xfrm>
            <a:off x="1241350" y="2070550"/>
            <a:ext cx="485400" cy="48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13" hasCustomPrompt="1"/>
          </p:nvPr>
        </p:nvSpPr>
        <p:spPr>
          <a:xfrm>
            <a:off x="1241800" y="3358504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14" hasCustomPrompt="1"/>
          </p:nvPr>
        </p:nvSpPr>
        <p:spPr>
          <a:xfrm>
            <a:off x="7417700" y="20707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15" hasCustomPrompt="1"/>
          </p:nvPr>
        </p:nvSpPr>
        <p:spPr>
          <a:xfrm>
            <a:off x="7417700" y="33585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 flipH="1">
            <a:off x="3929838" y="-317425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4"/>
          <p:cNvSpPr/>
          <p:nvPr/>
        </p:nvSpPr>
        <p:spPr>
          <a:xfrm rot="10800000" flipH="1">
            <a:off x="-1011390" y="4073386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/>
          </p:nvPr>
        </p:nvSpPr>
        <p:spPr>
          <a:xfrm>
            <a:off x="2316750" y="1356275"/>
            <a:ext cx="4510500" cy="162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1"/>
          </p:nvPr>
        </p:nvSpPr>
        <p:spPr>
          <a:xfrm>
            <a:off x="2316750" y="2986225"/>
            <a:ext cx="45105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9" r:id="rId8"/>
    <p:sldLayoutId id="2147483660" r:id="rId9"/>
    <p:sldLayoutId id="2147483661" r:id="rId10"/>
    <p:sldLayoutId id="2147483662" r:id="rId11"/>
    <p:sldLayoutId id="2147483664" r:id="rId12"/>
    <p:sldLayoutId id="2147483665" r:id="rId13"/>
    <p:sldLayoutId id="2147483669" r:id="rId14"/>
    <p:sldLayoutId id="2147483672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slideLayout" Target="../slideLayouts/slideLayout5.xml"/><Relationship Id="rId7" Type="http://schemas.microsoft.com/office/2007/relationships/hdphoto" Target="../media/hdphoto2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9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7.png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6.jpeg"/><Relationship Id="rId4" Type="http://schemas.openxmlformats.org/officeDocument/2006/relationships/image" Target="../media/image2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slideLayout" Target="../slideLayouts/slideLayout17.xml"/><Relationship Id="rId7" Type="http://schemas.openxmlformats.org/officeDocument/2006/relationships/image" Target="../media/image8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8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7.xml"/><Relationship Id="rId9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2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slideLayout" Target="../slideLayouts/slideLayout17.xml"/><Relationship Id="rId7" Type="http://schemas.openxmlformats.org/officeDocument/2006/relationships/image" Target="../media/image12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The 30 Best Welcome Messages for New Employees - Calendly.com">
            <a:extLst>
              <a:ext uri="{FF2B5EF4-FFF2-40B4-BE49-F238E27FC236}">
                <a16:creationId xmlns:a16="http://schemas.microsoft.com/office/drawing/2014/main" id="{38F66528-7F96-4EA0-2ED2-EDCF2C83F7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4582" y="-57629"/>
            <a:ext cx="4748732" cy="136007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9" name="Google Shape;269;p41"/>
          <p:cNvSpPr/>
          <p:nvPr/>
        </p:nvSpPr>
        <p:spPr>
          <a:xfrm rot="-2260376">
            <a:off x="6150601" y="3717149"/>
            <a:ext cx="1816999" cy="464421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0" name="Google Shape;270;p41"/>
          <p:cNvSpPr/>
          <p:nvPr/>
        </p:nvSpPr>
        <p:spPr>
          <a:xfrm>
            <a:off x="741625" y="3671100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1" name="Google Shape;271;p41"/>
          <p:cNvSpPr txBox="1">
            <a:spLocks noGrp="1"/>
          </p:cNvSpPr>
          <p:nvPr>
            <p:ph type="subTitle" idx="1"/>
          </p:nvPr>
        </p:nvSpPr>
        <p:spPr>
          <a:xfrm>
            <a:off x="2330652" y="2282211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Listen&amp; Discuss , Pair Work , Conversation , About You , Pronunciation </a:t>
            </a:r>
            <a:endParaRPr b="1" dirty="0"/>
          </a:p>
        </p:txBody>
      </p:sp>
      <p:sp>
        <p:nvSpPr>
          <p:cNvPr id="272" name="Google Shape;272;p41"/>
          <p:cNvSpPr txBox="1"/>
          <p:nvPr/>
        </p:nvSpPr>
        <p:spPr>
          <a:xfrm>
            <a:off x="60435" y="261257"/>
            <a:ext cx="1514792" cy="395684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bg1"/>
                </a:solidFill>
                <a:latin typeface="Patrick Hand SC"/>
                <a:ea typeface="Open Sans ExtraBold" panose="020B0906030804020204" pitchFamily="34" charset="0"/>
                <a:cs typeface="Open Sans ExtraBold" panose="020B0906030804020204" pitchFamily="34" charset="0"/>
                <a:sym typeface="Patrick Hand SC"/>
              </a:rPr>
              <a:t>MG2.1</a:t>
            </a:r>
            <a:endParaRPr sz="2400" b="1" dirty="0">
              <a:solidFill>
                <a:schemeClr val="bg1"/>
              </a:solidFill>
              <a:latin typeface="Patrick Hand SC"/>
              <a:ea typeface="Open Sans ExtraBold" panose="020B0906030804020204" pitchFamily="34" charset="0"/>
              <a:cs typeface="Open Sans ExtraBold" panose="020B0906030804020204" pitchFamily="34" charset="0"/>
              <a:sym typeface="Patrick Hand SC"/>
            </a:endParaRPr>
          </a:p>
        </p:txBody>
      </p:sp>
      <p:grpSp>
        <p:nvGrpSpPr>
          <p:cNvPr id="273" name="Google Shape;273;p41"/>
          <p:cNvGrpSpPr/>
          <p:nvPr/>
        </p:nvGrpSpPr>
        <p:grpSpPr>
          <a:xfrm>
            <a:off x="7379328" y="181447"/>
            <a:ext cx="467456" cy="489539"/>
            <a:chOff x="8571375" y="641838"/>
            <a:chExt cx="138125" cy="144650"/>
          </a:xfrm>
        </p:grpSpPr>
        <p:sp>
          <p:nvSpPr>
            <p:cNvPr id="274" name="Google Shape;274;p41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1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1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Google Shape;278;p41"/>
          <p:cNvSpPr/>
          <p:nvPr/>
        </p:nvSpPr>
        <p:spPr>
          <a:xfrm rot="3622200">
            <a:off x="3181603" y="3013602"/>
            <a:ext cx="176767" cy="383470"/>
          </a:xfrm>
          <a:custGeom>
            <a:avLst/>
            <a:gdLst/>
            <a:ahLst/>
            <a:cxnLst/>
            <a:rect l="l" t="t" r="r" b="b"/>
            <a:pathLst>
              <a:path w="1654" h="3588" extrusionOk="0">
                <a:moveTo>
                  <a:pt x="548" y="1368"/>
                </a:moveTo>
                <a:lnTo>
                  <a:pt x="548" y="1368"/>
                </a:lnTo>
                <a:cubicBezTo>
                  <a:pt x="547" y="1371"/>
                  <a:pt x="545" y="1373"/>
                  <a:pt x="544" y="1376"/>
                </a:cubicBezTo>
                <a:cubicBezTo>
                  <a:pt x="548" y="1372"/>
                  <a:pt x="549" y="1371"/>
                  <a:pt x="548" y="1368"/>
                </a:cubicBezTo>
                <a:close/>
                <a:moveTo>
                  <a:pt x="1634" y="1542"/>
                </a:moveTo>
                <a:cubicBezTo>
                  <a:pt x="1633" y="1543"/>
                  <a:pt x="1632" y="1546"/>
                  <a:pt x="1631" y="1549"/>
                </a:cubicBezTo>
                <a:lnTo>
                  <a:pt x="1634" y="1542"/>
                </a:lnTo>
                <a:close/>
                <a:moveTo>
                  <a:pt x="1530" y="1796"/>
                </a:moveTo>
                <a:cubicBezTo>
                  <a:pt x="1529" y="1797"/>
                  <a:pt x="1529" y="1797"/>
                  <a:pt x="1529" y="1798"/>
                </a:cubicBezTo>
                <a:lnTo>
                  <a:pt x="1529" y="1798"/>
                </a:lnTo>
                <a:cubicBezTo>
                  <a:pt x="1529" y="1797"/>
                  <a:pt x="1529" y="1797"/>
                  <a:pt x="1530" y="1796"/>
                </a:cubicBezTo>
                <a:close/>
                <a:moveTo>
                  <a:pt x="320" y="2205"/>
                </a:moveTo>
                <a:lnTo>
                  <a:pt x="320" y="2205"/>
                </a:lnTo>
                <a:cubicBezTo>
                  <a:pt x="318" y="2210"/>
                  <a:pt x="316" y="2215"/>
                  <a:pt x="314" y="2220"/>
                </a:cubicBezTo>
                <a:lnTo>
                  <a:pt x="314" y="2220"/>
                </a:lnTo>
                <a:lnTo>
                  <a:pt x="320" y="2205"/>
                </a:lnTo>
                <a:close/>
                <a:moveTo>
                  <a:pt x="477" y="2365"/>
                </a:moveTo>
                <a:lnTo>
                  <a:pt x="477" y="2365"/>
                </a:lnTo>
                <a:cubicBezTo>
                  <a:pt x="475" y="2365"/>
                  <a:pt x="473" y="2366"/>
                  <a:pt x="471" y="2367"/>
                </a:cubicBezTo>
                <a:cubicBezTo>
                  <a:pt x="476" y="2367"/>
                  <a:pt x="477" y="2367"/>
                  <a:pt x="477" y="2365"/>
                </a:cubicBezTo>
                <a:close/>
                <a:moveTo>
                  <a:pt x="169" y="2664"/>
                </a:moveTo>
                <a:cubicBezTo>
                  <a:pt x="169" y="2668"/>
                  <a:pt x="168" y="2673"/>
                  <a:pt x="169" y="2678"/>
                </a:cubicBezTo>
                <a:lnTo>
                  <a:pt x="169" y="2678"/>
                </a:lnTo>
                <a:cubicBezTo>
                  <a:pt x="170" y="2672"/>
                  <a:pt x="172" y="2665"/>
                  <a:pt x="169" y="2664"/>
                </a:cubicBezTo>
                <a:close/>
                <a:moveTo>
                  <a:pt x="169" y="2678"/>
                </a:moveTo>
                <a:lnTo>
                  <a:pt x="169" y="2678"/>
                </a:lnTo>
                <a:cubicBezTo>
                  <a:pt x="168" y="2681"/>
                  <a:pt x="167" y="2683"/>
                  <a:pt x="167" y="2683"/>
                </a:cubicBezTo>
                <a:cubicBezTo>
                  <a:pt x="168" y="2683"/>
                  <a:pt x="168" y="2682"/>
                  <a:pt x="169" y="2681"/>
                </a:cubicBezTo>
                <a:cubicBezTo>
                  <a:pt x="169" y="2680"/>
                  <a:pt x="169" y="2679"/>
                  <a:pt x="169" y="2678"/>
                </a:cubicBezTo>
                <a:close/>
                <a:moveTo>
                  <a:pt x="169" y="2697"/>
                </a:moveTo>
                <a:cubicBezTo>
                  <a:pt x="168" y="2699"/>
                  <a:pt x="168" y="2701"/>
                  <a:pt x="168" y="2703"/>
                </a:cubicBezTo>
                <a:lnTo>
                  <a:pt x="168" y="2703"/>
                </a:lnTo>
                <a:lnTo>
                  <a:pt x="169" y="2697"/>
                </a:lnTo>
                <a:close/>
                <a:moveTo>
                  <a:pt x="914" y="2737"/>
                </a:moveTo>
                <a:lnTo>
                  <a:pt x="914" y="2737"/>
                </a:lnTo>
                <a:cubicBezTo>
                  <a:pt x="913" y="2738"/>
                  <a:pt x="913" y="2739"/>
                  <a:pt x="913" y="2740"/>
                </a:cubicBezTo>
                <a:lnTo>
                  <a:pt x="913" y="2740"/>
                </a:lnTo>
                <a:cubicBezTo>
                  <a:pt x="913" y="2739"/>
                  <a:pt x="913" y="2738"/>
                  <a:pt x="914" y="2737"/>
                </a:cubicBezTo>
                <a:close/>
                <a:moveTo>
                  <a:pt x="131" y="2914"/>
                </a:moveTo>
                <a:lnTo>
                  <a:pt x="131" y="2914"/>
                </a:lnTo>
                <a:cubicBezTo>
                  <a:pt x="130" y="2922"/>
                  <a:pt x="130" y="2929"/>
                  <a:pt x="130" y="2933"/>
                </a:cubicBezTo>
                <a:cubicBezTo>
                  <a:pt x="132" y="2922"/>
                  <a:pt x="132" y="2916"/>
                  <a:pt x="131" y="2914"/>
                </a:cubicBezTo>
                <a:close/>
                <a:moveTo>
                  <a:pt x="1205" y="2927"/>
                </a:moveTo>
                <a:lnTo>
                  <a:pt x="1205" y="2927"/>
                </a:lnTo>
                <a:cubicBezTo>
                  <a:pt x="1203" y="2931"/>
                  <a:pt x="1201" y="2935"/>
                  <a:pt x="1199" y="2938"/>
                </a:cubicBezTo>
                <a:lnTo>
                  <a:pt x="1199" y="2938"/>
                </a:lnTo>
                <a:cubicBezTo>
                  <a:pt x="1202" y="2934"/>
                  <a:pt x="1205" y="2930"/>
                  <a:pt x="1205" y="2927"/>
                </a:cubicBezTo>
                <a:close/>
                <a:moveTo>
                  <a:pt x="1199" y="2938"/>
                </a:moveTo>
                <a:cubicBezTo>
                  <a:pt x="1197" y="2942"/>
                  <a:pt x="1194" y="2946"/>
                  <a:pt x="1194" y="2949"/>
                </a:cubicBezTo>
                <a:lnTo>
                  <a:pt x="1194" y="2949"/>
                </a:lnTo>
                <a:cubicBezTo>
                  <a:pt x="1196" y="2945"/>
                  <a:pt x="1197" y="2942"/>
                  <a:pt x="1199" y="2938"/>
                </a:cubicBezTo>
                <a:close/>
                <a:moveTo>
                  <a:pt x="421" y="3033"/>
                </a:moveTo>
                <a:cubicBezTo>
                  <a:pt x="427" y="3039"/>
                  <a:pt x="427" y="3045"/>
                  <a:pt x="427" y="3045"/>
                </a:cubicBezTo>
                <a:cubicBezTo>
                  <a:pt x="421" y="3045"/>
                  <a:pt x="421" y="3039"/>
                  <a:pt x="415" y="3033"/>
                </a:cubicBezTo>
                <a:close/>
                <a:moveTo>
                  <a:pt x="578" y="3151"/>
                </a:moveTo>
                <a:cubicBezTo>
                  <a:pt x="578" y="3151"/>
                  <a:pt x="578" y="3151"/>
                  <a:pt x="578" y="3151"/>
                </a:cubicBezTo>
                <a:cubicBezTo>
                  <a:pt x="578" y="3151"/>
                  <a:pt x="578" y="3151"/>
                  <a:pt x="578" y="3151"/>
                </a:cubicBezTo>
                <a:close/>
                <a:moveTo>
                  <a:pt x="476" y="3186"/>
                </a:moveTo>
                <a:cubicBezTo>
                  <a:pt x="478" y="3186"/>
                  <a:pt x="483" y="3187"/>
                  <a:pt x="488" y="3190"/>
                </a:cubicBezTo>
                <a:cubicBezTo>
                  <a:pt x="483" y="3190"/>
                  <a:pt x="505" y="3201"/>
                  <a:pt x="516" y="3207"/>
                </a:cubicBezTo>
                <a:cubicBezTo>
                  <a:pt x="505" y="3207"/>
                  <a:pt x="488" y="3201"/>
                  <a:pt x="477" y="3190"/>
                </a:cubicBezTo>
                <a:cubicBezTo>
                  <a:pt x="474" y="3187"/>
                  <a:pt x="474" y="3186"/>
                  <a:pt x="476" y="3186"/>
                </a:cubicBezTo>
                <a:close/>
                <a:moveTo>
                  <a:pt x="925" y="3470"/>
                </a:moveTo>
                <a:lnTo>
                  <a:pt x="925" y="3470"/>
                </a:lnTo>
                <a:cubicBezTo>
                  <a:pt x="923" y="3472"/>
                  <a:pt x="920" y="3473"/>
                  <a:pt x="918" y="3475"/>
                </a:cubicBezTo>
                <a:lnTo>
                  <a:pt x="918" y="3475"/>
                </a:lnTo>
                <a:cubicBezTo>
                  <a:pt x="920" y="3474"/>
                  <a:pt x="923" y="3473"/>
                  <a:pt x="925" y="3470"/>
                </a:cubicBezTo>
                <a:close/>
                <a:moveTo>
                  <a:pt x="1222" y="1"/>
                </a:moveTo>
                <a:cubicBezTo>
                  <a:pt x="1195" y="1"/>
                  <a:pt x="1166" y="5"/>
                  <a:pt x="1138" y="15"/>
                </a:cubicBezTo>
                <a:cubicBezTo>
                  <a:pt x="1071" y="32"/>
                  <a:pt x="1009" y="71"/>
                  <a:pt x="964" y="88"/>
                </a:cubicBezTo>
                <a:lnTo>
                  <a:pt x="975" y="93"/>
                </a:lnTo>
                <a:cubicBezTo>
                  <a:pt x="959" y="116"/>
                  <a:pt x="947" y="104"/>
                  <a:pt x="931" y="116"/>
                </a:cubicBezTo>
                <a:cubicBezTo>
                  <a:pt x="931" y="116"/>
                  <a:pt x="933" y="117"/>
                  <a:pt x="934" y="117"/>
                </a:cubicBezTo>
                <a:cubicBezTo>
                  <a:pt x="938" y="117"/>
                  <a:pt x="943" y="113"/>
                  <a:pt x="946" y="113"/>
                </a:cubicBezTo>
                <a:cubicBezTo>
                  <a:pt x="949" y="113"/>
                  <a:pt x="949" y="115"/>
                  <a:pt x="947" y="121"/>
                </a:cubicBezTo>
                <a:cubicBezTo>
                  <a:pt x="791" y="261"/>
                  <a:pt x="707" y="468"/>
                  <a:pt x="645" y="653"/>
                </a:cubicBezTo>
                <a:cubicBezTo>
                  <a:pt x="623" y="720"/>
                  <a:pt x="673" y="704"/>
                  <a:pt x="628" y="782"/>
                </a:cubicBezTo>
                <a:lnTo>
                  <a:pt x="623" y="754"/>
                </a:lnTo>
                <a:cubicBezTo>
                  <a:pt x="600" y="900"/>
                  <a:pt x="539" y="1034"/>
                  <a:pt x="516" y="1174"/>
                </a:cubicBezTo>
                <a:cubicBezTo>
                  <a:pt x="516" y="1168"/>
                  <a:pt x="511" y="1163"/>
                  <a:pt x="516" y="1152"/>
                </a:cubicBezTo>
                <a:lnTo>
                  <a:pt x="516" y="1152"/>
                </a:lnTo>
                <a:cubicBezTo>
                  <a:pt x="494" y="1174"/>
                  <a:pt x="483" y="1258"/>
                  <a:pt x="494" y="1258"/>
                </a:cubicBezTo>
                <a:cubicBezTo>
                  <a:pt x="488" y="1269"/>
                  <a:pt x="485" y="1271"/>
                  <a:pt x="483" y="1271"/>
                </a:cubicBezTo>
                <a:cubicBezTo>
                  <a:pt x="483" y="1271"/>
                  <a:pt x="482" y="1271"/>
                  <a:pt x="481" y="1271"/>
                </a:cubicBezTo>
                <a:cubicBezTo>
                  <a:pt x="480" y="1271"/>
                  <a:pt x="479" y="1271"/>
                  <a:pt x="477" y="1275"/>
                </a:cubicBezTo>
                <a:cubicBezTo>
                  <a:pt x="460" y="1303"/>
                  <a:pt x="466" y="1348"/>
                  <a:pt x="455" y="1359"/>
                </a:cubicBezTo>
                <a:cubicBezTo>
                  <a:pt x="454" y="1360"/>
                  <a:pt x="453" y="1360"/>
                  <a:pt x="452" y="1360"/>
                </a:cubicBezTo>
                <a:lnTo>
                  <a:pt x="452" y="1360"/>
                </a:lnTo>
                <a:cubicBezTo>
                  <a:pt x="454" y="1355"/>
                  <a:pt x="455" y="1351"/>
                  <a:pt x="455" y="1348"/>
                </a:cubicBezTo>
                <a:lnTo>
                  <a:pt x="455" y="1348"/>
                </a:lnTo>
                <a:cubicBezTo>
                  <a:pt x="450" y="1352"/>
                  <a:pt x="449" y="1360"/>
                  <a:pt x="452" y="1360"/>
                </a:cubicBezTo>
                <a:cubicBezTo>
                  <a:pt x="452" y="1360"/>
                  <a:pt x="452" y="1360"/>
                  <a:pt x="452" y="1360"/>
                </a:cubicBezTo>
                <a:lnTo>
                  <a:pt x="452" y="1360"/>
                </a:lnTo>
                <a:cubicBezTo>
                  <a:pt x="447" y="1383"/>
                  <a:pt x="432" y="1422"/>
                  <a:pt x="440" y="1422"/>
                </a:cubicBezTo>
                <a:cubicBezTo>
                  <a:pt x="441" y="1422"/>
                  <a:pt x="442" y="1421"/>
                  <a:pt x="443" y="1420"/>
                </a:cubicBezTo>
                <a:lnTo>
                  <a:pt x="443" y="1420"/>
                </a:lnTo>
                <a:cubicBezTo>
                  <a:pt x="421" y="1465"/>
                  <a:pt x="421" y="1516"/>
                  <a:pt x="404" y="1555"/>
                </a:cubicBezTo>
                <a:cubicBezTo>
                  <a:pt x="410" y="1583"/>
                  <a:pt x="371" y="1639"/>
                  <a:pt x="387" y="1656"/>
                </a:cubicBezTo>
                <a:cubicBezTo>
                  <a:pt x="386" y="1655"/>
                  <a:pt x="386" y="1655"/>
                  <a:pt x="385" y="1655"/>
                </a:cubicBezTo>
                <a:cubicBezTo>
                  <a:pt x="368" y="1655"/>
                  <a:pt x="348" y="1742"/>
                  <a:pt x="348" y="1773"/>
                </a:cubicBezTo>
                <a:cubicBezTo>
                  <a:pt x="347" y="1772"/>
                  <a:pt x="347" y="1771"/>
                  <a:pt x="346" y="1771"/>
                </a:cubicBezTo>
                <a:cubicBezTo>
                  <a:pt x="341" y="1771"/>
                  <a:pt x="334" y="1789"/>
                  <a:pt x="329" y="1789"/>
                </a:cubicBezTo>
                <a:cubicBezTo>
                  <a:pt x="328" y="1789"/>
                  <a:pt x="327" y="1788"/>
                  <a:pt x="326" y="1785"/>
                </a:cubicBezTo>
                <a:cubicBezTo>
                  <a:pt x="315" y="1816"/>
                  <a:pt x="310" y="1852"/>
                  <a:pt x="323" y="1852"/>
                </a:cubicBezTo>
                <a:cubicBezTo>
                  <a:pt x="324" y="1852"/>
                  <a:pt x="325" y="1852"/>
                  <a:pt x="326" y="1852"/>
                </a:cubicBezTo>
                <a:lnTo>
                  <a:pt x="326" y="1852"/>
                </a:lnTo>
                <a:cubicBezTo>
                  <a:pt x="281" y="1913"/>
                  <a:pt x="303" y="1992"/>
                  <a:pt x="264" y="2020"/>
                </a:cubicBezTo>
                <a:cubicBezTo>
                  <a:pt x="242" y="2132"/>
                  <a:pt x="219" y="2233"/>
                  <a:pt x="197" y="2333"/>
                </a:cubicBezTo>
                <a:cubicBezTo>
                  <a:pt x="180" y="2322"/>
                  <a:pt x="225" y="2227"/>
                  <a:pt x="203" y="2221"/>
                </a:cubicBezTo>
                <a:lnTo>
                  <a:pt x="203" y="2221"/>
                </a:lnTo>
                <a:cubicBezTo>
                  <a:pt x="186" y="2317"/>
                  <a:pt x="186" y="2378"/>
                  <a:pt x="158" y="2468"/>
                </a:cubicBezTo>
                <a:cubicBezTo>
                  <a:pt x="155" y="2473"/>
                  <a:pt x="154" y="2475"/>
                  <a:pt x="153" y="2475"/>
                </a:cubicBezTo>
                <a:cubicBezTo>
                  <a:pt x="149" y="2475"/>
                  <a:pt x="152" y="2449"/>
                  <a:pt x="152" y="2440"/>
                </a:cubicBezTo>
                <a:lnTo>
                  <a:pt x="152" y="2440"/>
                </a:lnTo>
                <a:cubicBezTo>
                  <a:pt x="130" y="2535"/>
                  <a:pt x="96" y="2619"/>
                  <a:pt x="85" y="2703"/>
                </a:cubicBezTo>
                <a:cubicBezTo>
                  <a:pt x="79" y="2703"/>
                  <a:pt x="85" y="2697"/>
                  <a:pt x="85" y="2686"/>
                </a:cubicBezTo>
                <a:lnTo>
                  <a:pt x="85" y="2686"/>
                </a:lnTo>
                <a:cubicBezTo>
                  <a:pt x="79" y="2703"/>
                  <a:pt x="68" y="2725"/>
                  <a:pt x="79" y="2725"/>
                </a:cubicBezTo>
                <a:lnTo>
                  <a:pt x="79" y="2709"/>
                </a:lnTo>
                <a:cubicBezTo>
                  <a:pt x="82" y="2706"/>
                  <a:pt x="84" y="2705"/>
                  <a:pt x="85" y="2705"/>
                </a:cubicBezTo>
                <a:cubicBezTo>
                  <a:pt x="99" y="2705"/>
                  <a:pt x="92" y="2773"/>
                  <a:pt x="95" y="2785"/>
                </a:cubicBezTo>
                <a:lnTo>
                  <a:pt x="95" y="2785"/>
                </a:lnTo>
                <a:cubicBezTo>
                  <a:pt x="93" y="2781"/>
                  <a:pt x="91" y="2779"/>
                  <a:pt x="89" y="2779"/>
                </a:cubicBezTo>
                <a:cubicBezTo>
                  <a:pt x="79" y="2779"/>
                  <a:pt x="70" y="2825"/>
                  <a:pt x="58" y="2825"/>
                </a:cubicBezTo>
                <a:cubicBezTo>
                  <a:pt x="54" y="2825"/>
                  <a:pt x="50" y="2821"/>
                  <a:pt x="46" y="2809"/>
                </a:cubicBezTo>
                <a:lnTo>
                  <a:pt x="46" y="2809"/>
                </a:lnTo>
                <a:cubicBezTo>
                  <a:pt x="46" y="2821"/>
                  <a:pt x="46" y="2837"/>
                  <a:pt x="51" y="2837"/>
                </a:cubicBezTo>
                <a:cubicBezTo>
                  <a:pt x="49" y="2846"/>
                  <a:pt x="46" y="2850"/>
                  <a:pt x="44" y="2850"/>
                </a:cubicBezTo>
                <a:cubicBezTo>
                  <a:pt x="42" y="2850"/>
                  <a:pt x="40" y="2846"/>
                  <a:pt x="40" y="2837"/>
                </a:cubicBezTo>
                <a:cubicBezTo>
                  <a:pt x="29" y="2899"/>
                  <a:pt x="40" y="2882"/>
                  <a:pt x="29" y="2933"/>
                </a:cubicBezTo>
                <a:cubicBezTo>
                  <a:pt x="23" y="2933"/>
                  <a:pt x="23" y="2921"/>
                  <a:pt x="23" y="2916"/>
                </a:cubicBezTo>
                <a:cubicBezTo>
                  <a:pt x="23" y="2944"/>
                  <a:pt x="23" y="2972"/>
                  <a:pt x="12" y="3022"/>
                </a:cubicBezTo>
                <a:cubicBezTo>
                  <a:pt x="12" y="3019"/>
                  <a:pt x="12" y="3019"/>
                  <a:pt x="12" y="3019"/>
                </a:cubicBezTo>
                <a:cubicBezTo>
                  <a:pt x="12" y="3019"/>
                  <a:pt x="12" y="3019"/>
                  <a:pt x="12" y="3017"/>
                </a:cubicBezTo>
                <a:lnTo>
                  <a:pt x="12" y="3017"/>
                </a:lnTo>
                <a:cubicBezTo>
                  <a:pt x="1" y="3101"/>
                  <a:pt x="23" y="3157"/>
                  <a:pt x="51" y="3241"/>
                </a:cubicBezTo>
                <a:cubicBezTo>
                  <a:pt x="47" y="3238"/>
                  <a:pt x="45" y="3237"/>
                  <a:pt x="43" y="3237"/>
                </a:cubicBezTo>
                <a:lnTo>
                  <a:pt x="43" y="3237"/>
                </a:lnTo>
                <a:cubicBezTo>
                  <a:pt x="32" y="3237"/>
                  <a:pt x="55" y="3276"/>
                  <a:pt x="46" y="3285"/>
                </a:cubicBezTo>
                <a:cubicBezTo>
                  <a:pt x="51" y="3302"/>
                  <a:pt x="63" y="3313"/>
                  <a:pt x="74" y="3330"/>
                </a:cubicBezTo>
                <a:lnTo>
                  <a:pt x="68" y="3308"/>
                </a:lnTo>
                <a:lnTo>
                  <a:pt x="68" y="3308"/>
                </a:lnTo>
                <a:cubicBezTo>
                  <a:pt x="91" y="3347"/>
                  <a:pt x="130" y="3369"/>
                  <a:pt x="147" y="3397"/>
                </a:cubicBezTo>
                <a:lnTo>
                  <a:pt x="124" y="3381"/>
                </a:lnTo>
                <a:lnTo>
                  <a:pt x="124" y="3381"/>
                </a:lnTo>
                <a:cubicBezTo>
                  <a:pt x="141" y="3397"/>
                  <a:pt x="158" y="3420"/>
                  <a:pt x="180" y="3437"/>
                </a:cubicBezTo>
                <a:cubicBezTo>
                  <a:pt x="169" y="3425"/>
                  <a:pt x="163" y="3409"/>
                  <a:pt x="152" y="3397"/>
                </a:cubicBezTo>
                <a:lnTo>
                  <a:pt x="152" y="3397"/>
                </a:lnTo>
                <a:cubicBezTo>
                  <a:pt x="162" y="3403"/>
                  <a:pt x="168" y="3405"/>
                  <a:pt x="171" y="3405"/>
                </a:cubicBezTo>
                <a:cubicBezTo>
                  <a:pt x="176" y="3405"/>
                  <a:pt x="177" y="3401"/>
                  <a:pt x="180" y="3401"/>
                </a:cubicBezTo>
                <a:cubicBezTo>
                  <a:pt x="183" y="3401"/>
                  <a:pt x="188" y="3405"/>
                  <a:pt x="203" y="3420"/>
                </a:cubicBezTo>
                <a:cubicBezTo>
                  <a:pt x="202" y="3419"/>
                  <a:pt x="201" y="3419"/>
                  <a:pt x="201" y="3419"/>
                </a:cubicBezTo>
                <a:lnTo>
                  <a:pt x="201" y="3419"/>
                </a:lnTo>
                <a:cubicBezTo>
                  <a:pt x="198" y="3419"/>
                  <a:pt x="237" y="3450"/>
                  <a:pt x="247" y="3470"/>
                </a:cubicBezTo>
                <a:cubicBezTo>
                  <a:pt x="270" y="3476"/>
                  <a:pt x="287" y="3481"/>
                  <a:pt x="315" y="3498"/>
                </a:cubicBezTo>
                <a:cubicBezTo>
                  <a:pt x="320" y="3509"/>
                  <a:pt x="298" y="3515"/>
                  <a:pt x="303" y="3521"/>
                </a:cubicBezTo>
                <a:cubicBezTo>
                  <a:pt x="305" y="3520"/>
                  <a:pt x="307" y="3520"/>
                  <a:pt x="309" y="3520"/>
                </a:cubicBezTo>
                <a:cubicBezTo>
                  <a:pt x="333" y="3520"/>
                  <a:pt x="391" y="3549"/>
                  <a:pt x="420" y="3549"/>
                </a:cubicBezTo>
                <a:cubicBezTo>
                  <a:pt x="422" y="3549"/>
                  <a:pt x="423" y="3549"/>
                  <a:pt x="424" y="3549"/>
                </a:cubicBezTo>
                <a:lnTo>
                  <a:pt x="424" y="3549"/>
                </a:lnTo>
                <a:cubicBezTo>
                  <a:pt x="419" y="3550"/>
                  <a:pt x="415" y="3555"/>
                  <a:pt x="415" y="3560"/>
                </a:cubicBezTo>
                <a:cubicBezTo>
                  <a:pt x="427" y="3554"/>
                  <a:pt x="432" y="3554"/>
                  <a:pt x="438" y="3554"/>
                </a:cubicBezTo>
                <a:cubicBezTo>
                  <a:pt x="455" y="3560"/>
                  <a:pt x="460" y="3560"/>
                  <a:pt x="455" y="3571"/>
                </a:cubicBezTo>
                <a:cubicBezTo>
                  <a:pt x="462" y="3573"/>
                  <a:pt x="467" y="3573"/>
                  <a:pt x="470" y="3573"/>
                </a:cubicBezTo>
                <a:cubicBezTo>
                  <a:pt x="488" y="3573"/>
                  <a:pt x="467" y="3558"/>
                  <a:pt x="478" y="3558"/>
                </a:cubicBezTo>
                <a:cubicBezTo>
                  <a:pt x="481" y="3558"/>
                  <a:pt x="490" y="3560"/>
                  <a:pt x="505" y="3565"/>
                </a:cubicBezTo>
                <a:lnTo>
                  <a:pt x="494" y="3565"/>
                </a:lnTo>
                <a:cubicBezTo>
                  <a:pt x="520" y="3572"/>
                  <a:pt x="547" y="3574"/>
                  <a:pt x="573" y="3574"/>
                </a:cubicBezTo>
                <a:cubicBezTo>
                  <a:pt x="614" y="3574"/>
                  <a:pt x="655" y="3569"/>
                  <a:pt x="695" y="3565"/>
                </a:cubicBezTo>
                <a:lnTo>
                  <a:pt x="695" y="3565"/>
                </a:lnTo>
                <a:cubicBezTo>
                  <a:pt x="718" y="3582"/>
                  <a:pt x="634" y="3577"/>
                  <a:pt x="662" y="3588"/>
                </a:cubicBezTo>
                <a:cubicBezTo>
                  <a:pt x="754" y="3577"/>
                  <a:pt x="841" y="3524"/>
                  <a:pt x="918" y="3475"/>
                </a:cubicBezTo>
                <a:lnTo>
                  <a:pt x="918" y="3475"/>
                </a:lnTo>
                <a:cubicBezTo>
                  <a:pt x="915" y="3476"/>
                  <a:pt x="911" y="3476"/>
                  <a:pt x="908" y="3476"/>
                </a:cubicBezTo>
                <a:cubicBezTo>
                  <a:pt x="903" y="3455"/>
                  <a:pt x="962" y="3449"/>
                  <a:pt x="992" y="3411"/>
                </a:cubicBezTo>
                <a:lnTo>
                  <a:pt x="992" y="3411"/>
                </a:lnTo>
                <a:cubicBezTo>
                  <a:pt x="990" y="3417"/>
                  <a:pt x="991" y="3421"/>
                  <a:pt x="992" y="3421"/>
                </a:cubicBezTo>
                <a:cubicBezTo>
                  <a:pt x="992" y="3421"/>
                  <a:pt x="992" y="3421"/>
                  <a:pt x="992" y="3420"/>
                </a:cubicBezTo>
                <a:cubicBezTo>
                  <a:pt x="1043" y="3381"/>
                  <a:pt x="1076" y="3319"/>
                  <a:pt x="1115" y="3241"/>
                </a:cubicBezTo>
                <a:lnTo>
                  <a:pt x="1115" y="3252"/>
                </a:lnTo>
                <a:cubicBezTo>
                  <a:pt x="1138" y="3224"/>
                  <a:pt x="1166" y="3168"/>
                  <a:pt x="1183" y="3134"/>
                </a:cubicBezTo>
                <a:cubicBezTo>
                  <a:pt x="1183" y="3125"/>
                  <a:pt x="1190" y="3109"/>
                  <a:pt x="1184" y="3109"/>
                </a:cubicBezTo>
                <a:lnTo>
                  <a:pt x="1184" y="3109"/>
                </a:lnTo>
                <a:cubicBezTo>
                  <a:pt x="1182" y="3109"/>
                  <a:pt x="1180" y="3110"/>
                  <a:pt x="1177" y="3112"/>
                </a:cubicBezTo>
                <a:cubicBezTo>
                  <a:pt x="1261" y="3011"/>
                  <a:pt x="1239" y="2893"/>
                  <a:pt x="1295" y="2798"/>
                </a:cubicBezTo>
                <a:lnTo>
                  <a:pt x="1295" y="2798"/>
                </a:lnTo>
                <a:cubicBezTo>
                  <a:pt x="1290" y="2811"/>
                  <a:pt x="1293" y="2824"/>
                  <a:pt x="1294" y="2824"/>
                </a:cubicBezTo>
                <a:cubicBezTo>
                  <a:pt x="1294" y="2824"/>
                  <a:pt x="1295" y="2823"/>
                  <a:pt x="1295" y="2821"/>
                </a:cubicBezTo>
                <a:lnTo>
                  <a:pt x="1311" y="2731"/>
                </a:lnTo>
                <a:lnTo>
                  <a:pt x="1311" y="2731"/>
                </a:lnTo>
                <a:cubicBezTo>
                  <a:pt x="1300" y="2737"/>
                  <a:pt x="1306" y="2742"/>
                  <a:pt x="1289" y="2759"/>
                </a:cubicBezTo>
                <a:cubicBezTo>
                  <a:pt x="1289" y="2748"/>
                  <a:pt x="1289" y="2720"/>
                  <a:pt x="1295" y="2697"/>
                </a:cubicBezTo>
                <a:lnTo>
                  <a:pt x="1295" y="2697"/>
                </a:lnTo>
                <a:cubicBezTo>
                  <a:pt x="1293" y="2713"/>
                  <a:pt x="1294" y="2718"/>
                  <a:pt x="1297" y="2718"/>
                </a:cubicBezTo>
                <a:cubicBezTo>
                  <a:pt x="1303" y="2718"/>
                  <a:pt x="1315" y="2697"/>
                  <a:pt x="1323" y="2686"/>
                </a:cubicBezTo>
                <a:lnTo>
                  <a:pt x="1323" y="2686"/>
                </a:lnTo>
                <a:cubicBezTo>
                  <a:pt x="1321" y="2688"/>
                  <a:pt x="1320" y="2689"/>
                  <a:pt x="1319" y="2689"/>
                </a:cubicBezTo>
                <a:cubicBezTo>
                  <a:pt x="1316" y="2689"/>
                  <a:pt x="1315" y="2686"/>
                  <a:pt x="1311" y="2686"/>
                </a:cubicBezTo>
                <a:cubicBezTo>
                  <a:pt x="1345" y="2647"/>
                  <a:pt x="1295" y="2669"/>
                  <a:pt x="1323" y="2613"/>
                </a:cubicBezTo>
                <a:lnTo>
                  <a:pt x="1323" y="2613"/>
                </a:lnTo>
                <a:lnTo>
                  <a:pt x="1328" y="2619"/>
                </a:lnTo>
                <a:cubicBezTo>
                  <a:pt x="1334" y="2597"/>
                  <a:pt x="1328" y="2574"/>
                  <a:pt x="1339" y="2546"/>
                </a:cubicBezTo>
                <a:cubicBezTo>
                  <a:pt x="1341" y="2546"/>
                  <a:pt x="1342" y="2546"/>
                  <a:pt x="1343" y="2546"/>
                </a:cubicBezTo>
                <a:lnTo>
                  <a:pt x="1343" y="2546"/>
                </a:lnTo>
                <a:cubicBezTo>
                  <a:pt x="1354" y="2546"/>
                  <a:pt x="1340" y="2575"/>
                  <a:pt x="1345" y="2580"/>
                </a:cubicBezTo>
                <a:cubicBezTo>
                  <a:pt x="1356" y="2541"/>
                  <a:pt x="1345" y="2501"/>
                  <a:pt x="1362" y="2473"/>
                </a:cubicBezTo>
                <a:lnTo>
                  <a:pt x="1362" y="2473"/>
                </a:lnTo>
                <a:cubicBezTo>
                  <a:pt x="1362" y="2490"/>
                  <a:pt x="1356" y="2513"/>
                  <a:pt x="1356" y="2529"/>
                </a:cubicBezTo>
                <a:cubicBezTo>
                  <a:pt x="1379" y="2496"/>
                  <a:pt x="1379" y="2490"/>
                  <a:pt x="1390" y="2468"/>
                </a:cubicBezTo>
                <a:lnTo>
                  <a:pt x="1390" y="2468"/>
                </a:lnTo>
                <a:lnTo>
                  <a:pt x="1384" y="2473"/>
                </a:lnTo>
                <a:lnTo>
                  <a:pt x="1401" y="2428"/>
                </a:lnTo>
                <a:lnTo>
                  <a:pt x="1401" y="2428"/>
                </a:lnTo>
                <a:cubicBezTo>
                  <a:pt x="1401" y="2428"/>
                  <a:pt x="1401" y="2428"/>
                  <a:pt x="1401" y="2429"/>
                </a:cubicBezTo>
                <a:lnTo>
                  <a:pt x="1407" y="2412"/>
                </a:lnTo>
                <a:lnTo>
                  <a:pt x="1401" y="2428"/>
                </a:lnTo>
                <a:lnTo>
                  <a:pt x="1401" y="2428"/>
                </a:lnTo>
                <a:cubicBezTo>
                  <a:pt x="1385" y="2378"/>
                  <a:pt x="1418" y="2339"/>
                  <a:pt x="1418" y="2272"/>
                </a:cubicBezTo>
                <a:cubicBezTo>
                  <a:pt x="1418" y="2299"/>
                  <a:pt x="1419" y="2307"/>
                  <a:pt x="1421" y="2307"/>
                </a:cubicBezTo>
                <a:cubicBezTo>
                  <a:pt x="1424" y="2307"/>
                  <a:pt x="1429" y="2294"/>
                  <a:pt x="1438" y="2294"/>
                </a:cubicBezTo>
                <a:cubicBezTo>
                  <a:pt x="1438" y="2294"/>
                  <a:pt x="1439" y="2294"/>
                  <a:pt x="1440" y="2294"/>
                </a:cubicBezTo>
                <a:cubicBezTo>
                  <a:pt x="1445" y="2284"/>
                  <a:pt x="1455" y="2265"/>
                  <a:pt x="1457" y="2265"/>
                </a:cubicBezTo>
                <a:cubicBezTo>
                  <a:pt x="1457" y="2265"/>
                  <a:pt x="1457" y="2266"/>
                  <a:pt x="1457" y="2266"/>
                </a:cubicBezTo>
                <a:cubicBezTo>
                  <a:pt x="1457" y="2238"/>
                  <a:pt x="1479" y="2221"/>
                  <a:pt x="1474" y="2182"/>
                </a:cubicBezTo>
                <a:cubicBezTo>
                  <a:pt x="1479" y="2182"/>
                  <a:pt x="1483" y="2157"/>
                  <a:pt x="1488" y="2157"/>
                </a:cubicBezTo>
                <a:cubicBezTo>
                  <a:pt x="1489" y="2157"/>
                  <a:pt x="1490" y="2158"/>
                  <a:pt x="1491" y="2160"/>
                </a:cubicBezTo>
                <a:cubicBezTo>
                  <a:pt x="1494" y="2149"/>
                  <a:pt x="1495" y="2146"/>
                  <a:pt x="1494" y="2146"/>
                </a:cubicBezTo>
                <a:lnTo>
                  <a:pt x="1494" y="2146"/>
                </a:lnTo>
                <a:cubicBezTo>
                  <a:pt x="1493" y="2146"/>
                  <a:pt x="1485" y="2160"/>
                  <a:pt x="1481" y="2160"/>
                </a:cubicBezTo>
                <a:cubicBezTo>
                  <a:pt x="1480" y="2160"/>
                  <a:pt x="1480" y="2160"/>
                  <a:pt x="1479" y="2160"/>
                </a:cubicBezTo>
                <a:cubicBezTo>
                  <a:pt x="1479" y="2104"/>
                  <a:pt x="1535" y="2037"/>
                  <a:pt x="1535" y="1953"/>
                </a:cubicBezTo>
                <a:cubicBezTo>
                  <a:pt x="1547" y="1880"/>
                  <a:pt x="1535" y="1863"/>
                  <a:pt x="1547" y="1801"/>
                </a:cubicBezTo>
                <a:cubicBezTo>
                  <a:pt x="1549" y="1797"/>
                  <a:pt x="1551" y="1795"/>
                  <a:pt x="1552" y="1795"/>
                </a:cubicBezTo>
                <a:cubicBezTo>
                  <a:pt x="1558" y="1795"/>
                  <a:pt x="1558" y="1824"/>
                  <a:pt x="1558" y="1824"/>
                </a:cubicBezTo>
                <a:cubicBezTo>
                  <a:pt x="1575" y="1790"/>
                  <a:pt x="1580" y="1762"/>
                  <a:pt x="1580" y="1729"/>
                </a:cubicBezTo>
                <a:cubicBezTo>
                  <a:pt x="1582" y="1730"/>
                  <a:pt x="1584" y="1731"/>
                  <a:pt x="1585" y="1731"/>
                </a:cubicBezTo>
                <a:cubicBezTo>
                  <a:pt x="1589" y="1731"/>
                  <a:pt x="1593" y="1727"/>
                  <a:pt x="1597" y="1723"/>
                </a:cubicBezTo>
                <a:cubicBezTo>
                  <a:pt x="1603" y="1695"/>
                  <a:pt x="1586" y="1701"/>
                  <a:pt x="1603" y="1667"/>
                </a:cubicBezTo>
                <a:cubicBezTo>
                  <a:pt x="1608" y="1673"/>
                  <a:pt x="1614" y="1684"/>
                  <a:pt x="1614" y="1701"/>
                </a:cubicBezTo>
                <a:cubicBezTo>
                  <a:pt x="1619" y="1667"/>
                  <a:pt x="1619" y="1633"/>
                  <a:pt x="1625" y="1600"/>
                </a:cubicBezTo>
                <a:cubicBezTo>
                  <a:pt x="1626" y="1599"/>
                  <a:pt x="1626" y="1599"/>
                  <a:pt x="1626" y="1599"/>
                </a:cubicBezTo>
                <a:cubicBezTo>
                  <a:pt x="1631" y="1599"/>
                  <a:pt x="1631" y="1623"/>
                  <a:pt x="1631" y="1633"/>
                </a:cubicBezTo>
                <a:cubicBezTo>
                  <a:pt x="1636" y="1600"/>
                  <a:pt x="1653" y="1538"/>
                  <a:pt x="1642" y="1527"/>
                </a:cubicBezTo>
                <a:lnTo>
                  <a:pt x="1642" y="1527"/>
                </a:lnTo>
                <a:lnTo>
                  <a:pt x="1634" y="1542"/>
                </a:lnTo>
                <a:lnTo>
                  <a:pt x="1634" y="1542"/>
                </a:lnTo>
                <a:cubicBezTo>
                  <a:pt x="1635" y="1541"/>
                  <a:pt x="1636" y="1541"/>
                  <a:pt x="1637" y="1541"/>
                </a:cubicBezTo>
                <a:cubicBezTo>
                  <a:pt x="1640" y="1541"/>
                  <a:pt x="1642" y="1548"/>
                  <a:pt x="1642" y="1555"/>
                </a:cubicBezTo>
                <a:cubicBezTo>
                  <a:pt x="1642" y="1588"/>
                  <a:pt x="1625" y="1600"/>
                  <a:pt x="1619" y="1600"/>
                </a:cubicBezTo>
                <a:lnTo>
                  <a:pt x="1625" y="1572"/>
                </a:lnTo>
                <a:lnTo>
                  <a:pt x="1625" y="1572"/>
                </a:lnTo>
                <a:cubicBezTo>
                  <a:pt x="1591" y="1588"/>
                  <a:pt x="1603" y="1667"/>
                  <a:pt x="1586" y="1712"/>
                </a:cubicBezTo>
                <a:lnTo>
                  <a:pt x="1575" y="1689"/>
                </a:lnTo>
                <a:lnTo>
                  <a:pt x="1575" y="1740"/>
                </a:lnTo>
                <a:cubicBezTo>
                  <a:pt x="1572" y="1742"/>
                  <a:pt x="1569" y="1745"/>
                  <a:pt x="1566" y="1745"/>
                </a:cubicBezTo>
                <a:cubicBezTo>
                  <a:pt x="1562" y="1745"/>
                  <a:pt x="1560" y="1741"/>
                  <a:pt x="1563" y="1729"/>
                </a:cubicBezTo>
                <a:lnTo>
                  <a:pt x="1563" y="1729"/>
                </a:lnTo>
                <a:cubicBezTo>
                  <a:pt x="1541" y="1757"/>
                  <a:pt x="1558" y="1757"/>
                  <a:pt x="1541" y="1785"/>
                </a:cubicBezTo>
                <a:lnTo>
                  <a:pt x="1535" y="1785"/>
                </a:lnTo>
                <a:lnTo>
                  <a:pt x="1535" y="1818"/>
                </a:lnTo>
                <a:cubicBezTo>
                  <a:pt x="1530" y="1807"/>
                  <a:pt x="1519" y="1817"/>
                  <a:pt x="1529" y="1798"/>
                </a:cubicBezTo>
                <a:lnTo>
                  <a:pt x="1529" y="1798"/>
                </a:lnTo>
                <a:cubicBezTo>
                  <a:pt x="1502" y="1853"/>
                  <a:pt x="1518" y="1897"/>
                  <a:pt x="1496" y="1913"/>
                </a:cubicBezTo>
                <a:lnTo>
                  <a:pt x="1496" y="1908"/>
                </a:lnTo>
                <a:lnTo>
                  <a:pt x="1496" y="1908"/>
                </a:lnTo>
                <a:cubicBezTo>
                  <a:pt x="1479" y="1992"/>
                  <a:pt x="1507" y="1919"/>
                  <a:pt x="1507" y="1986"/>
                </a:cubicBezTo>
                <a:lnTo>
                  <a:pt x="1463" y="2014"/>
                </a:lnTo>
                <a:lnTo>
                  <a:pt x="1474" y="2025"/>
                </a:lnTo>
                <a:cubicBezTo>
                  <a:pt x="1468" y="2037"/>
                  <a:pt x="1463" y="2048"/>
                  <a:pt x="1457" y="2048"/>
                </a:cubicBezTo>
                <a:cubicBezTo>
                  <a:pt x="1459" y="2059"/>
                  <a:pt x="1461" y="2062"/>
                  <a:pt x="1462" y="2062"/>
                </a:cubicBezTo>
                <a:cubicBezTo>
                  <a:pt x="1465" y="2062"/>
                  <a:pt x="1466" y="2057"/>
                  <a:pt x="1467" y="2057"/>
                </a:cubicBezTo>
                <a:cubicBezTo>
                  <a:pt x="1468" y="2057"/>
                  <a:pt x="1468" y="2059"/>
                  <a:pt x="1468" y="2065"/>
                </a:cubicBezTo>
                <a:cubicBezTo>
                  <a:pt x="1446" y="2098"/>
                  <a:pt x="1446" y="2171"/>
                  <a:pt x="1423" y="2177"/>
                </a:cubicBezTo>
                <a:cubicBezTo>
                  <a:pt x="1424" y="2179"/>
                  <a:pt x="1425" y="2180"/>
                  <a:pt x="1426" y="2180"/>
                </a:cubicBezTo>
                <a:cubicBezTo>
                  <a:pt x="1430" y="2180"/>
                  <a:pt x="1435" y="2167"/>
                  <a:pt x="1436" y="2167"/>
                </a:cubicBezTo>
                <a:lnTo>
                  <a:pt x="1436" y="2167"/>
                </a:lnTo>
                <a:cubicBezTo>
                  <a:pt x="1437" y="2167"/>
                  <a:pt x="1436" y="2171"/>
                  <a:pt x="1435" y="2182"/>
                </a:cubicBezTo>
                <a:cubicBezTo>
                  <a:pt x="1407" y="2188"/>
                  <a:pt x="1423" y="2233"/>
                  <a:pt x="1407" y="2266"/>
                </a:cubicBezTo>
                <a:cubicBezTo>
                  <a:pt x="1399" y="2259"/>
                  <a:pt x="1404" y="2240"/>
                  <a:pt x="1401" y="2240"/>
                </a:cubicBezTo>
                <a:lnTo>
                  <a:pt x="1401" y="2240"/>
                </a:lnTo>
                <a:cubicBezTo>
                  <a:pt x="1400" y="2240"/>
                  <a:pt x="1397" y="2244"/>
                  <a:pt x="1390" y="2255"/>
                </a:cubicBezTo>
                <a:cubicBezTo>
                  <a:pt x="1407" y="2283"/>
                  <a:pt x="1367" y="2322"/>
                  <a:pt x="1362" y="2356"/>
                </a:cubicBezTo>
                <a:lnTo>
                  <a:pt x="1351" y="2356"/>
                </a:lnTo>
                <a:cubicBezTo>
                  <a:pt x="1351" y="2361"/>
                  <a:pt x="1362" y="2373"/>
                  <a:pt x="1367" y="2373"/>
                </a:cubicBezTo>
                <a:cubicBezTo>
                  <a:pt x="1362" y="2367"/>
                  <a:pt x="1362" y="2361"/>
                  <a:pt x="1362" y="2356"/>
                </a:cubicBezTo>
                <a:lnTo>
                  <a:pt x="1362" y="2356"/>
                </a:lnTo>
                <a:cubicBezTo>
                  <a:pt x="1367" y="2356"/>
                  <a:pt x="1367" y="2367"/>
                  <a:pt x="1367" y="2373"/>
                </a:cubicBezTo>
                <a:cubicBezTo>
                  <a:pt x="1362" y="2401"/>
                  <a:pt x="1345" y="2440"/>
                  <a:pt x="1339" y="2473"/>
                </a:cubicBezTo>
                <a:cubicBezTo>
                  <a:pt x="1334" y="2473"/>
                  <a:pt x="1306" y="2569"/>
                  <a:pt x="1283" y="2613"/>
                </a:cubicBezTo>
                <a:cubicBezTo>
                  <a:pt x="1295" y="2625"/>
                  <a:pt x="1278" y="2675"/>
                  <a:pt x="1272" y="2714"/>
                </a:cubicBezTo>
                <a:cubicBezTo>
                  <a:pt x="1267" y="2709"/>
                  <a:pt x="1261" y="2703"/>
                  <a:pt x="1261" y="2681"/>
                </a:cubicBezTo>
                <a:lnTo>
                  <a:pt x="1255" y="2714"/>
                </a:lnTo>
                <a:cubicBezTo>
                  <a:pt x="1255" y="2725"/>
                  <a:pt x="1255" y="2737"/>
                  <a:pt x="1250" y="2759"/>
                </a:cubicBezTo>
                <a:lnTo>
                  <a:pt x="1244" y="2748"/>
                </a:lnTo>
                <a:cubicBezTo>
                  <a:pt x="1233" y="2787"/>
                  <a:pt x="1233" y="2837"/>
                  <a:pt x="1205" y="2893"/>
                </a:cubicBezTo>
                <a:cubicBezTo>
                  <a:pt x="1206" y="2894"/>
                  <a:pt x="1207" y="2894"/>
                  <a:pt x="1208" y="2894"/>
                </a:cubicBezTo>
                <a:cubicBezTo>
                  <a:pt x="1214" y="2894"/>
                  <a:pt x="1225" y="2886"/>
                  <a:pt x="1232" y="2886"/>
                </a:cubicBezTo>
                <a:cubicBezTo>
                  <a:pt x="1240" y="2886"/>
                  <a:pt x="1244" y="2893"/>
                  <a:pt x="1239" y="2921"/>
                </a:cubicBezTo>
                <a:cubicBezTo>
                  <a:pt x="1233" y="2921"/>
                  <a:pt x="1222" y="2921"/>
                  <a:pt x="1227" y="2905"/>
                </a:cubicBezTo>
                <a:lnTo>
                  <a:pt x="1227" y="2905"/>
                </a:lnTo>
                <a:cubicBezTo>
                  <a:pt x="1222" y="2910"/>
                  <a:pt x="1222" y="2921"/>
                  <a:pt x="1216" y="2933"/>
                </a:cubicBezTo>
                <a:lnTo>
                  <a:pt x="1216" y="2905"/>
                </a:lnTo>
                <a:lnTo>
                  <a:pt x="1216" y="2905"/>
                </a:lnTo>
                <a:cubicBezTo>
                  <a:pt x="1205" y="2933"/>
                  <a:pt x="1222" y="2921"/>
                  <a:pt x="1211" y="2944"/>
                </a:cubicBezTo>
                <a:cubicBezTo>
                  <a:pt x="1210" y="2943"/>
                  <a:pt x="1209" y="2943"/>
                  <a:pt x="1208" y="2943"/>
                </a:cubicBezTo>
                <a:cubicBezTo>
                  <a:pt x="1204" y="2943"/>
                  <a:pt x="1200" y="2951"/>
                  <a:pt x="1196" y="2951"/>
                </a:cubicBezTo>
                <a:cubicBezTo>
                  <a:pt x="1195" y="2951"/>
                  <a:pt x="1195" y="2950"/>
                  <a:pt x="1194" y="2949"/>
                </a:cubicBezTo>
                <a:cubicBezTo>
                  <a:pt x="1194" y="2949"/>
                  <a:pt x="1194" y="2949"/>
                  <a:pt x="1194" y="2949"/>
                </a:cubicBezTo>
                <a:lnTo>
                  <a:pt x="1194" y="2949"/>
                </a:lnTo>
                <a:cubicBezTo>
                  <a:pt x="1186" y="2962"/>
                  <a:pt x="1179" y="2974"/>
                  <a:pt x="1171" y="2977"/>
                </a:cubicBezTo>
                <a:cubicBezTo>
                  <a:pt x="1177" y="2977"/>
                  <a:pt x="1183" y="2983"/>
                  <a:pt x="1177" y="3000"/>
                </a:cubicBezTo>
                <a:cubicBezTo>
                  <a:pt x="1169" y="3022"/>
                  <a:pt x="1164" y="3025"/>
                  <a:pt x="1161" y="3025"/>
                </a:cubicBezTo>
                <a:cubicBezTo>
                  <a:pt x="1160" y="3025"/>
                  <a:pt x="1159" y="3025"/>
                  <a:pt x="1158" y="3025"/>
                </a:cubicBezTo>
                <a:cubicBezTo>
                  <a:pt x="1155" y="3025"/>
                  <a:pt x="1153" y="3026"/>
                  <a:pt x="1149" y="3033"/>
                </a:cubicBezTo>
                <a:cubicBezTo>
                  <a:pt x="1149" y="3050"/>
                  <a:pt x="1132" y="3073"/>
                  <a:pt x="1143" y="3078"/>
                </a:cubicBezTo>
                <a:cubicBezTo>
                  <a:pt x="1138" y="3089"/>
                  <a:pt x="1132" y="3089"/>
                  <a:pt x="1127" y="3095"/>
                </a:cubicBezTo>
                <a:cubicBezTo>
                  <a:pt x="1127" y="3115"/>
                  <a:pt x="1090" y="3176"/>
                  <a:pt x="1099" y="3176"/>
                </a:cubicBezTo>
                <a:cubicBezTo>
                  <a:pt x="1100" y="3176"/>
                  <a:pt x="1102" y="3175"/>
                  <a:pt x="1104" y="3173"/>
                </a:cubicBezTo>
                <a:lnTo>
                  <a:pt x="1110" y="3173"/>
                </a:lnTo>
                <a:cubicBezTo>
                  <a:pt x="1082" y="3252"/>
                  <a:pt x="1020" y="3308"/>
                  <a:pt x="975" y="3369"/>
                </a:cubicBezTo>
                <a:lnTo>
                  <a:pt x="970" y="3364"/>
                </a:lnTo>
                <a:cubicBezTo>
                  <a:pt x="942" y="3403"/>
                  <a:pt x="897" y="3437"/>
                  <a:pt x="875" y="3459"/>
                </a:cubicBezTo>
                <a:cubicBezTo>
                  <a:pt x="868" y="3462"/>
                  <a:pt x="860" y="3466"/>
                  <a:pt x="854" y="3466"/>
                </a:cubicBezTo>
                <a:cubicBezTo>
                  <a:pt x="850" y="3466"/>
                  <a:pt x="847" y="3464"/>
                  <a:pt x="847" y="3459"/>
                </a:cubicBezTo>
                <a:cubicBezTo>
                  <a:pt x="819" y="3481"/>
                  <a:pt x="819" y="3487"/>
                  <a:pt x="768" y="3498"/>
                </a:cubicBezTo>
                <a:cubicBezTo>
                  <a:pt x="776" y="3492"/>
                  <a:pt x="779" y="3489"/>
                  <a:pt x="779" y="3488"/>
                </a:cubicBezTo>
                <a:lnTo>
                  <a:pt x="779" y="3488"/>
                </a:lnTo>
                <a:cubicBezTo>
                  <a:pt x="781" y="3487"/>
                  <a:pt x="786" y="3486"/>
                  <a:pt x="796" y="3481"/>
                </a:cubicBezTo>
                <a:lnTo>
                  <a:pt x="796" y="3481"/>
                </a:lnTo>
                <a:cubicBezTo>
                  <a:pt x="757" y="3493"/>
                  <a:pt x="746" y="3487"/>
                  <a:pt x="701" y="3509"/>
                </a:cubicBezTo>
                <a:cubicBezTo>
                  <a:pt x="708" y="3505"/>
                  <a:pt x="703" y="3503"/>
                  <a:pt x="694" y="3503"/>
                </a:cubicBezTo>
                <a:cubicBezTo>
                  <a:pt x="681" y="3503"/>
                  <a:pt x="660" y="3506"/>
                  <a:pt x="651" y="3509"/>
                </a:cubicBezTo>
                <a:cubicBezTo>
                  <a:pt x="656" y="3509"/>
                  <a:pt x="667" y="3509"/>
                  <a:pt x="679" y="3515"/>
                </a:cubicBezTo>
                <a:cubicBezTo>
                  <a:pt x="656" y="3521"/>
                  <a:pt x="634" y="3521"/>
                  <a:pt x="617" y="3521"/>
                </a:cubicBezTo>
                <a:lnTo>
                  <a:pt x="623" y="3504"/>
                </a:lnTo>
                <a:cubicBezTo>
                  <a:pt x="606" y="3500"/>
                  <a:pt x="590" y="3499"/>
                  <a:pt x="573" y="3499"/>
                </a:cubicBezTo>
                <a:cubicBezTo>
                  <a:pt x="547" y="3499"/>
                  <a:pt x="522" y="3502"/>
                  <a:pt x="498" y="3502"/>
                </a:cubicBezTo>
                <a:cubicBezTo>
                  <a:pt x="463" y="3502"/>
                  <a:pt x="430" y="3497"/>
                  <a:pt x="404" y="3470"/>
                </a:cubicBezTo>
                <a:lnTo>
                  <a:pt x="404" y="3470"/>
                </a:lnTo>
                <a:cubicBezTo>
                  <a:pt x="376" y="3476"/>
                  <a:pt x="449" y="3493"/>
                  <a:pt x="427" y="3498"/>
                </a:cubicBezTo>
                <a:cubicBezTo>
                  <a:pt x="382" y="3487"/>
                  <a:pt x="354" y="3448"/>
                  <a:pt x="343" y="3442"/>
                </a:cubicBezTo>
                <a:cubicBezTo>
                  <a:pt x="298" y="3409"/>
                  <a:pt x="287" y="3437"/>
                  <a:pt x="242" y="3397"/>
                </a:cubicBezTo>
                <a:lnTo>
                  <a:pt x="242" y="3397"/>
                </a:lnTo>
                <a:cubicBezTo>
                  <a:pt x="245" y="3404"/>
                  <a:pt x="244" y="3413"/>
                  <a:pt x="235" y="3413"/>
                </a:cubicBezTo>
                <a:cubicBezTo>
                  <a:pt x="229" y="3413"/>
                  <a:pt x="218" y="3409"/>
                  <a:pt x="203" y="3397"/>
                </a:cubicBezTo>
                <a:cubicBezTo>
                  <a:pt x="180" y="3375"/>
                  <a:pt x="183" y="3355"/>
                  <a:pt x="194" y="3355"/>
                </a:cubicBezTo>
                <a:cubicBezTo>
                  <a:pt x="197" y="3355"/>
                  <a:pt x="200" y="3356"/>
                  <a:pt x="203" y="3358"/>
                </a:cubicBezTo>
                <a:cubicBezTo>
                  <a:pt x="214" y="3369"/>
                  <a:pt x="214" y="3369"/>
                  <a:pt x="214" y="3375"/>
                </a:cubicBezTo>
                <a:cubicBezTo>
                  <a:pt x="221" y="3378"/>
                  <a:pt x="227" y="3384"/>
                  <a:pt x="230" y="3384"/>
                </a:cubicBezTo>
                <a:cubicBezTo>
                  <a:pt x="232" y="3384"/>
                  <a:pt x="233" y="3382"/>
                  <a:pt x="231" y="3375"/>
                </a:cubicBezTo>
                <a:lnTo>
                  <a:pt x="219" y="3375"/>
                </a:lnTo>
                <a:cubicBezTo>
                  <a:pt x="208" y="3358"/>
                  <a:pt x="175" y="3319"/>
                  <a:pt x="191" y="3319"/>
                </a:cubicBezTo>
                <a:cubicBezTo>
                  <a:pt x="183" y="3314"/>
                  <a:pt x="178" y="3312"/>
                  <a:pt x="176" y="3312"/>
                </a:cubicBezTo>
                <a:lnTo>
                  <a:pt x="176" y="3312"/>
                </a:lnTo>
                <a:cubicBezTo>
                  <a:pt x="172" y="3312"/>
                  <a:pt x="174" y="3317"/>
                  <a:pt x="178" y="3324"/>
                </a:cubicBezTo>
                <a:lnTo>
                  <a:pt x="178" y="3324"/>
                </a:lnTo>
                <a:cubicBezTo>
                  <a:pt x="154" y="3288"/>
                  <a:pt x="134" y="3270"/>
                  <a:pt x="119" y="3224"/>
                </a:cubicBezTo>
                <a:cubicBezTo>
                  <a:pt x="119" y="3228"/>
                  <a:pt x="119" y="3237"/>
                  <a:pt x="116" y="3237"/>
                </a:cubicBezTo>
                <a:cubicBezTo>
                  <a:pt x="115" y="3237"/>
                  <a:pt x="114" y="3236"/>
                  <a:pt x="113" y="3235"/>
                </a:cubicBezTo>
                <a:cubicBezTo>
                  <a:pt x="91" y="3162"/>
                  <a:pt x="91" y="3207"/>
                  <a:pt x="74" y="3157"/>
                </a:cubicBezTo>
                <a:cubicBezTo>
                  <a:pt x="79" y="3123"/>
                  <a:pt x="96" y="3162"/>
                  <a:pt x="85" y="3112"/>
                </a:cubicBezTo>
                <a:cubicBezTo>
                  <a:pt x="85" y="3100"/>
                  <a:pt x="86" y="3096"/>
                  <a:pt x="88" y="3096"/>
                </a:cubicBezTo>
                <a:cubicBezTo>
                  <a:pt x="92" y="3096"/>
                  <a:pt x="98" y="3110"/>
                  <a:pt x="102" y="3117"/>
                </a:cubicBezTo>
                <a:cubicBezTo>
                  <a:pt x="85" y="3073"/>
                  <a:pt x="113" y="3028"/>
                  <a:pt x="119" y="3005"/>
                </a:cubicBezTo>
                <a:lnTo>
                  <a:pt x="119" y="3028"/>
                </a:lnTo>
                <a:cubicBezTo>
                  <a:pt x="119" y="3017"/>
                  <a:pt x="119" y="3000"/>
                  <a:pt x="124" y="2989"/>
                </a:cubicBezTo>
                <a:lnTo>
                  <a:pt x="124" y="2989"/>
                </a:lnTo>
                <a:lnTo>
                  <a:pt x="107" y="3000"/>
                </a:lnTo>
                <a:cubicBezTo>
                  <a:pt x="113" y="2989"/>
                  <a:pt x="119" y="2977"/>
                  <a:pt x="119" y="2977"/>
                </a:cubicBezTo>
                <a:cubicBezTo>
                  <a:pt x="119" y="2961"/>
                  <a:pt x="102" y="2983"/>
                  <a:pt x="96" y="2949"/>
                </a:cubicBezTo>
                <a:cubicBezTo>
                  <a:pt x="107" y="2933"/>
                  <a:pt x="107" y="2888"/>
                  <a:pt x="124" y="2882"/>
                </a:cubicBezTo>
                <a:lnTo>
                  <a:pt x="124" y="2882"/>
                </a:lnTo>
                <a:cubicBezTo>
                  <a:pt x="115" y="2909"/>
                  <a:pt x="116" y="2914"/>
                  <a:pt x="120" y="2914"/>
                </a:cubicBezTo>
                <a:cubicBezTo>
                  <a:pt x="122" y="2914"/>
                  <a:pt x="126" y="2912"/>
                  <a:pt x="128" y="2912"/>
                </a:cubicBezTo>
                <a:cubicBezTo>
                  <a:pt x="129" y="2912"/>
                  <a:pt x="130" y="2913"/>
                  <a:pt x="131" y="2914"/>
                </a:cubicBezTo>
                <a:lnTo>
                  <a:pt x="131" y="2914"/>
                </a:lnTo>
                <a:cubicBezTo>
                  <a:pt x="132" y="2909"/>
                  <a:pt x="133" y="2903"/>
                  <a:pt x="135" y="2899"/>
                </a:cubicBezTo>
                <a:cubicBezTo>
                  <a:pt x="137" y="2897"/>
                  <a:pt x="138" y="2897"/>
                  <a:pt x="139" y="2897"/>
                </a:cubicBezTo>
                <a:cubicBezTo>
                  <a:pt x="141" y="2897"/>
                  <a:pt x="141" y="2901"/>
                  <a:pt x="141" y="2905"/>
                </a:cubicBezTo>
                <a:cubicBezTo>
                  <a:pt x="169" y="2849"/>
                  <a:pt x="130" y="2871"/>
                  <a:pt x="152" y="2804"/>
                </a:cubicBezTo>
                <a:lnTo>
                  <a:pt x="152" y="2804"/>
                </a:lnTo>
                <a:cubicBezTo>
                  <a:pt x="153" y="2806"/>
                  <a:pt x="155" y="2808"/>
                  <a:pt x="157" y="2808"/>
                </a:cubicBezTo>
                <a:cubicBezTo>
                  <a:pt x="162" y="2808"/>
                  <a:pt x="169" y="2796"/>
                  <a:pt x="169" y="2787"/>
                </a:cubicBezTo>
                <a:lnTo>
                  <a:pt x="169" y="2787"/>
                </a:lnTo>
                <a:cubicBezTo>
                  <a:pt x="167" y="2794"/>
                  <a:pt x="165" y="2798"/>
                  <a:pt x="162" y="2798"/>
                </a:cubicBezTo>
                <a:cubicBezTo>
                  <a:pt x="158" y="2798"/>
                  <a:pt x="154" y="2785"/>
                  <a:pt x="158" y="2770"/>
                </a:cubicBezTo>
                <a:cubicBezTo>
                  <a:pt x="173" y="2729"/>
                  <a:pt x="165" y="2721"/>
                  <a:pt x="168" y="2703"/>
                </a:cubicBezTo>
                <a:lnTo>
                  <a:pt x="168" y="2703"/>
                </a:lnTo>
                <a:lnTo>
                  <a:pt x="163" y="2725"/>
                </a:lnTo>
                <a:cubicBezTo>
                  <a:pt x="158" y="2714"/>
                  <a:pt x="163" y="2692"/>
                  <a:pt x="169" y="2664"/>
                </a:cubicBezTo>
                <a:lnTo>
                  <a:pt x="169" y="2664"/>
                </a:lnTo>
                <a:cubicBezTo>
                  <a:pt x="169" y="2664"/>
                  <a:pt x="169" y="2664"/>
                  <a:pt x="169" y="2664"/>
                </a:cubicBezTo>
                <a:lnTo>
                  <a:pt x="169" y="2664"/>
                </a:lnTo>
                <a:cubicBezTo>
                  <a:pt x="176" y="2633"/>
                  <a:pt x="208" y="2606"/>
                  <a:pt x="208" y="2563"/>
                </a:cubicBezTo>
                <a:cubicBezTo>
                  <a:pt x="212" y="2557"/>
                  <a:pt x="215" y="2556"/>
                  <a:pt x="218" y="2556"/>
                </a:cubicBezTo>
                <a:cubicBezTo>
                  <a:pt x="220" y="2556"/>
                  <a:pt x="222" y="2557"/>
                  <a:pt x="225" y="2557"/>
                </a:cubicBezTo>
                <a:cubicBezTo>
                  <a:pt x="228" y="2557"/>
                  <a:pt x="232" y="2555"/>
                  <a:pt x="236" y="2546"/>
                </a:cubicBezTo>
                <a:cubicBezTo>
                  <a:pt x="236" y="2496"/>
                  <a:pt x="259" y="2496"/>
                  <a:pt x="270" y="2440"/>
                </a:cubicBezTo>
                <a:lnTo>
                  <a:pt x="270" y="2440"/>
                </a:lnTo>
                <a:cubicBezTo>
                  <a:pt x="263" y="2446"/>
                  <a:pt x="259" y="2450"/>
                  <a:pt x="257" y="2450"/>
                </a:cubicBezTo>
                <a:cubicBezTo>
                  <a:pt x="253" y="2450"/>
                  <a:pt x="253" y="2441"/>
                  <a:pt x="253" y="2417"/>
                </a:cubicBezTo>
                <a:lnTo>
                  <a:pt x="236" y="2507"/>
                </a:lnTo>
                <a:lnTo>
                  <a:pt x="236" y="2445"/>
                </a:lnTo>
                <a:cubicBezTo>
                  <a:pt x="231" y="2473"/>
                  <a:pt x="231" y="2501"/>
                  <a:pt x="219" y="2518"/>
                </a:cubicBezTo>
                <a:cubicBezTo>
                  <a:pt x="219" y="2502"/>
                  <a:pt x="221" y="2497"/>
                  <a:pt x="219" y="2497"/>
                </a:cubicBezTo>
                <a:lnTo>
                  <a:pt x="219" y="2497"/>
                </a:lnTo>
                <a:cubicBezTo>
                  <a:pt x="218" y="2497"/>
                  <a:pt x="215" y="2499"/>
                  <a:pt x="208" y="2501"/>
                </a:cubicBezTo>
                <a:cubicBezTo>
                  <a:pt x="236" y="2473"/>
                  <a:pt x="219" y="2429"/>
                  <a:pt x="242" y="2389"/>
                </a:cubicBezTo>
                <a:lnTo>
                  <a:pt x="270" y="2401"/>
                </a:lnTo>
                <a:cubicBezTo>
                  <a:pt x="296" y="2343"/>
                  <a:pt x="288" y="2290"/>
                  <a:pt x="314" y="2220"/>
                </a:cubicBezTo>
                <a:lnTo>
                  <a:pt x="314" y="2220"/>
                </a:lnTo>
                <a:lnTo>
                  <a:pt x="309" y="2233"/>
                </a:lnTo>
                <a:cubicBezTo>
                  <a:pt x="298" y="2216"/>
                  <a:pt x="320" y="2177"/>
                  <a:pt x="326" y="2154"/>
                </a:cubicBezTo>
                <a:cubicBezTo>
                  <a:pt x="331" y="2154"/>
                  <a:pt x="337" y="2143"/>
                  <a:pt x="348" y="2132"/>
                </a:cubicBezTo>
                <a:cubicBezTo>
                  <a:pt x="343" y="2132"/>
                  <a:pt x="365" y="2070"/>
                  <a:pt x="348" y="2059"/>
                </a:cubicBezTo>
                <a:lnTo>
                  <a:pt x="371" y="2025"/>
                </a:lnTo>
                <a:cubicBezTo>
                  <a:pt x="399" y="1964"/>
                  <a:pt x="371" y="1947"/>
                  <a:pt x="387" y="1885"/>
                </a:cubicBezTo>
                <a:lnTo>
                  <a:pt x="387" y="1885"/>
                </a:lnTo>
                <a:cubicBezTo>
                  <a:pt x="393" y="1902"/>
                  <a:pt x="410" y="1880"/>
                  <a:pt x="404" y="1919"/>
                </a:cubicBezTo>
                <a:cubicBezTo>
                  <a:pt x="410" y="1902"/>
                  <a:pt x="415" y="1880"/>
                  <a:pt x="410" y="1880"/>
                </a:cubicBezTo>
                <a:cubicBezTo>
                  <a:pt x="421" y="1869"/>
                  <a:pt x="415" y="1818"/>
                  <a:pt x="427" y="1801"/>
                </a:cubicBezTo>
                <a:cubicBezTo>
                  <a:pt x="427" y="1790"/>
                  <a:pt x="421" y="1785"/>
                  <a:pt x="427" y="1762"/>
                </a:cubicBezTo>
                <a:lnTo>
                  <a:pt x="432" y="1762"/>
                </a:lnTo>
                <a:cubicBezTo>
                  <a:pt x="428" y="1762"/>
                  <a:pt x="434" y="1738"/>
                  <a:pt x="429" y="1738"/>
                </a:cubicBezTo>
                <a:lnTo>
                  <a:pt x="429" y="1738"/>
                </a:lnTo>
                <a:cubicBezTo>
                  <a:pt x="427" y="1738"/>
                  <a:pt x="425" y="1740"/>
                  <a:pt x="421" y="1745"/>
                </a:cubicBezTo>
                <a:cubicBezTo>
                  <a:pt x="466" y="1684"/>
                  <a:pt x="471" y="1560"/>
                  <a:pt x="511" y="1510"/>
                </a:cubicBezTo>
                <a:cubicBezTo>
                  <a:pt x="522" y="1465"/>
                  <a:pt x="533" y="1409"/>
                  <a:pt x="544" y="1364"/>
                </a:cubicBezTo>
                <a:cubicBezTo>
                  <a:pt x="546" y="1366"/>
                  <a:pt x="547" y="1367"/>
                  <a:pt x="548" y="1368"/>
                </a:cubicBezTo>
                <a:lnTo>
                  <a:pt x="548" y="1368"/>
                </a:lnTo>
                <a:cubicBezTo>
                  <a:pt x="569" y="1321"/>
                  <a:pt x="534" y="1328"/>
                  <a:pt x="561" y="1269"/>
                </a:cubicBezTo>
                <a:cubicBezTo>
                  <a:pt x="565" y="1264"/>
                  <a:pt x="567" y="1262"/>
                  <a:pt x="569" y="1262"/>
                </a:cubicBezTo>
                <a:lnTo>
                  <a:pt x="569" y="1262"/>
                </a:lnTo>
                <a:cubicBezTo>
                  <a:pt x="574" y="1262"/>
                  <a:pt x="563" y="1291"/>
                  <a:pt x="564" y="1291"/>
                </a:cubicBezTo>
                <a:cubicBezTo>
                  <a:pt x="564" y="1291"/>
                  <a:pt x="565" y="1289"/>
                  <a:pt x="567" y="1286"/>
                </a:cubicBezTo>
                <a:cubicBezTo>
                  <a:pt x="600" y="1286"/>
                  <a:pt x="589" y="1208"/>
                  <a:pt x="617" y="1168"/>
                </a:cubicBezTo>
                <a:lnTo>
                  <a:pt x="617" y="1180"/>
                </a:lnTo>
                <a:cubicBezTo>
                  <a:pt x="634" y="1146"/>
                  <a:pt x="628" y="1096"/>
                  <a:pt x="645" y="1040"/>
                </a:cubicBezTo>
                <a:cubicBezTo>
                  <a:pt x="645" y="1040"/>
                  <a:pt x="645" y="1042"/>
                  <a:pt x="647" y="1042"/>
                </a:cubicBezTo>
                <a:cubicBezTo>
                  <a:pt x="647" y="1042"/>
                  <a:pt x="649" y="1042"/>
                  <a:pt x="651" y="1040"/>
                </a:cubicBezTo>
                <a:cubicBezTo>
                  <a:pt x="645" y="1000"/>
                  <a:pt x="662" y="928"/>
                  <a:pt x="673" y="872"/>
                </a:cubicBezTo>
                <a:cubicBezTo>
                  <a:pt x="677" y="889"/>
                  <a:pt x="675" y="896"/>
                  <a:pt x="679" y="896"/>
                </a:cubicBezTo>
                <a:cubicBezTo>
                  <a:pt x="680" y="896"/>
                  <a:pt x="682" y="895"/>
                  <a:pt x="684" y="894"/>
                </a:cubicBezTo>
                <a:cubicBezTo>
                  <a:pt x="690" y="866"/>
                  <a:pt x="667" y="894"/>
                  <a:pt x="679" y="844"/>
                </a:cubicBezTo>
                <a:cubicBezTo>
                  <a:pt x="690" y="832"/>
                  <a:pt x="701" y="799"/>
                  <a:pt x="718" y="799"/>
                </a:cubicBezTo>
                <a:lnTo>
                  <a:pt x="718" y="799"/>
                </a:lnTo>
                <a:lnTo>
                  <a:pt x="701" y="844"/>
                </a:lnTo>
                <a:cubicBezTo>
                  <a:pt x="729" y="827"/>
                  <a:pt x="718" y="788"/>
                  <a:pt x="729" y="760"/>
                </a:cubicBezTo>
                <a:lnTo>
                  <a:pt x="735" y="765"/>
                </a:lnTo>
                <a:cubicBezTo>
                  <a:pt x="751" y="698"/>
                  <a:pt x="735" y="692"/>
                  <a:pt x="757" y="620"/>
                </a:cubicBezTo>
                <a:lnTo>
                  <a:pt x="757" y="620"/>
                </a:lnTo>
                <a:lnTo>
                  <a:pt x="751" y="625"/>
                </a:lnTo>
                <a:cubicBezTo>
                  <a:pt x="746" y="580"/>
                  <a:pt x="768" y="597"/>
                  <a:pt x="768" y="552"/>
                </a:cubicBezTo>
                <a:lnTo>
                  <a:pt x="791" y="547"/>
                </a:lnTo>
                <a:cubicBezTo>
                  <a:pt x="796" y="519"/>
                  <a:pt x="807" y="452"/>
                  <a:pt x="824" y="401"/>
                </a:cubicBezTo>
                <a:lnTo>
                  <a:pt x="824" y="401"/>
                </a:lnTo>
                <a:cubicBezTo>
                  <a:pt x="824" y="435"/>
                  <a:pt x="807" y="491"/>
                  <a:pt x="807" y="524"/>
                </a:cubicBezTo>
                <a:cubicBezTo>
                  <a:pt x="813" y="502"/>
                  <a:pt x="835" y="440"/>
                  <a:pt x="835" y="424"/>
                </a:cubicBezTo>
                <a:lnTo>
                  <a:pt x="835" y="424"/>
                </a:lnTo>
                <a:cubicBezTo>
                  <a:pt x="830" y="435"/>
                  <a:pt x="830" y="452"/>
                  <a:pt x="824" y="457"/>
                </a:cubicBezTo>
                <a:cubicBezTo>
                  <a:pt x="824" y="424"/>
                  <a:pt x="835" y="379"/>
                  <a:pt x="863" y="334"/>
                </a:cubicBezTo>
                <a:cubicBezTo>
                  <a:pt x="865" y="336"/>
                  <a:pt x="867" y="336"/>
                  <a:pt x="869" y="336"/>
                </a:cubicBezTo>
                <a:cubicBezTo>
                  <a:pt x="880" y="336"/>
                  <a:pt x="896" y="312"/>
                  <a:pt x="919" y="284"/>
                </a:cubicBezTo>
                <a:cubicBezTo>
                  <a:pt x="942" y="256"/>
                  <a:pt x="970" y="222"/>
                  <a:pt x="992" y="222"/>
                </a:cubicBezTo>
                <a:cubicBezTo>
                  <a:pt x="1048" y="149"/>
                  <a:pt x="1138" y="121"/>
                  <a:pt x="1233" y="121"/>
                </a:cubicBezTo>
                <a:cubicBezTo>
                  <a:pt x="1216" y="107"/>
                  <a:pt x="1223" y="107"/>
                  <a:pt x="1234" y="107"/>
                </a:cubicBezTo>
                <a:cubicBezTo>
                  <a:pt x="1244" y="107"/>
                  <a:pt x="1258" y="107"/>
                  <a:pt x="1255" y="93"/>
                </a:cubicBezTo>
                <a:cubicBezTo>
                  <a:pt x="1276" y="93"/>
                  <a:pt x="1284" y="93"/>
                  <a:pt x="1289" y="95"/>
                </a:cubicBezTo>
                <a:lnTo>
                  <a:pt x="1289" y="95"/>
                </a:lnTo>
                <a:cubicBezTo>
                  <a:pt x="1290" y="97"/>
                  <a:pt x="1291" y="99"/>
                  <a:pt x="1295" y="99"/>
                </a:cubicBezTo>
                <a:cubicBezTo>
                  <a:pt x="1317" y="104"/>
                  <a:pt x="1334" y="121"/>
                  <a:pt x="1356" y="132"/>
                </a:cubicBezTo>
                <a:cubicBezTo>
                  <a:pt x="1360" y="138"/>
                  <a:pt x="1359" y="140"/>
                  <a:pt x="1355" y="140"/>
                </a:cubicBezTo>
                <a:cubicBezTo>
                  <a:pt x="1350" y="140"/>
                  <a:pt x="1340" y="137"/>
                  <a:pt x="1336" y="137"/>
                </a:cubicBezTo>
                <a:cubicBezTo>
                  <a:pt x="1335" y="137"/>
                  <a:pt x="1334" y="137"/>
                  <a:pt x="1334" y="138"/>
                </a:cubicBezTo>
                <a:cubicBezTo>
                  <a:pt x="1379" y="160"/>
                  <a:pt x="1345" y="155"/>
                  <a:pt x="1367" y="177"/>
                </a:cubicBezTo>
                <a:cubicBezTo>
                  <a:pt x="1367" y="173"/>
                  <a:pt x="1370" y="172"/>
                  <a:pt x="1374" y="172"/>
                </a:cubicBezTo>
                <a:cubicBezTo>
                  <a:pt x="1382" y="172"/>
                  <a:pt x="1397" y="179"/>
                  <a:pt x="1412" y="194"/>
                </a:cubicBezTo>
                <a:cubicBezTo>
                  <a:pt x="1401" y="183"/>
                  <a:pt x="1395" y="172"/>
                  <a:pt x="1384" y="160"/>
                </a:cubicBezTo>
                <a:lnTo>
                  <a:pt x="1384" y="160"/>
                </a:lnTo>
                <a:cubicBezTo>
                  <a:pt x="1418" y="172"/>
                  <a:pt x="1429" y="188"/>
                  <a:pt x="1435" y="200"/>
                </a:cubicBezTo>
                <a:cubicBezTo>
                  <a:pt x="1440" y="216"/>
                  <a:pt x="1446" y="228"/>
                  <a:pt x="1474" y="250"/>
                </a:cubicBezTo>
                <a:lnTo>
                  <a:pt x="1451" y="239"/>
                </a:lnTo>
                <a:lnTo>
                  <a:pt x="1451" y="239"/>
                </a:lnTo>
                <a:cubicBezTo>
                  <a:pt x="1463" y="250"/>
                  <a:pt x="1485" y="278"/>
                  <a:pt x="1496" y="306"/>
                </a:cubicBezTo>
                <a:cubicBezTo>
                  <a:pt x="1513" y="334"/>
                  <a:pt x="1524" y="362"/>
                  <a:pt x="1541" y="379"/>
                </a:cubicBezTo>
                <a:cubicBezTo>
                  <a:pt x="1538" y="385"/>
                  <a:pt x="1535" y="389"/>
                  <a:pt x="1532" y="389"/>
                </a:cubicBezTo>
                <a:cubicBezTo>
                  <a:pt x="1529" y="389"/>
                  <a:pt x="1527" y="386"/>
                  <a:pt x="1524" y="379"/>
                </a:cubicBezTo>
                <a:lnTo>
                  <a:pt x="1524" y="379"/>
                </a:lnTo>
                <a:cubicBezTo>
                  <a:pt x="1541" y="463"/>
                  <a:pt x="1552" y="586"/>
                  <a:pt x="1519" y="653"/>
                </a:cubicBezTo>
                <a:lnTo>
                  <a:pt x="1513" y="648"/>
                </a:lnTo>
                <a:lnTo>
                  <a:pt x="1513" y="648"/>
                </a:lnTo>
                <a:cubicBezTo>
                  <a:pt x="1513" y="664"/>
                  <a:pt x="1519" y="681"/>
                  <a:pt x="1507" y="698"/>
                </a:cubicBezTo>
                <a:cubicBezTo>
                  <a:pt x="1507" y="698"/>
                  <a:pt x="1505" y="696"/>
                  <a:pt x="1503" y="696"/>
                </a:cubicBezTo>
                <a:cubicBezTo>
                  <a:pt x="1502" y="696"/>
                  <a:pt x="1502" y="696"/>
                  <a:pt x="1502" y="698"/>
                </a:cubicBezTo>
                <a:cubicBezTo>
                  <a:pt x="1502" y="709"/>
                  <a:pt x="1502" y="748"/>
                  <a:pt x="1491" y="771"/>
                </a:cubicBezTo>
                <a:lnTo>
                  <a:pt x="1491" y="748"/>
                </a:lnTo>
                <a:cubicBezTo>
                  <a:pt x="1457" y="838"/>
                  <a:pt x="1463" y="894"/>
                  <a:pt x="1446" y="972"/>
                </a:cubicBezTo>
                <a:cubicBezTo>
                  <a:pt x="1445" y="972"/>
                  <a:pt x="1445" y="972"/>
                  <a:pt x="1444" y="972"/>
                </a:cubicBezTo>
                <a:cubicBezTo>
                  <a:pt x="1427" y="972"/>
                  <a:pt x="1401" y="1046"/>
                  <a:pt x="1390" y="1079"/>
                </a:cubicBezTo>
                <a:lnTo>
                  <a:pt x="1384" y="1073"/>
                </a:lnTo>
                <a:cubicBezTo>
                  <a:pt x="1356" y="1185"/>
                  <a:pt x="1356" y="1264"/>
                  <a:pt x="1334" y="1370"/>
                </a:cubicBezTo>
                <a:cubicBezTo>
                  <a:pt x="1295" y="1426"/>
                  <a:pt x="1267" y="1577"/>
                  <a:pt x="1227" y="1673"/>
                </a:cubicBezTo>
                <a:cubicBezTo>
                  <a:pt x="1230" y="1668"/>
                  <a:pt x="1233" y="1667"/>
                  <a:pt x="1235" y="1667"/>
                </a:cubicBezTo>
                <a:cubicBezTo>
                  <a:pt x="1241" y="1667"/>
                  <a:pt x="1243" y="1682"/>
                  <a:pt x="1239" y="1695"/>
                </a:cubicBezTo>
                <a:cubicBezTo>
                  <a:pt x="1229" y="1715"/>
                  <a:pt x="1237" y="1758"/>
                  <a:pt x="1222" y="1758"/>
                </a:cubicBezTo>
                <a:cubicBezTo>
                  <a:pt x="1220" y="1758"/>
                  <a:pt x="1218" y="1758"/>
                  <a:pt x="1216" y="1757"/>
                </a:cubicBezTo>
                <a:lnTo>
                  <a:pt x="1222" y="1751"/>
                </a:lnTo>
                <a:lnTo>
                  <a:pt x="1222" y="1751"/>
                </a:lnTo>
                <a:cubicBezTo>
                  <a:pt x="1199" y="1762"/>
                  <a:pt x="1188" y="1813"/>
                  <a:pt x="1177" y="1846"/>
                </a:cubicBezTo>
                <a:lnTo>
                  <a:pt x="1199" y="1863"/>
                </a:lnTo>
                <a:cubicBezTo>
                  <a:pt x="1138" y="1953"/>
                  <a:pt x="1138" y="2121"/>
                  <a:pt x="1093" y="2165"/>
                </a:cubicBezTo>
                <a:cubicBezTo>
                  <a:pt x="1087" y="2193"/>
                  <a:pt x="1082" y="2221"/>
                  <a:pt x="1082" y="2244"/>
                </a:cubicBezTo>
                <a:lnTo>
                  <a:pt x="1071" y="2244"/>
                </a:lnTo>
                <a:cubicBezTo>
                  <a:pt x="1043" y="2305"/>
                  <a:pt x="1031" y="2339"/>
                  <a:pt x="1009" y="2417"/>
                </a:cubicBezTo>
                <a:lnTo>
                  <a:pt x="1009" y="2401"/>
                </a:lnTo>
                <a:lnTo>
                  <a:pt x="1009" y="2401"/>
                </a:lnTo>
                <a:cubicBezTo>
                  <a:pt x="992" y="2445"/>
                  <a:pt x="1026" y="2468"/>
                  <a:pt x="1015" y="2513"/>
                </a:cubicBezTo>
                <a:lnTo>
                  <a:pt x="992" y="2518"/>
                </a:lnTo>
                <a:cubicBezTo>
                  <a:pt x="964" y="2597"/>
                  <a:pt x="925" y="2669"/>
                  <a:pt x="914" y="2753"/>
                </a:cubicBezTo>
                <a:cubicBezTo>
                  <a:pt x="914" y="2753"/>
                  <a:pt x="909" y="2749"/>
                  <a:pt x="913" y="2740"/>
                </a:cubicBezTo>
                <a:lnTo>
                  <a:pt x="913" y="2740"/>
                </a:lnTo>
                <a:cubicBezTo>
                  <a:pt x="896" y="2779"/>
                  <a:pt x="857" y="2867"/>
                  <a:pt x="877" y="2871"/>
                </a:cubicBezTo>
                <a:lnTo>
                  <a:pt x="877" y="2871"/>
                </a:lnTo>
                <a:cubicBezTo>
                  <a:pt x="862" y="2877"/>
                  <a:pt x="852" y="2953"/>
                  <a:pt x="847" y="2994"/>
                </a:cubicBezTo>
                <a:lnTo>
                  <a:pt x="835" y="2983"/>
                </a:lnTo>
                <a:lnTo>
                  <a:pt x="835" y="2983"/>
                </a:lnTo>
                <a:cubicBezTo>
                  <a:pt x="841" y="3022"/>
                  <a:pt x="847" y="3028"/>
                  <a:pt x="830" y="3073"/>
                </a:cubicBezTo>
                <a:cubicBezTo>
                  <a:pt x="826" y="3077"/>
                  <a:pt x="822" y="3079"/>
                  <a:pt x="820" y="3079"/>
                </a:cubicBezTo>
                <a:cubicBezTo>
                  <a:pt x="817" y="3079"/>
                  <a:pt x="817" y="3074"/>
                  <a:pt x="824" y="3067"/>
                </a:cubicBezTo>
                <a:lnTo>
                  <a:pt x="824" y="3067"/>
                </a:lnTo>
                <a:cubicBezTo>
                  <a:pt x="796" y="3095"/>
                  <a:pt x="819" y="3101"/>
                  <a:pt x="785" y="3129"/>
                </a:cubicBezTo>
                <a:cubicBezTo>
                  <a:pt x="785" y="3123"/>
                  <a:pt x="791" y="3117"/>
                  <a:pt x="791" y="3112"/>
                </a:cubicBezTo>
                <a:lnTo>
                  <a:pt x="791" y="3112"/>
                </a:lnTo>
                <a:cubicBezTo>
                  <a:pt x="763" y="3134"/>
                  <a:pt x="768" y="3134"/>
                  <a:pt x="757" y="3151"/>
                </a:cubicBezTo>
                <a:cubicBezTo>
                  <a:pt x="745" y="3160"/>
                  <a:pt x="724" y="3164"/>
                  <a:pt x="707" y="3164"/>
                </a:cubicBezTo>
                <a:cubicBezTo>
                  <a:pt x="693" y="3164"/>
                  <a:pt x="681" y="3162"/>
                  <a:pt x="679" y="3157"/>
                </a:cubicBezTo>
                <a:cubicBezTo>
                  <a:pt x="674" y="3161"/>
                  <a:pt x="659" y="3169"/>
                  <a:pt x="641" y="3169"/>
                </a:cubicBezTo>
                <a:cubicBezTo>
                  <a:pt x="637" y="3169"/>
                  <a:pt x="632" y="3169"/>
                  <a:pt x="628" y="3168"/>
                </a:cubicBezTo>
                <a:cubicBezTo>
                  <a:pt x="628" y="3168"/>
                  <a:pt x="634" y="3162"/>
                  <a:pt x="639" y="3162"/>
                </a:cubicBezTo>
                <a:cubicBezTo>
                  <a:pt x="578" y="3151"/>
                  <a:pt x="539" y="3162"/>
                  <a:pt x="499" y="3129"/>
                </a:cubicBezTo>
                <a:cubicBezTo>
                  <a:pt x="499" y="3129"/>
                  <a:pt x="499" y="3123"/>
                  <a:pt x="499" y="3123"/>
                </a:cubicBezTo>
                <a:cubicBezTo>
                  <a:pt x="539" y="3143"/>
                  <a:pt x="574" y="3149"/>
                  <a:pt x="578" y="3151"/>
                </a:cubicBezTo>
                <a:lnTo>
                  <a:pt x="578" y="3151"/>
                </a:lnTo>
                <a:cubicBezTo>
                  <a:pt x="583" y="3140"/>
                  <a:pt x="544" y="3129"/>
                  <a:pt x="578" y="3117"/>
                </a:cubicBezTo>
                <a:lnTo>
                  <a:pt x="578" y="3117"/>
                </a:lnTo>
                <a:cubicBezTo>
                  <a:pt x="571" y="3119"/>
                  <a:pt x="564" y="3119"/>
                  <a:pt x="555" y="3119"/>
                </a:cubicBezTo>
                <a:cubicBezTo>
                  <a:pt x="524" y="3119"/>
                  <a:pt x="482" y="3111"/>
                  <a:pt x="460" y="3089"/>
                </a:cubicBezTo>
                <a:cubicBezTo>
                  <a:pt x="460" y="3089"/>
                  <a:pt x="455" y="3089"/>
                  <a:pt x="455" y="3084"/>
                </a:cubicBezTo>
                <a:lnTo>
                  <a:pt x="460" y="3084"/>
                </a:lnTo>
                <a:cubicBezTo>
                  <a:pt x="455" y="3084"/>
                  <a:pt x="449" y="3078"/>
                  <a:pt x="443" y="3073"/>
                </a:cubicBezTo>
                <a:cubicBezTo>
                  <a:pt x="438" y="3067"/>
                  <a:pt x="432" y="3056"/>
                  <a:pt x="427" y="3050"/>
                </a:cubicBezTo>
                <a:cubicBezTo>
                  <a:pt x="432" y="3045"/>
                  <a:pt x="415" y="3017"/>
                  <a:pt x="415" y="3000"/>
                </a:cubicBezTo>
                <a:cubicBezTo>
                  <a:pt x="414" y="3000"/>
                  <a:pt x="412" y="3001"/>
                  <a:pt x="411" y="3001"/>
                </a:cubicBezTo>
                <a:cubicBezTo>
                  <a:pt x="403" y="3001"/>
                  <a:pt x="400" y="2993"/>
                  <a:pt x="398" y="2993"/>
                </a:cubicBezTo>
                <a:cubicBezTo>
                  <a:pt x="396" y="2993"/>
                  <a:pt x="395" y="2995"/>
                  <a:pt x="393" y="3004"/>
                </a:cubicBezTo>
                <a:lnTo>
                  <a:pt x="393" y="3004"/>
                </a:lnTo>
                <a:cubicBezTo>
                  <a:pt x="393" y="3004"/>
                  <a:pt x="393" y="3003"/>
                  <a:pt x="393" y="3003"/>
                </a:cubicBezTo>
                <a:cubicBezTo>
                  <a:pt x="393" y="3003"/>
                  <a:pt x="393" y="3004"/>
                  <a:pt x="393" y="3005"/>
                </a:cubicBezTo>
                <a:cubicBezTo>
                  <a:pt x="393" y="3005"/>
                  <a:pt x="393" y="3004"/>
                  <a:pt x="393" y="3004"/>
                </a:cubicBezTo>
                <a:lnTo>
                  <a:pt x="393" y="3004"/>
                </a:lnTo>
                <a:cubicBezTo>
                  <a:pt x="394" y="3006"/>
                  <a:pt x="395" y="3012"/>
                  <a:pt x="399" y="3022"/>
                </a:cubicBezTo>
                <a:cubicBezTo>
                  <a:pt x="399" y="3022"/>
                  <a:pt x="399" y="3028"/>
                  <a:pt x="399" y="3028"/>
                </a:cubicBezTo>
                <a:cubicBezTo>
                  <a:pt x="404" y="3039"/>
                  <a:pt x="410" y="3050"/>
                  <a:pt x="421" y="3061"/>
                </a:cubicBezTo>
                <a:cubicBezTo>
                  <a:pt x="410" y="3056"/>
                  <a:pt x="393" y="3045"/>
                  <a:pt x="393" y="3022"/>
                </a:cubicBezTo>
                <a:cubicBezTo>
                  <a:pt x="382" y="3017"/>
                  <a:pt x="371" y="3005"/>
                  <a:pt x="365" y="3000"/>
                </a:cubicBezTo>
                <a:cubicBezTo>
                  <a:pt x="382" y="2966"/>
                  <a:pt x="399" y="2916"/>
                  <a:pt x="410" y="2910"/>
                </a:cubicBezTo>
                <a:cubicBezTo>
                  <a:pt x="415" y="2849"/>
                  <a:pt x="449" y="2759"/>
                  <a:pt x="438" y="2709"/>
                </a:cubicBezTo>
                <a:cubicBezTo>
                  <a:pt x="438" y="2686"/>
                  <a:pt x="449" y="2686"/>
                  <a:pt x="455" y="2681"/>
                </a:cubicBezTo>
                <a:lnTo>
                  <a:pt x="455" y="2681"/>
                </a:lnTo>
                <a:cubicBezTo>
                  <a:pt x="455" y="2692"/>
                  <a:pt x="449" y="2709"/>
                  <a:pt x="455" y="2714"/>
                </a:cubicBezTo>
                <a:cubicBezTo>
                  <a:pt x="460" y="2675"/>
                  <a:pt x="483" y="2597"/>
                  <a:pt x="471" y="2585"/>
                </a:cubicBezTo>
                <a:cubicBezTo>
                  <a:pt x="477" y="2574"/>
                  <a:pt x="480" y="2571"/>
                  <a:pt x="482" y="2571"/>
                </a:cubicBezTo>
                <a:cubicBezTo>
                  <a:pt x="485" y="2571"/>
                  <a:pt x="484" y="2580"/>
                  <a:pt x="485" y="2580"/>
                </a:cubicBezTo>
                <a:cubicBezTo>
                  <a:pt x="486" y="2580"/>
                  <a:pt x="488" y="2574"/>
                  <a:pt x="494" y="2552"/>
                </a:cubicBezTo>
                <a:lnTo>
                  <a:pt x="499" y="2563"/>
                </a:lnTo>
                <a:cubicBezTo>
                  <a:pt x="567" y="2440"/>
                  <a:pt x="522" y="2333"/>
                  <a:pt x="600" y="2205"/>
                </a:cubicBezTo>
                <a:lnTo>
                  <a:pt x="600" y="2205"/>
                </a:lnTo>
                <a:cubicBezTo>
                  <a:pt x="595" y="2210"/>
                  <a:pt x="595" y="2216"/>
                  <a:pt x="589" y="2216"/>
                </a:cubicBezTo>
                <a:cubicBezTo>
                  <a:pt x="656" y="2059"/>
                  <a:pt x="684" y="1874"/>
                  <a:pt x="757" y="1717"/>
                </a:cubicBezTo>
                <a:cubicBezTo>
                  <a:pt x="774" y="1673"/>
                  <a:pt x="768" y="1667"/>
                  <a:pt x="768" y="1639"/>
                </a:cubicBezTo>
                <a:lnTo>
                  <a:pt x="785" y="1628"/>
                </a:lnTo>
                <a:lnTo>
                  <a:pt x="785" y="1577"/>
                </a:lnTo>
                <a:cubicBezTo>
                  <a:pt x="796" y="1504"/>
                  <a:pt x="852" y="1471"/>
                  <a:pt x="858" y="1376"/>
                </a:cubicBezTo>
                <a:lnTo>
                  <a:pt x="858" y="1376"/>
                </a:lnTo>
                <a:lnTo>
                  <a:pt x="847" y="1387"/>
                </a:lnTo>
                <a:cubicBezTo>
                  <a:pt x="857" y="1355"/>
                  <a:pt x="873" y="1291"/>
                  <a:pt x="879" y="1291"/>
                </a:cubicBezTo>
                <a:cubicBezTo>
                  <a:pt x="880" y="1291"/>
                  <a:pt x="880" y="1291"/>
                  <a:pt x="880" y="1292"/>
                </a:cubicBezTo>
                <a:cubicBezTo>
                  <a:pt x="880" y="1292"/>
                  <a:pt x="875" y="1280"/>
                  <a:pt x="886" y="1269"/>
                </a:cubicBezTo>
                <a:lnTo>
                  <a:pt x="891" y="1269"/>
                </a:lnTo>
                <a:lnTo>
                  <a:pt x="903" y="1191"/>
                </a:lnTo>
                <a:cubicBezTo>
                  <a:pt x="911" y="1170"/>
                  <a:pt x="917" y="1167"/>
                  <a:pt x="922" y="1167"/>
                </a:cubicBezTo>
                <a:cubicBezTo>
                  <a:pt x="925" y="1167"/>
                  <a:pt x="928" y="1168"/>
                  <a:pt x="930" y="1168"/>
                </a:cubicBezTo>
                <a:cubicBezTo>
                  <a:pt x="937" y="1168"/>
                  <a:pt x="946" y="1163"/>
                  <a:pt x="959" y="1124"/>
                </a:cubicBezTo>
                <a:cubicBezTo>
                  <a:pt x="964" y="1091"/>
                  <a:pt x="964" y="1034"/>
                  <a:pt x="954" y="1034"/>
                </a:cubicBezTo>
                <a:cubicBezTo>
                  <a:pt x="954" y="1034"/>
                  <a:pt x="954" y="1034"/>
                  <a:pt x="953" y="1034"/>
                </a:cubicBezTo>
                <a:cubicBezTo>
                  <a:pt x="953" y="1051"/>
                  <a:pt x="942" y="1068"/>
                  <a:pt x="936" y="1068"/>
                </a:cubicBezTo>
                <a:lnTo>
                  <a:pt x="942" y="1034"/>
                </a:lnTo>
                <a:cubicBezTo>
                  <a:pt x="931" y="1028"/>
                  <a:pt x="922" y="1019"/>
                  <a:pt x="912" y="1019"/>
                </a:cubicBezTo>
                <a:cubicBezTo>
                  <a:pt x="901" y="1019"/>
                  <a:pt x="889" y="1028"/>
                  <a:pt x="869" y="1062"/>
                </a:cubicBezTo>
                <a:lnTo>
                  <a:pt x="863" y="1118"/>
                </a:lnTo>
                <a:lnTo>
                  <a:pt x="852" y="1129"/>
                </a:lnTo>
                <a:lnTo>
                  <a:pt x="863" y="1090"/>
                </a:lnTo>
                <a:lnTo>
                  <a:pt x="863" y="1090"/>
                </a:lnTo>
                <a:cubicBezTo>
                  <a:pt x="847" y="1107"/>
                  <a:pt x="852" y="1124"/>
                  <a:pt x="852" y="1146"/>
                </a:cubicBezTo>
                <a:cubicBezTo>
                  <a:pt x="847" y="1146"/>
                  <a:pt x="835" y="1152"/>
                  <a:pt x="835" y="1163"/>
                </a:cubicBezTo>
                <a:lnTo>
                  <a:pt x="835" y="1219"/>
                </a:lnTo>
                <a:cubicBezTo>
                  <a:pt x="832" y="1219"/>
                  <a:pt x="831" y="1208"/>
                  <a:pt x="826" y="1208"/>
                </a:cubicBezTo>
                <a:cubicBezTo>
                  <a:pt x="823" y="1208"/>
                  <a:pt x="819" y="1212"/>
                  <a:pt x="813" y="1224"/>
                </a:cubicBezTo>
                <a:cubicBezTo>
                  <a:pt x="813" y="1230"/>
                  <a:pt x="815" y="1232"/>
                  <a:pt x="817" y="1232"/>
                </a:cubicBezTo>
                <a:cubicBezTo>
                  <a:pt x="821" y="1232"/>
                  <a:pt x="826" y="1228"/>
                  <a:pt x="829" y="1228"/>
                </a:cubicBezTo>
                <a:cubicBezTo>
                  <a:pt x="833" y="1228"/>
                  <a:pt x="834" y="1232"/>
                  <a:pt x="830" y="1247"/>
                </a:cubicBezTo>
                <a:cubicBezTo>
                  <a:pt x="813" y="1269"/>
                  <a:pt x="807" y="1258"/>
                  <a:pt x="807" y="1286"/>
                </a:cubicBezTo>
                <a:cubicBezTo>
                  <a:pt x="806" y="1287"/>
                  <a:pt x="805" y="1288"/>
                  <a:pt x="804" y="1288"/>
                </a:cubicBezTo>
                <a:cubicBezTo>
                  <a:pt x="802" y="1288"/>
                  <a:pt x="802" y="1282"/>
                  <a:pt x="802" y="1269"/>
                </a:cubicBezTo>
                <a:cubicBezTo>
                  <a:pt x="802" y="1297"/>
                  <a:pt x="785" y="1336"/>
                  <a:pt x="791" y="1353"/>
                </a:cubicBezTo>
                <a:cubicBezTo>
                  <a:pt x="775" y="1374"/>
                  <a:pt x="769" y="1433"/>
                  <a:pt x="755" y="1433"/>
                </a:cubicBezTo>
                <a:cubicBezTo>
                  <a:pt x="754" y="1433"/>
                  <a:pt x="753" y="1433"/>
                  <a:pt x="751" y="1432"/>
                </a:cubicBezTo>
                <a:cubicBezTo>
                  <a:pt x="751" y="1443"/>
                  <a:pt x="751" y="1482"/>
                  <a:pt x="746" y="1504"/>
                </a:cubicBezTo>
                <a:cubicBezTo>
                  <a:pt x="744" y="1496"/>
                  <a:pt x="742" y="1493"/>
                  <a:pt x="740" y="1493"/>
                </a:cubicBezTo>
                <a:cubicBezTo>
                  <a:pt x="730" y="1493"/>
                  <a:pt x="716" y="1573"/>
                  <a:pt x="699" y="1573"/>
                </a:cubicBezTo>
                <a:cubicBezTo>
                  <a:pt x="698" y="1573"/>
                  <a:pt x="697" y="1573"/>
                  <a:pt x="695" y="1572"/>
                </a:cubicBezTo>
                <a:lnTo>
                  <a:pt x="695" y="1572"/>
                </a:lnTo>
                <a:cubicBezTo>
                  <a:pt x="707" y="1611"/>
                  <a:pt x="667" y="1684"/>
                  <a:pt x="662" y="1745"/>
                </a:cubicBezTo>
                <a:cubicBezTo>
                  <a:pt x="662" y="1740"/>
                  <a:pt x="662" y="1734"/>
                  <a:pt x="662" y="1729"/>
                </a:cubicBezTo>
                <a:cubicBezTo>
                  <a:pt x="651" y="1762"/>
                  <a:pt x="645" y="1768"/>
                  <a:pt x="634" y="1785"/>
                </a:cubicBezTo>
                <a:cubicBezTo>
                  <a:pt x="651" y="1796"/>
                  <a:pt x="639" y="1846"/>
                  <a:pt x="639" y="1874"/>
                </a:cubicBezTo>
                <a:cubicBezTo>
                  <a:pt x="633" y="1881"/>
                  <a:pt x="629" y="1884"/>
                  <a:pt x="627" y="1884"/>
                </a:cubicBezTo>
                <a:cubicBezTo>
                  <a:pt x="617" y="1884"/>
                  <a:pt x="623" y="1851"/>
                  <a:pt x="609" y="1851"/>
                </a:cubicBezTo>
                <a:cubicBezTo>
                  <a:pt x="608" y="1851"/>
                  <a:pt x="607" y="1851"/>
                  <a:pt x="606" y="1852"/>
                </a:cubicBezTo>
                <a:cubicBezTo>
                  <a:pt x="621" y="1852"/>
                  <a:pt x="603" y="1915"/>
                  <a:pt x="614" y="1915"/>
                </a:cubicBezTo>
                <a:cubicBezTo>
                  <a:pt x="615" y="1915"/>
                  <a:pt x="616" y="1914"/>
                  <a:pt x="617" y="1913"/>
                </a:cubicBezTo>
                <a:lnTo>
                  <a:pt x="617" y="1913"/>
                </a:lnTo>
                <a:cubicBezTo>
                  <a:pt x="595" y="1941"/>
                  <a:pt x="606" y="1936"/>
                  <a:pt x="583" y="1947"/>
                </a:cubicBezTo>
                <a:cubicBezTo>
                  <a:pt x="606" y="1958"/>
                  <a:pt x="578" y="1975"/>
                  <a:pt x="583" y="2003"/>
                </a:cubicBezTo>
                <a:cubicBezTo>
                  <a:pt x="561" y="2042"/>
                  <a:pt x="561" y="2009"/>
                  <a:pt x="555" y="2053"/>
                </a:cubicBezTo>
                <a:cubicBezTo>
                  <a:pt x="552" y="2058"/>
                  <a:pt x="550" y="2060"/>
                  <a:pt x="548" y="2060"/>
                </a:cubicBezTo>
                <a:cubicBezTo>
                  <a:pt x="541" y="2060"/>
                  <a:pt x="544" y="2031"/>
                  <a:pt x="544" y="2031"/>
                </a:cubicBezTo>
                <a:lnTo>
                  <a:pt x="544" y="2031"/>
                </a:lnTo>
                <a:cubicBezTo>
                  <a:pt x="527" y="2081"/>
                  <a:pt x="555" y="2059"/>
                  <a:pt x="561" y="2070"/>
                </a:cubicBezTo>
                <a:cubicBezTo>
                  <a:pt x="555" y="2101"/>
                  <a:pt x="550" y="2107"/>
                  <a:pt x="544" y="2107"/>
                </a:cubicBezTo>
                <a:cubicBezTo>
                  <a:pt x="541" y="2107"/>
                  <a:pt x="538" y="2105"/>
                  <a:pt x="535" y="2105"/>
                </a:cubicBezTo>
                <a:cubicBezTo>
                  <a:pt x="532" y="2105"/>
                  <a:pt x="530" y="2106"/>
                  <a:pt x="527" y="2109"/>
                </a:cubicBezTo>
                <a:cubicBezTo>
                  <a:pt x="522" y="2149"/>
                  <a:pt x="527" y="2177"/>
                  <a:pt x="516" y="2205"/>
                </a:cubicBezTo>
                <a:cubicBezTo>
                  <a:pt x="516" y="2205"/>
                  <a:pt x="514" y="2207"/>
                  <a:pt x="512" y="2207"/>
                </a:cubicBezTo>
                <a:cubicBezTo>
                  <a:pt x="511" y="2207"/>
                  <a:pt x="511" y="2206"/>
                  <a:pt x="511" y="2205"/>
                </a:cubicBezTo>
                <a:cubicBezTo>
                  <a:pt x="511" y="2244"/>
                  <a:pt x="477" y="2317"/>
                  <a:pt x="477" y="2361"/>
                </a:cubicBezTo>
                <a:cubicBezTo>
                  <a:pt x="477" y="2363"/>
                  <a:pt x="477" y="2364"/>
                  <a:pt x="477" y="2365"/>
                </a:cubicBezTo>
                <a:lnTo>
                  <a:pt x="477" y="2365"/>
                </a:lnTo>
                <a:cubicBezTo>
                  <a:pt x="481" y="2363"/>
                  <a:pt x="484" y="2363"/>
                  <a:pt x="487" y="2363"/>
                </a:cubicBezTo>
                <a:cubicBezTo>
                  <a:pt x="492" y="2363"/>
                  <a:pt x="497" y="2364"/>
                  <a:pt x="499" y="2367"/>
                </a:cubicBezTo>
                <a:cubicBezTo>
                  <a:pt x="494" y="2389"/>
                  <a:pt x="494" y="2412"/>
                  <a:pt x="483" y="2412"/>
                </a:cubicBezTo>
                <a:cubicBezTo>
                  <a:pt x="488" y="2401"/>
                  <a:pt x="483" y="2401"/>
                  <a:pt x="483" y="2389"/>
                </a:cubicBezTo>
                <a:lnTo>
                  <a:pt x="477" y="2417"/>
                </a:lnTo>
                <a:cubicBezTo>
                  <a:pt x="475" y="2419"/>
                  <a:pt x="474" y="2419"/>
                  <a:pt x="473" y="2419"/>
                </a:cubicBezTo>
                <a:cubicBezTo>
                  <a:pt x="465" y="2419"/>
                  <a:pt x="481" y="2383"/>
                  <a:pt x="471" y="2378"/>
                </a:cubicBezTo>
                <a:lnTo>
                  <a:pt x="471" y="2378"/>
                </a:lnTo>
                <a:cubicBezTo>
                  <a:pt x="466" y="2423"/>
                  <a:pt x="460" y="2479"/>
                  <a:pt x="443" y="2513"/>
                </a:cubicBezTo>
                <a:cubicBezTo>
                  <a:pt x="430" y="2513"/>
                  <a:pt x="452" y="2462"/>
                  <a:pt x="447" y="2462"/>
                </a:cubicBezTo>
                <a:lnTo>
                  <a:pt x="447" y="2462"/>
                </a:lnTo>
                <a:cubicBezTo>
                  <a:pt x="446" y="2462"/>
                  <a:pt x="443" y="2466"/>
                  <a:pt x="438" y="2473"/>
                </a:cubicBezTo>
                <a:lnTo>
                  <a:pt x="460" y="2423"/>
                </a:lnTo>
                <a:lnTo>
                  <a:pt x="460" y="2423"/>
                </a:lnTo>
                <a:cubicBezTo>
                  <a:pt x="452" y="2430"/>
                  <a:pt x="448" y="2433"/>
                  <a:pt x="446" y="2433"/>
                </a:cubicBezTo>
                <a:cubicBezTo>
                  <a:pt x="440" y="2433"/>
                  <a:pt x="453" y="2410"/>
                  <a:pt x="446" y="2410"/>
                </a:cubicBezTo>
                <a:lnTo>
                  <a:pt x="446" y="2410"/>
                </a:lnTo>
                <a:cubicBezTo>
                  <a:pt x="443" y="2410"/>
                  <a:pt x="439" y="2412"/>
                  <a:pt x="432" y="2417"/>
                </a:cubicBezTo>
                <a:cubicBezTo>
                  <a:pt x="410" y="2485"/>
                  <a:pt x="415" y="2496"/>
                  <a:pt x="393" y="2563"/>
                </a:cubicBezTo>
                <a:cubicBezTo>
                  <a:pt x="396" y="2571"/>
                  <a:pt x="399" y="2571"/>
                  <a:pt x="401" y="2571"/>
                </a:cubicBezTo>
                <a:cubicBezTo>
                  <a:pt x="404" y="2571"/>
                  <a:pt x="407" y="2571"/>
                  <a:pt x="410" y="2580"/>
                </a:cubicBezTo>
                <a:cubicBezTo>
                  <a:pt x="393" y="2681"/>
                  <a:pt x="348" y="2641"/>
                  <a:pt x="348" y="2720"/>
                </a:cubicBezTo>
                <a:cubicBezTo>
                  <a:pt x="354" y="2742"/>
                  <a:pt x="371" y="2753"/>
                  <a:pt x="343" y="2798"/>
                </a:cubicBezTo>
                <a:lnTo>
                  <a:pt x="331" y="2776"/>
                </a:lnTo>
                <a:lnTo>
                  <a:pt x="331" y="2776"/>
                </a:lnTo>
                <a:cubicBezTo>
                  <a:pt x="309" y="2849"/>
                  <a:pt x="343" y="2821"/>
                  <a:pt x="315" y="2893"/>
                </a:cubicBezTo>
                <a:cubicBezTo>
                  <a:pt x="310" y="2879"/>
                  <a:pt x="318" y="2847"/>
                  <a:pt x="316" y="2847"/>
                </a:cubicBezTo>
                <a:lnTo>
                  <a:pt x="316" y="2847"/>
                </a:lnTo>
                <a:cubicBezTo>
                  <a:pt x="316" y="2847"/>
                  <a:pt x="315" y="2847"/>
                  <a:pt x="315" y="2849"/>
                </a:cubicBezTo>
                <a:cubicBezTo>
                  <a:pt x="292" y="2893"/>
                  <a:pt x="320" y="2882"/>
                  <a:pt x="315" y="2921"/>
                </a:cubicBezTo>
                <a:lnTo>
                  <a:pt x="298" y="2927"/>
                </a:lnTo>
                <a:cubicBezTo>
                  <a:pt x="292" y="2972"/>
                  <a:pt x="298" y="3017"/>
                  <a:pt x="320" y="3061"/>
                </a:cubicBezTo>
                <a:cubicBezTo>
                  <a:pt x="343" y="3106"/>
                  <a:pt x="382" y="3145"/>
                  <a:pt x="421" y="3168"/>
                </a:cubicBezTo>
                <a:cubicBezTo>
                  <a:pt x="416" y="3168"/>
                  <a:pt x="412" y="3167"/>
                  <a:pt x="409" y="3167"/>
                </a:cubicBezTo>
                <a:lnTo>
                  <a:pt x="409" y="3167"/>
                </a:lnTo>
                <a:cubicBezTo>
                  <a:pt x="404" y="3167"/>
                  <a:pt x="403" y="3169"/>
                  <a:pt x="410" y="3179"/>
                </a:cubicBezTo>
                <a:cubicBezTo>
                  <a:pt x="466" y="3213"/>
                  <a:pt x="522" y="3229"/>
                  <a:pt x="578" y="3246"/>
                </a:cubicBezTo>
                <a:cubicBezTo>
                  <a:pt x="612" y="3252"/>
                  <a:pt x="645" y="3257"/>
                  <a:pt x="679" y="3257"/>
                </a:cubicBezTo>
                <a:cubicBezTo>
                  <a:pt x="707" y="3257"/>
                  <a:pt x="735" y="3254"/>
                  <a:pt x="763" y="3246"/>
                </a:cubicBezTo>
                <a:cubicBezTo>
                  <a:pt x="779" y="3235"/>
                  <a:pt x="791" y="3224"/>
                  <a:pt x="802" y="3213"/>
                </a:cubicBezTo>
                <a:cubicBezTo>
                  <a:pt x="806" y="3210"/>
                  <a:pt x="811" y="3209"/>
                  <a:pt x="814" y="3209"/>
                </a:cubicBezTo>
                <a:lnTo>
                  <a:pt x="814" y="3209"/>
                </a:lnTo>
                <a:cubicBezTo>
                  <a:pt x="818" y="3209"/>
                  <a:pt x="820" y="3212"/>
                  <a:pt x="813" y="3218"/>
                </a:cubicBezTo>
                <a:cubicBezTo>
                  <a:pt x="858" y="3190"/>
                  <a:pt x="813" y="3207"/>
                  <a:pt x="830" y="3190"/>
                </a:cubicBezTo>
                <a:cubicBezTo>
                  <a:pt x="842" y="3178"/>
                  <a:pt x="849" y="3173"/>
                  <a:pt x="852" y="3173"/>
                </a:cubicBezTo>
                <a:cubicBezTo>
                  <a:pt x="855" y="3173"/>
                  <a:pt x="855" y="3177"/>
                  <a:pt x="852" y="3185"/>
                </a:cubicBezTo>
                <a:cubicBezTo>
                  <a:pt x="880" y="3151"/>
                  <a:pt x="903" y="3095"/>
                  <a:pt x="919" y="3050"/>
                </a:cubicBezTo>
                <a:cubicBezTo>
                  <a:pt x="931" y="3000"/>
                  <a:pt x="947" y="2955"/>
                  <a:pt x="964" y="2921"/>
                </a:cubicBezTo>
                <a:lnTo>
                  <a:pt x="964" y="2938"/>
                </a:lnTo>
                <a:cubicBezTo>
                  <a:pt x="987" y="2888"/>
                  <a:pt x="959" y="2865"/>
                  <a:pt x="987" y="2821"/>
                </a:cubicBezTo>
                <a:lnTo>
                  <a:pt x="987" y="2832"/>
                </a:lnTo>
                <a:cubicBezTo>
                  <a:pt x="1026" y="2720"/>
                  <a:pt x="1054" y="2591"/>
                  <a:pt x="1104" y="2507"/>
                </a:cubicBezTo>
                <a:cubicBezTo>
                  <a:pt x="1087" y="2485"/>
                  <a:pt x="1149" y="2401"/>
                  <a:pt x="1121" y="2384"/>
                </a:cubicBezTo>
                <a:cubicBezTo>
                  <a:pt x="1155" y="2322"/>
                  <a:pt x="1155" y="2339"/>
                  <a:pt x="1194" y="2249"/>
                </a:cubicBezTo>
                <a:cubicBezTo>
                  <a:pt x="1199" y="2227"/>
                  <a:pt x="1188" y="2210"/>
                  <a:pt x="1194" y="2177"/>
                </a:cubicBezTo>
                <a:lnTo>
                  <a:pt x="1194" y="2177"/>
                </a:lnTo>
                <a:lnTo>
                  <a:pt x="1205" y="2182"/>
                </a:lnTo>
                <a:lnTo>
                  <a:pt x="1205" y="2137"/>
                </a:lnTo>
                <a:lnTo>
                  <a:pt x="1227" y="2121"/>
                </a:lnTo>
                <a:lnTo>
                  <a:pt x="1233" y="2087"/>
                </a:lnTo>
                <a:lnTo>
                  <a:pt x="1233" y="2087"/>
                </a:lnTo>
                <a:cubicBezTo>
                  <a:pt x="1227" y="2098"/>
                  <a:pt x="1222" y="2109"/>
                  <a:pt x="1216" y="2109"/>
                </a:cubicBezTo>
                <a:cubicBezTo>
                  <a:pt x="1222" y="2065"/>
                  <a:pt x="1255" y="2003"/>
                  <a:pt x="1267" y="2003"/>
                </a:cubicBezTo>
                <a:lnTo>
                  <a:pt x="1283" y="1897"/>
                </a:lnTo>
                <a:cubicBezTo>
                  <a:pt x="1289" y="1897"/>
                  <a:pt x="1283" y="1919"/>
                  <a:pt x="1283" y="1930"/>
                </a:cubicBezTo>
                <a:cubicBezTo>
                  <a:pt x="1289" y="1869"/>
                  <a:pt x="1300" y="1925"/>
                  <a:pt x="1306" y="1869"/>
                </a:cubicBezTo>
                <a:lnTo>
                  <a:pt x="1306" y="1869"/>
                </a:lnTo>
                <a:cubicBezTo>
                  <a:pt x="1305" y="1870"/>
                  <a:pt x="1304" y="1870"/>
                  <a:pt x="1303" y="1870"/>
                </a:cubicBezTo>
                <a:cubicBezTo>
                  <a:pt x="1300" y="1870"/>
                  <a:pt x="1299" y="1863"/>
                  <a:pt x="1295" y="1863"/>
                </a:cubicBezTo>
                <a:cubicBezTo>
                  <a:pt x="1311" y="1841"/>
                  <a:pt x="1328" y="1779"/>
                  <a:pt x="1334" y="1734"/>
                </a:cubicBezTo>
                <a:lnTo>
                  <a:pt x="1345" y="1745"/>
                </a:lnTo>
                <a:cubicBezTo>
                  <a:pt x="1367" y="1667"/>
                  <a:pt x="1384" y="1577"/>
                  <a:pt x="1412" y="1488"/>
                </a:cubicBezTo>
                <a:lnTo>
                  <a:pt x="1412" y="1488"/>
                </a:lnTo>
                <a:cubicBezTo>
                  <a:pt x="1405" y="1502"/>
                  <a:pt x="1399" y="1508"/>
                  <a:pt x="1394" y="1508"/>
                </a:cubicBezTo>
                <a:cubicBezTo>
                  <a:pt x="1389" y="1508"/>
                  <a:pt x="1387" y="1498"/>
                  <a:pt x="1390" y="1482"/>
                </a:cubicBezTo>
                <a:lnTo>
                  <a:pt x="1407" y="1476"/>
                </a:lnTo>
                <a:cubicBezTo>
                  <a:pt x="1405" y="1472"/>
                  <a:pt x="1404" y="1470"/>
                  <a:pt x="1402" y="1470"/>
                </a:cubicBezTo>
                <a:cubicBezTo>
                  <a:pt x="1399" y="1470"/>
                  <a:pt x="1395" y="1478"/>
                  <a:pt x="1392" y="1478"/>
                </a:cubicBezTo>
                <a:cubicBezTo>
                  <a:pt x="1391" y="1478"/>
                  <a:pt x="1390" y="1475"/>
                  <a:pt x="1390" y="1465"/>
                </a:cubicBezTo>
                <a:cubicBezTo>
                  <a:pt x="1395" y="1450"/>
                  <a:pt x="1400" y="1444"/>
                  <a:pt x="1404" y="1444"/>
                </a:cubicBezTo>
                <a:cubicBezTo>
                  <a:pt x="1409" y="1444"/>
                  <a:pt x="1412" y="1453"/>
                  <a:pt x="1412" y="1465"/>
                </a:cubicBezTo>
                <a:lnTo>
                  <a:pt x="1418" y="1426"/>
                </a:lnTo>
                <a:cubicBezTo>
                  <a:pt x="1419" y="1425"/>
                  <a:pt x="1420" y="1425"/>
                  <a:pt x="1421" y="1425"/>
                </a:cubicBezTo>
                <a:cubicBezTo>
                  <a:pt x="1424" y="1425"/>
                  <a:pt x="1425" y="1433"/>
                  <a:pt x="1429" y="1437"/>
                </a:cubicBezTo>
                <a:cubicBezTo>
                  <a:pt x="1423" y="1415"/>
                  <a:pt x="1463" y="1370"/>
                  <a:pt x="1451" y="1342"/>
                </a:cubicBezTo>
                <a:lnTo>
                  <a:pt x="1457" y="1342"/>
                </a:lnTo>
                <a:cubicBezTo>
                  <a:pt x="1479" y="1252"/>
                  <a:pt x="1485" y="1213"/>
                  <a:pt x="1502" y="1140"/>
                </a:cubicBezTo>
                <a:cubicBezTo>
                  <a:pt x="1491" y="1135"/>
                  <a:pt x="1502" y="1107"/>
                  <a:pt x="1496" y="1079"/>
                </a:cubicBezTo>
                <a:cubicBezTo>
                  <a:pt x="1513" y="1028"/>
                  <a:pt x="1541" y="978"/>
                  <a:pt x="1558" y="911"/>
                </a:cubicBezTo>
                <a:cubicBezTo>
                  <a:pt x="1569" y="866"/>
                  <a:pt x="1552" y="894"/>
                  <a:pt x="1552" y="872"/>
                </a:cubicBezTo>
                <a:cubicBezTo>
                  <a:pt x="1561" y="872"/>
                  <a:pt x="1573" y="834"/>
                  <a:pt x="1578" y="834"/>
                </a:cubicBezTo>
                <a:cubicBezTo>
                  <a:pt x="1580" y="834"/>
                  <a:pt x="1580" y="836"/>
                  <a:pt x="1580" y="844"/>
                </a:cubicBezTo>
                <a:cubicBezTo>
                  <a:pt x="1603" y="765"/>
                  <a:pt x="1608" y="743"/>
                  <a:pt x="1619" y="642"/>
                </a:cubicBezTo>
                <a:lnTo>
                  <a:pt x="1619" y="642"/>
                </a:lnTo>
                <a:cubicBezTo>
                  <a:pt x="1615" y="651"/>
                  <a:pt x="1610" y="660"/>
                  <a:pt x="1606" y="660"/>
                </a:cubicBezTo>
                <a:cubicBezTo>
                  <a:pt x="1605" y="660"/>
                  <a:pt x="1604" y="660"/>
                  <a:pt x="1603" y="659"/>
                </a:cubicBezTo>
                <a:cubicBezTo>
                  <a:pt x="1608" y="639"/>
                  <a:pt x="1617" y="619"/>
                  <a:pt x="1623" y="619"/>
                </a:cubicBezTo>
                <a:cubicBezTo>
                  <a:pt x="1624" y="619"/>
                  <a:pt x="1624" y="619"/>
                  <a:pt x="1625" y="620"/>
                </a:cubicBezTo>
                <a:lnTo>
                  <a:pt x="1625" y="625"/>
                </a:lnTo>
                <a:cubicBezTo>
                  <a:pt x="1625" y="564"/>
                  <a:pt x="1642" y="496"/>
                  <a:pt x="1642" y="429"/>
                </a:cubicBezTo>
                <a:cubicBezTo>
                  <a:pt x="1647" y="362"/>
                  <a:pt x="1636" y="289"/>
                  <a:pt x="1603" y="250"/>
                </a:cubicBezTo>
                <a:lnTo>
                  <a:pt x="1603" y="250"/>
                </a:lnTo>
                <a:lnTo>
                  <a:pt x="1608" y="256"/>
                </a:lnTo>
                <a:cubicBezTo>
                  <a:pt x="1586" y="222"/>
                  <a:pt x="1563" y="194"/>
                  <a:pt x="1541" y="172"/>
                </a:cubicBezTo>
                <a:cubicBezTo>
                  <a:pt x="1533" y="160"/>
                  <a:pt x="1531" y="157"/>
                  <a:pt x="1533" y="157"/>
                </a:cubicBezTo>
                <a:lnTo>
                  <a:pt x="1533" y="157"/>
                </a:lnTo>
                <a:cubicBezTo>
                  <a:pt x="1535" y="157"/>
                  <a:pt x="1545" y="166"/>
                  <a:pt x="1549" y="166"/>
                </a:cubicBezTo>
                <a:cubicBezTo>
                  <a:pt x="1551" y="166"/>
                  <a:pt x="1551" y="163"/>
                  <a:pt x="1547" y="155"/>
                </a:cubicBezTo>
                <a:cubicBezTo>
                  <a:pt x="1463" y="82"/>
                  <a:pt x="1407" y="32"/>
                  <a:pt x="1311" y="26"/>
                </a:cubicBezTo>
                <a:cubicBezTo>
                  <a:pt x="1292" y="10"/>
                  <a:pt x="1259" y="1"/>
                  <a:pt x="122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41"/>
          <p:cNvSpPr/>
          <p:nvPr/>
        </p:nvSpPr>
        <p:spPr>
          <a:xfrm>
            <a:off x="4436596" y="3129974"/>
            <a:ext cx="337006" cy="375849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" name="Google Shape;280;p41"/>
          <p:cNvGrpSpPr/>
          <p:nvPr/>
        </p:nvGrpSpPr>
        <p:grpSpPr>
          <a:xfrm>
            <a:off x="1607896" y="89338"/>
            <a:ext cx="784145" cy="424892"/>
            <a:chOff x="8304275" y="923813"/>
            <a:chExt cx="216525" cy="117325"/>
          </a:xfrm>
        </p:grpSpPr>
        <p:sp>
          <p:nvSpPr>
            <p:cNvPr id="281" name="Google Shape;281;p41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1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1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1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" name="Google Shape;285;p41"/>
          <p:cNvGrpSpPr/>
          <p:nvPr/>
        </p:nvGrpSpPr>
        <p:grpSpPr>
          <a:xfrm>
            <a:off x="4232964" y="70902"/>
            <a:ext cx="678072" cy="282761"/>
            <a:chOff x="8883100" y="1046613"/>
            <a:chExt cx="189750" cy="79125"/>
          </a:xfrm>
        </p:grpSpPr>
        <p:sp>
          <p:nvSpPr>
            <p:cNvPr id="286" name="Google Shape;286;p41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1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1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1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1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1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1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" name="Google Shape;293;p41"/>
          <p:cNvGrpSpPr/>
          <p:nvPr/>
        </p:nvGrpSpPr>
        <p:grpSpPr>
          <a:xfrm>
            <a:off x="6430533" y="-234897"/>
            <a:ext cx="590453" cy="616180"/>
            <a:chOff x="8023275" y="805663"/>
            <a:chExt cx="205575" cy="214525"/>
          </a:xfrm>
        </p:grpSpPr>
        <p:sp>
          <p:nvSpPr>
            <p:cNvPr id="294" name="Google Shape;294;p41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1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1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1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1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1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" name="Google Shape;300;p41"/>
          <p:cNvGrpSpPr/>
          <p:nvPr/>
        </p:nvGrpSpPr>
        <p:grpSpPr>
          <a:xfrm>
            <a:off x="884219" y="744738"/>
            <a:ext cx="510850" cy="557305"/>
            <a:chOff x="7944025" y="527638"/>
            <a:chExt cx="174775" cy="190675"/>
          </a:xfrm>
        </p:grpSpPr>
        <p:sp>
          <p:nvSpPr>
            <p:cNvPr id="301" name="Google Shape;301;p4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312;p41"/>
          <p:cNvGrpSpPr/>
          <p:nvPr/>
        </p:nvGrpSpPr>
        <p:grpSpPr>
          <a:xfrm>
            <a:off x="5630788" y="3105505"/>
            <a:ext cx="640226" cy="221899"/>
            <a:chOff x="8956875" y="926488"/>
            <a:chExt cx="148300" cy="51400"/>
          </a:xfrm>
        </p:grpSpPr>
        <p:sp>
          <p:nvSpPr>
            <p:cNvPr id="313" name="Google Shape;313;p41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1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1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1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1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1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1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320;p41"/>
          <p:cNvGrpSpPr/>
          <p:nvPr/>
        </p:nvGrpSpPr>
        <p:grpSpPr>
          <a:xfrm>
            <a:off x="6578632" y="3014659"/>
            <a:ext cx="663052" cy="669304"/>
            <a:chOff x="7068250" y="2399988"/>
            <a:chExt cx="148850" cy="150250"/>
          </a:xfrm>
        </p:grpSpPr>
        <p:sp>
          <p:nvSpPr>
            <p:cNvPr id="321" name="Google Shape;321;p4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" name="Google Shape;324;p41"/>
          <p:cNvGrpSpPr/>
          <p:nvPr/>
        </p:nvGrpSpPr>
        <p:grpSpPr>
          <a:xfrm>
            <a:off x="1831916" y="3156304"/>
            <a:ext cx="678086" cy="550254"/>
            <a:chOff x="6397725" y="2218113"/>
            <a:chExt cx="152225" cy="123525"/>
          </a:xfrm>
        </p:grpSpPr>
        <p:sp>
          <p:nvSpPr>
            <p:cNvPr id="325" name="Google Shape;325;p4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" name="Google Shape;328;p41"/>
          <p:cNvGrpSpPr/>
          <p:nvPr/>
        </p:nvGrpSpPr>
        <p:grpSpPr>
          <a:xfrm>
            <a:off x="2617314" y="3228803"/>
            <a:ext cx="3879952" cy="1914697"/>
            <a:chOff x="3409325" y="2333663"/>
            <a:chExt cx="915450" cy="451750"/>
          </a:xfrm>
        </p:grpSpPr>
        <p:sp>
          <p:nvSpPr>
            <p:cNvPr id="329" name="Google Shape;329;p41"/>
            <p:cNvSpPr/>
            <p:nvPr/>
          </p:nvSpPr>
          <p:spPr>
            <a:xfrm>
              <a:off x="3415525" y="2682388"/>
              <a:ext cx="899925" cy="103025"/>
            </a:xfrm>
            <a:custGeom>
              <a:avLst/>
              <a:gdLst/>
              <a:ahLst/>
              <a:cxnLst/>
              <a:rect l="l" t="t" r="r" b="b"/>
              <a:pathLst>
                <a:path w="35997" h="4121" extrusionOk="0">
                  <a:moveTo>
                    <a:pt x="4765" y="1"/>
                  </a:moveTo>
                  <a:cubicBezTo>
                    <a:pt x="4421" y="1"/>
                    <a:pt x="4075" y="35"/>
                    <a:pt x="3700" y="142"/>
                  </a:cubicBezTo>
                  <a:cubicBezTo>
                    <a:pt x="2698" y="424"/>
                    <a:pt x="1731" y="646"/>
                    <a:pt x="805" y="1154"/>
                  </a:cubicBezTo>
                  <a:cubicBezTo>
                    <a:pt x="422" y="1366"/>
                    <a:pt x="170" y="1663"/>
                    <a:pt x="100" y="1935"/>
                  </a:cubicBezTo>
                  <a:cubicBezTo>
                    <a:pt x="0" y="2298"/>
                    <a:pt x="220" y="2609"/>
                    <a:pt x="879" y="2609"/>
                  </a:cubicBezTo>
                  <a:cubicBezTo>
                    <a:pt x="923" y="2609"/>
                    <a:pt x="968" y="2607"/>
                    <a:pt x="1016" y="2605"/>
                  </a:cubicBezTo>
                  <a:cubicBezTo>
                    <a:pt x="2242" y="2532"/>
                    <a:pt x="3470" y="2496"/>
                    <a:pt x="4698" y="2496"/>
                  </a:cubicBezTo>
                  <a:cubicBezTo>
                    <a:pt x="8006" y="2496"/>
                    <a:pt x="11313" y="2758"/>
                    <a:pt x="14578" y="3279"/>
                  </a:cubicBezTo>
                  <a:cubicBezTo>
                    <a:pt x="14634" y="3733"/>
                    <a:pt x="15147" y="3969"/>
                    <a:pt x="15595" y="4050"/>
                  </a:cubicBezTo>
                  <a:cubicBezTo>
                    <a:pt x="15882" y="4099"/>
                    <a:pt x="16169" y="4120"/>
                    <a:pt x="16457" y="4120"/>
                  </a:cubicBezTo>
                  <a:cubicBezTo>
                    <a:pt x="18061" y="4120"/>
                    <a:pt x="19679" y="3458"/>
                    <a:pt x="21246" y="3249"/>
                  </a:cubicBezTo>
                  <a:cubicBezTo>
                    <a:pt x="23225" y="2977"/>
                    <a:pt x="25189" y="2826"/>
                    <a:pt x="27204" y="2771"/>
                  </a:cubicBezTo>
                  <a:cubicBezTo>
                    <a:pt x="29426" y="2713"/>
                    <a:pt x="31648" y="2656"/>
                    <a:pt x="33871" y="2656"/>
                  </a:cubicBezTo>
                  <a:cubicBezTo>
                    <a:pt x="34574" y="2656"/>
                    <a:pt x="35278" y="2662"/>
                    <a:pt x="35981" y="2675"/>
                  </a:cubicBezTo>
                  <a:cubicBezTo>
                    <a:pt x="35996" y="2030"/>
                    <a:pt x="35236" y="1693"/>
                    <a:pt x="34607" y="1552"/>
                  </a:cubicBezTo>
                  <a:cubicBezTo>
                    <a:pt x="30220" y="560"/>
                    <a:pt x="25668" y="681"/>
                    <a:pt x="21170" y="646"/>
                  </a:cubicBezTo>
                  <a:cubicBezTo>
                    <a:pt x="17831" y="620"/>
                    <a:pt x="14498" y="505"/>
                    <a:pt x="11164" y="348"/>
                  </a:cubicBezTo>
                  <a:cubicBezTo>
                    <a:pt x="9492" y="268"/>
                    <a:pt x="7825" y="177"/>
                    <a:pt x="6163" y="87"/>
                  </a:cubicBezTo>
                  <a:cubicBezTo>
                    <a:pt x="5659" y="58"/>
                    <a:pt x="5213" y="1"/>
                    <a:pt x="4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1"/>
            <p:cNvSpPr/>
            <p:nvPr/>
          </p:nvSpPr>
          <p:spPr>
            <a:xfrm>
              <a:off x="3409325" y="2632038"/>
              <a:ext cx="912425" cy="149725"/>
            </a:xfrm>
            <a:custGeom>
              <a:avLst/>
              <a:gdLst/>
              <a:ahLst/>
              <a:cxnLst/>
              <a:rect l="l" t="t" r="r" b="b"/>
              <a:pathLst>
                <a:path w="36497" h="5989" extrusionOk="0">
                  <a:moveTo>
                    <a:pt x="2271" y="1"/>
                  </a:moveTo>
                  <a:cubicBezTo>
                    <a:pt x="1652" y="1108"/>
                    <a:pt x="796" y="2055"/>
                    <a:pt x="237" y="3213"/>
                  </a:cubicBezTo>
                  <a:cubicBezTo>
                    <a:pt x="111" y="3460"/>
                    <a:pt x="0" y="3783"/>
                    <a:pt x="181" y="3989"/>
                  </a:cubicBezTo>
                  <a:cubicBezTo>
                    <a:pt x="275" y="4096"/>
                    <a:pt x="409" y="4130"/>
                    <a:pt x="554" y="4130"/>
                  </a:cubicBezTo>
                  <a:cubicBezTo>
                    <a:pt x="682" y="4130"/>
                    <a:pt x="819" y="4103"/>
                    <a:pt x="942" y="4075"/>
                  </a:cubicBezTo>
                  <a:cubicBezTo>
                    <a:pt x="1884" y="3863"/>
                    <a:pt x="2857" y="3837"/>
                    <a:pt x="3824" y="3837"/>
                  </a:cubicBezTo>
                  <a:cubicBezTo>
                    <a:pt x="3983" y="3837"/>
                    <a:pt x="4142" y="3837"/>
                    <a:pt x="4301" y="3838"/>
                  </a:cubicBezTo>
                  <a:cubicBezTo>
                    <a:pt x="6084" y="3843"/>
                    <a:pt x="7866" y="3853"/>
                    <a:pt x="9644" y="3974"/>
                  </a:cubicBezTo>
                  <a:cubicBezTo>
                    <a:pt x="11351" y="4095"/>
                    <a:pt x="13003" y="4407"/>
                    <a:pt x="14685" y="4689"/>
                  </a:cubicBezTo>
                  <a:cubicBezTo>
                    <a:pt x="14831" y="4714"/>
                    <a:pt x="14982" y="4739"/>
                    <a:pt x="15108" y="4815"/>
                  </a:cubicBezTo>
                  <a:cubicBezTo>
                    <a:pt x="15295" y="4931"/>
                    <a:pt x="15350" y="5112"/>
                    <a:pt x="15466" y="5278"/>
                  </a:cubicBezTo>
                  <a:cubicBezTo>
                    <a:pt x="15597" y="5470"/>
                    <a:pt x="15718" y="5555"/>
                    <a:pt x="15939" y="5661"/>
                  </a:cubicBezTo>
                  <a:cubicBezTo>
                    <a:pt x="16357" y="5860"/>
                    <a:pt x="16892" y="5988"/>
                    <a:pt x="17421" y="5988"/>
                  </a:cubicBezTo>
                  <a:cubicBezTo>
                    <a:pt x="18057" y="5988"/>
                    <a:pt x="18683" y="5802"/>
                    <a:pt x="19082" y="5329"/>
                  </a:cubicBezTo>
                  <a:cubicBezTo>
                    <a:pt x="19192" y="5198"/>
                    <a:pt x="19278" y="5047"/>
                    <a:pt x="19414" y="4941"/>
                  </a:cubicBezTo>
                  <a:cubicBezTo>
                    <a:pt x="19560" y="4825"/>
                    <a:pt x="19751" y="4785"/>
                    <a:pt x="19933" y="4749"/>
                  </a:cubicBezTo>
                  <a:cubicBezTo>
                    <a:pt x="22224" y="4271"/>
                    <a:pt x="24485" y="3742"/>
                    <a:pt x="26832" y="3712"/>
                  </a:cubicBezTo>
                  <a:cubicBezTo>
                    <a:pt x="27031" y="3709"/>
                    <a:pt x="27229" y="3708"/>
                    <a:pt x="27428" y="3708"/>
                  </a:cubicBezTo>
                  <a:cubicBezTo>
                    <a:pt x="30224" y="3708"/>
                    <a:pt x="33038" y="3961"/>
                    <a:pt x="35827" y="4135"/>
                  </a:cubicBezTo>
                  <a:cubicBezTo>
                    <a:pt x="35862" y="4137"/>
                    <a:pt x="35897" y="4138"/>
                    <a:pt x="35932" y="4138"/>
                  </a:cubicBezTo>
                  <a:cubicBezTo>
                    <a:pt x="36009" y="4138"/>
                    <a:pt x="36085" y="4131"/>
                    <a:pt x="36154" y="4100"/>
                  </a:cubicBezTo>
                  <a:cubicBezTo>
                    <a:pt x="36496" y="3949"/>
                    <a:pt x="36255" y="3415"/>
                    <a:pt x="36088" y="3229"/>
                  </a:cubicBezTo>
                  <a:cubicBezTo>
                    <a:pt x="35550" y="2589"/>
                    <a:pt x="34980" y="1980"/>
                    <a:pt x="34381" y="1401"/>
                  </a:cubicBezTo>
                  <a:cubicBezTo>
                    <a:pt x="34109" y="1144"/>
                    <a:pt x="33827" y="887"/>
                    <a:pt x="33485" y="741"/>
                  </a:cubicBezTo>
                  <a:cubicBezTo>
                    <a:pt x="33213" y="625"/>
                    <a:pt x="32921" y="585"/>
                    <a:pt x="32624" y="560"/>
                  </a:cubicBezTo>
                  <a:cubicBezTo>
                    <a:pt x="32127" y="511"/>
                    <a:pt x="31632" y="490"/>
                    <a:pt x="31136" y="490"/>
                  </a:cubicBezTo>
                  <a:cubicBezTo>
                    <a:pt x="27196" y="490"/>
                    <a:pt x="23291" y="1854"/>
                    <a:pt x="19318" y="1939"/>
                  </a:cubicBezTo>
                  <a:cubicBezTo>
                    <a:pt x="19183" y="1942"/>
                    <a:pt x="19048" y="1944"/>
                    <a:pt x="18913" y="1944"/>
                  </a:cubicBezTo>
                  <a:cubicBezTo>
                    <a:pt x="16433" y="1944"/>
                    <a:pt x="13978" y="1476"/>
                    <a:pt x="11523" y="1103"/>
                  </a:cubicBezTo>
                  <a:cubicBezTo>
                    <a:pt x="8451" y="635"/>
                    <a:pt x="5358" y="318"/>
                    <a:pt x="2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1"/>
            <p:cNvSpPr/>
            <p:nvPr/>
          </p:nvSpPr>
          <p:spPr>
            <a:xfrm>
              <a:off x="3409450" y="2710638"/>
              <a:ext cx="915325" cy="71125"/>
            </a:xfrm>
            <a:custGeom>
              <a:avLst/>
              <a:gdLst/>
              <a:ahLst/>
              <a:cxnLst/>
              <a:rect l="l" t="t" r="r" b="b"/>
              <a:pathLst>
                <a:path w="36613" h="2845" extrusionOk="0">
                  <a:moveTo>
                    <a:pt x="5722" y="1"/>
                  </a:moveTo>
                  <a:cubicBezTo>
                    <a:pt x="4037" y="1"/>
                    <a:pt x="2351" y="112"/>
                    <a:pt x="680" y="336"/>
                  </a:cubicBezTo>
                  <a:cubicBezTo>
                    <a:pt x="448" y="367"/>
                    <a:pt x="0" y="487"/>
                    <a:pt x="136" y="795"/>
                  </a:cubicBezTo>
                  <a:cubicBezTo>
                    <a:pt x="203" y="946"/>
                    <a:pt x="363" y="990"/>
                    <a:pt x="532" y="990"/>
                  </a:cubicBezTo>
                  <a:cubicBezTo>
                    <a:pt x="678" y="990"/>
                    <a:pt x="831" y="956"/>
                    <a:pt x="937" y="931"/>
                  </a:cubicBezTo>
                  <a:cubicBezTo>
                    <a:pt x="1879" y="719"/>
                    <a:pt x="2852" y="693"/>
                    <a:pt x="3819" y="693"/>
                  </a:cubicBezTo>
                  <a:cubicBezTo>
                    <a:pt x="3978" y="693"/>
                    <a:pt x="4137" y="693"/>
                    <a:pt x="4296" y="694"/>
                  </a:cubicBezTo>
                  <a:cubicBezTo>
                    <a:pt x="6079" y="699"/>
                    <a:pt x="7861" y="709"/>
                    <a:pt x="9639" y="830"/>
                  </a:cubicBezTo>
                  <a:cubicBezTo>
                    <a:pt x="11346" y="951"/>
                    <a:pt x="12998" y="1263"/>
                    <a:pt x="14680" y="1545"/>
                  </a:cubicBezTo>
                  <a:cubicBezTo>
                    <a:pt x="14826" y="1570"/>
                    <a:pt x="14977" y="1595"/>
                    <a:pt x="15103" y="1671"/>
                  </a:cubicBezTo>
                  <a:cubicBezTo>
                    <a:pt x="15290" y="1787"/>
                    <a:pt x="15345" y="1968"/>
                    <a:pt x="15461" y="2134"/>
                  </a:cubicBezTo>
                  <a:cubicBezTo>
                    <a:pt x="15592" y="2326"/>
                    <a:pt x="15713" y="2411"/>
                    <a:pt x="15934" y="2517"/>
                  </a:cubicBezTo>
                  <a:cubicBezTo>
                    <a:pt x="16352" y="2716"/>
                    <a:pt x="16887" y="2844"/>
                    <a:pt x="17416" y="2844"/>
                  </a:cubicBezTo>
                  <a:cubicBezTo>
                    <a:pt x="18052" y="2844"/>
                    <a:pt x="18678" y="2658"/>
                    <a:pt x="19077" y="2185"/>
                  </a:cubicBezTo>
                  <a:cubicBezTo>
                    <a:pt x="19187" y="2054"/>
                    <a:pt x="19273" y="1903"/>
                    <a:pt x="19409" y="1797"/>
                  </a:cubicBezTo>
                  <a:cubicBezTo>
                    <a:pt x="19555" y="1681"/>
                    <a:pt x="19746" y="1641"/>
                    <a:pt x="19928" y="1605"/>
                  </a:cubicBezTo>
                  <a:cubicBezTo>
                    <a:pt x="22219" y="1127"/>
                    <a:pt x="24480" y="598"/>
                    <a:pt x="26827" y="568"/>
                  </a:cubicBezTo>
                  <a:cubicBezTo>
                    <a:pt x="27026" y="565"/>
                    <a:pt x="27224" y="564"/>
                    <a:pt x="27423" y="564"/>
                  </a:cubicBezTo>
                  <a:cubicBezTo>
                    <a:pt x="30219" y="564"/>
                    <a:pt x="33033" y="817"/>
                    <a:pt x="35822" y="991"/>
                  </a:cubicBezTo>
                  <a:cubicBezTo>
                    <a:pt x="35857" y="993"/>
                    <a:pt x="35892" y="994"/>
                    <a:pt x="35927" y="994"/>
                  </a:cubicBezTo>
                  <a:cubicBezTo>
                    <a:pt x="36004" y="994"/>
                    <a:pt x="36080" y="987"/>
                    <a:pt x="36149" y="956"/>
                  </a:cubicBezTo>
                  <a:cubicBezTo>
                    <a:pt x="36612" y="749"/>
                    <a:pt x="36174" y="377"/>
                    <a:pt x="35877" y="346"/>
                  </a:cubicBezTo>
                  <a:cubicBezTo>
                    <a:pt x="35398" y="301"/>
                    <a:pt x="34920" y="261"/>
                    <a:pt x="34442" y="226"/>
                  </a:cubicBezTo>
                  <a:cubicBezTo>
                    <a:pt x="33591" y="155"/>
                    <a:pt x="32714" y="150"/>
                    <a:pt x="31848" y="100"/>
                  </a:cubicBezTo>
                  <a:cubicBezTo>
                    <a:pt x="30908" y="39"/>
                    <a:pt x="29964" y="9"/>
                    <a:pt x="29019" y="9"/>
                  </a:cubicBezTo>
                  <a:cubicBezTo>
                    <a:pt x="28947" y="9"/>
                    <a:pt x="28874" y="9"/>
                    <a:pt x="28801" y="9"/>
                  </a:cubicBezTo>
                  <a:cubicBezTo>
                    <a:pt x="25664" y="19"/>
                    <a:pt x="22642" y="402"/>
                    <a:pt x="19621" y="1233"/>
                  </a:cubicBezTo>
                  <a:cubicBezTo>
                    <a:pt x="19469" y="1278"/>
                    <a:pt x="19313" y="1323"/>
                    <a:pt x="19187" y="1414"/>
                  </a:cubicBezTo>
                  <a:cubicBezTo>
                    <a:pt x="19062" y="1510"/>
                    <a:pt x="18976" y="1646"/>
                    <a:pt x="18870" y="1762"/>
                  </a:cubicBezTo>
                  <a:cubicBezTo>
                    <a:pt x="18603" y="2069"/>
                    <a:pt x="18180" y="2260"/>
                    <a:pt x="17787" y="2346"/>
                  </a:cubicBezTo>
                  <a:cubicBezTo>
                    <a:pt x="17642" y="2378"/>
                    <a:pt x="17492" y="2393"/>
                    <a:pt x="17343" y="2393"/>
                  </a:cubicBezTo>
                  <a:cubicBezTo>
                    <a:pt x="16925" y="2393"/>
                    <a:pt x="16507" y="2270"/>
                    <a:pt x="16166" y="2029"/>
                  </a:cubicBezTo>
                  <a:cubicBezTo>
                    <a:pt x="15874" y="1817"/>
                    <a:pt x="15642" y="1535"/>
                    <a:pt x="15340" y="1344"/>
                  </a:cubicBezTo>
                  <a:cubicBezTo>
                    <a:pt x="15043" y="1157"/>
                    <a:pt x="14695" y="1067"/>
                    <a:pt x="14353" y="991"/>
                  </a:cubicBezTo>
                  <a:cubicBezTo>
                    <a:pt x="11524" y="332"/>
                    <a:pt x="8623" y="1"/>
                    <a:pt x="5722" y="1"/>
                  </a:cubicBezTo>
                  <a:close/>
                </a:path>
              </a:pathLst>
            </a:custGeom>
            <a:solidFill>
              <a:srgbClr val="C17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3415350" y="2463088"/>
              <a:ext cx="878325" cy="299850"/>
            </a:xfrm>
            <a:custGeom>
              <a:avLst/>
              <a:gdLst/>
              <a:ahLst/>
              <a:cxnLst/>
              <a:rect l="l" t="t" r="r" b="b"/>
              <a:pathLst>
                <a:path w="35133" h="11994" extrusionOk="0">
                  <a:moveTo>
                    <a:pt x="1463" y="10019"/>
                  </a:moveTo>
                  <a:lnTo>
                    <a:pt x="1463" y="10019"/>
                  </a:lnTo>
                  <a:cubicBezTo>
                    <a:pt x="1462" y="10020"/>
                    <a:pt x="1462" y="10021"/>
                    <a:pt x="1461" y="10022"/>
                  </a:cubicBezTo>
                  <a:cubicBezTo>
                    <a:pt x="1462" y="10021"/>
                    <a:pt x="1462" y="10020"/>
                    <a:pt x="1463" y="10019"/>
                  </a:cubicBezTo>
                  <a:close/>
                  <a:moveTo>
                    <a:pt x="8536" y="1"/>
                  </a:moveTo>
                  <a:cubicBezTo>
                    <a:pt x="7055" y="1"/>
                    <a:pt x="5575" y="309"/>
                    <a:pt x="4226" y="922"/>
                  </a:cubicBezTo>
                  <a:cubicBezTo>
                    <a:pt x="3798" y="3279"/>
                    <a:pt x="2015" y="5192"/>
                    <a:pt x="1" y="6497"/>
                  </a:cubicBezTo>
                  <a:lnTo>
                    <a:pt x="1733" y="6149"/>
                  </a:lnTo>
                  <a:lnTo>
                    <a:pt x="1733" y="6149"/>
                  </a:lnTo>
                  <a:cubicBezTo>
                    <a:pt x="1204" y="6678"/>
                    <a:pt x="771" y="7297"/>
                    <a:pt x="459" y="7977"/>
                  </a:cubicBezTo>
                  <a:cubicBezTo>
                    <a:pt x="938" y="7564"/>
                    <a:pt x="1476" y="7212"/>
                    <a:pt x="2045" y="6930"/>
                  </a:cubicBezTo>
                  <a:lnTo>
                    <a:pt x="2045" y="6930"/>
                  </a:lnTo>
                  <a:cubicBezTo>
                    <a:pt x="1617" y="7459"/>
                    <a:pt x="1270" y="8058"/>
                    <a:pt x="1028" y="8697"/>
                  </a:cubicBezTo>
                  <a:cubicBezTo>
                    <a:pt x="1290" y="8582"/>
                    <a:pt x="1547" y="8466"/>
                    <a:pt x="1804" y="8345"/>
                  </a:cubicBezTo>
                  <a:cubicBezTo>
                    <a:pt x="1809" y="8496"/>
                    <a:pt x="1849" y="8642"/>
                    <a:pt x="1925" y="8768"/>
                  </a:cubicBezTo>
                  <a:cubicBezTo>
                    <a:pt x="1743" y="8954"/>
                    <a:pt x="1562" y="9141"/>
                    <a:pt x="1381" y="9327"/>
                  </a:cubicBezTo>
                  <a:cubicBezTo>
                    <a:pt x="1444" y="9346"/>
                    <a:pt x="1511" y="9356"/>
                    <a:pt x="1578" y="9356"/>
                  </a:cubicBezTo>
                  <a:cubicBezTo>
                    <a:pt x="1649" y="9356"/>
                    <a:pt x="1719" y="9345"/>
                    <a:pt x="1784" y="9322"/>
                  </a:cubicBezTo>
                  <a:lnTo>
                    <a:pt x="1784" y="9322"/>
                  </a:lnTo>
                  <a:cubicBezTo>
                    <a:pt x="1648" y="9538"/>
                    <a:pt x="1578" y="9788"/>
                    <a:pt x="1463" y="10019"/>
                  </a:cubicBezTo>
                  <a:lnTo>
                    <a:pt x="1463" y="10019"/>
                  </a:lnTo>
                  <a:cubicBezTo>
                    <a:pt x="1612" y="9724"/>
                    <a:pt x="2338" y="9634"/>
                    <a:pt x="2615" y="9564"/>
                  </a:cubicBezTo>
                  <a:cubicBezTo>
                    <a:pt x="3550" y="9333"/>
                    <a:pt x="4521" y="9270"/>
                    <a:pt x="5486" y="9270"/>
                  </a:cubicBezTo>
                  <a:cubicBezTo>
                    <a:pt x="5679" y="9270"/>
                    <a:pt x="5872" y="9272"/>
                    <a:pt x="6064" y="9277"/>
                  </a:cubicBezTo>
                  <a:cubicBezTo>
                    <a:pt x="7228" y="9302"/>
                    <a:pt x="8320" y="9231"/>
                    <a:pt x="9484" y="9433"/>
                  </a:cubicBezTo>
                  <a:cubicBezTo>
                    <a:pt x="11256" y="9735"/>
                    <a:pt x="12938" y="10067"/>
                    <a:pt x="14555" y="10868"/>
                  </a:cubicBezTo>
                  <a:cubicBezTo>
                    <a:pt x="15398" y="11285"/>
                    <a:pt x="16118" y="11993"/>
                    <a:pt x="17041" y="11993"/>
                  </a:cubicBezTo>
                  <a:cubicBezTo>
                    <a:pt x="17210" y="11993"/>
                    <a:pt x="17387" y="11969"/>
                    <a:pt x="17572" y="11915"/>
                  </a:cubicBezTo>
                  <a:cubicBezTo>
                    <a:pt x="17844" y="11835"/>
                    <a:pt x="18110" y="11724"/>
                    <a:pt x="18377" y="11593"/>
                  </a:cubicBezTo>
                  <a:cubicBezTo>
                    <a:pt x="19032" y="11271"/>
                    <a:pt x="19672" y="10848"/>
                    <a:pt x="20367" y="10606"/>
                  </a:cubicBezTo>
                  <a:cubicBezTo>
                    <a:pt x="22931" y="9716"/>
                    <a:pt x="25648" y="9391"/>
                    <a:pt x="28375" y="9391"/>
                  </a:cubicBezTo>
                  <a:cubicBezTo>
                    <a:pt x="30649" y="9391"/>
                    <a:pt x="32929" y="9617"/>
                    <a:pt x="35132" y="9931"/>
                  </a:cubicBezTo>
                  <a:cubicBezTo>
                    <a:pt x="34598" y="9418"/>
                    <a:pt x="34065" y="8899"/>
                    <a:pt x="33536" y="8385"/>
                  </a:cubicBezTo>
                  <a:cubicBezTo>
                    <a:pt x="33752" y="8385"/>
                    <a:pt x="33974" y="8380"/>
                    <a:pt x="34191" y="8380"/>
                  </a:cubicBezTo>
                  <a:cubicBezTo>
                    <a:pt x="34105" y="8068"/>
                    <a:pt x="34019" y="7751"/>
                    <a:pt x="33934" y="7438"/>
                  </a:cubicBezTo>
                  <a:lnTo>
                    <a:pt x="33934" y="7438"/>
                  </a:lnTo>
                  <a:cubicBezTo>
                    <a:pt x="34044" y="7474"/>
                    <a:pt x="34160" y="7514"/>
                    <a:pt x="34271" y="7549"/>
                  </a:cubicBezTo>
                  <a:cubicBezTo>
                    <a:pt x="34226" y="7423"/>
                    <a:pt x="34175" y="7297"/>
                    <a:pt x="34125" y="7171"/>
                  </a:cubicBezTo>
                  <a:lnTo>
                    <a:pt x="34125" y="7171"/>
                  </a:lnTo>
                  <a:cubicBezTo>
                    <a:pt x="34412" y="7207"/>
                    <a:pt x="34699" y="7242"/>
                    <a:pt x="34986" y="7272"/>
                  </a:cubicBezTo>
                  <a:cubicBezTo>
                    <a:pt x="34896" y="7101"/>
                    <a:pt x="34810" y="6935"/>
                    <a:pt x="34719" y="6764"/>
                  </a:cubicBezTo>
                  <a:lnTo>
                    <a:pt x="34719" y="6764"/>
                  </a:lnTo>
                  <a:cubicBezTo>
                    <a:pt x="34820" y="6789"/>
                    <a:pt x="34916" y="6809"/>
                    <a:pt x="35016" y="6834"/>
                  </a:cubicBezTo>
                  <a:cubicBezTo>
                    <a:pt x="33858" y="4674"/>
                    <a:pt x="32519" y="2609"/>
                    <a:pt x="31013" y="675"/>
                  </a:cubicBezTo>
                  <a:cubicBezTo>
                    <a:pt x="30897" y="529"/>
                    <a:pt x="30776" y="378"/>
                    <a:pt x="30610" y="292"/>
                  </a:cubicBezTo>
                  <a:cubicBezTo>
                    <a:pt x="30469" y="222"/>
                    <a:pt x="30303" y="207"/>
                    <a:pt x="30142" y="197"/>
                  </a:cubicBezTo>
                  <a:cubicBezTo>
                    <a:pt x="29801" y="175"/>
                    <a:pt x="29461" y="164"/>
                    <a:pt x="29121" y="164"/>
                  </a:cubicBezTo>
                  <a:cubicBezTo>
                    <a:pt x="24690" y="164"/>
                    <a:pt x="20455" y="2029"/>
                    <a:pt x="17859" y="5776"/>
                  </a:cubicBezTo>
                  <a:cubicBezTo>
                    <a:pt x="16670" y="3389"/>
                    <a:pt x="14530" y="1491"/>
                    <a:pt x="12022" y="594"/>
                  </a:cubicBezTo>
                  <a:cubicBezTo>
                    <a:pt x="10905" y="198"/>
                    <a:pt x="9720" y="1"/>
                    <a:pt x="8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3509650" y="2464388"/>
              <a:ext cx="729250" cy="273300"/>
            </a:xfrm>
            <a:custGeom>
              <a:avLst/>
              <a:gdLst/>
              <a:ahLst/>
              <a:cxnLst/>
              <a:rect l="l" t="t" r="r" b="b"/>
              <a:pathLst>
                <a:path w="29170" h="10932" extrusionOk="0">
                  <a:moveTo>
                    <a:pt x="1" y="3458"/>
                  </a:moveTo>
                  <a:lnTo>
                    <a:pt x="1" y="3458"/>
                  </a:lnTo>
                  <a:cubicBezTo>
                    <a:pt x="1" y="3458"/>
                    <a:pt x="1" y="3458"/>
                    <a:pt x="1" y="3458"/>
                  </a:cubicBezTo>
                  <a:cubicBezTo>
                    <a:pt x="1" y="3458"/>
                    <a:pt x="1" y="3458"/>
                    <a:pt x="1" y="3458"/>
                  </a:cubicBezTo>
                  <a:close/>
                  <a:moveTo>
                    <a:pt x="5539" y="0"/>
                  </a:moveTo>
                  <a:cubicBezTo>
                    <a:pt x="4805" y="0"/>
                    <a:pt x="4077" y="148"/>
                    <a:pt x="3365" y="512"/>
                  </a:cubicBezTo>
                  <a:cubicBezTo>
                    <a:pt x="2025" y="1202"/>
                    <a:pt x="857" y="2219"/>
                    <a:pt x="1" y="3458"/>
                  </a:cubicBezTo>
                  <a:lnTo>
                    <a:pt x="1" y="3458"/>
                  </a:lnTo>
                  <a:cubicBezTo>
                    <a:pt x="6" y="3451"/>
                    <a:pt x="19" y="3448"/>
                    <a:pt x="39" y="3448"/>
                  </a:cubicBezTo>
                  <a:cubicBezTo>
                    <a:pt x="194" y="3448"/>
                    <a:pt x="755" y="3631"/>
                    <a:pt x="862" y="3645"/>
                  </a:cubicBezTo>
                  <a:cubicBezTo>
                    <a:pt x="1235" y="3695"/>
                    <a:pt x="1627" y="3680"/>
                    <a:pt x="2005" y="3725"/>
                  </a:cubicBezTo>
                  <a:cubicBezTo>
                    <a:pt x="2786" y="3811"/>
                    <a:pt x="3561" y="3962"/>
                    <a:pt x="4317" y="4163"/>
                  </a:cubicBezTo>
                  <a:cubicBezTo>
                    <a:pt x="6910" y="4853"/>
                    <a:pt x="9423" y="5996"/>
                    <a:pt x="11357" y="7890"/>
                  </a:cubicBezTo>
                  <a:cubicBezTo>
                    <a:pt x="12233" y="8746"/>
                    <a:pt x="13004" y="9753"/>
                    <a:pt x="13341" y="10932"/>
                  </a:cubicBezTo>
                  <a:cubicBezTo>
                    <a:pt x="13366" y="10891"/>
                    <a:pt x="13387" y="10856"/>
                    <a:pt x="13412" y="10816"/>
                  </a:cubicBezTo>
                  <a:cubicBezTo>
                    <a:pt x="14490" y="8988"/>
                    <a:pt x="16061" y="7407"/>
                    <a:pt x="17833" y="6238"/>
                  </a:cubicBezTo>
                  <a:cubicBezTo>
                    <a:pt x="19697" y="5014"/>
                    <a:pt x="21903" y="4289"/>
                    <a:pt x="24134" y="4284"/>
                  </a:cubicBezTo>
                  <a:cubicBezTo>
                    <a:pt x="25085" y="4284"/>
                    <a:pt x="26060" y="4410"/>
                    <a:pt x="27012" y="4410"/>
                  </a:cubicBezTo>
                  <a:cubicBezTo>
                    <a:pt x="27753" y="4410"/>
                    <a:pt x="28480" y="4334"/>
                    <a:pt x="29170" y="4063"/>
                  </a:cubicBezTo>
                  <a:cubicBezTo>
                    <a:pt x="28258" y="4063"/>
                    <a:pt x="27190" y="3322"/>
                    <a:pt x="26566" y="2728"/>
                  </a:cubicBezTo>
                  <a:cubicBezTo>
                    <a:pt x="25785" y="1993"/>
                    <a:pt x="25372" y="1117"/>
                    <a:pt x="25060" y="109"/>
                  </a:cubicBezTo>
                  <a:cubicBezTo>
                    <a:pt x="24892" y="173"/>
                    <a:pt x="24692" y="186"/>
                    <a:pt x="24488" y="186"/>
                  </a:cubicBezTo>
                  <a:cubicBezTo>
                    <a:pt x="24343" y="186"/>
                    <a:pt x="24196" y="179"/>
                    <a:pt x="24054" y="179"/>
                  </a:cubicBezTo>
                  <a:cubicBezTo>
                    <a:pt x="23967" y="179"/>
                    <a:pt x="23882" y="182"/>
                    <a:pt x="23801" y="190"/>
                  </a:cubicBezTo>
                  <a:cubicBezTo>
                    <a:pt x="23338" y="235"/>
                    <a:pt x="22880" y="301"/>
                    <a:pt x="22421" y="391"/>
                  </a:cubicBezTo>
                  <a:cubicBezTo>
                    <a:pt x="21515" y="568"/>
                    <a:pt x="20628" y="829"/>
                    <a:pt x="19772" y="1182"/>
                  </a:cubicBezTo>
                  <a:cubicBezTo>
                    <a:pt x="18060" y="1882"/>
                    <a:pt x="16499" y="2940"/>
                    <a:pt x="15235" y="4294"/>
                  </a:cubicBezTo>
                  <a:cubicBezTo>
                    <a:pt x="14817" y="4742"/>
                    <a:pt x="14434" y="5221"/>
                    <a:pt x="14087" y="5724"/>
                  </a:cubicBezTo>
                  <a:cubicBezTo>
                    <a:pt x="12898" y="3337"/>
                    <a:pt x="10758" y="1439"/>
                    <a:pt x="8250" y="542"/>
                  </a:cubicBezTo>
                  <a:cubicBezTo>
                    <a:pt x="7351" y="223"/>
                    <a:pt x="6441" y="0"/>
                    <a:pt x="553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3426700" y="2467988"/>
              <a:ext cx="866850" cy="294950"/>
            </a:xfrm>
            <a:custGeom>
              <a:avLst/>
              <a:gdLst/>
              <a:ahLst/>
              <a:cxnLst/>
              <a:rect l="l" t="t" r="r" b="b"/>
              <a:pathLst>
                <a:path w="34674" h="11798" extrusionOk="0">
                  <a:moveTo>
                    <a:pt x="29652" y="1"/>
                  </a:moveTo>
                  <a:cubicBezTo>
                    <a:pt x="29652" y="1"/>
                    <a:pt x="29653" y="1"/>
                    <a:pt x="29653" y="1"/>
                  </a:cubicBezTo>
                  <a:lnTo>
                    <a:pt x="29653" y="1"/>
                  </a:lnTo>
                  <a:cubicBezTo>
                    <a:pt x="29653" y="1"/>
                    <a:pt x="29652" y="1"/>
                    <a:pt x="29652" y="1"/>
                  </a:cubicBezTo>
                  <a:close/>
                  <a:moveTo>
                    <a:pt x="29653" y="1"/>
                  </a:moveTo>
                  <a:cubicBezTo>
                    <a:pt x="30866" y="1990"/>
                    <a:pt x="32165" y="3934"/>
                    <a:pt x="33535" y="5817"/>
                  </a:cubicBezTo>
                  <a:cubicBezTo>
                    <a:pt x="32549" y="5756"/>
                    <a:pt x="31555" y="5719"/>
                    <a:pt x="30559" y="5719"/>
                  </a:cubicBezTo>
                  <a:cubicBezTo>
                    <a:pt x="28754" y="5719"/>
                    <a:pt x="26945" y="5842"/>
                    <a:pt x="25175" y="6170"/>
                  </a:cubicBezTo>
                  <a:cubicBezTo>
                    <a:pt x="23760" y="6437"/>
                    <a:pt x="22375" y="6865"/>
                    <a:pt x="21046" y="7424"/>
                  </a:cubicBezTo>
                  <a:cubicBezTo>
                    <a:pt x="19344" y="8129"/>
                    <a:pt x="17661" y="9106"/>
                    <a:pt x="16664" y="10657"/>
                  </a:cubicBezTo>
                  <a:cubicBezTo>
                    <a:pt x="16110" y="9619"/>
                    <a:pt x="15284" y="8778"/>
                    <a:pt x="14307" y="8139"/>
                  </a:cubicBezTo>
                  <a:cubicBezTo>
                    <a:pt x="12585" y="7021"/>
                    <a:pt x="10737" y="6079"/>
                    <a:pt x="8758" y="5550"/>
                  </a:cubicBezTo>
                  <a:cubicBezTo>
                    <a:pt x="7666" y="5256"/>
                    <a:pt x="6530" y="5091"/>
                    <a:pt x="5400" y="5091"/>
                  </a:cubicBezTo>
                  <a:cubicBezTo>
                    <a:pt x="4481" y="5091"/>
                    <a:pt x="3566" y="5200"/>
                    <a:pt x="2679" y="5434"/>
                  </a:cubicBezTo>
                  <a:cubicBezTo>
                    <a:pt x="2090" y="5586"/>
                    <a:pt x="1410" y="5777"/>
                    <a:pt x="1002" y="6230"/>
                  </a:cubicBezTo>
                  <a:cubicBezTo>
                    <a:pt x="796" y="6462"/>
                    <a:pt x="604" y="6724"/>
                    <a:pt x="438" y="6986"/>
                  </a:cubicBezTo>
                  <a:cubicBezTo>
                    <a:pt x="302" y="7192"/>
                    <a:pt x="176" y="7625"/>
                    <a:pt x="0" y="7781"/>
                  </a:cubicBezTo>
                  <a:cubicBezTo>
                    <a:pt x="484" y="7368"/>
                    <a:pt x="1017" y="7016"/>
                    <a:pt x="1586" y="6734"/>
                  </a:cubicBezTo>
                  <a:lnTo>
                    <a:pt x="1586" y="6734"/>
                  </a:lnTo>
                  <a:cubicBezTo>
                    <a:pt x="1158" y="7263"/>
                    <a:pt x="811" y="7862"/>
                    <a:pt x="574" y="8501"/>
                  </a:cubicBezTo>
                  <a:cubicBezTo>
                    <a:pt x="831" y="8386"/>
                    <a:pt x="1088" y="8270"/>
                    <a:pt x="1345" y="8149"/>
                  </a:cubicBezTo>
                  <a:cubicBezTo>
                    <a:pt x="1350" y="8300"/>
                    <a:pt x="1395" y="8446"/>
                    <a:pt x="1466" y="8572"/>
                  </a:cubicBezTo>
                  <a:cubicBezTo>
                    <a:pt x="1284" y="8758"/>
                    <a:pt x="1103" y="8945"/>
                    <a:pt x="922" y="9131"/>
                  </a:cubicBezTo>
                  <a:cubicBezTo>
                    <a:pt x="985" y="9150"/>
                    <a:pt x="1052" y="9160"/>
                    <a:pt x="1119" y="9160"/>
                  </a:cubicBezTo>
                  <a:cubicBezTo>
                    <a:pt x="1190" y="9160"/>
                    <a:pt x="1260" y="9149"/>
                    <a:pt x="1325" y="9126"/>
                  </a:cubicBezTo>
                  <a:lnTo>
                    <a:pt x="1325" y="9126"/>
                  </a:lnTo>
                  <a:cubicBezTo>
                    <a:pt x="1189" y="9342"/>
                    <a:pt x="1118" y="9594"/>
                    <a:pt x="1002" y="9826"/>
                  </a:cubicBezTo>
                  <a:cubicBezTo>
                    <a:pt x="1153" y="9529"/>
                    <a:pt x="1879" y="9438"/>
                    <a:pt x="2156" y="9368"/>
                  </a:cubicBezTo>
                  <a:cubicBezTo>
                    <a:pt x="3096" y="9137"/>
                    <a:pt x="4064" y="9074"/>
                    <a:pt x="5028" y="9074"/>
                  </a:cubicBezTo>
                  <a:cubicBezTo>
                    <a:pt x="5220" y="9074"/>
                    <a:pt x="5413" y="9076"/>
                    <a:pt x="5605" y="9081"/>
                  </a:cubicBezTo>
                  <a:cubicBezTo>
                    <a:pt x="6769" y="9106"/>
                    <a:pt x="7861" y="9035"/>
                    <a:pt x="9025" y="9237"/>
                  </a:cubicBezTo>
                  <a:cubicBezTo>
                    <a:pt x="10797" y="9539"/>
                    <a:pt x="12484" y="9871"/>
                    <a:pt x="14096" y="10672"/>
                  </a:cubicBezTo>
                  <a:cubicBezTo>
                    <a:pt x="14938" y="11089"/>
                    <a:pt x="15659" y="11797"/>
                    <a:pt x="16582" y="11797"/>
                  </a:cubicBezTo>
                  <a:cubicBezTo>
                    <a:pt x="16751" y="11797"/>
                    <a:pt x="16927" y="11773"/>
                    <a:pt x="17113" y="11719"/>
                  </a:cubicBezTo>
                  <a:cubicBezTo>
                    <a:pt x="17384" y="11639"/>
                    <a:pt x="17651" y="11528"/>
                    <a:pt x="17918" y="11397"/>
                  </a:cubicBezTo>
                  <a:cubicBezTo>
                    <a:pt x="18573" y="11075"/>
                    <a:pt x="19213" y="10652"/>
                    <a:pt x="19908" y="10410"/>
                  </a:cubicBezTo>
                  <a:cubicBezTo>
                    <a:pt x="22472" y="9520"/>
                    <a:pt x="25189" y="9195"/>
                    <a:pt x="27916" y="9195"/>
                  </a:cubicBezTo>
                  <a:cubicBezTo>
                    <a:pt x="30190" y="9195"/>
                    <a:pt x="32470" y="9421"/>
                    <a:pt x="34673" y="9735"/>
                  </a:cubicBezTo>
                  <a:cubicBezTo>
                    <a:pt x="34139" y="9222"/>
                    <a:pt x="33606" y="8703"/>
                    <a:pt x="33077" y="8189"/>
                  </a:cubicBezTo>
                  <a:cubicBezTo>
                    <a:pt x="33293" y="8189"/>
                    <a:pt x="33515" y="8184"/>
                    <a:pt x="33731" y="8184"/>
                  </a:cubicBezTo>
                  <a:cubicBezTo>
                    <a:pt x="33646" y="7872"/>
                    <a:pt x="33560" y="7555"/>
                    <a:pt x="33475" y="7242"/>
                  </a:cubicBezTo>
                  <a:lnTo>
                    <a:pt x="33475" y="7242"/>
                  </a:lnTo>
                  <a:cubicBezTo>
                    <a:pt x="33585" y="7278"/>
                    <a:pt x="33701" y="7318"/>
                    <a:pt x="33812" y="7353"/>
                  </a:cubicBezTo>
                  <a:cubicBezTo>
                    <a:pt x="33767" y="7227"/>
                    <a:pt x="33716" y="7101"/>
                    <a:pt x="33666" y="6975"/>
                  </a:cubicBezTo>
                  <a:lnTo>
                    <a:pt x="33666" y="6975"/>
                  </a:lnTo>
                  <a:cubicBezTo>
                    <a:pt x="33953" y="7011"/>
                    <a:pt x="34240" y="7046"/>
                    <a:pt x="34527" y="7076"/>
                  </a:cubicBezTo>
                  <a:cubicBezTo>
                    <a:pt x="34437" y="6905"/>
                    <a:pt x="34351" y="6739"/>
                    <a:pt x="34260" y="6568"/>
                  </a:cubicBezTo>
                  <a:lnTo>
                    <a:pt x="34260" y="6568"/>
                  </a:lnTo>
                  <a:lnTo>
                    <a:pt x="34557" y="6638"/>
                  </a:lnTo>
                  <a:cubicBezTo>
                    <a:pt x="33399" y="4478"/>
                    <a:pt x="32060" y="2413"/>
                    <a:pt x="30554" y="479"/>
                  </a:cubicBezTo>
                  <a:cubicBezTo>
                    <a:pt x="30443" y="333"/>
                    <a:pt x="30322" y="182"/>
                    <a:pt x="30151" y="96"/>
                  </a:cubicBezTo>
                  <a:cubicBezTo>
                    <a:pt x="30076" y="56"/>
                    <a:pt x="29691" y="61"/>
                    <a:pt x="29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3426700" y="2595263"/>
              <a:ext cx="866850" cy="167675"/>
            </a:xfrm>
            <a:custGeom>
              <a:avLst/>
              <a:gdLst/>
              <a:ahLst/>
              <a:cxnLst/>
              <a:rect l="l" t="t" r="r" b="b"/>
              <a:pathLst>
                <a:path w="34674" h="6707" extrusionOk="0">
                  <a:moveTo>
                    <a:pt x="34526" y="1985"/>
                  </a:moveTo>
                  <a:cubicBezTo>
                    <a:pt x="34526" y="1985"/>
                    <a:pt x="34527" y="1985"/>
                    <a:pt x="34527" y="1985"/>
                  </a:cubicBezTo>
                  <a:cubicBezTo>
                    <a:pt x="34527" y="1985"/>
                    <a:pt x="34526" y="1985"/>
                    <a:pt x="34526" y="1985"/>
                  </a:cubicBezTo>
                  <a:close/>
                  <a:moveTo>
                    <a:pt x="5400" y="0"/>
                  </a:moveTo>
                  <a:cubicBezTo>
                    <a:pt x="4481" y="0"/>
                    <a:pt x="3566" y="109"/>
                    <a:pt x="2679" y="343"/>
                  </a:cubicBezTo>
                  <a:cubicBezTo>
                    <a:pt x="2090" y="495"/>
                    <a:pt x="1410" y="686"/>
                    <a:pt x="1002" y="1139"/>
                  </a:cubicBezTo>
                  <a:cubicBezTo>
                    <a:pt x="796" y="1371"/>
                    <a:pt x="604" y="1633"/>
                    <a:pt x="438" y="1895"/>
                  </a:cubicBezTo>
                  <a:cubicBezTo>
                    <a:pt x="302" y="2101"/>
                    <a:pt x="176" y="2534"/>
                    <a:pt x="0" y="2690"/>
                  </a:cubicBezTo>
                  <a:cubicBezTo>
                    <a:pt x="484" y="2277"/>
                    <a:pt x="1017" y="1925"/>
                    <a:pt x="1586" y="1643"/>
                  </a:cubicBezTo>
                  <a:lnTo>
                    <a:pt x="1586" y="1643"/>
                  </a:lnTo>
                  <a:cubicBezTo>
                    <a:pt x="1158" y="2172"/>
                    <a:pt x="811" y="2771"/>
                    <a:pt x="574" y="3410"/>
                  </a:cubicBezTo>
                  <a:cubicBezTo>
                    <a:pt x="831" y="3295"/>
                    <a:pt x="1088" y="3179"/>
                    <a:pt x="1345" y="3058"/>
                  </a:cubicBezTo>
                  <a:cubicBezTo>
                    <a:pt x="1350" y="3209"/>
                    <a:pt x="1395" y="3355"/>
                    <a:pt x="1466" y="3481"/>
                  </a:cubicBezTo>
                  <a:cubicBezTo>
                    <a:pt x="1284" y="3667"/>
                    <a:pt x="1103" y="3854"/>
                    <a:pt x="922" y="4040"/>
                  </a:cubicBezTo>
                  <a:cubicBezTo>
                    <a:pt x="985" y="4059"/>
                    <a:pt x="1052" y="4069"/>
                    <a:pt x="1119" y="4069"/>
                  </a:cubicBezTo>
                  <a:cubicBezTo>
                    <a:pt x="1190" y="4069"/>
                    <a:pt x="1260" y="4058"/>
                    <a:pt x="1325" y="4035"/>
                  </a:cubicBezTo>
                  <a:lnTo>
                    <a:pt x="1325" y="4035"/>
                  </a:lnTo>
                  <a:cubicBezTo>
                    <a:pt x="1189" y="4251"/>
                    <a:pt x="1118" y="4503"/>
                    <a:pt x="1002" y="4735"/>
                  </a:cubicBezTo>
                  <a:cubicBezTo>
                    <a:pt x="1153" y="4438"/>
                    <a:pt x="1879" y="4347"/>
                    <a:pt x="2156" y="4277"/>
                  </a:cubicBezTo>
                  <a:cubicBezTo>
                    <a:pt x="3096" y="4046"/>
                    <a:pt x="4064" y="3983"/>
                    <a:pt x="5028" y="3983"/>
                  </a:cubicBezTo>
                  <a:cubicBezTo>
                    <a:pt x="5220" y="3983"/>
                    <a:pt x="5413" y="3985"/>
                    <a:pt x="5605" y="3990"/>
                  </a:cubicBezTo>
                  <a:cubicBezTo>
                    <a:pt x="6769" y="4015"/>
                    <a:pt x="7861" y="3944"/>
                    <a:pt x="9025" y="4146"/>
                  </a:cubicBezTo>
                  <a:cubicBezTo>
                    <a:pt x="10797" y="4448"/>
                    <a:pt x="12484" y="4780"/>
                    <a:pt x="14096" y="5581"/>
                  </a:cubicBezTo>
                  <a:cubicBezTo>
                    <a:pt x="14938" y="5998"/>
                    <a:pt x="15659" y="6706"/>
                    <a:pt x="16582" y="6706"/>
                  </a:cubicBezTo>
                  <a:cubicBezTo>
                    <a:pt x="16751" y="6706"/>
                    <a:pt x="16927" y="6682"/>
                    <a:pt x="17113" y="6628"/>
                  </a:cubicBezTo>
                  <a:cubicBezTo>
                    <a:pt x="17384" y="6548"/>
                    <a:pt x="17651" y="6437"/>
                    <a:pt x="17918" y="6306"/>
                  </a:cubicBezTo>
                  <a:cubicBezTo>
                    <a:pt x="18573" y="5984"/>
                    <a:pt x="19213" y="5561"/>
                    <a:pt x="19908" y="5319"/>
                  </a:cubicBezTo>
                  <a:cubicBezTo>
                    <a:pt x="22472" y="4429"/>
                    <a:pt x="25189" y="4104"/>
                    <a:pt x="27916" y="4104"/>
                  </a:cubicBezTo>
                  <a:cubicBezTo>
                    <a:pt x="30190" y="4104"/>
                    <a:pt x="32470" y="4330"/>
                    <a:pt x="34673" y="4644"/>
                  </a:cubicBezTo>
                  <a:cubicBezTo>
                    <a:pt x="34139" y="4131"/>
                    <a:pt x="33606" y="3612"/>
                    <a:pt x="33077" y="3098"/>
                  </a:cubicBezTo>
                  <a:cubicBezTo>
                    <a:pt x="33293" y="3098"/>
                    <a:pt x="33515" y="3093"/>
                    <a:pt x="33731" y="3093"/>
                  </a:cubicBezTo>
                  <a:cubicBezTo>
                    <a:pt x="33646" y="2781"/>
                    <a:pt x="33560" y="2464"/>
                    <a:pt x="33475" y="2151"/>
                  </a:cubicBezTo>
                  <a:lnTo>
                    <a:pt x="33475" y="2151"/>
                  </a:lnTo>
                  <a:cubicBezTo>
                    <a:pt x="33585" y="2187"/>
                    <a:pt x="33701" y="2227"/>
                    <a:pt x="33812" y="2262"/>
                  </a:cubicBezTo>
                  <a:cubicBezTo>
                    <a:pt x="33767" y="2136"/>
                    <a:pt x="33716" y="2010"/>
                    <a:pt x="33666" y="1884"/>
                  </a:cubicBezTo>
                  <a:lnTo>
                    <a:pt x="33666" y="1884"/>
                  </a:lnTo>
                  <a:cubicBezTo>
                    <a:pt x="33953" y="1920"/>
                    <a:pt x="34239" y="1955"/>
                    <a:pt x="34526" y="1985"/>
                  </a:cubicBezTo>
                  <a:lnTo>
                    <a:pt x="34526" y="1985"/>
                  </a:lnTo>
                  <a:cubicBezTo>
                    <a:pt x="34415" y="1972"/>
                    <a:pt x="34295" y="1552"/>
                    <a:pt x="34265" y="1461"/>
                  </a:cubicBezTo>
                  <a:lnTo>
                    <a:pt x="34265" y="1461"/>
                  </a:lnTo>
                  <a:cubicBezTo>
                    <a:pt x="34371" y="1466"/>
                    <a:pt x="34487" y="1472"/>
                    <a:pt x="34588" y="1502"/>
                  </a:cubicBezTo>
                  <a:cubicBezTo>
                    <a:pt x="34431" y="1255"/>
                    <a:pt x="34270" y="1003"/>
                    <a:pt x="34114" y="751"/>
                  </a:cubicBezTo>
                  <a:cubicBezTo>
                    <a:pt x="33196" y="647"/>
                    <a:pt x="32267" y="622"/>
                    <a:pt x="31338" y="622"/>
                  </a:cubicBezTo>
                  <a:cubicBezTo>
                    <a:pt x="30969" y="622"/>
                    <a:pt x="30600" y="626"/>
                    <a:pt x="30231" y="630"/>
                  </a:cubicBezTo>
                  <a:lnTo>
                    <a:pt x="30171" y="630"/>
                  </a:lnTo>
                  <a:cubicBezTo>
                    <a:pt x="28499" y="651"/>
                    <a:pt x="26822" y="777"/>
                    <a:pt x="25175" y="1079"/>
                  </a:cubicBezTo>
                  <a:cubicBezTo>
                    <a:pt x="23760" y="1346"/>
                    <a:pt x="22375" y="1774"/>
                    <a:pt x="21046" y="2333"/>
                  </a:cubicBezTo>
                  <a:cubicBezTo>
                    <a:pt x="19344" y="3038"/>
                    <a:pt x="17661" y="4015"/>
                    <a:pt x="16664" y="5566"/>
                  </a:cubicBezTo>
                  <a:cubicBezTo>
                    <a:pt x="16110" y="4528"/>
                    <a:pt x="15284" y="3687"/>
                    <a:pt x="14307" y="3048"/>
                  </a:cubicBezTo>
                  <a:cubicBezTo>
                    <a:pt x="12585" y="1930"/>
                    <a:pt x="10737" y="988"/>
                    <a:pt x="8758" y="459"/>
                  </a:cubicBezTo>
                  <a:cubicBezTo>
                    <a:pt x="7666" y="165"/>
                    <a:pt x="6530" y="0"/>
                    <a:pt x="5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1"/>
            <p:cNvSpPr/>
            <p:nvPr/>
          </p:nvSpPr>
          <p:spPr>
            <a:xfrm>
              <a:off x="3434750" y="2614888"/>
              <a:ext cx="405300" cy="138050"/>
            </a:xfrm>
            <a:custGeom>
              <a:avLst/>
              <a:gdLst/>
              <a:ahLst/>
              <a:cxnLst/>
              <a:rect l="l" t="t" r="r" b="b"/>
              <a:pathLst>
                <a:path w="16212" h="5522" extrusionOk="0">
                  <a:moveTo>
                    <a:pt x="4998" y="1"/>
                  </a:moveTo>
                  <a:cubicBezTo>
                    <a:pt x="4747" y="1"/>
                    <a:pt x="4496" y="10"/>
                    <a:pt x="4246" y="32"/>
                  </a:cubicBezTo>
                  <a:cubicBezTo>
                    <a:pt x="3480" y="97"/>
                    <a:pt x="2725" y="269"/>
                    <a:pt x="2005" y="540"/>
                  </a:cubicBezTo>
                  <a:cubicBezTo>
                    <a:pt x="1290" y="812"/>
                    <a:pt x="610" y="1180"/>
                    <a:pt x="0" y="1638"/>
                  </a:cubicBezTo>
                  <a:cubicBezTo>
                    <a:pt x="635" y="1210"/>
                    <a:pt x="1315" y="863"/>
                    <a:pt x="2035" y="616"/>
                  </a:cubicBezTo>
                  <a:cubicBezTo>
                    <a:pt x="2750" y="364"/>
                    <a:pt x="3500" y="208"/>
                    <a:pt x="4256" y="163"/>
                  </a:cubicBezTo>
                  <a:cubicBezTo>
                    <a:pt x="4476" y="148"/>
                    <a:pt x="4697" y="141"/>
                    <a:pt x="4918" y="141"/>
                  </a:cubicBezTo>
                  <a:cubicBezTo>
                    <a:pt x="5454" y="141"/>
                    <a:pt x="5991" y="182"/>
                    <a:pt x="6522" y="253"/>
                  </a:cubicBezTo>
                  <a:cubicBezTo>
                    <a:pt x="7272" y="354"/>
                    <a:pt x="8023" y="505"/>
                    <a:pt x="8763" y="676"/>
                  </a:cubicBezTo>
                  <a:cubicBezTo>
                    <a:pt x="9503" y="848"/>
                    <a:pt x="10229" y="1064"/>
                    <a:pt x="10919" y="1376"/>
                  </a:cubicBezTo>
                  <a:cubicBezTo>
                    <a:pt x="11608" y="1684"/>
                    <a:pt x="12268" y="2071"/>
                    <a:pt x="12933" y="2444"/>
                  </a:cubicBezTo>
                  <a:cubicBezTo>
                    <a:pt x="13260" y="2635"/>
                    <a:pt x="13583" y="2837"/>
                    <a:pt x="13890" y="3058"/>
                  </a:cubicBezTo>
                  <a:cubicBezTo>
                    <a:pt x="14197" y="3280"/>
                    <a:pt x="14489" y="3522"/>
                    <a:pt x="14771" y="3779"/>
                  </a:cubicBezTo>
                  <a:cubicBezTo>
                    <a:pt x="15053" y="4030"/>
                    <a:pt x="15335" y="4287"/>
                    <a:pt x="15592" y="4569"/>
                  </a:cubicBezTo>
                  <a:cubicBezTo>
                    <a:pt x="15844" y="4851"/>
                    <a:pt x="16065" y="5164"/>
                    <a:pt x="16211" y="5521"/>
                  </a:cubicBezTo>
                  <a:cubicBezTo>
                    <a:pt x="16086" y="5159"/>
                    <a:pt x="15869" y="4836"/>
                    <a:pt x="15622" y="4539"/>
                  </a:cubicBezTo>
                  <a:cubicBezTo>
                    <a:pt x="15375" y="4247"/>
                    <a:pt x="15103" y="3980"/>
                    <a:pt x="14826" y="3718"/>
                  </a:cubicBezTo>
                  <a:cubicBezTo>
                    <a:pt x="14550" y="3451"/>
                    <a:pt x="14257" y="3205"/>
                    <a:pt x="13950" y="2973"/>
                  </a:cubicBezTo>
                  <a:cubicBezTo>
                    <a:pt x="13648" y="2741"/>
                    <a:pt x="13326" y="2530"/>
                    <a:pt x="12998" y="2333"/>
                  </a:cubicBezTo>
                  <a:cubicBezTo>
                    <a:pt x="12344" y="1940"/>
                    <a:pt x="11679" y="1558"/>
                    <a:pt x="10984" y="1235"/>
                  </a:cubicBezTo>
                  <a:cubicBezTo>
                    <a:pt x="10284" y="913"/>
                    <a:pt x="9544" y="687"/>
                    <a:pt x="8798" y="510"/>
                  </a:cubicBezTo>
                  <a:cubicBezTo>
                    <a:pt x="8053" y="344"/>
                    <a:pt x="7303" y="198"/>
                    <a:pt x="6542" y="102"/>
                  </a:cubicBezTo>
                  <a:cubicBezTo>
                    <a:pt x="6030" y="41"/>
                    <a:pt x="5514" y="1"/>
                    <a:pt x="4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1"/>
            <p:cNvSpPr/>
            <p:nvPr/>
          </p:nvSpPr>
          <p:spPr>
            <a:xfrm>
              <a:off x="3448975" y="2644363"/>
              <a:ext cx="388925" cy="112725"/>
            </a:xfrm>
            <a:custGeom>
              <a:avLst/>
              <a:gdLst/>
              <a:ahLst/>
              <a:cxnLst/>
              <a:rect l="l" t="t" r="r" b="b"/>
              <a:pathLst>
                <a:path w="15557" h="4509" extrusionOk="0">
                  <a:moveTo>
                    <a:pt x="4351" y="0"/>
                  </a:moveTo>
                  <a:cubicBezTo>
                    <a:pt x="4241" y="0"/>
                    <a:pt x="4130" y="2"/>
                    <a:pt x="4019" y="6"/>
                  </a:cubicBezTo>
                  <a:cubicBezTo>
                    <a:pt x="3667" y="21"/>
                    <a:pt x="3309" y="51"/>
                    <a:pt x="2957" y="107"/>
                  </a:cubicBezTo>
                  <a:cubicBezTo>
                    <a:pt x="2609" y="172"/>
                    <a:pt x="2262" y="263"/>
                    <a:pt x="1929" y="379"/>
                  </a:cubicBezTo>
                  <a:cubicBezTo>
                    <a:pt x="1259" y="615"/>
                    <a:pt x="615" y="923"/>
                    <a:pt x="0" y="1265"/>
                  </a:cubicBezTo>
                  <a:cubicBezTo>
                    <a:pt x="318" y="1109"/>
                    <a:pt x="635" y="958"/>
                    <a:pt x="962" y="822"/>
                  </a:cubicBezTo>
                  <a:cubicBezTo>
                    <a:pt x="1285" y="686"/>
                    <a:pt x="1617" y="560"/>
                    <a:pt x="1954" y="454"/>
                  </a:cubicBezTo>
                  <a:cubicBezTo>
                    <a:pt x="2287" y="349"/>
                    <a:pt x="2629" y="268"/>
                    <a:pt x="2977" y="213"/>
                  </a:cubicBezTo>
                  <a:cubicBezTo>
                    <a:pt x="3319" y="162"/>
                    <a:pt x="3672" y="142"/>
                    <a:pt x="4024" y="137"/>
                  </a:cubicBezTo>
                  <a:cubicBezTo>
                    <a:pt x="4076" y="136"/>
                    <a:pt x="4128" y="136"/>
                    <a:pt x="4180" y="136"/>
                  </a:cubicBezTo>
                  <a:cubicBezTo>
                    <a:pt x="5533" y="136"/>
                    <a:pt x="6880" y="384"/>
                    <a:pt x="8204" y="666"/>
                  </a:cubicBezTo>
                  <a:cubicBezTo>
                    <a:pt x="9579" y="958"/>
                    <a:pt x="10939" y="1371"/>
                    <a:pt x="12203" y="1990"/>
                  </a:cubicBezTo>
                  <a:cubicBezTo>
                    <a:pt x="12832" y="2297"/>
                    <a:pt x="13437" y="2660"/>
                    <a:pt x="14006" y="3078"/>
                  </a:cubicBezTo>
                  <a:cubicBezTo>
                    <a:pt x="14575" y="3496"/>
                    <a:pt x="15093" y="3980"/>
                    <a:pt x="15557" y="4508"/>
                  </a:cubicBezTo>
                  <a:cubicBezTo>
                    <a:pt x="15124" y="3954"/>
                    <a:pt x="14610" y="3456"/>
                    <a:pt x="14056" y="3013"/>
                  </a:cubicBezTo>
                  <a:cubicBezTo>
                    <a:pt x="13492" y="2579"/>
                    <a:pt x="12888" y="2202"/>
                    <a:pt x="12258" y="1874"/>
                  </a:cubicBezTo>
                  <a:cubicBezTo>
                    <a:pt x="11629" y="1547"/>
                    <a:pt x="10964" y="1285"/>
                    <a:pt x="10294" y="1059"/>
                  </a:cubicBezTo>
                  <a:cubicBezTo>
                    <a:pt x="9619" y="837"/>
                    <a:pt x="8929" y="656"/>
                    <a:pt x="8239" y="500"/>
                  </a:cubicBezTo>
                  <a:cubicBezTo>
                    <a:pt x="7544" y="354"/>
                    <a:pt x="6849" y="233"/>
                    <a:pt x="6144" y="132"/>
                  </a:cubicBezTo>
                  <a:cubicBezTo>
                    <a:pt x="5553" y="55"/>
                    <a:pt x="4954" y="0"/>
                    <a:pt x="4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3463575" y="2654538"/>
              <a:ext cx="116475" cy="19575"/>
            </a:xfrm>
            <a:custGeom>
              <a:avLst/>
              <a:gdLst/>
              <a:ahLst/>
              <a:cxnLst/>
              <a:rect l="l" t="t" r="r" b="b"/>
              <a:pathLst>
                <a:path w="4659" h="783" extrusionOk="0">
                  <a:moveTo>
                    <a:pt x="3316" y="0"/>
                  </a:moveTo>
                  <a:cubicBezTo>
                    <a:pt x="2970" y="0"/>
                    <a:pt x="2623" y="29"/>
                    <a:pt x="2277" y="72"/>
                  </a:cubicBezTo>
                  <a:cubicBezTo>
                    <a:pt x="1879" y="133"/>
                    <a:pt x="1491" y="213"/>
                    <a:pt x="1109" y="334"/>
                  </a:cubicBezTo>
                  <a:cubicBezTo>
                    <a:pt x="726" y="450"/>
                    <a:pt x="353" y="601"/>
                    <a:pt x="1" y="783"/>
                  </a:cubicBezTo>
                  <a:cubicBezTo>
                    <a:pt x="378" y="662"/>
                    <a:pt x="761" y="551"/>
                    <a:pt x="1144" y="460"/>
                  </a:cubicBezTo>
                  <a:cubicBezTo>
                    <a:pt x="1527" y="370"/>
                    <a:pt x="1909" y="294"/>
                    <a:pt x="2302" y="239"/>
                  </a:cubicBezTo>
                  <a:cubicBezTo>
                    <a:pt x="2690" y="183"/>
                    <a:pt x="3083" y="153"/>
                    <a:pt x="3476" y="133"/>
                  </a:cubicBezTo>
                  <a:cubicBezTo>
                    <a:pt x="3672" y="125"/>
                    <a:pt x="3868" y="122"/>
                    <a:pt x="4065" y="122"/>
                  </a:cubicBezTo>
                  <a:cubicBezTo>
                    <a:pt x="4262" y="122"/>
                    <a:pt x="4460" y="125"/>
                    <a:pt x="4659" y="133"/>
                  </a:cubicBezTo>
                  <a:cubicBezTo>
                    <a:pt x="4271" y="47"/>
                    <a:pt x="3873" y="12"/>
                    <a:pt x="3470" y="2"/>
                  </a:cubicBezTo>
                  <a:cubicBezTo>
                    <a:pt x="3419" y="1"/>
                    <a:pt x="3368" y="0"/>
                    <a:pt x="3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3464200" y="2660788"/>
              <a:ext cx="265175" cy="32850"/>
            </a:xfrm>
            <a:custGeom>
              <a:avLst/>
              <a:gdLst/>
              <a:ahLst/>
              <a:cxnLst/>
              <a:rect l="l" t="t" r="r" b="b"/>
              <a:pathLst>
                <a:path w="10607" h="1314" extrusionOk="0">
                  <a:moveTo>
                    <a:pt x="4529" y="1"/>
                  </a:moveTo>
                  <a:cubicBezTo>
                    <a:pt x="3895" y="1"/>
                    <a:pt x="3261" y="43"/>
                    <a:pt x="2635" y="135"/>
                  </a:cubicBezTo>
                  <a:cubicBezTo>
                    <a:pt x="1733" y="256"/>
                    <a:pt x="847" y="482"/>
                    <a:pt x="1" y="799"/>
                  </a:cubicBezTo>
                  <a:cubicBezTo>
                    <a:pt x="867" y="543"/>
                    <a:pt x="1753" y="366"/>
                    <a:pt x="2650" y="261"/>
                  </a:cubicBezTo>
                  <a:cubicBezTo>
                    <a:pt x="3241" y="197"/>
                    <a:pt x="3836" y="165"/>
                    <a:pt x="4431" y="165"/>
                  </a:cubicBezTo>
                  <a:cubicBezTo>
                    <a:pt x="4734" y="165"/>
                    <a:pt x="5037" y="173"/>
                    <a:pt x="5339" y="190"/>
                  </a:cubicBezTo>
                  <a:cubicBezTo>
                    <a:pt x="6240" y="240"/>
                    <a:pt x="7132" y="366"/>
                    <a:pt x="8013" y="558"/>
                  </a:cubicBezTo>
                  <a:cubicBezTo>
                    <a:pt x="8889" y="749"/>
                    <a:pt x="9756" y="1001"/>
                    <a:pt x="10607" y="1313"/>
                  </a:cubicBezTo>
                  <a:cubicBezTo>
                    <a:pt x="9781" y="940"/>
                    <a:pt x="8920" y="643"/>
                    <a:pt x="8038" y="427"/>
                  </a:cubicBezTo>
                  <a:cubicBezTo>
                    <a:pt x="7157" y="210"/>
                    <a:pt x="6256" y="79"/>
                    <a:pt x="5349" y="24"/>
                  </a:cubicBezTo>
                  <a:cubicBezTo>
                    <a:pt x="5076" y="9"/>
                    <a:pt x="4803" y="1"/>
                    <a:pt x="4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3455650" y="2671413"/>
              <a:ext cx="362625" cy="74475"/>
            </a:xfrm>
            <a:custGeom>
              <a:avLst/>
              <a:gdLst/>
              <a:ahLst/>
              <a:cxnLst/>
              <a:rect l="l" t="t" r="r" b="b"/>
              <a:pathLst>
                <a:path w="14505" h="2979" extrusionOk="0">
                  <a:moveTo>
                    <a:pt x="5006" y="0"/>
                  </a:moveTo>
                  <a:cubicBezTo>
                    <a:pt x="4560" y="0"/>
                    <a:pt x="4115" y="22"/>
                    <a:pt x="3672" y="67"/>
                  </a:cubicBezTo>
                  <a:cubicBezTo>
                    <a:pt x="3037" y="128"/>
                    <a:pt x="2408" y="238"/>
                    <a:pt x="1793" y="400"/>
                  </a:cubicBezTo>
                  <a:cubicBezTo>
                    <a:pt x="1179" y="566"/>
                    <a:pt x="574" y="772"/>
                    <a:pt x="0" y="1044"/>
                  </a:cubicBezTo>
                  <a:cubicBezTo>
                    <a:pt x="297" y="928"/>
                    <a:pt x="595" y="818"/>
                    <a:pt x="897" y="722"/>
                  </a:cubicBezTo>
                  <a:cubicBezTo>
                    <a:pt x="1199" y="631"/>
                    <a:pt x="1501" y="546"/>
                    <a:pt x="1813" y="480"/>
                  </a:cubicBezTo>
                  <a:cubicBezTo>
                    <a:pt x="2428" y="339"/>
                    <a:pt x="3052" y="244"/>
                    <a:pt x="3682" y="193"/>
                  </a:cubicBezTo>
                  <a:cubicBezTo>
                    <a:pt x="4072" y="162"/>
                    <a:pt x="4464" y="147"/>
                    <a:pt x="4856" y="147"/>
                  </a:cubicBezTo>
                  <a:cubicBezTo>
                    <a:pt x="5726" y="147"/>
                    <a:pt x="6597" y="222"/>
                    <a:pt x="7459" y="364"/>
                  </a:cubicBezTo>
                  <a:cubicBezTo>
                    <a:pt x="8708" y="556"/>
                    <a:pt x="9936" y="873"/>
                    <a:pt x="11135" y="1266"/>
                  </a:cubicBezTo>
                  <a:cubicBezTo>
                    <a:pt x="11734" y="1467"/>
                    <a:pt x="12324" y="1699"/>
                    <a:pt x="12888" y="1981"/>
                  </a:cubicBezTo>
                  <a:cubicBezTo>
                    <a:pt x="13170" y="2122"/>
                    <a:pt x="13452" y="2273"/>
                    <a:pt x="13719" y="2439"/>
                  </a:cubicBezTo>
                  <a:cubicBezTo>
                    <a:pt x="13990" y="2605"/>
                    <a:pt x="14252" y="2787"/>
                    <a:pt x="14504" y="2978"/>
                  </a:cubicBezTo>
                  <a:cubicBezTo>
                    <a:pt x="14021" y="2565"/>
                    <a:pt x="13487" y="2213"/>
                    <a:pt x="12928" y="1910"/>
                  </a:cubicBezTo>
                  <a:cubicBezTo>
                    <a:pt x="12364" y="1608"/>
                    <a:pt x="11775" y="1362"/>
                    <a:pt x="11175" y="1145"/>
                  </a:cubicBezTo>
                  <a:cubicBezTo>
                    <a:pt x="10581" y="928"/>
                    <a:pt x="9967" y="752"/>
                    <a:pt x="9352" y="591"/>
                  </a:cubicBezTo>
                  <a:cubicBezTo>
                    <a:pt x="8733" y="430"/>
                    <a:pt x="8113" y="299"/>
                    <a:pt x="7484" y="198"/>
                  </a:cubicBezTo>
                  <a:cubicBezTo>
                    <a:pt x="6665" y="74"/>
                    <a:pt x="5835" y="0"/>
                    <a:pt x="5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3455650" y="2682638"/>
              <a:ext cx="390450" cy="81375"/>
            </a:xfrm>
            <a:custGeom>
              <a:avLst/>
              <a:gdLst/>
              <a:ahLst/>
              <a:cxnLst/>
              <a:rect l="l" t="t" r="r" b="b"/>
              <a:pathLst>
                <a:path w="15618" h="3255" extrusionOk="0">
                  <a:moveTo>
                    <a:pt x="4472" y="1"/>
                  </a:moveTo>
                  <a:cubicBezTo>
                    <a:pt x="4301" y="1"/>
                    <a:pt x="4130" y="6"/>
                    <a:pt x="3959" y="6"/>
                  </a:cubicBezTo>
                  <a:cubicBezTo>
                    <a:pt x="3274" y="26"/>
                    <a:pt x="2589" y="87"/>
                    <a:pt x="1919" y="223"/>
                  </a:cubicBezTo>
                  <a:cubicBezTo>
                    <a:pt x="1249" y="364"/>
                    <a:pt x="595" y="585"/>
                    <a:pt x="0" y="923"/>
                  </a:cubicBezTo>
                  <a:cubicBezTo>
                    <a:pt x="610" y="620"/>
                    <a:pt x="1264" y="419"/>
                    <a:pt x="1934" y="303"/>
                  </a:cubicBezTo>
                  <a:cubicBezTo>
                    <a:pt x="2604" y="182"/>
                    <a:pt x="3279" y="142"/>
                    <a:pt x="3959" y="137"/>
                  </a:cubicBezTo>
                  <a:cubicBezTo>
                    <a:pt x="4301" y="137"/>
                    <a:pt x="4639" y="147"/>
                    <a:pt x="4976" y="157"/>
                  </a:cubicBezTo>
                  <a:cubicBezTo>
                    <a:pt x="5318" y="167"/>
                    <a:pt x="5656" y="197"/>
                    <a:pt x="5993" y="218"/>
                  </a:cubicBezTo>
                  <a:lnTo>
                    <a:pt x="6502" y="263"/>
                  </a:lnTo>
                  <a:lnTo>
                    <a:pt x="6754" y="288"/>
                  </a:lnTo>
                  <a:lnTo>
                    <a:pt x="7006" y="323"/>
                  </a:lnTo>
                  <a:cubicBezTo>
                    <a:pt x="7177" y="343"/>
                    <a:pt x="7343" y="364"/>
                    <a:pt x="7509" y="389"/>
                  </a:cubicBezTo>
                  <a:lnTo>
                    <a:pt x="8013" y="469"/>
                  </a:lnTo>
                  <a:cubicBezTo>
                    <a:pt x="8683" y="580"/>
                    <a:pt x="9347" y="711"/>
                    <a:pt x="10007" y="887"/>
                  </a:cubicBezTo>
                  <a:cubicBezTo>
                    <a:pt x="10334" y="968"/>
                    <a:pt x="10657" y="1074"/>
                    <a:pt x="10984" y="1164"/>
                  </a:cubicBezTo>
                  <a:lnTo>
                    <a:pt x="11467" y="1325"/>
                  </a:lnTo>
                  <a:lnTo>
                    <a:pt x="11709" y="1406"/>
                  </a:lnTo>
                  <a:lnTo>
                    <a:pt x="11951" y="1492"/>
                  </a:lnTo>
                  <a:cubicBezTo>
                    <a:pt x="13230" y="1950"/>
                    <a:pt x="14454" y="2549"/>
                    <a:pt x="15617" y="3254"/>
                  </a:cubicBezTo>
                  <a:cubicBezTo>
                    <a:pt x="15335" y="3073"/>
                    <a:pt x="15053" y="2877"/>
                    <a:pt x="14756" y="2705"/>
                  </a:cubicBezTo>
                  <a:cubicBezTo>
                    <a:pt x="14610" y="2620"/>
                    <a:pt x="14464" y="2529"/>
                    <a:pt x="14313" y="2449"/>
                  </a:cubicBezTo>
                  <a:lnTo>
                    <a:pt x="13865" y="2207"/>
                  </a:lnTo>
                  <a:cubicBezTo>
                    <a:pt x="13255" y="1900"/>
                    <a:pt x="12636" y="1613"/>
                    <a:pt x="11996" y="1371"/>
                  </a:cubicBezTo>
                  <a:cubicBezTo>
                    <a:pt x="11679" y="1240"/>
                    <a:pt x="11352" y="1139"/>
                    <a:pt x="11029" y="1028"/>
                  </a:cubicBezTo>
                  <a:cubicBezTo>
                    <a:pt x="10702" y="933"/>
                    <a:pt x="10375" y="822"/>
                    <a:pt x="10042" y="741"/>
                  </a:cubicBezTo>
                  <a:cubicBezTo>
                    <a:pt x="9388" y="560"/>
                    <a:pt x="8713" y="424"/>
                    <a:pt x="8043" y="303"/>
                  </a:cubicBezTo>
                  <a:lnTo>
                    <a:pt x="7534" y="228"/>
                  </a:lnTo>
                  <a:cubicBezTo>
                    <a:pt x="7368" y="202"/>
                    <a:pt x="7197" y="182"/>
                    <a:pt x="7026" y="162"/>
                  </a:cubicBezTo>
                  <a:lnTo>
                    <a:pt x="6774" y="132"/>
                  </a:lnTo>
                  <a:lnTo>
                    <a:pt x="6517" y="112"/>
                  </a:lnTo>
                  <a:lnTo>
                    <a:pt x="6008" y="66"/>
                  </a:lnTo>
                  <a:cubicBezTo>
                    <a:pt x="5666" y="46"/>
                    <a:pt x="5323" y="21"/>
                    <a:pt x="4981" y="16"/>
                  </a:cubicBezTo>
                  <a:cubicBezTo>
                    <a:pt x="4810" y="11"/>
                    <a:pt x="4639" y="1"/>
                    <a:pt x="4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1"/>
            <p:cNvSpPr/>
            <p:nvPr/>
          </p:nvSpPr>
          <p:spPr>
            <a:xfrm>
              <a:off x="3449350" y="2637713"/>
              <a:ext cx="375200" cy="92050"/>
            </a:xfrm>
            <a:custGeom>
              <a:avLst/>
              <a:gdLst/>
              <a:ahLst/>
              <a:cxnLst/>
              <a:rect l="l" t="t" r="r" b="b"/>
              <a:pathLst>
                <a:path w="15008" h="3682" extrusionOk="0">
                  <a:moveTo>
                    <a:pt x="5757" y="1"/>
                  </a:moveTo>
                  <a:cubicBezTo>
                    <a:pt x="5117" y="1"/>
                    <a:pt x="4479" y="45"/>
                    <a:pt x="3848" y="136"/>
                  </a:cubicBezTo>
                  <a:cubicBezTo>
                    <a:pt x="3178" y="232"/>
                    <a:pt x="2524" y="378"/>
                    <a:pt x="1879" y="569"/>
                  </a:cubicBezTo>
                  <a:cubicBezTo>
                    <a:pt x="1234" y="766"/>
                    <a:pt x="605" y="1002"/>
                    <a:pt x="1" y="1294"/>
                  </a:cubicBezTo>
                  <a:cubicBezTo>
                    <a:pt x="620" y="1038"/>
                    <a:pt x="1255" y="816"/>
                    <a:pt x="1899" y="645"/>
                  </a:cubicBezTo>
                  <a:cubicBezTo>
                    <a:pt x="2544" y="474"/>
                    <a:pt x="3203" y="343"/>
                    <a:pt x="3863" y="262"/>
                  </a:cubicBezTo>
                  <a:cubicBezTo>
                    <a:pt x="4459" y="190"/>
                    <a:pt x="5059" y="152"/>
                    <a:pt x="5658" y="152"/>
                  </a:cubicBezTo>
                  <a:cubicBezTo>
                    <a:pt x="6391" y="152"/>
                    <a:pt x="7123" y="208"/>
                    <a:pt x="7847" y="327"/>
                  </a:cubicBezTo>
                  <a:cubicBezTo>
                    <a:pt x="9166" y="534"/>
                    <a:pt x="10450" y="937"/>
                    <a:pt x="11659" y="1501"/>
                  </a:cubicBezTo>
                  <a:cubicBezTo>
                    <a:pt x="12263" y="1783"/>
                    <a:pt x="12848" y="2110"/>
                    <a:pt x="13407" y="2478"/>
                  </a:cubicBezTo>
                  <a:cubicBezTo>
                    <a:pt x="13971" y="2840"/>
                    <a:pt x="14504" y="3243"/>
                    <a:pt x="15008" y="3681"/>
                  </a:cubicBezTo>
                  <a:cubicBezTo>
                    <a:pt x="14530" y="3218"/>
                    <a:pt x="14001" y="2795"/>
                    <a:pt x="13452" y="2407"/>
                  </a:cubicBezTo>
                  <a:cubicBezTo>
                    <a:pt x="12898" y="2025"/>
                    <a:pt x="12319" y="1687"/>
                    <a:pt x="11714" y="1385"/>
                  </a:cubicBezTo>
                  <a:cubicBezTo>
                    <a:pt x="10506" y="791"/>
                    <a:pt x="9206" y="383"/>
                    <a:pt x="7877" y="161"/>
                  </a:cubicBezTo>
                  <a:cubicBezTo>
                    <a:pt x="7175" y="55"/>
                    <a:pt x="6466" y="1"/>
                    <a:pt x="5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1"/>
            <p:cNvSpPr/>
            <p:nvPr/>
          </p:nvSpPr>
          <p:spPr>
            <a:xfrm>
              <a:off x="3441550" y="2606238"/>
              <a:ext cx="399250" cy="129575"/>
            </a:xfrm>
            <a:custGeom>
              <a:avLst/>
              <a:gdLst/>
              <a:ahLst/>
              <a:cxnLst/>
              <a:rect l="l" t="t" r="r" b="b"/>
              <a:pathLst>
                <a:path w="15970" h="5183" extrusionOk="0">
                  <a:moveTo>
                    <a:pt x="4879" y="0"/>
                  </a:moveTo>
                  <a:cubicBezTo>
                    <a:pt x="4646" y="0"/>
                    <a:pt x="4413" y="8"/>
                    <a:pt x="4180" y="25"/>
                  </a:cubicBezTo>
                  <a:cubicBezTo>
                    <a:pt x="3440" y="71"/>
                    <a:pt x="2705" y="202"/>
                    <a:pt x="2000" y="418"/>
                  </a:cubicBezTo>
                  <a:cubicBezTo>
                    <a:pt x="1290" y="645"/>
                    <a:pt x="610" y="952"/>
                    <a:pt x="0" y="1365"/>
                  </a:cubicBezTo>
                  <a:cubicBezTo>
                    <a:pt x="630" y="982"/>
                    <a:pt x="1315" y="695"/>
                    <a:pt x="2020" y="499"/>
                  </a:cubicBezTo>
                  <a:cubicBezTo>
                    <a:pt x="2730" y="297"/>
                    <a:pt x="3460" y="186"/>
                    <a:pt x="4190" y="151"/>
                  </a:cubicBezTo>
                  <a:cubicBezTo>
                    <a:pt x="4361" y="144"/>
                    <a:pt x="4532" y="140"/>
                    <a:pt x="4703" y="140"/>
                  </a:cubicBezTo>
                  <a:cubicBezTo>
                    <a:pt x="5998" y="140"/>
                    <a:pt x="7291" y="354"/>
                    <a:pt x="8536" y="705"/>
                  </a:cubicBezTo>
                  <a:cubicBezTo>
                    <a:pt x="9957" y="1093"/>
                    <a:pt x="11326" y="1647"/>
                    <a:pt x="12601" y="2382"/>
                  </a:cubicBezTo>
                  <a:cubicBezTo>
                    <a:pt x="13235" y="2745"/>
                    <a:pt x="13854" y="3153"/>
                    <a:pt x="14424" y="3616"/>
                  </a:cubicBezTo>
                  <a:cubicBezTo>
                    <a:pt x="14998" y="4074"/>
                    <a:pt x="15526" y="4593"/>
                    <a:pt x="15970" y="5182"/>
                  </a:cubicBezTo>
                  <a:cubicBezTo>
                    <a:pt x="15557" y="4573"/>
                    <a:pt x="15038" y="4034"/>
                    <a:pt x="14479" y="3551"/>
                  </a:cubicBezTo>
                  <a:cubicBezTo>
                    <a:pt x="13910" y="3072"/>
                    <a:pt x="13301" y="2654"/>
                    <a:pt x="12666" y="2271"/>
                  </a:cubicBezTo>
                  <a:cubicBezTo>
                    <a:pt x="11392" y="1506"/>
                    <a:pt x="10007" y="947"/>
                    <a:pt x="8582" y="544"/>
                  </a:cubicBezTo>
                  <a:cubicBezTo>
                    <a:pt x="7867" y="348"/>
                    <a:pt x="7141" y="197"/>
                    <a:pt x="6406" y="101"/>
                  </a:cubicBezTo>
                  <a:cubicBezTo>
                    <a:pt x="5901" y="39"/>
                    <a:pt x="5391" y="0"/>
                    <a:pt x="4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1"/>
            <p:cNvSpPr/>
            <p:nvPr/>
          </p:nvSpPr>
          <p:spPr>
            <a:xfrm>
              <a:off x="3698500" y="2674338"/>
              <a:ext cx="127325" cy="75700"/>
            </a:xfrm>
            <a:custGeom>
              <a:avLst/>
              <a:gdLst/>
              <a:ahLst/>
              <a:cxnLst/>
              <a:rect l="l" t="t" r="r" b="b"/>
              <a:pathLst>
                <a:path w="5093" h="3028" extrusionOk="0">
                  <a:moveTo>
                    <a:pt x="1" y="1"/>
                  </a:moveTo>
                  <a:lnTo>
                    <a:pt x="1" y="1"/>
                  </a:lnTo>
                  <a:cubicBezTo>
                    <a:pt x="922" y="378"/>
                    <a:pt x="1824" y="796"/>
                    <a:pt x="2680" y="1300"/>
                  </a:cubicBezTo>
                  <a:cubicBezTo>
                    <a:pt x="3103" y="1547"/>
                    <a:pt x="3521" y="1819"/>
                    <a:pt x="3924" y="2106"/>
                  </a:cubicBezTo>
                  <a:cubicBezTo>
                    <a:pt x="4327" y="2393"/>
                    <a:pt x="4715" y="2700"/>
                    <a:pt x="5092" y="3027"/>
                  </a:cubicBezTo>
                  <a:cubicBezTo>
                    <a:pt x="4760" y="2655"/>
                    <a:pt x="4392" y="2312"/>
                    <a:pt x="4005" y="2000"/>
                  </a:cubicBezTo>
                  <a:cubicBezTo>
                    <a:pt x="3612" y="1688"/>
                    <a:pt x="3194" y="1406"/>
                    <a:pt x="2761" y="1154"/>
                  </a:cubicBezTo>
                  <a:cubicBezTo>
                    <a:pt x="2328" y="902"/>
                    <a:pt x="1879" y="675"/>
                    <a:pt x="1421" y="484"/>
                  </a:cubicBezTo>
                  <a:cubicBezTo>
                    <a:pt x="958" y="288"/>
                    <a:pt x="484" y="12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1"/>
            <p:cNvSpPr/>
            <p:nvPr/>
          </p:nvSpPr>
          <p:spPr>
            <a:xfrm>
              <a:off x="3835250" y="2619963"/>
              <a:ext cx="451375" cy="140600"/>
            </a:xfrm>
            <a:custGeom>
              <a:avLst/>
              <a:gdLst/>
              <a:ahLst/>
              <a:cxnLst/>
              <a:rect l="l" t="t" r="r" b="b"/>
              <a:pathLst>
                <a:path w="18055" h="5624" extrusionOk="0">
                  <a:moveTo>
                    <a:pt x="12669" y="1"/>
                  </a:moveTo>
                  <a:cubicBezTo>
                    <a:pt x="11998" y="1"/>
                    <a:pt x="11327" y="27"/>
                    <a:pt x="10656" y="81"/>
                  </a:cubicBezTo>
                  <a:cubicBezTo>
                    <a:pt x="9830" y="156"/>
                    <a:pt x="9010" y="272"/>
                    <a:pt x="8199" y="438"/>
                  </a:cubicBezTo>
                  <a:cubicBezTo>
                    <a:pt x="6582" y="766"/>
                    <a:pt x="4991" y="1304"/>
                    <a:pt x="3545" y="2130"/>
                  </a:cubicBezTo>
                  <a:cubicBezTo>
                    <a:pt x="3188" y="2332"/>
                    <a:pt x="2820" y="2518"/>
                    <a:pt x="2463" y="2730"/>
                  </a:cubicBezTo>
                  <a:cubicBezTo>
                    <a:pt x="2105" y="2941"/>
                    <a:pt x="1758" y="3183"/>
                    <a:pt x="1455" y="3470"/>
                  </a:cubicBezTo>
                  <a:cubicBezTo>
                    <a:pt x="846" y="4044"/>
                    <a:pt x="348" y="4739"/>
                    <a:pt x="20" y="5504"/>
                  </a:cubicBezTo>
                  <a:cubicBezTo>
                    <a:pt x="0" y="5550"/>
                    <a:pt x="20" y="5600"/>
                    <a:pt x="60" y="5615"/>
                  </a:cubicBezTo>
                  <a:cubicBezTo>
                    <a:pt x="73" y="5621"/>
                    <a:pt x="85" y="5623"/>
                    <a:pt x="96" y="5623"/>
                  </a:cubicBezTo>
                  <a:cubicBezTo>
                    <a:pt x="128" y="5623"/>
                    <a:pt x="157" y="5604"/>
                    <a:pt x="171" y="5575"/>
                  </a:cubicBezTo>
                  <a:lnTo>
                    <a:pt x="171" y="5570"/>
                  </a:lnTo>
                  <a:cubicBezTo>
                    <a:pt x="242" y="5409"/>
                    <a:pt x="368" y="5268"/>
                    <a:pt x="504" y="5122"/>
                  </a:cubicBezTo>
                  <a:cubicBezTo>
                    <a:pt x="574" y="5051"/>
                    <a:pt x="640" y="4976"/>
                    <a:pt x="705" y="4895"/>
                  </a:cubicBezTo>
                  <a:cubicBezTo>
                    <a:pt x="760" y="4820"/>
                    <a:pt x="826" y="4749"/>
                    <a:pt x="891" y="4679"/>
                  </a:cubicBezTo>
                  <a:cubicBezTo>
                    <a:pt x="1153" y="4402"/>
                    <a:pt x="1481" y="4180"/>
                    <a:pt x="1813" y="3979"/>
                  </a:cubicBezTo>
                  <a:cubicBezTo>
                    <a:pt x="2145" y="3777"/>
                    <a:pt x="2498" y="3596"/>
                    <a:pt x="2845" y="3414"/>
                  </a:cubicBezTo>
                  <a:cubicBezTo>
                    <a:pt x="3198" y="3233"/>
                    <a:pt x="3540" y="3052"/>
                    <a:pt x="3898" y="2881"/>
                  </a:cubicBezTo>
                  <a:cubicBezTo>
                    <a:pt x="5318" y="2211"/>
                    <a:pt x="6819" y="1712"/>
                    <a:pt x="8350" y="1365"/>
                  </a:cubicBezTo>
                  <a:cubicBezTo>
                    <a:pt x="9115" y="1189"/>
                    <a:pt x="9891" y="1053"/>
                    <a:pt x="10671" y="947"/>
                  </a:cubicBezTo>
                  <a:cubicBezTo>
                    <a:pt x="11447" y="836"/>
                    <a:pt x="12233" y="766"/>
                    <a:pt x="13018" y="715"/>
                  </a:cubicBezTo>
                  <a:cubicBezTo>
                    <a:pt x="13702" y="671"/>
                    <a:pt x="14390" y="643"/>
                    <a:pt x="15075" y="643"/>
                  </a:cubicBezTo>
                  <a:cubicBezTo>
                    <a:pt x="15177" y="643"/>
                    <a:pt x="15279" y="643"/>
                    <a:pt x="15380" y="645"/>
                  </a:cubicBezTo>
                  <a:cubicBezTo>
                    <a:pt x="16166" y="650"/>
                    <a:pt x="16956" y="715"/>
                    <a:pt x="17727" y="876"/>
                  </a:cubicBezTo>
                  <a:cubicBezTo>
                    <a:pt x="16956" y="700"/>
                    <a:pt x="16166" y="625"/>
                    <a:pt x="15380" y="604"/>
                  </a:cubicBezTo>
                  <a:cubicBezTo>
                    <a:pt x="15135" y="597"/>
                    <a:pt x="14891" y="593"/>
                    <a:pt x="14647" y="593"/>
                  </a:cubicBezTo>
                  <a:cubicBezTo>
                    <a:pt x="14102" y="593"/>
                    <a:pt x="13559" y="610"/>
                    <a:pt x="13013" y="635"/>
                  </a:cubicBezTo>
                  <a:cubicBezTo>
                    <a:pt x="12228" y="675"/>
                    <a:pt x="11442" y="745"/>
                    <a:pt x="10656" y="841"/>
                  </a:cubicBezTo>
                  <a:cubicBezTo>
                    <a:pt x="9871" y="942"/>
                    <a:pt x="9095" y="1073"/>
                    <a:pt x="8320" y="1239"/>
                  </a:cubicBezTo>
                  <a:cubicBezTo>
                    <a:pt x="6779" y="1571"/>
                    <a:pt x="5268" y="2075"/>
                    <a:pt x="3832" y="2745"/>
                  </a:cubicBezTo>
                  <a:cubicBezTo>
                    <a:pt x="3475" y="2911"/>
                    <a:pt x="3122" y="3097"/>
                    <a:pt x="2775" y="3279"/>
                  </a:cubicBezTo>
                  <a:cubicBezTo>
                    <a:pt x="2427" y="3460"/>
                    <a:pt x="2075" y="3636"/>
                    <a:pt x="1732" y="3843"/>
                  </a:cubicBezTo>
                  <a:cubicBezTo>
                    <a:pt x="1390" y="4049"/>
                    <a:pt x="1058" y="4271"/>
                    <a:pt x="776" y="4563"/>
                  </a:cubicBezTo>
                  <a:cubicBezTo>
                    <a:pt x="710" y="4633"/>
                    <a:pt x="649" y="4703"/>
                    <a:pt x="588" y="4778"/>
                  </a:cubicBezTo>
                  <a:lnTo>
                    <a:pt x="588" y="4778"/>
                  </a:lnTo>
                  <a:cubicBezTo>
                    <a:pt x="861" y="4341"/>
                    <a:pt x="1190" y="3939"/>
                    <a:pt x="1566" y="3586"/>
                  </a:cubicBezTo>
                  <a:cubicBezTo>
                    <a:pt x="1858" y="3309"/>
                    <a:pt x="2196" y="3077"/>
                    <a:pt x="2543" y="2866"/>
                  </a:cubicBezTo>
                  <a:cubicBezTo>
                    <a:pt x="2896" y="2654"/>
                    <a:pt x="3263" y="2468"/>
                    <a:pt x="3621" y="2261"/>
                  </a:cubicBezTo>
                  <a:cubicBezTo>
                    <a:pt x="4336" y="1853"/>
                    <a:pt x="5086" y="1511"/>
                    <a:pt x="5857" y="1234"/>
                  </a:cubicBezTo>
                  <a:cubicBezTo>
                    <a:pt x="6240" y="1093"/>
                    <a:pt x="6638" y="982"/>
                    <a:pt x="7030" y="861"/>
                  </a:cubicBezTo>
                  <a:lnTo>
                    <a:pt x="7630" y="705"/>
                  </a:lnTo>
                  <a:cubicBezTo>
                    <a:pt x="7725" y="675"/>
                    <a:pt x="7826" y="655"/>
                    <a:pt x="7927" y="630"/>
                  </a:cubicBezTo>
                  <a:lnTo>
                    <a:pt x="8229" y="564"/>
                  </a:lnTo>
                  <a:cubicBezTo>
                    <a:pt x="9030" y="393"/>
                    <a:pt x="9845" y="267"/>
                    <a:pt x="10666" y="186"/>
                  </a:cubicBezTo>
                  <a:cubicBezTo>
                    <a:pt x="11395" y="124"/>
                    <a:pt x="12123" y="89"/>
                    <a:pt x="12855" y="89"/>
                  </a:cubicBezTo>
                  <a:cubicBezTo>
                    <a:pt x="12948" y="89"/>
                    <a:pt x="13041" y="90"/>
                    <a:pt x="13134" y="91"/>
                  </a:cubicBezTo>
                  <a:cubicBezTo>
                    <a:pt x="13341" y="91"/>
                    <a:pt x="13542" y="91"/>
                    <a:pt x="13748" y="101"/>
                  </a:cubicBezTo>
                  <a:lnTo>
                    <a:pt x="14368" y="121"/>
                  </a:lnTo>
                  <a:lnTo>
                    <a:pt x="14982" y="161"/>
                  </a:lnTo>
                  <a:cubicBezTo>
                    <a:pt x="15189" y="176"/>
                    <a:pt x="15395" y="196"/>
                    <a:pt x="15602" y="217"/>
                  </a:cubicBezTo>
                  <a:cubicBezTo>
                    <a:pt x="16423" y="292"/>
                    <a:pt x="17238" y="408"/>
                    <a:pt x="18054" y="549"/>
                  </a:cubicBezTo>
                  <a:cubicBezTo>
                    <a:pt x="17243" y="393"/>
                    <a:pt x="16428" y="267"/>
                    <a:pt x="15607" y="171"/>
                  </a:cubicBezTo>
                  <a:cubicBezTo>
                    <a:pt x="15400" y="151"/>
                    <a:pt x="15194" y="126"/>
                    <a:pt x="14987" y="111"/>
                  </a:cubicBezTo>
                  <a:lnTo>
                    <a:pt x="14373" y="60"/>
                  </a:lnTo>
                  <a:lnTo>
                    <a:pt x="13753" y="25"/>
                  </a:lnTo>
                  <a:cubicBezTo>
                    <a:pt x="13547" y="15"/>
                    <a:pt x="13341" y="10"/>
                    <a:pt x="13134" y="5"/>
                  </a:cubicBezTo>
                  <a:cubicBezTo>
                    <a:pt x="12979" y="2"/>
                    <a:pt x="12824" y="1"/>
                    <a:pt x="1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1"/>
            <p:cNvSpPr/>
            <p:nvPr/>
          </p:nvSpPr>
          <p:spPr>
            <a:xfrm>
              <a:off x="3839525" y="2644413"/>
              <a:ext cx="426950" cy="112925"/>
            </a:xfrm>
            <a:custGeom>
              <a:avLst/>
              <a:gdLst/>
              <a:ahLst/>
              <a:cxnLst/>
              <a:rect l="l" t="t" r="r" b="b"/>
              <a:pathLst>
                <a:path w="17078" h="4517" extrusionOk="0">
                  <a:moveTo>
                    <a:pt x="14449" y="0"/>
                  </a:moveTo>
                  <a:cubicBezTo>
                    <a:pt x="13826" y="0"/>
                    <a:pt x="13206" y="29"/>
                    <a:pt x="12585" y="75"/>
                  </a:cubicBezTo>
                  <a:cubicBezTo>
                    <a:pt x="11835" y="140"/>
                    <a:pt x="11090" y="221"/>
                    <a:pt x="10344" y="336"/>
                  </a:cubicBezTo>
                  <a:cubicBezTo>
                    <a:pt x="9972" y="392"/>
                    <a:pt x="9604" y="462"/>
                    <a:pt x="9231" y="528"/>
                  </a:cubicBezTo>
                  <a:cubicBezTo>
                    <a:pt x="9050" y="563"/>
                    <a:pt x="8864" y="603"/>
                    <a:pt x="8682" y="644"/>
                  </a:cubicBezTo>
                  <a:cubicBezTo>
                    <a:pt x="8496" y="679"/>
                    <a:pt x="8315" y="719"/>
                    <a:pt x="8128" y="765"/>
                  </a:cubicBezTo>
                  <a:lnTo>
                    <a:pt x="7585" y="900"/>
                  </a:lnTo>
                  <a:cubicBezTo>
                    <a:pt x="7403" y="951"/>
                    <a:pt x="7222" y="1001"/>
                    <a:pt x="7041" y="1052"/>
                  </a:cubicBezTo>
                  <a:cubicBezTo>
                    <a:pt x="6673" y="1147"/>
                    <a:pt x="6320" y="1268"/>
                    <a:pt x="5958" y="1379"/>
                  </a:cubicBezTo>
                  <a:cubicBezTo>
                    <a:pt x="5782" y="1439"/>
                    <a:pt x="5605" y="1505"/>
                    <a:pt x="5429" y="1565"/>
                  </a:cubicBezTo>
                  <a:cubicBezTo>
                    <a:pt x="5248" y="1631"/>
                    <a:pt x="5072" y="1691"/>
                    <a:pt x="4895" y="1762"/>
                  </a:cubicBezTo>
                  <a:lnTo>
                    <a:pt x="4372" y="1968"/>
                  </a:lnTo>
                  <a:cubicBezTo>
                    <a:pt x="4200" y="2044"/>
                    <a:pt x="4029" y="2124"/>
                    <a:pt x="3858" y="2200"/>
                  </a:cubicBezTo>
                  <a:cubicBezTo>
                    <a:pt x="3510" y="2346"/>
                    <a:pt x="3178" y="2522"/>
                    <a:pt x="2841" y="2688"/>
                  </a:cubicBezTo>
                  <a:cubicBezTo>
                    <a:pt x="2674" y="2774"/>
                    <a:pt x="2508" y="2865"/>
                    <a:pt x="2342" y="2955"/>
                  </a:cubicBezTo>
                  <a:lnTo>
                    <a:pt x="2095" y="3091"/>
                  </a:lnTo>
                  <a:cubicBezTo>
                    <a:pt x="2015" y="3136"/>
                    <a:pt x="1934" y="3187"/>
                    <a:pt x="1854" y="3237"/>
                  </a:cubicBezTo>
                  <a:lnTo>
                    <a:pt x="1375" y="3534"/>
                  </a:lnTo>
                  <a:cubicBezTo>
                    <a:pt x="1219" y="3635"/>
                    <a:pt x="1063" y="3741"/>
                    <a:pt x="907" y="3847"/>
                  </a:cubicBezTo>
                  <a:lnTo>
                    <a:pt x="675" y="4008"/>
                  </a:lnTo>
                  <a:lnTo>
                    <a:pt x="448" y="4174"/>
                  </a:lnTo>
                  <a:lnTo>
                    <a:pt x="0" y="4516"/>
                  </a:lnTo>
                  <a:lnTo>
                    <a:pt x="464" y="4199"/>
                  </a:lnTo>
                  <a:lnTo>
                    <a:pt x="695" y="4038"/>
                  </a:lnTo>
                  <a:lnTo>
                    <a:pt x="932" y="3887"/>
                  </a:lnTo>
                  <a:cubicBezTo>
                    <a:pt x="1093" y="3786"/>
                    <a:pt x="1249" y="3685"/>
                    <a:pt x="1405" y="3585"/>
                  </a:cubicBezTo>
                  <a:lnTo>
                    <a:pt x="1894" y="3308"/>
                  </a:lnTo>
                  <a:cubicBezTo>
                    <a:pt x="1979" y="3262"/>
                    <a:pt x="2055" y="3212"/>
                    <a:pt x="2141" y="3167"/>
                  </a:cubicBezTo>
                  <a:lnTo>
                    <a:pt x="2387" y="3041"/>
                  </a:lnTo>
                  <a:cubicBezTo>
                    <a:pt x="2554" y="2955"/>
                    <a:pt x="2720" y="2865"/>
                    <a:pt x="2886" y="2779"/>
                  </a:cubicBezTo>
                  <a:cubicBezTo>
                    <a:pt x="3228" y="2623"/>
                    <a:pt x="3561" y="2457"/>
                    <a:pt x="3908" y="2316"/>
                  </a:cubicBezTo>
                  <a:cubicBezTo>
                    <a:pt x="4593" y="2018"/>
                    <a:pt x="5298" y="1762"/>
                    <a:pt x="6008" y="1525"/>
                  </a:cubicBezTo>
                  <a:cubicBezTo>
                    <a:pt x="6366" y="1419"/>
                    <a:pt x="6718" y="1298"/>
                    <a:pt x="7081" y="1208"/>
                  </a:cubicBezTo>
                  <a:cubicBezTo>
                    <a:pt x="7262" y="1157"/>
                    <a:pt x="7444" y="1107"/>
                    <a:pt x="7625" y="1062"/>
                  </a:cubicBezTo>
                  <a:lnTo>
                    <a:pt x="8169" y="931"/>
                  </a:lnTo>
                  <a:cubicBezTo>
                    <a:pt x="9624" y="573"/>
                    <a:pt x="11105" y="352"/>
                    <a:pt x="12595" y="206"/>
                  </a:cubicBezTo>
                  <a:cubicBezTo>
                    <a:pt x="13341" y="135"/>
                    <a:pt x="14091" y="90"/>
                    <a:pt x="14836" y="85"/>
                  </a:cubicBezTo>
                  <a:cubicBezTo>
                    <a:pt x="14874" y="84"/>
                    <a:pt x="14911" y="84"/>
                    <a:pt x="14948" y="84"/>
                  </a:cubicBezTo>
                  <a:cubicBezTo>
                    <a:pt x="15661" y="84"/>
                    <a:pt x="16374" y="130"/>
                    <a:pt x="17077" y="231"/>
                  </a:cubicBezTo>
                  <a:cubicBezTo>
                    <a:pt x="16342" y="90"/>
                    <a:pt x="15592" y="24"/>
                    <a:pt x="14841" y="4"/>
                  </a:cubicBezTo>
                  <a:cubicBezTo>
                    <a:pt x="14711" y="1"/>
                    <a:pt x="14580" y="0"/>
                    <a:pt x="14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1"/>
            <p:cNvSpPr/>
            <p:nvPr/>
          </p:nvSpPr>
          <p:spPr>
            <a:xfrm>
              <a:off x="3850975" y="2668288"/>
              <a:ext cx="408950" cy="86775"/>
            </a:xfrm>
            <a:custGeom>
              <a:avLst/>
              <a:gdLst/>
              <a:ahLst/>
              <a:cxnLst/>
              <a:rect l="l" t="t" r="r" b="b"/>
              <a:pathLst>
                <a:path w="16358" h="3471" extrusionOk="0">
                  <a:moveTo>
                    <a:pt x="13180" y="1"/>
                  </a:moveTo>
                  <a:cubicBezTo>
                    <a:pt x="13004" y="6"/>
                    <a:pt x="12827" y="11"/>
                    <a:pt x="12651" y="16"/>
                  </a:cubicBezTo>
                  <a:cubicBezTo>
                    <a:pt x="12475" y="21"/>
                    <a:pt x="12299" y="21"/>
                    <a:pt x="12122" y="36"/>
                  </a:cubicBezTo>
                  <a:cubicBezTo>
                    <a:pt x="10707" y="102"/>
                    <a:pt x="9302" y="273"/>
                    <a:pt x="7912" y="540"/>
                  </a:cubicBezTo>
                  <a:cubicBezTo>
                    <a:pt x="7217" y="671"/>
                    <a:pt x="6527" y="842"/>
                    <a:pt x="5842" y="1018"/>
                  </a:cubicBezTo>
                  <a:lnTo>
                    <a:pt x="5334" y="1159"/>
                  </a:lnTo>
                  <a:lnTo>
                    <a:pt x="5077" y="1235"/>
                  </a:lnTo>
                  <a:lnTo>
                    <a:pt x="4825" y="1310"/>
                  </a:lnTo>
                  <a:lnTo>
                    <a:pt x="4316" y="1466"/>
                  </a:lnTo>
                  <a:lnTo>
                    <a:pt x="3813" y="1643"/>
                  </a:lnTo>
                  <a:cubicBezTo>
                    <a:pt x="3148" y="1869"/>
                    <a:pt x="2488" y="2126"/>
                    <a:pt x="1844" y="2423"/>
                  </a:cubicBezTo>
                  <a:cubicBezTo>
                    <a:pt x="1204" y="2725"/>
                    <a:pt x="580" y="3063"/>
                    <a:pt x="1" y="3471"/>
                  </a:cubicBezTo>
                  <a:cubicBezTo>
                    <a:pt x="600" y="3098"/>
                    <a:pt x="1229" y="2776"/>
                    <a:pt x="1879" y="2499"/>
                  </a:cubicBezTo>
                  <a:cubicBezTo>
                    <a:pt x="2524" y="2222"/>
                    <a:pt x="3183" y="1980"/>
                    <a:pt x="3858" y="1763"/>
                  </a:cubicBezTo>
                  <a:cubicBezTo>
                    <a:pt x="4523" y="1542"/>
                    <a:pt x="5203" y="1346"/>
                    <a:pt x="5883" y="1164"/>
                  </a:cubicBezTo>
                  <a:cubicBezTo>
                    <a:pt x="6563" y="993"/>
                    <a:pt x="7247" y="832"/>
                    <a:pt x="7942" y="706"/>
                  </a:cubicBezTo>
                  <a:cubicBezTo>
                    <a:pt x="9322" y="424"/>
                    <a:pt x="10722" y="258"/>
                    <a:pt x="12127" y="162"/>
                  </a:cubicBezTo>
                  <a:cubicBezTo>
                    <a:pt x="12304" y="147"/>
                    <a:pt x="12480" y="142"/>
                    <a:pt x="12656" y="132"/>
                  </a:cubicBezTo>
                  <a:cubicBezTo>
                    <a:pt x="12832" y="127"/>
                    <a:pt x="13009" y="112"/>
                    <a:pt x="13185" y="107"/>
                  </a:cubicBezTo>
                  <a:cubicBezTo>
                    <a:pt x="13488" y="102"/>
                    <a:pt x="13792" y="91"/>
                    <a:pt x="14095" y="91"/>
                  </a:cubicBezTo>
                  <a:cubicBezTo>
                    <a:pt x="14144" y="91"/>
                    <a:pt x="14193" y="91"/>
                    <a:pt x="14242" y="92"/>
                  </a:cubicBezTo>
                  <a:cubicBezTo>
                    <a:pt x="14337" y="90"/>
                    <a:pt x="14431" y="90"/>
                    <a:pt x="14526" y="90"/>
                  </a:cubicBezTo>
                  <a:cubicBezTo>
                    <a:pt x="15136" y="90"/>
                    <a:pt x="15747" y="116"/>
                    <a:pt x="16358" y="142"/>
                  </a:cubicBezTo>
                  <a:cubicBezTo>
                    <a:pt x="16005" y="112"/>
                    <a:pt x="15653" y="76"/>
                    <a:pt x="15300" y="56"/>
                  </a:cubicBezTo>
                  <a:lnTo>
                    <a:pt x="14771" y="26"/>
                  </a:lnTo>
                  <a:lnTo>
                    <a:pt x="14242" y="11"/>
                  </a:lnTo>
                  <a:cubicBezTo>
                    <a:pt x="14066" y="3"/>
                    <a:pt x="13890" y="2"/>
                    <a:pt x="13713" y="2"/>
                  </a:cubicBezTo>
                  <a:cubicBezTo>
                    <a:pt x="13625" y="2"/>
                    <a:pt x="13536" y="2"/>
                    <a:pt x="13447" y="2"/>
                  </a:cubicBezTo>
                  <a:cubicBezTo>
                    <a:pt x="13358" y="2"/>
                    <a:pt x="13269" y="2"/>
                    <a:pt x="13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1"/>
            <p:cNvSpPr/>
            <p:nvPr/>
          </p:nvSpPr>
          <p:spPr>
            <a:xfrm>
              <a:off x="3847075" y="2680863"/>
              <a:ext cx="423300" cy="79750"/>
            </a:xfrm>
            <a:custGeom>
              <a:avLst/>
              <a:gdLst/>
              <a:ahLst/>
              <a:cxnLst/>
              <a:rect l="l" t="t" r="r" b="b"/>
              <a:pathLst>
                <a:path w="16932" h="3190" extrusionOk="0">
                  <a:moveTo>
                    <a:pt x="12745" y="1"/>
                  </a:moveTo>
                  <a:cubicBezTo>
                    <a:pt x="12694" y="1"/>
                    <a:pt x="12642" y="1"/>
                    <a:pt x="12591" y="1"/>
                  </a:cubicBezTo>
                  <a:cubicBezTo>
                    <a:pt x="11860" y="1"/>
                    <a:pt x="11130" y="52"/>
                    <a:pt x="10405" y="117"/>
                  </a:cubicBezTo>
                  <a:cubicBezTo>
                    <a:pt x="9680" y="188"/>
                    <a:pt x="8955" y="289"/>
                    <a:pt x="8234" y="384"/>
                  </a:cubicBezTo>
                  <a:cubicBezTo>
                    <a:pt x="7514" y="490"/>
                    <a:pt x="6794" y="611"/>
                    <a:pt x="6079" y="767"/>
                  </a:cubicBezTo>
                  <a:cubicBezTo>
                    <a:pt x="5364" y="923"/>
                    <a:pt x="4659" y="1114"/>
                    <a:pt x="3974" y="1371"/>
                  </a:cubicBezTo>
                  <a:cubicBezTo>
                    <a:pt x="2604" y="1885"/>
                    <a:pt x="1310" y="2555"/>
                    <a:pt x="0" y="3189"/>
                  </a:cubicBezTo>
                  <a:cubicBezTo>
                    <a:pt x="665" y="2897"/>
                    <a:pt x="1330" y="2600"/>
                    <a:pt x="2000" y="2308"/>
                  </a:cubicBezTo>
                  <a:cubicBezTo>
                    <a:pt x="2664" y="2016"/>
                    <a:pt x="3334" y="1729"/>
                    <a:pt x="4019" y="1492"/>
                  </a:cubicBezTo>
                  <a:cubicBezTo>
                    <a:pt x="5384" y="1014"/>
                    <a:pt x="6819" y="747"/>
                    <a:pt x="8260" y="550"/>
                  </a:cubicBezTo>
                  <a:cubicBezTo>
                    <a:pt x="8980" y="450"/>
                    <a:pt x="9700" y="344"/>
                    <a:pt x="10420" y="273"/>
                  </a:cubicBezTo>
                  <a:cubicBezTo>
                    <a:pt x="11140" y="198"/>
                    <a:pt x="11865" y="153"/>
                    <a:pt x="12591" y="127"/>
                  </a:cubicBezTo>
                  <a:cubicBezTo>
                    <a:pt x="12775" y="122"/>
                    <a:pt x="12959" y="120"/>
                    <a:pt x="13144" y="120"/>
                  </a:cubicBezTo>
                  <a:cubicBezTo>
                    <a:pt x="13686" y="120"/>
                    <a:pt x="14230" y="141"/>
                    <a:pt x="14771" y="183"/>
                  </a:cubicBezTo>
                  <a:cubicBezTo>
                    <a:pt x="15491" y="233"/>
                    <a:pt x="16216" y="334"/>
                    <a:pt x="16932" y="470"/>
                  </a:cubicBezTo>
                  <a:cubicBezTo>
                    <a:pt x="16222" y="299"/>
                    <a:pt x="15501" y="183"/>
                    <a:pt x="14776" y="102"/>
                  </a:cubicBezTo>
                  <a:cubicBezTo>
                    <a:pt x="14102" y="32"/>
                    <a:pt x="13424" y="1"/>
                    <a:pt x="127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1"/>
            <p:cNvSpPr/>
            <p:nvPr/>
          </p:nvSpPr>
          <p:spPr>
            <a:xfrm>
              <a:off x="4110200" y="2688813"/>
              <a:ext cx="159925" cy="15900"/>
            </a:xfrm>
            <a:custGeom>
              <a:avLst/>
              <a:gdLst/>
              <a:ahLst/>
              <a:cxnLst/>
              <a:rect l="l" t="t" r="r" b="b"/>
              <a:pathLst>
                <a:path w="6397" h="636" extrusionOk="0">
                  <a:moveTo>
                    <a:pt x="1612" y="1"/>
                  </a:moveTo>
                  <a:cubicBezTo>
                    <a:pt x="1073" y="1"/>
                    <a:pt x="535" y="26"/>
                    <a:pt x="1" y="76"/>
                  </a:cubicBezTo>
                  <a:cubicBezTo>
                    <a:pt x="540" y="91"/>
                    <a:pt x="1073" y="107"/>
                    <a:pt x="1607" y="132"/>
                  </a:cubicBezTo>
                  <a:cubicBezTo>
                    <a:pt x="2141" y="157"/>
                    <a:pt x="2675" y="192"/>
                    <a:pt x="3209" y="242"/>
                  </a:cubicBezTo>
                  <a:cubicBezTo>
                    <a:pt x="3743" y="288"/>
                    <a:pt x="4271" y="343"/>
                    <a:pt x="4805" y="409"/>
                  </a:cubicBezTo>
                  <a:cubicBezTo>
                    <a:pt x="5334" y="479"/>
                    <a:pt x="5868" y="555"/>
                    <a:pt x="6397" y="635"/>
                  </a:cubicBezTo>
                  <a:cubicBezTo>
                    <a:pt x="5878" y="489"/>
                    <a:pt x="5354" y="373"/>
                    <a:pt x="4825" y="283"/>
                  </a:cubicBezTo>
                  <a:cubicBezTo>
                    <a:pt x="4291" y="187"/>
                    <a:pt x="3758" y="122"/>
                    <a:pt x="3224" y="71"/>
                  </a:cubicBezTo>
                  <a:cubicBezTo>
                    <a:pt x="2690" y="31"/>
                    <a:pt x="2151" y="1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1"/>
            <p:cNvSpPr/>
            <p:nvPr/>
          </p:nvSpPr>
          <p:spPr>
            <a:xfrm>
              <a:off x="3836125" y="2661613"/>
              <a:ext cx="201575" cy="95725"/>
            </a:xfrm>
            <a:custGeom>
              <a:avLst/>
              <a:gdLst/>
              <a:ahLst/>
              <a:cxnLst/>
              <a:rect l="l" t="t" r="r" b="b"/>
              <a:pathLst>
                <a:path w="8063" h="3829" extrusionOk="0">
                  <a:moveTo>
                    <a:pt x="8063" y="1"/>
                  </a:moveTo>
                  <a:lnTo>
                    <a:pt x="8063" y="1"/>
                  </a:lnTo>
                  <a:cubicBezTo>
                    <a:pt x="7318" y="127"/>
                    <a:pt x="6587" y="303"/>
                    <a:pt x="5862" y="525"/>
                  </a:cubicBezTo>
                  <a:cubicBezTo>
                    <a:pt x="5142" y="746"/>
                    <a:pt x="4437" y="1013"/>
                    <a:pt x="3747" y="1325"/>
                  </a:cubicBezTo>
                  <a:cubicBezTo>
                    <a:pt x="3062" y="1638"/>
                    <a:pt x="2392" y="2000"/>
                    <a:pt x="1763" y="2413"/>
                  </a:cubicBezTo>
                  <a:cubicBezTo>
                    <a:pt x="1133" y="2826"/>
                    <a:pt x="539" y="3300"/>
                    <a:pt x="0" y="3828"/>
                  </a:cubicBezTo>
                  <a:cubicBezTo>
                    <a:pt x="579" y="3345"/>
                    <a:pt x="1194" y="2917"/>
                    <a:pt x="1833" y="2524"/>
                  </a:cubicBezTo>
                  <a:cubicBezTo>
                    <a:pt x="2473" y="2136"/>
                    <a:pt x="3138" y="1784"/>
                    <a:pt x="3818" y="1477"/>
                  </a:cubicBezTo>
                  <a:cubicBezTo>
                    <a:pt x="4497" y="1164"/>
                    <a:pt x="5197" y="892"/>
                    <a:pt x="5908" y="651"/>
                  </a:cubicBezTo>
                  <a:cubicBezTo>
                    <a:pt x="6613" y="409"/>
                    <a:pt x="7333" y="192"/>
                    <a:pt x="8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1"/>
            <p:cNvSpPr/>
            <p:nvPr/>
          </p:nvSpPr>
          <p:spPr>
            <a:xfrm>
              <a:off x="3856150" y="2630413"/>
              <a:ext cx="295625" cy="101100"/>
            </a:xfrm>
            <a:custGeom>
              <a:avLst/>
              <a:gdLst/>
              <a:ahLst/>
              <a:cxnLst/>
              <a:rect l="l" t="t" r="r" b="b"/>
              <a:pathLst>
                <a:path w="11825" h="4044" extrusionOk="0">
                  <a:moveTo>
                    <a:pt x="11825" y="0"/>
                  </a:moveTo>
                  <a:cubicBezTo>
                    <a:pt x="11291" y="0"/>
                    <a:pt x="10762" y="25"/>
                    <a:pt x="10228" y="55"/>
                  </a:cubicBezTo>
                  <a:cubicBezTo>
                    <a:pt x="9694" y="91"/>
                    <a:pt x="9166" y="141"/>
                    <a:pt x="8637" y="212"/>
                  </a:cubicBezTo>
                  <a:cubicBezTo>
                    <a:pt x="7574" y="348"/>
                    <a:pt x="6527" y="569"/>
                    <a:pt x="5504" y="876"/>
                  </a:cubicBezTo>
                  <a:cubicBezTo>
                    <a:pt x="4482" y="1194"/>
                    <a:pt x="3485" y="1601"/>
                    <a:pt x="2553" y="2125"/>
                  </a:cubicBezTo>
                  <a:cubicBezTo>
                    <a:pt x="2090" y="2392"/>
                    <a:pt x="1637" y="2679"/>
                    <a:pt x="1209" y="2996"/>
                  </a:cubicBezTo>
                  <a:cubicBezTo>
                    <a:pt x="781" y="3319"/>
                    <a:pt x="373" y="3666"/>
                    <a:pt x="0" y="4044"/>
                  </a:cubicBezTo>
                  <a:cubicBezTo>
                    <a:pt x="398" y="3691"/>
                    <a:pt x="816" y="3364"/>
                    <a:pt x="1254" y="3067"/>
                  </a:cubicBezTo>
                  <a:cubicBezTo>
                    <a:pt x="1692" y="2765"/>
                    <a:pt x="2145" y="2488"/>
                    <a:pt x="2614" y="2241"/>
                  </a:cubicBezTo>
                  <a:cubicBezTo>
                    <a:pt x="3550" y="1743"/>
                    <a:pt x="4537" y="1340"/>
                    <a:pt x="5550" y="1037"/>
                  </a:cubicBezTo>
                  <a:cubicBezTo>
                    <a:pt x="6562" y="720"/>
                    <a:pt x="7604" y="504"/>
                    <a:pt x="8652" y="337"/>
                  </a:cubicBezTo>
                  <a:cubicBezTo>
                    <a:pt x="9176" y="257"/>
                    <a:pt x="9704" y="191"/>
                    <a:pt x="10233" y="136"/>
                  </a:cubicBezTo>
                  <a:cubicBezTo>
                    <a:pt x="10762" y="81"/>
                    <a:pt x="11296" y="40"/>
                    <a:pt x="11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1"/>
            <p:cNvSpPr/>
            <p:nvPr/>
          </p:nvSpPr>
          <p:spPr>
            <a:xfrm>
              <a:off x="3841650" y="2657838"/>
              <a:ext cx="404925" cy="98750"/>
            </a:xfrm>
            <a:custGeom>
              <a:avLst/>
              <a:gdLst/>
              <a:ahLst/>
              <a:cxnLst/>
              <a:rect l="l" t="t" r="r" b="b"/>
              <a:pathLst>
                <a:path w="16197" h="3950" extrusionOk="0">
                  <a:moveTo>
                    <a:pt x="13024" y="1"/>
                  </a:moveTo>
                  <a:lnTo>
                    <a:pt x="11961" y="36"/>
                  </a:lnTo>
                  <a:cubicBezTo>
                    <a:pt x="10551" y="117"/>
                    <a:pt x="9146" y="328"/>
                    <a:pt x="7766" y="646"/>
                  </a:cubicBezTo>
                  <a:cubicBezTo>
                    <a:pt x="6392" y="973"/>
                    <a:pt x="5037" y="1401"/>
                    <a:pt x="3738" y="1955"/>
                  </a:cubicBezTo>
                  <a:lnTo>
                    <a:pt x="2771" y="2393"/>
                  </a:lnTo>
                  <a:lnTo>
                    <a:pt x="1824" y="2866"/>
                  </a:lnTo>
                  <a:lnTo>
                    <a:pt x="897" y="3390"/>
                  </a:lnTo>
                  <a:cubicBezTo>
                    <a:pt x="600" y="3571"/>
                    <a:pt x="298" y="3763"/>
                    <a:pt x="1" y="3949"/>
                  </a:cubicBezTo>
                  <a:cubicBezTo>
                    <a:pt x="308" y="3778"/>
                    <a:pt x="615" y="3602"/>
                    <a:pt x="922" y="3425"/>
                  </a:cubicBezTo>
                  <a:lnTo>
                    <a:pt x="1859" y="2942"/>
                  </a:lnTo>
                  <a:lnTo>
                    <a:pt x="2811" y="2489"/>
                  </a:lnTo>
                  <a:lnTo>
                    <a:pt x="3783" y="2076"/>
                  </a:lnTo>
                  <a:cubicBezTo>
                    <a:pt x="5092" y="1552"/>
                    <a:pt x="6432" y="1119"/>
                    <a:pt x="7807" y="807"/>
                  </a:cubicBezTo>
                  <a:cubicBezTo>
                    <a:pt x="9172" y="479"/>
                    <a:pt x="10566" y="273"/>
                    <a:pt x="11972" y="167"/>
                  </a:cubicBezTo>
                  <a:lnTo>
                    <a:pt x="13024" y="107"/>
                  </a:lnTo>
                  <a:lnTo>
                    <a:pt x="14082" y="92"/>
                  </a:lnTo>
                  <a:lnTo>
                    <a:pt x="15139" y="112"/>
                  </a:lnTo>
                  <a:cubicBezTo>
                    <a:pt x="15492" y="132"/>
                    <a:pt x="15844" y="152"/>
                    <a:pt x="16197" y="172"/>
                  </a:cubicBezTo>
                  <a:cubicBezTo>
                    <a:pt x="15844" y="137"/>
                    <a:pt x="15492" y="102"/>
                    <a:pt x="15139" y="66"/>
                  </a:cubicBezTo>
                  <a:lnTo>
                    <a:pt x="14082" y="6"/>
                  </a:lnTo>
                  <a:lnTo>
                    <a:pt x="13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1"/>
            <p:cNvSpPr/>
            <p:nvPr/>
          </p:nvSpPr>
          <p:spPr>
            <a:xfrm>
              <a:off x="3545025" y="2333663"/>
              <a:ext cx="313775" cy="406300"/>
            </a:xfrm>
            <a:custGeom>
              <a:avLst/>
              <a:gdLst/>
              <a:ahLst/>
              <a:cxnLst/>
              <a:rect l="l" t="t" r="r" b="b"/>
              <a:pathLst>
                <a:path w="12551" h="16252" extrusionOk="0">
                  <a:moveTo>
                    <a:pt x="6085" y="0"/>
                  </a:moveTo>
                  <a:cubicBezTo>
                    <a:pt x="5359" y="1012"/>
                    <a:pt x="4428" y="1516"/>
                    <a:pt x="3390" y="2125"/>
                  </a:cubicBezTo>
                  <a:cubicBezTo>
                    <a:pt x="2866" y="2438"/>
                    <a:pt x="2353" y="2649"/>
                    <a:pt x="1738" y="2730"/>
                  </a:cubicBezTo>
                  <a:cubicBezTo>
                    <a:pt x="1639" y="2741"/>
                    <a:pt x="1282" y="2767"/>
                    <a:pt x="918" y="2767"/>
                  </a:cubicBezTo>
                  <a:cubicBezTo>
                    <a:pt x="485" y="2767"/>
                    <a:pt x="42" y="2731"/>
                    <a:pt x="1" y="2589"/>
                  </a:cubicBezTo>
                  <a:lnTo>
                    <a:pt x="1" y="2589"/>
                  </a:lnTo>
                  <a:cubicBezTo>
                    <a:pt x="369" y="3863"/>
                    <a:pt x="1109" y="5031"/>
                    <a:pt x="2101" y="5912"/>
                  </a:cubicBezTo>
                  <a:cubicBezTo>
                    <a:pt x="3375" y="7040"/>
                    <a:pt x="5007" y="7665"/>
                    <a:pt x="6487" y="8506"/>
                  </a:cubicBezTo>
                  <a:cubicBezTo>
                    <a:pt x="7550" y="9105"/>
                    <a:pt x="8547" y="9825"/>
                    <a:pt x="9454" y="10641"/>
                  </a:cubicBezTo>
                  <a:cubicBezTo>
                    <a:pt x="9952" y="11089"/>
                    <a:pt x="10305" y="11432"/>
                    <a:pt x="10642" y="12016"/>
                  </a:cubicBezTo>
                  <a:cubicBezTo>
                    <a:pt x="11372" y="13280"/>
                    <a:pt x="11725" y="14806"/>
                    <a:pt x="11901" y="16251"/>
                  </a:cubicBezTo>
                  <a:cubicBezTo>
                    <a:pt x="11901" y="15380"/>
                    <a:pt x="12067" y="14474"/>
                    <a:pt x="12153" y="13602"/>
                  </a:cubicBezTo>
                  <a:cubicBezTo>
                    <a:pt x="12244" y="12676"/>
                    <a:pt x="12344" y="11744"/>
                    <a:pt x="12420" y="10812"/>
                  </a:cubicBezTo>
                  <a:cubicBezTo>
                    <a:pt x="12551" y="9297"/>
                    <a:pt x="12385" y="7489"/>
                    <a:pt x="11775" y="6079"/>
                  </a:cubicBezTo>
                  <a:cubicBezTo>
                    <a:pt x="11221" y="4794"/>
                    <a:pt x="10259" y="3727"/>
                    <a:pt x="9227" y="2780"/>
                  </a:cubicBezTo>
                  <a:cubicBezTo>
                    <a:pt x="8195" y="1838"/>
                    <a:pt x="7072" y="992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1"/>
            <p:cNvSpPr/>
            <p:nvPr/>
          </p:nvSpPr>
          <p:spPr>
            <a:xfrm>
              <a:off x="3653575" y="2506163"/>
              <a:ext cx="208250" cy="233800"/>
            </a:xfrm>
            <a:custGeom>
              <a:avLst/>
              <a:gdLst/>
              <a:ahLst/>
              <a:cxnLst/>
              <a:rect l="l" t="t" r="r" b="b"/>
              <a:pathLst>
                <a:path w="8330" h="9352" extrusionOk="0">
                  <a:moveTo>
                    <a:pt x="4252" y="1"/>
                  </a:moveTo>
                  <a:cubicBezTo>
                    <a:pt x="2829" y="1"/>
                    <a:pt x="1407" y="241"/>
                    <a:pt x="0" y="478"/>
                  </a:cubicBezTo>
                  <a:cubicBezTo>
                    <a:pt x="710" y="866"/>
                    <a:pt x="1440" y="1208"/>
                    <a:pt x="2145" y="1606"/>
                  </a:cubicBezTo>
                  <a:cubicBezTo>
                    <a:pt x="3208" y="2205"/>
                    <a:pt x="4205" y="2925"/>
                    <a:pt x="5112" y="3741"/>
                  </a:cubicBezTo>
                  <a:cubicBezTo>
                    <a:pt x="5610" y="4189"/>
                    <a:pt x="5963" y="4532"/>
                    <a:pt x="6300" y="5116"/>
                  </a:cubicBezTo>
                  <a:cubicBezTo>
                    <a:pt x="7030" y="6380"/>
                    <a:pt x="7383" y="7906"/>
                    <a:pt x="7559" y="9351"/>
                  </a:cubicBezTo>
                  <a:cubicBezTo>
                    <a:pt x="7559" y="8480"/>
                    <a:pt x="7725" y="7574"/>
                    <a:pt x="7811" y="6702"/>
                  </a:cubicBezTo>
                  <a:cubicBezTo>
                    <a:pt x="7902" y="5776"/>
                    <a:pt x="8002" y="4844"/>
                    <a:pt x="8078" y="3912"/>
                  </a:cubicBezTo>
                  <a:cubicBezTo>
                    <a:pt x="8184" y="2653"/>
                    <a:pt x="8330" y="1218"/>
                    <a:pt x="7066" y="513"/>
                  </a:cubicBezTo>
                  <a:cubicBezTo>
                    <a:pt x="7000" y="478"/>
                    <a:pt x="6940" y="448"/>
                    <a:pt x="6874" y="417"/>
                  </a:cubicBezTo>
                  <a:cubicBezTo>
                    <a:pt x="6421" y="206"/>
                    <a:pt x="5917" y="115"/>
                    <a:pt x="5424" y="60"/>
                  </a:cubicBezTo>
                  <a:cubicBezTo>
                    <a:pt x="5033" y="19"/>
                    <a:pt x="4643" y="1"/>
                    <a:pt x="4252" y="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1"/>
            <p:cNvSpPr/>
            <p:nvPr/>
          </p:nvSpPr>
          <p:spPr>
            <a:xfrm>
              <a:off x="3668925" y="2333663"/>
              <a:ext cx="91300" cy="55925"/>
            </a:xfrm>
            <a:custGeom>
              <a:avLst/>
              <a:gdLst/>
              <a:ahLst/>
              <a:cxnLst/>
              <a:rect l="l" t="t" r="r" b="b"/>
              <a:pathLst>
                <a:path w="3652" h="2237" extrusionOk="0">
                  <a:moveTo>
                    <a:pt x="1129" y="0"/>
                  </a:moveTo>
                  <a:cubicBezTo>
                    <a:pt x="831" y="408"/>
                    <a:pt x="454" y="876"/>
                    <a:pt x="0" y="1113"/>
                  </a:cubicBezTo>
                  <a:cubicBezTo>
                    <a:pt x="36" y="1108"/>
                    <a:pt x="73" y="1106"/>
                    <a:pt x="109" y="1106"/>
                  </a:cubicBezTo>
                  <a:cubicBezTo>
                    <a:pt x="215" y="1106"/>
                    <a:pt x="323" y="1125"/>
                    <a:pt x="428" y="1143"/>
                  </a:cubicBezTo>
                  <a:cubicBezTo>
                    <a:pt x="1546" y="1365"/>
                    <a:pt x="2629" y="1732"/>
                    <a:pt x="3652" y="2236"/>
                  </a:cubicBezTo>
                  <a:cubicBezTo>
                    <a:pt x="3234" y="2030"/>
                    <a:pt x="2836" y="1541"/>
                    <a:pt x="2483" y="1234"/>
                  </a:cubicBezTo>
                  <a:cubicBezTo>
                    <a:pt x="2015" y="836"/>
                    <a:pt x="1557" y="433"/>
                    <a:pt x="112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1"/>
            <p:cNvSpPr/>
            <p:nvPr/>
          </p:nvSpPr>
          <p:spPr>
            <a:xfrm>
              <a:off x="3545025" y="2376463"/>
              <a:ext cx="102650" cy="125675"/>
            </a:xfrm>
            <a:custGeom>
              <a:avLst/>
              <a:gdLst/>
              <a:ahLst/>
              <a:cxnLst/>
              <a:rect l="l" t="t" r="r" b="b"/>
              <a:pathLst>
                <a:path w="4106" h="5027" extrusionOk="0">
                  <a:moveTo>
                    <a:pt x="4105" y="0"/>
                  </a:moveTo>
                  <a:cubicBezTo>
                    <a:pt x="3939" y="182"/>
                    <a:pt x="3602" y="292"/>
                    <a:pt x="3390" y="413"/>
                  </a:cubicBezTo>
                  <a:cubicBezTo>
                    <a:pt x="2866" y="726"/>
                    <a:pt x="2353" y="937"/>
                    <a:pt x="1738" y="1018"/>
                  </a:cubicBezTo>
                  <a:cubicBezTo>
                    <a:pt x="1639" y="1029"/>
                    <a:pt x="1282" y="1055"/>
                    <a:pt x="918" y="1055"/>
                  </a:cubicBezTo>
                  <a:cubicBezTo>
                    <a:pt x="485" y="1055"/>
                    <a:pt x="42" y="1019"/>
                    <a:pt x="1" y="877"/>
                  </a:cubicBezTo>
                  <a:lnTo>
                    <a:pt x="1" y="877"/>
                  </a:lnTo>
                  <a:cubicBezTo>
                    <a:pt x="369" y="2151"/>
                    <a:pt x="1109" y="3319"/>
                    <a:pt x="2101" y="4200"/>
                  </a:cubicBezTo>
                  <a:cubicBezTo>
                    <a:pt x="2428" y="4487"/>
                    <a:pt x="2781" y="4734"/>
                    <a:pt x="3098" y="5026"/>
                  </a:cubicBezTo>
                  <a:cubicBezTo>
                    <a:pt x="2489" y="3334"/>
                    <a:pt x="2897" y="1325"/>
                    <a:pt x="4105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1"/>
            <p:cNvSpPr/>
            <p:nvPr/>
          </p:nvSpPr>
          <p:spPr>
            <a:xfrm>
              <a:off x="3840400" y="2383538"/>
              <a:ext cx="353175" cy="361200"/>
            </a:xfrm>
            <a:custGeom>
              <a:avLst/>
              <a:gdLst/>
              <a:ahLst/>
              <a:cxnLst/>
              <a:rect l="l" t="t" r="r" b="b"/>
              <a:pathLst>
                <a:path w="14127" h="14448" extrusionOk="0">
                  <a:moveTo>
                    <a:pt x="14127" y="6289"/>
                  </a:moveTo>
                  <a:cubicBezTo>
                    <a:pt x="14126" y="6289"/>
                    <a:pt x="14126" y="6290"/>
                    <a:pt x="14125" y="6290"/>
                  </a:cubicBezTo>
                  <a:lnTo>
                    <a:pt x="14125" y="6290"/>
                  </a:lnTo>
                  <a:cubicBezTo>
                    <a:pt x="14126" y="6290"/>
                    <a:pt x="14126" y="6289"/>
                    <a:pt x="14127" y="6289"/>
                  </a:cubicBezTo>
                  <a:close/>
                  <a:moveTo>
                    <a:pt x="8297" y="1"/>
                  </a:moveTo>
                  <a:cubicBezTo>
                    <a:pt x="5597" y="1"/>
                    <a:pt x="3498" y="2147"/>
                    <a:pt x="2221" y="4376"/>
                  </a:cubicBezTo>
                  <a:cubicBezTo>
                    <a:pt x="465" y="7436"/>
                    <a:pt x="242" y="10990"/>
                    <a:pt x="1" y="14444"/>
                  </a:cubicBezTo>
                  <a:lnTo>
                    <a:pt x="1" y="14444"/>
                  </a:lnTo>
                  <a:cubicBezTo>
                    <a:pt x="28" y="14072"/>
                    <a:pt x="293" y="13610"/>
                    <a:pt x="429" y="13269"/>
                  </a:cubicBezTo>
                  <a:cubicBezTo>
                    <a:pt x="600" y="12841"/>
                    <a:pt x="791" y="12423"/>
                    <a:pt x="993" y="12010"/>
                  </a:cubicBezTo>
                  <a:cubicBezTo>
                    <a:pt x="1154" y="11688"/>
                    <a:pt x="1325" y="11366"/>
                    <a:pt x="1511" y="11053"/>
                  </a:cubicBezTo>
                  <a:cubicBezTo>
                    <a:pt x="1788" y="10580"/>
                    <a:pt x="2090" y="10117"/>
                    <a:pt x="2423" y="9674"/>
                  </a:cubicBezTo>
                  <a:cubicBezTo>
                    <a:pt x="3521" y="8193"/>
                    <a:pt x="4956" y="6863"/>
                    <a:pt x="6653" y="6113"/>
                  </a:cubicBezTo>
                  <a:cubicBezTo>
                    <a:pt x="7454" y="5756"/>
                    <a:pt x="8325" y="5544"/>
                    <a:pt x="9206" y="5524"/>
                  </a:cubicBezTo>
                  <a:cubicBezTo>
                    <a:pt x="9241" y="5523"/>
                    <a:pt x="9275" y="5523"/>
                    <a:pt x="9309" y="5523"/>
                  </a:cubicBezTo>
                  <a:cubicBezTo>
                    <a:pt x="10198" y="5523"/>
                    <a:pt x="10982" y="5770"/>
                    <a:pt x="11835" y="6022"/>
                  </a:cubicBezTo>
                  <a:cubicBezTo>
                    <a:pt x="12394" y="6189"/>
                    <a:pt x="12975" y="6349"/>
                    <a:pt x="13551" y="6349"/>
                  </a:cubicBezTo>
                  <a:cubicBezTo>
                    <a:pt x="13744" y="6349"/>
                    <a:pt x="13935" y="6331"/>
                    <a:pt x="14125" y="6290"/>
                  </a:cubicBezTo>
                  <a:lnTo>
                    <a:pt x="14125" y="6290"/>
                  </a:lnTo>
                  <a:cubicBezTo>
                    <a:pt x="14117" y="6292"/>
                    <a:pt x="14107" y="6292"/>
                    <a:pt x="14098" y="6292"/>
                  </a:cubicBezTo>
                  <a:cubicBezTo>
                    <a:pt x="13840" y="6292"/>
                    <a:pt x="13326" y="5619"/>
                    <a:pt x="13190" y="5474"/>
                  </a:cubicBezTo>
                  <a:cubicBezTo>
                    <a:pt x="12762" y="5005"/>
                    <a:pt x="12399" y="4476"/>
                    <a:pt x="12102" y="3922"/>
                  </a:cubicBezTo>
                  <a:cubicBezTo>
                    <a:pt x="11558" y="2910"/>
                    <a:pt x="11196" y="1817"/>
                    <a:pt x="10848" y="725"/>
                  </a:cubicBezTo>
                  <a:cubicBezTo>
                    <a:pt x="10813" y="629"/>
                    <a:pt x="10783" y="528"/>
                    <a:pt x="10702" y="468"/>
                  </a:cubicBezTo>
                  <a:cubicBezTo>
                    <a:pt x="10652" y="427"/>
                    <a:pt x="10581" y="407"/>
                    <a:pt x="10521" y="392"/>
                  </a:cubicBezTo>
                  <a:cubicBezTo>
                    <a:pt x="9932" y="231"/>
                    <a:pt x="9342" y="70"/>
                    <a:pt x="8733" y="20"/>
                  </a:cubicBezTo>
                  <a:cubicBezTo>
                    <a:pt x="8586" y="7"/>
                    <a:pt x="8441" y="1"/>
                    <a:pt x="8297" y="1"/>
                  </a:cubicBezTo>
                  <a:close/>
                  <a:moveTo>
                    <a:pt x="1" y="14444"/>
                  </a:moveTo>
                  <a:lnTo>
                    <a:pt x="1" y="14444"/>
                  </a:lnTo>
                  <a:cubicBezTo>
                    <a:pt x="1" y="14445"/>
                    <a:pt x="1" y="14446"/>
                    <a:pt x="1" y="14448"/>
                  </a:cubicBezTo>
                  <a:cubicBezTo>
                    <a:pt x="1" y="14446"/>
                    <a:pt x="1" y="14445"/>
                    <a:pt x="1" y="14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1"/>
            <p:cNvSpPr/>
            <p:nvPr/>
          </p:nvSpPr>
          <p:spPr>
            <a:xfrm>
              <a:off x="3840400" y="2431613"/>
              <a:ext cx="221350" cy="313125"/>
            </a:xfrm>
            <a:custGeom>
              <a:avLst/>
              <a:gdLst/>
              <a:ahLst/>
              <a:cxnLst/>
              <a:rect l="l" t="t" r="r" b="b"/>
              <a:pathLst>
                <a:path w="8854" h="12525" extrusionOk="0">
                  <a:moveTo>
                    <a:pt x="4075" y="0"/>
                  </a:moveTo>
                  <a:lnTo>
                    <a:pt x="4075" y="0"/>
                  </a:lnTo>
                  <a:cubicBezTo>
                    <a:pt x="4073" y="2"/>
                    <a:pt x="4071" y="4"/>
                    <a:pt x="4069" y="6"/>
                  </a:cubicBezTo>
                  <a:lnTo>
                    <a:pt x="4069" y="6"/>
                  </a:lnTo>
                  <a:cubicBezTo>
                    <a:pt x="4071" y="4"/>
                    <a:pt x="4073" y="2"/>
                    <a:pt x="4075" y="0"/>
                  </a:cubicBezTo>
                  <a:close/>
                  <a:moveTo>
                    <a:pt x="4069" y="6"/>
                  </a:moveTo>
                  <a:cubicBezTo>
                    <a:pt x="3850" y="221"/>
                    <a:pt x="3660" y="435"/>
                    <a:pt x="3465" y="665"/>
                  </a:cubicBezTo>
                  <a:cubicBezTo>
                    <a:pt x="2997" y="1219"/>
                    <a:pt x="2584" y="1818"/>
                    <a:pt x="2221" y="2453"/>
                  </a:cubicBezTo>
                  <a:cubicBezTo>
                    <a:pt x="465" y="5513"/>
                    <a:pt x="242" y="9067"/>
                    <a:pt x="1" y="12521"/>
                  </a:cubicBezTo>
                  <a:lnTo>
                    <a:pt x="1" y="12521"/>
                  </a:lnTo>
                  <a:cubicBezTo>
                    <a:pt x="28" y="12149"/>
                    <a:pt x="293" y="11687"/>
                    <a:pt x="429" y="11346"/>
                  </a:cubicBezTo>
                  <a:cubicBezTo>
                    <a:pt x="600" y="10918"/>
                    <a:pt x="791" y="10500"/>
                    <a:pt x="993" y="10087"/>
                  </a:cubicBezTo>
                  <a:cubicBezTo>
                    <a:pt x="1154" y="9765"/>
                    <a:pt x="1325" y="9443"/>
                    <a:pt x="1511" y="9130"/>
                  </a:cubicBezTo>
                  <a:cubicBezTo>
                    <a:pt x="1788" y="8657"/>
                    <a:pt x="2090" y="8194"/>
                    <a:pt x="2423" y="7751"/>
                  </a:cubicBezTo>
                  <a:cubicBezTo>
                    <a:pt x="3521" y="6270"/>
                    <a:pt x="4956" y="4940"/>
                    <a:pt x="6653" y="4190"/>
                  </a:cubicBezTo>
                  <a:cubicBezTo>
                    <a:pt x="7031" y="4019"/>
                    <a:pt x="7424" y="3888"/>
                    <a:pt x="7821" y="3787"/>
                  </a:cubicBezTo>
                  <a:cubicBezTo>
                    <a:pt x="8159" y="3702"/>
                    <a:pt x="8537" y="3742"/>
                    <a:pt x="8854" y="3606"/>
                  </a:cubicBezTo>
                  <a:cubicBezTo>
                    <a:pt x="8634" y="3589"/>
                    <a:pt x="8414" y="3582"/>
                    <a:pt x="8195" y="3582"/>
                  </a:cubicBezTo>
                  <a:cubicBezTo>
                    <a:pt x="6953" y="3582"/>
                    <a:pt x="5711" y="3826"/>
                    <a:pt x="4488" y="4074"/>
                  </a:cubicBezTo>
                  <a:cubicBezTo>
                    <a:pt x="4378" y="4097"/>
                    <a:pt x="4280" y="4107"/>
                    <a:pt x="4193" y="4107"/>
                  </a:cubicBezTo>
                  <a:cubicBezTo>
                    <a:pt x="3443" y="4107"/>
                    <a:pt x="3498" y="3320"/>
                    <a:pt x="3516" y="2594"/>
                  </a:cubicBezTo>
                  <a:cubicBezTo>
                    <a:pt x="3526" y="2125"/>
                    <a:pt x="3581" y="1662"/>
                    <a:pt x="3682" y="1204"/>
                  </a:cubicBezTo>
                  <a:cubicBezTo>
                    <a:pt x="3752" y="904"/>
                    <a:pt x="3841" y="233"/>
                    <a:pt x="4069" y="6"/>
                  </a:cubicBezTo>
                  <a:close/>
                  <a:moveTo>
                    <a:pt x="1" y="12521"/>
                  </a:moveTo>
                  <a:lnTo>
                    <a:pt x="1" y="12521"/>
                  </a:lnTo>
                  <a:cubicBezTo>
                    <a:pt x="1" y="12522"/>
                    <a:pt x="1" y="12523"/>
                    <a:pt x="1" y="12525"/>
                  </a:cubicBezTo>
                  <a:cubicBezTo>
                    <a:pt x="1" y="12523"/>
                    <a:pt x="1" y="12522"/>
                    <a:pt x="1" y="1252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1"/>
            <p:cNvSpPr/>
            <p:nvPr/>
          </p:nvSpPr>
          <p:spPr>
            <a:xfrm>
              <a:off x="3840400" y="2537613"/>
              <a:ext cx="82500" cy="207125"/>
            </a:xfrm>
            <a:custGeom>
              <a:avLst/>
              <a:gdLst/>
              <a:ahLst/>
              <a:cxnLst/>
              <a:rect l="l" t="t" r="r" b="b"/>
              <a:pathLst>
                <a:path w="3300" h="8285" extrusionOk="0">
                  <a:moveTo>
                    <a:pt x="3298" y="2453"/>
                  </a:moveTo>
                  <a:lnTo>
                    <a:pt x="3298" y="2453"/>
                  </a:lnTo>
                  <a:cubicBezTo>
                    <a:pt x="3298" y="2453"/>
                    <a:pt x="3299" y="2453"/>
                    <a:pt x="3299" y="2453"/>
                  </a:cubicBezTo>
                  <a:cubicBezTo>
                    <a:pt x="3299" y="2453"/>
                    <a:pt x="3298" y="2453"/>
                    <a:pt x="3298" y="2453"/>
                  </a:cubicBezTo>
                  <a:close/>
                  <a:moveTo>
                    <a:pt x="1355" y="0"/>
                  </a:moveTo>
                  <a:cubicBezTo>
                    <a:pt x="1189" y="429"/>
                    <a:pt x="1078" y="852"/>
                    <a:pt x="952" y="1295"/>
                  </a:cubicBezTo>
                  <a:cubicBezTo>
                    <a:pt x="862" y="1617"/>
                    <a:pt x="781" y="1944"/>
                    <a:pt x="711" y="2277"/>
                  </a:cubicBezTo>
                  <a:cubicBezTo>
                    <a:pt x="565" y="2936"/>
                    <a:pt x="449" y="3601"/>
                    <a:pt x="363" y="4276"/>
                  </a:cubicBezTo>
                  <a:cubicBezTo>
                    <a:pt x="182" y="5603"/>
                    <a:pt x="96" y="6941"/>
                    <a:pt x="1" y="8278"/>
                  </a:cubicBezTo>
                  <a:lnTo>
                    <a:pt x="1" y="8278"/>
                  </a:lnTo>
                  <a:cubicBezTo>
                    <a:pt x="29" y="7906"/>
                    <a:pt x="293" y="7447"/>
                    <a:pt x="429" y="7106"/>
                  </a:cubicBezTo>
                  <a:cubicBezTo>
                    <a:pt x="600" y="6678"/>
                    <a:pt x="791" y="6260"/>
                    <a:pt x="993" y="5847"/>
                  </a:cubicBezTo>
                  <a:cubicBezTo>
                    <a:pt x="1154" y="5525"/>
                    <a:pt x="1325" y="5203"/>
                    <a:pt x="1511" y="4890"/>
                  </a:cubicBezTo>
                  <a:cubicBezTo>
                    <a:pt x="1788" y="4417"/>
                    <a:pt x="2090" y="3954"/>
                    <a:pt x="2423" y="3511"/>
                  </a:cubicBezTo>
                  <a:cubicBezTo>
                    <a:pt x="2579" y="3294"/>
                    <a:pt x="2745" y="3088"/>
                    <a:pt x="2916" y="2881"/>
                  </a:cubicBezTo>
                  <a:cubicBezTo>
                    <a:pt x="2961" y="2826"/>
                    <a:pt x="3227" y="2453"/>
                    <a:pt x="3296" y="2453"/>
                  </a:cubicBezTo>
                  <a:cubicBezTo>
                    <a:pt x="3297" y="2453"/>
                    <a:pt x="3297" y="2453"/>
                    <a:pt x="3298" y="2453"/>
                  </a:cubicBezTo>
                  <a:lnTo>
                    <a:pt x="3298" y="2453"/>
                  </a:lnTo>
                  <a:cubicBezTo>
                    <a:pt x="2785" y="2392"/>
                    <a:pt x="2261" y="2216"/>
                    <a:pt x="1904" y="1839"/>
                  </a:cubicBezTo>
                  <a:cubicBezTo>
                    <a:pt x="1537" y="1446"/>
                    <a:pt x="1149" y="544"/>
                    <a:pt x="1355" y="0"/>
                  </a:cubicBezTo>
                  <a:close/>
                  <a:moveTo>
                    <a:pt x="1" y="8278"/>
                  </a:moveTo>
                  <a:cubicBezTo>
                    <a:pt x="1" y="8280"/>
                    <a:pt x="1" y="8282"/>
                    <a:pt x="1" y="8285"/>
                  </a:cubicBezTo>
                  <a:cubicBezTo>
                    <a:pt x="1" y="8282"/>
                    <a:pt x="1" y="8280"/>
                    <a:pt x="1" y="8278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1"/>
            <p:cNvSpPr/>
            <p:nvPr/>
          </p:nvSpPr>
          <p:spPr>
            <a:xfrm>
              <a:off x="4102275" y="2461063"/>
              <a:ext cx="91300" cy="81200"/>
            </a:xfrm>
            <a:custGeom>
              <a:avLst/>
              <a:gdLst/>
              <a:ahLst/>
              <a:cxnLst/>
              <a:rect l="l" t="t" r="r" b="b"/>
              <a:pathLst>
                <a:path w="3652" h="3248" extrusionOk="0">
                  <a:moveTo>
                    <a:pt x="1169" y="1"/>
                  </a:moveTo>
                  <a:cubicBezTo>
                    <a:pt x="1169" y="2"/>
                    <a:pt x="1169" y="4"/>
                    <a:pt x="1170" y="6"/>
                  </a:cubicBezTo>
                  <a:lnTo>
                    <a:pt x="1170" y="6"/>
                  </a:lnTo>
                  <a:cubicBezTo>
                    <a:pt x="1169" y="4"/>
                    <a:pt x="1169" y="2"/>
                    <a:pt x="1169" y="1"/>
                  </a:cubicBezTo>
                  <a:close/>
                  <a:moveTo>
                    <a:pt x="3652" y="3188"/>
                  </a:moveTo>
                  <a:cubicBezTo>
                    <a:pt x="3651" y="3188"/>
                    <a:pt x="3651" y="3189"/>
                    <a:pt x="3650" y="3189"/>
                  </a:cubicBezTo>
                  <a:lnTo>
                    <a:pt x="3650" y="3189"/>
                  </a:lnTo>
                  <a:cubicBezTo>
                    <a:pt x="3651" y="3189"/>
                    <a:pt x="3651" y="3188"/>
                    <a:pt x="3652" y="3188"/>
                  </a:cubicBezTo>
                  <a:close/>
                  <a:moveTo>
                    <a:pt x="1170" y="6"/>
                  </a:moveTo>
                  <a:cubicBezTo>
                    <a:pt x="1301" y="905"/>
                    <a:pt x="1522" y="1790"/>
                    <a:pt x="1824" y="2650"/>
                  </a:cubicBezTo>
                  <a:cubicBezTo>
                    <a:pt x="1214" y="2609"/>
                    <a:pt x="610" y="2564"/>
                    <a:pt x="0" y="2524"/>
                  </a:cubicBezTo>
                  <a:lnTo>
                    <a:pt x="0" y="2524"/>
                  </a:lnTo>
                  <a:cubicBezTo>
                    <a:pt x="464" y="2609"/>
                    <a:pt x="907" y="2785"/>
                    <a:pt x="1360" y="2921"/>
                  </a:cubicBezTo>
                  <a:cubicBezTo>
                    <a:pt x="1919" y="3088"/>
                    <a:pt x="2500" y="3248"/>
                    <a:pt x="3076" y="3248"/>
                  </a:cubicBezTo>
                  <a:cubicBezTo>
                    <a:pt x="3269" y="3248"/>
                    <a:pt x="3460" y="3230"/>
                    <a:pt x="3650" y="3189"/>
                  </a:cubicBezTo>
                  <a:lnTo>
                    <a:pt x="3650" y="3189"/>
                  </a:lnTo>
                  <a:cubicBezTo>
                    <a:pt x="3642" y="3191"/>
                    <a:pt x="3632" y="3191"/>
                    <a:pt x="3623" y="3191"/>
                  </a:cubicBezTo>
                  <a:cubicBezTo>
                    <a:pt x="3365" y="3191"/>
                    <a:pt x="2851" y="2518"/>
                    <a:pt x="2715" y="2373"/>
                  </a:cubicBezTo>
                  <a:cubicBezTo>
                    <a:pt x="2287" y="1904"/>
                    <a:pt x="1924" y="1375"/>
                    <a:pt x="1627" y="821"/>
                  </a:cubicBezTo>
                  <a:cubicBezTo>
                    <a:pt x="1492" y="571"/>
                    <a:pt x="1213" y="291"/>
                    <a:pt x="1170" y="6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41"/>
          <p:cNvSpPr/>
          <p:nvPr/>
        </p:nvSpPr>
        <p:spPr>
          <a:xfrm>
            <a:off x="182887" y="1172673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41"/>
          <p:cNvSpPr/>
          <p:nvPr/>
        </p:nvSpPr>
        <p:spPr>
          <a:xfrm>
            <a:off x="8763088" y="11371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41"/>
          <p:cNvSpPr/>
          <p:nvPr/>
        </p:nvSpPr>
        <p:spPr>
          <a:xfrm>
            <a:off x="1323982" y="1679542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41"/>
          <p:cNvSpPr/>
          <p:nvPr/>
        </p:nvSpPr>
        <p:spPr>
          <a:xfrm>
            <a:off x="7262377" y="3210333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41"/>
          <p:cNvSpPr/>
          <p:nvPr/>
        </p:nvSpPr>
        <p:spPr>
          <a:xfrm>
            <a:off x="2487179" y="39753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41"/>
          <p:cNvSpPr/>
          <p:nvPr/>
        </p:nvSpPr>
        <p:spPr>
          <a:xfrm>
            <a:off x="6468331" y="3710909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41"/>
          <p:cNvSpPr/>
          <p:nvPr/>
        </p:nvSpPr>
        <p:spPr>
          <a:xfrm>
            <a:off x="498475" y="1137152"/>
            <a:ext cx="135667" cy="20334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1"/>
          <p:cNvSpPr/>
          <p:nvPr/>
        </p:nvSpPr>
        <p:spPr>
          <a:xfrm>
            <a:off x="7612975" y="2460300"/>
            <a:ext cx="114099" cy="111447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1"/>
          <p:cNvSpPr/>
          <p:nvPr/>
        </p:nvSpPr>
        <p:spPr>
          <a:xfrm>
            <a:off x="2651315" y="3420697"/>
            <a:ext cx="116705" cy="290192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1"/>
          <p:cNvSpPr/>
          <p:nvPr/>
        </p:nvSpPr>
        <p:spPr>
          <a:xfrm>
            <a:off x="1607893" y="3014656"/>
            <a:ext cx="116705" cy="222725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1"/>
          <p:cNvSpPr/>
          <p:nvPr/>
        </p:nvSpPr>
        <p:spPr>
          <a:xfrm>
            <a:off x="8590510" y="1682167"/>
            <a:ext cx="145620" cy="15263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41"/>
          <p:cNvSpPr/>
          <p:nvPr/>
        </p:nvSpPr>
        <p:spPr>
          <a:xfrm rot="-9501406">
            <a:off x="853734" y="-7404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41"/>
          <p:cNvSpPr/>
          <p:nvPr/>
        </p:nvSpPr>
        <p:spPr>
          <a:xfrm>
            <a:off x="8778700" y="288013"/>
            <a:ext cx="198026" cy="421391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" name="Google Shape;374;p41"/>
          <p:cNvGrpSpPr/>
          <p:nvPr/>
        </p:nvGrpSpPr>
        <p:grpSpPr>
          <a:xfrm>
            <a:off x="8018730" y="150532"/>
            <a:ext cx="455030" cy="123508"/>
            <a:chOff x="8467125" y="1184663"/>
            <a:chExt cx="126450" cy="34325"/>
          </a:xfrm>
        </p:grpSpPr>
        <p:sp>
          <p:nvSpPr>
            <p:cNvPr id="375" name="Google Shape;375;p41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8" name="Google Shape;378;p41"/>
          <p:cNvSpPr/>
          <p:nvPr/>
        </p:nvSpPr>
        <p:spPr>
          <a:xfrm>
            <a:off x="1667075" y="1047790"/>
            <a:ext cx="467450" cy="382056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" name="Google Shape;379;p41"/>
          <p:cNvGrpSpPr/>
          <p:nvPr/>
        </p:nvGrpSpPr>
        <p:grpSpPr>
          <a:xfrm>
            <a:off x="6878990" y="2325060"/>
            <a:ext cx="382687" cy="382054"/>
            <a:chOff x="7961550" y="1420263"/>
            <a:chExt cx="96900" cy="96725"/>
          </a:xfrm>
        </p:grpSpPr>
        <p:sp>
          <p:nvSpPr>
            <p:cNvPr id="380" name="Google Shape;380;p41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41"/>
          <p:cNvSpPr txBox="1">
            <a:spLocks noGrp="1"/>
          </p:cNvSpPr>
          <p:nvPr>
            <p:ph type="ctrTitle"/>
          </p:nvPr>
        </p:nvSpPr>
        <p:spPr>
          <a:xfrm>
            <a:off x="2311748" y="1198708"/>
            <a:ext cx="4119788" cy="109932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solidFill>
                  <a:schemeClr val="dk1"/>
                </a:solidFill>
              </a:rPr>
              <a:t>Intro</a:t>
            </a:r>
            <a:endParaRPr sz="7200" dirty="0">
              <a:solidFill>
                <a:schemeClr val="dk1"/>
              </a:solidFill>
            </a:endParaRPr>
          </a:p>
        </p:txBody>
      </p:sp>
      <p:sp>
        <p:nvSpPr>
          <p:cNvPr id="383" name="Google Shape;383;p41"/>
          <p:cNvSpPr/>
          <p:nvPr/>
        </p:nvSpPr>
        <p:spPr>
          <a:xfrm rot="-9501406">
            <a:off x="7586834" y="97471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84" name="Google Shape;384;p4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87083" y="1308900"/>
            <a:ext cx="2272693" cy="357212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787746" y="1234013"/>
            <a:ext cx="2253506" cy="35721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مربع نص 3">
            <a:extLst>
              <a:ext uri="{FF2B5EF4-FFF2-40B4-BE49-F238E27FC236}">
                <a16:creationId xmlns:a16="http://schemas.microsoft.com/office/drawing/2014/main" id="{D947C26A-6366-3DD9-837D-D72C9FF7042F}"/>
              </a:ext>
            </a:extLst>
          </p:cNvPr>
          <p:cNvSpPr txBox="1"/>
          <p:nvPr/>
        </p:nvSpPr>
        <p:spPr>
          <a:xfrm>
            <a:off x="2789303" y="3810658"/>
            <a:ext cx="328108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000" b="1" dirty="0">
                <a:solidFill>
                  <a:srgbClr val="FE750E"/>
                </a:solidFill>
                <a:latin typeface="Patrick Hand SC"/>
                <a:sym typeface="Patrick Hand SC"/>
              </a:rPr>
              <a:t>     Done by</a:t>
            </a:r>
            <a:r>
              <a:rPr lang="en" sz="2000" b="1" dirty="0">
                <a:solidFill>
                  <a:srgbClr val="9C61AA"/>
                </a:solidFill>
                <a:latin typeface="Patrick Hand SC"/>
                <a:sym typeface="Patrick Hand SC"/>
              </a:rPr>
              <a:t>: </a:t>
            </a:r>
            <a:r>
              <a:rPr lang="en" sz="2000" b="1" dirty="0">
                <a:solidFill>
                  <a:srgbClr val="814C8E"/>
                </a:solidFill>
                <a:latin typeface="Patrick Hand SC"/>
                <a:sym typeface="Patrick Hand SC"/>
              </a:rPr>
              <a:t>Entisar Al-Obaidallah</a:t>
            </a:r>
            <a:r>
              <a:rPr kumimoji="0" lang="en" sz="2000" b="1" i="0" u="none" strike="noStrike" kern="0" cap="none" spc="0" normalizeH="0" baseline="0" noProof="0" dirty="0">
                <a:ln>
                  <a:noFill/>
                </a:ln>
                <a:solidFill>
                  <a:srgbClr val="814C8E"/>
                </a:solidFill>
                <a:effectLst/>
                <a:uLnTx/>
                <a:uFillTx/>
                <a:latin typeface="Patrick Hand SC"/>
                <a:sym typeface="Patrick Hand SC"/>
              </a:rPr>
              <a:t> </a:t>
            </a:r>
            <a:endParaRPr lang="ar-SA" sz="2000" dirty="0">
              <a:solidFill>
                <a:srgbClr val="814C8E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" name="Google Shape;973;p54"/>
          <p:cNvGrpSpPr/>
          <p:nvPr/>
        </p:nvGrpSpPr>
        <p:grpSpPr>
          <a:xfrm>
            <a:off x="1261979" y="232441"/>
            <a:ext cx="573904" cy="572661"/>
            <a:chOff x="848529" y="2941509"/>
            <a:chExt cx="494659" cy="493589"/>
          </a:xfrm>
        </p:grpSpPr>
        <p:sp>
          <p:nvSpPr>
            <p:cNvPr id="974" name="Google Shape;974;p54"/>
            <p:cNvSpPr/>
            <p:nvPr/>
          </p:nvSpPr>
          <p:spPr>
            <a:xfrm>
              <a:off x="980419" y="2941509"/>
              <a:ext cx="227698" cy="251851"/>
            </a:xfrm>
            <a:custGeom>
              <a:avLst/>
              <a:gdLst/>
              <a:ahLst/>
              <a:cxnLst/>
              <a:rect l="l" t="t" r="r" b="b"/>
              <a:pathLst>
                <a:path w="7655" h="8467" extrusionOk="0">
                  <a:moveTo>
                    <a:pt x="3685" y="1"/>
                  </a:moveTo>
                  <a:cubicBezTo>
                    <a:pt x="2694" y="36"/>
                    <a:pt x="1767" y="456"/>
                    <a:pt x="1071" y="1178"/>
                  </a:cubicBezTo>
                  <a:cubicBezTo>
                    <a:pt x="384" y="1901"/>
                    <a:pt x="0" y="2837"/>
                    <a:pt x="9" y="3828"/>
                  </a:cubicBezTo>
                  <a:cubicBezTo>
                    <a:pt x="9" y="5005"/>
                    <a:pt x="536" y="6094"/>
                    <a:pt x="1463" y="6816"/>
                  </a:cubicBezTo>
                  <a:cubicBezTo>
                    <a:pt x="1722" y="7021"/>
                    <a:pt x="1874" y="7334"/>
                    <a:pt x="1874" y="7664"/>
                  </a:cubicBezTo>
                  <a:lnTo>
                    <a:pt x="1874" y="8467"/>
                  </a:lnTo>
                  <a:lnTo>
                    <a:pt x="5790" y="8467"/>
                  </a:lnTo>
                  <a:lnTo>
                    <a:pt x="5790" y="7664"/>
                  </a:lnTo>
                  <a:cubicBezTo>
                    <a:pt x="5790" y="7334"/>
                    <a:pt x="5942" y="7021"/>
                    <a:pt x="6200" y="6816"/>
                  </a:cubicBezTo>
                  <a:cubicBezTo>
                    <a:pt x="7128" y="6085"/>
                    <a:pt x="7655" y="4996"/>
                    <a:pt x="7655" y="3819"/>
                  </a:cubicBezTo>
                  <a:cubicBezTo>
                    <a:pt x="7655" y="1713"/>
                    <a:pt x="5942" y="1"/>
                    <a:pt x="3827" y="1"/>
                  </a:cubicBezTo>
                  <a:close/>
                </a:path>
              </a:pathLst>
            </a:custGeom>
            <a:solidFill>
              <a:srgbClr val="FFC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4"/>
            <p:cNvSpPr/>
            <p:nvPr/>
          </p:nvSpPr>
          <p:spPr>
            <a:xfrm>
              <a:off x="848529" y="3296278"/>
              <a:ext cx="494659" cy="138820"/>
            </a:xfrm>
            <a:custGeom>
              <a:avLst/>
              <a:gdLst/>
              <a:ahLst/>
              <a:cxnLst/>
              <a:rect l="l" t="t" r="r" b="b"/>
              <a:pathLst>
                <a:path w="16630" h="4667" extrusionOk="0">
                  <a:moveTo>
                    <a:pt x="4176" y="1"/>
                  </a:moveTo>
                  <a:cubicBezTo>
                    <a:pt x="2918" y="1"/>
                    <a:pt x="1713" y="501"/>
                    <a:pt x="821" y="1393"/>
                  </a:cubicBezTo>
                  <a:lnTo>
                    <a:pt x="1" y="2213"/>
                  </a:lnTo>
                  <a:lnTo>
                    <a:pt x="1" y="4667"/>
                  </a:lnTo>
                  <a:lnTo>
                    <a:pt x="10608" y="4667"/>
                  </a:lnTo>
                  <a:lnTo>
                    <a:pt x="16058" y="2008"/>
                  </a:lnTo>
                  <a:cubicBezTo>
                    <a:pt x="16406" y="1839"/>
                    <a:pt x="16629" y="1482"/>
                    <a:pt x="16629" y="1089"/>
                  </a:cubicBezTo>
                  <a:cubicBezTo>
                    <a:pt x="16629" y="512"/>
                    <a:pt x="16151" y="77"/>
                    <a:pt x="15611" y="77"/>
                  </a:cubicBezTo>
                  <a:cubicBezTo>
                    <a:pt x="15500" y="77"/>
                    <a:pt x="15386" y="95"/>
                    <a:pt x="15273" y="135"/>
                  </a:cubicBezTo>
                  <a:lnTo>
                    <a:pt x="9760" y="2071"/>
                  </a:lnTo>
                  <a:lnTo>
                    <a:pt x="8707" y="2071"/>
                  </a:lnTo>
                  <a:cubicBezTo>
                    <a:pt x="9216" y="2071"/>
                    <a:pt x="9662" y="1714"/>
                    <a:pt x="9742" y="1214"/>
                  </a:cubicBezTo>
                  <a:cubicBezTo>
                    <a:pt x="9849" y="563"/>
                    <a:pt x="9350" y="1"/>
                    <a:pt x="8725" y="1"/>
                  </a:cubicBezTo>
                  <a:close/>
                </a:path>
              </a:pathLst>
            </a:custGeom>
            <a:solidFill>
              <a:srgbClr val="FFC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4"/>
            <p:cNvSpPr/>
            <p:nvPr/>
          </p:nvSpPr>
          <p:spPr>
            <a:xfrm>
              <a:off x="1036131" y="3169445"/>
              <a:ext cx="116541" cy="74065"/>
            </a:xfrm>
            <a:custGeom>
              <a:avLst/>
              <a:gdLst/>
              <a:ahLst/>
              <a:cxnLst/>
              <a:rect l="l" t="t" r="r" b="b"/>
              <a:pathLst>
                <a:path w="3918" h="2490" extrusionOk="0">
                  <a:moveTo>
                    <a:pt x="1" y="1"/>
                  </a:moveTo>
                  <a:lnTo>
                    <a:pt x="1" y="1241"/>
                  </a:lnTo>
                  <a:lnTo>
                    <a:pt x="598" y="2490"/>
                  </a:lnTo>
                  <a:lnTo>
                    <a:pt x="3310" y="2490"/>
                  </a:lnTo>
                  <a:lnTo>
                    <a:pt x="3917" y="1241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4"/>
            <p:cNvSpPr/>
            <p:nvPr/>
          </p:nvSpPr>
          <p:spPr>
            <a:xfrm>
              <a:off x="909031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4"/>
            <p:cNvSpPr/>
            <p:nvPr/>
          </p:nvSpPr>
          <p:spPr>
            <a:xfrm>
              <a:off x="926818" y="2950254"/>
              <a:ext cx="51756" cy="46491"/>
            </a:xfrm>
            <a:custGeom>
              <a:avLst/>
              <a:gdLst/>
              <a:ahLst/>
              <a:cxnLst/>
              <a:rect l="l" t="t" r="r" b="b"/>
              <a:pathLst>
                <a:path w="1740" h="1563" extrusionOk="0">
                  <a:moveTo>
                    <a:pt x="491" y="1"/>
                  </a:moveTo>
                  <a:lnTo>
                    <a:pt x="0" y="840"/>
                  </a:lnTo>
                  <a:lnTo>
                    <a:pt x="1258" y="1562"/>
                  </a:lnTo>
                  <a:lnTo>
                    <a:pt x="1740" y="724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4"/>
            <p:cNvSpPr/>
            <p:nvPr/>
          </p:nvSpPr>
          <p:spPr>
            <a:xfrm>
              <a:off x="926818" y="3114268"/>
              <a:ext cx="51756" cy="46462"/>
            </a:xfrm>
            <a:custGeom>
              <a:avLst/>
              <a:gdLst/>
              <a:ahLst/>
              <a:cxnLst/>
              <a:rect l="l" t="t" r="r" b="b"/>
              <a:pathLst>
                <a:path w="1740" h="1562" extrusionOk="0">
                  <a:moveTo>
                    <a:pt x="1258" y="0"/>
                  </a:moveTo>
                  <a:lnTo>
                    <a:pt x="0" y="723"/>
                  </a:lnTo>
                  <a:lnTo>
                    <a:pt x="491" y="1561"/>
                  </a:lnTo>
                  <a:lnTo>
                    <a:pt x="1740" y="839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4"/>
            <p:cNvSpPr/>
            <p:nvPr/>
          </p:nvSpPr>
          <p:spPr>
            <a:xfrm>
              <a:off x="1237267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4"/>
            <p:cNvSpPr/>
            <p:nvPr/>
          </p:nvSpPr>
          <p:spPr>
            <a:xfrm>
              <a:off x="1211002" y="2950254"/>
              <a:ext cx="51518" cy="46491"/>
            </a:xfrm>
            <a:custGeom>
              <a:avLst/>
              <a:gdLst/>
              <a:ahLst/>
              <a:cxnLst/>
              <a:rect l="l" t="t" r="r" b="b"/>
              <a:pathLst>
                <a:path w="1732" h="1563" extrusionOk="0">
                  <a:moveTo>
                    <a:pt x="1250" y="1"/>
                  </a:moveTo>
                  <a:lnTo>
                    <a:pt x="1" y="724"/>
                  </a:lnTo>
                  <a:lnTo>
                    <a:pt x="482" y="1562"/>
                  </a:lnTo>
                  <a:lnTo>
                    <a:pt x="1731" y="84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4"/>
            <p:cNvSpPr/>
            <p:nvPr/>
          </p:nvSpPr>
          <p:spPr>
            <a:xfrm>
              <a:off x="1211002" y="3114268"/>
              <a:ext cx="51518" cy="46462"/>
            </a:xfrm>
            <a:custGeom>
              <a:avLst/>
              <a:gdLst/>
              <a:ahLst/>
              <a:cxnLst/>
              <a:rect l="l" t="t" r="r" b="b"/>
              <a:pathLst>
                <a:path w="1732" h="1562" extrusionOk="0">
                  <a:moveTo>
                    <a:pt x="482" y="0"/>
                  </a:moveTo>
                  <a:lnTo>
                    <a:pt x="1" y="839"/>
                  </a:lnTo>
                  <a:lnTo>
                    <a:pt x="1250" y="1561"/>
                  </a:lnTo>
                  <a:lnTo>
                    <a:pt x="1731" y="72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4"/>
            <p:cNvSpPr/>
            <p:nvPr/>
          </p:nvSpPr>
          <p:spPr>
            <a:xfrm>
              <a:off x="1237267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4"/>
            <p:cNvSpPr/>
            <p:nvPr/>
          </p:nvSpPr>
          <p:spPr>
            <a:xfrm>
              <a:off x="1211002" y="2950254"/>
              <a:ext cx="51518" cy="46491"/>
            </a:xfrm>
            <a:custGeom>
              <a:avLst/>
              <a:gdLst/>
              <a:ahLst/>
              <a:cxnLst/>
              <a:rect l="l" t="t" r="r" b="b"/>
              <a:pathLst>
                <a:path w="1732" h="1563" extrusionOk="0">
                  <a:moveTo>
                    <a:pt x="1250" y="1"/>
                  </a:moveTo>
                  <a:lnTo>
                    <a:pt x="1" y="724"/>
                  </a:lnTo>
                  <a:lnTo>
                    <a:pt x="482" y="1562"/>
                  </a:lnTo>
                  <a:lnTo>
                    <a:pt x="1731" y="84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4"/>
            <p:cNvSpPr/>
            <p:nvPr/>
          </p:nvSpPr>
          <p:spPr>
            <a:xfrm>
              <a:off x="1211002" y="3114268"/>
              <a:ext cx="51518" cy="46462"/>
            </a:xfrm>
            <a:custGeom>
              <a:avLst/>
              <a:gdLst/>
              <a:ahLst/>
              <a:cxnLst/>
              <a:rect l="l" t="t" r="r" b="b"/>
              <a:pathLst>
                <a:path w="1732" h="1562" extrusionOk="0">
                  <a:moveTo>
                    <a:pt x="482" y="0"/>
                  </a:moveTo>
                  <a:lnTo>
                    <a:pt x="1" y="839"/>
                  </a:lnTo>
                  <a:lnTo>
                    <a:pt x="1250" y="1561"/>
                  </a:lnTo>
                  <a:lnTo>
                    <a:pt x="1731" y="72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" name="Google Shape;993;p54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54"/>
          <p:cNvSpPr/>
          <p:nvPr/>
        </p:nvSpPr>
        <p:spPr>
          <a:xfrm>
            <a:off x="8165676" y="42766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54"/>
          <p:cNvSpPr/>
          <p:nvPr/>
        </p:nvSpPr>
        <p:spPr>
          <a:xfrm>
            <a:off x="7214925" y="4750576"/>
            <a:ext cx="137257" cy="258095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54"/>
          <p:cNvSpPr/>
          <p:nvPr/>
        </p:nvSpPr>
        <p:spPr>
          <a:xfrm>
            <a:off x="7814691" y="4703972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54"/>
          <p:cNvSpPr/>
          <p:nvPr/>
        </p:nvSpPr>
        <p:spPr>
          <a:xfrm>
            <a:off x="1459139" y="4750569"/>
            <a:ext cx="178309" cy="186908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54"/>
          <p:cNvGrpSpPr/>
          <p:nvPr/>
        </p:nvGrpSpPr>
        <p:grpSpPr>
          <a:xfrm>
            <a:off x="392675" y="4429204"/>
            <a:ext cx="395898" cy="258100"/>
            <a:chOff x="392675" y="4429204"/>
            <a:chExt cx="395898" cy="258100"/>
          </a:xfrm>
        </p:grpSpPr>
        <p:sp>
          <p:nvSpPr>
            <p:cNvPr id="999" name="Google Shape;999;p54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4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4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2" name="Google Shape;1002;p54"/>
          <p:cNvSpPr/>
          <p:nvPr/>
        </p:nvSpPr>
        <p:spPr>
          <a:xfrm>
            <a:off x="3484425" y="4800476"/>
            <a:ext cx="119022" cy="158302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54"/>
          <p:cNvSpPr/>
          <p:nvPr/>
        </p:nvSpPr>
        <p:spPr>
          <a:xfrm>
            <a:off x="2991476" y="4750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54"/>
          <p:cNvSpPr/>
          <p:nvPr/>
        </p:nvSpPr>
        <p:spPr>
          <a:xfrm>
            <a:off x="8430900" y="3140050"/>
            <a:ext cx="642350" cy="1791550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005" name="Google Shape;1005;p54"/>
          <p:cNvSpPr/>
          <p:nvPr/>
        </p:nvSpPr>
        <p:spPr>
          <a:xfrm>
            <a:off x="-57800" y="4109865"/>
            <a:ext cx="2562125" cy="821725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006" name="Google Shape;1006;p54"/>
          <p:cNvGrpSpPr/>
          <p:nvPr/>
        </p:nvGrpSpPr>
        <p:grpSpPr>
          <a:xfrm>
            <a:off x="8895" y="3547243"/>
            <a:ext cx="557384" cy="562626"/>
            <a:chOff x="7068250" y="2399988"/>
            <a:chExt cx="148850" cy="150250"/>
          </a:xfrm>
        </p:grpSpPr>
        <p:sp>
          <p:nvSpPr>
            <p:cNvPr id="1007" name="Google Shape;1007;p54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4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4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" name="Google Shape;1010;p54"/>
          <p:cNvGrpSpPr/>
          <p:nvPr/>
        </p:nvGrpSpPr>
        <p:grpSpPr>
          <a:xfrm>
            <a:off x="7988109" y="4680948"/>
            <a:ext cx="570022" cy="462552"/>
            <a:chOff x="6397725" y="2218113"/>
            <a:chExt cx="152225" cy="123525"/>
          </a:xfrm>
        </p:grpSpPr>
        <p:sp>
          <p:nvSpPr>
            <p:cNvPr id="1011" name="Google Shape;1011;p54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4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4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54"/>
          <p:cNvGrpSpPr/>
          <p:nvPr/>
        </p:nvGrpSpPr>
        <p:grpSpPr>
          <a:xfrm rot="-1834796">
            <a:off x="119460" y="3089742"/>
            <a:ext cx="274748" cy="751502"/>
            <a:chOff x="7253475" y="2446013"/>
            <a:chExt cx="34475" cy="94300"/>
          </a:xfrm>
        </p:grpSpPr>
        <p:sp>
          <p:nvSpPr>
            <p:cNvPr id="1015" name="Google Shape;1015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54"/>
          <p:cNvGrpSpPr/>
          <p:nvPr/>
        </p:nvGrpSpPr>
        <p:grpSpPr>
          <a:xfrm>
            <a:off x="8365783" y="4225368"/>
            <a:ext cx="238457" cy="652207"/>
            <a:chOff x="7253475" y="2446013"/>
            <a:chExt cx="34475" cy="94300"/>
          </a:xfrm>
        </p:grpSpPr>
        <p:sp>
          <p:nvSpPr>
            <p:cNvPr id="1023" name="Google Shape;1023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" name="Google Shape;1030;p54"/>
          <p:cNvSpPr/>
          <p:nvPr/>
        </p:nvSpPr>
        <p:spPr>
          <a:xfrm rot="2700000">
            <a:off x="180544" y="10234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1" name="Google Shape;1031;p54"/>
          <p:cNvSpPr/>
          <p:nvPr/>
        </p:nvSpPr>
        <p:spPr>
          <a:xfrm rot="-3993775">
            <a:off x="8701719" y="5991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" name="Google Shape;1032;p54"/>
          <p:cNvGrpSpPr/>
          <p:nvPr/>
        </p:nvGrpSpPr>
        <p:grpSpPr>
          <a:xfrm>
            <a:off x="8148559" y="1814246"/>
            <a:ext cx="912265" cy="193261"/>
            <a:chOff x="8098475" y="1445263"/>
            <a:chExt cx="210175" cy="44525"/>
          </a:xfrm>
        </p:grpSpPr>
        <p:sp>
          <p:nvSpPr>
            <p:cNvPr id="1033" name="Google Shape;1033;p54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4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" name="Google Shape;1035;p54"/>
          <p:cNvSpPr/>
          <p:nvPr/>
        </p:nvSpPr>
        <p:spPr>
          <a:xfrm>
            <a:off x="4170769" y="2334222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6" name="Google Shape;1036;p54"/>
          <p:cNvGrpSpPr/>
          <p:nvPr/>
        </p:nvGrpSpPr>
        <p:grpSpPr>
          <a:xfrm>
            <a:off x="262243" y="177868"/>
            <a:ext cx="753077" cy="601810"/>
            <a:chOff x="8186675" y="1599663"/>
            <a:chExt cx="173500" cy="138650"/>
          </a:xfrm>
        </p:grpSpPr>
        <p:sp>
          <p:nvSpPr>
            <p:cNvPr id="1037" name="Google Shape;1037;p54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4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" name="صورة 16">
            <a:extLst>
              <a:ext uri="{FF2B5EF4-FFF2-40B4-BE49-F238E27FC236}">
                <a16:creationId xmlns:a16="http://schemas.microsoft.com/office/drawing/2014/main" id="{C3D3A957-BFB2-F2B1-02FF-9DD84BE051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3065928" y="2784824"/>
            <a:ext cx="1402763" cy="2151942"/>
          </a:xfrm>
          <a:prstGeom prst="rect">
            <a:avLst/>
          </a:prstGeom>
        </p:spPr>
      </p:pic>
      <p:sp>
        <p:nvSpPr>
          <p:cNvPr id="18" name="فقاعة التفكير: على شكل سحابة 17">
            <a:extLst>
              <a:ext uri="{FF2B5EF4-FFF2-40B4-BE49-F238E27FC236}">
                <a16:creationId xmlns:a16="http://schemas.microsoft.com/office/drawing/2014/main" id="{1BC6B2EC-84CB-0077-C3AD-BD175EC383CF}"/>
              </a:ext>
            </a:extLst>
          </p:cNvPr>
          <p:cNvSpPr/>
          <p:nvPr/>
        </p:nvSpPr>
        <p:spPr>
          <a:xfrm>
            <a:off x="1404575" y="1121002"/>
            <a:ext cx="3108159" cy="1055494"/>
          </a:xfrm>
          <a:prstGeom prst="cloudCallout">
            <a:avLst>
              <a:gd name="adj1" fmla="val 25135"/>
              <a:gd name="adj2" fmla="val 94465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pic>
        <p:nvPicPr>
          <p:cNvPr id="19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018B1FF5-4C8D-B440-C9B3-0930682CEC2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2474"/>
                </p14:media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972685" y="151075"/>
            <a:ext cx="873882" cy="699715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20" name="Picture 4">
            <a:extLst>
              <a:ext uri="{FF2B5EF4-FFF2-40B4-BE49-F238E27FC236}">
                <a16:creationId xmlns:a16="http://schemas.microsoft.com/office/drawing/2014/main" id="{1637E5F9-A74C-3CFC-C2F9-3BC4E1888A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06378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فقاعة الكلام: مستطيلة مستديرة الزوايا 20">
            <a:extLst>
              <a:ext uri="{FF2B5EF4-FFF2-40B4-BE49-F238E27FC236}">
                <a16:creationId xmlns:a16="http://schemas.microsoft.com/office/drawing/2014/main" id="{5E61D901-D436-94FE-7616-1EBBDBF91164}"/>
              </a:ext>
            </a:extLst>
          </p:cNvPr>
          <p:cNvSpPr/>
          <p:nvPr/>
        </p:nvSpPr>
        <p:spPr>
          <a:xfrm>
            <a:off x="409458" y="2491164"/>
            <a:ext cx="2114904" cy="691827"/>
          </a:xfrm>
          <a:prstGeom prst="wedgeRoundRectCallout">
            <a:avLst>
              <a:gd name="adj1" fmla="val 7233"/>
              <a:gd name="adj2" fmla="val 121959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Going Green </a:t>
            </a:r>
          </a:p>
        </p:txBody>
      </p:sp>
      <p:pic>
        <p:nvPicPr>
          <p:cNvPr id="26" name="صورة 25">
            <a:extLst>
              <a:ext uri="{FF2B5EF4-FFF2-40B4-BE49-F238E27FC236}">
                <a16:creationId xmlns:a16="http://schemas.microsoft.com/office/drawing/2014/main" id="{E2355D2E-C22C-66AA-154F-A012F51601DC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45294" t="17180" r="23446" b="5285"/>
          <a:stretch/>
        </p:blipFill>
        <p:spPr>
          <a:xfrm>
            <a:off x="4925465" y="253573"/>
            <a:ext cx="3104350" cy="449515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chemeClr val="accent5">
                <a:lumMod val="75000"/>
              </a:schemeClr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22" name="مربع نص 21">
            <a:extLst>
              <a:ext uri="{FF2B5EF4-FFF2-40B4-BE49-F238E27FC236}">
                <a16:creationId xmlns:a16="http://schemas.microsoft.com/office/drawing/2014/main" id="{0E9B3556-2DB8-7C8D-DBD5-3C1CC8ED6570}"/>
              </a:ext>
            </a:extLst>
          </p:cNvPr>
          <p:cNvSpPr txBox="1"/>
          <p:nvPr/>
        </p:nvSpPr>
        <p:spPr>
          <a:xfrm>
            <a:off x="5034534" y="2743028"/>
            <a:ext cx="279549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Going Green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8" grpId="0" animBg="1"/>
      <p:bldP spid="21" grpId="0" animBg="1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61"/>
          <p:cNvSpPr/>
          <p:nvPr/>
        </p:nvSpPr>
        <p:spPr>
          <a:xfrm>
            <a:off x="3065450" y="1135375"/>
            <a:ext cx="5307655" cy="3264540"/>
          </a:xfrm>
          <a:custGeom>
            <a:avLst/>
            <a:gdLst/>
            <a:ahLst/>
            <a:cxnLst/>
            <a:rect l="l" t="t" r="r" b="b"/>
            <a:pathLst>
              <a:path w="205345" h="135641" extrusionOk="0">
                <a:moveTo>
                  <a:pt x="18100" y="12695"/>
                </a:moveTo>
                <a:cubicBezTo>
                  <a:pt x="1391" y="26049"/>
                  <a:pt x="-1629" y="62831"/>
                  <a:pt x="683" y="81645"/>
                </a:cubicBezTo>
                <a:cubicBezTo>
                  <a:pt x="2995" y="100460"/>
                  <a:pt x="12436" y="116590"/>
                  <a:pt x="31970" y="125582"/>
                </a:cubicBezTo>
                <a:cubicBezTo>
                  <a:pt x="51504" y="134574"/>
                  <a:pt x="92395" y="135920"/>
                  <a:pt x="117888" y="135599"/>
                </a:cubicBezTo>
                <a:cubicBezTo>
                  <a:pt x="143381" y="135278"/>
                  <a:pt x="170353" y="134628"/>
                  <a:pt x="184927" y="123656"/>
                </a:cubicBezTo>
                <a:cubicBezTo>
                  <a:pt x="199501" y="112684"/>
                  <a:pt x="205140" y="89093"/>
                  <a:pt x="205333" y="69765"/>
                </a:cubicBezTo>
                <a:cubicBezTo>
                  <a:pt x="205526" y="50437"/>
                  <a:pt x="203483" y="19060"/>
                  <a:pt x="186083" y="7686"/>
                </a:cubicBezTo>
                <a:cubicBezTo>
                  <a:pt x="168683" y="-3688"/>
                  <a:pt x="128932" y="687"/>
                  <a:pt x="100935" y="1522"/>
                </a:cubicBezTo>
                <a:cubicBezTo>
                  <a:pt x="72938" y="2357"/>
                  <a:pt x="34809" y="-659"/>
                  <a:pt x="18100" y="126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292" name="Google Shape;1292;p61"/>
          <p:cNvSpPr/>
          <p:nvPr/>
        </p:nvSpPr>
        <p:spPr>
          <a:xfrm rot="4168528">
            <a:off x="1000178" y="4017907"/>
            <a:ext cx="876829" cy="1561213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293" name="Google Shape;1293;p61"/>
          <p:cNvSpPr/>
          <p:nvPr/>
        </p:nvSpPr>
        <p:spPr>
          <a:xfrm>
            <a:off x="385275" y="155448"/>
            <a:ext cx="3640900" cy="383950"/>
          </a:xfrm>
          <a:custGeom>
            <a:avLst/>
            <a:gdLst/>
            <a:ahLst/>
            <a:cxnLst/>
            <a:rect l="l" t="t" r="r" b="b"/>
            <a:pathLst>
              <a:path w="145636" h="15358" extrusionOk="0">
                <a:moveTo>
                  <a:pt x="0" y="12102"/>
                </a:moveTo>
                <a:cubicBezTo>
                  <a:pt x="7118" y="10088"/>
                  <a:pt x="28323" y="-496"/>
                  <a:pt x="42707" y="18"/>
                </a:cubicBezTo>
                <a:cubicBezTo>
                  <a:pt x="57091" y="532"/>
                  <a:pt x="69148" y="13812"/>
                  <a:pt x="86303" y="15184"/>
                </a:cubicBezTo>
                <a:cubicBezTo>
                  <a:pt x="103458" y="16556"/>
                  <a:pt x="135747" y="9405"/>
                  <a:pt x="145636" y="824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294" name="Google Shape;1294;p61"/>
          <p:cNvGrpSpPr/>
          <p:nvPr/>
        </p:nvGrpSpPr>
        <p:grpSpPr>
          <a:xfrm>
            <a:off x="4335075" y="155453"/>
            <a:ext cx="183827" cy="162791"/>
            <a:chOff x="1281725" y="827328"/>
            <a:chExt cx="183827" cy="162791"/>
          </a:xfrm>
        </p:grpSpPr>
        <p:sp>
          <p:nvSpPr>
            <p:cNvPr id="1295" name="Google Shape;1295;p61"/>
            <p:cNvSpPr/>
            <p:nvPr/>
          </p:nvSpPr>
          <p:spPr>
            <a:xfrm>
              <a:off x="1308256" y="827328"/>
              <a:ext cx="157295" cy="45483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1"/>
            <p:cNvSpPr/>
            <p:nvPr/>
          </p:nvSpPr>
          <p:spPr>
            <a:xfrm>
              <a:off x="1281725" y="946341"/>
              <a:ext cx="148767" cy="43777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1"/>
            <p:cNvSpPr/>
            <p:nvPr/>
          </p:nvSpPr>
          <p:spPr>
            <a:xfrm>
              <a:off x="1327397" y="975147"/>
              <a:ext cx="1137" cy="1516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8" name="Google Shape;1298;p61"/>
          <p:cNvSpPr/>
          <p:nvPr/>
        </p:nvSpPr>
        <p:spPr>
          <a:xfrm>
            <a:off x="979476" y="441059"/>
            <a:ext cx="146683" cy="320466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" name="Google Shape;1299;p61"/>
          <p:cNvSpPr/>
          <p:nvPr/>
        </p:nvSpPr>
        <p:spPr>
          <a:xfrm>
            <a:off x="311617" y="770099"/>
            <a:ext cx="242197" cy="220024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300;p61"/>
          <p:cNvSpPr/>
          <p:nvPr/>
        </p:nvSpPr>
        <p:spPr>
          <a:xfrm>
            <a:off x="2441545" y="2"/>
            <a:ext cx="181729" cy="216370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61"/>
          <p:cNvSpPr/>
          <p:nvPr/>
        </p:nvSpPr>
        <p:spPr>
          <a:xfrm>
            <a:off x="5357901" y="318244"/>
            <a:ext cx="189391" cy="122793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61"/>
          <p:cNvSpPr/>
          <p:nvPr/>
        </p:nvSpPr>
        <p:spPr>
          <a:xfrm>
            <a:off x="2018515" y="990135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61"/>
          <p:cNvSpPr/>
          <p:nvPr/>
        </p:nvSpPr>
        <p:spPr>
          <a:xfrm>
            <a:off x="5041940" y="5064308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61"/>
          <p:cNvSpPr/>
          <p:nvPr/>
        </p:nvSpPr>
        <p:spPr>
          <a:xfrm>
            <a:off x="1514013" y="4780620"/>
            <a:ext cx="157326" cy="145163"/>
          </a:xfrm>
          <a:custGeom>
            <a:avLst/>
            <a:gdLst/>
            <a:ahLst/>
            <a:cxnLst/>
            <a:rect l="l" t="t" r="r" b="b"/>
            <a:pathLst>
              <a:path w="1384" h="1277" extrusionOk="0">
                <a:moveTo>
                  <a:pt x="342" y="233"/>
                </a:moveTo>
                <a:lnTo>
                  <a:pt x="342" y="233"/>
                </a:lnTo>
                <a:cubicBezTo>
                  <a:pt x="342" y="234"/>
                  <a:pt x="342" y="235"/>
                  <a:pt x="342" y="236"/>
                </a:cubicBezTo>
                <a:lnTo>
                  <a:pt x="342" y="236"/>
                </a:lnTo>
                <a:cubicBezTo>
                  <a:pt x="342" y="235"/>
                  <a:pt x="342" y="234"/>
                  <a:pt x="342" y="233"/>
                </a:cubicBezTo>
                <a:close/>
                <a:moveTo>
                  <a:pt x="488" y="239"/>
                </a:moveTo>
                <a:cubicBezTo>
                  <a:pt x="488" y="239"/>
                  <a:pt x="488" y="240"/>
                  <a:pt x="489" y="240"/>
                </a:cubicBezTo>
                <a:lnTo>
                  <a:pt x="489" y="240"/>
                </a:lnTo>
                <a:cubicBezTo>
                  <a:pt x="489" y="240"/>
                  <a:pt x="488" y="239"/>
                  <a:pt x="488" y="239"/>
                </a:cubicBezTo>
                <a:close/>
                <a:moveTo>
                  <a:pt x="174" y="317"/>
                </a:moveTo>
                <a:cubicBezTo>
                  <a:pt x="174" y="317"/>
                  <a:pt x="174" y="317"/>
                  <a:pt x="174" y="317"/>
                </a:cubicBezTo>
                <a:cubicBezTo>
                  <a:pt x="174" y="317"/>
                  <a:pt x="174" y="317"/>
                  <a:pt x="174" y="317"/>
                </a:cubicBezTo>
                <a:close/>
                <a:moveTo>
                  <a:pt x="246" y="385"/>
                </a:moveTo>
                <a:cubicBezTo>
                  <a:pt x="246" y="387"/>
                  <a:pt x="247" y="388"/>
                  <a:pt x="247" y="390"/>
                </a:cubicBezTo>
                <a:cubicBezTo>
                  <a:pt x="247" y="387"/>
                  <a:pt x="247" y="385"/>
                  <a:pt x="246" y="385"/>
                </a:cubicBezTo>
                <a:close/>
                <a:moveTo>
                  <a:pt x="45" y="670"/>
                </a:moveTo>
                <a:lnTo>
                  <a:pt x="45" y="670"/>
                </a:lnTo>
                <a:cubicBezTo>
                  <a:pt x="46" y="671"/>
                  <a:pt x="47" y="671"/>
                  <a:pt x="47" y="672"/>
                </a:cubicBezTo>
                <a:lnTo>
                  <a:pt x="47" y="672"/>
                </a:lnTo>
                <a:cubicBezTo>
                  <a:pt x="47" y="671"/>
                  <a:pt x="46" y="671"/>
                  <a:pt x="45" y="670"/>
                </a:cubicBezTo>
                <a:close/>
                <a:moveTo>
                  <a:pt x="1036" y="900"/>
                </a:moveTo>
                <a:cubicBezTo>
                  <a:pt x="1036" y="900"/>
                  <a:pt x="1040" y="903"/>
                  <a:pt x="1041" y="905"/>
                </a:cubicBezTo>
                <a:lnTo>
                  <a:pt x="1041" y="905"/>
                </a:lnTo>
                <a:cubicBezTo>
                  <a:pt x="1039" y="903"/>
                  <a:pt x="1038" y="902"/>
                  <a:pt x="1036" y="900"/>
                </a:cubicBezTo>
                <a:close/>
                <a:moveTo>
                  <a:pt x="1069" y="915"/>
                </a:moveTo>
                <a:lnTo>
                  <a:pt x="1069" y="915"/>
                </a:lnTo>
                <a:cubicBezTo>
                  <a:pt x="1069" y="916"/>
                  <a:pt x="1070" y="916"/>
                  <a:pt x="1070" y="917"/>
                </a:cubicBezTo>
                <a:cubicBezTo>
                  <a:pt x="1070" y="916"/>
                  <a:pt x="1070" y="915"/>
                  <a:pt x="1069" y="915"/>
                </a:cubicBezTo>
                <a:close/>
                <a:moveTo>
                  <a:pt x="1091" y="950"/>
                </a:moveTo>
                <a:cubicBezTo>
                  <a:pt x="1091" y="951"/>
                  <a:pt x="1092" y="952"/>
                  <a:pt x="1092" y="952"/>
                </a:cubicBezTo>
                <a:cubicBezTo>
                  <a:pt x="1092" y="952"/>
                  <a:pt x="1092" y="951"/>
                  <a:pt x="1092" y="950"/>
                </a:cubicBezTo>
                <a:close/>
                <a:moveTo>
                  <a:pt x="1176" y="1040"/>
                </a:moveTo>
                <a:lnTo>
                  <a:pt x="1182" y="1045"/>
                </a:lnTo>
                <a:cubicBezTo>
                  <a:pt x="1182" y="1045"/>
                  <a:pt x="1180" y="1042"/>
                  <a:pt x="1178" y="1040"/>
                </a:cubicBezTo>
                <a:lnTo>
                  <a:pt x="1178" y="1040"/>
                </a:lnTo>
                <a:cubicBezTo>
                  <a:pt x="1177" y="1040"/>
                  <a:pt x="1177" y="1040"/>
                  <a:pt x="1176" y="1040"/>
                </a:cubicBezTo>
                <a:close/>
                <a:moveTo>
                  <a:pt x="312" y="1"/>
                </a:moveTo>
                <a:cubicBezTo>
                  <a:pt x="310" y="1"/>
                  <a:pt x="308" y="4"/>
                  <a:pt x="308" y="9"/>
                </a:cubicBezTo>
                <a:cubicBezTo>
                  <a:pt x="306" y="5"/>
                  <a:pt x="305" y="3"/>
                  <a:pt x="303" y="3"/>
                </a:cubicBezTo>
                <a:cubicBezTo>
                  <a:pt x="299" y="3"/>
                  <a:pt x="297" y="18"/>
                  <a:pt x="295" y="18"/>
                </a:cubicBezTo>
                <a:cubicBezTo>
                  <a:pt x="294" y="18"/>
                  <a:pt x="293" y="16"/>
                  <a:pt x="292" y="9"/>
                </a:cubicBezTo>
                <a:lnTo>
                  <a:pt x="292" y="9"/>
                </a:lnTo>
                <a:cubicBezTo>
                  <a:pt x="286" y="43"/>
                  <a:pt x="297" y="20"/>
                  <a:pt x="297" y="37"/>
                </a:cubicBezTo>
                <a:cubicBezTo>
                  <a:pt x="297" y="54"/>
                  <a:pt x="286" y="65"/>
                  <a:pt x="286" y="65"/>
                </a:cubicBezTo>
                <a:cubicBezTo>
                  <a:pt x="286" y="60"/>
                  <a:pt x="286" y="48"/>
                  <a:pt x="292" y="48"/>
                </a:cubicBezTo>
                <a:lnTo>
                  <a:pt x="280" y="37"/>
                </a:lnTo>
                <a:lnTo>
                  <a:pt x="280" y="37"/>
                </a:lnTo>
                <a:cubicBezTo>
                  <a:pt x="269" y="54"/>
                  <a:pt x="286" y="88"/>
                  <a:pt x="275" y="105"/>
                </a:cubicBezTo>
                <a:cubicBezTo>
                  <a:pt x="275" y="82"/>
                  <a:pt x="269" y="88"/>
                  <a:pt x="269" y="71"/>
                </a:cubicBezTo>
                <a:cubicBezTo>
                  <a:pt x="269" y="76"/>
                  <a:pt x="260" y="94"/>
                  <a:pt x="266" y="94"/>
                </a:cubicBezTo>
                <a:cubicBezTo>
                  <a:pt x="267" y="94"/>
                  <a:pt x="268" y="94"/>
                  <a:pt x="269" y="93"/>
                </a:cubicBezTo>
                <a:lnTo>
                  <a:pt x="269" y="93"/>
                </a:lnTo>
                <a:cubicBezTo>
                  <a:pt x="264" y="105"/>
                  <a:pt x="258" y="110"/>
                  <a:pt x="252" y="116"/>
                </a:cubicBezTo>
                <a:cubicBezTo>
                  <a:pt x="252" y="127"/>
                  <a:pt x="252" y="144"/>
                  <a:pt x="252" y="155"/>
                </a:cubicBezTo>
                <a:cubicBezTo>
                  <a:pt x="247" y="166"/>
                  <a:pt x="241" y="172"/>
                  <a:pt x="230" y="177"/>
                </a:cubicBezTo>
                <a:cubicBezTo>
                  <a:pt x="224" y="217"/>
                  <a:pt x="208" y="222"/>
                  <a:pt x="208" y="250"/>
                </a:cubicBezTo>
                <a:lnTo>
                  <a:pt x="208" y="245"/>
                </a:lnTo>
                <a:lnTo>
                  <a:pt x="208" y="245"/>
                </a:lnTo>
                <a:cubicBezTo>
                  <a:pt x="205" y="253"/>
                  <a:pt x="209" y="253"/>
                  <a:pt x="213" y="253"/>
                </a:cubicBezTo>
                <a:cubicBezTo>
                  <a:pt x="217" y="253"/>
                  <a:pt x="222" y="253"/>
                  <a:pt x="219" y="261"/>
                </a:cubicBezTo>
                <a:cubicBezTo>
                  <a:pt x="217" y="260"/>
                  <a:pt x="215" y="260"/>
                  <a:pt x="213" y="260"/>
                </a:cubicBezTo>
                <a:cubicBezTo>
                  <a:pt x="207" y="260"/>
                  <a:pt x="205" y="268"/>
                  <a:pt x="196" y="273"/>
                </a:cubicBezTo>
                <a:cubicBezTo>
                  <a:pt x="185" y="289"/>
                  <a:pt x="196" y="312"/>
                  <a:pt x="180" y="323"/>
                </a:cubicBezTo>
                <a:cubicBezTo>
                  <a:pt x="180" y="323"/>
                  <a:pt x="174" y="323"/>
                  <a:pt x="174" y="317"/>
                </a:cubicBezTo>
                <a:cubicBezTo>
                  <a:pt x="168" y="329"/>
                  <a:pt x="163" y="345"/>
                  <a:pt x="157" y="357"/>
                </a:cubicBezTo>
                <a:cubicBezTo>
                  <a:pt x="140" y="373"/>
                  <a:pt x="146" y="396"/>
                  <a:pt x="140" y="418"/>
                </a:cubicBezTo>
                <a:cubicBezTo>
                  <a:pt x="140" y="413"/>
                  <a:pt x="135" y="413"/>
                  <a:pt x="135" y="413"/>
                </a:cubicBezTo>
                <a:cubicBezTo>
                  <a:pt x="129" y="418"/>
                  <a:pt x="118" y="435"/>
                  <a:pt x="129" y="446"/>
                </a:cubicBezTo>
                <a:cubicBezTo>
                  <a:pt x="112" y="457"/>
                  <a:pt x="129" y="457"/>
                  <a:pt x="112" y="469"/>
                </a:cubicBezTo>
                <a:lnTo>
                  <a:pt x="107" y="469"/>
                </a:lnTo>
                <a:cubicBezTo>
                  <a:pt x="101" y="474"/>
                  <a:pt x="101" y="480"/>
                  <a:pt x="96" y="485"/>
                </a:cubicBezTo>
                <a:cubicBezTo>
                  <a:pt x="96" y="508"/>
                  <a:pt x="112" y="519"/>
                  <a:pt x="96" y="536"/>
                </a:cubicBezTo>
                <a:cubicBezTo>
                  <a:pt x="84" y="530"/>
                  <a:pt x="101" y="525"/>
                  <a:pt x="84" y="519"/>
                </a:cubicBezTo>
                <a:lnTo>
                  <a:pt x="84" y="519"/>
                </a:lnTo>
                <a:cubicBezTo>
                  <a:pt x="90" y="525"/>
                  <a:pt x="90" y="530"/>
                  <a:pt x="84" y="530"/>
                </a:cubicBezTo>
                <a:cubicBezTo>
                  <a:pt x="82" y="527"/>
                  <a:pt x="80" y="527"/>
                  <a:pt x="79" y="527"/>
                </a:cubicBezTo>
                <a:cubicBezTo>
                  <a:pt x="77" y="527"/>
                  <a:pt x="76" y="527"/>
                  <a:pt x="73" y="525"/>
                </a:cubicBezTo>
                <a:lnTo>
                  <a:pt x="73" y="525"/>
                </a:lnTo>
                <a:cubicBezTo>
                  <a:pt x="68" y="530"/>
                  <a:pt x="84" y="547"/>
                  <a:pt x="84" y="547"/>
                </a:cubicBezTo>
                <a:cubicBezTo>
                  <a:pt x="84" y="549"/>
                  <a:pt x="85" y="549"/>
                  <a:pt x="86" y="549"/>
                </a:cubicBezTo>
                <a:cubicBezTo>
                  <a:pt x="88" y="549"/>
                  <a:pt x="90" y="547"/>
                  <a:pt x="90" y="547"/>
                </a:cubicBezTo>
                <a:lnTo>
                  <a:pt x="90" y="547"/>
                </a:lnTo>
                <a:cubicBezTo>
                  <a:pt x="96" y="553"/>
                  <a:pt x="84" y="564"/>
                  <a:pt x="84" y="575"/>
                </a:cubicBezTo>
                <a:cubicBezTo>
                  <a:pt x="84" y="575"/>
                  <a:pt x="88" y="568"/>
                  <a:pt x="92" y="568"/>
                </a:cubicBezTo>
                <a:cubicBezTo>
                  <a:pt x="93" y="568"/>
                  <a:pt x="94" y="568"/>
                  <a:pt x="96" y="569"/>
                </a:cubicBezTo>
                <a:cubicBezTo>
                  <a:pt x="90" y="586"/>
                  <a:pt x="101" y="592"/>
                  <a:pt x="101" y="603"/>
                </a:cubicBezTo>
                <a:cubicBezTo>
                  <a:pt x="99" y="605"/>
                  <a:pt x="97" y="606"/>
                  <a:pt x="96" y="606"/>
                </a:cubicBezTo>
                <a:cubicBezTo>
                  <a:pt x="92" y="606"/>
                  <a:pt x="93" y="592"/>
                  <a:pt x="84" y="592"/>
                </a:cubicBezTo>
                <a:cubicBezTo>
                  <a:pt x="79" y="592"/>
                  <a:pt x="68" y="592"/>
                  <a:pt x="68" y="586"/>
                </a:cubicBezTo>
                <a:cubicBezTo>
                  <a:pt x="62" y="597"/>
                  <a:pt x="68" y="609"/>
                  <a:pt x="62" y="620"/>
                </a:cubicBezTo>
                <a:lnTo>
                  <a:pt x="62" y="614"/>
                </a:lnTo>
                <a:cubicBezTo>
                  <a:pt x="56" y="631"/>
                  <a:pt x="62" y="653"/>
                  <a:pt x="56" y="659"/>
                </a:cubicBezTo>
                <a:lnTo>
                  <a:pt x="62" y="653"/>
                </a:lnTo>
                <a:lnTo>
                  <a:pt x="62" y="653"/>
                </a:lnTo>
                <a:cubicBezTo>
                  <a:pt x="62" y="659"/>
                  <a:pt x="56" y="665"/>
                  <a:pt x="62" y="670"/>
                </a:cubicBezTo>
                <a:cubicBezTo>
                  <a:pt x="58" y="670"/>
                  <a:pt x="55" y="673"/>
                  <a:pt x="51" y="673"/>
                </a:cubicBezTo>
                <a:cubicBezTo>
                  <a:pt x="50" y="673"/>
                  <a:pt x="48" y="672"/>
                  <a:pt x="47" y="672"/>
                </a:cubicBezTo>
                <a:lnTo>
                  <a:pt x="47" y="672"/>
                </a:lnTo>
                <a:cubicBezTo>
                  <a:pt x="61" y="684"/>
                  <a:pt x="46" y="710"/>
                  <a:pt x="56" y="721"/>
                </a:cubicBezTo>
                <a:cubicBezTo>
                  <a:pt x="51" y="721"/>
                  <a:pt x="45" y="715"/>
                  <a:pt x="45" y="715"/>
                </a:cubicBezTo>
                <a:cubicBezTo>
                  <a:pt x="45" y="704"/>
                  <a:pt x="51" y="704"/>
                  <a:pt x="45" y="698"/>
                </a:cubicBezTo>
                <a:cubicBezTo>
                  <a:pt x="45" y="702"/>
                  <a:pt x="42" y="706"/>
                  <a:pt x="39" y="706"/>
                </a:cubicBezTo>
                <a:cubicBezTo>
                  <a:pt x="37" y="706"/>
                  <a:pt x="36" y="705"/>
                  <a:pt x="34" y="704"/>
                </a:cubicBezTo>
                <a:lnTo>
                  <a:pt x="34" y="704"/>
                </a:lnTo>
                <a:cubicBezTo>
                  <a:pt x="40" y="715"/>
                  <a:pt x="40" y="737"/>
                  <a:pt x="45" y="743"/>
                </a:cubicBezTo>
                <a:cubicBezTo>
                  <a:pt x="42" y="746"/>
                  <a:pt x="40" y="747"/>
                  <a:pt x="37" y="747"/>
                </a:cubicBezTo>
                <a:cubicBezTo>
                  <a:pt x="34" y="747"/>
                  <a:pt x="31" y="746"/>
                  <a:pt x="28" y="743"/>
                </a:cubicBezTo>
                <a:lnTo>
                  <a:pt x="28" y="743"/>
                </a:lnTo>
                <a:cubicBezTo>
                  <a:pt x="26" y="757"/>
                  <a:pt x="33" y="757"/>
                  <a:pt x="40" y="757"/>
                </a:cubicBezTo>
                <a:cubicBezTo>
                  <a:pt x="47" y="757"/>
                  <a:pt x="54" y="757"/>
                  <a:pt x="51" y="771"/>
                </a:cubicBezTo>
                <a:cubicBezTo>
                  <a:pt x="49" y="772"/>
                  <a:pt x="47" y="772"/>
                  <a:pt x="46" y="772"/>
                </a:cubicBezTo>
                <a:cubicBezTo>
                  <a:pt x="39" y="772"/>
                  <a:pt x="38" y="765"/>
                  <a:pt x="37" y="765"/>
                </a:cubicBezTo>
                <a:cubicBezTo>
                  <a:pt x="36" y="765"/>
                  <a:pt x="36" y="766"/>
                  <a:pt x="34" y="771"/>
                </a:cubicBezTo>
                <a:lnTo>
                  <a:pt x="34" y="765"/>
                </a:lnTo>
                <a:lnTo>
                  <a:pt x="34" y="765"/>
                </a:lnTo>
                <a:cubicBezTo>
                  <a:pt x="6" y="771"/>
                  <a:pt x="45" y="782"/>
                  <a:pt x="40" y="793"/>
                </a:cubicBezTo>
                <a:cubicBezTo>
                  <a:pt x="32" y="789"/>
                  <a:pt x="32" y="785"/>
                  <a:pt x="29" y="785"/>
                </a:cubicBezTo>
                <a:cubicBezTo>
                  <a:pt x="28" y="785"/>
                  <a:pt x="26" y="786"/>
                  <a:pt x="23" y="788"/>
                </a:cubicBezTo>
                <a:cubicBezTo>
                  <a:pt x="23" y="799"/>
                  <a:pt x="34" y="810"/>
                  <a:pt x="28" y="821"/>
                </a:cubicBezTo>
                <a:lnTo>
                  <a:pt x="23" y="816"/>
                </a:lnTo>
                <a:cubicBezTo>
                  <a:pt x="23" y="827"/>
                  <a:pt x="12" y="838"/>
                  <a:pt x="12" y="849"/>
                </a:cubicBezTo>
                <a:cubicBezTo>
                  <a:pt x="12" y="849"/>
                  <a:pt x="12" y="849"/>
                  <a:pt x="12" y="844"/>
                </a:cubicBezTo>
                <a:cubicBezTo>
                  <a:pt x="0" y="855"/>
                  <a:pt x="12" y="855"/>
                  <a:pt x="0" y="861"/>
                </a:cubicBezTo>
                <a:lnTo>
                  <a:pt x="6" y="866"/>
                </a:lnTo>
                <a:cubicBezTo>
                  <a:pt x="12" y="861"/>
                  <a:pt x="23" y="855"/>
                  <a:pt x="17" y="844"/>
                </a:cubicBezTo>
                <a:lnTo>
                  <a:pt x="17" y="844"/>
                </a:lnTo>
                <a:cubicBezTo>
                  <a:pt x="19" y="847"/>
                  <a:pt x="21" y="848"/>
                  <a:pt x="23" y="848"/>
                </a:cubicBezTo>
                <a:cubicBezTo>
                  <a:pt x="29" y="848"/>
                  <a:pt x="37" y="843"/>
                  <a:pt x="42" y="843"/>
                </a:cubicBezTo>
                <a:cubicBezTo>
                  <a:pt x="43" y="843"/>
                  <a:pt x="44" y="843"/>
                  <a:pt x="45" y="844"/>
                </a:cubicBezTo>
                <a:cubicBezTo>
                  <a:pt x="68" y="833"/>
                  <a:pt x="79" y="805"/>
                  <a:pt x="96" y="782"/>
                </a:cubicBezTo>
                <a:cubicBezTo>
                  <a:pt x="90" y="765"/>
                  <a:pt x="107" y="760"/>
                  <a:pt x="107" y="737"/>
                </a:cubicBezTo>
                <a:cubicBezTo>
                  <a:pt x="96" y="732"/>
                  <a:pt x="107" y="737"/>
                  <a:pt x="107" y="721"/>
                </a:cubicBezTo>
                <a:cubicBezTo>
                  <a:pt x="107" y="723"/>
                  <a:pt x="110" y="725"/>
                  <a:pt x="113" y="725"/>
                </a:cubicBezTo>
                <a:cubicBezTo>
                  <a:pt x="117" y="725"/>
                  <a:pt x="121" y="723"/>
                  <a:pt x="124" y="721"/>
                </a:cubicBezTo>
                <a:cubicBezTo>
                  <a:pt x="118" y="715"/>
                  <a:pt x="118" y="715"/>
                  <a:pt x="118" y="709"/>
                </a:cubicBezTo>
                <a:cubicBezTo>
                  <a:pt x="124" y="709"/>
                  <a:pt x="140" y="693"/>
                  <a:pt x="135" y="687"/>
                </a:cubicBezTo>
                <a:cubicBezTo>
                  <a:pt x="137" y="683"/>
                  <a:pt x="138" y="682"/>
                  <a:pt x="139" y="682"/>
                </a:cubicBezTo>
                <a:cubicBezTo>
                  <a:pt x="140" y="682"/>
                  <a:pt x="140" y="689"/>
                  <a:pt x="140" y="693"/>
                </a:cubicBezTo>
                <a:cubicBezTo>
                  <a:pt x="152" y="693"/>
                  <a:pt x="140" y="681"/>
                  <a:pt x="146" y="681"/>
                </a:cubicBezTo>
                <a:cubicBezTo>
                  <a:pt x="152" y="670"/>
                  <a:pt x="157" y="665"/>
                  <a:pt x="163" y="648"/>
                </a:cubicBezTo>
                <a:cubicBezTo>
                  <a:pt x="152" y="642"/>
                  <a:pt x="163" y="637"/>
                  <a:pt x="163" y="625"/>
                </a:cubicBezTo>
                <a:cubicBezTo>
                  <a:pt x="163" y="626"/>
                  <a:pt x="163" y="627"/>
                  <a:pt x="163" y="627"/>
                </a:cubicBezTo>
                <a:cubicBezTo>
                  <a:pt x="165" y="627"/>
                  <a:pt x="170" y="620"/>
                  <a:pt x="174" y="620"/>
                </a:cubicBezTo>
                <a:lnTo>
                  <a:pt x="168" y="609"/>
                </a:lnTo>
                <a:cubicBezTo>
                  <a:pt x="164" y="599"/>
                  <a:pt x="171" y="598"/>
                  <a:pt x="173" y="590"/>
                </a:cubicBezTo>
                <a:lnTo>
                  <a:pt x="173" y="590"/>
                </a:lnTo>
                <a:cubicBezTo>
                  <a:pt x="174" y="591"/>
                  <a:pt x="174" y="591"/>
                  <a:pt x="174" y="592"/>
                </a:cubicBezTo>
                <a:lnTo>
                  <a:pt x="174" y="586"/>
                </a:lnTo>
                <a:cubicBezTo>
                  <a:pt x="174" y="588"/>
                  <a:pt x="174" y="589"/>
                  <a:pt x="173" y="590"/>
                </a:cubicBezTo>
                <a:lnTo>
                  <a:pt x="173" y="590"/>
                </a:lnTo>
                <a:cubicBezTo>
                  <a:pt x="170" y="579"/>
                  <a:pt x="186" y="564"/>
                  <a:pt x="196" y="564"/>
                </a:cubicBezTo>
                <a:cubicBezTo>
                  <a:pt x="191" y="485"/>
                  <a:pt x="247" y="469"/>
                  <a:pt x="264" y="401"/>
                </a:cubicBezTo>
                <a:cubicBezTo>
                  <a:pt x="264" y="397"/>
                  <a:pt x="263" y="396"/>
                  <a:pt x="262" y="396"/>
                </a:cubicBezTo>
                <a:cubicBezTo>
                  <a:pt x="260" y="396"/>
                  <a:pt x="258" y="397"/>
                  <a:pt x="256" y="397"/>
                </a:cubicBezTo>
                <a:cubicBezTo>
                  <a:pt x="255" y="397"/>
                  <a:pt x="254" y="397"/>
                  <a:pt x="252" y="396"/>
                </a:cubicBezTo>
                <a:cubicBezTo>
                  <a:pt x="252" y="387"/>
                  <a:pt x="252" y="385"/>
                  <a:pt x="255" y="382"/>
                </a:cubicBezTo>
                <a:lnTo>
                  <a:pt x="255" y="382"/>
                </a:lnTo>
                <a:cubicBezTo>
                  <a:pt x="255" y="383"/>
                  <a:pt x="255" y="383"/>
                  <a:pt x="255" y="383"/>
                </a:cubicBezTo>
                <a:cubicBezTo>
                  <a:pt x="255" y="383"/>
                  <a:pt x="255" y="382"/>
                  <a:pt x="258" y="379"/>
                </a:cubicBezTo>
                <a:lnTo>
                  <a:pt x="258" y="379"/>
                </a:lnTo>
                <a:cubicBezTo>
                  <a:pt x="257" y="380"/>
                  <a:pt x="256" y="381"/>
                  <a:pt x="255" y="382"/>
                </a:cubicBezTo>
                <a:lnTo>
                  <a:pt x="255" y="382"/>
                </a:lnTo>
                <a:cubicBezTo>
                  <a:pt x="255" y="381"/>
                  <a:pt x="254" y="380"/>
                  <a:pt x="252" y="379"/>
                </a:cubicBezTo>
                <a:lnTo>
                  <a:pt x="252" y="390"/>
                </a:lnTo>
                <a:lnTo>
                  <a:pt x="247" y="390"/>
                </a:lnTo>
                <a:cubicBezTo>
                  <a:pt x="247" y="396"/>
                  <a:pt x="252" y="401"/>
                  <a:pt x="247" y="401"/>
                </a:cubicBezTo>
                <a:cubicBezTo>
                  <a:pt x="247" y="396"/>
                  <a:pt x="236" y="390"/>
                  <a:pt x="241" y="385"/>
                </a:cubicBezTo>
                <a:cubicBezTo>
                  <a:pt x="243" y="385"/>
                  <a:pt x="245" y="385"/>
                  <a:pt x="246" y="385"/>
                </a:cubicBezTo>
                <a:lnTo>
                  <a:pt x="246" y="385"/>
                </a:lnTo>
                <a:cubicBezTo>
                  <a:pt x="244" y="381"/>
                  <a:pt x="243" y="379"/>
                  <a:pt x="247" y="379"/>
                </a:cubicBezTo>
                <a:cubicBezTo>
                  <a:pt x="252" y="373"/>
                  <a:pt x="247" y="373"/>
                  <a:pt x="252" y="373"/>
                </a:cubicBezTo>
                <a:lnTo>
                  <a:pt x="264" y="357"/>
                </a:lnTo>
                <a:cubicBezTo>
                  <a:pt x="258" y="340"/>
                  <a:pt x="275" y="334"/>
                  <a:pt x="275" y="334"/>
                </a:cubicBezTo>
                <a:cubicBezTo>
                  <a:pt x="286" y="340"/>
                  <a:pt x="275" y="345"/>
                  <a:pt x="280" y="351"/>
                </a:cubicBezTo>
                <a:lnTo>
                  <a:pt x="292" y="351"/>
                </a:lnTo>
                <a:lnTo>
                  <a:pt x="280" y="345"/>
                </a:lnTo>
                <a:lnTo>
                  <a:pt x="286" y="334"/>
                </a:lnTo>
                <a:lnTo>
                  <a:pt x="292" y="334"/>
                </a:lnTo>
                <a:lnTo>
                  <a:pt x="292" y="323"/>
                </a:lnTo>
                <a:cubicBezTo>
                  <a:pt x="293" y="324"/>
                  <a:pt x="294" y="325"/>
                  <a:pt x="295" y="325"/>
                </a:cubicBezTo>
                <a:cubicBezTo>
                  <a:pt x="297" y="325"/>
                  <a:pt x="298" y="321"/>
                  <a:pt x="300" y="321"/>
                </a:cubicBezTo>
                <a:cubicBezTo>
                  <a:pt x="301" y="321"/>
                  <a:pt x="302" y="322"/>
                  <a:pt x="303" y="323"/>
                </a:cubicBezTo>
                <a:cubicBezTo>
                  <a:pt x="314" y="301"/>
                  <a:pt x="303" y="289"/>
                  <a:pt x="320" y="273"/>
                </a:cubicBezTo>
                <a:lnTo>
                  <a:pt x="320" y="273"/>
                </a:lnTo>
                <a:cubicBezTo>
                  <a:pt x="319" y="273"/>
                  <a:pt x="318" y="274"/>
                  <a:pt x="317" y="274"/>
                </a:cubicBezTo>
                <a:cubicBezTo>
                  <a:pt x="313" y="274"/>
                  <a:pt x="309" y="261"/>
                  <a:pt x="314" y="256"/>
                </a:cubicBezTo>
                <a:lnTo>
                  <a:pt x="325" y="256"/>
                </a:lnTo>
                <a:lnTo>
                  <a:pt x="320" y="250"/>
                </a:lnTo>
                <a:cubicBezTo>
                  <a:pt x="336" y="245"/>
                  <a:pt x="325" y="245"/>
                  <a:pt x="331" y="245"/>
                </a:cubicBezTo>
                <a:lnTo>
                  <a:pt x="336" y="245"/>
                </a:lnTo>
                <a:cubicBezTo>
                  <a:pt x="331" y="245"/>
                  <a:pt x="331" y="239"/>
                  <a:pt x="331" y="239"/>
                </a:cubicBezTo>
                <a:lnTo>
                  <a:pt x="331" y="239"/>
                </a:lnTo>
                <a:lnTo>
                  <a:pt x="336" y="245"/>
                </a:lnTo>
                <a:cubicBezTo>
                  <a:pt x="337" y="245"/>
                  <a:pt x="337" y="245"/>
                  <a:pt x="338" y="245"/>
                </a:cubicBezTo>
                <a:cubicBezTo>
                  <a:pt x="339" y="245"/>
                  <a:pt x="326" y="228"/>
                  <a:pt x="331" y="228"/>
                </a:cubicBezTo>
                <a:cubicBezTo>
                  <a:pt x="325" y="222"/>
                  <a:pt x="325" y="217"/>
                  <a:pt x="320" y="211"/>
                </a:cubicBezTo>
                <a:lnTo>
                  <a:pt x="320" y="211"/>
                </a:lnTo>
                <a:cubicBezTo>
                  <a:pt x="322" y="213"/>
                  <a:pt x="323" y="215"/>
                  <a:pt x="324" y="215"/>
                </a:cubicBezTo>
                <a:cubicBezTo>
                  <a:pt x="324" y="215"/>
                  <a:pt x="323" y="212"/>
                  <a:pt x="320" y="205"/>
                </a:cubicBezTo>
                <a:cubicBezTo>
                  <a:pt x="320" y="203"/>
                  <a:pt x="320" y="203"/>
                  <a:pt x="321" y="203"/>
                </a:cubicBezTo>
                <a:cubicBezTo>
                  <a:pt x="323" y="203"/>
                  <a:pt x="325" y="205"/>
                  <a:pt x="325" y="205"/>
                </a:cubicBezTo>
                <a:lnTo>
                  <a:pt x="325" y="194"/>
                </a:lnTo>
                <a:cubicBezTo>
                  <a:pt x="325" y="194"/>
                  <a:pt x="328" y="202"/>
                  <a:pt x="329" y="210"/>
                </a:cubicBezTo>
                <a:lnTo>
                  <a:pt x="329" y="210"/>
                </a:lnTo>
                <a:cubicBezTo>
                  <a:pt x="329" y="210"/>
                  <a:pt x="329" y="210"/>
                  <a:pt x="329" y="210"/>
                </a:cubicBezTo>
                <a:lnTo>
                  <a:pt x="329" y="210"/>
                </a:lnTo>
                <a:cubicBezTo>
                  <a:pt x="328" y="210"/>
                  <a:pt x="327" y="212"/>
                  <a:pt x="331" y="222"/>
                </a:cubicBezTo>
                <a:cubicBezTo>
                  <a:pt x="331" y="218"/>
                  <a:pt x="330" y="214"/>
                  <a:pt x="329" y="210"/>
                </a:cubicBezTo>
                <a:lnTo>
                  <a:pt x="329" y="210"/>
                </a:lnTo>
                <a:cubicBezTo>
                  <a:pt x="330" y="210"/>
                  <a:pt x="331" y="211"/>
                  <a:pt x="331" y="211"/>
                </a:cubicBezTo>
                <a:lnTo>
                  <a:pt x="336" y="217"/>
                </a:lnTo>
                <a:cubicBezTo>
                  <a:pt x="336" y="214"/>
                  <a:pt x="336" y="213"/>
                  <a:pt x="336" y="211"/>
                </a:cubicBezTo>
                <a:lnTo>
                  <a:pt x="338" y="219"/>
                </a:lnTo>
                <a:lnTo>
                  <a:pt x="338" y="219"/>
                </a:lnTo>
                <a:cubicBezTo>
                  <a:pt x="339" y="219"/>
                  <a:pt x="339" y="218"/>
                  <a:pt x="339" y="218"/>
                </a:cubicBezTo>
                <a:cubicBezTo>
                  <a:pt x="341" y="218"/>
                  <a:pt x="342" y="226"/>
                  <a:pt x="342" y="233"/>
                </a:cubicBezTo>
                <a:lnTo>
                  <a:pt x="342" y="233"/>
                </a:lnTo>
                <a:lnTo>
                  <a:pt x="338" y="219"/>
                </a:lnTo>
                <a:lnTo>
                  <a:pt x="338" y="219"/>
                </a:lnTo>
                <a:cubicBezTo>
                  <a:pt x="338" y="220"/>
                  <a:pt x="337" y="221"/>
                  <a:pt x="336" y="222"/>
                </a:cubicBezTo>
                <a:cubicBezTo>
                  <a:pt x="341" y="222"/>
                  <a:pt x="342" y="236"/>
                  <a:pt x="342" y="236"/>
                </a:cubicBezTo>
                <a:cubicBezTo>
                  <a:pt x="342" y="236"/>
                  <a:pt x="342" y="236"/>
                  <a:pt x="342" y="236"/>
                </a:cubicBezTo>
                <a:lnTo>
                  <a:pt x="342" y="236"/>
                </a:lnTo>
                <a:cubicBezTo>
                  <a:pt x="342" y="237"/>
                  <a:pt x="342" y="238"/>
                  <a:pt x="342" y="239"/>
                </a:cubicBezTo>
                <a:cubicBezTo>
                  <a:pt x="342" y="243"/>
                  <a:pt x="342" y="250"/>
                  <a:pt x="342" y="250"/>
                </a:cubicBezTo>
                <a:cubicBezTo>
                  <a:pt x="343" y="249"/>
                  <a:pt x="343" y="248"/>
                  <a:pt x="343" y="247"/>
                </a:cubicBezTo>
                <a:lnTo>
                  <a:pt x="343" y="247"/>
                </a:lnTo>
                <a:cubicBezTo>
                  <a:pt x="343" y="248"/>
                  <a:pt x="344" y="249"/>
                  <a:pt x="345" y="249"/>
                </a:cubicBezTo>
                <a:cubicBezTo>
                  <a:pt x="346" y="249"/>
                  <a:pt x="349" y="248"/>
                  <a:pt x="353" y="245"/>
                </a:cubicBezTo>
                <a:lnTo>
                  <a:pt x="353" y="245"/>
                </a:lnTo>
                <a:cubicBezTo>
                  <a:pt x="351" y="258"/>
                  <a:pt x="355" y="261"/>
                  <a:pt x="361" y="261"/>
                </a:cubicBezTo>
                <a:cubicBezTo>
                  <a:pt x="364" y="261"/>
                  <a:pt x="367" y="260"/>
                  <a:pt x="370" y="260"/>
                </a:cubicBezTo>
                <a:cubicBezTo>
                  <a:pt x="374" y="260"/>
                  <a:pt x="378" y="262"/>
                  <a:pt x="376" y="273"/>
                </a:cubicBezTo>
                <a:lnTo>
                  <a:pt x="381" y="273"/>
                </a:lnTo>
                <a:cubicBezTo>
                  <a:pt x="420" y="334"/>
                  <a:pt x="460" y="401"/>
                  <a:pt x="516" y="452"/>
                </a:cubicBezTo>
                <a:lnTo>
                  <a:pt x="510" y="452"/>
                </a:lnTo>
                <a:cubicBezTo>
                  <a:pt x="577" y="547"/>
                  <a:pt x="656" y="625"/>
                  <a:pt x="723" y="709"/>
                </a:cubicBezTo>
                <a:cubicBezTo>
                  <a:pt x="725" y="710"/>
                  <a:pt x="727" y="711"/>
                  <a:pt x="729" y="711"/>
                </a:cubicBezTo>
                <a:cubicBezTo>
                  <a:pt x="736" y="711"/>
                  <a:pt x="741" y="704"/>
                  <a:pt x="745" y="704"/>
                </a:cubicBezTo>
                <a:cubicBezTo>
                  <a:pt x="751" y="709"/>
                  <a:pt x="756" y="715"/>
                  <a:pt x="751" y="721"/>
                </a:cubicBezTo>
                <a:cubicBezTo>
                  <a:pt x="749" y="719"/>
                  <a:pt x="748" y="718"/>
                  <a:pt x="747" y="718"/>
                </a:cubicBezTo>
                <a:cubicBezTo>
                  <a:pt x="745" y="718"/>
                  <a:pt x="743" y="721"/>
                  <a:pt x="740" y="721"/>
                </a:cubicBezTo>
                <a:cubicBezTo>
                  <a:pt x="751" y="732"/>
                  <a:pt x="756" y="749"/>
                  <a:pt x="768" y="749"/>
                </a:cubicBezTo>
                <a:lnTo>
                  <a:pt x="768" y="737"/>
                </a:lnTo>
                <a:cubicBezTo>
                  <a:pt x="773" y="737"/>
                  <a:pt x="773" y="749"/>
                  <a:pt x="779" y="749"/>
                </a:cubicBezTo>
                <a:cubicBezTo>
                  <a:pt x="773" y="749"/>
                  <a:pt x="768" y="760"/>
                  <a:pt x="768" y="760"/>
                </a:cubicBezTo>
                <a:cubicBezTo>
                  <a:pt x="796" y="765"/>
                  <a:pt x="773" y="777"/>
                  <a:pt x="790" y="788"/>
                </a:cubicBezTo>
                <a:cubicBezTo>
                  <a:pt x="793" y="787"/>
                  <a:pt x="797" y="786"/>
                  <a:pt x="801" y="786"/>
                </a:cubicBezTo>
                <a:cubicBezTo>
                  <a:pt x="818" y="786"/>
                  <a:pt x="838" y="793"/>
                  <a:pt x="852" y="793"/>
                </a:cubicBezTo>
                <a:lnTo>
                  <a:pt x="852" y="805"/>
                </a:lnTo>
                <a:cubicBezTo>
                  <a:pt x="850" y="801"/>
                  <a:pt x="849" y="801"/>
                  <a:pt x="848" y="801"/>
                </a:cubicBezTo>
                <a:cubicBezTo>
                  <a:pt x="846" y="801"/>
                  <a:pt x="845" y="803"/>
                  <a:pt x="842" y="803"/>
                </a:cubicBezTo>
                <a:cubicBezTo>
                  <a:pt x="840" y="803"/>
                  <a:pt x="838" y="802"/>
                  <a:pt x="835" y="799"/>
                </a:cubicBezTo>
                <a:lnTo>
                  <a:pt x="835" y="799"/>
                </a:lnTo>
                <a:cubicBezTo>
                  <a:pt x="840" y="810"/>
                  <a:pt x="852" y="816"/>
                  <a:pt x="857" y="827"/>
                </a:cubicBezTo>
                <a:cubicBezTo>
                  <a:pt x="863" y="821"/>
                  <a:pt x="863" y="821"/>
                  <a:pt x="868" y="821"/>
                </a:cubicBezTo>
                <a:cubicBezTo>
                  <a:pt x="874" y="827"/>
                  <a:pt x="868" y="833"/>
                  <a:pt x="874" y="838"/>
                </a:cubicBezTo>
                <a:lnTo>
                  <a:pt x="863" y="838"/>
                </a:lnTo>
                <a:cubicBezTo>
                  <a:pt x="863" y="844"/>
                  <a:pt x="868" y="844"/>
                  <a:pt x="874" y="844"/>
                </a:cubicBezTo>
                <a:cubicBezTo>
                  <a:pt x="868" y="849"/>
                  <a:pt x="880" y="861"/>
                  <a:pt x="868" y="866"/>
                </a:cubicBezTo>
                <a:cubicBezTo>
                  <a:pt x="885" y="866"/>
                  <a:pt x="885" y="872"/>
                  <a:pt x="896" y="877"/>
                </a:cubicBezTo>
                <a:cubicBezTo>
                  <a:pt x="891" y="866"/>
                  <a:pt x="902" y="872"/>
                  <a:pt x="908" y="866"/>
                </a:cubicBezTo>
                <a:lnTo>
                  <a:pt x="896" y="861"/>
                </a:lnTo>
                <a:lnTo>
                  <a:pt x="896" y="861"/>
                </a:lnTo>
                <a:cubicBezTo>
                  <a:pt x="900" y="866"/>
                  <a:pt x="901" y="867"/>
                  <a:pt x="900" y="867"/>
                </a:cubicBezTo>
                <a:cubicBezTo>
                  <a:pt x="899" y="867"/>
                  <a:pt x="894" y="863"/>
                  <a:pt x="890" y="863"/>
                </a:cubicBezTo>
                <a:cubicBezTo>
                  <a:pt x="888" y="863"/>
                  <a:pt x="886" y="864"/>
                  <a:pt x="885" y="866"/>
                </a:cubicBezTo>
                <a:cubicBezTo>
                  <a:pt x="880" y="855"/>
                  <a:pt x="908" y="861"/>
                  <a:pt x="897" y="855"/>
                </a:cubicBezTo>
                <a:lnTo>
                  <a:pt x="897" y="855"/>
                </a:lnTo>
                <a:cubicBezTo>
                  <a:pt x="908" y="861"/>
                  <a:pt x="908" y="866"/>
                  <a:pt x="930" y="877"/>
                </a:cubicBezTo>
                <a:cubicBezTo>
                  <a:pt x="919" y="866"/>
                  <a:pt x="936" y="872"/>
                  <a:pt x="936" y="866"/>
                </a:cubicBezTo>
                <a:lnTo>
                  <a:pt x="936" y="866"/>
                </a:lnTo>
                <a:cubicBezTo>
                  <a:pt x="941" y="877"/>
                  <a:pt x="936" y="872"/>
                  <a:pt x="930" y="877"/>
                </a:cubicBezTo>
                <a:cubicBezTo>
                  <a:pt x="936" y="883"/>
                  <a:pt x="936" y="889"/>
                  <a:pt x="941" y="889"/>
                </a:cubicBezTo>
                <a:cubicBezTo>
                  <a:pt x="947" y="900"/>
                  <a:pt x="936" y="894"/>
                  <a:pt x="936" y="900"/>
                </a:cubicBezTo>
                <a:cubicBezTo>
                  <a:pt x="935" y="900"/>
                  <a:pt x="935" y="900"/>
                  <a:pt x="934" y="900"/>
                </a:cubicBezTo>
                <a:cubicBezTo>
                  <a:pt x="930" y="900"/>
                  <a:pt x="922" y="884"/>
                  <a:pt x="914" y="884"/>
                </a:cubicBezTo>
                <a:cubicBezTo>
                  <a:pt x="912" y="884"/>
                  <a:pt x="910" y="885"/>
                  <a:pt x="908" y="889"/>
                </a:cubicBezTo>
                <a:cubicBezTo>
                  <a:pt x="902" y="883"/>
                  <a:pt x="891" y="883"/>
                  <a:pt x="885" y="877"/>
                </a:cubicBezTo>
                <a:lnTo>
                  <a:pt x="885" y="877"/>
                </a:lnTo>
                <a:cubicBezTo>
                  <a:pt x="885" y="889"/>
                  <a:pt x="885" y="900"/>
                  <a:pt x="896" y="905"/>
                </a:cubicBezTo>
                <a:lnTo>
                  <a:pt x="908" y="894"/>
                </a:lnTo>
                <a:cubicBezTo>
                  <a:pt x="910" y="897"/>
                  <a:pt x="915" y="897"/>
                  <a:pt x="918" y="897"/>
                </a:cubicBezTo>
                <a:cubicBezTo>
                  <a:pt x="922" y="897"/>
                  <a:pt x="924" y="897"/>
                  <a:pt x="924" y="900"/>
                </a:cubicBezTo>
                <a:cubicBezTo>
                  <a:pt x="919" y="900"/>
                  <a:pt x="919" y="905"/>
                  <a:pt x="924" y="911"/>
                </a:cubicBezTo>
                <a:cubicBezTo>
                  <a:pt x="924" y="911"/>
                  <a:pt x="924" y="905"/>
                  <a:pt x="924" y="905"/>
                </a:cubicBezTo>
                <a:cubicBezTo>
                  <a:pt x="936" y="911"/>
                  <a:pt x="941" y="911"/>
                  <a:pt x="952" y="917"/>
                </a:cubicBezTo>
                <a:cubicBezTo>
                  <a:pt x="947" y="905"/>
                  <a:pt x="947" y="900"/>
                  <a:pt x="947" y="889"/>
                </a:cubicBezTo>
                <a:cubicBezTo>
                  <a:pt x="949" y="888"/>
                  <a:pt x="951" y="887"/>
                  <a:pt x="952" y="887"/>
                </a:cubicBezTo>
                <a:cubicBezTo>
                  <a:pt x="956" y="887"/>
                  <a:pt x="954" y="895"/>
                  <a:pt x="958" y="900"/>
                </a:cubicBezTo>
                <a:lnTo>
                  <a:pt x="964" y="900"/>
                </a:lnTo>
                <a:cubicBezTo>
                  <a:pt x="969" y="917"/>
                  <a:pt x="952" y="911"/>
                  <a:pt x="952" y="922"/>
                </a:cubicBezTo>
                <a:cubicBezTo>
                  <a:pt x="952" y="933"/>
                  <a:pt x="964" y="928"/>
                  <a:pt x="964" y="933"/>
                </a:cubicBezTo>
                <a:lnTo>
                  <a:pt x="969" y="933"/>
                </a:lnTo>
                <a:cubicBezTo>
                  <a:pt x="973" y="937"/>
                  <a:pt x="977" y="941"/>
                  <a:pt x="981" y="941"/>
                </a:cubicBezTo>
                <a:cubicBezTo>
                  <a:pt x="983" y="941"/>
                  <a:pt x="984" y="941"/>
                  <a:pt x="986" y="939"/>
                </a:cubicBezTo>
                <a:cubicBezTo>
                  <a:pt x="986" y="945"/>
                  <a:pt x="992" y="945"/>
                  <a:pt x="997" y="945"/>
                </a:cubicBezTo>
                <a:cubicBezTo>
                  <a:pt x="997" y="945"/>
                  <a:pt x="1014" y="945"/>
                  <a:pt x="1008" y="956"/>
                </a:cubicBezTo>
                <a:cubicBezTo>
                  <a:pt x="1014" y="967"/>
                  <a:pt x="1014" y="973"/>
                  <a:pt x="1014" y="973"/>
                </a:cubicBezTo>
                <a:lnTo>
                  <a:pt x="1020" y="989"/>
                </a:lnTo>
                <a:lnTo>
                  <a:pt x="1014" y="995"/>
                </a:lnTo>
                <a:cubicBezTo>
                  <a:pt x="1016" y="997"/>
                  <a:pt x="1018" y="997"/>
                  <a:pt x="1020" y="997"/>
                </a:cubicBezTo>
                <a:cubicBezTo>
                  <a:pt x="1024" y="997"/>
                  <a:pt x="1029" y="995"/>
                  <a:pt x="1036" y="995"/>
                </a:cubicBezTo>
                <a:cubicBezTo>
                  <a:pt x="1042" y="1006"/>
                  <a:pt x="1059" y="1017"/>
                  <a:pt x="1064" y="1017"/>
                </a:cubicBezTo>
                <a:cubicBezTo>
                  <a:pt x="1059" y="1006"/>
                  <a:pt x="1053" y="1001"/>
                  <a:pt x="1048" y="995"/>
                </a:cubicBezTo>
                <a:cubicBezTo>
                  <a:pt x="1048" y="995"/>
                  <a:pt x="1042" y="1001"/>
                  <a:pt x="1042" y="1001"/>
                </a:cubicBezTo>
                <a:cubicBezTo>
                  <a:pt x="1042" y="995"/>
                  <a:pt x="1042" y="989"/>
                  <a:pt x="1042" y="989"/>
                </a:cubicBezTo>
                <a:cubicBezTo>
                  <a:pt x="1043" y="989"/>
                  <a:pt x="1044" y="989"/>
                  <a:pt x="1045" y="989"/>
                </a:cubicBezTo>
                <a:cubicBezTo>
                  <a:pt x="1053" y="989"/>
                  <a:pt x="1058" y="1007"/>
                  <a:pt x="1059" y="1007"/>
                </a:cubicBezTo>
                <a:cubicBezTo>
                  <a:pt x="1059" y="1007"/>
                  <a:pt x="1059" y="1007"/>
                  <a:pt x="1059" y="1006"/>
                </a:cubicBezTo>
                <a:cubicBezTo>
                  <a:pt x="1070" y="1012"/>
                  <a:pt x="1064" y="1012"/>
                  <a:pt x="1064" y="1017"/>
                </a:cubicBezTo>
                <a:cubicBezTo>
                  <a:pt x="1067" y="1020"/>
                  <a:pt x="1070" y="1020"/>
                  <a:pt x="1073" y="1020"/>
                </a:cubicBezTo>
                <a:cubicBezTo>
                  <a:pt x="1076" y="1020"/>
                  <a:pt x="1078" y="1020"/>
                  <a:pt x="1081" y="1023"/>
                </a:cubicBezTo>
                <a:cubicBezTo>
                  <a:pt x="1081" y="1023"/>
                  <a:pt x="1081" y="1029"/>
                  <a:pt x="1081" y="1029"/>
                </a:cubicBezTo>
                <a:cubicBezTo>
                  <a:pt x="1077" y="1037"/>
                  <a:pt x="1086" y="1036"/>
                  <a:pt x="1093" y="1040"/>
                </a:cubicBezTo>
                <a:lnTo>
                  <a:pt x="1093" y="1040"/>
                </a:lnTo>
                <a:cubicBezTo>
                  <a:pt x="1093" y="1040"/>
                  <a:pt x="1092" y="1040"/>
                  <a:pt x="1092" y="1040"/>
                </a:cubicBezTo>
                <a:lnTo>
                  <a:pt x="1092" y="1040"/>
                </a:lnTo>
                <a:cubicBezTo>
                  <a:pt x="1092" y="1045"/>
                  <a:pt x="1092" y="1058"/>
                  <a:pt x="1096" y="1058"/>
                </a:cubicBezTo>
                <a:cubicBezTo>
                  <a:pt x="1097" y="1058"/>
                  <a:pt x="1097" y="1057"/>
                  <a:pt x="1098" y="1057"/>
                </a:cubicBezTo>
                <a:lnTo>
                  <a:pt x="1109" y="1057"/>
                </a:lnTo>
                <a:lnTo>
                  <a:pt x="1115" y="1068"/>
                </a:lnTo>
                <a:cubicBezTo>
                  <a:pt x="1115" y="1073"/>
                  <a:pt x="1120" y="1073"/>
                  <a:pt x="1126" y="1073"/>
                </a:cubicBezTo>
                <a:cubicBezTo>
                  <a:pt x="1126" y="1073"/>
                  <a:pt x="1132" y="1073"/>
                  <a:pt x="1126" y="1079"/>
                </a:cubicBezTo>
                <a:lnTo>
                  <a:pt x="1126" y="1073"/>
                </a:lnTo>
                <a:lnTo>
                  <a:pt x="1120" y="1079"/>
                </a:lnTo>
                <a:cubicBezTo>
                  <a:pt x="1126" y="1079"/>
                  <a:pt x="1126" y="1085"/>
                  <a:pt x="1120" y="1085"/>
                </a:cubicBezTo>
                <a:cubicBezTo>
                  <a:pt x="1126" y="1107"/>
                  <a:pt x="1143" y="1096"/>
                  <a:pt x="1148" y="1118"/>
                </a:cubicBezTo>
                <a:cubicBezTo>
                  <a:pt x="1154" y="1113"/>
                  <a:pt x="1154" y="1107"/>
                  <a:pt x="1154" y="1107"/>
                </a:cubicBezTo>
                <a:cubicBezTo>
                  <a:pt x="1156" y="1105"/>
                  <a:pt x="1158" y="1105"/>
                  <a:pt x="1161" y="1105"/>
                </a:cubicBezTo>
                <a:cubicBezTo>
                  <a:pt x="1167" y="1105"/>
                  <a:pt x="1173" y="1107"/>
                  <a:pt x="1176" y="1107"/>
                </a:cubicBezTo>
                <a:cubicBezTo>
                  <a:pt x="1176" y="1118"/>
                  <a:pt x="1188" y="1141"/>
                  <a:pt x="1176" y="1146"/>
                </a:cubicBezTo>
                <a:cubicBezTo>
                  <a:pt x="1178" y="1149"/>
                  <a:pt x="1179" y="1150"/>
                  <a:pt x="1179" y="1150"/>
                </a:cubicBezTo>
                <a:cubicBezTo>
                  <a:pt x="1180" y="1150"/>
                  <a:pt x="1180" y="1143"/>
                  <a:pt x="1184" y="1141"/>
                </a:cubicBezTo>
                <a:lnTo>
                  <a:pt x="1184" y="1141"/>
                </a:lnTo>
                <a:cubicBezTo>
                  <a:pt x="1185" y="1143"/>
                  <a:pt x="1186" y="1145"/>
                  <a:pt x="1188" y="1146"/>
                </a:cubicBezTo>
                <a:lnTo>
                  <a:pt x="1188" y="1141"/>
                </a:lnTo>
                <a:cubicBezTo>
                  <a:pt x="1186" y="1141"/>
                  <a:pt x="1185" y="1141"/>
                  <a:pt x="1184" y="1141"/>
                </a:cubicBezTo>
                <a:lnTo>
                  <a:pt x="1184" y="1141"/>
                </a:lnTo>
                <a:cubicBezTo>
                  <a:pt x="1183" y="1137"/>
                  <a:pt x="1184" y="1133"/>
                  <a:pt x="1188" y="1129"/>
                </a:cubicBezTo>
                <a:cubicBezTo>
                  <a:pt x="1188" y="1128"/>
                  <a:pt x="1189" y="1127"/>
                  <a:pt x="1190" y="1127"/>
                </a:cubicBezTo>
                <a:cubicBezTo>
                  <a:pt x="1194" y="1127"/>
                  <a:pt x="1201" y="1131"/>
                  <a:pt x="1205" y="1135"/>
                </a:cubicBezTo>
                <a:lnTo>
                  <a:pt x="1193" y="1141"/>
                </a:lnTo>
                <a:cubicBezTo>
                  <a:pt x="1195" y="1142"/>
                  <a:pt x="1198" y="1142"/>
                  <a:pt x="1200" y="1142"/>
                </a:cubicBezTo>
                <a:cubicBezTo>
                  <a:pt x="1209" y="1142"/>
                  <a:pt x="1218" y="1134"/>
                  <a:pt x="1227" y="1129"/>
                </a:cubicBezTo>
                <a:lnTo>
                  <a:pt x="1227" y="1129"/>
                </a:lnTo>
                <a:cubicBezTo>
                  <a:pt x="1233" y="1141"/>
                  <a:pt x="1221" y="1146"/>
                  <a:pt x="1216" y="1152"/>
                </a:cubicBezTo>
                <a:lnTo>
                  <a:pt x="1227" y="1157"/>
                </a:lnTo>
                <a:lnTo>
                  <a:pt x="1221" y="1163"/>
                </a:lnTo>
                <a:cubicBezTo>
                  <a:pt x="1227" y="1169"/>
                  <a:pt x="1233" y="1163"/>
                  <a:pt x="1238" y="1174"/>
                </a:cubicBezTo>
                <a:cubicBezTo>
                  <a:pt x="1227" y="1174"/>
                  <a:pt x="1244" y="1185"/>
                  <a:pt x="1227" y="1185"/>
                </a:cubicBezTo>
                <a:cubicBezTo>
                  <a:pt x="1230" y="1188"/>
                  <a:pt x="1234" y="1188"/>
                  <a:pt x="1237" y="1188"/>
                </a:cubicBezTo>
                <a:cubicBezTo>
                  <a:pt x="1240" y="1188"/>
                  <a:pt x="1241" y="1188"/>
                  <a:pt x="1238" y="1191"/>
                </a:cubicBezTo>
                <a:cubicBezTo>
                  <a:pt x="1244" y="1191"/>
                  <a:pt x="1238" y="1185"/>
                  <a:pt x="1238" y="1185"/>
                </a:cubicBezTo>
                <a:cubicBezTo>
                  <a:pt x="1240" y="1182"/>
                  <a:pt x="1242" y="1181"/>
                  <a:pt x="1243" y="1181"/>
                </a:cubicBezTo>
                <a:cubicBezTo>
                  <a:pt x="1247" y="1181"/>
                  <a:pt x="1251" y="1187"/>
                  <a:pt x="1255" y="1191"/>
                </a:cubicBezTo>
                <a:cubicBezTo>
                  <a:pt x="1261" y="1180"/>
                  <a:pt x="1277" y="1185"/>
                  <a:pt x="1283" y="1174"/>
                </a:cubicBezTo>
                <a:lnTo>
                  <a:pt x="1289" y="1185"/>
                </a:lnTo>
                <a:cubicBezTo>
                  <a:pt x="1300" y="1174"/>
                  <a:pt x="1266" y="1174"/>
                  <a:pt x="1272" y="1157"/>
                </a:cubicBezTo>
                <a:cubicBezTo>
                  <a:pt x="1266" y="1152"/>
                  <a:pt x="1266" y="1152"/>
                  <a:pt x="1261" y="1135"/>
                </a:cubicBezTo>
                <a:lnTo>
                  <a:pt x="1255" y="1152"/>
                </a:lnTo>
                <a:cubicBezTo>
                  <a:pt x="1249" y="1141"/>
                  <a:pt x="1255" y="1135"/>
                  <a:pt x="1255" y="1135"/>
                </a:cubicBezTo>
                <a:cubicBezTo>
                  <a:pt x="1255" y="1129"/>
                  <a:pt x="1249" y="1129"/>
                  <a:pt x="1249" y="1124"/>
                </a:cubicBezTo>
                <a:lnTo>
                  <a:pt x="1255" y="1124"/>
                </a:lnTo>
                <a:cubicBezTo>
                  <a:pt x="1261" y="1118"/>
                  <a:pt x="1255" y="1118"/>
                  <a:pt x="1249" y="1118"/>
                </a:cubicBezTo>
                <a:cubicBezTo>
                  <a:pt x="1244" y="1118"/>
                  <a:pt x="1244" y="1118"/>
                  <a:pt x="1238" y="1113"/>
                </a:cubicBezTo>
                <a:cubicBezTo>
                  <a:pt x="1238" y="1113"/>
                  <a:pt x="1238" y="1107"/>
                  <a:pt x="1233" y="1107"/>
                </a:cubicBezTo>
                <a:cubicBezTo>
                  <a:pt x="1233" y="1113"/>
                  <a:pt x="1233" y="1118"/>
                  <a:pt x="1233" y="1124"/>
                </a:cubicBezTo>
                <a:cubicBezTo>
                  <a:pt x="1227" y="1113"/>
                  <a:pt x="1216" y="1107"/>
                  <a:pt x="1216" y="1090"/>
                </a:cubicBezTo>
                <a:cubicBezTo>
                  <a:pt x="1216" y="1085"/>
                  <a:pt x="1221" y="1085"/>
                  <a:pt x="1221" y="1085"/>
                </a:cubicBezTo>
                <a:cubicBezTo>
                  <a:pt x="1221" y="1082"/>
                  <a:pt x="1219" y="1080"/>
                  <a:pt x="1215" y="1080"/>
                </a:cubicBezTo>
                <a:cubicBezTo>
                  <a:pt x="1212" y="1080"/>
                  <a:pt x="1207" y="1082"/>
                  <a:pt x="1205" y="1085"/>
                </a:cubicBezTo>
                <a:cubicBezTo>
                  <a:pt x="1205" y="1079"/>
                  <a:pt x="1205" y="1079"/>
                  <a:pt x="1205" y="1079"/>
                </a:cubicBezTo>
                <a:cubicBezTo>
                  <a:pt x="1205" y="1079"/>
                  <a:pt x="1205" y="1073"/>
                  <a:pt x="1205" y="1068"/>
                </a:cubicBezTo>
                <a:cubicBezTo>
                  <a:pt x="1203" y="1069"/>
                  <a:pt x="1201" y="1069"/>
                  <a:pt x="1200" y="1069"/>
                </a:cubicBezTo>
                <a:cubicBezTo>
                  <a:pt x="1193" y="1069"/>
                  <a:pt x="1189" y="1061"/>
                  <a:pt x="1185" y="1061"/>
                </a:cubicBezTo>
                <a:cubicBezTo>
                  <a:pt x="1184" y="1061"/>
                  <a:pt x="1183" y="1061"/>
                  <a:pt x="1182" y="1062"/>
                </a:cubicBezTo>
                <a:cubicBezTo>
                  <a:pt x="1182" y="1062"/>
                  <a:pt x="1188" y="1068"/>
                  <a:pt x="1188" y="1068"/>
                </a:cubicBezTo>
                <a:cubicBezTo>
                  <a:pt x="1184" y="1068"/>
                  <a:pt x="1178" y="1070"/>
                  <a:pt x="1174" y="1070"/>
                </a:cubicBezTo>
                <a:cubicBezTo>
                  <a:pt x="1172" y="1070"/>
                  <a:pt x="1171" y="1070"/>
                  <a:pt x="1171" y="1068"/>
                </a:cubicBezTo>
                <a:cubicBezTo>
                  <a:pt x="1185" y="1068"/>
                  <a:pt x="1179" y="1055"/>
                  <a:pt x="1184" y="1055"/>
                </a:cubicBezTo>
                <a:cubicBezTo>
                  <a:pt x="1185" y="1055"/>
                  <a:pt x="1186" y="1056"/>
                  <a:pt x="1188" y="1057"/>
                </a:cubicBezTo>
                <a:cubicBezTo>
                  <a:pt x="1188" y="1052"/>
                  <a:pt x="1187" y="1050"/>
                  <a:pt x="1185" y="1050"/>
                </a:cubicBezTo>
                <a:cubicBezTo>
                  <a:pt x="1183" y="1050"/>
                  <a:pt x="1179" y="1054"/>
                  <a:pt x="1175" y="1054"/>
                </a:cubicBezTo>
                <a:cubicBezTo>
                  <a:pt x="1174" y="1054"/>
                  <a:pt x="1172" y="1053"/>
                  <a:pt x="1171" y="1051"/>
                </a:cubicBezTo>
                <a:lnTo>
                  <a:pt x="1171" y="1040"/>
                </a:lnTo>
                <a:cubicBezTo>
                  <a:pt x="1172" y="1039"/>
                  <a:pt x="1173" y="1038"/>
                  <a:pt x="1174" y="1038"/>
                </a:cubicBezTo>
                <a:cubicBezTo>
                  <a:pt x="1176" y="1038"/>
                  <a:pt x="1177" y="1039"/>
                  <a:pt x="1178" y="1040"/>
                </a:cubicBezTo>
                <a:lnTo>
                  <a:pt x="1178" y="1040"/>
                </a:lnTo>
                <a:cubicBezTo>
                  <a:pt x="1189" y="1041"/>
                  <a:pt x="1199" y="1057"/>
                  <a:pt x="1210" y="1057"/>
                </a:cubicBezTo>
                <a:lnTo>
                  <a:pt x="1199" y="1040"/>
                </a:lnTo>
                <a:cubicBezTo>
                  <a:pt x="1171" y="1023"/>
                  <a:pt x="1154" y="989"/>
                  <a:pt x="1126" y="984"/>
                </a:cubicBezTo>
                <a:cubicBezTo>
                  <a:pt x="1126" y="984"/>
                  <a:pt x="1120" y="984"/>
                  <a:pt x="1120" y="989"/>
                </a:cubicBezTo>
                <a:lnTo>
                  <a:pt x="1120" y="984"/>
                </a:lnTo>
                <a:lnTo>
                  <a:pt x="1115" y="989"/>
                </a:lnTo>
                <a:cubicBezTo>
                  <a:pt x="1115" y="978"/>
                  <a:pt x="1109" y="967"/>
                  <a:pt x="1104" y="956"/>
                </a:cubicBezTo>
                <a:lnTo>
                  <a:pt x="1104" y="956"/>
                </a:lnTo>
                <a:cubicBezTo>
                  <a:pt x="1109" y="967"/>
                  <a:pt x="1109" y="967"/>
                  <a:pt x="1104" y="973"/>
                </a:cubicBezTo>
                <a:cubicBezTo>
                  <a:pt x="1101" y="973"/>
                  <a:pt x="1098" y="974"/>
                  <a:pt x="1095" y="974"/>
                </a:cubicBezTo>
                <a:cubicBezTo>
                  <a:pt x="1092" y="974"/>
                  <a:pt x="1090" y="973"/>
                  <a:pt x="1087" y="967"/>
                </a:cubicBezTo>
                <a:cubicBezTo>
                  <a:pt x="1092" y="967"/>
                  <a:pt x="1098" y="967"/>
                  <a:pt x="1098" y="962"/>
                </a:cubicBezTo>
                <a:lnTo>
                  <a:pt x="1098" y="962"/>
                </a:lnTo>
                <a:cubicBezTo>
                  <a:pt x="1098" y="964"/>
                  <a:pt x="1097" y="966"/>
                  <a:pt x="1095" y="966"/>
                </a:cubicBezTo>
                <a:cubicBezTo>
                  <a:pt x="1092" y="966"/>
                  <a:pt x="1090" y="964"/>
                  <a:pt x="1087" y="961"/>
                </a:cubicBezTo>
                <a:cubicBezTo>
                  <a:pt x="1087" y="956"/>
                  <a:pt x="1081" y="950"/>
                  <a:pt x="1087" y="950"/>
                </a:cubicBezTo>
                <a:lnTo>
                  <a:pt x="1091" y="950"/>
                </a:lnTo>
                <a:cubicBezTo>
                  <a:pt x="1091" y="948"/>
                  <a:pt x="1092" y="945"/>
                  <a:pt x="1098" y="945"/>
                </a:cubicBezTo>
                <a:lnTo>
                  <a:pt x="1087" y="939"/>
                </a:lnTo>
                <a:cubicBezTo>
                  <a:pt x="1087" y="936"/>
                  <a:pt x="1090" y="936"/>
                  <a:pt x="1092" y="936"/>
                </a:cubicBezTo>
                <a:cubicBezTo>
                  <a:pt x="1095" y="936"/>
                  <a:pt x="1098" y="936"/>
                  <a:pt x="1098" y="933"/>
                </a:cubicBezTo>
                <a:cubicBezTo>
                  <a:pt x="1087" y="928"/>
                  <a:pt x="1070" y="928"/>
                  <a:pt x="1059" y="922"/>
                </a:cubicBezTo>
                <a:cubicBezTo>
                  <a:pt x="1059" y="922"/>
                  <a:pt x="1066" y="915"/>
                  <a:pt x="1069" y="915"/>
                </a:cubicBezTo>
                <a:cubicBezTo>
                  <a:pt x="1069" y="915"/>
                  <a:pt x="1069" y="915"/>
                  <a:pt x="1069" y="915"/>
                </a:cubicBezTo>
                <a:lnTo>
                  <a:pt x="1069" y="915"/>
                </a:lnTo>
                <a:cubicBezTo>
                  <a:pt x="1064" y="908"/>
                  <a:pt x="1050" y="909"/>
                  <a:pt x="1042" y="905"/>
                </a:cubicBezTo>
                <a:lnTo>
                  <a:pt x="1042" y="905"/>
                </a:lnTo>
                <a:cubicBezTo>
                  <a:pt x="1025" y="877"/>
                  <a:pt x="1008" y="855"/>
                  <a:pt x="992" y="827"/>
                </a:cubicBezTo>
                <a:lnTo>
                  <a:pt x="980" y="827"/>
                </a:lnTo>
                <a:lnTo>
                  <a:pt x="980" y="816"/>
                </a:lnTo>
                <a:cubicBezTo>
                  <a:pt x="964" y="788"/>
                  <a:pt x="941" y="771"/>
                  <a:pt x="913" y="754"/>
                </a:cubicBezTo>
                <a:cubicBezTo>
                  <a:pt x="908" y="743"/>
                  <a:pt x="919" y="743"/>
                  <a:pt x="919" y="737"/>
                </a:cubicBezTo>
                <a:cubicBezTo>
                  <a:pt x="902" y="721"/>
                  <a:pt x="891" y="726"/>
                  <a:pt x="874" y="709"/>
                </a:cubicBezTo>
                <a:cubicBezTo>
                  <a:pt x="880" y="709"/>
                  <a:pt x="891" y="709"/>
                  <a:pt x="885" y="698"/>
                </a:cubicBezTo>
                <a:lnTo>
                  <a:pt x="885" y="698"/>
                </a:lnTo>
                <a:cubicBezTo>
                  <a:pt x="882" y="701"/>
                  <a:pt x="880" y="702"/>
                  <a:pt x="878" y="702"/>
                </a:cubicBezTo>
                <a:cubicBezTo>
                  <a:pt x="875" y="702"/>
                  <a:pt x="874" y="701"/>
                  <a:pt x="874" y="698"/>
                </a:cubicBezTo>
                <a:lnTo>
                  <a:pt x="880" y="698"/>
                </a:lnTo>
                <a:cubicBezTo>
                  <a:pt x="880" y="693"/>
                  <a:pt x="874" y="693"/>
                  <a:pt x="868" y="681"/>
                </a:cubicBezTo>
                <a:cubicBezTo>
                  <a:pt x="852" y="665"/>
                  <a:pt x="835" y="659"/>
                  <a:pt x="812" y="659"/>
                </a:cubicBezTo>
                <a:cubicBezTo>
                  <a:pt x="809" y="649"/>
                  <a:pt x="814" y="647"/>
                  <a:pt x="818" y="647"/>
                </a:cubicBezTo>
                <a:cubicBezTo>
                  <a:pt x="821" y="647"/>
                  <a:pt x="824" y="648"/>
                  <a:pt x="824" y="648"/>
                </a:cubicBezTo>
                <a:cubicBezTo>
                  <a:pt x="826" y="651"/>
                  <a:pt x="827" y="653"/>
                  <a:pt x="829" y="653"/>
                </a:cubicBezTo>
                <a:cubicBezTo>
                  <a:pt x="833" y="653"/>
                  <a:pt x="837" y="648"/>
                  <a:pt x="840" y="648"/>
                </a:cubicBezTo>
                <a:cubicBezTo>
                  <a:pt x="829" y="648"/>
                  <a:pt x="824" y="642"/>
                  <a:pt x="829" y="637"/>
                </a:cubicBezTo>
                <a:cubicBezTo>
                  <a:pt x="824" y="625"/>
                  <a:pt x="824" y="625"/>
                  <a:pt x="812" y="620"/>
                </a:cubicBezTo>
                <a:lnTo>
                  <a:pt x="812" y="620"/>
                </a:lnTo>
                <a:cubicBezTo>
                  <a:pt x="818" y="625"/>
                  <a:pt x="812" y="631"/>
                  <a:pt x="807" y="631"/>
                </a:cubicBezTo>
                <a:cubicBezTo>
                  <a:pt x="807" y="620"/>
                  <a:pt x="790" y="609"/>
                  <a:pt x="801" y="603"/>
                </a:cubicBezTo>
                <a:cubicBezTo>
                  <a:pt x="773" y="575"/>
                  <a:pt x="745" y="536"/>
                  <a:pt x="717" y="508"/>
                </a:cubicBezTo>
                <a:cubicBezTo>
                  <a:pt x="715" y="507"/>
                  <a:pt x="714" y="506"/>
                  <a:pt x="713" y="506"/>
                </a:cubicBezTo>
                <a:lnTo>
                  <a:pt x="713" y="506"/>
                </a:lnTo>
                <a:cubicBezTo>
                  <a:pt x="711" y="506"/>
                  <a:pt x="713" y="509"/>
                  <a:pt x="713" y="509"/>
                </a:cubicBezTo>
                <a:cubicBezTo>
                  <a:pt x="713" y="509"/>
                  <a:pt x="713" y="509"/>
                  <a:pt x="712" y="508"/>
                </a:cubicBezTo>
                <a:cubicBezTo>
                  <a:pt x="700" y="508"/>
                  <a:pt x="712" y="502"/>
                  <a:pt x="700" y="497"/>
                </a:cubicBezTo>
                <a:lnTo>
                  <a:pt x="706" y="497"/>
                </a:lnTo>
                <a:cubicBezTo>
                  <a:pt x="700" y="485"/>
                  <a:pt x="684" y="485"/>
                  <a:pt x="672" y="480"/>
                </a:cubicBezTo>
                <a:cubicBezTo>
                  <a:pt x="676" y="476"/>
                  <a:pt x="672" y="472"/>
                  <a:pt x="673" y="472"/>
                </a:cubicBezTo>
                <a:lnTo>
                  <a:pt x="673" y="472"/>
                </a:lnTo>
                <a:cubicBezTo>
                  <a:pt x="673" y="472"/>
                  <a:pt x="675" y="472"/>
                  <a:pt x="678" y="474"/>
                </a:cubicBezTo>
                <a:cubicBezTo>
                  <a:pt x="672" y="469"/>
                  <a:pt x="695" y="441"/>
                  <a:pt x="684" y="441"/>
                </a:cubicBezTo>
                <a:lnTo>
                  <a:pt x="684" y="441"/>
                </a:lnTo>
                <a:lnTo>
                  <a:pt x="667" y="469"/>
                </a:lnTo>
                <a:cubicBezTo>
                  <a:pt x="661" y="469"/>
                  <a:pt x="661" y="463"/>
                  <a:pt x="661" y="463"/>
                </a:cubicBezTo>
                <a:cubicBezTo>
                  <a:pt x="661" y="457"/>
                  <a:pt x="661" y="446"/>
                  <a:pt x="661" y="441"/>
                </a:cubicBezTo>
                <a:cubicBezTo>
                  <a:pt x="661" y="439"/>
                  <a:pt x="661" y="439"/>
                  <a:pt x="662" y="439"/>
                </a:cubicBezTo>
                <a:cubicBezTo>
                  <a:pt x="663" y="439"/>
                  <a:pt x="668" y="446"/>
                  <a:pt x="672" y="446"/>
                </a:cubicBezTo>
                <a:cubicBezTo>
                  <a:pt x="684" y="441"/>
                  <a:pt x="667" y="429"/>
                  <a:pt x="678" y="429"/>
                </a:cubicBezTo>
                <a:cubicBezTo>
                  <a:pt x="677" y="428"/>
                  <a:pt x="676" y="428"/>
                  <a:pt x="676" y="428"/>
                </a:cubicBezTo>
                <a:cubicBezTo>
                  <a:pt x="675" y="428"/>
                  <a:pt x="675" y="431"/>
                  <a:pt x="672" y="431"/>
                </a:cubicBezTo>
                <a:cubicBezTo>
                  <a:pt x="671" y="431"/>
                  <a:pt x="669" y="431"/>
                  <a:pt x="667" y="429"/>
                </a:cubicBezTo>
                <a:cubicBezTo>
                  <a:pt x="656" y="429"/>
                  <a:pt x="650" y="429"/>
                  <a:pt x="650" y="418"/>
                </a:cubicBezTo>
                <a:lnTo>
                  <a:pt x="633" y="418"/>
                </a:lnTo>
                <a:cubicBezTo>
                  <a:pt x="639" y="413"/>
                  <a:pt x="628" y="413"/>
                  <a:pt x="628" y="407"/>
                </a:cubicBezTo>
                <a:lnTo>
                  <a:pt x="633" y="401"/>
                </a:lnTo>
                <a:cubicBezTo>
                  <a:pt x="628" y="396"/>
                  <a:pt x="628" y="396"/>
                  <a:pt x="628" y="390"/>
                </a:cubicBezTo>
                <a:cubicBezTo>
                  <a:pt x="630" y="389"/>
                  <a:pt x="631" y="389"/>
                  <a:pt x="632" y="389"/>
                </a:cubicBezTo>
                <a:cubicBezTo>
                  <a:pt x="634" y="389"/>
                  <a:pt x="632" y="392"/>
                  <a:pt x="634" y="392"/>
                </a:cubicBezTo>
                <a:cubicBezTo>
                  <a:pt x="635" y="392"/>
                  <a:pt x="636" y="391"/>
                  <a:pt x="639" y="390"/>
                </a:cubicBezTo>
                <a:lnTo>
                  <a:pt x="633" y="385"/>
                </a:lnTo>
                <a:cubicBezTo>
                  <a:pt x="633" y="387"/>
                  <a:pt x="630" y="387"/>
                  <a:pt x="628" y="387"/>
                </a:cubicBezTo>
                <a:cubicBezTo>
                  <a:pt x="625" y="387"/>
                  <a:pt x="622" y="387"/>
                  <a:pt x="622" y="390"/>
                </a:cubicBezTo>
                <a:cubicBezTo>
                  <a:pt x="618" y="392"/>
                  <a:pt x="614" y="393"/>
                  <a:pt x="610" y="393"/>
                </a:cubicBezTo>
                <a:cubicBezTo>
                  <a:pt x="603" y="393"/>
                  <a:pt x="596" y="390"/>
                  <a:pt x="588" y="379"/>
                </a:cubicBezTo>
                <a:cubicBezTo>
                  <a:pt x="590" y="376"/>
                  <a:pt x="592" y="375"/>
                  <a:pt x="594" y="375"/>
                </a:cubicBezTo>
                <a:cubicBezTo>
                  <a:pt x="598" y="375"/>
                  <a:pt x="602" y="377"/>
                  <a:pt x="605" y="377"/>
                </a:cubicBezTo>
                <a:cubicBezTo>
                  <a:pt x="607" y="377"/>
                  <a:pt x="609" y="376"/>
                  <a:pt x="611" y="373"/>
                </a:cubicBezTo>
                <a:cubicBezTo>
                  <a:pt x="606" y="367"/>
                  <a:pt x="600" y="365"/>
                  <a:pt x="593" y="365"/>
                </a:cubicBezTo>
                <a:cubicBezTo>
                  <a:pt x="587" y="365"/>
                  <a:pt x="581" y="366"/>
                  <a:pt x="576" y="366"/>
                </a:cubicBezTo>
                <a:cubicBezTo>
                  <a:pt x="571" y="366"/>
                  <a:pt x="568" y="365"/>
                  <a:pt x="566" y="362"/>
                </a:cubicBezTo>
                <a:cubicBezTo>
                  <a:pt x="560" y="345"/>
                  <a:pt x="555" y="351"/>
                  <a:pt x="544" y="340"/>
                </a:cubicBezTo>
                <a:cubicBezTo>
                  <a:pt x="555" y="340"/>
                  <a:pt x="544" y="329"/>
                  <a:pt x="549" y="323"/>
                </a:cubicBezTo>
                <a:lnTo>
                  <a:pt x="555" y="323"/>
                </a:lnTo>
                <a:cubicBezTo>
                  <a:pt x="551" y="323"/>
                  <a:pt x="550" y="320"/>
                  <a:pt x="551" y="318"/>
                </a:cubicBezTo>
                <a:lnTo>
                  <a:pt x="551" y="318"/>
                </a:lnTo>
                <a:cubicBezTo>
                  <a:pt x="552" y="318"/>
                  <a:pt x="552" y="318"/>
                  <a:pt x="552" y="318"/>
                </a:cubicBezTo>
                <a:cubicBezTo>
                  <a:pt x="553" y="318"/>
                  <a:pt x="554" y="318"/>
                  <a:pt x="555" y="317"/>
                </a:cubicBezTo>
                <a:lnTo>
                  <a:pt x="555" y="317"/>
                </a:lnTo>
                <a:cubicBezTo>
                  <a:pt x="553" y="317"/>
                  <a:pt x="552" y="318"/>
                  <a:pt x="551" y="318"/>
                </a:cubicBezTo>
                <a:lnTo>
                  <a:pt x="551" y="318"/>
                </a:lnTo>
                <a:cubicBezTo>
                  <a:pt x="545" y="317"/>
                  <a:pt x="536" y="305"/>
                  <a:pt x="527" y="301"/>
                </a:cubicBezTo>
                <a:lnTo>
                  <a:pt x="521" y="306"/>
                </a:lnTo>
                <a:cubicBezTo>
                  <a:pt x="516" y="301"/>
                  <a:pt x="504" y="295"/>
                  <a:pt x="499" y="289"/>
                </a:cubicBezTo>
                <a:cubicBezTo>
                  <a:pt x="496" y="284"/>
                  <a:pt x="493" y="282"/>
                  <a:pt x="490" y="282"/>
                </a:cubicBezTo>
                <a:cubicBezTo>
                  <a:pt x="486" y="282"/>
                  <a:pt x="482" y="284"/>
                  <a:pt x="476" y="284"/>
                </a:cubicBezTo>
                <a:cubicBezTo>
                  <a:pt x="476" y="273"/>
                  <a:pt x="482" y="267"/>
                  <a:pt x="493" y="267"/>
                </a:cubicBezTo>
                <a:cubicBezTo>
                  <a:pt x="493" y="273"/>
                  <a:pt x="499" y="273"/>
                  <a:pt x="499" y="278"/>
                </a:cubicBezTo>
                <a:cubicBezTo>
                  <a:pt x="516" y="289"/>
                  <a:pt x="532" y="289"/>
                  <a:pt x="538" y="301"/>
                </a:cubicBezTo>
                <a:cubicBezTo>
                  <a:pt x="560" y="295"/>
                  <a:pt x="532" y="295"/>
                  <a:pt x="532" y="284"/>
                </a:cubicBezTo>
                <a:lnTo>
                  <a:pt x="532" y="284"/>
                </a:lnTo>
                <a:cubicBezTo>
                  <a:pt x="536" y="288"/>
                  <a:pt x="543" y="292"/>
                  <a:pt x="549" y="292"/>
                </a:cubicBezTo>
                <a:cubicBezTo>
                  <a:pt x="551" y="292"/>
                  <a:pt x="553" y="291"/>
                  <a:pt x="555" y="289"/>
                </a:cubicBezTo>
                <a:cubicBezTo>
                  <a:pt x="553" y="288"/>
                  <a:pt x="552" y="288"/>
                  <a:pt x="550" y="288"/>
                </a:cubicBezTo>
                <a:cubicBezTo>
                  <a:pt x="548" y="288"/>
                  <a:pt x="546" y="288"/>
                  <a:pt x="544" y="288"/>
                </a:cubicBezTo>
                <a:cubicBezTo>
                  <a:pt x="541" y="288"/>
                  <a:pt x="538" y="287"/>
                  <a:pt x="538" y="278"/>
                </a:cubicBezTo>
                <a:cubicBezTo>
                  <a:pt x="527" y="278"/>
                  <a:pt x="532" y="261"/>
                  <a:pt x="532" y="256"/>
                </a:cubicBezTo>
                <a:cubicBezTo>
                  <a:pt x="526" y="256"/>
                  <a:pt x="520" y="259"/>
                  <a:pt x="514" y="259"/>
                </a:cubicBezTo>
                <a:cubicBezTo>
                  <a:pt x="510" y="259"/>
                  <a:pt x="507" y="257"/>
                  <a:pt x="504" y="250"/>
                </a:cubicBezTo>
                <a:lnTo>
                  <a:pt x="516" y="250"/>
                </a:lnTo>
                <a:cubicBezTo>
                  <a:pt x="512" y="247"/>
                  <a:pt x="509" y="246"/>
                  <a:pt x="507" y="246"/>
                </a:cubicBezTo>
                <a:cubicBezTo>
                  <a:pt x="504" y="246"/>
                  <a:pt x="501" y="247"/>
                  <a:pt x="499" y="247"/>
                </a:cubicBezTo>
                <a:cubicBezTo>
                  <a:pt x="496" y="247"/>
                  <a:pt x="493" y="246"/>
                  <a:pt x="489" y="240"/>
                </a:cubicBezTo>
                <a:lnTo>
                  <a:pt x="489" y="240"/>
                </a:lnTo>
                <a:cubicBezTo>
                  <a:pt x="490" y="245"/>
                  <a:pt x="477" y="245"/>
                  <a:pt x="482" y="250"/>
                </a:cubicBezTo>
                <a:cubicBezTo>
                  <a:pt x="476" y="250"/>
                  <a:pt x="471" y="245"/>
                  <a:pt x="465" y="233"/>
                </a:cubicBezTo>
                <a:cubicBezTo>
                  <a:pt x="465" y="233"/>
                  <a:pt x="465" y="239"/>
                  <a:pt x="460" y="239"/>
                </a:cubicBezTo>
                <a:cubicBezTo>
                  <a:pt x="460" y="250"/>
                  <a:pt x="476" y="245"/>
                  <a:pt x="471" y="256"/>
                </a:cubicBezTo>
                <a:lnTo>
                  <a:pt x="482" y="256"/>
                </a:lnTo>
                <a:cubicBezTo>
                  <a:pt x="488" y="267"/>
                  <a:pt x="482" y="273"/>
                  <a:pt x="471" y="273"/>
                </a:cubicBezTo>
                <a:lnTo>
                  <a:pt x="476" y="273"/>
                </a:lnTo>
                <a:cubicBezTo>
                  <a:pt x="474" y="275"/>
                  <a:pt x="473" y="276"/>
                  <a:pt x="472" y="276"/>
                </a:cubicBezTo>
                <a:cubicBezTo>
                  <a:pt x="469" y="276"/>
                  <a:pt x="472" y="266"/>
                  <a:pt x="464" y="266"/>
                </a:cubicBezTo>
                <a:cubicBezTo>
                  <a:pt x="463" y="266"/>
                  <a:pt x="462" y="266"/>
                  <a:pt x="460" y="267"/>
                </a:cubicBezTo>
                <a:lnTo>
                  <a:pt x="465" y="273"/>
                </a:lnTo>
                <a:cubicBezTo>
                  <a:pt x="464" y="275"/>
                  <a:pt x="462" y="276"/>
                  <a:pt x="460" y="276"/>
                </a:cubicBezTo>
                <a:cubicBezTo>
                  <a:pt x="455" y="276"/>
                  <a:pt x="448" y="266"/>
                  <a:pt x="448" y="261"/>
                </a:cubicBezTo>
                <a:cubicBezTo>
                  <a:pt x="443" y="250"/>
                  <a:pt x="443" y="245"/>
                  <a:pt x="448" y="239"/>
                </a:cubicBezTo>
                <a:lnTo>
                  <a:pt x="460" y="245"/>
                </a:lnTo>
                <a:cubicBezTo>
                  <a:pt x="460" y="239"/>
                  <a:pt x="443" y="239"/>
                  <a:pt x="443" y="233"/>
                </a:cubicBezTo>
                <a:cubicBezTo>
                  <a:pt x="443" y="228"/>
                  <a:pt x="443" y="228"/>
                  <a:pt x="443" y="228"/>
                </a:cubicBezTo>
                <a:cubicBezTo>
                  <a:pt x="437" y="228"/>
                  <a:pt x="437" y="228"/>
                  <a:pt x="443" y="222"/>
                </a:cubicBezTo>
                <a:cubicBezTo>
                  <a:pt x="437" y="222"/>
                  <a:pt x="426" y="217"/>
                  <a:pt x="426" y="211"/>
                </a:cubicBezTo>
                <a:lnTo>
                  <a:pt x="426" y="211"/>
                </a:lnTo>
                <a:cubicBezTo>
                  <a:pt x="426" y="217"/>
                  <a:pt x="432" y="228"/>
                  <a:pt x="420" y="228"/>
                </a:cubicBezTo>
                <a:cubicBezTo>
                  <a:pt x="409" y="217"/>
                  <a:pt x="420" y="211"/>
                  <a:pt x="426" y="205"/>
                </a:cubicBezTo>
                <a:cubicBezTo>
                  <a:pt x="427" y="204"/>
                  <a:pt x="428" y="204"/>
                  <a:pt x="429" y="204"/>
                </a:cubicBezTo>
                <a:cubicBezTo>
                  <a:pt x="432" y="204"/>
                  <a:pt x="433" y="212"/>
                  <a:pt x="437" y="217"/>
                </a:cubicBezTo>
                <a:cubicBezTo>
                  <a:pt x="443" y="205"/>
                  <a:pt x="432" y="205"/>
                  <a:pt x="426" y="189"/>
                </a:cubicBezTo>
                <a:cubicBezTo>
                  <a:pt x="443" y="189"/>
                  <a:pt x="437" y="200"/>
                  <a:pt x="448" y="200"/>
                </a:cubicBezTo>
                <a:cubicBezTo>
                  <a:pt x="443" y="189"/>
                  <a:pt x="437" y="194"/>
                  <a:pt x="432" y="177"/>
                </a:cubicBezTo>
                <a:lnTo>
                  <a:pt x="432" y="177"/>
                </a:lnTo>
                <a:cubicBezTo>
                  <a:pt x="436" y="177"/>
                  <a:pt x="441" y="184"/>
                  <a:pt x="445" y="184"/>
                </a:cubicBezTo>
                <a:cubicBezTo>
                  <a:pt x="446" y="184"/>
                  <a:pt x="447" y="184"/>
                  <a:pt x="448" y="183"/>
                </a:cubicBezTo>
                <a:lnTo>
                  <a:pt x="448" y="172"/>
                </a:lnTo>
                <a:cubicBezTo>
                  <a:pt x="451" y="176"/>
                  <a:pt x="453" y="177"/>
                  <a:pt x="454" y="177"/>
                </a:cubicBezTo>
                <a:cubicBezTo>
                  <a:pt x="457" y="177"/>
                  <a:pt x="457" y="169"/>
                  <a:pt x="461" y="169"/>
                </a:cubicBezTo>
                <a:cubicBezTo>
                  <a:pt x="462" y="169"/>
                  <a:pt x="463" y="170"/>
                  <a:pt x="465" y="172"/>
                </a:cubicBezTo>
                <a:cubicBezTo>
                  <a:pt x="465" y="161"/>
                  <a:pt x="454" y="172"/>
                  <a:pt x="448" y="155"/>
                </a:cubicBezTo>
                <a:cubicBezTo>
                  <a:pt x="448" y="159"/>
                  <a:pt x="448" y="170"/>
                  <a:pt x="444" y="170"/>
                </a:cubicBezTo>
                <a:cubicBezTo>
                  <a:pt x="442" y="170"/>
                  <a:pt x="440" y="169"/>
                  <a:pt x="437" y="166"/>
                </a:cubicBezTo>
                <a:lnTo>
                  <a:pt x="432" y="155"/>
                </a:lnTo>
                <a:cubicBezTo>
                  <a:pt x="432" y="152"/>
                  <a:pt x="433" y="151"/>
                  <a:pt x="435" y="151"/>
                </a:cubicBezTo>
                <a:cubicBezTo>
                  <a:pt x="437" y="151"/>
                  <a:pt x="440" y="152"/>
                  <a:pt x="443" y="152"/>
                </a:cubicBezTo>
                <a:cubicBezTo>
                  <a:pt x="446" y="152"/>
                  <a:pt x="448" y="150"/>
                  <a:pt x="448" y="144"/>
                </a:cubicBezTo>
                <a:lnTo>
                  <a:pt x="432" y="133"/>
                </a:lnTo>
                <a:cubicBezTo>
                  <a:pt x="432" y="138"/>
                  <a:pt x="432" y="144"/>
                  <a:pt x="426" y="144"/>
                </a:cubicBezTo>
                <a:cubicBezTo>
                  <a:pt x="426" y="140"/>
                  <a:pt x="424" y="138"/>
                  <a:pt x="420" y="138"/>
                </a:cubicBezTo>
                <a:cubicBezTo>
                  <a:pt x="416" y="138"/>
                  <a:pt x="411" y="140"/>
                  <a:pt x="406" y="140"/>
                </a:cubicBezTo>
                <a:cubicBezTo>
                  <a:pt x="403" y="140"/>
                  <a:pt x="401" y="139"/>
                  <a:pt x="398" y="138"/>
                </a:cubicBezTo>
                <a:cubicBezTo>
                  <a:pt x="398" y="133"/>
                  <a:pt x="392" y="127"/>
                  <a:pt x="392" y="121"/>
                </a:cubicBezTo>
                <a:cubicBezTo>
                  <a:pt x="377" y="116"/>
                  <a:pt x="363" y="98"/>
                  <a:pt x="351" y="98"/>
                </a:cubicBezTo>
                <a:cubicBezTo>
                  <a:pt x="350" y="98"/>
                  <a:pt x="349" y="98"/>
                  <a:pt x="348" y="99"/>
                </a:cubicBezTo>
                <a:cubicBezTo>
                  <a:pt x="359" y="93"/>
                  <a:pt x="353" y="76"/>
                  <a:pt x="348" y="65"/>
                </a:cubicBezTo>
                <a:lnTo>
                  <a:pt x="348" y="65"/>
                </a:lnTo>
                <a:cubicBezTo>
                  <a:pt x="348" y="66"/>
                  <a:pt x="349" y="66"/>
                  <a:pt x="350" y="66"/>
                </a:cubicBezTo>
                <a:cubicBezTo>
                  <a:pt x="355" y="66"/>
                  <a:pt x="359" y="53"/>
                  <a:pt x="359" y="43"/>
                </a:cubicBezTo>
                <a:cubicBezTo>
                  <a:pt x="357" y="42"/>
                  <a:pt x="355" y="41"/>
                  <a:pt x="354" y="41"/>
                </a:cubicBezTo>
                <a:cubicBezTo>
                  <a:pt x="348" y="41"/>
                  <a:pt x="348" y="51"/>
                  <a:pt x="348" y="60"/>
                </a:cubicBezTo>
                <a:cubicBezTo>
                  <a:pt x="344" y="54"/>
                  <a:pt x="342" y="53"/>
                  <a:pt x="341" y="53"/>
                </a:cubicBezTo>
                <a:cubicBezTo>
                  <a:pt x="340" y="53"/>
                  <a:pt x="339" y="54"/>
                  <a:pt x="338" y="54"/>
                </a:cubicBezTo>
                <a:cubicBezTo>
                  <a:pt x="337" y="54"/>
                  <a:pt x="335" y="52"/>
                  <a:pt x="331" y="43"/>
                </a:cubicBezTo>
                <a:cubicBezTo>
                  <a:pt x="325" y="26"/>
                  <a:pt x="336" y="26"/>
                  <a:pt x="331" y="15"/>
                </a:cubicBezTo>
                <a:cubicBezTo>
                  <a:pt x="329" y="12"/>
                  <a:pt x="327" y="11"/>
                  <a:pt x="327" y="11"/>
                </a:cubicBezTo>
                <a:cubicBezTo>
                  <a:pt x="324" y="11"/>
                  <a:pt x="326" y="22"/>
                  <a:pt x="324" y="22"/>
                </a:cubicBezTo>
                <a:cubicBezTo>
                  <a:pt x="324" y="22"/>
                  <a:pt x="322" y="20"/>
                  <a:pt x="320" y="15"/>
                </a:cubicBezTo>
                <a:cubicBezTo>
                  <a:pt x="320" y="15"/>
                  <a:pt x="320" y="15"/>
                  <a:pt x="320" y="9"/>
                </a:cubicBezTo>
                <a:cubicBezTo>
                  <a:pt x="317" y="4"/>
                  <a:pt x="314" y="1"/>
                  <a:pt x="312" y="1"/>
                </a:cubicBezTo>
                <a:close/>
                <a:moveTo>
                  <a:pt x="1372" y="1271"/>
                </a:moveTo>
                <a:cubicBezTo>
                  <a:pt x="1369" y="1271"/>
                  <a:pt x="1366" y="1273"/>
                  <a:pt x="1363" y="1275"/>
                </a:cubicBezTo>
                <a:lnTo>
                  <a:pt x="1363" y="1275"/>
                </a:lnTo>
                <a:cubicBezTo>
                  <a:pt x="1367" y="1274"/>
                  <a:pt x="1371" y="1273"/>
                  <a:pt x="1372" y="1271"/>
                </a:cubicBezTo>
                <a:close/>
                <a:moveTo>
                  <a:pt x="1305" y="1185"/>
                </a:moveTo>
                <a:cubicBezTo>
                  <a:pt x="1302" y="1189"/>
                  <a:pt x="1298" y="1190"/>
                  <a:pt x="1293" y="1190"/>
                </a:cubicBezTo>
                <a:cubicBezTo>
                  <a:pt x="1289" y="1190"/>
                  <a:pt x="1284" y="1189"/>
                  <a:pt x="1281" y="1189"/>
                </a:cubicBezTo>
                <a:cubicBezTo>
                  <a:pt x="1277" y="1189"/>
                  <a:pt x="1275" y="1190"/>
                  <a:pt x="1277" y="1197"/>
                </a:cubicBezTo>
                <a:lnTo>
                  <a:pt x="1255" y="1191"/>
                </a:lnTo>
                <a:cubicBezTo>
                  <a:pt x="1255" y="1197"/>
                  <a:pt x="1249" y="1191"/>
                  <a:pt x="1249" y="1202"/>
                </a:cubicBezTo>
                <a:cubicBezTo>
                  <a:pt x="1252" y="1200"/>
                  <a:pt x="1254" y="1199"/>
                  <a:pt x="1256" y="1199"/>
                </a:cubicBezTo>
                <a:cubicBezTo>
                  <a:pt x="1259" y="1199"/>
                  <a:pt x="1261" y="1201"/>
                  <a:pt x="1261" y="1208"/>
                </a:cubicBezTo>
                <a:cubicBezTo>
                  <a:pt x="1262" y="1207"/>
                  <a:pt x="1263" y="1206"/>
                  <a:pt x="1263" y="1206"/>
                </a:cubicBezTo>
                <a:cubicBezTo>
                  <a:pt x="1266" y="1206"/>
                  <a:pt x="1267" y="1213"/>
                  <a:pt x="1272" y="1213"/>
                </a:cubicBezTo>
                <a:cubicBezTo>
                  <a:pt x="1266" y="1208"/>
                  <a:pt x="1266" y="1202"/>
                  <a:pt x="1272" y="1197"/>
                </a:cubicBezTo>
                <a:cubicBezTo>
                  <a:pt x="1277" y="1202"/>
                  <a:pt x="1283" y="1202"/>
                  <a:pt x="1289" y="1208"/>
                </a:cubicBezTo>
                <a:lnTo>
                  <a:pt x="1289" y="1202"/>
                </a:lnTo>
                <a:cubicBezTo>
                  <a:pt x="1290" y="1201"/>
                  <a:pt x="1291" y="1201"/>
                  <a:pt x="1292" y="1201"/>
                </a:cubicBezTo>
                <a:cubicBezTo>
                  <a:pt x="1297" y="1201"/>
                  <a:pt x="1290" y="1214"/>
                  <a:pt x="1300" y="1219"/>
                </a:cubicBezTo>
                <a:lnTo>
                  <a:pt x="1283" y="1219"/>
                </a:lnTo>
                <a:cubicBezTo>
                  <a:pt x="1289" y="1219"/>
                  <a:pt x="1300" y="1225"/>
                  <a:pt x="1311" y="1225"/>
                </a:cubicBezTo>
                <a:lnTo>
                  <a:pt x="1305" y="1241"/>
                </a:lnTo>
                <a:cubicBezTo>
                  <a:pt x="1306" y="1240"/>
                  <a:pt x="1308" y="1240"/>
                  <a:pt x="1309" y="1240"/>
                </a:cubicBezTo>
                <a:cubicBezTo>
                  <a:pt x="1312" y="1240"/>
                  <a:pt x="1315" y="1243"/>
                  <a:pt x="1319" y="1243"/>
                </a:cubicBezTo>
                <a:cubicBezTo>
                  <a:pt x="1320" y="1243"/>
                  <a:pt x="1321" y="1243"/>
                  <a:pt x="1322" y="1241"/>
                </a:cubicBezTo>
                <a:lnTo>
                  <a:pt x="1322" y="1241"/>
                </a:lnTo>
                <a:cubicBezTo>
                  <a:pt x="1322" y="1246"/>
                  <a:pt x="1320" y="1247"/>
                  <a:pt x="1317" y="1247"/>
                </a:cubicBezTo>
                <a:cubicBezTo>
                  <a:pt x="1314" y="1247"/>
                  <a:pt x="1310" y="1245"/>
                  <a:pt x="1308" y="1245"/>
                </a:cubicBezTo>
                <a:cubicBezTo>
                  <a:pt x="1306" y="1245"/>
                  <a:pt x="1305" y="1246"/>
                  <a:pt x="1305" y="1247"/>
                </a:cubicBezTo>
                <a:cubicBezTo>
                  <a:pt x="1311" y="1258"/>
                  <a:pt x="1317" y="1247"/>
                  <a:pt x="1322" y="1264"/>
                </a:cubicBezTo>
                <a:lnTo>
                  <a:pt x="1311" y="1264"/>
                </a:lnTo>
                <a:cubicBezTo>
                  <a:pt x="1317" y="1269"/>
                  <a:pt x="1322" y="1269"/>
                  <a:pt x="1322" y="1275"/>
                </a:cubicBezTo>
                <a:cubicBezTo>
                  <a:pt x="1322" y="1269"/>
                  <a:pt x="1322" y="1269"/>
                  <a:pt x="1322" y="1269"/>
                </a:cubicBezTo>
                <a:cubicBezTo>
                  <a:pt x="1325" y="1266"/>
                  <a:pt x="1328" y="1265"/>
                  <a:pt x="1331" y="1265"/>
                </a:cubicBezTo>
                <a:cubicBezTo>
                  <a:pt x="1336" y="1265"/>
                  <a:pt x="1341" y="1268"/>
                  <a:pt x="1344" y="1268"/>
                </a:cubicBezTo>
                <a:cubicBezTo>
                  <a:pt x="1347" y="1268"/>
                  <a:pt x="1349" y="1267"/>
                  <a:pt x="1350" y="1264"/>
                </a:cubicBezTo>
                <a:lnTo>
                  <a:pt x="1350" y="1258"/>
                </a:lnTo>
                <a:cubicBezTo>
                  <a:pt x="1356" y="1264"/>
                  <a:pt x="1367" y="1258"/>
                  <a:pt x="1373" y="1269"/>
                </a:cubicBezTo>
                <a:cubicBezTo>
                  <a:pt x="1373" y="1270"/>
                  <a:pt x="1372" y="1271"/>
                  <a:pt x="1372" y="1271"/>
                </a:cubicBezTo>
                <a:lnTo>
                  <a:pt x="1372" y="1271"/>
                </a:lnTo>
                <a:cubicBezTo>
                  <a:pt x="1372" y="1271"/>
                  <a:pt x="1373" y="1271"/>
                  <a:pt x="1373" y="1271"/>
                </a:cubicBezTo>
                <a:cubicBezTo>
                  <a:pt x="1375" y="1271"/>
                  <a:pt x="1377" y="1272"/>
                  <a:pt x="1378" y="1275"/>
                </a:cubicBezTo>
                <a:cubicBezTo>
                  <a:pt x="1378" y="1269"/>
                  <a:pt x="1378" y="1264"/>
                  <a:pt x="1384" y="1264"/>
                </a:cubicBezTo>
                <a:cubicBezTo>
                  <a:pt x="1384" y="1260"/>
                  <a:pt x="1378" y="1253"/>
                  <a:pt x="1375" y="1253"/>
                </a:cubicBezTo>
                <a:cubicBezTo>
                  <a:pt x="1374" y="1253"/>
                  <a:pt x="1373" y="1255"/>
                  <a:pt x="1373" y="1258"/>
                </a:cubicBezTo>
                <a:lnTo>
                  <a:pt x="1361" y="1258"/>
                </a:lnTo>
                <a:cubicBezTo>
                  <a:pt x="1356" y="1253"/>
                  <a:pt x="1367" y="1253"/>
                  <a:pt x="1367" y="1247"/>
                </a:cubicBezTo>
                <a:cubicBezTo>
                  <a:pt x="1365" y="1245"/>
                  <a:pt x="1363" y="1244"/>
                  <a:pt x="1361" y="1244"/>
                </a:cubicBezTo>
                <a:cubicBezTo>
                  <a:pt x="1356" y="1244"/>
                  <a:pt x="1354" y="1254"/>
                  <a:pt x="1348" y="1254"/>
                </a:cubicBezTo>
                <a:cubicBezTo>
                  <a:pt x="1347" y="1254"/>
                  <a:pt x="1346" y="1253"/>
                  <a:pt x="1345" y="1253"/>
                </a:cubicBezTo>
                <a:lnTo>
                  <a:pt x="1345" y="1247"/>
                </a:lnTo>
                <a:cubicBezTo>
                  <a:pt x="1341" y="1247"/>
                  <a:pt x="1337" y="1245"/>
                  <a:pt x="1333" y="1245"/>
                </a:cubicBezTo>
                <a:cubicBezTo>
                  <a:pt x="1331" y="1245"/>
                  <a:pt x="1330" y="1245"/>
                  <a:pt x="1328" y="1247"/>
                </a:cubicBezTo>
                <a:cubicBezTo>
                  <a:pt x="1328" y="1236"/>
                  <a:pt x="1311" y="1236"/>
                  <a:pt x="1311" y="1230"/>
                </a:cubicBezTo>
                <a:cubicBezTo>
                  <a:pt x="1314" y="1227"/>
                  <a:pt x="1317" y="1225"/>
                  <a:pt x="1319" y="1225"/>
                </a:cubicBezTo>
                <a:cubicBezTo>
                  <a:pt x="1327" y="1225"/>
                  <a:pt x="1330" y="1242"/>
                  <a:pt x="1336" y="1242"/>
                </a:cubicBezTo>
                <a:cubicBezTo>
                  <a:pt x="1337" y="1242"/>
                  <a:pt x="1338" y="1242"/>
                  <a:pt x="1339" y="1241"/>
                </a:cubicBezTo>
                <a:cubicBezTo>
                  <a:pt x="1339" y="1236"/>
                  <a:pt x="1350" y="1236"/>
                  <a:pt x="1356" y="1236"/>
                </a:cubicBezTo>
                <a:lnTo>
                  <a:pt x="1333" y="1230"/>
                </a:lnTo>
                <a:cubicBezTo>
                  <a:pt x="1333" y="1225"/>
                  <a:pt x="1339" y="1213"/>
                  <a:pt x="1328" y="1213"/>
                </a:cubicBezTo>
                <a:lnTo>
                  <a:pt x="1328" y="1219"/>
                </a:lnTo>
                <a:cubicBezTo>
                  <a:pt x="1325" y="1216"/>
                  <a:pt x="1322" y="1216"/>
                  <a:pt x="1320" y="1216"/>
                </a:cubicBezTo>
                <a:cubicBezTo>
                  <a:pt x="1318" y="1216"/>
                  <a:pt x="1317" y="1216"/>
                  <a:pt x="1317" y="1213"/>
                </a:cubicBezTo>
                <a:cubicBezTo>
                  <a:pt x="1317" y="1213"/>
                  <a:pt x="1322" y="1208"/>
                  <a:pt x="1322" y="1208"/>
                </a:cubicBezTo>
                <a:cubicBezTo>
                  <a:pt x="1320" y="1206"/>
                  <a:pt x="1318" y="1205"/>
                  <a:pt x="1317" y="1205"/>
                </a:cubicBezTo>
                <a:cubicBezTo>
                  <a:pt x="1313" y="1205"/>
                  <a:pt x="1311" y="1208"/>
                  <a:pt x="1311" y="1208"/>
                </a:cubicBezTo>
                <a:cubicBezTo>
                  <a:pt x="1305" y="1202"/>
                  <a:pt x="1317" y="1202"/>
                  <a:pt x="1317" y="1197"/>
                </a:cubicBezTo>
                <a:cubicBezTo>
                  <a:pt x="1305" y="1197"/>
                  <a:pt x="1311" y="1191"/>
                  <a:pt x="1305" y="1185"/>
                </a:cubicBezTo>
                <a:close/>
                <a:moveTo>
                  <a:pt x="1363" y="1275"/>
                </a:moveTo>
                <a:cubicBezTo>
                  <a:pt x="1361" y="1275"/>
                  <a:pt x="1358" y="1275"/>
                  <a:pt x="1356" y="1275"/>
                </a:cubicBezTo>
                <a:cubicBezTo>
                  <a:pt x="1357" y="1276"/>
                  <a:pt x="1358" y="1276"/>
                  <a:pt x="1359" y="1276"/>
                </a:cubicBezTo>
                <a:cubicBezTo>
                  <a:pt x="1360" y="1276"/>
                  <a:pt x="1362" y="1276"/>
                  <a:pt x="1363" y="12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61"/>
          <p:cNvSpPr/>
          <p:nvPr/>
        </p:nvSpPr>
        <p:spPr>
          <a:xfrm>
            <a:off x="2715751" y="5040394"/>
            <a:ext cx="106400" cy="200068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61"/>
          <p:cNvSpPr/>
          <p:nvPr/>
        </p:nvSpPr>
        <p:spPr>
          <a:xfrm>
            <a:off x="375437" y="4799032"/>
            <a:ext cx="114584" cy="108332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61"/>
          <p:cNvSpPr/>
          <p:nvPr/>
        </p:nvSpPr>
        <p:spPr>
          <a:xfrm>
            <a:off x="3944236" y="4995897"/>
            <a:ext cx="81946" cy="156394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61"/>
          <p:cNvSpPr/>
          <p:nvPr/>
        </p:nvSpPr>
        <p:spPr>
          <a:xfrm>
            <a:off x="4335075" y="1245752"/>
            <a:ext cx="4173475" cy="3553275"/>
          </a:xfrm>
          <a:custGeom>
            <a:avLst/>
            <a:gdLst/>
            <a:ahLst/>
            <a:cxnLst/>
            <a:rect l="l" t="t" r="r" b="b"/>
            <a:pathLst>
              <a:path w="166939" h="142131" extrusionOk="0">
                <a:moveTo>
                  <a:pt x="0" y="17263"/>
                </a:moveTo>
                <a:cubicBezTo>
                  <a:pt x="20805" y="14759"/>
                  <a:pt x="97027" y="-6560"/>
                  <a:pt x="124831" y="2237"/>
                </a:cubicBezTo>
                <a:cubicBezTo>
                  <a:pt x="152636" y="11034"/>
                  <a:pt x="165928" y="49947"/>
                  <a:pt x="166827" y="70046"/>
                </a:cubicBezTo>
                <a:cubicBezTo>
                  <a:pt x="167726" y="90145"/>
                  <a:pt x="149874" y="115510"/>
                  <a:pt x="130225" y="122830"/>
                </a:cubicBezTo>
                <a:cubicBezTo>
                  <a:pt x="110576" y="130150"/>
                  <a:pt x="65177" y="112555"/>
                  <a:pt x="48931" y="113968"/>
                </a:cubicBezTo>
                <a:cubicBezTo>
                  <a:pt x="32685" y="115381"/>
                  <a:pt x="30630" y="126747"/>
                  <a:pt x="32749" y="131306"/>
                </a:cubicBezTo>
                <a:cubicBezTo>
                  <a:pt x="34868" y="135865"/>
                  <a:pt x="55609" y="144726"/>
                  <a:pt x="61645" y="141323"/>
                </a:cubicBezTo>
                <a:cubicBezTo>
                  <a:pt x="67681" y="137920"/>
                  <a:pt x="63764" y="115702"/>
                  <a:pt x="68965" y="110886"/>
                </a:cubicBezTo>
                <a:cubicBezTo>
                  <a:pt x="74166" y="106070"/>
                  <a:pt x="88872" y="112170"/>
                  <a:pt x="92853" y="112427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309" name="Google Shape;1309;p61"/>
          <p:cNvGrpSpPr/>
          <p:nvPr/>
        </p:nvGrpSpPr>
        <p:grpSpPr>
          <a:xfrm>
            <a:off x="654752" y="990127"/>
            <a:ext cx="666152" cy="540558"/>
            <a:chOff x="6397725" y="2218113"/>
            <a:chExt cx="152225" cy="123525"/>
          </a:xfrm>
        </p:grpSpPr>
        <p:sp>
          <p:nvSpPr>
            <p:cNvPr id="1310" name="Google Shape;1310;p6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" name="Google Shape;1313;p61"/>
          <p:cNvGrpSpPr/>
          <p:nvPr/>
        </p:nvGrpSpPr>
        <p:grpSpPr>
          <a:xfrm>
            <a:off x="2091457" y="1801682"/>
            <a:ext cx="466383" cy="460585"/>
            <a:chOff x="7111650" y="2607763"/>
            <a:chExt cx="106575" cy="105250"/>
          </a:xfrm>
        </p:grpSpPr>
        <p:sp>
          <p:nvSpPr>
            <p:cNvPr id="1314" name="Google Shape;1314;p61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1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1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" name="Google Shape;1317;p61"/>
          <p:cNvGrpSpPr/>
          <p:nvPr/>
        </p:nvGrpSpPr>
        <p:grpSpPr>
          <a:xfrm rot="3933599" flipH="1">
            <a:off x="7312494" y="4438688"/>
            <a:ext cx="790083" cy="771545"/>
            <a:chOff x="7068250" y="2399988"/>
            <a:chExt cx="148850" cy="150250"/>
          </a:xfrm>
        </p:grpSpPr>
        <p:sp>
          <p:nvSpPr>
            <p:cNvPr id="1318" name="Google Shape;1318;p6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1"/>
          <p:cNvGrpSpPr/>
          <p:nvPr/>
        </p:nvGrpSpPr>
        <p:grpSpPr>
          <a:xfrm rot="16814001">
            <a:off x="7142957" y="4253830"/>
            <a:ext cx="274748" cy="751501"/>
            <a:chOff x="7253475" y="2446013"/>
            <a:chExt cx="34475" cy="94300"/>
          </a:xfrm>
        </p:grpSpPr>
        <p:sp>
          <p:nvSpPr>
            <p:cNvPr id="1322" name="Google Shape;1322;p61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1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1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1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1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1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1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329;p61"/>
          <p:cNvGrpSpPr/>
          <p:nvPr/>
        </p:nvGrpSpPr>
        <p:grpSpPr>
          <a:xfrm rot="3879100">
            <a:off x="1148794" y="720752"/>
            <a:ext cx="274748" cy="751505"/>
            <a:chOff x="7253475" y="2446013"/>
            <a:chExt cx="34475" cy="94300"/>
          </a:xfrm>
        </p:grpSpPr>
        <p:sp>
          <p:nvSpPr>
            <p:cNvPr id="1330" name="Google Shape;1330;p61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1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1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1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1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1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1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" name="Google Shape;1337;p61"/>
          <p:cNvGrpSpPr/>
          <p:nvPr/>
        </p:nvGrpSpPr>
        <p:grpSpPr>
          <a:xfrm rot="3039413">
            <a:off x="596122" y="1931154"/>
            <a:ext cx="855529" cy="1235103"/>
            <a:chOff x="2368825" y="2854599"/>
            <a:chExt cx="378726" cy="546756"/>
          </a:xfrm>
        </p:grpSpPr>
        <p:sp>
          <p:nvSpPr>
            <p:cNvPr id="1338" name="Google Shape;1338;p61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1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1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1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1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1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1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1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1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1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1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1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1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1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1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" name="Google Shape;1353;p61"/>
          <p:cNvSpPr/>
          <p:nvPr/>
        </p:nvSpPr>
        <p:spPr>
          <a:xfrm rot="-2489909">
            <a:off x="440655" y="3294069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61"/>
          <p:cNvSpPr/>
          <p:nvPr/>
        </p:nvSpPr>
        <p:spPr>
          <a:xfrm rot="-3993775">
            <a:off x="8323857" y="4571901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61"/>
          <p:cNvSpPr/>
          <p:nvPr/>
        </p:nvSpPr>
        <p:spPr>
          <a:xfrm>
            <a:off x="713100" y="3920581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61"/>
          <p:cNvSpPr/>
          <p:nvPr/>
        </p:nvSpPr>
        <p:spPr>
          <a:xfrm>
            <a:off x="1160016" y="3393436"/>
            <a:ext cx="557135" cy="621446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" name="Google Shape;1357;p61"/>
          <p:cNvGrpSpPr/>
          <p:nvPr/>
        </p:nvGrpSpPr>
        <p:grpSpPr>
          <a:xfrm>
            <a:off x="8119084" y="125581"/>
            <a:ext cx="758611" cy="827625"/>
            <a:chOff x="7944025" y="527638"/>
            <a:chExt cx="174775" cy="190675"/>
          </a:xfrm>
        </p:grpSpPr>
        <p:sp>
          <p:nvSpPr>
            <p:cNvPr id="1358" name="Google Shape;1358;p6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صورة 5">
            <a:extLst>
              <a:ext uri="{FF2B5EF4-FFF2-40B4-BE49-F238E27FC236}">
                <a16:creationId xmlns:a16="http://schemas.microsoft.com/office/drawing/2014/main" id="{8A5A508A-B0EA-47D4-605C-872B94E6015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833"/>
          <a:stretch/>
        </p:blipFill>
        <p:spPr>
          <a:xfrm>
            <a:off x="1894410" y="660109"/>
            <a:ext cx="6169687" cy="35507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D15A0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TextBox 7">
            <a:extLst>
              <a:ext uri="{FF2B5EF4-FFF2-40B4-BE49-F238E27FC236}">
                <a16:creationId xmlns:a16="http://schemas.microsoft.com/office/drawing/2014/main" id="{E5BBBA89-28D7-88E7-1E59-94ED4BD9F6B0}"/>
              </a:ext>
            </a:extLst>
          </p:cNvPr>
          <p:cNvSpPr txBox="1"/>
          <p:nvPr/>
        </p:nvSpPr>
        <p:spPr>
          <a:xfrm>
            <a:off x="2501802" y="1797619"/>
            <a:ext cx="4060363" cy="300121"/>
          </a:xfrm>
          <a:prstGeom prst="rect">
            <a:avLst/>
          </a:prstGeom>
          <a:noFill/>
          <a:ln w="38100">
            <a:solidFill>
              <a:schemeClr val="accent1">
                <a:lumMod val="90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E303FED6-5F3F-BD0D-E8FA-E829E17EFE7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63" t="12998" r="28740" b="11558"/>
          <a:stretch/>
        </p:blipFill>
        <p:spPr>
          <a:xfrm>
            <a:off x="706930" y="322730"/>
            <a:ext cx="3649916" cy="429537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sp>
        <p:nvSpPr>
          <p:cNvPr id="1514" name="Google Shape;1514;p67"/>
          <p:cNvSpPr/>
          <p:nvPr/>
        </p:nvSpPr>
        <p:spPr>
          <a:xfrm>
            <a:off x="6262488" y="2230679"/>
            <a:ext cx="576302" cy="612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67"/>
          <p:cNvSpPr txBox="1">
            <a:spLocks noGrp="1"/>
          </p:cNvSpPr>
          <p:nvPr>
            <p:ph type="title"/>
          </p:nvPr>
        </p:nvSpPr>
        <p:spPr>
          <a:xfrm>
            <a:off x="5024953" y="2123289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/>
              <a:t>Open</a:t>
            </a:r>
            <a:endParaRPr sz="11500" dirty="0"/>
          </a:p>
        </p:txBody>
      </p:sp>
      <p:sp>
        <p:nvSpPr>
          <p:cNvPr id="1516" name="Google Shape;1516;p67"/>
          <p:cNvSpPr txBox="1">
            <a:spLocks noGrp="1"/>
          </p:cNvSpPr>
          <p:nvPr>
            <p:ph type="subTitle" idx="1"/>
          </p:nvPr>
        </p:nvSpPr>
        <p:spPr>
          <a:xfrm>
            <a:off x="54484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dirty="0"/>
              <a:t>Your book , p</a:t>
            </a: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</a:rPr>
              <a:t>(4)</a:t>
            </a:r>
            <a:endParaRPr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517" name="Google Shape;1517;p67"/>
          <p:cNvSpPr/>
          <p:nvPr/>
        </p:nvSpPr>
        <p:spPr>
          <a:xfrm>
            <a:off x="-491575" y="571950"/>
            <a:ext cx="808200" cy="873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67"/>
          <p:cNvSpPr/>
          <p:nvPr/>
        </p:nvSpPr>
        <p:spPr>
          <a:xfrm>
            <a:off x="1009663" y="4111055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9" name="Google Shape;1519;p67"/>
          <p:cNvGrpSpPr/>
          <p:nvPr/>
        </p:nvGrpSpPr>
        <p:grpSpPr>
          <a:xfrm>
            <a:off x="2081652" y="4294599"/>
            <a:ext cx="132373" cy="117225"/>
            <a:chOff x="2970627" y="1994749"/>
            <a:chExt cx="132373" cy="117225"/>
          </a:xfrm>
        </p:grpSpPr>
        <p:sp>
          <p:nvSpPr>
            <p:cNvPr id="1520" name="Google Shape;1520;p67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7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7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3" name="Google Shape;1523;p67"/>
          <p:cNvSpPr/>
          <p:nvPr/>
        </p:nvSpPr>
        <p:spPr>
          <a:xfrm>
            <a:off x="6251159" y="4658911"/>
            <a:ext cx="105626" cy="230767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4" name="Google Shape;1524;p67"/>
          <p:cNvSpPr/>
          <p:nvPr/>
        </p:nvSpPr>
        <p:spPr>
          <a:xfrm>
            <a:off x="2060633" y="3952606"/>
            <a:ext cx="174405" cy="158439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5" name="Google Shape;1525;p67"/>
          <p:cNvSpPr/>
          <p:nvPr/>
        </p:nvSpPr>
        <p:spPr>
          <a:xfrm>
            <a:off x="928749" y="4728770"/>
            <a:ext cx="137559" cy="13005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6" name="Google Shape;1526;p67"/>
          <p:cNvSpPr/>
          <p:nvPr/>
        </p:nvSpPr>
        <p:spPr>
          <a:xfrm>
            <a:off x="2784074" y="4730068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7" name="Google Shape;1527;p67"/>
          <p:cNvSpPr/>
          <p:nvPr/>
        </p:nvSpPr>
        <p:spPr>
          <a:xfrm>
            <a:off x="6093900" y="341546"/>
            <a:ext cx="112918" cy="106914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8" name="Google Shape;1528;p67"/>
          <p:cNvGrpSpPr/>
          <p:nvPr/>
        </p:nvGrpSpPr>
        <p:grpSpPr>
          <a:xfrm>
            <a:off x="8136365" y="706434"/>
            <a:ext cx="601976" cy="499350"/>
            <a:chOff x="3762742" y="614508"/>
            <a:chExt cx="456873" cy="378984"/>
          </a:xfrm>
        </p:grpSpPr>
        <p:sp>
          <p:nvSpPr>
            <p:cNvPr id="1529" name="Google Shape;1529;p67"/>
            <p:cNvSpPr/>
            <p:nvPr/>
          </p:nvSpPr>
          <p:spPr>
            <a:xfrm>
              <a:off x="4096549" y="614508"/>
              <a:ext cx="123066" cy="134472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7"/>
            <p:cNvSpPr/>
            <p:nvPr/>
          </p:nvSpPr>
          <p:spPr>
            <a:xfrm>
              <a:off x="3950536" y="730657"/>
              <a:ext cx="139028" cy="161323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7"/>
            <p:cNvSpPr/>
            <p:nvPr/>
          </p:nvSpPr>
          <p:spPr>
            <a:xfrm>
              <a:off x="3762742" y="782295"/>
              <a:ext cx="166393" cy="211198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67"/>
          <p:cNvSpPr/>
          <p:nvPr/>
        </p:nvSpPr>
        <p:spPr>
          <a:xfrm>
            <a:off x="8136379" y="350651"/>
            <a:ext cx="85972" cy="88691"/>
          </a:xfrm>
          <a:custGeom>
            <a:avLst/>
            <a:gdLst/>
            <a:ahLst/>
            <a:cxnLst/>
            <a:rect l="l" t="t" r="r" b="b"/>
            <a:pathLst>
              <a:path w="887" h="915" extrusionOk="0">
                <a:moveTo>
                  <a:pt x="267" y="170"/>
                </a:moveTo>
                <a:cubicBezTo>
                  <a:pt x="282" y="170"/>
                  <a:pt x="297" y="180"/>
                  <a:pt x="312" y="195"/>
                </a:cubicBezTo>
                <a:cubicBezTo>
                  <a:pt x="327" y="215"/>
                  <a:pt x="333" y="250"/>
                  <a:pt x="333" y="296"/>
                </a:cubicBezTo>
                <a:cubicBezTo>
                  <a:pt x="338" y="396"/>
                  <a:pt x="302" y="502"/>
                  <a:pt x="237" y="578"/>
                </a:cubicBezTo>
                <a:cubicBezTo>
                  <a:pt x="186" y="477"/>
                  <a:pt x="176" y="351"/>
                  <a:pt x="217" y="240"/>
                </a:cubicBezTo>
                <a:cubicBezTo>
                  <a:pt x="227" y="200"/>
                  <a:pt x="247" y="175"/>
                  <a:pt x="267" y="170"/>
                </a:cubicBezTo>
                <a:close/>
                <a:moveTo>
                  <a:pt x="264" y="0"/>
                </a:moveTo>
                <a:cubicBezTo>
                  <a:pt x="251" y="0"/>
                  <a:pt x="239" y="1"/>
                  <a:pt x="227" y="3"/>
                </a:cubicBezTo>
                <a:cubicBezTo>
                  <a:pt x="151" y="24"/>
                  <a:pt x="91" y="89"/>
                  <a:pt x="56" y="185"/>
                </a:cubicBezTo>
                <a:cubicBezTo>
                  <a:pt x="0" y="351"/>
                  <a:pt x="20" y="542"/>
                  <a:pt x="106" y="693"/>
                </a:cubicBezTo>
                <a:cubicBezTo>
                  <a:pt x="171" y="809"/>
                  <a:pt x="267" y="885"/>
                  <a:pt x="378" y="905"/>
                </a:cubicBezTo>
                <a:cubicBezTo>
                  <a:pt x="398" y="910"/>
                  <a:pt x="418" y="915"/>
                  <a:pt x="443" y="915"/>
                </a:cubicBezTo>
                <a:cubicBezTo>
                  <a:pt x="604" y="915"/>
                  <a:pt x="745" y="794"/>
                  <a:pt x="811" y="658"/>
                </a:cubicBezTo>
                <a:cubicBezTo>
                  <a:pt x="886" y="507"/>
                  <a:pt x="886" y="336"/>
                  <a:pt x="886" y="200"/>
                </a:cubicBezTo>
                <a:cubicBezTo>
                  <a:pt x="886" y="155"/>
                  <a:pt x="851" y="114"/>
                  <a:pt x="806" y="114"/>
                </a:cubicBezTo>
                <a:cubicBezTo>
                  <a:pt x="756" y="114"/>
                  <a:pt x="720" y="155"/>
                  <a:pt x="720" y="200"/>
                </a:cubicBezTo>
                <a:cubicBezTo>
                  <a:pt x="720" y="326"/>
                  <a:pt x="720" y="467"/>
                  <a:pt x="660" y="583"/>
                </a:cubicBezTo>
                <a:cubicBezTo>
                  <a:pt x="619" y="669"/>
                  <a:pt x="533" y="747"/>
                  <a:pt x="440" y="747"/>
                </a:cubicBezTo>
                <a:cubicBezTo>
                  <a:pt x="429" y="747"/>
                  <a:pt x="419" y="746"/>
                  <a:pt x="408" y="744"/>
                </a:cubicBezTo>
                <a:cubicBezTo>
                  <a:pt x="383" y="739"/>
                  <a:pt x="363" y="729"/>
                  <a:pt x="338" y="708"/>
                </a:cubicBezTo>
                <a:cubicBezTo>
                  <a:pt x="348" y="703"/>
                  <a:pt x="358" y="698"/>
                  <a:pt x="363" y="688"/>
                </a:cubicBezTo>
                <a:cubicBezTo>
                  <a:pt x="453" y="578"/>
                  <a:pt x="504" y="432"/>
                  <a:pt x="504" y="291"/>
                </a:cubicBezTo>
                <a:cubicBezTo>
                  <a:pt x="504" y="210"/>
                  <a:pt x="484" y="149"/>
                  <a:pt x="448" y="99"/>
                </a:cubicBezTo>
                <a:cubicBezTo>
                  <a:pt x="401" y="35"/>
                  <a:pt x="333" y="0"/>
                  <a:pt x="2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3" name="Google Shape;1533;p67"/>
          <p:cNvSpPr/>
          <p:nvPr/>
        </p:nvSpPr>
        <p:spPr>
          <a:xfrm>
            <a:off x="5001900" y="245200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4" name="Google Shape;1534;p67"/>
          <p:cNvSpPr/>
          <p:nvPr/>
        </p:nvSpPr>
        <p:spPr>
          <a:xfrm>
            <a:off x="7053525" y="40158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5" name="Google Shape;1535;p67"/>
          <p:cNvSpPr/>
          <p:nvPr/>
        </p:nvSpPr>
        <p:spPr>
          <a:xfrm>
            <a:off x="4720415" y="545179"/>
            <a:ext cx="121632" cy="140843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67"/>
          <p:cNvSpPr/>
          <p:nvPr/>
        </p:nvSpPr>
        <p:spPr>
          <a:xfrm>
            <a:off x="4436809" y="429519"/>
            <a:ext cx="80107" cy="201561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7" name="Google Shape;1537;p67"/>
          <p:cNvGrpSpPr/>
          <p:nvPr/>
        </p:nvGrpSpPr>
        <p:grpSpPr>
          <a:xfrm>
            <a:off x="145816" y="2523635"/>
            <a:ext cx="331752" cy="243185"/>
            <a:chOff x="2592341" y="2880010"/>
            <a:chExt cx="331752" cy="243185"/>
          </a:xfrm>
        </p:grpSpPr>
        <p:sp>
          <p:nvSpPr>
            <p:cNvPr id="1538" name="Google Shape;1538;p67"/>
            <p:cNvSpPr/>
            <p:nvPr/>
          </p:nvSpPr>
          <p:spPr>
            <a:xfrm>
              <a:off x="2592341" y="2880010"/>
              <a:ext cx="331752" cy="243185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7"/>
            <p:cNvSpPr/>
            <p:nvPr/>
          </p:nvSpPr>
          <p:spPr>
            <a:xfrm>
              <a:off x="2761969" y="2989866"/>
              <a:ext cx="84200" cy="109720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" name="Google Shape;1540;p67"/>
          <p:cNvGrpSpPr/>
          <p:nvPr/>
        </p:nvGrpSpPr>
        <p:grpSpPr>
          <a:xfrm>
            <a:off x="524102" y="1638374"/>
            <a:ext cx="132373" cy="117225"/>
            <a:chOff x="2970627" y="1994749"/>
            <a:chExt cx="132373" cy="117225"/>
          </a:xfrm>
        </p:grpSpPr>
        <p:sp>
          <p:nvSpPr>
            <p:cNvPr id="1541" name="Google Shape;1541;p67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7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7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67"/>
          <p:cNvSpPr/>
          <p:nvPr/>
        </p:nvSpPr>
        <p:spPr>
          <a:xfrm>
            <a:off x="145824" y="313155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5" name="Google Shape;1545;p67"/>
          <p:cNvSpPr/>
          <p:nvPr/>
        </p:nvSpPr>
        <p:spPr>
          <a:xfrm>
            <a:off x="316626" y="2040068"/>
            <a:ext cx="95260" cy="14278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6" name="Google Shape;1546;p67"/>
          <p:cNvSpPr/>
          <p:nvPr/>
        </p:nvSpPr>
        <p:spPr>
          <a:xfrm>
            <a:off x="1805150" y="4430725"/>
            <a:ext cx="4966150" cy="375775"/>
          </a:xfrm>
          <a:custGeom>
            <a:avLst/>
            <a:gdLst/>
            <a:ahLst/>
            <a:cxnLst/>
            <a:rect l="l" t="t" r="r" b="b"/>
            <a:pathLst>
              <a:path w="198646" h="15031" extrusionOk="0">
                <a:moveTo>
                  <a:pt x="0" y="13955"/>
                </a:moveTo>
                <a:cubicBezTo>
                  <a:pt x="7118" y="11941"/>
                  <a:pt x="24047" y="1693"/>
                  <a:pt x="42707" y="1871"/>
                </a:cubicBezTo>
                <a:cubicBezTo>
                  <a:pt x="61367" y="2050"/>
                  <a:pt x="85968" y="15338"/>
                  <a:pt x="111958" y="15026"/>
                </a:cubicBezTo>
                <a:cubicBezTo>
                  <a:pt x="137948" y="14714"/>
                  <a:pt x="184198" y="2504"/>
                  <a:pt x="198646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547" name="Google Shape;1547;p67"/>
          <p:cNvSpPr/>
          <p:nvPr/>
        </p:nvSpPr>
        <p:spPr>
          <a:xfrm>
            <a:off x="211900" y="260075"/>
            <a:ext cx="782600" cy="2859625"/>
          </a:xfrm>
          <a:custGeom>
            <a:avLst/>
            <a:gdLst/>
            <a:ahLst/>
            <a:cxnLst/>
            <a:rect l="l" t="t" r="r" b="b"/>
            <a:pathLst>
              <a:path w="31304" h="114385" extrusionOk="0">
                <a:moveTo>
                  <a:pt x="28511" y="0"/>
                </a:moveTo>
                <a:cubicBezTo>
                  <a:pt x="27098" y="9696"/>
                  <a:pt x="19586" y="41674"/>
                  <a:pt x="20035" y="58177"/>
                </a:cubicBezTo>
                <a:cubicBezTo>
                  <a:pt x="20485" y="74680"/>
                  <a:pt x="31979" y="89706"/>
                  <a:pt x="31208" y="99017"/>
                </a:cubicBezTo>
                <a:cubicBezTo>
                  <a:pt x="30437" y="108328"/>
                  <a:pt x="20612" y="112309"/>
                  <a:pt x="15411" y="114043"/>
                </a:cubicBezTo>
                <a:cubicBezTo>
                  <a:pt x="10210" y="115777"/>
                  <a:pt x="2569" y="110190"/>
                  <a:pt x="0" y="10941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548" name="Google Shape;1548;p67"/>
          <p:cNvSpPr/>
          <p:nvPr/>
        </p:nvSpPr>
        <p:spPr>
          <a:xfrm>
            <a:off x="5191650" y="68275"/>
            <a:ext cx="3448275" cy="675575"/>
          </a:xfrm>
          <a:custGeom>
            <a:avLst/>
            <a:gdLst/>
            <a:ahLst/>
            <a:cxnLst/>
            <a:rect l="l" t="t" r="r" b="b"/>
            <a:pathLst>
              <a:path w="137931" h="27023" extrusionOk="0">
                <a:moveTo>
                  <a:pt x="0" y="19264"/>
                </a:moveTo>
                <a:cubicBezTo>
                  <a:pt x="15476" y="20484"/>
                  <a:pt x="74616" y="29025"/>
                  <a:pt x="92853" y="26585"/>
                </a:cubicBezTo>
                <a:cubicBezTo>
                  <a:pt x="111090" y="24145"/>
                  <a:pt x="101907" y="9055"/>
                  <a:pt x="109420" y="4624"/>
                </a:cubicBezTo>
                <a:cubicBezTo>
                  <a:pt x="116933" y="193"/>
                  <a:pt x="133179" y="771"/>
                  <a:pt x="137931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549" name="Google Shape;1549;p67"/>
          <p:cNvGrpSpPr/>
          <p:nvPr/>
        </p:nvGrpSpPr>
        <p:grpSpPr>
          <a:xfrm>
            <a:off x="1874287" y="143251"/>
            <a:ext cx="651382" cy="657509"/>
            <a:chOff x="7068250" y="2399988"/>
            <a:chExt cx="148850" cy="150250"/>
          </a:xfrm>
        </p:grpSpPr>
        <p:sp>
          <p:nvSpPr>
            <p:cNvPr id="1550" name="Google Shape;1550;p6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" name="Google Shape;1553;p67"/>
          <p:cNvGrpSpPr/>
          <p:nvPr/>
        </p:nvGrpSpPr>
        <p:grpSpPr>
          <a:xfrm>
            <a:off x="68013" y="4034023"/>
            <a:ext cx="775272" cy="454838"/>
            <a:chOff x="6180150" y="2970963"/>
            <a:chExt cx="152775" cy="89625"/>
          </a:xfrm>
        </p:grpSpPr>
        <p:sp>
          <p:nvSpPr>
            <p:cNvPr id="1554" name="Google Shape;1554;p67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7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7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67"/>
          <p:cNvGrpSpPr/>
          <p:nvPr/>
        </p:nvGrpSpPr>
        <p:grpSpPr>
          <a:xfrm>
            <a:off x="-21373" y="1041002"/>
            <a:ext cx="666152" cy="540558"/>
            <a:chOff x="6397725" y="2218113"/>
            <a:chExt cx="152225" cy="123525"/>
          </a:xfrm>
        </p:grpSpPr>
        <p:sp>
          <p:nvSpPr>
            <p:cNvPr id="1558" name="Google Shape;1558;p6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" name="Google Shape;1561;p67"/>
          <p:cNvGrpSpPr/>
          <p:nvPr/>
        </p:nvGrpSpPr>
        <p:grpSpPr>
          <a:xfrm>
            <a:off x="4119123" y="3851592"/>
            <a:ext cx="601978" cy="594494"/>
            <a:chOff x="7111650" y="2607763"/>
            <a:chExt cx="106575" cy="105250"/>
          </a:xfrm>
        </p:grpSpPr>
        <p:sp>
          <p:nvSpPr>
            <p:cNvPr id="1562" name="Google Shape;1562;p67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7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7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" name="Google Shape;1565;p67"/>
          <p:cNvGrpSpPr/>
          <p:nvPr/>
        </p:nvGrpSpPr>
        <p:grpSpPr>
          <a:xfrm rot="3933599" flipH="1">
            <a:off x="4887498" y="925508"/>
            <a:ext cx="790083" cy="771545"/>
            <a:chOff x="7068250" y="2399988"/>
            <a:chExt cx="148850" cy="150250"/>
          </a:xfrm>
        </p:grpSpPr>
        <p:sp>
          <p:nvSpPr>
            <p:cNvPr id="1566" name="Google Shape;1566;p6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67"/>
          <p:cNvGrpSpPr/>
          <p:nvPr/>
        </p:nvGrpSpPr>
        <p:grpSpPr>
          <a:xfrm>
            <a:off x="763814" y="4897979"/>
            <a:ext cx="663405" cy="245521"/>
            <a:chOff x="2213898" y="2815488"/>
            <a:chExt cx="330068" cy="122138"/>
          </a:xfrm>
        </p:grpSpPr>
        <p:sp>
          <p:nvSpPr>
            <p:cNvPr id="1570" name="Google Shape;1570;p67"/>
            <p:cNvSpPr/>
            <p:nvPr/>
          </p:nvSpPr>
          <p:spPr>
            <a:xfrm>
              <a:off x="2213898" y="2898450"/>
              <a:ext cx="30683" cy="39176"/>
            </a:xfrm>
            <a:custGeom>
              <a:avLst/>
              <a:gdLst/>
              <a:ahLst/>
              <a:cxnLst/>
              <a:rect l="l" t="t" r="r" b="b"/>
              <a:pathLst>
                <a:path w="466" h="595" extrusionOk="0">
                  <a:moveTo>
                    <a:pt x="303" y="1"/>
                  </a:moveTo>
                  <a:lnTo>
                    <a:pt x="45" y="85"/>
                  </a:lnTo>
                  <a:cubicBezTo>
                    <a:pt x="0" y="253"/>
                    <a:pt x="51" y="454"/>
                    <a:pt x="208" y="594"/>
                  </a:cubicBezTo>
                  <a:lnTo>
                    <a:pt x="465" y="510"/>
                  </a:lnTo>
                  <a:cubicBezTo>
                    <a:pt x="353" y="370"/>
                    <a:pt x="308" y="202"/>
                    <a:pt x="303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1" name="Google Shape;1571;p67"/>
            <p:cNvGrpSpPr/>
            <p:nvPr/>
          </p:nvGrpSpPr>
          <p:grpSpPr>
            <a:xfrm>
              <a:off x="2217190" y="2815488"/>
              <a:ext cx="326776" cy="121348"/>
              <a:chOff x="6885100" y="2216013"/>
              <a:chExt cx="124075" cy="46075"/>
            </a:xfrm>
          </p:grpSpPr>
          <p:sp>
            <p:nvSpPr>
              <p:cNvPr id="1572" name="Google Shape;1572;p67"/>
              <p:cNvSpPr/>
              <p:nvPr/>
            </p:nvSpPr>
            <p:spPr>
              <a:xfrm>
                <a:off x="6887775" y="2216138"/>
                <a:ext cx="10460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94" extrusionOk="0">
                    <a:moveTo>
                      <a:pt x="4005" y="1"/>
                    </a:moveTo>
                    <a:lnTo>
                      <a:pt x="45" y="1289"/>
                    </a:lnTo>
                    <a:cubicBezTo>
                      <a:pt x="0" y="1491"/>
                      <a:pt x="73" y="1653"/>
                      <a:pt x="224" y="1793"/>
                    </a:cubicBezTo>
                    <a:lnTo>
                      <a:pt x="4173" y="505"/>
                    </a:lnTo>
                    <a:lnTo>
                      <a:pt x="4184" y="219"/>
                    </a:lnTo>
                    <a:lnTo>
                      <a:pt x="4005" y="1"/>
                    </a:lnTo>
                    <a:close/>
                  </a:path>
                </a:pathLst>
              </a:custGeom>
              <a:solidFill>
                <a:srgbClr val="FFBD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67"/>
              <p:cNvSpPr/>
              <p:nvPr/>
            </p:nvSpPr>
            <p:spPr>
              <a:xfrm>
                <a:off x="6986750" y="2216138"/>
                <a:ext cx="224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506" extrusionOk="0">
                    <a:moveTo>
                      <a:pt x="46" y="1"/>
                    </a:moveTo>
                    <a:cubicBezTo>
                      <a:pt x="1" y="203"/>
                      <a:pt x="57" y="371"/>
                      <a:pt x="214" y="505"/>
                    </a:cubicBezTo>
                    <a:lnTo>
                      <a:pt x="897" y="1"/>
                    </a:lnTo>
                    <a:close/>
                  </a:path>
                </a:pathLst>
              </a:custGeom>
              <a:solidFill>
                <a:srgbClr val="D19A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67"/>
              <p:cNvSpPr/>
              <p:nvPr/>
            </p:nvSpPr>
            <p:spPr>
              <a:xfrm>
                <a:off x="6997400" y="2216138"/>
                <a:ext cx="117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65" extrusionOk="0">
                    <a:moveTo>
                      <a:pt x="34" y="1"/>
                    </a:moveTo>
                    <a:cubicBezTo>
                      <a:pt x="0" y="107"/>
                      <a:pt x="28" y="197"/>
                      <a:pt x="118" y="264"/>
                    </a:cubicBezTo>
                    <a:lnTo>
                      <a:pt x="4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67"/>
              <p:cNvSpPr/>
              <p:nvPr/>
            </p:nvSpPr>
            <p:spPr>
              <a:xfrm>
                <a:off x="6892675" y="2219663"/>
                <a:ext cx="948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1233" extrusionOk="0">
                    <a:moveTo>
                      <a:pt x="3792" y="0"/>
                    </a:moveTo>
                    <a:lnTo>
                      <a:pt x="3792" y="0"/>
                    </a:lnTo>
                    <a:cubicBezTo>
                      <a:pt x="3473" y="95"/>
                      <a:pt x="3159" y="190"/>
                      <a:pt x="2840" y="291"/>
                    </a:cubicBezTo>
                    <a:lnTo>
                      <a:pt x="1888" y="594"/>
                    </a:lnTo>
                    <a:lnTo>
                      <a:pt x="941" y="907"/>
                    </a:lnTo>
                    <a:cubicBezTo>
                      <a:pt x="627" y="1014"/>
                      <a:pt x="314" y="1126"/>
                      <a:pt x="0" y="1232"/>
                    </a:cubicBezTo>
                    <a:cubicBezTo>
                      <a:pt x="319" y="1143"/>
                      <a:pt x="639" y="1042"/>
                      <a:pt x="952" y="941"/>
                    </a:cubicBezTo>
                    <a:lnTo>
                      <a:pt x="1904" y="638"/>
                    </a:lnTo>
                    <a:lnTo>
                      <a:pt x="2851" y="325"/>
                    </a:lnTo>
                    <a:cubicBezTo>
                      <a:pt x="3164" y="218"/>
                      <a:pt x="3478" y="112"/>
                      <a:pt x="37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7"/>
              <p:cNvSpPr/>
              <p:nvPr/>
            </p:nvSpPr>
            <p:spPr>
              <a:xfrm>
                <a:off x="6895475" y="2226238"/>
                <a:ext cx="94250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199" extrusionOk="0">
                    <a:moveTo>
                      <a:pt x="3769" y="0"/>
                    </a:moveTo>
                    <a:cubicBezTo>
                      <a:pt x="3450" y="90"/>
                      <a:pt x="3136" y="185"/>
                      <a:pt x="2823" y="280"/>
                    </a:cubicBezTo>
                    <a:lnTo>
                      <a:pt x="1876" y="577"/>
                    </a:lnTo>
                    <a:lnTo>
                      <a:pt x="935" y="880"/>
                    </a:lnTo>
                    <a:cubicBezTo>
                      <a:pt x="622" y="986"/>
                      <a:pt x="314" y="1092"/>
                      <a:pt x="0" y="1199"/>
                    </a:cubicBezTo>
                    <a:cubicBezTo>
                      <a:pt x="314" y="1109"/>
                      <a:pt x="633" y="1014"/>
                      <a:pt x="947" y="919"/>
                    </a:cubicBezTo>
                    <a:lnTo>
                      <a:pt x="1893" y="622"/>
                    </a:lnTo>
                    <a:lnTo>
                      <a:pt x="2828" y="314"/>
                    </a:lnTo>
                    <a:cubicBezTo>
                      <a:pt x="3142" y="213"/>
                      <a:pt x="3456" y="107"/>
                      <a:pt x="37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7"/>
              <p:cNvSpPr/>
              <p:nvPr/>
            </p:nvSpPr>
            <p:spPr>
              <a:xfrm>
                <a:off x="6885100" y="2216013"/>
                <a:ext cx="124075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4963" h="1843" extrusionOk="0">
                    <a:moveTo>
                      <a:pt x="4963" y="0"/>
                    </a:moveTo>
                    <a:lnTo>
                      <a:pt x="1" y="1619"/>
                    </a:lnTo>
                    <a:cubicBezTo>
                      <a:pt x="29" y="1703"/>
                      <a:pt x="79" y="1776"/>
                      <a:pt x="158" y="1843"/>
                    </a:cubicBezTo>
                    <a:lnTo>
                      <a:pt x="4280" y="504"/>
                    </a:lnTo>
                    <a:lnTo>
                      <a:pt x="4963" y="0"/>
                    </a:lnTo>
                    <a:close/>
                  </a:path>
                </a:pathLst>
              </a:custGeom>
              <a:solidFill>
                <a:srgbClr val="E2B9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78" name="Google Shape;1578;p67"/>
          <p:cNvGrpSpPr/>
          <p:nvPr/>
        </p:nvGrpSpPr>
        <p:grpSpPr>
          <a:xfrm>
            <a:off x="411156" y="401582"/>
            <a:ext cx="238457" cy="652207"/>
            <a:chOff x="7253475" y="2446013"/>
            <a:chExt cx="34475" cy="94300"/>
          </a:xfrm>
        </p:grpSpPr>
        <p:sp>
          <p:nvSpPr>
            <p:cNvPr id="1579" name="Google Shape;1579;p6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5" name="Google Shape;1605;p67"/>
          <p:cNvSpPr/>
          <p:nvPr/>
        </p:nvSpPr>
        <p:spPr>
          <a:xfrm>
            <a:off x="2920457" y="24740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6" name="Google Shape;1606;p67"/>
          <p:cNvSpPr/>
          <p:nvPr/>
        </p:nvSpPr>
        <p:spPr>
          <a:xfrm rot="-3993775">
            <a:off x="8574369" y="412658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7" name="Google Shape;1607;p67"/>
          <p:cNvSpPr/>
          <p:nvPr/>
        </p:nvSpPr>
        <p:spPr>
          <a:xfrm rot="18512346">
            <a:off x="1248325" y="449559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8" name="Google Shape;1608;p67"/>
          <p:cNvGrpSpPr/>
          <p:nvPr/>
        </p:nvGrpSpPr>
        <p:grpSpPr>
          <a:xfrm>
            <a:off x="4544378" y="2018424"/>
            <a:ext cx="823610" cy="343442"/>
            <a:chOff x="8883100" y="1046613"/>
            <a:chExt cx="189750" cy="79125"/>
          </a:xfrm>
        </p:grpSpPr>
        <p:sp>
          <p:nvSpPr>
            <p:cNvPr id="1609" name="Google Shape;1609;p67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7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7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7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7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7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7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616;p67"/>
          <p:cNvGrpSpPr/>
          <p:nvPr/>
        </p:nvGrpSpPr>
        <p:grpSpPr>
          <a:xfrm>
            <a:off x="7673486" y="4666385"/>
            <a:ext cx="548856" cy="148988"/>
            <a:chOff x="8467125" y="1184663"/>
            <a:chExt cx="126450" cy="34325"/>
          </a:xfrm>
        </p:grpSpPr>
        <p:sp>
          <p:nvSpPr>
            <p:cNvPr id="1617" name="Google Shape;1617;p67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7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7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" name="Google Shape;1587;p67"/>
          <p:cNvGrpSpPr/>
          <p:nvPr/>
        </p:nvGrpSpPr>
        <p:grpSpPr>
          <a:xfrm rot="-2313897">
            <a:off x="1544329" y="3987690"/>
            <a:ext cx="1566222" cy="1248973"/>
            <a:chOff x="803875" y="1084147"/>
            <a:chExt cx="1566226" cy="1065284"/>
          </a:xfrm>
        </p:grpSpPr>
        <p:sp>
          <p:nvSpPr>
            <p:cNvPr id="1588" name="Google Shape;1588;p67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7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7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7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7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7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7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7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7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7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7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7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7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7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7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7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7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2" name="Google Shape;3622;p106"/>
          <p:cNvSpPr/>
          <p:nvPr/>
        </p:nvSpPr>
        <p:spPr>
          <a:xfrm rot="-5679175">
            <a:off x="4828843" y="21918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106"/>
          <p:cNvSpPr/>
          <p:nvPr/>
        </p:nvSpPr>
        <p:spPr>
          <a:xfrm>
            <a:off x="5297925" y="185375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106"/>
          <p:cNvSpPr/>
          <p:nvPr/>
        </p:nvSpPr>
        <p:spPr>
          <a:xfrm>
            <a:off x="7545525" y="29083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106"/>
          <p:cNvSpPr/>
          <p:nvPr/>
        </p:nvSpPr>
        <p:spPr>
          <a:xfrm>
            <a:off x="5258250" y="4481"/>
            <a:ext cx="3448275" cy="246125"/>
          </a:xfrm>
          <a:custGeom>
            <a:avLst/>
            <a:gdLst/>
            <a:ahLst/>
            <a:cxnLst/>
            <a:rect l="l" t="t" r="r" b="b"/>
            <a:pathLst>
              <a:path w="137931" h="9845" extrusionOk="0">
                <a:moveTo>
                  <a:pt x="0" y="3482"/>
                </a:moveTo>
                <a:cubicBezTo>
                  <a:pt x="11520" y="2921"/>
                  <a:pt x="50884" y="-689"/>
                  <a:pt x="69121" y="117"/>
                </a:cubicBezTo>
                <a:cubicBezTo>
                  <a:pt x="87358" y="923"/>
                  <a:pt x="97952" y="6696"/>
                  <a:pt x="109420" y="8317"/>
                </a:cubicBezTo>
                <a:cubicBezTo>
                  <a:pt x="120888" y="9938"/>
                  <a:pt x="133179" y="9590"/>
                  <a:pt x="137931" y="984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4" name="فقاعة الكلام: مستطيلة مستديرة الزوايا 13">
            <a:extLst>
              <a:ext uri="{FF2B5EF4-FFF2-40B4-BE49-F238E27FC236}">
                <a16:creationId xmlns:a16="http://schemas.microsoft.com/office/drawing/2014/main" id="{C2CD5D8A-9D7D-A2D3-078F-9FE0DC216E9E}"/>
              </a:ext>
            </a:extLst>
          </p:cNvPr>
          <p:cNvSpPr/>
          <p:nvPr/>
        </p:nvSpPr>
        <p:spPr>
          <a:xfrm>
            <a:off x="5063454" y="660827"/>
            <a:ext cx="3519612" cy="568619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sz="1600" b="1" dirty="0">
                <a:solidFill>
                  <a:schemeClr val="bg1"/>
                </a:solidFill>
              </a:rPr>
              <a:t>What do you see in the picture?</a:t>
            </a:r>
          </a:p>
        </p:txBody>
      </p:sp>
      <p:sp>
        <p:nvSpPr>
          <p:cNvPr id="15" name="فقاعة الكلام: مستطيلة مستديرة الزوايا 14">
            <a:extLst>
              <a:ext uri="{FF2B5EF4-FFF2-40B4-BE49-F238E27FC236}">
                <a16:creationId xmlns:a16="http://schemas.microsoft.com/office/drawing/2014/main" id="{0AC117C5-0120-EB8D-F9AA-040B6D85B2F9}"/>
              </a:ext>
            </a:extLst>
          </p:cNvPr>
          <p:cNvSpPr/>
          <p:nvPr/>
        </p:nvSpPr>
        <p:spPr>
          <a:xfrm>
            <a:off x="5100592" y="1449334"/>
            <a:ext cx="3428685" cy="571568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How many people are there?</a:t>
            </a:r>
          </a:p>
        </p:txBody>
      </p:sp>
      <p:sp>
        <p:nvSpPr>
          <p:cNvPr id="17" name="فقاعة الكلام: مستطيلة مستديرة الزوايا 16">
            <a:extLst>
              <a:ext uri="{FF2B5EF4-FFF2-40B4-BE49-F238E27FC236}">
                <a16:creationId xmlns:a16="http://schemas.microsoft.com/office/drawing/2014/main" id="{3D2E1424-4D82-09C3-A1D4-1754E0258C89}"/>
              </a:ext>
            </a:extLst>
          </p:cNvPr>
          <p:cNvSpPr/>
          <p:nvPr/>
        </p:nvSpPr>
        <p:spPr>
          <a:xfrm>
            <a:off x="5153099" y="2239506"/>
            <a:ext cx="3345441" cy="557481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Who are they ?</a:t>
            </a:r>
          </a:p>
        </p:txBody>
      </p:sp>
      <p:sp>
        <p:nvSpPr>
          <p:cNvPr id="18" name="فقاعة الكلام: مستطيلة مستديرة الزوايا 17">
            <a:extLst>
              <a:ext uri="{FF2B5EF4-FFF2-40B4-BE49-F238E27FC236}">
                <a16:creationId xmlns:a16="http://schemas.microsoft.com/office/drawing/2014/main" id="{1A5D1302-6C61-20F3-8420-A181DA6F753B}"/>
              </a:ext>
            </a:extLst>
          </p:cNvPr>
          <p:cNvSpPr/>
          <p:nvPr/>
        </p:nvSpPr>
        <p:spPr>
          <a:xfrm>
            <a:off x="5168469" y="3807050"/>
            <a:ext cx="3345439" cy="595902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are they talking about ?</a:t>
            </a:r>
          </a:p>
        </p:txBody>
      </p:sp>
      <p:sp>
        <p:nvSpPr>
          <p:cNvPr id="22" name="فقاعة الكلام: مستطيلة مستديرة الزوايا 21">
            <a:extLst>
              <a:ext uri="{FF2B5EF4-FFF2-40B4-BE49-F238E27FC236}">
                <a16:creationId xmlns:a16="http://schemas.microsoft.com/office/drawing/2014/main" id="{817693BE-B15A-5074-9BD0-EBBE071EA7E6}"/>
              </a:ext>
            </a:extLst>
          </p:cNvPr>
          <p:cNvSpPr/>
          <p:nvPr/>
        </p:nvSpPr>
        <p:spPr>
          <a:xfrm>
            <a:off x="5098031" y="3037365"/>
            <a:ext cx="3377458" cy="557481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Where are they?</a:t>
            </a:r>
          </a:p>
        </p:txBody>
      </p:sp>
      <p:pic>
        <p:nvPicPr>
          <p:cNvPr id="23" name="صورة 22">
            <a:extLst>
              <a:ext uri="{FF2B5EF4-FFF2-40B4-BE49-F238E27FC236}">
                <a16:creationId xmlns:a16="http://schemas.microsoft.com/office/drawing/2014/main" id="{D33512EE-1A4C-A134-213C-5E8CD274D9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63" t="12998" r="28740" b="11558"/>
          <a:stretch/>
        </p:blipFill>
        <p:spPr>
          <a:xfrm>
            <a:off x="199785" y="176734"/>
            <a:ext cx="4256953" cy="4879360"/>
          </a:xfrm>
          <a:prstGeom prst="rect">
            <a:avLst/>
          </a:prstGeom>
          <a:ln w="190500" cap="sq">
            <a:solidFill>
              <a:schemeClr val="accent2">
                <a:lumMod val="50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7" grpId="0" animBg="1"/>
      <p:bldP spid="18" grpId="0" animBg="1"/>
      <p:bldP spid="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50"/>
          <p:cNvSpPr/>
          <p:nvPr/>
        </p:nvSpPr>
        <p:spPr>
          <a:xfrm>
            <a:off x="5542450" y="4707563"/>
            <a:ext cx="182558" cy="161650"/>
          </a:xfrm>
          <a:custGeom>
            <a:avLst/>
            <a:gdLst/>
            <a:ahLst/>
            <a:cxnLst/>
            <a:rect l="l" t="t" r="r" b="b"/>
            <a:pathLst>
              <a:path w="1170" h="1036" extrusionOk="0">
                <a:moveTo>
                  <a:pt x="345" y="0"/>
                </a:moveTo>
                <a:cubicBezTo>
                  <a:pt x="324" y="0"/>
                  <a:pt x="303" y="3"/>
                  <a:pt x="283" y="8"/>
                </a:cubicBezTo>
                <a:cubicBezTo>
                  <a:pt x="147" y="43"/>
                  <a:pt x="36" y="169"/>
                  <a:pt x="6" y="325"/>
                </a:cubicBezTo>
                <a:cubicBezTo>
                  <a:pt x="1" y="345"/>
                  <a:pt x="16" y="370"/>
                  <a:pt x="36" y="376"/>
                </a:cubicBezTo>
                <a:cubicBezTo>
                  <a:pt x="39" y="376"/>
                  <a:pt x="42" y="376"/>
                  <a:pt x="45" y="376"/>
                </a:cubicBezTo>
                <a:cubicBezTo>
                  <a:pt x="66" y="376"/>
                  <a:pt x="82" y="362"/>
                  <a:pt x="86" y="340"/>
                </a:cubicBezTo>
                <a:cubicBezTo>
                  <a:pt x="106" y="235"/>
                  <a:pt x="182" y="119"/>
                  <a:pt x="298" y="88"/>
                </a:cubicBezTo>
                <a:cubicBezTo>
                  <a:pt x="309" y="86"/>
                  <a:pt x="321" y="85"/>
                  <a:pt x="333" y="85"/>
                </a:cubicBezTo>
                <a:cubicBezTo>
                  <a:pt x="379" y="85"/>
                  <a:pt x="429" y="101"/>
                  <a:pt x="469" y="129"/>
                </a:cubicBezTo>
                <a:cubicBezTo>
                  <a:pt x="509" y="159"/>
                  <a:pt x="535" y="199"/>
                  <a:pt x="535" y="245"/>
                </a:cubicBezTo>
                <a:cubicBezTo>
                  <a:pt x="540" y="320"/>
                  <a:pt x="489" y="391"/>
                  <a:pt x="434" y="461"/>
                </a:cubicBezTo>
                <a:lnTo>
                  <a:pt x="26" y="970"/>
                </a:lnTo>
                <a:cubicBezTo>
                  <a:pt x="16" y="985"/>
                  <a:pt x="16" y="1000"/>
                  <a:pt x="26" y="1015"/>
                </a:cubicBezTo>
                <a:cubicBezTo>
                  <a:pt x="31" y="1030"/>
                  <a:pt x="46" y="1035"/>
                  <a:pt x="61" y="1035"/>
                </a:cubicBezTo>
                <a:lnTo>
                  <a:pt x="71" y="1035"/>
                </a:lnTo>
                <a:lnTo>
                  <a:pt x="1129" y="844"/>
                </a:lnTo>
                <a:cubicBezTo>
                  <a:pt x="1154" y="839"/>
                  <a:pt x="1169" y="819"/>
                  <a:pt x="1164" y="794"/>
                </a:cubicBezTo>
                <a:cubicBezTo>
                  <a:pt x="1160" y="776"/>
                  <a:pt x="1143" y="757"/>
                  <a:pt x="1122" y="757"/>
                </a:cubicBezTo>
                <a:cubicBezTo>
                  <a:pt x="1119" y="757"/>
                  <a:pt x="1116" y="758"/>
                  <a:pt x="1114" y="758"/>
                </a:cubicBezTo>
                <a:lnTo>
                  <a:pt x="162" y="935"/>
                </a:lnTo>
                <a:lnTo>
                  <a:pt x="499" y="512"/>
                </a:lnTo>
                <a:cubicBezTo>
                  <a:pt x="550" y="451"/>
                  <a:pt x="625" y="350"/>
                  <a:pt x="620" y="240"/>
                </a:cubicBezTo>
                <a:cubicBezTo>
                  <a:pt x="615" y="169"/>
                  <a:pt x="580" y="109"/>
                  <a:pt x="519" y="63"/>
                </a:cubicBezTo>
                <a:cubicBezTo>
                  <a:pt x="467" y="22"/>
                  <a:pt x="406" y="0"/>
                  <a:pt x="3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50"/>
          <p:cNvSpPr/>
          <p:nvPr/>
        </p:nvSpPr>
        <p:spPr>
          <a:xfrm>
            <a:off x="7544465" y="4459733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50"/>
          <p:cNvSpPr/>
          <p:nvPr/>
        </p:nvSpPr>
        <p:spPr>
          <a:xfrm>
            <a:off x="6754381" y="4752806"/>
            <a:ext cx="116705" cy="222725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50"/>
          <p:cNvSpPr/>
          <p:nvPr/>
        </p:nvSpPr>
        <p:spPr>
          <a:xfrm>
            <a:off x="8296272" y="57305"/>
            <a:ext cx="235228" cy="222726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" name="Google Shape;771;p50"/>
          <p:cNvGrpSpPr/>
          <p:nvPr/>
        </p:nvGrpSpPr>
        <p:grpSpPr>
          <a:xfrm>
            <a:off x="8182279" y="539388"/>
            <a:ext cx="549115" cy="455504"/>
            <a:chOff x="8004129" y="539388"/>
            <a:chExt cx="549115" cy="455504"/>
          </a:xfrm>
        </p:grpSpPr>
        <p:sp>
          <p:nvSpPr>
            <p:cNvPr id="772" name="Google Shape;772;p50"/>
            <p:cNvSpPr/>
            <p:nvPr/>
          </p:nvSpPr>
          <p:spPr>
            <a:xfrm>
              <a:off x="8405331" y="539388"/>
              <a:ext cx="147914" cy="161623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0"/>
            <p:cNvSpPr/>
            <p:nvPr/>
          </p:nvSpPr>
          <p:spPr>
            <a:xfrm>
              <a:off x="8229838" y="678988"/>
              <a:ext cx="167100" cy="193894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0"/>
            <p:cNvSpPr/>
            <p:nvPr/>
          </p:nvSpPr>
          <p:spPr>
            <a:xfrm>
              <a:off x="8004129" y="741053"/>
              <a:ext cx="199989" cy="253839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" name="Google Shape;775;p50"/>
          <p:cNvSpPr/>
          <p:nvPr/>
        </p:nvSpPr>
        <p:spPr>
          <a:xfrm>
            <a:off x="7364002" y="201773"/>
            <a:ext cx="116704" cy="13218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" name="Google Shape;776;p50"/>
          <p:cNvSpPr/>
          <p:nvPr/>
        </p:nvSpPr>
        <p:spPr>
          <a:xfrm>
            <a:off x="4984546" y="225290"/>
            <a:ext cx="90055" cy="85143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50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" name="Google Shape;778;p50"/>
          <p:cNvSpPr/>
          <p:nvPr/>
        </p:nvSpPr>
        <p:spPr>
          <a:xfrm>
            <a:off x="4565575" y="207826"/>
            <a:ext cx="3517350" cy="620550"/>
          </a:xfrm>
          <a:custGeom>
            <a:avLst/>
            <a:gdLst/>
            <a:ahLst/>
            <a:cxnLst/>
            <a:rect l="l" t="t" r="r" b="b"/>
            <a:pathLst>
              <a:path w="140694" h="24822" extrusionOk="0">
                <a:moveTo>
                  <a:pt x="0" y="9410"/>
                </a:moveTo>
                <a:cubicBezTo>
                  <a:pt x="8926" y="11979"/>
                  <a:pt x="38143" y="24950"/>
                  <a:pt x="53554" y="24821"/>
                </a:cubicBezTo>
                <a:cubicBezTo>
                  <a:pt x="68965" y="24693"/>
                  <a:pt x="82130" y="10180"/>
                  <a:pt x="92468" y="8639"/>
                </a:cubicBezTo>
                <a:cubicBezTo>
                  <a:pt x="102806" y="7098"/>
                  <a:pt x="108135" y="15253"/>
                  <a:pt x="115584" y="15574"/>
                </a:cubicBezTo>
                <a:cubicBezTo>
                  <a:pt x="123033" y="15895"/>
                  <a:pt x="133179" y="13006"/>
                  <a:pt x="137160" y="10566"/>
                </a:cubicBezTo>
                <a:cubicBezTo>
                  <a:pt x="141141" y="8126"/>
                  <a:pt x="141527" y="2218"/>
                  <a:pt x="139472" y="934"/>
                </a:cubicBezTo>
                <a:cubicBezTo>
                  <a:pt x="137417" y="-350"/>
                  <a:pt x="126180" y="-800"/>
                  <a:pt x="124831" y="2860"/>
                </a:cubicBezTo>
                <a:cubicBezTo>
                  <a:pt x="123483" y="6520"/>
                  <a:pt x="130289" y="19556"/>
                  <a:pt x="131381" y="2289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779" name="Google Shape;779;p50"/>
          <p:cNvSpPr/>
          <p:nvPr/>
        </p:nvSpPr>
        <p:spPr>
          <a:xfrm>
            <a:off x="5817699" y="280030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0" name="Google Shape;780;p50"/>
          <p:cNvGrpSpPr/>
          <p:nvPr/>
        </p:nvGrpSpPr>
        <p:grpSpPr>
          <a:xfrm>
            <a:off x="6091694" y="2902203"/>
            <a:ext cx="1079937" cy="1559075"/>
            <a:chOff x="2368825" y="2854599"/>
            <a:chExt cx="378726" cy="546756"/>
          </a:xfrm>
        </p:grpSpPr>
        <p:sp>
          <p:nvSpPr>
            <p:cNvPr id="781" name="Google Shape;781;p50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0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0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0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0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0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0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0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0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0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0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0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0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0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0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796;p50"/>
          <p:cNvGrpSpPr/>
          <p:nvPr/>
        </p:nvGrpSpPr>
        <p:grpSpPr>
          <a:xfrm>
            <a:off x="7156717" y="1067664"/>
            <a:ext cx="895988" cy="904415"/>
            <a:chOff x="7068250" y="2399988"/>
            <a:chExt cx="148850" cy="150250"/>
          </a:xfrm>
        </p:grpSpPr>
        <p:sp>
          <p:nvSpPr>
            <p:cNvPr id="797" name="Google Shape;797;p5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5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5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800;p50"/>
          <p:cNvGrpSpPr/>
          <p:nvPr/>
        </p:nvGrpSpPr>
        <p:grpSpPr>
          <a:xfrm>
            <a:off x="5082293" y="2964193"/>
            <a:ext cx="916303" cy="743546"/>
            <a:chOff x="6397725" y="2218113"/>
            <a:chExt cx="152225" cy="123525"/>
          </a:xfrm>
        </p:grpSpPr>
        <p:sp>
          <p:nvSpPr>
            <p:cNvPr id="801" name="Google Shape;801;p5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50"/>
          <p:cNvGrpSpPr/>
          <p:nvPr/>
        </p:nvGrpSpPr>
        <p:grpSpPr>
          <a:xfrm rot="3933542" flipH="1">
            <a:off x="5042823" y="1160615"/>
            <a:ext cx="1086779" cy="1061276"/>
            <a:chOff x="7068250" y="2399988"/>
            <a:chExt cx="148850" cy="150250"/>
          </a:xfrm>
        </p:grpSpPr>
        <p:sp>
          <p:nvSpPr>
            <p:cNvPr id="805" name="Google Shape;805;p5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08;p50"/>
          <p:cNvGrpSpPr/>
          <p:nvPr/>
        </p:nvGrpSpPr>
        <p:grpSpPr>
          <a:xfrm rot="-3547235">
            <a:off x="5007503" y="831269"/>
            <a:ext cx="274748" cy="751501"/>
            <a:chOff x="7253475" y="2446013"/>
            <a:chExt cx="34475" cy="94300"/>
          </a:xfrm>
        </p:grpSpPr>
        <p:sp>
          <p:nvSpPr>
            <p:cNvPr id="809" name="Google Shape;809;p5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50"/>
          <p:cNvGrpSpPr/>
          <p:nvPr/>
        </p:nvGrpSpPr>
        <p:grpSpPr>
          <a:xfrm rot="3879100">
            <a:off x="8053075" y="1054085"/>
            <a:ext cx="274748" cy="751505"/>
            <a:chOff x="7253475" y="2446013"/>
            <a:chExt cx="34475" cy="94300"/>
          </a:xfrm>
        </p:grpSpPr>
        <p:sp>
          <p:nvSpPr>
            <p:cNvPr id="817" name="Google Shape;817;p5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" name="Google Shape;824;p50"/>
          <p:cNvSpPr/>
          <p:nvPr/>
        </p:nvSpPr>
        <p:spPr>
          <a:xfrm rot="-3066509">
            <a:off x="8648458" y="1400815"/>
            <a:ext cx="214097" cy="45326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" name="Google Shape;825;p50"/>
          <p:cNvSpPr/>
          <p:nvPr/>
        </p:nvSpPr>
        <p:spPr>
          <a:xfrm rot="-5400000">
            <a:off x="1281156" y="4531201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" name="Google Shape;826;p50"/>
          <p:cNvGrpSpPr/>
          <p:nvPr/>
        </p:nvGrpSpPr>
        <p:grpSpPr>
          <a:xfrm>
            <a:off x="5308811" y="3971798"/>
            <a:ext cx="548856" cy="148988"/>
            <a:chOff x="8467125" y="1184663"/>
            <a:chExt cx="126450" cy="34325"/>
          </a:xfrm>
        </p:grpSpPr>
        <p:sp>
          <p:nvSpPr>
            <p:cNvPr id="827" name="Google Shape;827;p50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0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0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50"/>
          <p:cNvGrpSpPr/>
          <p:nvPr/>
        </p:nvGrpSpPr>
        <p:grpSpPr>
          <a:xfrm>
            <a:off x="8241783" y="3096613"/>
            <a:ext cx="644347" cy="223319"/>
            <a:chOff x="8542300" y="1633938"/>
            <a:chExt cx="148450" cy="51450"/>
          </a:xfrm>
        </p:grpSpPr>
        <p:sp>
          <p:nvSpPr>
            <p:cNvPr id="831" name="Google Shape;831;p50"/>
            <p:cNvSpPr/>
            <p:nvPr/>
          </p:nvSpPr>
          <p:spPr>
            <a:xfrm>
              <a:off x="8542300" y="1633938"/>
              <a:ext cx="35600" cy="34225"/>
            </a:xfrm>
            <a:custGeom>
              <a:avLst/>
              <a:gdLst/>
              <a:ahLst/>
              <a:cxnLst/>
              <a:rect l="l" t="t" r="r" b="b"/>
              <a:pathLst>
                <a:path w="1424" h="1369" extrusionOk="0">
                  <a:moveTo>
                    <a:pt x="1289" y="461"/>
                  </a:moveTo>
                  <a:cubicBezTo>
                    <a:pt x="1285" y="461"/>
                    <a:pt x="1283" y="463"/>
                    <a:pt x="1282" y="465"/>
                  </a:cubicBezTo>
                  <a:lnTo>
                    <a:pt x="1282" y="465"/>
                  </a:lnTo>
                  <a:cubicBezTo>
                    <a:pt x="1284" y="464"/>
                    <a:pt x="1286" y="462"/>
                    <a:pt x="1289" y="461"/>
                  </a:cubicBezTo>
                  <a:close/>
                  <a:moveTo>
                    <a:pt x="1121" y="517"/>
                  </a:moveTo>
                  <a:cubicBezTo>
                    <a:pt x="1121" y="517"/>
                    <a:pt x="1126" y="517"/>
                    <a:pt x="1126" y="523"/>
                  </a:cubicBezTo>
                  <a:lnTo>
                    <a:pt x="1121" y="523"/>
                  </a:lnTo>
                  <a:cubicBezTo>
                    <a:pt x="1121" y="523"/>
                    <a:pt x="1121" y="523"/>
                    <a:pt x="1121" y="517"/>
                  </a:cubicBezTo>
                  <a:close/>
                  <a:moveTo>
                    <a:pt x="477" y="523"/>
                  </a:moveTo>
                  <a:lnTo>
                    <a:pt x="477" y="523"/>
                  </a:lnTo>
                  <a:cubicBezTo>
                    <a:pt x="478" y="524"/>
                    <a:pt x="479" y="525"/>
                    <a:pt x="481" y="525"/>
                  </a:cubicBezTo>
                  <a:lnTo>
                    <a:pt x="481" y="525"/>
                  </a:lnTo>
                  <a:cubicBezTo>
                    <a:pt x="479" y="524"/>
                    <a:pt x="478" y="523"/>
                    <a:pt x="477" y="523"/>
                  </a:cubicBezTo>
                  <a:close/>
                  <a:moveTo>
                    <a:pt x="1324" y="549"/>
                  </a:moveTo>
                  <a:cubicBezTo>
                    <a:pt x="1323" y="550"/>
                    <a:pt x="1323" y="550"/>
                    <a:pt x="1323" y="551"/>
                  </a:cubicBezTo>
                  <a:cubicBezTo>
                    <a:pt x="1323" y="550"/>
                    <a:pt x="1323" y="550"/>
                    <a:pt x="1324" y="549"/>
                  </a:cubicBezTo>
                  <a:close/>
                  <a:moveTo>
                    <a:pt x="1199" y="579"/>
                  </a:moveTo>
                  <a:cubicBezTo>
                    <a:pt x="1194" y="584"/>
                    <a:pt x="1205" y="584"/>
                    <a:pt x="1210" y="584"/>
                  </a:cubicBezTo>
                  <a:cubicBezTo>
                    <a:pt x="1205" y="584"/>
                    <a:pt x="1199" y="590"/>
                    <a:pt x="1194" y="590"/>
                  </a:cubicBezTo>
                  <a:cubicBezTo>
                    <a:pt x="1194" y="584"/>
                    <a:pt x="1194" y="584"/>
                    <a:pt x="1199" y="579"/>
                  </a:cubicBezTo>
                  <a:close/>
                  <a:moveTo>
                    <a:pt x="231" y="985"/>
                  </a:moveTo>
                  <a:cubicBezTo>
                    <a:pt x="232" y="987"/>
                    <a:pt x="234" y="988"/>
                    <a:pt x="236" y="988"/>
                  </a:cubicBezTo>
                  <a:cubicBezTo>
                    <a:pt x="234" y="986"/>
                    <a:pt x="232" y="985"/>
                    <a:pt x="231" y="985"/>
                  </a:cubicBezTo>
                  <a:close/>
                  <a:moveTo>
                    <a:pt x="102" y="982"/>
                  </a:moveTo>
                  <a:cubicBezTo>
                    <a:pt x="102" y="982"/>
                    <a:pt x="102" y="989"/>
                    <a:pt x="107" y="989"/>
                  </a:cubicBezTo>
                  <a:cubicBezTo>
                    <a:pt x="109" y="989"/>
                    <a:pt x="111" y="989"/>
                    <a:pt x="113" y="988"/>
                  </a:cubicBezTo>
                  <a:lnTo>
                    <a:pt x="107" y="982"/>
                  </a:lnTo>
                  <a:close/>
                  <a:moveTo>
                    <a:pt x="1250" y="1279"/>
                  </a:moveTo>
                  <a:lnTo>
                    <a:pt x="1253" y="1280"/>
                  </a:lnTo>
                  <a:lnTo>
                    <a:pt x="1253" y="1280"/>
                  </a:lnTo>
                  <a:cubicBezTo>
                    <a:pt x="1252" y="1279"/>
                    <a:pt x="1251" y="1279"/>
                    <a:pt x="1250" y="1279"/>
                  </a:cubicBezTo>
                  <a:close/>
                  <a:moveTo>
                    <a:pt x="1110" y="1284"/>
                  </a:moveTo>
                  <a:cubicBezTo>
                    <a:pt x="1110" y="1285"/>
                    <a:pt x="1111" y="1286"/>
                    <a:pt x="1112" y="1286"/>
                  </a:cubicBezTo>
                  <a:lnTo>
                    <a:pt x="1112" y="1286"/>
                  </a:lnTo>
                  <a:cubicBezTo>
                    <a:pt x="1113" y="1286"/>
                    <a:pt x="1114" y="1285"/>
                    <a:pt x="1115" y="1284"/>
                  </a:cubicBezTo>
                  <a:close/>
                  <a:moveTo>
                    <a:pt x="1233" y="1290"/>
                  </a:moveTo>
                  <a:cubicBezTo>
                    <a:pt x="1233" y="1291"/>
                    <a:pt x="1234" y="1293"/>
                    <a:pt x="1235" y="1295"/>
                  </a:cubicBezTo>
                  <a:lnTo>
                    <a:pt x="1235" y="1295"/>
                  </a:lnTo>
                  <a:cubicBezTo>
                    <a:pt x="1234" y="1293"/>
                    <a:pt x="1234" y="1292"/>
                    <a:pt x="1233" y="1290"/>
                  </a:cubicBezTo>
                  <a:close/>
                  <a:moveTo>
                    <a:pt x="863" y="1301"/>
                  </a:moveTo>
                  <a:cubicBezTo>
                    <a:pt x="863" y="1301"/>
                    <a:pt x="863" y="1301"/>
                    <a:pt x="863" y="1301"/>
                  </a:cubicBezTo>
                  <a:lnTo>
                    <a:pt x="863" y="1301"/>
                  </a:lnTo>
                  <a:close/>
                  <a:moveTo>
                    <a:pt x="1253" y="1280"/>
                  </a:moveTo>
                  <a:cubicBezTo>
                    <a:pt x="1255" y="1283"/>
                    <a:pt x="1254" y="1291"/>
                    <a:pt x="1250" y="1296"/>
                  </a:cubicBezTo>
                  <a:cubicBezTo>
                    <a:pt x="1248" y="1299"/>
                    <a:pt x="1246" y="1300"/>
                    <a:pt x="1243" y="1300"/>
                  </a:cubicBezTo>
                  <a:cubicBezTo>
                    <a:pt x="1240" y="1300"/>
                    <a:pt x="1237" y="1298"/>
                    <a:pt x="1235" y="1295"/>
                  </a:cubicBezTo>
                  <a:lnTo>
                    <a:pt x="1235" y="1295"/>
                  </a:lnTo>
                  <a:cubicBezTo>
                    <a:pt x="1237" y="1303"/>
                    <a:pt x="1232" y="1308"/>
                    <a:pt x="1227" y="1312"/>
                  </a:cubicBezTo>
                  <a:cubicBezTo>
                    <a:pt x="1238" y="1307"/>
                    <a:pt x="1261" y="1296"/>
                    <a:pt x="1261" y="1284"/>
                  </a:cubicBezTo>
                  <a:lnTo>
                    <a:pt x="1253" y="1280"/>
                  </a:lnTo>
                  <a:close/>
                  <a:moveTo>
                    <a:pt x="942" y="1362"/>
                  </a:moveTo>
                  <a:cubicBezTo>
                    <a:pt x="942" y="1362"/>
                    <a:pt x="942" y="1362"/>
                    <a:pt x="942" y="1363"/>
                  </a:cubicBezTo>
                  <a:lnTo>
                    <a:pt x="947" y="1363"/>
                  </a:lnTo>
                  <a:lnTo>
                    <a:pt x="942" y="1362"/>
                  </a:lnTo>
                  <a:close/>
                  <a:moveTo>
                    <a:pt x="990" y="1"/>
                  </a:moveTo>
                  <a:cubicBezTo>
                    <a:pt x="978" y="1"/>
                    <a:pt x="967" y="2"/>
                    <a:pt x="953" y="2"/>
                  </a:cubicBezTo>
                  <a:cubicBezTo>
                    <a:pt x="953" y="13"/>
                    <a:pt x="942" y="8"/>
                    <a:pt x="930" y="19"/>
                  </a:cubicBezTo>
                  <a:cubicBezTo>
                    <a:pt x="914" y="13"/>
                    <a:pt x="891" y="2"/>
                    <a:pt x="863" y="2"/>
                  </a:cubicBezTo>
                  <a:cubicBezTo>
                    <a:pt x="846" y="13"/>
                    <a:pt x="863" y="13"/>
                    <a:pt x="852" y="24"/>
                  </a:cubicBezTo>
                  <a:cubicBezTo>
                    <a:pt x="852" y="13"/>
                    <a:pt x="830" y="13"/>
                    <a:pt x="841" y="2"/>
                  </a:cubicBezTo>
                  <a:lnTo>
                    <a:pt x="841" y="2"/>
                  </a:lnTo>
                  <a:cubicBezTo>
                    <a:pt x="813" y="8"/>
                    <a:pt x="802" y="8"/>
                    <a:pt x="768" y="19"/>
                  </a:cubicBezTo>
                  <a:cubicBezTo>
                    <a:pt x="774" y="24"/>
                    <a:pt x="774" y="24"/>
                    <a:pt x="774" y="30"/>
                  </a:cubicBezTo>
                  <a:cubicBezTo>
                    <a:pt x="772" y="32"/>
                    <a:pt x="770" y="32"/>
                    <a:pt x="768" y="32"/>
                  </a:cubicBezTo>
                  <a:cubicBezTo>
                    <a:pt x="762" y="32"/>
                    <a:pt x="757" y="28"/>
                    <a:pt x="757" y="24"/>
                  </a:cubicBezTo>
                  <a:lnTo>
                    <a:pt x="762" y="19"/>
                  </a:lnTo>
                  <a:lnTo>
                    <a:pt x="762" y="19"/>
                  </a:lnTo>
                  <a:cubicBezTo>
                    <a:pt x="753" y="24"/>
                    <a:pt x="741" y="26"/>
                    <a:pt x="730" y="26"/>
                  </a:cubicBezTo>
                  <a:cubicBezTo>
                    <a:pt x="710" y="26"/>
                    <a:pt x="689" y="21"/>
                    <a:pt x="671" y="21"/>
                  </a:cubicBezTo>
                  <a:cubicBezTo>
                    <a:pt x="656" y="21"/>
                    <a:pt x="643" y="24"/>
                    <a:pt x="634" y="36"/>
                  </a:cubicBezTo>
                  <a:lnTo>
                    <a:pt x="634" y="30"/>
                  </a:lnTo>
                  <a:lnTo>
                    <a:pt x="606" y="52"/>
                  </a:lnTo>
                  <a:cubicBezTo>
                    <a:pt x="603" y="53"/>
                    <a:pt x="602" y="53"/>
                    <a:pt x="601" y="53"/>
                  </a:cubicBezTo>
                  <a:cubicBezTo>
                    <a:pt x="595" y="53"/>
                    <a:pt x="610" y="41"/>
                    <a:pt x="600" y="41"/>
                  </a:cubicBezTo>
                  <a:lnTo>
                    <a:pt x="600" y="41"/>
                  </a:lnTo>
                  <a:cubicBezTo>
                    <a:pt x="566" y="69"/>
                    <a:pt x="544" y="58"/>
                    <a:pt x="516" y="80"/>
                  </a:cubicBezTo>
                  <a:cubicBezTo>
                    <a:pt x="510" y="75"/>
                    <a:pt x="503" y="73"/>
                    <a:pt x="497" y="73"/>
                  </a:cubicBezTo>
                  <a:cubicBezTo>
                    <a:pt x="469" y="73"/>
                    <a:pt x="439" y="109"/>
                    <a:pt x="409" y="109"/>
                  </a:cubicBezTo>
                  <a:cubicBezTo>
                    <a:pt x="407" y="109"/>
                    <a:pt x="406" y="109"/>
                    <a:pt x="404" y="108"/>
                  </a:cubicBezTo>
                  <a:lnTo>
                    <a:pt x="404" y="108"/>
                  </a:lnTo>
                  <a:lnTo>
                    <a:pt x="410" y="114"/>
                  </a:lnTo>
                  <a:cubicBezTo>
                    <a:pt x="410" y="118"/>
                    <a:pt x="408" y="119"/>
                    <a:pt x="406" y="119"/>
                  </a:cubicBezTo>
                  <a:cubicBezTo>
                    <a:pt x="403" y="119"/>
                    <a:pt x="400" y="118"/>
                    <a:pt x="397" y="118"/>
                  </a:cubicBezTo>
                  <a:cubicBezTo>
                    <a:pt x="396" y="118"/>
                    <a:pt x="394" y="118"/>
                    <a:pt x="393" y="120"/>
                  </a:cubicBezTo>
                  <a:cubicBezTo>
                    <a:pt x="398" y="120"/>
                    <a:pt x="404" y="120"/>
                    <a:pt x="404" y="125"/>
                  </a:cubicBezTo>
                  <a:cubicBezTo>
                    <a:pt x="348" y="170"/>
                    <a:pt x="275" y="192"/>
                    <a:pt x="214" y="237"/>
                  </a:cubicBezTo>
                  <a:cubicBezTo>
                    <a:pt x="191" y="254"/>
                    <a:pt x="230" y="276"/>
                    <a:pt x="197" y="288"/>
                  </a:cubicBezTo>
                  <a:lnTo>
                    <a:pt x="191" y="271"/>
                  </a:lnTo>
                  <a:cubicBezTo>
                    <a:pt x="169" y="321"/>
                    <a:pt x="113" y="349"/>
                    <a:pt x="102" y="405"/>
                  </a:cubicBezTo>
                  <a:cubicBezTo>
                    <a:pt x="96" y="400"/>
                    <a:pt x="96" y="400"/>
                    <a:pt x="96" y="394"/>
                  </a:cubicBezTo>
                  <a:cubicBezTo>
                    <a:pt x="79" y="400"/>
                    <a:pt x="74" y="433"/>
                    <a:pt x="85" y="439"/>
                  </a:cubicBezTo>
                  <a:cubicBezTo>
                    <a:pt x="84" y="440"/>
                    <a:pt x="82" y="440"/>
                    <a:pt x="81" y="440"/>
                  </a:cubicBezTo>
                  <a:cubicBezTo>
                    <a:pt x="78" y="440"/>
                    <a:pt x="75" y="437"/>
                    <a:pt x="72" y="437"/>
                  </a:cubicBezTo>
                  <a:cubicBezTo>
                    <a:pt x="70" y="437"/>
                    <a:pt x="69" y="438"/>
                    <a:pt x="68" y="439"/>
                  </a:cubicBezTo>
                  <a:cubicBezTo>
                    <a:pt x="57" y="444"/>
                    <a:pt x="68" y="472"/>
                    <a:pt x="57" y="472"/>
                  </a:cubicBezTo>
                  <a:cubicBezTo>
                    <a:pt x="57" y="472"/>
                    <a:pt x="57" y="467"/>
                    <a:pt x="57" y="467"/>
                  </a:cubicBezTo>
                  <a:cubicBezTo>
                    <a:pt x="57" y="472"/>
                    <a:pt x="40" y="495"/>
                    <a:pt x="57" y="495"/>
                  </a:cubicBezTo>
                  <a:cubicBezTo>
                    <a:pt x="46" y="512"/>
                    <a:pt x="51" y="534"/>
                    <a:pt x="40" y="545"/>
                  </a:cubicBezTo>
                  <a:cubicBezTo>
                    <a:pt x="51" y="562"/>
                    <a:pt x="23" y="579"/>
                    <a:pt x="46" y="584"/>
                  </a:cubicBezTo>
                  <a:cubicBezTo>
                    <a:pt x="44" y="584"/>
                    <a:pt x="43" y="584"/>
                    <a:pt x="41" y="584"/>
                  </a:cubicBezTo>
                  <a:cubicBezTo>
                    <a:pt x="23" y="584"/>
                    <a:pt x="24" y="619"/>
                    <a:pt x="29" y="635"/>
                  </a:cubicBezTo>
                  <a:cubicBezTo>
                    <a:pt x="28" y="634"/>
                    <a:pt x="27" y="633"/>
                    <a:pt x="26" y="633"/>
                  </a:cubicBezTo>
                  <a:cubicBezTo>
                    <a:pt x="24" y="633"/>
                    <a:pt x="22" y="636"/>
                    <a:pt x="18" y="636"/>
                  </a:cubicBezTo>
                  <a:cubicBezTo>
                    <a:pt x="16" y="636"/>
                    <a:pt x="14" y="636"/>
                    <a:pt x="12" y="635"/>
                  </a:cubicBezTo>
                  <a:lnTo>
                    <a:pt x="12" y="635"/>
                  </a:lnTo>
                  <a:cubicBezTo>
                    <a:pt x="12" y="649"/>
                    <a:pt x="16" y="664"/>
                    <a:pt x="25" y="664"/>
                  </a:cubicBezTo>
                  <a:cubicBezTo>
                    <a:pt x="26" y="664"/>
                    <a:pt x="27" y="664"/>
                    <a:pt x="29" y="663"/>
                  </a:cubicBezTo>
                  <a:lnTo>
                    <a:pt x="29" y="663"/>
                  </a:lnTo>
                  <a:cubicBezTo>
                    <a:pt x="1" y="691"/>
                    <a:pt x="46" y="719"/>
                    <a:pt x="18" y="730"/>
                  </a:cubicBezTo>
                  <a:cubicBezTo>
                    <a:pt x="34" y="775"/>
                    <a:pt x="46" y="814"/>
                    <a:pt x="62" y="848"/>
                  </a:cubicBezTo>
                  <a:cubicBezTo>
                    <a:pt x="61" y="848"/>
                    <a:pt x="60" y="848"/>
                    <a:pt x="59" y="848"/>
                  </a:cubicBezTo>
                  <a:cubicBezTo>
                    <a:pt x="42" y="848"/>
                    <a:pt x="49" y="814"/>
                    <a:pt x="32" y="814"/>
                  </a:cubicBezTo>
                  <a:cubicBezTo>
                    <a:pt x="31" y="814"/>
                    <a:pt x="30" y="814"/>
                    <a:pt x="29" y="814"/>
                  </a:cubicBezTo>
                  <a:cubicBezTo>
                    <a:pt x="46" y="848"/>
                    <a:pt x="68" y="864"/>
                    <a:pt x="74" y="898"/>
                  </a:cubicBezTo>
                  <a:cubicBezTo>
                    <a:pt x="74" y="901"/>
                    <a:pt x="73" y="902"/>
                    <a:pt x="72" y="902"/>
                  </a:cubicBezTo>
                  <a:cubicBezTo>
                    <a:pt x="68" y="902"/>
                    <a:pt x="61" y="892"/>
                    <a:pt x="57" y="892"/>
                  </a:cubicBezTo>
                  <a:lnTo>
                    <a:pt x="57" y="892"/>
                  </a:lnTo>
                  <a:cubicBezTo>
                    <a:pt x="79" y="926"/>
                    <a:pt x="85" y="960"/>
                    <a:pt x="107" y="982"/>
                  </a:cubicBezTo>
                  <a:cubicBezTo>
                    <a:pt x="108" y="980"/>
                    <a:pt x="111" y="979"/>
                    <a:pt x="114" y="979"/>
                  </a:cubicBezTo>
                  <a:cubicBezTo>
                    <a:pt x="124" y="979"/>
                    <a:pt x="141" y="988"/>
                    <a:pt x="149" y="989"/>
                  </a:cubicBezTo>
                  <a:lnTo>
                    <a:pt x="149" y="989"/>
                  </a:lnTo>
                  <a:cubicBezTo>
                    <a:pt x="127" y="996"/>
                    <a:pt x="161" y="1021"/>
                    <a:pt x="124" y="1021"/>
                  </a:cubicBezTo>
                  <a:cubicBezTo>
                    <a:pt x="124" y="1024"/>
                    <a:pt x="127" y="1025"/>
                    <a:pt x="130" y="1025"/>
                  </a:cubicBezTo>
                  <a:cubicBezTo>
                    <a:pt x="132" y="1025"/>
                    <a:pt x="135" y="1024"/>
                    <a:pt x="135" y="1021"/>
                  </a:cubicBezTo>
                  <a:lnTo>
                    <a:pt x="135" y="1021"/>
                  </a:lnTo>
                  <a:cubicBezTo>
                    <a:pt x="141" y="1027"/>
                    <a:pt x="135" y="1032"/>
                    <a:pt x="130" y="1032"/>
                  </a:cubicBezTo>
                  <a:cubicBezTo>
                    <a:pt x="146" y="1049"/>
                    <a:pt x="146" y="1038"/>
                    <a:pt x="158" y="1049"/>
                  </a:cubicBezTo>
                  <a:cubicBezTo>
                    <a:pt x="158" y="1055"/>
                    <a:pt x="152" y="1055"/>
                    <a:pt x="146" y="1055"/>
                  </a:cubicBezTo>
                  <a:cubicBezTo>
                    <a:pt x="163" y="1055"/>
                    <a:pt x="174" y="1060"/>
                    <a:pt x="180" y="1077"/>
                  </a:cubicBezTo>
                  <a:lnTo>
                    <a:pt x="174" y="1077"/>
                  </a:lnTo>
                  <a:cubicBezTo>
                    <a:pt x="191" y="1100"/>
                    <a:pt x="225" y="1100"/>
                    <a:pt x="236" y="1128"/>
                  </a:cubicBezTo>
                  <a:cubicBezTo>
                    <a:pt x="219" y="1133"/>
                    <a:pt x="242" y="1139"/>
                    <a:pt x="230" y="1150"/>
                  </a:cubicBezTo>
                  <a:lnTo>
                    <a:pt x="247" y="1161"/>
                  </a:lnTo>
                  <a:lnTo>
                    <a:pt x="247" y="1150"/>
                  </a:lnTo>
                  <a:cubicBezTo>
                    <a:pt x="258" y="1161"/>
                    <a:pt x="275" y="1161"/>
                    <a:pt x="281" y="1172"/>
                  </a:cubicBezTo>
                  <a:lnTo>
                    <a:pt x="270" y="1167"/>
                  </a:lnTo>
                  <a:lnTo>
                    <a:pt x="292" y="1184"/>
                  </a:lnTo>
                  <a:lnTo>
                    <a:pt x="286" y="1172"/>
                  </a:lnTo>
                  <a:cubicBezTo>
                    <a:pt x="299" y="1172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7"/>
                  </a:cubicBezTo>
                  <a:cubicBezTo>
                    <a:pt x="303" y="1167"/>
                    <a:pt x="320" y="1178"/>
                    <a:pt x="320" y="1189"/>
                  </a:cubicBezTo>
                  <a:cubicBezTo>
                    <a:pt x="331" y="1189"/>
                    <a:pt x="337" y="1189"/>
                    <a:pt x="348" y="1200"/>
                  </a:cubicBezTo>
                  <a:cubicBezTo>
                    <a:pt x="342" y="1206"/>
                    <a:pt x="331" y="1212"/>
                    <a:pt x="331" y="1217"/>
                  </a:cubicBezTo>
                  <a:cubicBezTo>
                    <a:pt x="333" y="1217"/>
                    <a:pt x="335" y="1216"/>
                    <a:pt x="337" y="1216"/>
                  </a:cubicBezTo>
                  <a:cubicBezTo>
                    <a:pt x="348" y="1216"/>
                    <a:pt x="360" y="1226"/>
                    <a:pt x="371" y="1226"/>
                  </a:cubicBezTo>
                  <a:cubicBezTo>
                    <a:pt x="375" y="1226"/>
                    <a:pt x="378" y="1225"/>
                    <a:pt x="382" y="1223"/>
                  </a:cubicBezTo>
                  <a:lnTo>
                    <a:pt x="382" y="1223"/>
                  </a:lnTo>
                  <a:cubicBezTo>
                    <a:pt x="376" y="1228"/>
                    <a:pt x="370" y="1234"/>
                    <a:pt x="370" y="1234"/>
                  </a:cubicBezTo>
                  <a:lnTo>
                    <a:pt x="382" y="1228"/>
                  </a:lnTo>
                  <a:cubicBezTo>
                    <a:pt x="387" y="1234"/>
                    <a:pt x="387" y="1240"/>
                    <a:pt x="382" y="1245"/>
                  </a:cubicBezTo>
                  <a:cubicBezTo>
                    <a:pt x="384" y="1247"/>
                    <a:pt x="386" y="1248"/>
                    <a:pt x="387" y="1248"/>
                  </a:cubicBezTo>
                  <a:cubicBezTo>
                    <a:pt x="394" y="1248"/>
                    <a:pt x="392" y="1235"/>
                    <a:pt x="397" y="1235"/>
                  </a:cubicBezTo>
                  <a:cubicBezTo>
                    <a:pt x="398" y="1235"/>
                    <a:pt x="401" y="1236"/>
                    <a:pt x="404" y="1240"/>
                  </a:cubicBezTo>
                  <a:cubicBezTo>
                    <a:pt x="398" y="1240"/>
                    <a:pt x="398" y="1245"/>
                    <a:pt x="398" y="1245"/>
                  </a:cubicBezTo>
                  <a:cubicBezTo>
                    <a:pt x="415" y="1256"/>
                    <a:pt x="438" y="1256"/>
                    <a:pt x="460" y="1273"/>
                  </a:cubicBezTo>
                  <a:cubicBezTo>
                    <a:pt x="458" y="1278"/>
                    <a:pt x="455" y="1280"/>
                    <a:pt x="452" y="1280"/>
                  </a:cubicBezTo>
                  <a:cubicBezTo>
                    <a:pt x="449" y="1280"/>
                    <a:pt x="445" y="1278"/>
                    <a:pt x="442" y="1278"/>
                  </a:cubicBezTo>
                  <a:cubicBezTo>
                    <a:pt x="439" y="1278"/>
                    <a:pt x="438" y="1279"/>
                    <a:pt x="438" y="1284"/>
                  </a:cubicBezTo>
                  <a:cubicBezTo>
                    <a:pt x="471" y="1296"/>
                    <a:pt x="510" y="1296"/>
                    <a:pt x="538" y="1307"/>
                  </a:cubicBezTo>
                  <a:lnTo>
                    <a:pt x="533" y="1301"/>
                  </a:lnTo>
                  <a:cubicBezTo>
                    <a:pt x="535" y="1297"/>
                    <a:pt x="537" y="1295"/>
                    <a:pt x="539" y="1295"/>
                  </a:cubicBezTo>
                  <a:cubicBezTo>
                    <a:pt x="546" y="1295"/>
                    <a:pt x="552" y="1319"/>
                    <a:pt x="564" y="1319"/>
                  </a:cubicBezTo>
                  <a:cubicBezTo>
                    <a:pt x="564" y="1319"/>
                    <a:pt x="565" y="1318"/>
                    <a:pt x="566" y="1318"/>
                  </a:cubicBezTo>
                  <a:lnTo>
                    <a:pt x="566" y="1318"/>
                  </a:lnTo>
                  <a:cubicBezTo>
                    <a:pt x="566" y="1318"/>
                    <a:pt x="564" y="1323"/>
                    <a:pt x="562" y="1324"/>
                  </a:cubicBezTo>
                  <a:lnTo>
                    <a:pt x="562" y="1324"/>
                  </a:lnTo>
                  <a:cubicBezTo>
                    <a:pt x="562" y="1324"/>
                    <a:pt x="561" y="1324"/>
                    <a:pt x="561" y="1324"/>
                  </a:cubicBezTo>
                  <a:lnTo>
                    <a:pt x="561" y="1324"/>
                  </a:lnTo>
                  <a:cubicBezTo>
                    <a:pt x="561" y="1325"/>
                    <a:pt x="561" y="1325"/>
                    <a:pt x="561" y="1325"/>
                  </a:cubicBezTo>
                  <a:cubicBezTo>
                    <a:pt x="562" y="1325"/>
                    <a:pt x="562" y="1325"/>
                    <a:pt x="562" y="1324"/>
                  </a:cubicBezTo>
                  <a:lnTo>
                    <a:pt x="562" y="1324"/>
                  </a:lnTo>
                  <a:cubicBezTo>
                    <a:pt x="575" y="1330"/>
                    <a:pt x="588" y="1333"/>
                    <a:pt x="602" y="1333"/>
                  </a:cubicBezTo>
                  <a:cubicBezTo>
                    <a:pt x="613" y="1333"/>
                    <a:pt x="625" y="1332"/>
                    <a:pt x="639" y="1329"/>
                  </a:cubicBezTo>
                  <a:lnTo>
                    <a:pt x="639" y="1329"/>
                  </a:lnTo>
                  <a:lnTo>
                    <a:pt x="634" y="1335"/>
                  </a:lnTo>
                  <a:cubicBezTo>
                    <a:pt x="645" y="1346"/>
                    <a:pt x="667" y="1346"/>
                    <a:pt x="678" y="1352"/>
                  </a:cubicBezTo>
                  <a:cubicBezTo>
                    <a:pt x="684" y="1346"/>
                    <a:pt x="690" y="1352"/>
                    <a:pt x="690" y="1340"/>
                  </a:cubicBezTo>
                  <a:cubicBezTo>
                    <a:pt x="700" y="1353"/>
                    <a:pt x="712" y="1356"/>
                    <a:pt x="724" y="1356"/>
                  </a:cubicBezTo>
                  <a:cubicBezTo>
                    <a:pt x="739" y="1356"/>
                    <a:pt x="756" y="1351"/>
                    <a:pt x="771" y="1351"/>
                  </a:cubicBezTo>
                  <a:cubicBezTo>
                    <a:pt x="782" y="1351"/>
                    <a:pt x="792" y="1353"/>
                    <a:pt x="802" y="1363"/>
                  </a:cubicBezTo>
                  <a:cubicBezTo>
                    <a:pt x="796" y="1363"/>
                    <a:pt x="790" y="1368"/>
                    <a:pt x="796" y="1368"/>
                  </a:cubicBezTo>
                  <a:lnTo>
                    <a:pt x="824" y="1363"/>
                  </a:lnTo>
                  <a:cubicBezTo>
                    <a:pt x="824" y="1352"/>
                    <a:pt x="824" y="1357"/>
                    <a:pt x="818" y="1346"/>
                  </a:cubicBezTo>
                  <a:cubicBezTo>
                    <a:pt x="818" y="1340"/>
                    <a:pt x="830" y="1335"/>
                    <a:pt x="835" y="1335"/>
                  </a:cubicBezTo>
                  <a:lnTo>
                    <a:pt x="835" y="1335"/>
                  </a:lnTo>
                  <a:cubicBezTo>
                    <a:pt x="824" y="1340"/>
                    <a:pt x="835" y="1352"/>
                    <a:pt x="841" y="1357"/>
                  </a:cubicBezTo>
                  <a:cubicBezTo>
                    <a:pt x="841" y="1357"/>
                    <a:pt x="843" y="1355"/>
                    <a:pt x="843" y="1354"/>
                  </a:cubicBezTo>
                  <a:lnTo>
                    <a:pt x="843" y="1354"/>
                  </a:lnTo>
                  <a:cubicBezTo>
                    <a:pt x="845" y="1355"/>
                    <a:pt x="846" y="1356"/>
                    <a:pt x="848" y="1356"/>
                  </a:cubicBezTo>
                  <a:cubicBezTo>
                    <a:pt x="854" y="1356"/>
                    <a:pt x="852" y="1338"/>
                    <a:pt x="862" y="1338"/>
                  </a:cubicBezTo>
                  <a:cubicBezTo>
                    <a:pt x="864" y="1338"/>
                    <a:pt x="866" y="1339"/>
                    <a:pt x="869" y="1340"/>
                  </a:cubicBezTo>
                  <a:lnTo>
                    <a:pt x="869" y="1346"/>
                  </a:lnTo>
                  <a:cubicBezTo>
                    <a:pt x="874" y="1340"/>
                    <a:pt x="886" y="1335"/>
                    <a:pt x="891" y="1335"/>
                  </a:cubicBezTo>
                  <a:lnTo>
                    <a:pt x="891" y="1335"/>
                  </a:lnTo>
                  <a:cubicBezTo>
                    <a:pt x="897" y="1352"/>
                    <a:pt x="886" y="1340"/>
                    <a:pt x="886" y="1352"/>
                  </a:cubicBezTo>
                  <a:cubicBezTo>
                    <a:pt x="895" y="1352"/>
                    <a:pt x="904" y="1337"/>
                    <a:pt x="913" y="1337"/>
                  </a:cubicBezTo>
                  <a:cubicBezTo>
                    <a:pt x="915" y="1337"/>
                    <a:pt x="917" y="1338"/>
                    <a:pt x="919" y="1340"/>
                  </a:cubicBezTo>
                  <a:cubicBezTo>
                    <a:pt x="914" y="1346"/>
                    <a:pt x="908" y="1346"/>
                    <a:pt x="902" y="1346"/>
                  </a:cubicBezTo>
                  <a:cubicBezTo>
                    <a:pt x="909" y="1356"/>
                    <a:pt x="912" y="1358"/>
                    <a:pt x="915" y="1358"/>
                  </a:cubicBezTo>
                  <a:cubicBezTo>
                    <a:pt x="918" y="1358"/>
                    <a:pt x="920" y="1357"/>
                    <a:pt x="925" y="1357"/>
                  </a:cubicBezTo>
                  <a:lnTo>
                    <a:pt x="942" y="1362"/>
                  </a:lnTo>
                  <a:lnTo>
                    <a:pt x="942" y="1362"/>
                  </a:lnTo>
                  <a:cubicBezTo>
                    <a:pt x="953" y="1330"/>
                    <a:pt x="970" y="1351"/>
                    <a:pt x="992" y="1329"/>
                  </a:cubicBezTo>
                  <a:lnTo>
                    <a:pt x="992" y="1329"/>
                  </a:lnTo>
                  <a:cubicBezTo>
                    <a:pt x="970" y="1352"/>
                    <a:pt x="986" y="1340"/>
                    <a:pt x="986" y="1357"/>
                  </a:cubicBezTo>
                  <a:cubicBezTo>
                    <a:pt x="992" y="1357"/>
                    <a:pt x="1003" y="1363"/>
                    <a:pt x="1003" y="1368"/>
                  </a:cubicBezTo>
                  <a:cubicBezTo>
                    <a:pt x="1005" y="1363"/>
                    <a:pt x="1008" y="1362"/>
                    <a:pt x="1011" y="1362"/>
                  </a:cubicBezTo>
                  <a:cubicBezTo>
                    <a:pt x="1013" y="1362"/>
                    <a:pt x="1015" y="1362"/>
                    <a:pt x="1018" y="1362"/>
                  </a:cubicBezTo>
                  <a:cubicBezTo>
                    <a:pt x="1022" y="1362"/>
                    <a:pt x="1027" y="1361"/>
                    <a:pt x="1031" y="1352"/>
                  </a:cubicBezTo>
                  <a:cubicBezTo>
                    <a:pt x="1031" y="1357"/>
                    <a:pt x="1042" y="1352"/>
                    <a:pt x="1042" y="1363"/>
                  </a:cubicBezTo>
                  <a:cubicBezTo>
                    <a:pt x="1054" y="1357"/>
                    <a:pt x="1037" y="1357"/>
                    <a:pt x="1037" y="1352"/>
                  </a:cubicBezTo>
                  <a:cubicBezTo>
                    <a:pt x="1041" y="1347"/>
                    <a:pt x="1047" y="1346"/>
                    <a:pt x="1054" y="1346"/>
                  </a:cubicBezTo>
                  <a:cubicBezTo>
                    <a:pt x="1062" y="1346"/>
                    <a:pt x="1072" y="1348"/>
                    <a:pt x="1082" y="1348"/>
                  </a:cubicBezTo>
                  <a:cubicBezTo>
                    <a:pt x="1093" y="1348"/>
                    <a:pt x="1105" y="1345"/>
                    <a:pt x="1115" y="1335"/>
                  </a:cubicBezTo>
                  <a:cubicBezTo>
                    <a:pt x="1138" y="1324"/>
                    <a:pt x="1138" y="1307"/>
                    <a:pt x="1154" y="1290"/>
                  </a:cubicBezTo>
                  <a:cubicBezTo>
                    <a:pt x="1166" y="1296"/>
                    <a:pt x="1154" y="1307"/>
                    <a:pt x="1154" y="1307"/>
                  </a:cubicBezTo>
                  <a:cubicBezTo>
                    <a:pt x="1159" y="1308"/>
                    <a:pt x="1163" y="1309"/>
                    <a:pt x="1167" y="1309"/>
                  </a:cubicBezTo>
                  <a:cubicBezTo>
                    <a:pt x="1175" y="1309"/>
                    <a:pt x="1180" y="1305"/>
                    <a:pt x="1188" y="1301"/>
                  </a:cubicBezTo>
                  <a:cubicBezTo>
                    <a:pt x="1188" y="1307"/>
                    <a:pt x="1188" y="1307"/>
                    <a:pt x="1194" y="1312"/>
                  </a:cubicBezTo>
                  <a:cubicBezTo>
                    <a:pt x="1205" y="1307"/>
                    <a:pt x="1194" y="1296"/>
                    <a:pt x="1210" y="1296"/>
                  </a:cubicBezTo>
                  <a:cubicBezTo>
                    <a:pt x="1210" y="1301"/>
                    <a:pt x="1210" y="1312"/>
                    <a:pt x="1205" y="1318"/>
                  </a:cubicBezTo>
                  <a:cubicBezTo>
                    <a:pt x="1216" y="1312"/>
                    <a:pt x="1222" y="1301"/>
                    <a:pt x="1233" y="1290"/>
                  </a:cubicBezTo>
                  <a:lnTo>
                    <a:pt x="1238" y="1284"/>
                  </a:lnTo>
                  <a:cubicBezTo>
                    <a:pt x="1236" y="1279"/>
                    <a:pt x="1233" y="1277"/>
                    <a:pt x="1229" y="1277"/>
                  </a:cubicBezTo>
                  <a:cubicBezTo>
                    <a:pt x="1219" y="1277"/>
                    <a:pt x="1206" y="1297"/>
                    <a:pt x="1194" y="1301"/>
                  </a:cubicBezTo>
                  <a:lnTo>
                    <a:pt x="1194" y="1279"/>
                  </a:lnTo>
                  <a:lnTo>
                    <a:pt x="1182" y="1301"/>
                  </a:lnTo>
                  <a:cubicBezTo>
                    <a:pt x="1177" y="1296"/>
                    <a:pt x="1171" y="1284"/>
                    <a:pt x="1182" y="1279"/>
                  </a:cubicBezTo>
                  <a:cubicBezTo>
                    <a:pt x="1180" y="1278"/>
                    <a:pt x="1178" y="1278"/>
                    <a:pt x="1176" y="1278"/>
                  </a:cubicBezTo>
                  <a:cubicBezTo>
                    <a:pt x="1169" y="1278"/>
                    <a:pt x="1169" y="1286"/>
                    <a:pt x="1164" y="1286"/>
                  </a:cubicBezTo>
                  <a:cubicBezTo>
                    <a:pt x="1163" y="1286"/>
                    <a:pt x="1162" y="1285"/>
                    <a:pt x="1160" y="1284"/>
                  </a:cubicBezTo>
                  <a:cubicBezTo>
                    <a:pt x="1160" y="1284"/>
                    <a:pt x="1160" y="1279"/>
                    <a:pt x="1160" y="1279"/>
                  </a:cubicBezTo>
                  <a:lnTo>
                    <a:pt x="1149" y="1290"/>
                  </a:lnTo>
                  <a:cubicBezTo>
                    <a:pt x="1149" y="1286"/>
                    <a:pt x="1146" y="1279"/>
                    <a:pt x="1146" y="1278"/>
                  </a:cubicBezTo>
                  <a:lnTo>
                    <a:pt x="1146" y="1278"/>
                  </a:lnTo>
                  <a:cubicBezTo>
                    <a:pt x="1147" y="1278"/>
                    <a:pt x="1148" y="1278"/>
                    <a:pt x="1149" y="1279"/>
                  </a:cubicBezTo>
                  <a:cubicBezTo>
                    <a:pt x="1148" y="1278"/>
                    <a:pt x="1147" y="1277"/>
                    <a:pt x="1147" y="1277"/>
                  </a:cubicBezTo>
                  <a:lnTo>
                    <a:pt x="1147" y="1277"/>
                  </a:lnTo>
                  <a:cubicBezTo>
                    <a:pt x="1147" y="1277"/>
                    <a:pt x="1146" y="1277"/>
                    <a:pt x="1146" y="1278"/>
                  </a:cubicBezTo>
                  <a:lnTo>
                    <a:pt x="1146" y="1278"/>
                  </a:lnTo>
                  <a:cubicBezTo>
                    <a:pt x="1144" y="1277"/>
                    <a:pt x="1141" y="1276"/>
                    <a:pt x="1139" y="1276"/>
                  </a:cubicBezTo>
                  <a:cubicBezTo>
                    <a:pt x="1127" y="1276"/>
                    <a:pt x="1122" y="1287"/>
                    <a:pt x="1115" y="1287"/>
                  </a:cubicBezTo>
                  <a:cubicBezTo>
                    <a:pt x="1114" y="1287"/>
                    <a:pt x="1113" y="1287"/>
                    <a:pt x="1112" y="1286"/>
                  </a:cubicBezTo>
                  <a:lnTo>
                    <a:pt x="1112" y="1286"/>
                  </a:lnTo>
                  <a:cubicBezTo>
                    <a:pt x="1090" y="1296"/>
                    <a:pt x="1114" y="1297"/>
                    <a:pt x="1098" y="1318"/>
                  </a:cubicBezTo>
                  <a:lnTo>
                    <a:pt x="1076" y="1290"/>
                  </a:lnTo>
                  <a:lnTo>
                    <a:pt x="1076" y="1301"/>
                  </a:lnTo>
                  <a:cubicBezTo>
                    <a:pt x="1070" y="1301"/>
                    <a:pt x="1065" y="1301"/>
                    <a:pt x="1065" y="1296"/>
                  </a:cubicBezTo>
                  <a:lnTo>
                    <a:pt x="1065" y="1296"/>
                  </a:lnTo>
                  <a:cubicBezTo>
                    <a:pt x="1059" y="1307"/>
                    <a:pt x="1070" y="1301"/>
                    <a:pt x="1065" y="1312"/>
                  </a:cubicBezTo>
                  <a:cubicBezTo>
                    <a:pt x="1061" y="1310"/>
                    <a:pt x="1057" y="1309"/>
                    <a:pt x="1053" y="1309"/>
                  </a:cubicBezTo>
                  <a:cubicBezTo>
                    <a:pt x="1046" y="1309"/>
                    <a:pt x="1038" y="1312"/>
                    <a:pt x="1032" y="1312"/>
                  </a:cubicBezTo>
                  <a:cubicBezTo>
                    <a:pt x="1027" y="1312"/>
                    <a:pt x="1022" y="1310"/>
                    <a:pt x="1020" y="1301"/>
                  </a:cubicBezTo>
                  <a:lnTo>
                    <a:pt x="1020" y="1301"/>
                  </a:lnTo>
                  <a:cubicBezTo>
                    <a:pt x="1014" y="1312"/>
                    <a:pt x="1037" y="1307"/>
                    <a:pt x="1020" y="1318"/>
                  </a:cubicBezTo>
                  <a:cubicBezTo>
                    <a:pt x="1018" y="1311"/>
                    <a:pt x="1016" y="1309"/>
                    <a:pt x="1014" y="1309"/>
                  </a:cubicBezTo>
                  <a:cubicBezTo>
                    <a:pt x="1009" y="1309"/>
                    <a:pt x="1002" y="1319"/>
                    <a:pt x="995" y="1319"/>
                  </a:cubicBezTo>
                  <a:cubicBezTo>
                    <a:pt x="994" y="1319"/>
                    <a:pt x="993" y="1319"/>
                    <a:pt x="992" y="1318"/>
                  </a:cubicBezTo>
                  <a:cubicBezTo>
                    <a:pt x="992" y="1301"/>
                    <a:pt x="1003" y="1307"/>
                    <a:pt x="992" y="1296"/>
                  </a:cubicBezTo>
                  <a:cubicBezTo>
                    <a:pt x="990" y="1303"/>
                    <a:pt x="986" y="1306"/>
                    <a:pt x="981" y="1306"/>
                  </a:cubicBezTo>
                  <a:cubicBezTo>
                    <a:pt x="974" y="1306"/>
                    <a:pt x="964" y="1300"/>
                    <a:pt x="957" y="1300"/>
                  </a:cubicBezTo>
                  <a:cubicBezTo>
                    <a:pt x="956" y="1300"/>
                    <a:pt x="954" y="1301"/>
                    <a:pt x="953" y="1301"/>
                  </a:cubicBezTo>
                  <a:cubicBezTo>
                    <a:pt x="953" y="1301"/>
                    <a:pt x="953" y="1296"/>
                    <a:pt x="953" y="1290"/>
                  </a:cubicBezTo>
                  <a:cubicBezTo>
                    <a:pt x="953" y="1290"/>
                    <a:pt x="953" y="1307"/>
                    <a:pt x="947" y="1312"/>
                  </a:cubicBezTo>
                  <a:cubicBezTo>
                    <a:pt x="942" y="1312"/>
                    <a:pt x="925" y="1312"/>
                    <a:pt x="914" y="1318"/>
                  </a:cubicBezTo>
                  <a:cubicBezTo>
                    <a:pt x="914" y="1312"/>
                    <a:pt x="880" y="1312"/>
                    <a:pt x="863" y="1307"/>
                  </a:cubicBezTo>
                  <a:lnTo>
                    <a:pt x="863" y="1301"/>
                  </a:lnTo>
                  <a:cubicBezTo>
                    <a:pt x="863" y="1318"/>
                    <a:pt x="846" y="1312"/>
                    <a:pt x="830" y="1318"/>
                  </a:cubicBezTo>
                  <a:cubicBezTo>
                    <a:pt x="830" y="1307"/>
                    <a:pt x="835" y="1307"/>
                    <a:pt x="841" y="1301"/>
                  </a:cubicBezTo>
                  <a:lnTo>
                    <a:pt x="830" y="1301"/>
                  </a:lnTo>
                  <a:cubicBezTo>
                    <a:pt x="824" y="1307"/>
                    <a:pt x="824" y="1307"/>
                    <a:pt x="813" y="1307"/>
                  </a:cubicBezTo>
                  <a:lnTo>
                    <a:pt x="818" y="1296"/>
                  </a:lnTo>
                  <a:cubicBezTo>
                    <a:pt x="806" y="1296"/>
                    <a:pt x="793" y="1305"/>
                    <a:pt x="781" y="1305"/>
                  </a:cubicBezTo>
                  <a:cubicBezTo>
                    <a:pt x="776" y="1305"/>
                    <a:pt x="772" y="1304"/>
                    <a:pt x="768" y="1301"/>
                  </a:cubicBezTo>
                  <a:lnTo>
                    <a:pt x="768" y="1301"/>
                  </a:lnTo>
                  <a:cubicBezTo>
                    <a:pt x="762" y="1312"/>
                    <a:pt x="779" y="1335"/>
                    <a:pt x="757" y="1340"/>
                  </a:cubicBezTo>
                  <a:cubicBezTo>
                    <a:pt x="757" y="1335"/>
                    <a:pt x="757" y="1324"/>
                    <a:pt x="762" y="1324"/>
                  </a:cubicBezTo>
                  <a:lnTo>
                    <a:pt x="751" y="1324"/>
                  </a:lnTo>
                  <a:lnTo>
                    <a:pt x="762" y="1312"/>
                  </a:lnTo>
                  <a:cubicBezTo>
                    <a:pt x="761" y="1312"/>
                    <a:pt x="760" y="1311"/>
                    <a:pt x="759" y="1311"/>
                  </a:cubicBezTo>
                  <a:cubicBezTo>
                    <a:pt x="754" y="1311"/>
                    <a:pt x="755" y="1319"/>
                    <a:pt x="753" y="1319"/>
                  </a:cubicBezTo>
                  <a:cubicBezTo>
                    <a:pt x="753" y="1319"/>
                    <a:pt x="752" y="1319"/>
                    <a:pt x="751" y="1318"/>
                  </a:cubicBezTo>
                  <a:cubicBezTo>
                    <a:pt x="751" y="1312"/>
                    <a:pt x="746" y="1312"/>
                    <a:pt x="746" y="1307"/>
                  </a:cubicBezTo>
                  <a:lnTo>
                    <a:pt x="746" y="1307"/>
                  </a:lnTo>
                  <a:cubicBezTo>
                    <a:pt x="746" y="1307"/>
                    <a:pt x="748" y="1309"/>
                    <a:pt x="751" y="1309"/>
                  </a:cubicBezTo>
                  <a:cubicBezTo>
                    <a:pt x="753" y="1309"/>
                    <a:pt x="755" y="1309"/>
                    <a:pt x="757" y="1307"/>
                  </a:cubicBezTo>
                  <a:cubicBezTo>
                    <a:pt x="746" y="1307"/>
                    <a:pt x="740" y="1296"/>
                    <a:pt x="734" y="1290"/>
                  </a:cubicBezTo>
                  <a:cubicBezTo>
                    <a:pt x="734" y="1296"/>
                    <a:pt x="734" y="1301"/>
                    <a:pt x="729" y="1301"/>
                  </a:cubicBezTo>
                  <a:cubicBezTo>
                    <a:pt x="712" y="1301"/>
                    <a:pt x="723" y="1290"/>
                    <a:pt x="718" y="1284"/>
                  </a:cubicBezTo>
                  <a:lnTo>
                    <a:pt x="718" y="1284"/>
                  </a:lnTo>
                  <a:cubicBezTo>
                    <a:pt x="712" y="1290"/>
                    <a:pt x="701" y="1284"/>
                    <a:pt x="701" y="1296"/>
                  </a:cubicBezTo>
                  <a:cubicBezTo>
                    <a:pt x="695" y="1296"/>
                    <a:pt x="695" y="1290"/>
                    <a:pt x="695" y="1284"/>
                  </a:cubicBezTo>
                  <a:cubicBezTo>
                    <a:pt x="692" y="1286"/>
                    <a:pt x="689" y="1286"/>
                    <a:pt x="684" y="1286"/>
                  </a:cubicBezTo>
                  <a:cubicBezTo>
                    <a:pt x="680" y="1286"/>
                    <a:pt x="676" y="1286"/>
                    <a:pt x="672" y="1286"/>
                  </a:cubicBezTo>
                  <a:cubicBezTo>
                    <a:pt x="664" y="1286"/>
                    <a:pt x="659" y="1287"/>
                    <a:pt x="662" y="1296"/>
                  </a:cubicBezTo>
                  <a:cubicBezTo>
                    <a:pt x="657" y="1298"/>
                    <a:pt x="652" y="1298"/>
                    <a:pt x="648" y="1298"/>
                  </a:cubicBezTo>
                  <a:cubicBezTo>
                    <a:pt x="626" y="1298"/>
                    <a:pt x="607" y="1279"/>
                    <a:pt x="583" y="1279"/>
                  </a:cubicBezTo>
                  <a:lnTo>
                    <a:pt x="589" y="1273"/>
                  </a:lnTo>
                  <a:cubicBezTo>
                    <a:pt x="575" y="1273"/>
                    <a:pt x="558" y="1266"/>
                    <a:pt x="546" y="1266"/>
                  </a:cubicBezTo>
                  <a:cubicBezTo>
                    <a:pt x="543" y="1266"/>
                    <a:pt x="541" y="1267"/>
                    <a:pt x="538" y="1268"/>
                  </a:cubicBezTo>
                  <a:cubicBezTo>
                    <a:pt x="533" y="1268"/>
                    <a:pt x="533" y="1256"/>
                    <a:pt x="533" y="1256"/>
                  </a:cubicBezTo>
                  <a:cubicBezTo>
                    <a:pt x="522" y="1251"/>
                    <a:pt x="516" y="1256"/>
                    <a:pt x="505" y="1245"/>
                  </a:cubicBezTo>
                  <a:cubicBezTo>
                    <a:pt x="517" y="1241"/>
                    <a:pt x="512" y="1237"/>
                    <a:pt x="512" y="1237"/>
                  </a:cubicBezTo>
                  <a:lnTo>
                    <a:pt x="512" y="1237"/>
                  </a:lnTo>
                  <a:cubicBezTo>
                    <a:pt x="512" y="1237"/>
                    <a:pt x="513" y="1238"/>
                    <a:pt x="516" y="1240"/>
                  </a:cubicBezTo>
                  <a:cubicBezTo>
                    <a:pt x="507" y="1235"/>
                    <a:pt x="505" y="1227"/>
                    <a:pt x="496" y="1227"/>
                  </a:cubicBezTo>
                  <a:cubicBezTo>
                    <a:pt x="494" y="1227"/>
                    <a:pt x="491" y="1227"/>
                    <a:pt x="488" y="1228"/>
                  </a:cubicBezTo>
                  <a:cubicBezTo>
                    <a:pt x="494" y="1223"/>
                    <a:pt x="482" y="1212"/>
                    <a:pt x="471" y="1212"/>
                  </a:cubicBezTo>
                  <a:lnTo>
                    <a:pt x="477" y="1223"/>
                  </a:lnTo>
                  <a:cubicBezTo>
                    <a:pt x="471" y="1223"/>
                    <a:pt x="466" y="1217"/>
                    <a:pt x="460" y="1212"/>
                  </a:cubicBezTo>
                  <a:lnTo>
                    <a:pt x="471" y="1200"/>
                  </a:lnTo>
                  <a:cubicBezTo>
                    <a:pt x="449" y="1172"/>
                    <a:pt x="404" y="1200"/>
                    <a:pt x="398" y="1161"/>
                  </a:cubicBezTo>
                  <a:lnTo>
                    <a:pt x="398" y="1161"/>
                  </a:lnTo>
                  <a:cubicBezTo>
                    <a:pt x="387" y="1167"/>
                    <a:pt x="410" y="1178"/>
                    <a:pt x="398" y="1184"/>
                  </a:cubicBezTo>
                  <a:cubicBezTo>
                    <a:pt x="387" y="1172"/>
                    <a:pt x="387" y="1150"/>
                    <a:pt x="382" y="1144"/>
                  </a:cubicBezTo>
                  <a:cubicBezTo>
                    <a:pt x="379" y="1140"/>
                    <a:pt x="376" y="1139"/>
                    <a:pt x="372" y="1139"/>
                  </a:cubicBezTo>
                  <a:cubicBezTo>
                    <a:pt x="366" y="1139"/>
                    <a:pt x="358" y="1144"/>
                    <a:pt x="352" y="1144"/>
                  </a:cubicBezTo>
                  <a:cubicBezTo>
                    <a:pt x="348" y="1144"/>
                    <a:pt x="345" y="1143"/>
                    <a:pt x="342" y="1139"/>
                  </a:cubicBezTo>
                  <a:cubicBezTo>
                    <a:pt x="342" y="1143"/>
                    <a:pt x="335" y="1152"/>
                    <a:pt x="326" y="1152"/>
                  </a:cubicBezTo>
                  <a:cubicBezTo>
                    <a:pt x="324" y="1152"/>
                    <a:pt x="322" y="1151"/>
                    <a:pt x="320" y="1150"/>
                  </a:cubicBezTo>
                  <a:cubicBezTo>
                    <a:pt x="309" y="1139"/>
                    <a:pt x="320" y="1122"/>
                    <a:pt x="326" y="1122"/>
                  </a:cubicBezTo>
                  <a:cubicBezTo>
                    <a:pt x="331" y="1128"/>
                    <a:pt x="331" y="1128"/>
                    <a:pt x="331" y="1128"/>
                  </a:cubicBezTo>
                  <a:cubicBezTo>
                    <a:pt x="334" y="1128"/>
                    <a:pt x="337" y="1129"/>
                    <a:pt x="339" y="1129"/>
                  </a:cubicBezTo>
                  <a:cubicBezTo>
                    <a:pt x="341" y="1129"/>
                    <a:pt x="342" y="1128"/>
                    <a:pt x="342" y="1122"/>
                  </a:cubicBezTo>
                  <a:lnTo>
                    <a:pt x="342" y="1122"/>
                  </a:lnTo>
                  <a:lnTo>
                    <a:pt x="337" y="1128"/>
                  </a:lnTo>
                  <a:cubicBezTo>
                    <a:pt x="331" y="1116"/>
                    <a:pt x="320" y="1105"/>
                    <a:pt x="326" y="1100"/>
                  </a:cubicBezTo>
                  <a:cubicBezTo>
                    <a:pt x="314" y="1100"/>
                    <a:pt x="320" y="1105"/>
                    <a:pt x="320" y="1111"/>
                  </a:cubicBezTo>
                  <a:cubicBezTo>
                    <a:pt x="314" y="1094"/>
                    <a:pt x="303" y="1094"/>
                    <a:pt x="292" y="1077"/>
                  </a:cubicBezTo>
                  <a:cubicBezTo>
                    <a:pt x="292" y="1083"/>
                    <a:pt x="286" y="1088"/>
                    <a:pt x="286" y="1088"/>
                  </a:cubicBezTo>
                  <a:cubicBezTo>
                    <a:pt x="279" y="1076"/>
                    <a:pt x="275" y="1074"/>
                    <a:pt x="271" y="1074"/>
                  </a:cubicBezTo>
                  <a:cubicBezTo>
                    <a:pt x="268" y="1074"/>
                    <a:pt x="266" y="1075"/>
                    <a:pt x="262" y="1075"/>
                  </a:cubicBezTo>
                  <a:cubicBezTo>
                    <a:pt x="260" y="1075"/>
                    <a:pt x="257" y="1074"/>
                    <a:pt x="253" y="1072"/>
                  </a:cubicBezTo>
                  <a:cubicBezTo>
                    <a:pt x="253" y="1060"/>
                    <a:pt x="275" y="1060"/>
                    <a:pt x="253" y="1055"/>
                  </a:cubicBezTo>
                  <a:cubicBezTo>
                    <a:pt x="253" y="1045"/>
                    <a:pt x="257" y="1043"/>
                    <a:pt x="261" y="1043"/>
                  </a:cubicBezTo>
                  <a:cubicBezTo>
                    <a:pt x="264" y="1043"/>
                    <a:pt x="267" y="1044"/>
                    <a:pt x="270" y="1044"/>
                  </a:cubicBezTo>
                  <a:cubicBezTo>
                    <a:pt x="253" y="1038"/>
                    <a:pt x="258" y="1016"/>
                    <a:pt x="253" y="1004"/>
                  </a:cubicBezTo>
                  <a:lnTo>
                    <a:pt x="253" y="1004"/>
                  </a:lnTo>
                  <a:lnTo>
                    <a:pt x="258" y="1010"/>
                  </a:lnTo>
                  <a:cubicBezTo>
                    <a:pt x="258" y="1004"/>
                    <a:pt x="253" y="1004"/>
                    <a:pt x="253" y="999"/>
                  </a:cubicBezTo>
                  <a:lnTo>
                    <a:pt x="247" y="1010"/>
                  </a:lnTo>
                  <a:cubicBezTo>
                    <a:pt x="242" y="1004"/>
                    <a:pt x="242" y="999"/>
                    <a:pt x="242" y="999"/>
                  </a:cubicBezTo>
                  <a:cubicBezTo>
                    <a:pt x="237" y="999"/>
                    <a:pt x="232" y="1011"/>
                    <a:pt x="224" y="1011"/>
                  </a:cubicBezTo>
                  <a:cubicBezTo>
                    <a:pt x="222" y="1011"/>
                    <a:pt x="221" y="1011"/>
                    <a:pt x="219" y="1010"/>
                  </a:cubicBezTo>
                  <a:cubicBezTo>
                    <a:pt x="219" y="1004"/>
                    <a:pt x="202" y="993"/>
                    <a:pt x="214" y="988"/>
                  </a:cubicBezTo>
                  <a:lnTo>
                    <a:pt x="214" y="988"/>
                  </a:lnTo>
                  <a:cubicBezTo>
                    <a:pt x="215" y="992"/>
                    <a:pt x="216" y="993"/>
                    <a:pt x="218" y="993"/>
                  </a:cubicBezTo>
                  <a:cubicBezTo>
                    <a:pt x="221" y="993"/>
                    <a:pt x="225" y="985"/>
                    <a:pt x="231" y="985"/>
                  </a:cubicBezTo>
                  <a:cubicBezTo>
                    <a:pt x="231" y="985"/>
                    <a:pt x="231" y="985"/>
                    <a:pt x="231" y="985"/>
                  </a:cubicBezTo>
                  <a:lnTo>
                    <a:pt x="231" y="985"/>
                  </a:lnTo>
                  <a:cubicBezTo>
                    <a:pt x="229" y="983"/>
                    <a:pt x="228" y="980"/>
                    <a:pt x="225" y="976"/>
                  </a:cubicBezTo>
                  <a:lnTo>
                    <a:pt x="230" y="976"/>
                  </a:lnTo>
                  <a:cubicBezTo>
                    <a:pt x="230" y="969"/>
                    <a:pt x="229" y="967"/>
                    <a:pt x="226" y="967"/>
                  </a:cubicBezTo>
                  <a:cubicBezTo>
                    <a:pt x="223" y="967"/>
                    <a:pt x="219" y="969"/>
                    <a:pt x="215" y="969"/>
                  </a:cubicBezTo>
                  <a:cubicBezTo>
                    <a:pt x="210" y="969"/>
                    <a:pt x="206" y="967"/>
                    <a:pt x="202" y="960"/>
                  </a:cubicBezTo>
                  <a:cubicBezTo>
                    <a:pt x="208" y="960"/>
                    <a:pt x="214" y="948"/>
                    <a:pt x="208" y="948"/>
                  </a:cubicBezTo>
                  <a:lnTo>
                    <a:pt x="208" y="948"/>
                  </a:lnTo>
                  <a:cubicBezTo>
                    <a:pt x="212" y="952"/>
                    <a:pt x="205" y="956"/>
                    <a:pt x="198" y="956"/>
                  </a:cubicBezTo>
                  <a:cubicBezTo>
                    <a:pt x="195" y="956"/>
                    <a:pt x="193" y="956"/>
                    <a:pt x="191" y="954"/>
                  </a:cubicBezTo>
                  <a:cubicBezTo>
                    <a:pt x="191" y="937"/>
                    <a:pt x="180" y="943"/>
                    <a:pt x="174" y="937"/>
                  </a:cubicBezTo>
                  <a:lnTo>
                    <a:pt x="174" y="943"/>
                  </a:lnTo>
                  <a:cubicBezTo>
                    <a:pt x="173" y="944"/>
                    <a:pt x="172" y="944"/>
                    <a:pt x="172" y="944"/>
                  </a:cubicBezTo>
                  <a:cubicBezTo>
                    <a:pt x="168" y="944"/>
                    <a:pt x="167" y="936"/>
                    <a:pt x="158" y="932"/>
                  </a:cubicBezTo>
                  <a:cubicBezTo>
                    <a:pt x="159" y="930"/>
                    <a:pt x="160" y="930"/>
                    <a:pt x="161" y="930"/>
                  </a:cubicBezTo>
                  <a:cubicBezTo>
                    <a:pt x="164" y="930"/>
                    <a:pt x="167" y="933"/>
                    <a:pt x="168" y="933"/>
                  </a:cubicBezTo>
                  <a:cubicBezTo>
                    <a:pt x="169" y="933"/>
                    <a:pt x="169" y="933"/>
                    <a:pt x="169" y="932"/>
                  </a:cubicBezTo>
                  <a:cubicBezTo>
                    <a:pt x="152" y="932"/>
                    <a:pt x="169" y="904"/>
                    <a:pt x="158" y="892"/>
                  </a:cubicBezTo>
                  <a:cubicBezTo>
                    <a:pt x="158" y="887"/>
                    <a:pt x="169" y="887"/>
                    <a:pt x="174" y="881"/>
                  </a:cubicBezTo>
                  <a:cubicBezTo>
                    <a:pt x="158" y="870"/>
                    <a:pt x="174" y="859"/>
                    <a:pt x="163" y="848"/>
                  </a:cubicBezTo>
                  <a:lnTo>
                    <a:pt x="163" y="848"/>
                  </a:lnTo>
                  <a:cubicBezTo>
                    <a:pt x="158" y="850"/>
                    <a:pt x="156" y="852"/>
                    <a:pt x="154" y="852"/>
                  </a:cubicBezTo>
                  <a:cubicBezTo>
                    <a:pt x="152" y="852"/>
                    <a:pt x="149" y="850"/>
                    <a:pt x="141" y="848"/>
                  </a:cubicBezTo>
                  <a:lnTo>
                    <a:pt x="141" y="848"/>
                  </a:lnTo>
                  <a:lnTo>
                    <a:pt x="158" y="870"/>
                  </a:lnTo>
                  <a:lnTo>
                    <a:pt x="135" y="859"/>
                  </a:lnTo>
                  <a:lnTo>
                    <a:pt x="135" y="859"/>
                  </a:lnTo>
                  <a:cubicBezTo>
                    <a:pt x="141" y="870"/>
                    <a:pt x="152" y="876"/>
                    <a:pt x="152" y="881"/>
                  </a:cubicBezTo>
                  <a:cubicBezTo>
                    <a:pt x="146" y="878"/>
                    <a:pt x="144" y="877"/>
                    <a:pt x="141" y="877"/>
                  </a:cubicBezTo>
                  <a:cubicBezTo>
                    <a:pt x="139" y="877"/>
                    <a:pt x="138" y="878"/>
                    <a:pt x="135" y="881"/>
                  </a:cubicBezTo>
                  <a:cubicBezTo>
                    <a:pt x="146" y="864"/>
                    <a:pt x="118" y="859"/>
                    <a:pt x="124" y="842"/>
                  </a:cubicBezTo>
                  <a:lnTo>
                    <a:pt x="152" y="836"/>
                  </a:lnTo>
                  <a:cubicBezTo>
                    <a:pt x="158" y="814"/>
                    <a:pt x="124" y="803"/>
                    <a:pt x="130" y="775"/>
                  </a:cubicBezTo>
                  <a:lnTo>
                    <a:pt x="130" y="775"/>
                  </a:lnTo>
                  <a:lnTo>
                    <a:pt x="124" y="786"/>
                  </a:lnTo>
                  <a:cubicBezTo>
                    <a:pt x="113" y="786"/>
                    <a:pt x="118" y="769"/>
                    <a:pt x="118" y="764"/>
                  </a:cubicBezTo>
                  <a:cubicBezTo>
                    <a:pt x="124" y="758"/>
                    <a:pt x="130" y="752"/>
                    <a:pt x="135" y="752"/>
                  </a:cubicBezTo>
                  <a:cubicBezTo>
                    <a:pt x="124" y="752"/>
                    <a:pt x="130" y="730"/>
                    <a:pt x="113" y="730"/>
                  </a:cubicBezTo>
                  <a:lnTo>
                    <a:pt x="124" y="719"/>
                  </a:lnTo>
                  <a:cubicBezTo>
                    <a:pt x="130" y="696"/>
                    <a:pt x="96" y="691"/>
                    <a:pt x="102" y="668"/>
                  </a:cubicBezTo>
                  <a:lnTo>
                    <a:pt x="102" y="668"/>
                  </a:lnTo>
                  <a:cubicBezTo>
                    <a:pt x="107" y="674"/>
                    <a:pt x="111" y="674"/>
                    <a:pt x="115" y="674"/>
                  </a:cubicBezTo>
                  <a:cubicBezTo>
                    <a:pt x="118" y="674"/>
                    <a:pt x="121" y="674"/>
                    <a:pt x="124" y="680"/>
                  </a:cubicBezTo>
                  <a:cubicBezTo>
                    <a:pt x="124" y="674"/>
                    <a:pt x="124" y="668"/>
                    <a:pt x="118" y="668"/>
                  </a:cubicBezTo>
                  <a:cubicBezTo>
                    <a:pt x="124" y="663"/>
                    <a:pt x="107" y="646"/>
                    <a:pt x="118" y="640"/>
                  </a:cubicBezTo>
                  <a:cubicBezTo>
                    <a:pt x="113" y="640"/>
                    <a:pt x="102" y="635"/>
                    <a:pt x="107" y="629"/>
                  </a:cubicBezTo>
                  <a:lnTo>
                    <a:pt x="113" y="629"/>
                  </a:lnTo>
                  <a:cubicBezTo>
                    <a:pt x="108" y="629"/>
                    <a:pt x="107" y="622"/>
                    <a:pt x="101" y="622"/>
                  </a:cubicBezTo>
                  <a:cubicBezTo>
                    <a:pt x="100" y="622"/>
                    <a:pt x="98" y="622"/>
                    <a:pt x="96" y="624"/>
                  </a:cubicBezTo>
                  <a:cubicBezTo>
                    <a:pt x="124" y="607"/>
                    <a:pt x="102" y="556"/>
                    <a:pt x="135" y="545"/>
                  </a:cubicBezTo>
                  <a:cubicBezTo>
                    <a:pt x="135" y="534"/>
                    <a:pt x="141" y="512"/>
                    <a:pt x="146" y="500"/>
                  </a:cubicBezTo>
                  <a:cubicBezTo>
                    <a:pt x="146" y="500"/>
                    <a:pt x="146" y="500"/>
                    <a:pt x="146" y="506"/>
                  </a:cubicBezTo>
                  <a:cubicBezTo>
                    <a:pt x="163" y="489"/>
                    <a:pt x="124" y="484"/>
                    <a:pt x="146" y="467"/>
                  </a:cubicBezTo>
                  <a:cubicBezTo>
                    <a:pt x="149" y="466"/>
                    <a:pt x="151" y="466"/>
                    <a:pt x="152" y="466"/>
                  </a:cubicBezTo>
                  <a:cubicBezTo>
                    <a:pt x="159" y="466"/>
                    <a:pt x="148" y="478"/>
                    <a:pt x="158" y="478"/>
                  </a:cubicBezTo>
                  <a:cubicBezTo>
                    <a:pt x="161" y="479"/>
                    <a:pt x="164" y="480"/>
                    <a:pt x="166" y="480"/>
                  </a:cubicBezTo>
                  <a:cubicBezTo>
                    <a:pt x="181" y="480"/>
                    <a:pt x="166" y="449"/>
                    <a:pt x="186" y="444"/>
                  </a:cubicBezTo>
                  <a:lnTo>
                    <a:pt x="186" y="450"/>
                  </a:lnTo>
                  <a:cubicBezTo>
                    <a:pt x="202" y="444"/>
                    <a:pt x="191" y="422"/>
                    <a:pt x="202" y="405"/>
                  </a:cubicBezTo>
                  <a:cubicBezTo>
                    <a:pt x="202" y="405"/>
                    <a:pt x="208" y="411"/>
                    <a:pt x="208" y="411"/>
                  </a:cubicBezTo>
                  <a:cubicBezTo>
                    <a:pt x="202" y="388"/>
                    <a:pt x="214" y="366"/>
                    <a:pt x="225" y="349"/>
                  </a:cubicBezTo>
                  <a:cubicBezTo>
                    <a:pt x="230" y="366"/>
                    <a:pt x="225" y="360"/>
                    <a:pt x="236" y="366"/>
                  </a:cubicBezTo>
                  <a:cubicBezTo>
                    <a:pt x="242" y="360"/>
                    <a:pt x="219" y="355"/>
                    <a:pt x="230" y="344"/>
                  </a:cubicBezTo>
                  <a:cubicBezTo>
                    <a:pt x="234" y="344"/>
                    <a:pt x="240" y="341"/>
                    <a:pt x="247" y="341"/>
                  </a:cubicBezTo>
                  <a:cubicBezTo>
                    <a:pt x="251" y="341"/>
                    <a:pt x="255" y="342"/>
                    <a:pt x="258" y="344"/>
                  </a:cubicBezTo>
                  <a:lnTo>
                    <a:pt x="247" y="355"/>
                  </a:lnTo>
                  <a:cubicBezTo>
                    <a:pt x="250" y="356"/>
                    <a:pt x="252" y="356"/>
                    <a:pt x="253" y="356"/>
                  </a:cubicBezTo>
                  <a:cubicBezTo>
                    <a:pt x="264" y="356"/>
                    <a:pt x="265" y="343"/>
                    <a:pt x="270" y="338"/>
                  </a:cubicBezTo>
                  <a:lnTo>
                    <a:pt x="275" y="344"/>
                  </a:lnTo>
                  <a:cubicBezTo>
                    <a:pt x="292" y="327"/>
                    <a:pt x="275" y="316"/>
                    <a:pt x="298" y="299"/>
                  </a:cubicBezTo>
                  <a:lnTo>
                    <a:pt x="292" y="293"/>
                  </a:lnTo>
                  <a:cubicBezTo>
                    <a:pt x="292" y="284"/>
                    <a:pt x="295" y="282"/>
                    <a:pt x="298" y="282"/>
                  </a:cubicBezTo>
                  <a:cubicBezTo>
                    <a:pt x="300" y="282"/>
                    <a:pt x="302" y="283"/>
                    <a:pt x="304" y="283"/>
                  </a:cubicBezTo>
                  <a:cubicBezTo>
                    <a:pt x="307" y="283"/>
                    <a:pt x="309" y="282"/>
                    <a:pt x="309" y="276"/>
                  </a:cubicBezTo>
                  <a:lnTo>
                    <a:pt x="326" y="288"/>
                  </a:lnTo>
                  <a:cubicBezTo>
                    <a:pt x="331" y="276"/>
                    <a:pt x="337" y="254"/>
                    <a:pt x="354" y="243"/>
                  </a:cubicBezTo>
                  <a:lnTo>
                    <a:pt x="354" y="243"/>
                  </a:lnTo>
                  <a:cubicBezTo>
                    <a:pt x="354" y="254"/>
                    <a:pt x="342" y="276"/>
                    <a:pt x="337" y="288"/>
                  </a:cubicBezTo>
                  <a:cubicBezTo>
                    <a:pt x="342" y="282"/>
                    <a:pt x="359" y="265"/>
                    <a:pt x="359" y="260"/>
                  </a:cubicBezTo>
                  <a:lnTo>
                    <a:pt x="359" y="260"/>
                  </a:lnTo>
                  <a:cubicBezTo>
                    <a:pt x="359" y="260"/>
                    <a:pt x="354" y="265"/>
                    <a:pt x="348" y="265"/>
                  </a:cubicBezTo>
                  <a:cubicBezTo>
                    <a:pt x="354" y="248"/>
                    <a:pt x="359" y="237"/>
                    <a:pt x="376" y="226"/>
                  </a:cubicBezTo>
                  <a:cubicBezTo>
                    <a:pt x="380" y="233"/>
                    <a:pt x="385" y="235"/>
                    <a:pt x="390" y="235"/>
                  </a:cubicBezTo>
                  <a:cubicBezTo>
                    <a:pt x="403" y="235"/>
                    <a:pt x="418" y="222"/>
                    <a:pt x="432" y="222"/>
                  </a:cubicBezTo>
                  <a:cubicBezTo>
                    <a:pt x="436" y="222"/>
                    <a:pt x="439" y="223"/>
                    <a:pt x="443" y="226"/>
                  </a:cubicBezTo>
                  <a:cubicBezTo>
                    <a:pt x="466" y="198"/>
                    <a:pt x="505" y="198"/>
                    <a:pt x="538" y="181"/>
                  </a:cubicBezTo>
                  <a:cubicBezTo>
                    <a:pt x="516" y="164"/>
                    <a:pt x="544" y="181"/>
                    <a:pt x="533" y="153"/>
                  </a:cubicBezTo>
                  <a:cubicBezTo>
                    <a:pt x="538" y="148"/>
                    <a:pt x="544" y="148"/>
                    <a:pt x="544" y="148"/>
                  </a:cubicBezTo>
                  <a:lnTo>
                    <a:pt x="578" y="153"/>
                  </a:lnTo>
                  <a:cubicBezTo>
                    <a:pt x="583" y="159"/>
                    <a:pt x="572" y="164"/>
                    <a:pt x="572" y="170"/>
                  </a:cubicBezTo>
                  <a:cubicBezTo>
                    <a:pt x="574" y="169"/>
                    <a:pt x="576" y="169"/>
                    <a:pt x="578" y="169"/>
                  </a:cubicBezTo>
                  <a:cubicBezTo>
                    <a:pt x="588" y="169"/>
                    <a:pt x="586" y="181"/>
                    <a:pt x="600" y="181"/>
                  </a:cubicBezTo>
                  <a:cubicBezTo>
                    <a:pt x="594" y="170"/>
                    <a:pt x="600" y="164"/>
                    <a:pt x="611" y="164"/>
                  </a:cubicBezTo>
                  <a:lnTo>
                    <a:pt x="594" y="159"/>
                  </a:lnTo>
                  <a:cubicBezTo>
                    <a:pt x="598" y="153"/>
                    <a:pt x="602" y="152"/>
                    <a:pt x="606" y="152"/>
                  </a:cubicBezTo>
                  <a:cubicBezTo>
                    <a:pt x="614" y="152"/>
                    <a:pt x="621" y="160"/>
                    <a:pt x="630" y="160"/>
                  </a:cubicBezTo>
                  <a:cubicBezTo>
                    <a:pt x="635" y="160"/>
                    <a:pt x="639" y="158"/>
                    <a:pt x="645" y="153"/>
                  </a:cubicBezTo>
                  <a:lnTo>
                    <a:pt x="645" y="153"/>
                  </a:lnTo>
                  <a:lnTo>
                    <a:pt x="639" y="164"/>
                  </a:lnTo>
                  <a:cubicBezTo>
                    <a:pt x="650" y="153"/>
                    <a:pt x="684" y="148"/>
                    <a:pt x="690" y="125"/>
                  </a:cubicBezTo>
                  <a:cubicBezTo>
                    <a:pt x="695" y="131"/>
                    <a:pt x="701" y="136"/>
                    <a:pt x="695" y="136"/>
                  </a:cubicBezTo>
                  <a:cubicBezTo>
                    <a:pt x="719" y="136"/>
                    <a:pt x="751" y="112"/>
                    <a:pt x="778" y="112"/>
                  </a:cubicBezTo>
                  <a:cubicBezTo>
                    <a:pt x="782" y="112"/>
                    <a:pt x="786" y="112"/>
                    <a:pt x="790" y="114"/>
                  </a:cubicBezTo>
                  <a:lnTo>
                    <a:pt x="785" y="120"/>
                  </a:lnTo>
                  <a:cubicBezTo>
                    <a:pt x="789" y="120"/>
                    <a:pt x="794" y="112"/>
                    <a:pt x="798" y="112"/>
                  </a:cubicBezTo>
                  <a:cubicBezTo>
                    <a:pt x="799" y="112"/>
                    <a:pt x="801" y="113"/>
                    <a:pt x="802" y="114"/>
                  </a:cubicBezTo>
                  <a:cubicBezTo>
                    <a:pt x="802" y="114"/>
                    <a:pt x="802" y="120"/>
                    <a:pt x="807" y="120"/>
                  </a:cubicBezTo>
                  <a:cubicBezTo>
                    <a:pt x="807" y="120"/>
                    <a:pt x="818" y="108"/>
                    <a:pt x="830" y="108"/>
                  </a:cubicBezTo>
                  <a:lnTo>
                    <a:pt x="824" y="120"/>
                  </a:lnTo>
                  <a:cubicBezTo>
                    <a:pt x="827" y="120"/>
                    <a:pt x="829" y="120"/>
                    <a:pt x="831" y="120"/>
                  </a:cubicBezTo>
                  <a:cubicBezTo>
                    <a:pt x="855" y="120"/>
                    <a:pt x="871" y="97"/>
                    <a:pt x="897" y="92"/>
                  </a:cubicBezTo>
                  <a:cubicBezTo>
                    <a:pt x="897" y="114"/>
                    <a:pt x="919" y="125"/>
                    <a:pt x="930" y="125"/>
                  </a:cubicBezTo>
                  <a:lnTo>
                    <a:pt x="930" y="131"/>
                  </a:lnTo>
                  <a:cubicBezTo>
                    <a:pt x="935" y="132"/>
                    <a:pt x="940" y="132"/>
                    <a:pt x="945" y="132"/>
                  </a:cubicBezTo>
                  <a:cubicBezTo>
                    <a:pt x="972" y="132"/>
                    <a:pt x="998" y="120"/>
                    <a:pt x="1031" y="120"/>
                  </a:cubicBezTo>
                  <a:cubicBezTo>
                    <a:pt x="1042" y="148"/>
                    <a:pt x="1093" y="148"/>
                    <a:pt x="1121" y="170"/>
                  </a:cubicBezTo>
                  <a:cubicBezTo>
                    <a:pt x="1121" y="164"/>
                    <a:pt x="1126" y="153"/>
                    <a:pt x="1132" y="153"/>
                  </a:cubicBezTo>
                  <a:cubicBezTo>
                    <a:pt x="1135" y="156"/>
                    <a:pt x="1139" y="157"/>
                    <a:pt x="1143" y="157"/>
                  </a:cubicBezTo>
                  <a:cubicBezTo>
                    <a:pt x="1147" y="157"/>
                    <a:pt x="1150" y="156"/>
                    <a:pt x="1153" y="156"/>
                  </a:cubicBezTo>
                  <a:cubicBezTo>
                    <a:pt x="1155" y="156"/>
                    <a:pt x="1157" y="158"/>
                    <a:pt x="1154" y="164"/>
                  </a:cubicBezTo>
                  <a:lnTo>
                    <a:pt x="1149" y="164"/>
                  </a:lnTo>
                  <a:cubicBezTo>
                    <a:pt x="1149" y="187"/>
                    <a:pt x="1160" y="187"/>
                    <a:pt x="1171" y="192"/>
                  </a:cubicBezTo>
                  <a:lnTo>
                    <a:pt x="1188" y="170"/>
                  </a:lnTo>
                  <a:cubicBezTo>
                    <a:pt x="1194" y="215"/>
                    <a:pt x="1266" y="209"/>
                    <a:pt x="1255" y="243"/>
                  </a:cubicBezTo>
                  <a:cubicBezTo>
                    <a:pt x="1266" y="243"/>
                    <a:pt x="1272" y="248"/>
                    <a:pt x="1278" y="254"/>
                  </a:cubicBezTo>
                  <a:lnTo>
                    <a:pt x="1272" y="260"/>
                  </a:lnTo>
                  <a:cubicBezTo>
                    <a:pt x="1278" y="276"/>
                    <a:pt x="1283" y="288"/>
                    <a:pt x="1295" y="304"/>
                  </a:cubicBezTo>
                  <a:lnTo>
                    <a:pt x="1289" y="304"/>
                  </a:lnTo>
                  <a:cubicBezTo>
                    <a:pt x="1289" y="306"/>
                    <a:pt x="1291" y="306"/>
                    <a:pt x="1294" y="306"/>
                  </a:cubicBezTo>
                  <a:cubicBezTo>
                    <a:pt x="1300" y="306"/>
                    <a:pt x="1309" y="305"/>
                    <a:pt x="1317" y="305"/>
                  </a:cubicBezTo>
                  <a:cubicBezTo>
                    <a:pt x="1325" y="305"/>
                    <a:pt x="1332" y="306"/>
                    <a:pt x="1334" y="310"/>
                  </a:cubicBezTo>
                  <a:lnTo>
                    <a:pt x="1317" y="321"/>
                  </a:lnTo>
                  <a:cubicBezTo>
                    <a:pt x="1323" y="344"/>
                    <a:pt x="1306" y="360"/>
                    <a:pt x="1317" y="383"/>
                  </a:cubicBezTo>
                  <a:cubicBezTo>
                    <a:pt x="1317" y="383"/>
                    <a:pt x="1311" y="377"/>
                    <a:pt x="1311" y="377"/>
                  </a:cubicBezTo>
                  <a:cubicBezTo>
                    <a:pt x="1306" y="383"/>
                    <a:pt x="1289" y="400"/>
                    <a:pt x="1311" y="411"/>
                  </a:cubicBezTo>
                  <a:cubicBezTo>
                    <a:pt x="1310" y="410"/>
                    <a:pt x="1308" y="410"/>
                    <a:pt x="1307" y="410"/>
                  </a:cubicBezTo>
                  <a:cubicBezTo>
                    <a:pt x="1296" y="410"/>
                    <a:pt x="1300" y="429"/>
                    <a:pt x="1300" y="444"/>
                  </a:cubicBezTo>
                  <a:lnTo>
                    <a:pt x="1289" y="433"/>
                  </a:lnTo>
                  <a:lnTo>
                    <a:pt x="1289" y="433"/>
                  </a:lnTo>
                  <a:cubicBezTo>
                    <a:pt x="1295" y="450"/>
                    <a:pt x="1300" y="456"/>
                    <a:pt x="1289" y="472"/>
                  </a:cubicBezTo>
                  <a:cubicBezTo>
                    <a:pt x="1285" y="472"/>
                    <a:pt x="1282" y="468"/>
                    <a:pt x="1282" y="465"/>
                  </a:cubicBezTo>
                  <a:lnTo>
                    <a:pt x="1282" y="465"/>
                  </a:lnTo>
                  <a:cubicBezTo>
                    <a:pt x="1277" y="471"/>
                    <a:pt x="1286" y="479"/>
                    <a:pt x="1272" y="484"/>
                  </a:cubicBezTo>
                  <a:lnTo>
                    <a:pt x="1272" y="472"/>
                  </a:lnTo>
                  <a:cubicBezTo>
                    <a:pt x="1261" y="478"/>
                    <a:pt x="1261" y="484"/>
                    <a:pt x="1261" y="495"/>
                  </a:cubicBezTo>
                  <a:cubicBezTo>
                    <a:pt x="1258" y="500"/>
                    <a:pt x="1252" y="503"/>
                    <a:pt x="1246" y="503"/>
                  </a:cubicBezTo>
                  <a:cubicBezTo>
                    <a:pt x="1240" y="503"/>
                    <a:pt x="1233" y="500"/>
                    <a:pt x="1227" y="495"/>
                  </a:cubicBezTo>
                  <a:lnTo>
                    <a:pt x="1227" y="495"/>
                  </a:lnTo>
                  <a:cubicBezTo>
                    <a:pt x="1233" y="506"/>
                    <a:pt x="1227" y="517"/>
                    <a:pt x="1222" y="517"/>
                  </a:cubicBezTo>
                  <a:cubicBezTo>
                    <a:pt x="1216" y="512"/>
                    <a:pt x="1216" y="506"/>
                    <a:pt x="1222" y="506"/>
                  </a:cubicBezTo>
                  <a:lnTo>
                    <a:pt x="1222" y="506"/>
                  </a:lnTo>
                  <a:cubicBezTo>
                    <a:pt x="1196" y="506"/>
                    <a:pt x="1194" y="529"/>
                    <a:pt x="1177" y="529"/>
                  </a:cubicBezTo>
                  <a:cubicBezTo>
                    <a:pt x="1175" y="529"/>
                    <a:pt x="1173" y="529"/>
                    <a:pt x="1171" y="528"/>
                  </a:cubicBezTo>
                  <a:cubicBezTo>
                    <a:pt x="1171" y="523"/>
                    <a:pt x="1171" y="523"/>
                    <a:pt x="1171" y="523"/>
                  </a:cubicBezTo>
                  <a:cubicBezTo>
                    <a:pt x="1188" y="517"/>
                    <a:pt x="1199" y="512"/>
                    <a:pt x="1199" y="512"/>
                  </a:cubicBezTo>
                  <a:cubicBezTo>
                    <a:pt x="1194" y="500"/>
                    <a:pt x="1182" y="506"/>
                    <a:pt x="1182" y="484"/>
                  </a:cubicBezTo>
                  <a:cubicBezTo>
                    <a:pt x="1177" y="495"/>
                    <a:pt x="1166" y="523"/>
                    <a:pt x="1149" y="523"/>
                  </a:cubicBezTo>
                  <a:cubicBezTo>
                    <a:pt x="1149" y="523"/>
                    <a:pt x="1149" y="517"/>
                    <a:pt x="1149" y="517"/>
                  </a:cubicBezTo>
                  <a:cubicBezTo>
                    <a:pt x="1143" y="517"/>
                    <a:pt x="1143" y="517"/>
                    <a:pt x="1138" y="523"/>
                  </a:cubicBezTo>
                  <a:cubicBezTo>
                    <a:pt x="1138" y="517"/>
                    <a:pt x="1132" y="517"/>
                    <a:pt x="1126" y="517"/>
                  </a:cubicBezTo>
                  <a:cubicBezTo>
                    <a:pt x="1126" y="515"/>
                    <a:pt x="1125" y="515"/>
                    <a:pt x="1122" y="515"/>
                  </a:cubicBezTo>
                  <a:cubicBezTo>
                    <a:pt x="1117" y="515"/>
                    <a:pt x="1108" y="517"/>
                    <a:pt x="1104" y="517"/>
                  </a:cubicBezTo>
                  <a:cubicBezTo>
                    <a:pt x="1110" y="534"/>
                    <a:pt x="1098" y="528"/>
                    <a:pt x="1110" y="540"/>
                  </a:cubicBezTo>
                  <a:lnTo>
                    <a:pt x="1115" y="540"/>
                  </a:lnTo>
                  <a:cubicBezTo>
                    <a:pt x="1115" y="534"/>
                    <a:pt x="1115" y="534"/>
                    <a:pt x="1115" y="534"/>
                  </a:cubicBezTo>
                  <a:cubicBezTo>
                    <a:pt x="1121" y="534"/>
                    <a:pt x="1126" y="534"/>
                    <a:pt x="1132" y="528"/>
                  </a:cubicBezTo>
                  <a:lnTo>
                    <a:pt x="1132" y="528"/>
                  </a:lnTo>
                  <a:cubicBezTo>
                    <a:pt x="1132" y="537"/>
                    <a:pt x="1129" y="542"/>
                    <a:pt x="1123" y="542"/>
                  </a:cubicBezTo>
                  <a:cubicBezTo>
                    <a:pt x="1121" y="542"/>
                    <a:pt x="1118" y="541"/>
                    <a:pt x="1115" y="540"/>
                  </a:cubicBezTo>
                  <a:cubicBezTo>
                    <a:pt x="1115" y="551"/>
                    <a:pt x="1110" y="556"/>
                    <a:pt x="1110" y="562"/>
                  </a:cubicBezTo>
                  <a:cubicBezTo>
                    <a:pt x="1093" y="545"/>
                    <a:pt x="1076" y="540"/>
                    <a:pt x="1070" y="528"/>
                  </a:cubicBezTo>
                  <a:cubicBezTo>
                    <a:pt x="1048" y="540"/>
                    <a:pt x="1014" y="540"/>
                    <a:pt x="1003" y="568"/>
                  </a:cubicBezTo>
                  <a:cubicBezTo>
                    <a:pt x="1002" y="569"/>
                    <a:pt x="1001" y="569"/>
                    <a:pt x="1000" y="569"/>
                  </a:cubicBezTo>
                  <a:cubicBezTo>
                    <a:pt x="996" y="569"/>
                    <a:pt x="992" y="561"/>
                    <a:pt x="992" y="556"/>
                  </a:cubicBezTo>
                  <a:cubicBezTo>
                    <a:pt x="998" y="556"/>
                    <a:pt x="998" y="556"/>
                    <a:pt x="1003" y="551"/>
                  </a:cubicBezTo>
                  <a:lnTo>
                    <a:pt x="1003" y="551"/>
                  </a:lnTo>
                  <a:cubicBezTo>
                    <a:pt x="992" y="556"/>
                    <a:pt x="964" y="556"/>
                    <a:pt x="958" y="573"/>
                  </a:cubicBezTo>
                  <a:cubicBezTo>
                    <a:pt x="945" y="569"/>
                    <a:pt x="961" y="560"/>
                    <a:pt x="955" y="560"/>
                  </a:cubicBezTo>
                  <a:cubicBezTo>
                    <a:pt x="954" y="560"/>
                    <a:pt x="952" y="561"/>
                    <a:pt x="947" y="562"/>
                  </a:cubicBezTo>
                  <a:lnTo>
                    <a:pt x="947" y="556"/>
                  </a:lnTo>
                  <a:cubicBezTo>
                    <a:pt x="940" y="551"/>
                    <a:pt x="933" y="549"/>
                    <a:pt x="926" y="549"/>
                  </a:cubicBezTo>
                  <a:cubicBezTo>
                    <a:pt x="904" y="549"/>
                    <a:pt x="883" y="569"/>
                    <a:pt x="857" y="569"/>
                  </a:cubicBezTo>
                  <a:cubicBezTo>
                    <a:pt x="847" y="569"/>
                    <a:pt x="836" y="566"/>
                    <a:pt x="824" y="556"/>
                  </a:cubicBezTo>
                  <a:lnTo>
                    <a:pt x="824" y="556"/>
                  </a:lnTo>
                  <a:cubicBezTo>
                    <a:pt x="830" y="562"/>
                    <a:pt x="830" y="562"/>
                    <a:pt x="830" y="562"/>
                  </a:cubicBezTo>
                  <a:cubicBezTo>
                    <a:pt x="774" y="540"/>
                    <a:pt x="706" y="562"/>
                    <a:pt x="662" y="517"/>
                  </a:cubicBezTo>
                  <a:cubicBezTo>
                    <a:pt x="657" y="516"/>
                    <a:pt x="653" y="515"/>
                    <a:pt x="649" y="515"/>
                  </a:cubicBezTo>
                  <a:cubicBezTo>
                    <a:pt x="641" y="515"/>
                    <a:pt x="636" y="519"/>
                    <a:pt x="628" y="523"/>
                  </a:cubicBezTo>
                  <a:lnTo>
                    <a:pt x="628" y="512"/>
                  </a:lnTo>
                  <a:lnTo>
                    <a:pt x="611" y="517"/>
                  </a:lnTo>
                  <a:cubicBezTo>
                    <a:pt x="610" y="517"/>
                    <a:pt x="608" y="518"/>
                    <a:pt x="607" y="518"/>
                  </a:cubicBezTo>
                  <a:cubicBezTo>
                    <a:pt x="585" y="518"/>
                    <a:pt x="587" y="478"/>
                    <a:pt x="560" y="478"/>
                  </a:cubicBezTo>
                  <a:cubicBezTo>
                    <a:pt x="559" y="478"/>
                    <a:pt x="557" y="478"/>
                    <a:pt x="555" y="478"/>
                  </a:cubicBezTo>
                  <a:lnTo>
                    <a:pt x="550" y="489"/>
                  </a:lnTo>
                  <a:cubicBezTo>
                    <a:pt x="544" y="478"/>
                    <a:pt x="522" y="472"/>
                    <a:pt x="533" y="467"/>
                  </a:cubicBezTo>
                  <a:cubicBezTo>
                    <a:pt x="527" y="467"/>
                    <a:pt x="522" y="467"/>
                    <a:pt x="522" y="461"/>
                  </a:cubicBezTo>
                  <a:lnTo>
                    <a:pt x="527" y="456"/>
                  </a:lnTo>
                  <a:cubicBezTo>
                    <a:pt x="522" y="456"/>
                    <a:pt x="510" y="450"/>
                    <a:pt x="505" y="444"/>
                  </a:cubicBezTo>
                  <a:cubicBezTo>
                    <a:pt x="499" y="428"/>
                    <a:pt x="527" y="433"/>
                    <a:pt x="522" y="416"/>
                  </a:cubicBezTo>
                  <a:cubicBezTo>
                    <a:pt x="522" y="416"/>
                    <a:pt x="499" y="400"/>
                    <a:pt x="494" y="400"/>
                  </a:cubicBezTo>
                  <a:cubicBezTo>
                    <a:pt x="494" y="405"/>
                    <a:pt x="494" y="411"/>
                    <a:pt x="482" y="411"/>
                  </a:cubicBezTo>
                  <a:lnTo>
                    <a:pt x="482" y="405"/>
                  </a:lnTo>
                  <a:cubicBezTo>
                    <a:pt x="472" y="405"/>
                    <a:pt x="461" y="402"/>
                    <a:pt x="450" y="402"/>
                  </a:cubicBezTo>
                  <a:cubicBezTo>
                    <a:pt x="438" y="402"/>
                    <a:pt x="427" y="406"/>
                    <a:pt x="421" y="428"/>
                  </a:cubicBezTo>
                  <a:cubicBezTo>
                    <a:pt x="426" y="439"/>
                    <a:pt x="438" y="444"/>
                    <a:pt x="443" y="450"/>
                  </a:cubicBezTo>
                  <a:cubicBezTo>
                    <a:pt x="438" y="456"/>
                    <a:pt x="438" y="461"/>
                    <a:pt x="438" y="461"/>
                  </a:cubicBezTo>
                  <a:cubicBezTo>
                    <a:pt x="432" y="456"/>
                    <a:pt x="432" y="450"/>
                    <a:pt x="426" y="439"/>
                  </a:cubicBezTo>
                  <a:lnTo>
                    <a:pt x="426" y="439"/>
                  </a:lnTo>
                  <a:cubicBezTo>
                    <a:pt x="421" y="456"/>
                    <a:pt x="432" y="461"/>
                    <a:pt x="443" y="467"/>
                  </a:cubicBezTo>
                  <a:cubicBezTo>
                    <a:pt x="438" y="472"/>
                    <a:pt x="438" y="478"/>
                    <a:pt x="438" y="484"/>
                  </a:cubicBezTo>
                  <a:cubicBezTo>
                    <a:pt x="449" y="489"/>
                    <a:pt x="460" y="489"/>
                    <a:pt x="471" y="495"/>
                  </a:cubicBezTo>
                  <a:cubicBezTo>
                    <a:pt x="466" y="500"/>
                    <a:pt x="449" y="495"/>
                    <a:pt x="454" y="512"/>
                  </a:cubicBezTo>
                  <a:cubicBezTo>
                    <a:pt x="468" y="512"/>
                    <a:pt x="467" y="497"/>
                    <a:pt x="475" y="497"/>
                  </a:cubicBezTo>
                  <a:cubicBezTo>
                    <a:pt x="477" y="497"/>
                    <a:pt x="479" y="498"/>
                    <a:pt x="482" y="500"/>
                  </a:cubicBezTo>
                  <a:cubicBezTo>
                    <a:pt x="482" y="512"/>
                    <a:pt x="471" y="517"/>
                    <a:pt x="488" y="523"/>
                  </a:cubicBezTo>
                  <a:cubicBezTo>
                    <a:pt x="488" y="523"/>
                    <a:pt x="486" y="525"/>
                    <a:pt x="482" y="525"/>
                  </a:cubicBezTo>
                  <a:cubicBezTo>
                    <a:pt x="482" y="525"/>
                    <a:pt x="481" y="525"/>
                    <a:pt x="481" y="525"/>
                  </a:cubicBezTo>
                  <a:lnTo>
                    <a:pt x="481" y="525"/>
                  </a:lnTo>
                  <a:cubicBezTo>
                    <a:pt x="488" y="530"/>
                    <a:pt x="495" y="538"/>
                    <a:pt x="502" y="538"/>
                  </a:cubicBezTo>
                  <a:cubicBezTo>
                    <a:pt x="505" y="538"/>
                    <a:pt x="508" y="537"/>
                    <a:pt x="510" y="534"/>
                  </a:cubicBezTo>
                  <a:cubicBezTo>
                    <a:pt x="516" y="551"/>
                    <a:pt x="544" y="551"/>
                    <a:pt x="533" y="568"/>
                  </a:cubicBezTo>
                  <a:cubicBezTo>
                    <a:pt x="537" y="568"/>
                    <a:pt x="545" y="565"/>
                    <a:pt x="554" y="565"/>
                  </a:cubicBezTo>
                  <a:cubicBezTo>
                    <a:pt x="558" y="565"/>
                    <a:pt x="563" y="566"/>
                    <a:pt x="566" y="568"/>
                  </a:cubicBezTo>
                  <a:cubicBezTo>
                    <a:pt x="538" y="584"/>
                    <a:pt x="600" y="584"/>
                    <a:pt x="583" y="607"/>
                  </a:cubicBezTo>
                  <a:cubicBezTo>
                    <a:pt x="591" y="601"/>
                    <a:pt x="599" y="599"/>
                    <a:pt x="607" y="599"/>
                  </a:cubicBezTo>
                  <a:cubicBezTo>
                    <a:pt x="619" y="599"/>
                    <a:pt x="630" y="602"/>
                    <a:pt x="643" y="602"/>
                  </a:cubicBezTo>
                  <a:cubicBezTo>
                    <a:pt x="647" y="602"/>
                    <a:pt x="652" y="602"/>
                    <a:pt x="656" y="601"/>
                  </a:cubicBezTo>
                  <a:lnTo>
                    <a:pt x="656" y="601"/>
                  </a:lnTo>
                  <a:cubicBezTo>
                    <a:pt x="650" y="607"/>
                    <a:pt x="650" y="607"/>
                    <a:pt x="645" y="607"/>
                  </a:cubicBezTo>
                  <a:cubicBezTo>
                    <a:pt x="656" y="612"/>
                    <a:pt x="662" y="618"/>
                    <a:pt x="667" y="624"/>
                  </a:cubicBezTo>
                  <a:cubicBezTo>
                    <a:pt x="673" y="607"/>
                    <a:pt x="690" y="607"/>
                    <a:pt x="701" y="601"/>
                  </a:cubicBezTo>
                  <a:lnTo>
                    <a:pt x="701" y="601"/>
                  </a:lnTo>
                  <a:cubicBezTo>
                    <a:pt x="712" y="618"/>
                    <a:pt x="690" y="618"/>
                    <a:pt x="690" y="635"/>
                  </a:cubicBezTo>
                  <a:cubicBezTo>
                    <a:pt x="695" y="618"/>
                    <a:pt x="718" y="624"/>
                    <a:pt x="718" y="612"/>
                  </a:cubicBezTo>
                  <a:cubicBezTo>
                    <a:pt x="723" y="624"/>
                    <a:pt x="723" y="618"/>
                    <a:pt x="729" y="635"/>
                  </a:cubicBezTo>
                  <a:cubicBezTo>
                    <a:pt x="731" y="627"/>
                    <a:pt x="733" y="624"/>
                    <a:pt x="735" y="624"/>
                  </a:cubicBezTo>
                  <a:cubicBezTo>
                    <a:pt x="738" y="624"/>
                    <a:pt x="741" y="627"/>
                    <a:pt x="744" y="627"/>
                  </a:cubicBezTo>
                  <a:cubicBezTo>
                    <a:pt x="746" y="627"/>
                    <a:pt x="749" y="626"/>
                    <a:pt x="751" y="624"/>
                  </a:cubicBezTo>
                  <a:cubicBezTo>
                    <a:pt x="760" y="633"/>
                    <a:pt x="755" y="642"/>
                    <a:pt x="761" y="642"/>
                  </a:cubicBezTo>
                  <a:cubicBezTo>
                    <a:pt x="763" y="642"/>
                    <a:pt x="765" y="641"/>
                    <a:pt x="768" y="640"/>
                  </a:cubicBezTo>
                  <a:lnTo>
                    <a:pt x="768" y="640"/>
                  </a:lnTo>
                  <a:cubicBezTo>
                    <a:pt x="774" y="646"/>
                    <a:pt x="757" y="652"/>
                    <a:pt x="757" y="652"/>
                  </a:cubicBezTo>
                  <a:cubicBezTo>
                    <a:pt x="760" y="652"/>
                    <a:pt x="762" y="653"/>
                    <a:pt x="764" y="653"/>
                  </a:cubicBezTo>
                  <a:cubicBezTo>
                    <a:pt x="777" y="653"/>
                    <a:pt x="769" y="639"/>
                    <a:pt x="774" y="629"/>
                  </a:cubicBezTo>
                  <a:cubicBezTo>
                    <a:pt x="796" y="629"/>
                    <a:pt x="785" y="640"/>
                    <a:pt x="790" y="652"/>
                  </a:cubicBezTo>
                  <a:cubicBezTo>
                    <a:pt x="802" y="652"/>
                    <a:pt x="818" y="635"/>
                    <a:pt x="824" y="635"/>
                  </a:cubicBezTo>
                  <a:cubicBezTo>
                    <a:pt x="824" y="640"/>
                    <a:pt x="830" y="640"/>
                    <a:pt x="824" y="646"/>
                  </a:cubicBezTo>
                  <a:cubicBezTo>
                    <a:pt x="841" y="635"/>
                    <a:pt x="869" y="646"/>
                    <a:pt x="886" y="629"/>
                  </a:cubicBezTo>
                  <a:cubicBezTo>
                    <a:pt x="886" y="623"/>
                    <a:pt x="886" y="616"/>
                    <a:pt x="886" y="612"/>
                  </a:cubicBezTo>
                  <a:cubicBezTo>
                    <a:pt x="889" y="612"/>
                    <a:pt x="896" y="607"/>
                    <a:pt x="899" y="607"/>
                  </a:cubicBezTo>
                  <a:cubicBezTo>
                    <a:pt x="901" y="607"/>
                    <a:pt x="902" y="609"/>
                    <a:pt x="902" y="612"/>
                  </a:cubicBezTo>
                  <a:cubicBezTo>
                    <a:pt x="897" y="612"/>
                    <a:pt x="897" y="618"/>
                    <a:pt x="897" y="618"/>
                  </a:cubicBezTo>
                  <a:lnTo>
                    <a:pt x="902" y="618"/>
                  </a:lnTo>
                  <a:cubicBezTo>
                    <a:pt x="908" y="635"/>
                    <a:pt x="891" y="624"/>
                    <a:pt x="891" y="635"/>
                  </a:cubicBezTo>
                  <a:cubicBezTo>
                    <a:pt x="908" y="629"/>
                    <a:pt x="925" y="618"/>
                    <a:pt x="942" y="618"/>
                  </a:cubicBezTo>
                  <a:cubicBezTo>
                    <a:pt x="942" y="635"/>
                    <a:pt x="908" y="624"/>
                    <a:pt x="925" y="640"/>
                  </a:cubicBezTo>
                  <a:lnTo>
                    <a:pt x="908" y="635"/>
                  </a:lnTo>
                  <a:lnTo>
                    <a:pt x="908" y="635"/>
                  </a:lnTo>
                  <a:cubicBezTo>
                    <a:pt x="912" y="643"/>
                    <a:pt x="912" y="644"/>
                    <a:pt x="910" y="644"/>
                  </a:cubicBezTo>
                  <a:cubicBezTo>
                    <a:pt x="909" y="644"/>
                    <a:pt x="908" y="644"/>
                    <a:pt x="907" y="644"/>
                  </a:cubicBezTo>
                  <a:lnTo>
                    <a:pt x="907" y="644"/>
                  </a:lnTo>
                  <a:cubicBezTo>
                    <a:pt x="905" y="644"/>
                    <a:pt x="903" y="646"/>
                    <a:pt x="908" y="657"/>
                  </a:cubicBezTo>
                  <a:cubicBezTo>
                    <a:pt x="914" y="658"/>
                    <a:pt x="918" y="659"/>
                    <a:pt x="922" y="659"/>
                  </a:cubicBezTo>
                  <a:cubicBezTo>
                    <a:pt x="937" y="659"/>
                    <a:pt x="942" y="652"/>
                    <a:pt x="964" y="652"/>
                  </a:cubicBezTo>
                  <a:cubicBezTo>
                    <a:pt x="970" y="646"/>
                    <a:pt x="964" y="640"/>
                    <a:pt x="964" y="635"/>
                  </a:cubicBezTo>
                  <a:cubicBezTo>
                    <a:pt x="971" y="631"/>
                    <a:pt x="976" y="629"/>
                    <a:pt x="981" y="629"/>
                  </a:cubicBezTo>
                  <a:cubicBezTo>
                    <a:pt x="998" y="629"/>
                    <a:pt x="1002" y="651"/>
                    <a:pt x="1014" y="651"/>
                  </a:cubicBezTo>
                  <a:cubicBezTo>
                    <a:pt x="1017" y="651"/>
                    <a:pt x="1021" y="650"/>
                    <a:pt x="1026" y="646"/>
                  </a:cubicBezTo>
                  <a:cubicBezTo>
                    <a:pt x="1031" y="636"/>
                    <a:pt x="1031" y="622"/>
                    <a:pt x="1042" y="622"/>
                  </a:cubicBezTo>
                  <a:cubicBezTo>
                    <a:pt x="1044" y="622"/>
                    <a:pt x="1046" y="623"/>
                    <a:pt x="1048" y="624"/>
                  </a:cubicBezTo>
                  <a:lnTo>
                    <a:pt x="1042" y="646"/>
                  </a:lnTo>
                  <a:cubicBezTo>
                    <a:pt x="1067" y="641"/>
                    <a:pt x="1057" y="623"/>
                    <a:pt x="1074" y="623"/>
                  </a:cubicBezTo>
                  <a:cubicBezTo>
                    <a:pt x="1076" y="623"/>
                    <a:pt x="1079" y="623"/>
                    <a:pt x="1082" y="624"/>
                  </a:cubicBezTo>
                  <a:cubicBezTo>
                    <a:pt x="1082" y="635"/>
                    <a:pt x="1065" y="635"/>
                    <a:pt x="1070" y="635"/>
                  </a:cubicBezTo>
                  <a:cubicBezTo>
                    <a:pt x="1074" y="637"/>
                    <a:pt x="1076" y="638"/>
                    <a:pt x="1078" y="638"/>
                  </a:cubicBezTo>
                  <a:cubicBezTo>
                    <a:pt x="1086" y="638"/>
                    <a:pt x="1084" y="624"/>
                    <a:pt x="1093" y="624"/>
                  </a:cubicBezTo>
                  <a:lnTo>
                    <a:pt x="1098" y="635"/>
                  </a:lnTo>
                  <a:cubicBezTo>
                    <a:pt x="1121" y="629"/>
                    <a:pt x="1149" y="612"/>
                    <a:pt x="1177" y="601"/>
                  </a:cubicBezTo>
                  <a:cubicBezTo>
                    <a:pt x="1177" y="607"/>
                    <a:pt x="1177" y="612"/>
                    <a:pt x="1182" y="618"/>
                  </a:cubicBezTo>
                  <a:cubicBezTo>
                    <a:pt x="1216" y="596"/>
                    <a:pt x="1261" y="590"/>
                    <a:pt x="1300" y="579"/>
                  </a:cubicBezTo>
                  <a:lnTo>
                    <a:pt x="1306" y="556"/>
                  </a:lnTo>
                  <a:cubicBezTo>
                    <a:pt x="1311" y="556"/>
                    <a:pt x="1317" y="556"/>
                    <a:pt x="1311" y="562"/>
                  </a:cubicBezTo>
                  <a:cubicBezTo>
                    <a:pt x="1328" y="556"/>
                    <a:pt x="1311" y="556"/>
                    <a:pt x="1311" y="545"/>
                  </a:cubicBezTo>
                  <a:cubicBezTo>
                    <a:pt x="1313" y="544"/>
                    <a:pt x="1315" y="543"/>
                    <a:pt x="1317" y="543"/>
                  </a:cubicBezTo>
                  <a:cubicBezTo>
                    <a:pt x="1321" y="543"/>
                    <a:pt x="1325" y="546"/>
                    <a:pt x="1324" y="549"/>
                  </a:cubicBezTo>
                  <a:lnTo>
                    <a:pt x="1324" y="549"/>
                  </a:lnTo>
                  <a:cubicBezTo>
                    <a:pt x="1341" y="526"/>
                    <a:pt x="1368" y="483"/>
                    <a:pt x="1390" y="461"/>
                  </a:cubicBezTo>
                  <a:lnTo>
                    <a:pt x="1395" y="467"/>
                  </a:lnTo>
                  <a:cubicBezTo>
                    <a:pt x="1412" y="450"/>
                    <a:pt x="1379" y="433"/>
                    <a:pt x="1401" y="416"/>
                  </a:cubicBezTo>
                  <a:lnTo>
                    <a:pt x="1401" y="416"/>
                  </a:lnTo>
                  <a:lnTo>
                    <a:pt x="1401" y="422"/>
                  </a:lnTo>
                  <a:cubicBezTo>
                    <a:pt x="1423" y="372"/>
                    <a:pt x="1407" y="316"/>
                    <a:pt x="1407" y="276"/>
                  </a:cubicBezTo>
                  <a:cubicBezTo>
                    <a:pt x="1391" y="276"/>
                    <a:pt x="1394" y="236"/>
                    <a:pt x="1375" y="236"/>
                  </a:cubicBezTo>
                  <a:cubicBezTo>
                    <a:pt x="1373" y="236"/>
                    <a:pt x="1370" y="236"/>
                    <a:pt x="1367" y="237"/>
                  </a:cubicBezTo>
                  <a:cubicBezTo>
                    <a:pt x="1367" y="204"/>
                    <a:pt x="1373" y="209"/>
                    <a:pt x="1356" y="170"/>
                  </a:cubicBezTo>
                  <a:cubicBezTo>
                    <a:pt x="1355" y="169"/>
                    <a:pt x="1353" y="168"/>
                    <a:pt x="1351" y="168"/>
                  </a:cubicBezTo>
                  <a:cubicBezTo>
                    <a:pt x="1347" y="168"/>
                    <a:pt x="1342" y="170"/>
                    <a:pt x="1336" y="170"/>
                  </a:cubicBezTo>
                  <a:cubicBezTo>
                    <a:pt x="1332" y="170"/>
                    <a:pt x="1327" y="168"/>
                    <a:pt x="1323" y="164"/>
                  </a:cubicBezTo>
                  <a:lnTo>
                    <a:pt x="1328" y="159"/>
                  </a:lnTo>
                  <a:cubicBezTo>
                    <a:pt x="1325" y="156"/>
                    <a:pt x="1323" y="155"/>
                    <a:pt x="1319" y="155"/>
                  </a:cubicBezTo>
                  <a:cubicBezTo>
                    <a:pt x="1316" y="155"/>
                    <a:pt x="1311" y="156"/>
                    <a:pt x="1306" y="159"/>
                  </a:cubicBezTo>
                  <a:lnTo>
                    <a:pt x="1311" y="136"/>
                  </a:lnTo>
                  <a:lnTo>
                    <a:pt x="1300" y="131"/>
                  </a:lnTo>
                  <a:lnTo>
                    <a:pt x="1300" y="131"/>
                  </a:lnTo>
                  <a:cubicBezTo>
                    <a:pt x="1300" y="136"/>
                    <a:pt x="1306" y="142"/>
                    <a:pt x="1300" y="148"/>
                  </a:cubicBezTo>
                  <a:cubicBezTo>
                    <a:pt x="1283" y="142"/>
                    <a:pt x="1272" y="114"/>
                    <a:pt x="1272" y="108"/>
                  </a:cubicBezTo>
                  <a:cubicBezTo>
                    <a:pt x="1261" y="103"/>
                    <a:pt x="1244" y="97"/>
                    <a:pt x="1233" y="97"/>
                  </a:cubicBezTo>
                  <a:cubicBezTo>
                    <a:pt x="1233" y="92"/>
                    <a:pt x="1244" y="92"/>
                    <a:pt x="1250" y="92"/>
                  </a:cubicBezTo>
                  <a:cubicBezTo>
                    <a:pt x="1222" y="92"/>
                    <a:pt x="1250" y="75"/>
                    <a:pt x="1227" y="75"/>
                  </a:cubicBezTo>
                  <a:cubicBezTo>
                    <a:pt x="1227" y="80"/>
                    <a:pt x="1222" y="86"/>
                    <a:pt x="1222" y="86"/>
                  </a:cubicBezTo>
                  <a:cubicBezTo>
                    <a:pt x="1216" y="75"/>
                    <a:pt x="1194" y="64"/>
                    <a:pt x="1177" y="64"/>
                  </a:cubicBezTo>
                  <a:lnTo>
                    <a:pt x="1182" y="52"/>
                  </a:lnTo>
                  <a:cubicBezTo>
                    <a:pt x="1154" y="41"/>
                    <a:pt x="1121" y="36"/>
                    <a:pt x="1087" y="24"/>
                  </a:cubicBezTo>
                  <a:lnTo>
                    <a:pt x="1087" y="24"/>
                  </a:lnTo>
                  <a:cubicBezTo>
                    <a:pt x="1097" y="34"/>
                    <a:pt x="1090" y="48"/>
                    <a:pt x="1084" y="48"/>
                  </a:cubicBezTo>
                  <a:cubicBezTo>
                    <a:pt x="1083" y="48"/>
                    <a:pt x="1082" y="47"/>
                    <a:pt x="1082" y="47"/>
                  </a:cubicBezTo>
                  <a:lnTo>
                    <a:pt x="1082" y="36"/>
                  </a:lnTo>
                  <a:lnTo>
                    <a:pt x="1082" y="36"/>
                  </a:lnTo>
                  <a:cubicBezTo>
                    <a:pt x="1070" y="41"/>
                    <a:pt x="1087" y="41"/>
                    <a:pt x="1070" y="47"/>
                  </a:cubicBezTo>
                  <a:cubicBezTo>
                    <a:pt x="1059" y="47"/>
                    <a:pt x="1070" y="30"/>
                    <a:pt x="1076" y="30"/>
                  </a:cubicBezTo>
                  <a:lnTo>
                    <a:pt x="1059" y="30"/>
                  </a:lnTo>
                  <a:cubicBezTo>
                    <a:pt x="1059" y="24"/>
                    <a:pt x="1065" y="24"/>
                    <a:pt x="1065" y="19"/>
                  </a:cubicBezTo>
                  <a:lnTo>
                    <a:pt x="1065" y="19"/>
                  </a:lnTo>
                  <a:cubicBezTo>
                    <a:pt x="1064" y="19"/>
                    <a:pt x="1064" y="19"/>
                    <a:pt x="1063" y="19"/>
                  </a:cubicBezTo>
                  <a:cubicBezTo>
                    <a:pt x="1058" y="19"/>
                    <a:pt x="1049" y="8"/>
                    <a:pt x="1040" y="8"/>
                  </a:cubicBezTo>
                  <a:cubicBezTo>
                    <a:pt x="1037" y="8"/>
                    <a:pt x="1034" y="9"/>
                    <a:pt x="1031" y="13"/>
                  </a:cubicBezTo>
                  <a:lnTo>
                    <a:pt x="1031" y="8"/>
                  </a:lnTo>
                  <a:cubicBezTo>
                    <a:pt x="1014" y="2"/>
                    <a:pt x="1002" y="1"/>
                    <a:pt x="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0"/>
            <p:cNvSpPr/>
            <p:nvPr/>
          </p:nvSpPr>
          <p:spPr>
            <a:xfrm>
              <a:off x="8591025" y="1651763"/>
              <a:ext cx="16450" cy="5650"/>
            </a:xfrm>
            <a:custGeom>
              <a:avLst/>
              <a:gdLst/>
              <a:ahLst/>
              <a:cxnLst/>
              <a:rect l="l" t="t" r="r" b="b"/>
              <a:pathLst>
                <a:path w="658" h="226" extrusionOk="0">
                  <a:moveTo>
                    <a:pt x="146" y="51"/>
                  </a:moveTo>
                  <a:cubicBezTo>
                    <a:pt x="146" y="51"/>
                    <a:pt x="146" y="51"/>
                    <a:pt x="146" y="56"/>
                  </a:cubicBezTo>
                  <a:cubicBezTo>
                    <a:pt x="146" y="54"/>
                    <a:pt x="146" y="52"/>
                    <a:pt x="146" y="51"/>
                  </a:cubicBezTo>
                  <a:close/>
                  <a:moveTo>
                    <a:pt x="337" y="62"/>
                  </a:moveTo>
                  <a:lnTo>
                    <a:pt x="337" y="62"/>
                  </a:lnTo>
                  <a:cubicBezTo>
                    <a:pt x="337" y="62"/>
                    <a:pt x="337" y="62"/>
                    <a:pt x="337" y="62"/>
                  </a:cubicBezTo>
                  <a:close/>
                  <a:moveTo>
                    <a:pt x="174" y="56"/>
                  </a:moveTo>
                  <a:lnTo>
                    <a:pt x="174" y="56"/>
                  </a:lnTo>
                  <a:cubicBezTo>
                    <a:pt x="174" y="56"/>
                    <a:pt x="171" y="59"/>
                    <a:pt x="170" y="66"/>
                  </a:cubicBezTo>
                  <a:lnTo>
                    <a:pt x="170" y="66"/>
                  </a:lnTo>
                  <a:lnTo>
                    <a:pt x="174" y="56"/>
                  </a:lnTo>
                  <a:close/>
                  <a:moveTo>
                    <a:pt x="170" y="66"/>
                  </a:moveTo>
                  <a:lnTo>
                    <a:pt x="169" y="67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7"/>
                    <a:pt x="169" y="66"/>
                    <a:pt x="170" y="66"/>
                  </a:cubicBezTo>
                  <a:close/>
                  <a:moveTo>
                    <a:pt x="309" y="67"/>
                  </a:moveTo>
                  <a:cubicBezTo>
                    <a:pt x="306" y="67"/>
                    <a:pt x="305" y="70"/>
                    <a:pt x="304" y="72"/>
                  </a:cubicBezTo>
                  <a:lnTo>
                    <a:pt x="304" y="72"/>
                  </a:lnTo>
                  <a:lnTo>
                    <a:pt x="309" y="67"/>
                  </a:lnTo>
                  <a:close/>
                  <a:moveTo>
                    <a:pt x="303" y="62"/>
                  </a:moveTo>
                  <a:cubicBezTo>
                    <a:pt x="303" y="67"/>
                    <a:pt x="298" y="73"/>
                    <a:pt x="298" y="73"/>
                  </a:cubicBezTo>
                  <a:lnTo>
                    <a:pt x="303" y="62"/>
                  </a:lnTo>
                  <a:close/>
                  <a:moveTo>
                    <a:pt x="510" y="95"/>
                  </a:moveTo>
                  <a:lnTo>
                    <a:pt x="510" y="95"/>
                  </a:lnTo>
                  <a:cubicBezTo>
                    <a:pt x="510" y="95"/>
                    <a:pt x="510" y="95"/>
                    <a:pt x="510" y="95"/>
                  </a:cubicBezTo>
                  <a:close/>
                  <a:moveTo>
                    <a:pt x="510" y="95"/>
                  </a:moveTo>
                  <a:cubicBezTo>
                    <a:pt x="508" y="98"/>
                    <a:pt x="508" y="99"/>
                    <a:pt x="508" y="101"/>
                  </a:cubicBezTo>
                  <a:lnTo>
                    <a:pt x="508" y="101"/>
                  </a:lnTo>
                  <a:cubicBezTo>
                    <a:pt x="509" y="99"/>
                    <a:pt x="510" y="97"/>
                    <a:pt x="510" y="95"/>
                  </a:cubicBezTo>
                  <a:close/>
                  <a:moveTo>
                    <a:pt x="376" y="90"/>
                  </a:moveTo>
                  <a:cubicBezTo>
                    <a:pt x="376" y="90"/>
                    <a:pt x="376" y="95"/>
                    <a:pt x="370" y="101"/>
                  </a:cubicBezTo>
                  <a:cubicBezTo>
                    <a:pt x="370" y="105"/>
                    <a:pt x="370" y="108"/>
                    <a:pt x="369" y="110"/>
                  </a:cubicBezTo>
                  <a:lnTo>
                    <a:pt x="369" y="110"/>
                  </a:lnTo>
                  <a:cubicBezTo>
                    <a:pt x="373" y="103"/>
                    <a:pt x="376" y="98"/>
                    <a:pt x="376" y="90"/>
                  </a:cubicBezTo>
                  <a:close/>
                  <a:moveTo>
                    <a:pt x="482" y="95"/>
                  </a:moveTo>
                  <a:cubicBezTo>
                    <a:pt x="477" y="107"/>
                    <a:pt x="477" y="107"/>
                    <a:pt x="477" y="112"/>
                  </a:cubicBezTo>
                  <a:lnTo>
                    <a:pt x="482" y="107"/>
                  </a:lnTo>
                  <a:cubicBezTo>
                    <a:pt x="482" y="105"/>
                    <a:pt x="482" y="103"/>
                    <a:pt x="482" y="102"/>
                  </a:cubicBezTo>
                  <a:cubicBezTo>
                    <a:pt x="482" y="102"/>
                    <a:pt x="482" y="98"/>
                    <a:pt x="482" y="95"/>
                  </a:cubicBezTo>
                  <a:close/>
                  <a:moveTo>
                    <a:pt x="478" y="120"/>
                  </a:moveTo>
                  <a:cubicBezTo>
                    <a:pt x="477" y="121"/>
                    <a:pt x="477" y="123"/>
                    <a:pt x="477" y="123"/>
                  </a:cubicBezTo>
                  <a:lnTo>
                    <a:pt x="478" y="120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46" y="118"/>
                  </a:moveTo>
                  <a:cubicBezTo>
                    <a:pt x="146" y="118"/>
                    <a:pt x="146" y="123"/>
                    <a:pt x="146" y="129"/>
                  </a:cubicBezTo>
                  <a:cubicBezTo>
                    <a:pt x="146" y="129"/>
                    <a:pt x="146" y="123"/>
                    <a:pt x="141" y="123"/>
                  </a:cubicBezTo>
                  <a:cubicBezTo>
                    <a:pt x="146" y="123"/>
                    <a:pt x="146" y="118"/>
                    <a:pt x="146" y="118"/>
                  </a:cubicBezTo>
                  <a:close/>
                  <a:moveTo>
                    <a:pt x="179" y="132"/>
                  </a:moveTo>
                  <a:cubicBezTo>
                    <a:pt x="180" y="132"/>
                    <a:pt x="180" y="133"/>
                    <a:pt x="180" y="135"/>
                  </a:cubicBezTo>
                  <a:lnTo>
                    <a:pt x="175" y="140"/>
                  </a:lnTo>
                  <a:lnTo>
                    <a:pt x="175" y="140"/>
                  </a:lnTo>
                  <a:cubicBezTo>
                    <a:pt x="177" y="136"/>
                    <a:pt x="178" y="132"/>
                    <a:pt x="179" y="132"/>
                  </a:cubicBezTo>
                  <a:close/>
                  <a:moveTo>
                    <a:pt x="72" y="130"/>
                  </a:moveTo>
                  <a:cubicBezTo>
                    <a:pt x="71" y="131"/>
                    <a:pt x="70" y="134"/>
                    <a:pt x="68" y="140"/>
                  </a:cubicBezTo>
                  <a:cubicBezTo>
                    <a:pt x="70" y="135"/>
                    <a:pt x="71" y="132"/>
                    <a:pt x="72" y="130"/>
                  </a:cubicBezTo>
                  <a:close/>
                  <a:moveTo>
                    <a:pt x="90" y="132"/>
                  </a:moveTo>
                  <a:cubicBezTo>
                    <a:pt x="88" y="133"/>
                    <a:pt x="87" y="135"/>
                    <a:pt x="85" y="140"/>
                  </a:cubicBezTo>
                  <a:cubicBezTo>
                    <a:pt x="89" y="136"/>
                    <a:pt x="90" y="135"/>
                    <a:pt x="90" y="132"/>
                  </a:cubicBezTo>
                  <a:close/>
                  <a:moveTo>
                    <a:pt x="123" y="127"/>
                  </a:moveTo>
                  <a:lnTo>
                    <a:pt x="123" y="127"/>
                  </a:lnTo>
                  <a:cubicBezTo>
                    <a:pt x="122" y="130"/>
                    <a:pt x="118" y="146"/>
                    <a:pt x="118" y="146"/>
                  </a:cubicBezTo>
                  <a:lnTo>
                    <a:pt x="123" y="127"/>
                  </a:lnTo>
                  <a:close/>
                  <a:moveTo>
                    <a:pt x="628" y="146"/>
                  </a:moveTo>
                  <a:lnTo>
                    <a:pt x="628" y="146"/>
                  </a:lnTo>
                  <a:cubicBezTo>
                    <a:pt x="628" y="146"/>
                    <a:pt x="627" y="148"/>
                    <a:pt x="626" y="151"/>
                  </a:cubicBezTo>
                  <a:lnTo>
                    <a:pt x="626" y="151"/>
                  </a:lnTo>
                  <a:cubicBezTo>
                    <a:pt x="627" y="150"/>
                    <a:pt x="628" y="148"/>
                    <a:pt x="628" y="146"/>
                  </a:cubicBezTo>
                  <a:close/>
                  <a:moveTo>
                    <a:pt x="527" y="129"/>
                  </a:moveTo>
                  <a:cubicBezTo>
                    <a:pt x="527" y="135"/>
                    <a:pt x="527" y="151"/>
                    <a:pt x="522" y="157"/>
                  </a:cubicBezTo>
                  <a:cubicBezTo>
                    <a:pt x="522" y="151"/>
                    <a:pt x="522" y="129"/>
                    <a:pt x="527" y="129"/>
                  </a:cubicBezTo>
                  <a:close/>
                  <a:moveTo>
                    <a:pt x="247" y="146"/>
                  </a:moveTo>
                  <a:cubicBezTo>
                    <a:pt x="247" y="147"/>
                    <a:pt x="247" y="149"/>
                    <a:pt x="247" y="152"/>
                  </a:cubicBezTo>
                  <a:lnTo>
                    <a:pt x="247" y="152"/>
                  </a:lnTo>
                  <a:lnTo>
                    <a:pt x="244" y="157"/>
                  </a:lnTo>
                  <a:lnTo>
                    <a:pt x="244" y="157"/>
                  </a:lnTo>
                  <a:cubicBezTo>
                    <a:pt x="244" y="155"/>
                    <a:pt x="244" y="152"/>
                    <a:pt x="247" y="146"/>
                  </a:cubicBezTo>
                  <a:close/>
                  <a:moveTo>
                    <a:pt x="611" y="146"/>
                  </a:moveTo>
                  <a:cubicBezTo>
                    <a:pt x="606" y="163"/>
                    <a:pt x="606" y="163"/>
                    <a:pt x="606" y="163"/>
                  </a:cubicBezTo>
                  <a:cubicBezTo>
                    <a:pt x="606" y="151"/>
                    <a:pt x="606" y="151"/>
                    <a:pt x="611" y="146"/>
                  </a:cubicBezTo>
                  <a:close/>
                  <a:moveTo>
                    <a:pt x="594" y="163"/>
                  </a:moveTo>
                  <a:lnTo>
                    <a:pt x="589" y="168"/>
                  </a:lnTo>
                  <a:cubicBezTo>
                    <a:pt x="592" y="168"/>
                    <a:pt x="593" y="165"/>
                    <a:pt x="594" y="163"/>
                  </a:cubicBezTo>
                  <a:close/>
                  <a:moveTo>
                    <a:pt x="631" y="170"/>
                  </a:moveTo>
                  <a:lnTo>
                    <a:pt x="631" y="170"/>
                  </a:lnTo>
                  <a:cubicBezTo>
                    <a:pt x="630" y="170"/>
                    <a:pt x="630" y="172"/>
                    <a:pt x="629" y="176"/>
                  </a:cubicBezTo>
                  <a:lnTo>
                    <a:pt x="629" y="176"/>
                  </a:lnTo>
                  <a:cubicBezTo>
                    <a:pt x="630" y="175"/>
                    <a:pt x="631" y="170"/>
                    <a:pt x="631" y="170"/>
                  </a:cubicBezTo>
                  <a:close/>
                  <a:moveTo>
                    <a:pt x="244" y="176"/>
                  </a:moveTo>
                  <a:cubicBezTo>
                    <a:pt x="244" y="176"/>
                    <a:pt x="243" y="177"/>
                    <a:pt x="242" y="179"/>
                  </a:cubicBezTo>
                  <a:cubicBezTo>
                    <a:pt x="243" y="178"/>
                    <a:pt x="244" y="177"/>
                    <a:pt x="244" y="176"/>
                  </a:cubicBezTo>
                  <a:close/>
                  <a:moveTo>
                    <a:pt x="594" y="158"/>
                  </a:move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4" y="162"/>
                    <a:pt x="594" y="163"/>
                    <a:pt x="594" y="163"/>
                  </a:cubicBezTo>
                  <a:lnTo>
                    <a:pt x="594" y="163"/>
                  </a:lnTo>
                  <a:lnTo>
                    <a:pt x="594" y="163"/>
                  </a:lnTo>
                  <a:lnTo>
                    <a:pt x="594" y="163"/>
                  </a:lnTo>
                  <a:cubicBezTo>
                    <a:pt x="594" y="165"/>
                    <a:pt x="594" y="166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9"/>
                    <a:pt x="594" y="169"/>
                  </a:cubicBezTo>
                  <a:lnTo>
                    <a:pt x="594" y="169"/>
                  </a:lnTo>
                  <a:cubicBezTo>
                    <a:pt x="594" y="169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3" y="168"/>
                    <a:pt x="592" y="169"/>
                    <a:pt x="591" y="171"/>
                  </a:cubicBezTo>
                  <a:lnTo>
                    <a:pt x="591" y="171"/>
                  </a:lnTo>
                  <a:cubicBezTo>
                    <a:pt x="592" y="170"/>
                    <a:pt x="593" y="169"/>
                    <a:pt x="594" y="169"/>
                  </a:cubicBezTo>
                  <a:lnTo>
                    <a:pt x="594" y="169"/>
                  </a:lnTo>
                  <a:cubicBezTo>
                    <a:pt x="593" y="177"/>
                    <a:pt x="592" y="185"/>
                    <a:pt x="589" y="191"/>
                  </a:cubicBezTo>
                  <a:cubicBezTo>
                    <a:pt x="589" y="183"/>
                    <a:pt x="589" y="174"/>
                    <a:pt x="591" y="171"/>
                  </a:cubicBezTo>
                  <a:lnTo>
                    <a:pt x="591" y="171"/>
                  </a:lnTo>
                  <a:cubicBezTo>
                    <a:pt x="591" y="171"/>
                    <a:pt x="590" y="171"/>
                    <a:pt x="590" y="171"/>
                  </a:cubicBezTo>
                  <a:cubicBezTo>
                    <a:pt x="589" y="171"/>
                    <a:pt x="589" y="170"/>
                    <a:pt x="589" y="168"/>
                  </a:cubicBezTo>
                  <a:cubicBezTo>
                    <a:pt x="593" y="160"/>
                    <a:pt x="594" y="161"/>
                    <a:pt x="594" y="158"/>
                  </a:cubicBezTo>
                  <a:close/>
                  <a:moveTo>
                    <a:pt x="611" y="187"/>
                  </a:moveTo>
                  <a:cubicBezTo>
                    <a:pt x="611" y="187"/>
                    <a:pt x="611" y="188"/>
                    <a:pt x="611" y="191"/>
                  </a:cubicBezTo>
                  <a:cubicBezTo>
                    <a:pt x="611" y="191"/>
                    <a:pt x="611" y="191"/>
                    <a:pt x="608" y="194"/>
                  </a:cubicBezTo>
                  <a:lnTo>
                    <a:pt x="608" y="194"/>
                  </a:lnTo>
                  <a:cubicBezTo>
                    <a:pt x="609" y="191"/>
                    <a:pt x="610" y="187"/>
                    <a:pt x="611" y="187"/>
                  </a:cubicBezTo>
                  <a:close/>
                  <a:moveTo>
                    <a:pt x="516" y="191"/>
                  </a:moveTo>
                  <a:lnTo>
                    <a:pt x="510" y="196"/>
                  </a:lnTo>
                  <a:lnTo>
                    <a:pt x="516" y="196"/>
                  </a:lnTo>
                  <a:lnTo>
                    <a:pt x="516" y="191"/>
                  </a:lnTo>
                  <a:close/>
                  <a:moveTo>
                    <a:pt x="532" y="191"/>
                  </a:moveTo>
                  <a:cubicBezTo>
                    <a:pt x="531" y="193"/>
                    <a:pt x="529" y="194"/>
                    <a:pt x="527" y="196"/>
                  </a:cubicBezTo>
                  <a:cubicBezTo>
                    <a:pt x="528" y="197"/>
                    <a:pt x="528" y="197"/>
                    <a:pt x="529" y="197"/>
                  </a:cubicBezTo>
                  <a:cubicBezTo>
                    <a:pt x="530" y="197"/>
                    <a:pt x="531" y="194"/>
                    <a:pt x="532" y="191"/>
                  </a:cubicBezTo>
                  <a:close/>
                  <a:moveTo>
                    <a:pt x="483" y="204"/>
                  </a:moveTo>
                  <a:lnTo>
                    <a:pt x="483" y="204"/>
                  </a:lnTo>
                  <a:cubicBezTo>
                    <a:pt x="483" y="205"/>
                    <a:pt x="482" y="206"/>
                    <a:pt x="482" y="207"/>
                  </a:cubicBezTo>
                  <a:cubicBezTo>
                    <a:pt x="483" y="206"/>
                    <a:pt x="483" y="205"/>
                    <a:pt x="483" y="204"/>
                  </a:cubicBezTo>
                  <a:close/>
                  <a:moveTo>
                    <a:pt x="650" y="206"/>
                  </a:moveTo>
                  <a:cubicBezTo>
                    <a:pt x="650" y="207"/>
                    <a:pt x="649" y="213"/>
                    <a:pt x="645" y="213"/>
                  </a:cubicBezTo>
                  <a:cubicBezTo>
                    <a:pt x="649" y="213"/>
                    <a:pt x="650" y="210"/>
                    <a:pt x="650" y="206"/>
                  </a:cubicBezTo>
                  <a:close/>
                  <a:moveTo>
                    <a:pt x="650" y="185"/>
                  </a:moveTo>
                  <a:cubicBezTo>
                    <a:pt x="650" y="196"/>
                    <a:pt x="645" y="202"/>
                    <a:pt x="645" y="202"/>
                  </a:cubicBezTo>
                  <a:cubicBezTo>
                    <a:pt x="645" y="205"/>
                    <a:pt x="645" y="206"/>
                    <a:pt x="646" y="206"/>
                  </a:cubicBezTo>
                  <a:cubicBezTo>
                    <a:pt x="646" y="206"/>
                    <a:pt x="648" y="205"/>
                    <a:pt x="650" y="202"/>
                  </a:cubicBezTo>
                  <a:lnTo>
                    <a:pt x="650" y="202"/>
                  </a:lnTo>
                  <a:cubicBezTo>
                    <a:pt x="650" y="203"/>
                    <a:pt x="650" y="205"/>
                    <a:pt x="650" y="206"/>
                  </a:cubicBezTo>
                  <a:lnTo>
                    <a:pt x="650" y="206"/>
                  </a:lnTo>
                  <a:cubicBezTo>
                    <a:pt x="650" y="206"/>
                    <a:pt x="650" y="206"/>
                    <a:pt x="650" y="206"/>
                  </a:cubicBezTo>
                  <a:cubicBezTo>
                    <a:pt x="650" y="206"/>
                    <a:pt x="650" y="206"/>
                    <a:pt x="650" y="207"/>
                  </a:cubicBezTo>
                  <a:cubicBezTo>
                    <a:pt x="650" y="213"/>
                    <a:pt x="650" y="219"/>
                    <a:pt x="645" y="224"/>
                  </a:cubicBezTo>
                  <a:cubicBezTo>
                    <a:pt x="650" y="219"/>
                    <a:pt x="656" y="213"/>
                    <a:pt x="656" y="207"/>
                  </a:cubicBezTo>
                  <a:lnTo>
                    <a:pt x="656" y="207"/>
                  </a:lnTo>
                  <a:cubicBezTo>
                    <a:pt x="656" y="219"/>
                    <a:pt x="650" y="219"/>
                    <a:pt x="650" y="224"/>
                  </a:cubicBezTo>
                  <a:cubicBezTo>
                    <a:pt x="650" y="224"/>
                    <a:pt x="656" y="219"/>
                    <a:pt x="656" y="213"/>
                  </a:cubicBezTo>
                  <a:cubicBezTo>
                    <a:pt x="656" y="211"/>
                    <a:pt x="656" y="209"/>
                    <a:pt x="656" y="207"/>
                  </a:cubicBezTo>
                  <a:lnTo>
                    <a:pt x="656" y="202"/>
                  </a:lnTo>
                  <a:cubicBezTo>
                    <a:pt x="658" y="195"/>
                    <a:pt x="658" y="193"/>
                    <a:pt x="657" y="193"/>
                  </a:cubicBezTo>
                  <a:lnTo>
                    <a:pt x="657" y="193"/>
                  </a:lnTo>
                  <a:cubicBezTo>
                    <a:pt x="656" y="193"/>
                    <a:pt x="652" y="203"/>
                    <a:pt x="651" y="203"/>
                  </a:cubicBezTo>
                  <a:cubicBezTo>
                    <a:pt x="651" y="203"/>
                    <a:pt x="650" y="202"/>
                    <a:pt x="650" y="202"/>
                  </a:cubicBezTo>
                  <a:cubicBezTo>
                    <a:pt x="650" y="196"/>
                    <a:pt x="650" y="185"/>
                    <a:pt x="650" y="185"/>
                  </a:cubicBezTo>
                  <a:close/>
                  <a:moveTo>
                    <a:pt x="79" y="0"/>
                  </a:moveTo>
                  <a:cubicBezTo>
                    <a:pt x="68" y="6"/>
                    <a:pt x="79" y="17"/>
                    <a:pt x="74" y="23"/>
                  </a:cubicBezTo>
                  <a:cubicBezTo>
                    <a:pt x="70" y="16"/>
                    <a:pt x="69" y="11"/>
                    <a:pt x="67" y="11"/>
                  </a:cubicBezTo>
                  <a:cubicBezTo>
                    <a:pt x="66" y="11"/>
                    <a:pt x="65" y="13"/>
                    <a:pt x="62" y="17"/>
                  </a:cubicBezTo>
                  <a:cubicBezTo>
                    <a:pt x="57" y="11"/>
                    <a:pt x="62" y="6"/>
                    <a:pt x="62" y="0"/>
                  </a:cubicBezTo>
                  <a:lnTo>
                    <a:pt x="62" y="0"/>
                  </a:lnTo>
                  <a:cubicBezTo>
                    <a:pt x="57" y="11"/>
                    <a:pt x="40" y="11"/>
                    <a:pt x="46" y="28"/>
                  </a:cubicBezTo>
                  <a:cubicBezTo>
                    <a:pt x="44" y="27"/>
                    <a:pt x="42" y="26"/>
                    <a:pt x="40" y="26"/>
                  </a:cubicBezTo>
                  <a:cubicBezTo>
                    <a:pt x="34" y="26"/>
                    <a:pt x="27" y="31"/>
                    <a:pt x="23" y="39"/>
                  </a:cubicBezTo>
                  <a:cubicBezTo>
                    <a:pt x="19" y="44"/>
                    <a:pt x="18" y="52"/>
                    <a:pt x="12" y="52"/>
                  </a:cubicBezTo>
                  <a:cubicBezTo>
                    <a:pt x="10" y="52"/>
                    <a:pt x="9" y="52"/>
                    <a:pt x="6" y="51"/>
                  </a:cubicBezTo>
                  <a:lnTo>
                    <a:pt x="6" y="51"/>
                  </a:lnTo>
                  <a:cubicBezTo>
                    <a:pt x="12" y="56"/>
                    <a:pt x="12" y="62"/>
                    <a:pt x="18" y="67"/>
                  </a:cubicBezTo>
                  <a:cubicBezTo>
                    <a:pt x="23" y="73"/>
                    <a:pt x="23" y="73"/>
                    <a:pt x="23" y="79"/>
                  </a:cubicBezTo>
                  <a:cubicBezTo>
                    <a:pt x="21" y="78"/>
                    <a:pt x="19" y="78"/>
                    <a:pt x="17" y="78"/>
                  </a:cubicBezTo>
                  <a:cubicBezTo>
                    <a:pt x="1" y="78"/>
                    <a:pt x="27" y="102"/>
                    <a:pt x="12" y="107"/>
                  </a:cubicBezTo>
                  <a:cubicBezTo>
                    <a:pt x="31" y="107"/>
                    <a:pt x="38" y="119"/>
                    <a:pt x="47" y="119"/>
                  </a:cubicBezTo>
                  <a:cubicBezTo>
                    <a:pt x="48" y="119"/>
                    <a:pt x="50" y="119"/>
                    <a:pt x="51" y="118"/>
                  </a:cubicBezTo>
                  <a:lnTo>
                    <a:pt x="51" y="118"/>
                  </a:lnTo>
                  <a:cubicBezTo>
                    <a:pt x="51" y="118"/>
                    <a:pt x="46" y="123"/>
                    <a:pt x="46" y="123"/>
                  </a:cubicBezTo>
                  <a:cubicBezTo>
                    <a:pt x="51" y="123"/>
                    <a:pt x="51" y="129"/>
                    <a:pt x="51" y="135"/>
                  </a:cubicBezTo>
                  <a:cubicBezTo>
                    <a:pt x="57" y="118"/>
                    <a:pt x="68" y="118"/>
                    <a:pt x="74" y="107"/>
                  </a:cubicBezTo>
                  <a:lnTo>
                    <a:pt x="74" y="107"/>
                  </a:lnTo>
                  <a:cubicBezTo>
                    <a:pt x="68" y="129"/>
                    <a:pt x="62" y="129"/>
                    <a:pt x="57" y="146"/>
                  </a:cubicBezTo>
                  <a:cubicBezTo>
                    <a:pt x="62" y="129"/>
                    <a:pt x="68" y="135"/>
                    <a:pt x="74" y="118"/>
                  </a:cubicBezTo>
                  <a:lnTo>
                    <a:pt x="74" y="118"/>
                  </a:lnTo>
                  <a:cubicBezTo>
                    <a:pt x="74" y="126"/>
                    <a:pt x="74" y="125"/>
                    <a:pt x="72" y="130"/>
                  </a:cubicBezTo>
                  <a:lnTo>
                    <a:pt x="72" y="130"/>
                  </a:lnTo>
                  <a:cubicBezTo>
                    <a:pt x="72" y="130"/>
                    <a:pt x="72" y="129"/>
                    <a:pt x="73" y="129"/>
                  </a:cubicBezTo>
                  <a:cubicBezTo>
                    <a:pt x="73" y="129"/>
                    <a:pt x="74" y="130"/>
                    <a:pt x="75" y="130"/>
                  </a:cubicBezTo>
                  <a:cubicBezTo>
                    <a:pt x="76" y="130"/>
                    <a:pt x="77" y="129"/>
                    <a:pt x="79" y="123"/>
                  </a:cubicBezTo>
                  <a:lnTo>
                    <a:pt x="79" y="123"/>
                  </a:lnTo>
                  <a:cubicBezTo>
                    <a:pt x="79" y="133"/>
                    <a:pt x="75" y="142"/>
                    <a:pt x="77" y="142"/>
                  </a:cubicBezTo>
                  <a:cubicBezTo>
                    <a:pt x="77" y="142"/>
                    <a:pt x="78" y="141"/>
                    <a:pt x="79" y="140"/>
                  </a:cubicBezTo>
                  <a:lnTo>
                    <a:pt x="79" y="140"/>
                  </a:lnTo>
                  <a:cubicBezTo>
                    <a:pt x="79" y="146"/>
                    <a:pt x="74" y="151"/>
                    <a:pt x="74" y="151"/>
                  </a:cubicBezTo>
                  <a:cubicBezTo>
                    <a:pt x="74" y="152"/>
                    <a:pt x="75" y="153"/>
                    <a:pt x="76" y="153"/>
                  </a:cubicBezTo>
                  <a:cubicBezTo>
                    <a:pt x="77" y="153"/>
                    <a:pt x="78" y="149"/>
                    <a:pt x="80" y="145"/>
                  </a:cubicBezTo>
                  <a:lnTo>
                    <a:pt x="80" y="145"/>
                  </a:lnTo>
                  <a:cubicBezTo>
                    <a:pt x="79" y="147"/>
                    <a:pt x="79" y="149"/>
                    <a:pt x="79" y="151"/>
                  </a:cubicBezTo>
                  <a:cubicBezTo>
                    <a:pt x="85" y="146"/>
                    <a:pt x="85" y="129"/>
                    <a:pt x="90" y="129"/>
                  </a:cubicBezTo>
                  <a:lnTo>
                    <a:pt x="90" y="129"/>
                  </a:lnTo>
                  <a:cubicBezTo>
                    <a:pt x="90" y="130"/>
                    <a:pt x="90" y="131"/>
                    <a:pt x="90" y="132"/>
                  </a:cubicBezTo>
                  <a:lnTo>
                    <a:pt x="90" y="132"/>
                  </a:lnTo>
                  <a:cubicBezTo>
                    <a:pt x="91" y="132"/>
                    <a:pt x="92" y="132"/>
                    <a:pt x="93" y="132"/>
                  </a:cubicBezTo>
                  <a:cubicBezTo>
                    <a:pt x="96" y="132"/>
                    <a:pt x="99" y="132"/>
                    <a:pt x="102" y="123"/>
                  </a:cubicBez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6" y="129"/>
                  </a:lnTo>
                  <a:cubicBezTo>
                    <a:pt x="102" y="118"/>
                    <a:pt x="102" y="112"/>
                    <a:pt x="102" y="101"/>
                  </a:cubicBezTo>
                  <a:cubicBezTo>
                    <a:pt x="102" y="101"/>
                    <a:pt x="103" y="100"/>
                    <a:pt x="104" y="100"/>
                  </a:cubicBezTo>
                  <a:cubicBezTo>
                    <a:pt x="106" y="100"/>
                    <a:pt x="107" y="101"/>
                    <a:pt x="107" y="107"/>
                  </a:cubicBezTo>
                  <a:cubicBezTo>
                    <a:pt x="102" y="107"/>
                    <a:pt x="102" y="107"/>
                    <a:pt x="102" y="112"/>
                  </a:cubicBezTo>
                  <a:cubicBezTo>
                    <a:pt x="102" y="121"/>
                    <a:pt x="102" y="114"/>
                    <a:pt x="102" y="123"/>
                  </a:cubicBezTo>
                  <a:cubicBezTo>
                    <a:pt x="102" y="119"/>
                    <a:pt x="105" y="111"/>
                    <a:pt x="107" y="111"/>
                  </a:cubicBezTo>
                  <a:cubicBezTo>
                    <a:pt x="107" y="111"/>
                    <a:pt x="107" y="111"/>
                    <a:pt x="107" y="112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3"/>
                  </a:lnTo>
                  <a:cubicBezTo>
                    <a:pt x="102" y="135"/>
                    <a:pt x="102" y="137"/>
                    <a:pt x="101" y="137"/>
                  </a:cubicBezTo>
                  <a:cubicBezTo>
                    <a:pt x="101" y="137"/>
                    <a:pt x="101" y="136"/>
                    <a:pt x="100" y="136"/>
                  </a:cubicBezTo>
                  <a:cubicBezTo>
                    <a:pt x="99" y="136"/>
                    <a:pt x="98" y="138"/>
                    <a:pt x="96" y="146"/>
                  </a:cubicBezTo>
                  <a:cubicBezTo>
                    <a:pt x="97" y="147"/>
                    <a:pt x="98" y="147"/>
                    <a:pt x="99" y="147"/>
                  </a:cubicBezTo>
                  <a:cubicBezTo>
                    <a:pt x="101" y="147"/>
                    <a:pt x="102" y="144"/>
                    <a:pt x="104" y="144"/>
                  </a:cubicBezTo>
                  <a:cubicBezTo>
                    <a:pt x="105" y="144"/>
                    <a:pt x="106" y="145"/>
                    <a:pt x="107" y="146"/>
                  </a:cubicBezTo>
                  <a:cubicBezTo>
                    <a:pt x="107" y="140"/>
                    <a:pt x="107" y="135"/>
                    <a:pt x="113" y="123"/>
                  </a:cubicBezTo>
                  <a:cubicBezTo>
                    <a:pt x="113" y="122"/>
                    <a:pt x="114" y="122"/>
                    <a:pt x="114" y="122"/>
                  </a:cubicBezTo>
                  <a:lnTo>
                    <a:pt x="114" y="122"/>
                  </a:lnTo>
                  <a:cubicBezTo>
                    <a:pt x="116" y="122"/>
                    <a:pt x="110" y="149"/>
                    <a:pt x="111" y="149"/>
                  </a:cubicBezTo>
                  <a:cubicBezTo>
                    <a:pt x="112" y="149"/>
                    <a:pt x="112" y="148"/>
                    <a:pt x="113" y="146"/>
                  </a:cubicBezTo>
                  <a:cubicBezTo>
                    <a:pt x="118" y="136"/>
                    <a:pt x="118" y="122"/>
                    <a:pt x="122" y="122"/>
                  </a:cubicBezTo>
                  <a:cubicBezTo>
                    <a:pt x="123" y="122"/>
                    <a:pt x="123" y="123"/>
                    <a:pt x="124" y="123"/>
                  </a:cubicBezTo>
                  <a:lnTo>
                    <a:pt x="123" y="127"/>
                  </a:lnTo>
                  <a:lnTo>
                    <a:pt x="123" y="127"/>
                  </a:lnTo>
                  <a:cubicBezTo>
                    <a:pt x="123" y="127"/>
                    <a:pt x="123" y="126"/>
                    <a:pt x="124" y="126"/>
                  </a:cubicBezTo>
                  <a:cubicBezTo>
                    <a:pt x="124" y="126"/>
                    <a:pt x="124" y="127"/>
                    <a:pt x="124" y="129"/>
                  </a:cubicBezTo>
                  <a:cubicBezTo>
                    <a:pt x="124" y="140"/>
                    <a:pt x="124" y="135"/>
                    <a:pt x="124" y="140"/>
                  </a:cubicBezTo>
                  <a:cubicBezTo>
                    <a:pt x="124" y="142"/>
                    <a:pt x="124" y="143"/>
                    <a:pt x="124" y="143"/>
                  </a:cubicBezTo>
                  <a:cubicBezTo>
                    <a:pt x="124" y="143"/>
                    <a:pt x="125" y="129"/>
                    <a:pt x="130" y="129"/>
                  </a:cubicBezTo>
                  <a:lnTo>
                    <a:pt x="130" y="129"/>
                  </a:lnTo>
                  <a:lnTo>
                    <a:pt x="124" y="146"/>
                  </a:lnTo>
                  <a:cubicBezTo>
                    <a:pt x="130" y="146"/>
                    <a:pt x="135" y="135"/>
                    <a:pt x="141" y="129"/>
                  </a:cubicBezTo>
                  <a:lnTo>
                    <a:pt x="141" y="129"/>
                  </a:lnTo>
                  <a:cubicBezTo>
                    <a:pt x="141" y="135"/>
                    <a:pt x="135" y="140"/>
                    <a:pt x="135" y="146"/>
                  </a:cubicBezTo>
                  <a:cubicBezTo>
                    <a:pt x="136" y="145"/>
                    <a:pt x="137" y="144"/>
                    <a:pt x="138" y="144"/>
                  </a:cubicBezTo>
                  <a:cubicBezTo>
                    <a:pt x="143" y="144"/>
                    <a:pt x="147" y="152"/>
                    <a:pt x="152" y="157"/>
                  </a:cubicBezTo>
                  <a:lnTo>
                    <a:pt x="152" y="146"/>
                  </a:lnTo>
                  <a:cubicBezTo>
                    <a:pt x="158" y="146"/>
                    <a:pt x="152" y="151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8" y="145"/>
                    <a:pt x="158" y="140"/>
                  </a:cubicBezTo>
                  <a:cubicBezTo>
                    <a:pt x="158" y="140"/>
                    <a:pt x="158" y="151"/>
                    <a:pt x="158" y="151"/>
                  </a:cubicBezTo>
                  <a:cubicBezTo>
                    <a:pt x="161" y="144"/>
                    <a:pt x="165" y="137"/>
                    <a:pt x="167" y="137"/>
                  </a:cubicBezTo>
                  <a:cubicBezTo>
                    <a:pt x="168" y="137"/>
                    <a:pt x="169" y="140"/>
                    <a:pt x="169" y="146"/>
                  </a:cubicBezTo>
                  <a:lnTo>
                    <a:pt x="169" y="151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2" y="146"/>
                    <a:pt x="175" y="140"/>
                  </a:cubicBezTo>
                  <a:lnTo>
                    <a:pt x="175" y="140"/>
                  </a:lnTo>
                  <a:cubicBezTo>
                    <a:pt x="176" y="142"/>
                    <a:pt x="179" y="142"/>
                    <a:pt x="181" y="142"/>
                  </a:cubicBezTo>
                  <a:lnTo>
                    <a:pt x="181" y="142"/>
                  </a:lnTo>
                  <a:cubicBezTo>
                    <a:pt x="186" y="142"/>
                    <a:pt x="191" y="142"/>
                    <a:pt x="191" y="157"/>
                  </a:cubicBezTo>
                  <a:cubicBezTo>
                    <a:pt x="193" y="150"/>
                    <a:pt x="194" y="148"/>
                    <a:pt x="195" y="148"/>
                  </a:cubicBezTo>
                  <a:cubicBezTo>
                    <a:pt x="196" y="148"/>
                    <a:pt x="197" y="150"/>
                    <a:pt x="198" y="150"/>
                  </a:cubicBezTo>
                  <a:cubicBezTo>
                    <a:pt x="199" y="150"/>
                    <a:pt x="201" y="148"/>
                    <a:pt x="202" y="140"/>
                  </a:cubicBezTo>
                  <a:cubicBezTo>
                    <a:pt x="202" y="151"/>
                    <a:pt x="202" y="157"/>
                    <a:pt x="202" y="168"/>
                  </a:cubicBezTo>
                  <a:cubicBezTo>
                    <a:pt x="202" y="168"/>
                    <a:pt x="208" y="151"/>
                    <a:pt x="208" y="146"/>
                  </a:cubicBezTo>
                  <a:lnTo>
                    <a:pt x="208" y="163"/>
                  </a:lnTo>
                  <a:lnTo>
                    <a:pt x="214" y="163"/>
                  </a:lnTo>
                  <a:cubicBezTo>
                    <a:pt x="214" y="157"/>
                    <a:pt x="214" y="151"/>
                    <a:pt x="214" y="151"/>
                  </a:cubicBezTo>
                  <a:cubicBezTo>
                    <a:pt x="214" y="151"/>
                    <a:pt x="215" y="150"/>
                    <a:pt x="216" y="150"/>
                  </a:cubicBezTo>
                  <a:lnTo>
                    <a:pt x="216" y="150"/>
                  </a:lnTo>
                  <a:cubicBezTo>
                    <a:pt x="219" y="150"/>
                    <a:pt x="218" y="163"/>
                    <a:pt x="214" y="168"/>
                  </a:cubicBezTo>
                  <a:lnTo>
                    <a:pt x="225" y="157"/>
                  </a:lnTo>
                  <a:lnTo>
                    <a:pt x="225" y="157"/>
                  </a:lnTo>
                  <a:cubicBezTo>
                    <a:pt x="225" y="163"/>
                    <a:pt x="219" y="163"/>
                    <a:pt x="219" y="168"/>
                  </a:cubicBezTo>
                  <a:cubicBezTo>
                    <a:pt x="220" y="166"/>
                    <a:pt x="221" y="165"/>
                    <a:pt x="221" y="165"/>
                  </a:cubicBezTo>
                  <a:cubicBezTo>
                    <a:pt x="223" y="165"/>
                    <a:pt x="222" y="174"/>
                    <a:pt x="222" y="174"/>
                  </a:cubicBezTo>
                  <a:cubicBezTo>
                    <a:pt x="223" y="174"/>
                    <a:pt x="223" y="172"/>
                    <a:pt x="225" y="168"/>
                  </a:cubicBezTo>
                  <a:cubicBezTo>
                    <a:pt x="225" y="168"/>
                    <a:pt x="225" y="163"/>
                    <a:pt x="225" y="157"/>
                  </a:cubicBezTo>
                  <a:cubicBezTo>
                    <a:pt x="225" y="168"/>
                    <a:pt x="225" y="168"/>
                    <a:pt x="230" y="168"/>
                  </a:cubicBezTo>
                  <a:lnTo>
                    <a:pt x="230" y="174"/>
                  </a:lnTo>
                  <a:cubicBezTo>
                    <a:pt x="230" y="176"/>
                    <a:pt x="231" y="176"/>
                    <a:pt x="232" y="176"/>
                  </a:cubicBezTo>
                  <a:cubicBezTo>
                    <a:pt x="234" y="176"/>
                    <a:pt x="238" y="174"/>
                    <a:pt x="242" y="174"/>
                  </a:cubicBezTo>
                  <a:cubicBezTo>
                    <a:pt x="242" y="172"/>
                    <a:pt x="242" y="170"/>
                    <a:pt x="242" y="168"/>
                  </a:cubicBezTo>
                  <a:lnTo>
                    <a:pt x="242" y="168"/>
                  </a:lnTo>
                  <a:cubicBezTo>
                    <a:pt x="242" y="168"/>
                    <a:pt x="242" y="168"/>
                    <a:pt x="242" y="168"/>
                  </a:cubicBezTo>
                  <a:lnTo>
                    <a:pt x="243" y="167"/>
                  </a:lnTo>
                  <a:lnTo>
                    <a:pt x="243" y="167"/>
                  </a:lnTo>
                  <a:cubicBezTo>
                    <a:pt x="243" y="167"/>
                    <a:pt x="243" y="168"/>
                    <a:pt x="242" y="168"/>
                  </a:cubicBezTo>
                  <a:lnTo>
                    <a:pt x="242" y="168"/>
                  </a:lnTo>
                  <a:cubicBezTo>
                    <a:pt x="244" y="168"/>
                    <a:pt x="245" y="166"/>
                    <a:pt x="245" y="165"/>
                  </a:cubicBezTo>
                  <a:lnTo>
                    <a:pt x="245" y="165"/>
                  </a:lnTo>
                  <a:lnTo>
                    <a:pt x="243" y="167"/>
                  </a:lnTo>
                  <a:lnTo>
                    <a:pt x="243" y="167"/>
                  </a:lnTo>
                  <a:cubicBezTo>
                    <a:pt x="244" y="161"/>
                    <a:pt x="247" y="153"/>
                    <a:pt x="247" y="152"/>
                  </a:cubicBezTo>
                  <a:lnTo>
                    <a:pt x="247" y="152"/>
                  </a:lnTo>
                  <a:cubicBezTo>
                    <a:pt x="247" y="156"/>
                    <a:pt x="246" y="161"/>
                    <a:pt x="245" y="165"/>
                  </a:cubicBezTo>
                  <a:lnTo>
                    <a:pt x="245" y="165"/>
                  </a:lnTo>
                  <a:lnTo>
                    <a:pt x="247" y="163"/>
                  </a:lnTo>
                  <a:lnTo>
                    <a:pt x="247" y="163"/>
                  </a:lnTo>
                  <a:cubicBezTo>
                    <a:pt x="247" y="167"/>
                    <a:pt x="247" y="172"/>
                    <a:pt x="244" y="176"/>
                  </a:cubicBezTo>
                  <a:lnTo>
                    <a:pt x="244" y="176"/>
                  </a:lnTo>
                  <a:cubicBezTo>
                    <a:pt x="244" y="176"/>
                    <a:pt x="244" y="176"/>
                    <a:pt x="244" y="176"/>
                  </a:cubicBezTo>
                  <a:cubicBezTo>
                    <a:pt x="246" y="176"/>
                    <a:pt x="247" y="183"/>
                    <a:pt x="247" y="183"/>
                  </a:cubicBezTo>
                  <a:cubicBezTo>
                    <a:pt x="247" y="183"/>
                    <a:pt x="247" y="182"/>
                    <a:pt x="247" y="179"/>
                  </a:cubicBezTo>
                  <a:cubicBezTo>
                    <a:pt x="249" y="181"/>
                    <a:pt x="251" y="182"/>
                    <a:pt x="253" y="182"/>
                  </a:cubicBezTo>
                  <a:cubicBezTo>
                    <a:pt x="256" y="182"/>
                    <a:pt x="258" y="179"/>
                    <a:pt x="258" y="179"/>
                  </a:cubicBezTo>
                  <a:cubicBezTo>
                    <a:pt x="264" y="163"/>
                    <a:pt x="264" y="168"/>
                    <a:pt x="264" y="157"/>
                  </a:cubicBezTo>
                  <a:cubicBezTo>
                    <a:pt x="270" y="163"/>
                    <a:pt x="270" y="174"/>
                    <a:pt x="275" y="174"/>
                  </a:cubicBezTo>
                  <a:cubicBezTo>
                    <a:pt x="275" y="168"/>
                    <a:pt x="275" y="163"/>
                    <a:pt x="281" y="157"/>
                  </a:cubicBezTo>
                  <a:lnTo>
                    <a:pt x="281" y="157"/>
                  </a:lnTo>
                  <a:cubicBezTo>
                    <a:pt x="275" y="168"/>
                    <a:pt x="281" y="168"/>
                    <a:pt x="275" y="174"/>
                  </a:cubicBezTo>
                  <a:cubicBezTo>
                    <a:pt x="281" y="174"/>
                    <a:pt x="281" y="174"/>
                    <a:pt x="286" y="163"/>
                  </a:cubicBezTo>
                  <a:cubicBezTo>
                    <a:pt x="286" y="157"/>
                    <a:pt x="286" y="157"/>
                    <a:pt x="292" y="151"/>
                  </a:cubicBezTo>
                  <a:cubicBezTo>
                    <a:pt x="292" y="151"/>
                    <a:pt x="292" y="157"/>
                    <a:pt x="292" y="163"/>
                  </a:cubicBezTo>
                  <a:lnTo>
                    <a:pt x="292" y="168"/>
                  </a:lnTo>
                  <a:cubicBezTo>
                    <a:pt x="293" y="166"/>
                    <a:pt x="294" y="165"/>
                    <a:pt x="294" y="165"/>
                  </a:cubicBezTo>
                  <a:cubicBezTo>
                    <a:pt x="297" y="165"/>
                    <a:pt x="298" y="185"/>
                    <a:pt x="301" y="185"/>
                  </a:cubicBezTo>
                  <a:cubicBezTo>
                    <a:pt x="301" y="185"/>
                    <a:pt x="302" y="184"/>
                    <a:pt x="303" y="179"/>
                  </a:cubicBezTo>
                  <a:lnTo>
                    <a:pt x="309" y="168"/>
                  </a:lnTo>
                  <a:cubicBezTo>
                    <a:pt x="314" y="168"/>
                    <a:pt x="309" y="174"/>
                    <a:pt x="309" y="185"/>
                  </a:cubicBezTo>
                  <a:cubicBezTo>
                    <a:pt x="312" y="178"/>
                    <a:pt x="314" y="176"/>
                    <a:pt x="315" y="176"/>
                  </a:cubicBezTo>
                  <a:cubicBezTo>
                    <a:pt x="317" y="176"/>
                    <a:pt x="317" y="179"/>
                    <a:pt x="317" y="179"/>
                  </a:cubicBezTo>
                  <a:cubicBezTo>
                    <a:pt x="318" y="179"/>
                    <a:pt x="319" y="178"/>
                    <a:pt x="320" y="174"/>
                  </a:cubicBezTo>
                  <a:cubicBezTo>
                    <a:pt x="320" y="189"/>
                    <a:pt x="322" y="192"/>
                    <a:pt x="325" y="192"/>
                  </a:cubicBezTo>
                  <a:cubicBezTo>
                    <a:pt x="328" y="192"/>
                    <a:pt x="332" y="189"/>
                    <a:pt x="334" y="189"/>
                  </a:cubicBezTo>
                  <a:cubicBezTo>
                    <a:pt x="336" y="189"/>
                    <a:pt x="337" y="190"/>
                    <a:pt x="337" y="196"/>
                  </a:cubicBezTo>
                  <a:cubicBezTo>
                    <a:pt x="337" y="191"/>
                    <a:pt x="337" y="191"/>
                    <a:pt x="337" y="185"/>
                  </a:cubicBezTo>
                  <a:cubicBezTo>
                    <a:pt x="338" y="184"/>
                    <a:pt x="339" y="184"/>
                    <a:pt x="340" y="184"/>
                  </a:cubicBezTo>
                  <a:cubicBezTo>
                    <a:pt x="349" y="184"/>
                    <a:pt x="355" y="203"/>
                    <a:pt x="365" y="213"/>
                  </a:cubicBezTo>
                  <a:cubicBezTo>
                    <a:pt x="365" y="213"/>
                    <a:pt x="372" y="184"/>
                    <a:pt x="375" y="184"/>
                  </a:cubicBezTo>
                  <a:cubicBezTo>
                    <a:pt x="376" y="184"/>
                    <a:pt x="376" y="186"/>
                    <a:pt x="376" y="191"/>
                  </a:cubicBezTo>
                  <a:lnTo>
                    <a:pt x="370" y="202"/>
                  </a:lnTo>
                  <a:cubicBezTo>
                    <a:pt x="374" y="197"/>
                    <a:pt x="377" y="195"/>
                    <a:pt x="379" y="195"/>
                  </a:cubicBezTo>
                  <a:cubicBezTo>
                    <a:pt x="383" y="195"/>
                    <a:pt x="385" y="197"/>
                    <a:pt x="387" y="197"/>
                  </a:cubicBezTo>
                  <a:cubicBezTo>
                    <a:pt x="389" y="197"/>
                    <a:pt x="391" y="196"/>
                    <a:pt x="393" y="191"/>
                  </a:cubicBezTo>
                  <a:cubicBezTo>
                    <a:pt x="393" y="196"/>
                    <a:pt x="393" y="202"/>
                    <a:pt x="393" y="202"/>
                  </a:cubicBezTo>
                  <a:cubicBezTo>
                    <a:pt x="393" y="205"/>
                    <a:pt x="393" y="207"/>
                    <a:pt x="394" y="207"/>
                  </a:cubicBezTo>
                  <a:cubicBezTo>
                    <a:pt x="396" y="207"/>
                    <a:pt x="398" y="200"/>
                    <a:pt x="398" y="196"/>
                  </a:cubicBezTo>
                  <a:cubicBezTo>
                    <a:pt x="398" y="196"/>
                    <a:pt x="398" y="202"/>
                    <a:pt x="398" y="207"/>
                  </a:cubicBezTo>
                  <a:cubicBezTo>
                    <a:pt x="398" y="208"/>
                    <a:pt x="398" y="208"/>
                    <a:pt x="399" y="208"/>
                  </a:cubicBezTo>
                  <a:cubicBezTo>
                    <a:pt x="399" y="208"/>
                    <a:pt x="402" y="199"/>
                    <a:pt x="403" y="199"/>
                  </a:cubicBezTo>
                  <a:cubicBezTo>
                    <a:pt x="404" y="199"/>
                    <a:pt x="404" y="200"/>
                    <a:pt x="404" y="202"/>
                  </a:cubicBezTo>
                  <a:cubicBezTo>
                    <a:pt x="404" y="207"/>
                    <a:pt x="404" y="207"/>
                    <a:pt x="404" y="207"/>
                  </a:cubicBezTo>
                  <a:cubicBezTo>
                    <a:pt x="404" y="206"/>
                    <a:pt x="404" y="206"/>
                    <a:pt x="404" y="206"/>
                  </a:cubicBezTo>
                  <a:cubicBezTo>
                    <a:pt x="404" y="206"/>
                    <a:pt x="404" y="206"/>
                    <a:pt x="405" y="206"/>
                  </a:cubicBezTo>
                  <a:cubicBezTo>
                    <a:pt x="405" y="206"/>
                    <a:pt x="407" y="205"/>
                    <a:pt x="410" y="196"/>
                  </a:cubicBezTo>
                  <a:cubicBezTo>
                    <a:pt x="410" y="197"/>
                    <a:pt x="410" y="198"/>
                    <a:pt x="410" y="198"/>
                  </a:cubicBezTo>
                  <a:cubicBezTo>
                    <a:pt x="411" y="198"/>
                    <a:pt x="412" y="197"/>
                    <a:pt x="413" y="197"/>
                  </a:cubicBezTo>
                  <a:cubicBezTo>
                    <a:pt x="414" y="197"/>
                    <a:pt x="415" y="198"/>
                    <a:pt x="415" y="202"/>
                  </a:cubicBezTo>
                  <a:cubicBezTo>
                    <a:pt x="415" y="197"/>
                    <a:pt x="415" y="195"/>
                    <a:pt x="415" y="195"/>
                  </a:cubicBezTo>
                  <a:cubicBezTo>
                    <a:pt x="416" y="195"/>
                    <a:pt x="416" y="197"/>
                    <a:pt x="417" y="197"/>
                  </a:cubicBezTo>
                  <a:cubicBezTo>
                    <a:pt x="418" y="197"/>
                    <a:pt x="419" y="196"/>
                    <a:pt x="421" y="191"/>
                  </a:cubicBezTo>
                  <a:lnTo>
                    <a:pt x="421" y="191"/>
                  </a:lnTo>
                  <a:cubicBezTo>
                    <a:pt x="418" y="200"/>
                    <a:pt x="418" y="204"/>
                    <a:pt x="420" y="204"/>
                  </a:cubicBezTo>
                  <a:cubicBezTo>
                    <a:pt x="421" y="204"/>
                    <a:pt x="424" y="201"/>
                    <a:pt x="426" y="196"/>
                  </a:cubicBezTo>
                  <a:cubicBezTo>
                    <a:pt x="426" y="202"/>
                    <a:pt x="426" y="202"/>
                    <a:pt x="426" y="213"/>
                  </a:cubicBezTo>
                  <a:cubicBezTo>
                    <a:pt x="426" y="213"/>
                    <a:pt x="426" y="207"/>
                    <a:pt x="432" y="196"/>
                  </a:cubicBezTo>
                  <a:lnTo>
                    <a:pt x="432" y="196"/>
                  </a:lnTo>
                  <a:cubicBezTo>
                    <a:pt x="431" y="204"/>
                    <a:pt x="431" y="206"/>
                    <a:pt x="431" y="206"/>
                  </a:cubicBezTo>
                  <a:cubicBezTo>
                    <a:pt x="433" y="206"/>
                    <a:pt x="436" y="200"/>
                    <a:pt x="438" y="200"/>
                  </a:cubicBezTo>
                  <a:lnTo>
                    <a:pt x="438" y="200"/>
                  </a:lnTo>
                  <a:cubicBezTo>
                    <a:pt x="439" y="200"/>
                    <a:pt x="439" y="203"/>
                    <a:pt x="438" y="213"/>
                  </a:cubicBezTo>
                  <a:cubicBezTo>
                    <a:pt x="443" y="202"/>
                    <a:pt x="449" y="196"/>
                    <a:pt x="460" y="191"/>
                  </a:cubicBezTo>
                  <a:lnTo>
                    <a:pt x="460" y="191"/>
                  </a:lnTo>
                  <a:cubicBezTo>
                    <a:pt x="457" y="202"/>
                    <a:pt x="454" y="202"/>
                    <a:pt x="452" y="202"/>
                  </a:cubicBezTo>
                  <a:cubicBezTo>
                    <a:pt x="450" y="202"/>
                    <a:pt x="449" y="202"/>
                    <a:pt x="449" y="213"/>
                  </a:cubicBezTo>
                  <a:cubicBezTo>
                    <a:pt x="454" y="208"/>
                    <a:pt x="458" y="195"/>
                    <a:pt x="463" y="195"/>
                  </a:cubicBezTo>
                  <a:cubicBezTo>
                    <a:pt x="464" y="195"/>
                    <a:pt x="465" y="195"/>
                    <a:pt x="466" y="196"/>
                  </a:cubicBezTo>
                  <a:cubicBezTo>
                    <a:pt x="466" y="196"/>
                    <a:pt x="460" y="202"/>
                    <a:pt x="460" y="207"/>
                  </a:cubicBezTo>
                  <a:cubicBezTo>
                    <a:pt x="461" y="206"/>
                    <a:pt x="463" y="206"/>
                    <a:pt x="464" y="206"/>
                  </a:cubicBezTo>
                  <a:cubicBezTo>
                    <a:pt x="466" y="206"/>
                    <a:pt x="468" y="207"/>
                    <a:pt x="471" y="207"/>
                  </a:cubicBezTo>
                  <a:cubicBezTo>
                    <a:pt x="471" y="207"/>
                    <a:pt x="471" y="207"/>
                    <a:pt x="472" y="207"/>
                  </a:cubicBezTo>
                  <a:lnTo>
                    <a:pt x="472" y="207"/>
                  </a:lnTo>
                  <a:cubicBezTo>
                    <a:pt x="472" y="207"/>
                    <a:pt x="471" y="207"/>
                    <a:pt x="471" y="207"/>
                  </a:cubicBezTo>
                  <a:cubicBezTo>
                    <a:pt x="477" y="207"/>
                    <a:pt x="477" y="207"/>
                    <a:pt x="477" y="202"/>
                  </a:cubicBezTo>
                  <a:lnTo>
                    <a:pt x="477" y="202"/>
                  </a:lnTo>
                  <a:cubicBezTo>
                    <a:pt x="477" y="202"/>
                    <a:pt x="477" y="202"/>
                    <a:pt x="477" y="202"/>
                  </a:cubicBezTo>
                  <a:cubicBezTo>
                    <a:pt x="477" y="191"/>
                    <a:pt x="482" y="174"/>
                    <a:pt x="488" y="168"/>
                  </a:cubicBezTo>
                  <a:lnTo>
                    <a:pt x="488" y="168"/>
                  </a:lnTo>
                  <a:cubicBezTo>
                    <a:pt x="477" y="195"/>
                    <a:pt x="487" y="175"/>
                    <a:pt x="483" y="204"/>
                  </a:cubicBezTo>
                  <a:lnTo>
                    <a:pt x="483" y="204"/>
                  </a:lnTo>
                  <a:cubicBezTo>
                    <a:pt x="484" y="200"/>
                    <a:pt x="488" y="196"/>
                    <a:pt x="488" y="196"/>
                  </a:cubicBezTo>
                  <a:cubicBezTo>
                    <a:pt x="488" y="202"/>
                    <a:pt x="488" y="202"/>
                    <a:pt x="488" y="207"/>
                  </a:cubicBezTo>
                  <a:cubicBezTo>
                    <a:pt x="488" y="196"/>
                    <a:pt x="494" y="191"/>
                    <a:pt x="494" y="191"/>
                  </a:cubicBezTo>
                  <a:cubicBezTo>
                    <a:pt x="494" y="196"/>
                    <a:pt x="494" y="202"/>
                    <a:pt x="494" y="202"/>
                  </a:cubicBezTo>
                  <a:cubicBezTo>
                    <a:pt x="494" y="197"/>
                    <a:pt x="502" y="184"/>
                    <a:pt x="504" y="184"/>
                  </a:cubicBezTo>
                  <a:cubicBezTo>
                    <a:pt x="505" y="184"/>
                    <a:pt x="505" y="184"/>
                    <a:pt x="505" y="185"/>
                  </a:cubicBezTo>
                  <a:cubicBezTo>
                    <a:pt x="499" y="207"/>
                    <a:pt x="505" y="191"/>
                    <a:pt x="505" y="213"/>
                  </a:cubicBezTo>
                  <a:lnTo>
                    <a:pt x="505" y="207"/>
                  </a:lnTo>
                  <a:lnTo>
                    <a:pt x="505" y="196"/>
                  </a:lnTo>
                  <a:cubicBezTo>
                    <a:pt x="509" y="196"/>
                    <a:pt x="510" y="189"/>
                    <a:pt x="513" y="189"/>
                  </a:cubicBezTo>
                  <a:cubicBezTo>
                    <a:pt x="514" y="189"/>
                    <a:pt x="515" y="189"/>
                    <a:pt x="516" y="191"/>
                  </a:cubicBezTo>
                  <a:cubicBezTo>
                    <a:pt x="516" y="181"/>
                    <a:pt x="516" y="172"/>
                    <a:pt x="519" y="172"/>
                  </a:cubicBezTo>
                  <a:cubicBezTo>
                    <a:pt x="520" y="172"/>
                    <a:pt x="521" y="173"/>
                    <a:pt x="522" y="174"/>
                  </a:cubicBezTo>
                  <a:cubicBezTo>
                    <a:pt x="522" y="174"/>
                    <a:pt x="522" y="174"/>
                    <a:pt x="522" y="185"/>
                  </a:cubicBezTo>
                  <a:cubicBezTo>
                    <a:pt x="522" y="181"/>
                    <a:pt x="524" y="177"/>
                    <a:pt x="526" y="177"/>
                  </a:cubicBezTo>
                  <a:cubicBezTo>
                    <a:pt x="527" y="177"/>
                    <a:pt x="527" y="178"/>
                    <a:pt x="527" y="179"/>
                  </a:cubicBezTo>
                  <a:cubicBezTo>
                    <a:pt x="527" y="185"/>
                    <a:pt x="522" y="196"/>
                    <a:pt x="522" y="202"/>
                  </a:cubicBezTo>
                  <a:cubicBezTo>
                    <a:pt x="525" y="192"/>
                    <a:pt x="526" y="192"/>
                    <a:pt x="528" y="190"/>
                  </a:cubicBezTo>
                  <a:lnTo>
                    <a:pt x="528" y="190"/>
                  </a:lnTo>
                  <a:cubicBezTo>
                    <a:pt x="527" y="193"/>
                    <a:pt x="527" y="196"/>
                    <a:pt x="527" y="196"/>
                  </a:cubicBezTo>
                  <a:lnTo>
                    <a:pt x="532" y="186"/>
                  </a:lnTo>
                  <a:lnTo>
                    <a:pt x="532" y="186"/>
                  </a:lnTo>
                  <a:cubicBezTo>
                    <a:pt x="532" y="187"/>
                    <a:pt x="532" y="190"/>
                    <a:pt x="532" y="191"/>
                  </a:cubicBezTo>
                  <a:lnTo>
                    <a:pt x="532" y="191"/>
                  </a:lnTo>
                  <a:cubicBezTo>
                    <a:pt x="533" y="190"/>
                    <a:pt x="533" y="188"/>
                    <a:pt x="533" y="185"/>
                  </a:cubicBezTo>
                  <a:lnTo>
                    <a:pt x="533" y="185"/>
                  </a:lnTo>
                  <a:lnTo>
                    <a:pt x="532" y="186"/>
                  </a:lnTo>
                  <a:lnTo>
                    <a:pt x="532" y="186"/>
                  </a:lnTo>
                  <a:cubicBezTo>
                    <a:pt x="533" y="184"/>
                    <a:pt x="533" y="182"/>
                    <a:pt x="533" y="182"/>
                  </a:cubicBezTo>
                  <a:cubicBezTo>
                    <a:pt x="533" y="182"/>
                    <a:pt x="533" y="183"/>
                    <a:pt x="533" y="185"/>
                  </a:cubicBezTo>
                  <a:cubicBezTo>
                    <a:pt x="533" y="185"/>
                    <a:pt x="533" y="191"/>
                    <a:pt x="533" y="191"/>
                  </a:cubicBezTo>
                  <a:cubicBezTo>
                    <a:pt x="533" y="192"/>
                    <a:pt x="533" y="192"/>
                    <a:pt x="534" y="192"/>
                  </a:cubicBezTo>
                  <a:cubicBezTo>
                    <a:pt x="535" y="192"/>
                    <a:pt x="537" y="189"/>
                    <a:pt x="541" y="189"/>
                  </a:cubicBezTo>
                  <a:cubicBezTo>
                    <a:pt x="542" y="189"/>
                    <a:pt x="543" y="189"/>
                    <a:pt x="544" y="191"/>
                  </a:cubicBezTo>
                  <a:cubicBezTo>
                    <a:pt x="538" y="207"/>
                    <a:pt x="538" y="196"/>
                    <a:pt x="538" y="207"/>
                  </a:cubicBezTo>
                  <a:cubicBezTo>
                    <a:pt x="543" y="207"/>
                    <a:pt x="548" y="195"/>
                    <a:pt x="553" y="195"/>
                  </a:cubicBezTo>
                  <a:cubicBezTo>
                    <a:pt x="554" y="195"/>
                    <a:pt x="554" y="195"/>
                    <a:pt x="555" y="196"/>
                  </a:cubicBezTo>
                  <a:lnTo>
                    <a:pt x="555" y="191"/>
                  </a:lnTo>
                  <a:cubicBezTo>
                    <a:pt x="557" y="185"/>
                    <a:pt x="557" y="184"/>
                    <a:pt x="558" y="184"/>
                  </a:cubicBezTo>
                  <a:lnTo>
                    <a:pt x="558" y="184"/>
                  </a:lnTo>
                  <a:cubicBezTo>
                    <a:pt x="559" y="184"/>
                    <a:pt x="557" y="198"/>
                    <a:pt x="559" y="198"/>
                  </a:cubicBezTo>
                  <a:cubicBezTo>
                    <a:pt x="560" y="198"/>
                    <a:pt x="560" y="198"/>
                    <a:pt x="561" y="196"/>
                  </a:cubicBezTo>
                  <a:lnTo>
                    <a:pt x="561" y="196"/>
                  </a:lnTo>
                  <a:cubicBezTo>
                    <a:pt x="561" y="197"/>
                    <a:pt x="555" y="207"/>
                    <a:pt x="555" y="207"/>
                  </a:cubicBezTo>
                  <a:cubicBezTo>
                    <a:pt x="561" y="207"/>
                    <a:pt x="566" y="202"/>
                    <a:pt x="572" y="196"/>
                  </a:cubicBezTo>
                  <a:lnTo>
                    <a:pt x="572" y="196"/>
                  </a:lnTo>
                  <a:lnTo>
                    <a:pt x="566" y="202"/>
                  </a:lnTo>
                  <a:cubicBezTo>
                    <a:pt x="566" y="205"/>
                    <a:pt x="568" y="205"/>
                    <a:pt x="569" y="205"/>
                  </a:cubicBezTo>
                  <a:cubicBezTo>
                    <a:pt x="571" y="205"/>
                    <a:pt x="572" y="205"/>
                    <a:pt x="572" y="207"/>
                  </a:cubicBezTo>
                  <a:cubicBezTo>
                    <a:pt x="578" y="202"/>
                    <a:pt x="578" y="202"/>
                    <a:pt x="578" y="191"/>
                  </a:cubicBezTo>
                  <a:cubicBezTo>
                    <a:pt x="578" y="202"/>
                    <a:pt x="579" y="205"/>
                    <a:pt x="581" y="205"/>
                  </a:cubicBezTo>
                  <a:cubicBezTo>
                    <a:pt x="584" y="205"/>
                    <a:pt x="588" y="196"/>
                    <a:pt x="589" y="196"/>
                  </a:cubicBezTo>
                  <a:lnTo>
                    <a:pt x="589" y="196"/>
                  </a:lnTo>
                  <a:cubicBezTo>
                    <a:pt x="590" y="196"/>
                    <a:pt x="590" y="199"/>
                    <a:pt x="589" y="207"/>
                  </a:cubicBezTo>
                  <a:cubicBezTo>
                    <a:pt x="589" y="207"/>
                    <a:pt x="589" y="213"/>
                    <a:pt x="589" y="213"/>
                  </a:cubicBezTo>
                  <a:lnTo>
                    <a:pt x="594" y="207"/>
                  </a:lnTo>
                  <a:cubicBezTo>
                    <a:pt x="594" y="196"/>
                    <a:pt x="594" y="202"/>
                    <a:pt x="594" y="191"/>
                  </a:cubicBezTo>
                  <a:cubicBezTo>
                    <a:pt x="600" y="185"/>
                    <a:pt x="600" y="179"/>
                    <a:pt x="600" y="179"/>
                  </a:cubicBezTo>
                  <a:cubicBezTo>
                    <a:pt x="600" y="187"/>
                    <a:pt x="600" y="192"/>
                    <a:pt x="600" y="196"/>
                  </a:cubicBezTo>
                  <a:cubicBezTo>
                    <a:pt x="600" y="199"/>
                    <a:pt x="600" y="200"/>
                    <a:pt x="601" y="200"/>
                  </a:cubicBezTo>
                  <a:cubicBezTo>
                    <a:pt x="602" y="200"/>
                    <a:pt x="605" y="183"/>
                    <a:pt x="605" y="183"/>
                  </a:cubicBezTo>
                  <a:cubicBezTo>
                    <a:pt x="606" y="183"/>
                    <a:pt x="606" y="184"/>
                    <a:pt x="606" y="185"/>
                  </a:cubicBezTo>
                  <a:lnTo>
                    <a:pt x="606" y="191"/>
                  </a:lnTo>
                  <a:cubicBezTo>
                    <a:pt x="606" y="191"/>
                    <a:pt x="606" y="183"/>
                    <a:pt x="608" y="183"/>
                  </a:cubicBezTo>
                  <a:cubicBezTo>
                    <a:pt x="609" y="183"/>
                    <a:pt x="610" y="184"/>
                    <a:pt x="611" y="185"/>
                  </a:cubicBezTo>
                  <a:cubicBezTo>
                    <a:pt x="607" y="193"/>
                    <a:pt x="606" y="192"/>
                    <a:pt x="606" y="196"/>
                  </a:cubicBezTo>
                  <a:lnTo>
                    <a:pt x="606" y="196"/>
                  </a:lnTo>
                  <a:cubicBezTo>
                    <a:pt x="606" y="196"/>
                    <a:pt x="606" y="196"/>
                    <a:pt x="606" y="196"/>
                  </a:cubicBezTo>
                  <a:cubicBezTo>
                    <a:pt x="606" y="197"/>
                    <a:pt x="606" y="199"/>
                    <a:pt x="606" y="200"/>
                  </a:cubicBezTo>
                  <a:lnTo>
                    <a:pt x="606" y="200"/>
                  </a:lnTo>
                  <a:cubicBezTo>
                    <a:pt x="606" y="200"/>
                    <a:pt x="606" y="201"/>
                    <a:pt x="606" y="202"/>
                  </a:cubicBezTo>
                  <a:cubicBezTo>
                    <a:pt x="606" y="202"/>
                    <a:pt x="606" y="202"/>
                    <a:pt x="606" y="202"/>
                  </a:cubicBezTo>
                  <a:lnTo>
                    <a:pt x="606" y="202"/>
                  </a:lnTo>
                  <a:cubicBezTo>
                    <a:pt x="606" y="207"/>
                    <a:pt x="606" y="208"/>
                    <a:pt x="607" y="208"/>
                  </a:cubicBezTo>
                  <a:cubicBezTo>
                    <a:pt x="608" y="208"/>
                    <a:pt x="609" y="207"/>
                    <a:pt x="611" y="207"/>
                  </a:cubicBezTo>
                  <a:lnTo>
                    <a:pt x="611" y="213"/>
                  </a:lnTo>
                  <a:cubicBezTo>
                    <a:pt x="614" y="196"/>
                    <a:pt x="615" y="195"/>
                    <a:pt x="617" y="195"/>
                  </a:cubicBezTo>
                  <a:cubicBezTo>
                    <a:pt x="617" y="195"/>
                    <a:pt x="617" y="195"/>
                    <a:pt x="618" y="195"/>
                  </a:cubicBezTo>
                  <a:cubicBezTo>
                    <a:pt x="619" y="195"/>
                    <a:pt x="620" y="194"/>
                    <a:pt x="622" y="185"/>
                  </a:cubicBezTo>
                  <a:lnTo>
                    <a:pt x="622" y="185"/>
                  </a:lnTo>
                  <a:cubicBezTo>
                    <a:pt x="617" y="207"/>
                    <a:pt x="622" y="196"/>
                    <a:pt x="617" y="213"/>
                  </a:cubicBezTo>
                  <a:cubicBezTo>
                    <a:pt x="617" y="219"/>
                    <a:pt x="617" y="219"/>
                    <a:pt x="617" y="224"/>
                  </a:cubicBezTo>
                  <a:cubicBezTo>
                    <a:pt x="618" y="222"/>
                    <a:pt x="619" y="221"/>
                    <a:pt x="619" y="221"/>
                  </a:cubicBezTo>
                  <a:cubicBezTo>
                    <a:pt x="620" y="221"/>
                    <a:pt x="619" y="225"/>
                    <a:pt x="620" y="225"/>
                  </a:cubicBezTo>
                  <a:cubicBezTo>
                    <a:pt x="620" y="225"/>
                    <a:pt x="621" y="224"/>
                    <a:pt x="622" y="219"/>
                  </a:cubicBezTo>
                  <a:cubicBezTo>
                    <a:pt x="624" y="215"/>
                    <a:pt x="625" y="214"/>
                    <a:pt x="625" y="214"/>
                  </a:cubicBezTo>
                  <a:cubicBezTo>
                    <a:pt x="627" y="214"/>
                    <a:pt x="629" y="223"/>
                    <a:pt x="631" y="223"/>
                  </a:cubicBezTo>
                  <a:cubicBezTo>
                    <a:pt x="632" y="223"/>
                    <a:pt x="632" y="222"/>
                    <a:pt x="634" y="219"/>
                  </a:cubicBezTo>
                  <a:cubicBezTo>
                    <a:pt x="639" y="207"/>
                    <a:pt x="645" y="191"/>
                    <a:pt x="650" y="185"/>
                  </a:cubicBezTo>
                  <a:lnTo>
                    <a:pt x="650" y="185"/>
                  </a:lnTo>
                  <a:cubicBezTo>
                    <a:pt x="650" y="185"/>
                    <a:pt x="650" y="185"/>
                    <a:pt x="650" y="185"/>
                  </a:cubicBezTo>
                  <a:cubicBezTo>
                    <a:pt x="650" y="184"/>
                    <a:pt x="650" y="184"/>
                    <a:pt x="650" y="183"/>
                  </a:cubicBezTo>
                  <a:cubicBezTo>
                    <a:pt x="650" y="183"/>
                    <a:pt x="650" y="183"/>
                    <a:pt x="650" y="179"/>
                  </a:cubicBezTo>
                  <a:cubicBezTo>
                    <a:pt x="650" y="174"/>
                    <a:pt x="650" y="168"/>
                    <a:pt x="650" y="168"/>
                  </a:cubicBezTo>
                  <a:cubicBezTo>
                    <a:pt x="650" y="166"/>
                    <a:pt x="650" y="165"/>
                    <a:pt x="650" y="165"/>
                  </a:cubicBezTo>
                  <a:cubicBezTo>
                    <a:pt x="649" y="165"/>
                    <a:pt x="647" y="174"/>
                    <a:pt x="646" y="174"/>
                  </a:cubicBezTo>
                  <a:cubicBezTo>
                    <a:pt x="645" y="174"/>
                    <a:pt x="645" y="172"/>
                    <a:pt x="645" y="168"/>
                  </a:cubicBezTo>
                  <a:cubicBezTo>
                    <a:pt x="639" y="174"/>
                    <a:pt x="645" y="179"/>
                    <a:pt x="639" y="196"/>
                  </a:cubicBezTo>
                  <a:lnTo>
                    <a:pt x="639" y="168"/>
                  </a:lnTo>
                  <a:cubicBezTo>
                    <a:pt x="634" y="179"/>
                    <a:pt x="639" y="174"/>
                    <a:pt x="634" y="185"/>
                  </a:cubicBezTo>
                  <a:cubicBezTo>
                    <a:pt x="634" y="179"/>
                    <a:pt x="633" y="178"/>
                    <a:pt x="632" y="178"/>
                  </a:cubicBezTo>
                  <a:cubicBezTo>
                    <a:pt x="632" y="178"/>
                    <a:pt x="631" y="179"/>
                    <a:pt x="631" y="179"/>
                  </a:cubicBezTo>
                  <a:cubicBezTo>
                    <a:pt x="631" y="179"/>
                    <a:pt x="631" y="177"/>
                    <a:pt x="634" y="168"/>
                  </a:cubicBezTo>
                  <a:lnTo>
                    <a:pt x="634" y="168"/>
                  </a:lnTo>
                  <a:cubicBezTo>
                    <a:pt x="628" y="179"/>
                    <a:pt x="634" y="174"/>
                    <a:pt x="628" y="179"/>
                  </a:cubicBezTo>
                  <a:cubicBezTo>
                    <a:pt x="628" y="178"/>
                    <a:pt x="629" y="177"/>
                    <a:pt x="629" y="176"/>
                  </a:cubicBezTo>
                  <a:lnTo>
                    <a:pt x="629" y="176"/>
                  </a:lnTo>
                  <a:cubicBezTo>
                    <a:pt x="629" y="176"/>
                    <a:pt x="629" y="177"/>
                    <a:pt x="628" y="177"/>
                  </a:cubicBezTo>
                  <a:cubicBezTo>
                    <a:pt x="628" y="177"/>
                    <a:pt x="628" y="176"/>
                    <a:pt x="628" y="174"/>
                  </a:cubicBezTo>
                  <a:cubicBezTo>
                    <a:pt x="628" y="163"/>
                    <a:pt x="628" y="168"/>
                    <a:pt x="628" y="157"/>
                  </a:cubicBezTo>
                  <a:cubicBezTo>
                    <a:pt x="626" y="164"/>
                    <a:pt x="626" y="166"/>
                    <a:pt x="625" y="166"/>
                  </a:cubicBezTo>
                  <a:cubicBezTo>
                    <a:pt x="625" y="166"/>
                    <a:pt x="626" y="156"/>
                    <a:pt x="624" y="156"/>
                  </a:cubicBezTo>
                  <a:cubicBezTo>
                    <a:pt x="624" y="156"/>
                    <a:pt x="624" y="156"/>
                    <a:pt x="624" y="156"/>
                  </a:cubicBezTo>
                  <a:lnTo>
                    <a:pt x="624" y="156"/>
                  </a:lnTo>
                  <a:cubicBezTo>
                    <a:pt x="624" y="154"/>
                    <a:pt x="625" y="153"/>
                    <a:pt x="626" y="151"/>
                  </a:cubicBezTo>
                  <a:lnTo>
                    <a:pt x="626" y="151"/>
                  </a:lnTo>
                  <a:cubicBezTo>
                    <a:pt x="624" y="152"/>
                    <a:pt x="622" y="154"/>
                    <a:pt x="622" y="157"/>
                  </a:cubicBezTo>
                  <a:cubicBezTo>
                    <a:pt x="623" y="156"/>
                    <a:pt x="623" y="156"/>
                    <a:pt x="624" y="156"/>
                  </a:cubicBezTo>
                  <a:lnTo>
                    <a:pt x="624" y="156"/>
                  </a:lnTo>
                  <a:cubicBezTo>
                    <a:pt x="623" y="159"/>
                    <a:pt x="622" y="161"/>
                    <a:pt x="622" y="163"/>
                  </a:cubicBezTo>
                  <a:cubicBezTo>
                    <a:pt x="622" y="165"/>
                    <a:pt x="621" y="165"/>
                    <a:pt x="620" y="165"/>
                  </a:cubicBezTo>
                  <a:cubicBezTo>
                    <a:pt x="618" y="165"/>
                    <a:pt x="617" y="165"/>
                    <a:pt x="617" y="168"/>
                  </a:cubicBezTo>
                  <a:cubicBezTo>
                    <a:pt x="617" y="163"/>
                    <a:pt x="611" y="157"/>
                    <a:pt x="611" y="151"/>
                  </a:cubicBezTo>
                  <a:lnTo>
                    <a:pt x="611" y="146"/>
                  </a:lnTo>
                  <a:lnTo>
                    <a:pt x="606" y="146"/>
                  </a:lnTo>
                  <a:lnTo>
                    <a:pt x="606" y="140"/>
                  </a:lnTo>
                  <a:cubicBezTo>
                    <a:pt x="606" y="140"/>
                    <a:pt x="602" y="150"/>
                    <a:pt x="599" y="150"/>
                  </a:cubicBezTo>
                  <a:cubicBezTo>
                    <a:pt x="597" y="150"/>
                    <a:pt x="596" y="149"/>
                    <a:pt x="594" y="146"/>
                  </a:cubicBezTo>
                  <a:cubicBezTo>
                    <a:pt x="594" y="144"/>
                    <a:pt x="594" y="142"/>
                    <a:pt x="594" y="140"/>
                  </a:cubicBezTo>
                  <a:cubicBezTo>
                    <a:pt x="594" y="146"/>
                    <a:pt x="589" y="151"/>
                    <a:pt x="589" y="151"/>
                  </a:cubicBezTo>
                  <a:cubicBezTo>
                    <a:pt x="583" y="151"/>
                    <a:pt x="589" y="146"/>
                    <a:pt x="589" y="140"/>
                  </a:cubicBezTo>
                  <a:lnTo>
                    <a:pt x="589" y="140"/>
                  </a:lnTo>
                  <a:cubicBezTo>
                    <a:pt x="583" y="146"/>
                    <a:pt x="583" y="140"/>
                    <a:pt x="578" y="157"/>
                  </a:cubicBezTo>
                  <a:cubicBezTo>
                    <a:pt x="576" y="159"/>
                    <a:pt x="576" y="160"/>
                    <a:pt x="575" y="160"/>
                  </a:cubicBezTo>
                  <a:cubicBezTo>
                    <a:pt x="572" y="160"/>
                    <a:pt x="571" y="150"/>
                    <a:pt x="568" y="150"/>
                  </a:cubicBezTo>
                  <a:cubicBezTo>
                    <a:pt x="568" y="150"/>
                    <a:pt x="567" y="151"/>
                    <a:pt x="566" y="151"/>
                  </a:cubicBezTo>
                  <a:lnTo>
                    <a:pt x="566" y="146"/>
                  </a:lnTo>
                  <a:cubicBezTo>
                    <a:pt x="566" y="151"/>
                    <a:pt x="561" y="151"/>
                    <a:pt x="561" y="157"/>
                  </a:cubicBezTo>
                  <a:cubicBezTo>
                    <a:pt x="561" y="157"/>
                    <a:pt x="561" y="151"/>
                    <a:pt x="561" y="146"/>
                  </a:cubicBezTo>
                  <a:cubicBezTo>
                    <a:pt x="561" y="149"/>
                    <a:pt x="559" y="150"/>
                    <a:pt x="558" y="150"/>
                  </a:cubicBezTo>
                  <a:cubicBezTo>
                    <a:pt x="557" y="150"/>
                    <a:pt x="555" y="149"/>
                    <a:pt x="555" y="146"/>
                  </a:cubicBezTo>
                  <a:cubicBezTo>
                    <a:pt x="561" y="140"/>
                    <a:pt x="555" y="140"/>
                    <a:pt x="561" y="140"/>
                  </a:cubicBezTo>
                  <a:cubicBezTo>
                    <a:pt x="558" y="137"/>
                    <a:pt x="558" y="134"/>
                    <a:pt x="558" y="134"/>
                  </a:cubicBezTo>
                  <a:lnTo>
                    <a:pt x="558" y="134"/>
                  </a:lnTo>
                  <a:cubicBezTo>
                    <a:pt x="558" y="134"/>
                    <a:pt x="558" y="135"/>
                    <a:pt x="555" y="140"/>
                  </a:cubicBezTo>
                  <a:cubicBezTo>
                    <a:pt x="555" y="138"/>
                    <a:pt x="555" y="136"/>
                    <a:pt x="555" y="135"/>
                  </a:cubicBezTo>
                  <a:cubicBezTo>
                    <a:pt x="552" y="137"/>
                    <a:pt x="551" y="139"/>
                    <a:pt x="550" y="139"/>
                  </a:cubicBezTo>
                  <a:cubicBezTo>
                    <a:pt x="550" y="139"/>
                    <a:pt x="550" y="137"/>
                    <a:pt x="550" y="135"/>
                  </a:cubicBezTo>
                  <a:lnTo>
                    <a:pt x="555" y="123"/>
                  </a:lnTo>
                  <a:cubicBezTo>
                    <a:pt x="554" y="119"/>
                    <a:pt x="553" y="117"/>
                    <a:pt x="551" y="117"/>
                  </a:cubicBezTo>
                  <a:cubicBezTo>
                    <a:pt x="548" y="117"/>
                    <a:pt x="543" y="129"/>
                    <a:pt x="541" y="130"/>
                  </a:cubicBezTo>
                  <a:lnTo>
                    <a:pt x="541" y="130"/>
                  </a:lnTo>
                  <a:cubicBezTo>
                    <a:pt x="540" y="127"/>
                    <a:pt x="538" y="124"/>
                    <a:pt x="538" y="118"/>
                  </a:cubicBezTo>
                  <a:lnTo>
                    <a:pt x="538" y="118"/>
                  </a:lnTo>
                  <a:cubicBezTo>
                    <a:pt x="538" y="127"/>
                    <a:pt x="539" y="130"/>
                    <a:pt x="540" y="130"/>
                  </a:cubicBezTo>
                  <a:cubicBezTo>
                    <a:pt x="541" y="130"/>
                    <a:pt x="541" y="130"/>
                    <a:pt x="541" y="130"/>
                  </a:cubicBezTo>
                  <a:lnTo>
                    <a:pt x="541" y="130"/>
                  </a:lnTo>
                  <a:cubicBezTo>
                    <a:pt x="541" y="132"/>
                    <a:pt x="541" y="135"/>
                    <a:pt x="538" y="140"/>
                  </a:cubicBezTo>
                  <a:cubicBezTo>
                    <a:pt x="538" y="135"/>
                    <a:pt x="538" y="112"/>
                    <a:pt x="538" y="112"/>
                  </a:cubicBezTo>
                  <a:cubicBezTo>
                    <a:pt x="538" y="112"/>
                    <a:pt x="538" y="111"/>
                    <a:pt x="538" y="111"/>
                  </a:cubicBezTo>
                  <a:cubicBezTo>
                    <a:pt x="537" y="111"/>
                    <a:pt x="533" y="130"/>
                    <a:pt x="529" y="130"/>
                  </a:cubicBezTo>
                  <a:cubicBezTo>
                    <a:pt x="528" y="130"/>
                    <a:pt x="528" y="130"/>
                    <a:pt x="527" y="129"/>
                  </a:cubicBezTo>
                  <a:cubicBezTo>
                    <a:pt x="527" y="129"/>
                    <a:pt x="527" y="129"/>
                    <a:pt x="527" y="123"/>
                  </a:cubicBezTo>
                  <a:cubicBezTo>
                    <a:pt x="525" y="119"/>
                    <a:pt x="524" y="118"/>
                    <a:pt x="523" y="118"/>
                  </a:cubicBezTo>
                  <a:cubicBezTo>
                    <a:pt x="522" y="118"/>
                    <a:pt x="522" y="119"/>
                    <a:pt x="522" y="119"/>
                  </a:cubicBezTo>
                  <a:cubicBezTo>
                    <a:pt x="522" y="119"/>
                    <a:pt x="522" y="119"/>
                    <a:pt x="522" y="118"/>
                  </a:cubicBezTo>
                  <a:cubicBezTo>
                    <a:pt x="522" y="118"/>
                    <a:pt x="516" y="123"/>
                    <a:pt x="516" y="123"/>
                  </a:cubicBezTo>
                  <a:cubicBezTo>
                    <a:pt x="516" y="123"/>
                    <a:pt x="516" y="122"/>
                    <a:pt x="516" y="122"/>
                  </a:cubicBezTo>
                  <a:cubicBezTo>
                    <a:pt x="516" y="122"/>
                    <a:pt x="515" y="135"/>
                    <a:pt x="510" y="140"/>
                  </a:cubicBezTo>
                  <a:cubicBezTo>
                    <a:pt x="510" y="131"/>
                    <a:pt x="514" y="122"/>
                    <a:pt x="512" y="122"/>
                  </a:cubicBezTo>
                  <a:lnTo>
                    <a:pt x="512" y="122"/>
                  </a:lnTo>
                  <a:cubicBezTo>
                    <a:pt x="512" y="122"/>
                    <a:pt x="511" y="122"/>
                    <a:pt x="510" y="123"/>
                  </a:cubicBezTo>
                  <a:cubicBezTo>
                    <a:pt x="510" y="118"/>
                    <a:pt x="516" y="112"/>
                    <a:pt x="516" y="107"/>
                  </a:cubicBezTo>
                  <a:lnTo>
                    <a:pt x="516" y="107"/>
                  </a:lnTo>
                  <a:cubicBezTo>
                    <a:pt x="515" y="109"/>
                    <a:pt x="514" y="110"/>
                    <a:pt x="513" y="110"/>
                  </a:cubicBezTo>
                  <a:cubicBezTo>
                    <a:pt x="510" y="110"/>
                    <a:pt x="510" y="95"/>
                    <a:pt x="510" y="95"/>
                  </a:cubicBezTo>
                  <a:lnTo>
                    <a:pt x="510" y="107"/>
                  </a:lnTo>
                  <a:cubicBezTo>
                    <a:pt x="510" y="104"/>
                    <a:pt x="509" y="102"/>
                    <a:pt x="508" y="101"/>
                  </a:cubicBezTo>
                  <a:lnTo>
                    <a:pt x="508" y="101"/>
                  </a:lnTo>
                  <a:cubicBezTo>
                    <a:pt x="505" y="110"/>
                    <a:pt x="504" y="119"/>
                    <a:pt x="499" y="123"/>
                  </a:cubicBezTo>
                  <a:cubicBezTo>
                    <a:pt x="499" y="123"/>
                    <a:pt x="499" y="123"/>
                    <a:pt x="499" y="123"/>
                  </a:cubicBezTo>
                  <a:cubicBezTo>
                    <a:pt x="499" y="123"/>
                    <a:pt x="499" y="122"/>
                    <a:pt x="499" y="118"/>
                  </a:cubicBezTo>
                  <a:cubicBezTo>
                    <a:pt x="500" y="118"/>
                    <a:pt x="500" y="119"/>
                    <a:pt x="501" y="119"/>
                  </a:cubicBezTo>
                  <a:cubicBezTo>
                    <a:pt x="505" y="119"/>
                    <a:pt x="505" y="101"/>
                    <a:pt x="505" y="101"/>
                  </a:cubicBezTo>
                  <a:cubicBezTo>
                    <a:pt x="505" y="95"/>
                    <a:pt x="505" y="95"/>
                    <a:pt x="505" y="95"/>
                  </a:cubicBezTo>
                  <a:cubicBezTo>
                    <a:pt x="505" y="94"/>
                    <a:pt x="505" y="93"/>
                    <a:pt x="504" y="93"/>
                  </a:cubicBezTo>
                  <a:cubicBezTo>
                    <a:pt x="503" y="93"/>
                    <a:pt x="499" y="112"/>
                    <a:pt x="499" y="112"/>
                  </a:cubicBezTo>
                  <a:cubicBezTo>
                    <a:pt x="499" y="101"/>
                    <a:pt x="499" y="95"/>
                    <a:pt x="499" y="95"/>
                  </a:cubicBezTo>
                  <a:cubicBezTo>
                    <a:pt x="499" y="95"/>
                    <a:pt x="494" y="112"/>
                    <a:pt x="494" y="118"/>
                  </a:cubicBezTo>
                  <a:cubicBezTo>
                    <a:pt x="494" y="116"/>
                    <a:pt x="493" y="115"/>
                    <a:pt x="492" y="115"/>
                  </a:cubicBezTo>
                  <a:cubicBezTo>
                    <a:pt x="491" y="115"/>
                    <a:pt x="488" y="118"/>
                    <a:pt x="488" y="118"/>
                  </a:cubicBezTo>
                  <a:lnTo>
                    <a:pt x="488" y="123"/>
                  </a:lnTo>
                  <a:cubicBezTo>
                    <a:pt x="487" y="127"/>
                    <a:pt x="486" y="128"/>
                    <a:pt x="486" y="128"/>
                  </a:cubicBezTo>
                  <a:cubicBezTo>
                    <a:pt x="485" y="128"/>
                    <a:pt x="486" y="115"/>
                    <a:pt x="484" y="115"/>
                  </a:cubicBezTo>
                  <a:cubicBezTo>
                    <a:pt x="484" y="115"/>
                    <a:pt x="483" y="116"/>
                    <a:pt x="482" y="118"/>
                  </a:cubicBezTo>
                  <a:cubicBezTo>
                    <a:pt x="482" y="115"/>
                    <a:pt x="482" y="110"/>
                    <a:pt x="482" y="107"/>
                  </a:cubicBezTo>
                  <a:lnTo>
                    <a:pt x="478" y="120"/>
                  </a:lnTo>
                  <a:lnTo>
                    <a:pt x="478" y="120"/>
                  </a:lnTo>
                  <a:cubicBezTo>
                    <a:pt x="479" y="119"/>
                    <a:pt x="480" y="118"/>
                    <a:pt x="482" y="118"/>
                  </a:cubicBezTo>
                  <a:lnTo>
                    <a:pt x="482" y="118"/>
                  </a:lnTo>
                  <a:cubicBezTo>
                    <a:pt x="477" y="129"/>
                    <a:pt x="477" y="123"/>
                    <a:pt x="477" y="135"/>
                  </a:cubicBezTo>
                  <a:cubicBezTo>
                    <a:pt x="477" y="130"/>
                    <a:pt x="476" y="128"/>
                    <a:pt x="476" y="128"/>
                  </a:cubicBezTo>
                  <a:cubicBezTo>
                    <a:pt x="475" y="128"/>
                    <a:pt x="473" y="132"/>
                    <a:pt x="472" y="132"/>
                  </a:cubicBezTo>
                  <a:cubicBezTo>
                    <a:pt x="471" y="132"/>
                    <a:pt x="471" y="131"/>
                    <a:pt x="471" y="129"/>
                  </a:cubicBezTo>
                  <a:lnTo>
                    <a:pt x="477" y="107"/>
                  </a:lnTo>
                  <a:cubicBezTo>
                    <a:pt x="477" y="103"/>
                    <a:pt x="476" y="101"/>
                    <a:pt x="475" y="101"/>
                  </a:cubicBezTo>
                  <a:cubicBezTo>
                    <a:pt x="473" y="101"/>
                    <a:pt x="468" y="109"/>
                    <a:pt x="467" y="109"/>
                  </a:cubicBezTo>
                  <a:cubicBezTo>
                    <a:pt x="466" y="109"/>
                    <a:pt x="466" y="109"/>
                    <a:pt x="466" y="107"/>
                  </a:cubicBezTo>
                  <a:lnTo>
                    <a:pt x="466" y="112"/>
                  </a:lnTo>
                  <a:cubicBezTo>
                    <a:pt x="463" y="118"/>
                    <a:pt x="461" y="119"/>
                    <a:pt x="461" y="119"/>
                  </a:cubicBezTo>
                  <a:cubicBezTo>
                    <a:pt x="460" y="119"/>
                    <a:pt x="460" y="118"/>
                    <a:pt x="460" y="118"/>
                  </a:cubicBezTo>
                  <a:cubicBezTo>
                    <a:pt x="460" y="112"/>
                    <a:pt x="460" y="107"/>
                    <a:pt x="460" y="101"/>
                  </a:cubicBezTo>
                  <a:cubicBezTo>
                    <a:pt x="460" y="107"/>
                    <a:pt x="460" y="101"/>
                    <a:pt x="454" y="118"/>
                  </a:cubicBezTo>
                  <a:lnTo>
                    <a:pt x="454" y="107"/>
                  </a:lnTo>
                  <a:cubicBezTo>
                    <a:pt x="454" y="106"/>
                    <a:pt x="454" y="106"/>
                    <a:pt x="454" y="106"/>
                  </a:cubicBezTo>
                  <a:cubicBezTo>
                    <a:pt x="453" y="106"/>
                    <a:pt x="448" y="129"/>
                    <a:pt x="443" y="129"/>
                  </a:cubicBezTo>
                  <a:cubicBezTo>
                    <a:pt x="449" y="118"/>
                    <a:pt x="449" y="112"/>
                    <a:pt x="449" y="107"/>
                  </a:cubicBezTo>
                  <a:cubicBezTo>
                    <a:pt x="449" y="106"/>
                    <a:pt x="449" y="105"/>
                    <a:pt x="448" y="105"/>
                  </a:cubicBezTo>
                  <a:cubicBezTo>
                    <a:pt x="447" y="105"/>
                    <a:pt x="445" y="113"/>
                    <a:pt x="444" y="113"/>
                  </a:cubicBezTo>
                  <a:cubicBezTo>
                    <a:pt x="443" y="113"/>
                    <a:pt x="443" y="113"/>
                    <a:pt x="443" y="112"/>
                  </a:cubicBezTo>
                  <a:cubicBezTo>
                    <a:pt x="443" y="112"/>
                    <a:pt x="438" y="123"/>
                    <a:pt x="438" y="123"/>
                  </a:cubicBezTo>
                  <a:cubicBezTo>
                    <a:pt x="438" y="126"/>
                    <a:pt x="438" y="128"/>
                    <a:pt x="438" y="135"/>
                  </a:cubicBezTo>
                  <a:cubicBezTo>
                    <a:pt x="438" y="123"/>
                    <a:pt x="436" y="121"/>
                    <a:pt x="434" y="121"/>
                  </a:cubicBezTo>
                  <a:cubicBezTo>
                    <a:pt x="432" y="121"/>
                    <a:pt x="431" y="122"/>
                    <a:pt x="430" y="122"/>
                  </a:cubicBezTo>
                  <a:cubicBezTo>
                    <a:pt x="428" y="122"/>
                    <a:pt x="426" y="120"/>
                    <a:pt x="426" y="112"/>
                  </a:cubicBezTo>
                  <a:cubicBezTo>
                    <a:pt x="426" y="112"/>
                    <a:pt x="421" y="118"/>
                    <a:pt x="421" y="118"/>
                  </a:cubicBezTo>
                  <a:cubicBezTo>
                    <a:pt x="421" y="112"/>
                    <a:pt x="421" y="112"/>
                    <a:pt x="421" y="112"/>
                  </a:cubicBezTo>
                  <a:cubicBezTo>
                    <a:pt x="421" y="111"/>
                    <a:pt x="421" y="110"/>
                    <a:pt x="421" y="110"/>
                  </a:cubicBezTo>
                  <a:cubicBezTo>
                    <a:pt x="420" y="110"/>
                    <a:pt x="416" y="131"/>
                    <a:pt x="412" y="131"/>
                  </a:cubicBezTo>
                  <a:cubicBezTo>
                    <a:pt x="411" y="131"/>
                    <a:pt x="410" y="130"/>
                    <a:pt x="410" y="129"/>
                  </a:cubicBezTo>
                  <a:cubicBezTo>
                    <a:pt x="415" y="112"/>
                    <a:pt x="415" y="118"/>
                    <a:pt x="415" y="112"/>
                  </a:cubicBezTo>
                  <a:cubicBezTo>
                    <a:pt x="417" y="103"/>
                    <a:pt x="417" y="101"/>
                    <a:pt x="416" y="101"/>
                  </a:cubicBezTo>
                  <a:lnTo>
                    <a:pt x="416" y="101"/>
                  </a:lnTo>
                  <a:cubicBezTo>
                    <a:pt x="415" y="101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lnTo>
                    <a:pt x="410" y="95"/>
                  </a:lnTo>
                  <a:cubicBezTo>
                    <a:pt x="410" y="95"/>
                    <a:pt x="409" y="94"/>
                    <a:pt x="409" y="94"/>
                  </a:cubicBezTo>
                  <a:cubicBezTo>
                    <a:pt x="408" y="94"/>
                    <a:pt x="404" y="107"/>
                    <a:pt x="404" y="107"/>
                  </a:cubicBezTo>
                  <a:cubicBezTo>
                    <a:pt x="404" y="107"/>
                    <a:pt x="404" y="101"/>
                    <a:pt x="404" y="101"/>
                  </a:cubicBezTo>
                  <a:cubicBezTo>
                    <a:pt x="398" y="118"/>
                    <a:pt x="393" y="118"/>
                    <a:pt x="393" y="123"/>
                  </a:cubicBezTo>
                  <a:cubicBezTo>
                    <a:pt x="393" y="112"/>
                    <a:pt x="393" y="118"/>
                    <a:pt x="393" y="107"/>
                  </a:cubicBezTo>
                  <a:cubicBezTo>
                    <a:pt x="393" y="107"/>
                    <a:pt x="393" y="123"/>
                    <a:pt x="387" y="129"/>
                  </a:cubicBezTo>
                  <a:cubicBezTo>
                    <a:pt x="387" y="123"/>
                    <a:pt x="387" y="118"/>
                    <a:pt x="393" y="101"/>
                  </a:cubicBezTo>
                  <a:cubicBezTo>
                    <a:pt x="393" y="99"/>
                    <a:pt x="393" y="97"/>
                    <a:pt x="392" y="96"/>
                  </a:cubicBezTo>
                  <a:lnTo>
                    <a:pt x="392" y="96"/>
                  </a:lnTo>
                  <a:lnTo>
                    <a:pt x="393" y="95"/>
                  </a:lnTo>
                  <a:lnTo>
                    <a:pt x="393" y="95"/>
                  </a:lnTo>
                  <a:cubicBezTo>
                    <a:pt x="393" y="95"/>
                    <a:pt x="393" y="95"/>
                    <a:pt x="392" y="95"/>
                  </a:cubicBezTo>
                  <a:lnTo>
                    <a:pt x="392" y="95"/>
                  </a:lnTo>
                  <a:cubicBezTo>
                    <a:pt x="392" y="94"/>
                    <a:pt x="392" y="94"/>
                    <a:pt x="391" y="94"/>
                  </a:cubicBezTo>
                  <a:cubicBezTo>
                    <a:pt x="390" y="94"/>
                    <a:pt x="389" y="97"/>
                    <a:pt x="388" y="99"/>
                  </a:cubicBezTo>
                  <a:lnTo>
                    <a:pt x="388" y="99"/>
                  </a:lnTo>
                  <a:cubicBezTo>
                    <a:pt x="384" y="104"/>
                    <a:pt x="382" y="112"/>
                    <a:pt x="382" y="112"/>
                  </a:cubicBezTo>
                  <a:lnTo>
                    <a:pt x="382" y="118"/>
                  </a:lnTo>
                  <a:cubicBezTo>
                    <a:pt x="380" y="122"/>
                    <a:pt x="380" y="123"/>
                    <a:pt x="379" y="123"/>
                  </a:cubicBezTo>
                  <a:cubicBezTo>
                    <a:pt x="378" y="123"/>
                    <a:pt x="379" y="115"/>
                    <a:pt x="378" y="115"/>
                  </a:cubicBezTo>
                  <a:cubicBezTo>
                    <a:pt x="378" y="115"/>
                    <a:pt x="377" y="116"/>
                    <a:pt x="376" y="118"/>
                  </a:cubicBezTo>
                  <a:lnTo>
                    <a:pt x="376" y="101"/>
                  </a:lnTo>
                  <a:cubicBezTo>
                    <a:pt x="376" y="107"/>
                    <a:pt x="370" y="118"/>
                    <a:pt x="365" y="118"/>
                  </a:cubicBezTo>
                  <a:cubicBezTo>
                    <a:pt x="365" y="118"/>
                    <a:pt x="367" y="115"/>
                    <a:pt x="369" y="110"/>
                  </a:cubicBezTo>
                  <a:lnTo>
                    <a:pt x="369" y="110"/>
                  </a:lnTo>
                  <a:cubicBezTo>
                    <a:pt x="368" y="112"/>
                    <a:pt x="366" y="115"/>
                    <a:pt x="365" y="118"/>
                  </a:cubicBezTo>
                  <a:cubicBezTo>
                    <a:pt x="370" y="84"/>
                    <a:pt x="359" y="107"/>
                    <a:pt x="359" y="79"/>
                  </a:cubicBezTo>
                  <a:cubicBezTo>
                    <a:pt x="358" y="81"/>
                    <a:pt x="357" y="82"/>
                    <a:pt x="356" y="82"/>
                  </a:cubicBezTo>
                  <a:cubicBezTo>
                    <a:pt x="353" y="82"/>
                    <a:pt x="352" y="73"/>
                    <a:pt x="348" y="73"/>
                  </a:cubicBezTo>
                  <a:cubicBezTo>
                    <a:pt x="345" y="87"/>
                    <a:pt x="344" y="87"/>
                    <a:pt x="342" y="87"/>
                  </a:cubicBezTo>
                  <a:cubicBezTo>
                    <a:pt x="341" y="87"/>
                    <a:pt x="340" y="87"/>
                    <a:pt x="337" y="101"/>
                  </a:cubicBezTo>
                  <a:lnTo>
                    <a:pt x="337" y="84"/>
                  </a:lnTo>
                  <a:cubicBezTo>
                    <a:pt x="337" y="79"/>
                    <a:pt x="337" y="79"/>
                    <a:pt x="342" y="73"/>
                  </a:cubicBezTo>
                  <a:cubicBezTo>
                    <a:pt x="337" y="67"/>
                    <a:pt x="342" y="62"/>
                    <a:pt x="342" y="51"/>
                  </a:cubicBezTo>
                  <a:lnTo>
                    <a:pt x="342" y="51"/>
                  </a:lnTo>
                  <a:cubicBezTo>
                    <a:pt x="338" y="59"/>
                    <a:pt x="337" y="64"/>
                    <a:pt x="337" y="64"/>
                  </a:cubicBezTo>
                  <a:cubicBezTo>
                    <a:pt x="337" y="64"/>
                    <a:pt x="337" y="63"/>
                    <a:pt x="337" y="62"/>
                  </a:cubicBezTo>
                  <a:lnTo>
                    <a:pt x="337" y="73"/>
                  </a:lnTo>
                  <a:cubicBezTo>
                    <a:pt x="336" y="76"/>
                    <a:pt x="335" y="77"/>
                    <a:pt x="335" y="77"/>
                  </a:cubicBezTo>
                  <a:cubicBezTo>
                    <a:pt x="333" y="77"/>
                    <a:pt x="335" y="63"/>
                    <a:pt x="333" y="63"/>
                  </a:cubicBezTo>
                  <a:cubicBezTo>
                    <a:pt x="333" y="63"/>
                    <a:pt x="332" y="64"/>
                    <a:pt x="331" y="67"/>
                  </a:cubicBezTo>
                  <a:lnTo>
                    <a:pt x="331" y="56"/>
                  </a:lnTo>
                  <a:cubicBezTo>
                    <a:pt x="331" y="62"/>
                    <a:pt x="326" y="56"/>
                    <a:pt x="320" y="79"/>
                  </a:cubicBezTo>
                  <a:cubicBezTo>
                    <a:pt x="320" y="73"/>
                    <a:pt x="320" y="67"/>
                    <a:pt x="320" y="62"/>
                  </a:cubicBezTo>
                  <a:cubicBezTo>
                    <a:pt x="320" y="62"/>
                    <a:pt x="309" y="76"/>
                    <a:pt x="305" y="76"/>
                  </a:cubicBezTo>
                  <a:cubicBezTo>
                    <a:pt x="304" y="76"/>
                    <a:pt x="304" y="76"/>
                    <a:pt x="303" y="74"/>
                  </a:cubicBezTo>
                  <a:lnTo>
                    <a:pt x="303" y="74"/>
                  </a:lnTo>
                  <a:cubicBezTo>
                    <a:pt x="303" y="75"/>
                    <a:pt x="303" y="75"/>
                    <a:pt x="303" y="75"/>
                  </a:cubicBezTo>
                  <a:cubicBezTo>
                    <a:pt x="303" y="75"/>
                    <a:pt x="303" y="74"/>
                    <a:pt x="303" y="73"/>
                  </a:cubicBezTo>
                  <a:lnTo>
                    <a:pt x="303" y="73"/>
                  </a:lnTo>
                  <a:cubicBezTo>
                    <a:pt x="303" y="74"/>
                    <a:pt x="303" y="74"/>
                    <a:pt x="303" y="74"/>
                  </a:cubicBezTo>
                  <a:cubicBezTo>
                    <a:pt x="303" y="74"/>
                    <a:pt x="304" y="73"/>
                    <a:pt x="304" y="72"/>
                  </a:cubicBezTo>
                  <a:lnTo>
                    <a:pt x="304" y="72"/>
                  </a:lnTo>
                  <a:lnTo>
                    <a:pt x="303" y="73"/>
                  </a:lnTo>
                  <a:cubicBezTo>
                    <a:pt x="303" y="67"/>
                    <a:pt x="303" y="62"/>
                    <a:pt x="303" y="62"/>
                  </a:cubicBezTo>
                  <a:cubicBezTo>
                    <a:pt x="302" y="60"/>
                    <a:pt x="301" y="59"/>
                    <a:pt x="300" y="59"/>
                  </a:cubicBezTo>
                  <a:cubicBezTo>
                    <a:pt x="296" y="59"/>
                    <a:pt x="291" y="80"/>
                    <a:pt x="286" y="84"/>
                  </a:cubicBezTo>
                  <a:cubicBezTo>
                    <a:pt x="286" y="62"/>
                    <a:pt x="286" y="56"/>
                    <a:pt x="286" y="51"/>
                  </a:cubicBezTo>
                  <a:cubicBezTo>
                    <a:pt x="286" y="50"/>
                    <a:pt x="285" y="50"/>
                    <a:pt x="285" y="50"/>
                  </a:cubicBezTo>
                  <a:cubicBezTo>
                    <a:pt x="279" y="50"/>
                    <a:pt x="274" y="68"/>
                    <a:pt x="264" y="73"/>
                  </a:cubicBezTo>
                  <a:cubicBezTo>
                    <a:pt x="270" y="51"/>
                    <a:pt x="258" y="62"/>
                    <a:pt x="253" y="45"/>
                  </a:cubicBezTo>
                  <a:cubicBezTo>
                    <a:pt x="253" y="51"/>
                    <a:pt x="253" y="62"/>
                    <a:pt x="253" y="67"/>
                  </a:cubicBezTo>
                  <a:cubicBezTo>
                    <a:pt x="252" y="67"/>
                    <a:pt x="251" y="66"/>
                    <a:pt x="250" y="66"/>
                  </a:cubicBezTo>
                  <a:cubicBezTo>
                    <a:pt x="248" y="66"/>
                    <a:pt x="245" y="69"/>
                    <a:pt x="245" y="69"/>
                  </a:cubicBezTo>
                  <a:cubicBezTo>
                    <a:pt x="245" y="69"/>
                    <a:pt x="245" y="68"/>
                    <a:pt x="247" y="62"/>
                  </a:cubicBezTo>
                  <a:cubicBezTo>
                    <a:pt x="251" y="47"/>
                    <a:pt x="250" y="44"/>
                    <a:pt x="248" y="44"/>
                  </a:cubicBezTo>
                  <a:lnTo>
                    <a:pt x="248" y="44"/>
                  </a:lnTo>
                  <a:cubicBezTo>
                    <a:pt x="248" y="44"/>
                    <a:pt x="247" y="45"/>
                    <a:pt x="247" y="45"/>
                  </a:cubicBezTo>
                  <a:lnTo>
                    <a:pt x="242" y="67"/>
                  </a:lnTo>
                  <a:cubicBezTo>
                    <a:pt x="242" y="57"/>
                    <a:pt x="240" y="54"/>
                    <a:pt x="238" y="54"/>
                  </a:cubicBezTo>
                  <a:cubicBezTo>
                    <a:pt x="235" y="54"/>
                    <a:pt x="231" y="60"/>
                    <a:pt x="230" y="60"/>
                  </a:cubicBezTo>
                  <a:cubicBezTo>
                    <a:pt x="229" y="60"/>
                    <a:pt x="229" y="58"/>
                    <a:pt x="230" y="51"/>
                  </a:cubicBezTo>
                  <a:lnTo>
                    <a:pt x="230" y="51"/>
                  </a:lnTo>
                  <a:cubicBezTo>
                    <a:pt x="225" y="56"/>
                    <a:pt x="225" y="56"/>
                    <a:pt x="219" y="62"/>
                  </a:cubicBezTo>
                  <a:lnTo>
                    <a:pt x="225" y="45"/>
                  </a:lnTo>
                  <a:cubicBezTo>
                    <a:pt x="221" y="45"/>
                    <a:pt x="220" y="43"/>
                    <a:pt x="218" y="43"/>
                  </a:cubicBezTo>
                  <a:cubicBezTo>
                    <a:pt x="217" y="43"/>
                    <a:pt x="215" y="43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8" y="73"/>
                  </a:cubicBezTo>
                  <a:lnTo>
                    <a:pt x="208" y="51"/>
                  </a:lnTo>
                  <a:cubicBezTo>
                    <a:pt x="204" y="51"/>
                    <a:pt x="203" y="43"/>
                    <a:pt x="201" y="43"/>
                  </a:cubicBezTo>
                  <a:cubicBezTo>
                    <a:pt x="200" y="43"/>
                    <a:pt x="199" y="45"/>
                    <a:pt x="197" y="51"/>
                  </a:cubicBezTo>
                  <a:cubicBezTo>
                    <a:pt x="197" y="45"/>
                    <a:pt x="197" y="39"/>
                    <a:pt x="197" y="39"/>
                  </a:cubicBezTo>
                  <a:cubicBezTo>
                    <a:pt x="197" y="39"/>
                    <a:pt x="195" y="37"/>
                    <a:pt x="194" y="37"/>
                  </a:cubicBezTo>
                  <a:cubicBezTo>
                    <a:pt x="193" y="37"/>
                    <a:pt x="191" y="39"/>
                    <a:pt x="191" y="51"/>
                  </a:cubicBezTo>
                  <a:cubicBezTo>
                    <a:pt x="191" y="45"/>
                    <a:pt x="191" y="43"/>
                    <a:pt x="190" y="43"/>
                  </a:cubicBezTo>
                  <a:cubicBezTo>
                    <a:pt x="188" y="43"/>
                    <a:pt x="186" y="48"/>
                    <a:pt x="183" y="52"/>
                  </a:cubicBezTo>
                  <a:lnTo>
                    <a:pt x="183" y="52"/>
                  </a:lnTo>
                  <a:cubicBezTo>
                    <a:pt x="184" y="50"/>
                    <a:pt x="185" y="47"/>
                    <a:pt x="186" y="45"/>
                  </a:cubicBezTo>
                  <a:lnTo>
                    <a:pt x="186" y="45"/>
                  </a:lnTo>
                  <a:lnTo>
                    <a:pt x="180" y="56"/>
                  </a:lnTo>
                  <a:cubicBezTo>
                    <a:pt x="181" y="55"/>
                    <a:pt x="182" y="53"/>
                    <a:pt x="183" y="52"/>
                  </a:cubicBezTo>
                  <a:lnTo>
                    <a:pt x="183" y="52"/>
                  </a:lnTo>
                  <a:cubicBezTo>
                    <a:pt x="180" y="63"/>
                    <a:pt x="179" y="67"/>
                    <a:pt x="174" y="67"/>
                  </a:cubicBezTo>
                  <a:cubicBezTo>
                    <a:pt x="174" y="67"/>
                    <a:pt x="174" y="64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4" y="61"/>
                    <a:pt x="174" y="69"/>
                    <a:pt x="171" y="69"/>
                  </a:cubicBezTo>
                  <a:cubicBezTo>
                    <a:pt x="170" y="69"/>
                    <a:pt x="170" y="68"/>
                    <a:pt x="169" y="68"/>
                  </a:cubicBezTo>
                  <a:lnTo>
                    <a:pt x="169" y="68"/>
                  </a:lnTo>
                  <a:cubicBezTo>
                    <a:pt x="169" y="69"/>
                    <a:pt x="169" y="71"/>
                    <a:pt x="169" y="73"/>
                  </a:cubicBezTo>
                  <a:cubicBezTo>
                    <a:pt x="169" y="74"/>
                    <a:pt x="169" y="74"/>
                    <a:pt x="168" y="74"/>
                  </a:cubicBezTo>
                  <a:cubicBezTo>
                    <a:pt x="167" y="74"/>
                    <a:pt x="164" y="65"/>
                    <a:pt x="169" y="56"/>
                  </a:cubicBezTo>
                  <a:lnTo>
                    <a:pt x="169" y="56"/>
                  </a:lnTo>
                  <a:cubicBezTo>
                    <a:pt x="164" y="61"/>
                    <a:pt x="163" y="69"/>
                    <a:pt x="163" y="69"/>
                  </a:cubicBezTo>
                  <a:cubicBezTo>
                    <a:pt x="163" y="69"/>
                    <a:pt x="163" y="68"/>
                    <a:pt x="163" y="67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59"/>
                    <a:pt x="159" y="65"/>
                    <a:pt x="158" y="65"/>
                  </a:cubicBezTo>
                  <a:cubicBezTo>
                    <a:pt x="158" y="65"/>
                    <a:pt x="158" y="64"/>
                    <a:pt x="158" y="62"/>
                  </a:cubicBezTo>
                  <a:cubicBezTo>
                    <a:pt x="158" y="56"/>
                    <a:pt x="158" y="56"/>
                    <a:pt x="158" y="51"/>
                  </a:cubicBezTo>
                  <a:cubicBezTo>
                    <a:pt x="158" y="56"/>
                    <a:pt x="163" y="56"/>
                    <a:pt x="163" y="56"/>
                  </a:cubicBezTo>
                  <a:cubicBezTo>
                    <a:pt x="163" y="45"/>
                    <a:pt x="163" y="39"/>
                    <a:pt x="169" y="28"/>
                  </a:cubicBezTo>
                  <a:lnTo>
                    <a:pt x="169" y="28"/>
                  </a:lnTo>
                  <a:cubicBezTo>
                    <a:pt x="165" y="32"/>
                    <a:pt x="161" y="41"/>
                    <a:pt x="158" y="44"/>
                  </a:cubicBezTo>
                  <a:lnTo>
                    <a:pt x="158" y="44"/>
                  </a:lnTo>
                  <a:lnTo>
                    <a:pt x="158" y="39"/>
                  </a:lnTo>
                  <a:cubicBezTo>
                    <a:pt x="158" y="39"/>
                    <a:pt x="152" y="39"/>
                    <a:pt x="152" y="45"/>
                  </a:cubicBezTo>
                  <a:lnTo>
                    <a:pt x="157" y="45"/>
                  </a:lnTo>
                  <a:cubicBezTo>
                    <a:pt x="156" y="46"/>
                    <a:pt x="155" y="46"/>
                    <a:pt x="154" y="46"/>
                  </a:cubicBezTo>
                  <a:cubicBezTo>
                    <a:pt x="154" y="46"/>
                    <a:pt x="153" y="46"/>
                    <a:pt x="152" y="45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2" y="39"/>
                    <a:pt x="152" y="39"/>
                    <a:pt x="152" y="34"/>
                  </a:cubicBezTo>
                  <a:cubicBezTo>
                    <a:pt x="148" y="43"/>
                    <a:pt x="147" y="45"/>
                    <a:pt x="146" y="51"/>
                  </a:cubicBezTo>
                  <a:lnTo>
                    <a:pt x="152" y="51"/>
                  </a:lnTo>
                  <a:cubicBezTo>
                    <a:pt x="148" y="55"/>
                    <a:pt x="147" y="59"/>
                    <a:pt x="147" y="59"/>
                  </a:cubicBezTo>
                  <a:cubicBezTo>
                    <a:pt x="146" y="59"/>
                    <a:pt x="146" y="58"/>
                    <a:pt x="146" y="56"/>
                  </a:cubicBezTo>
                  <a:cubicBezTo>
                    <a:pt x="146" y="62"/>
                    <a:pt x="141" y="73"/>
                    <a:pt x="141" y="79"/>
                  </a:cubicBezTo>
                  <a:cubicBezTo>
                    <a:pt x="141" y="56"/>
                    <a:pt x="141" y="51"/>
                    <a:pt x="141" y="39"/>
                  </a:cubicBezTo>
                  <a:cubicBezTo>
                    <a:pt x="141" y="45"/>
                    <a:pt x="135" y="39"/>
                    <a:pt x="130" y="56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4" y="39"/>
                    <a:pt x="118" y="34"/>
                    <a:pt x="107" y="28"/>
                  </a:cubicBezTo>
                  <a:cubicBezTo>
                    <a:pt x="107" y="23"/>
                    <a:pt x="107" y="23"/>
                    <a:pt x="107" y="17"/>
                  </a:cubicBezTo>
                  <a:cubicBezTo>
                    <a:pt x="113" y="17"/>
                    <a:pt x="124" y="28"/>
                    <a:pt x="130" y="39"/>
                  </a:cubicBezTo>
                  <a:cubicBezTo>
                    <a:pt x="130" y="20"/>
                    <a:pt x="119" y="14"/>
                    <a:pt x="110" y="14"/>
                  </a:cubicBezTo>
                  <a:cubicBezTo>
                    <a:pt x="107" y="14"/>
                    <a:pt x="103" y="15"/>
                    <a:pt x="102" y="17"/>
                  </a:cubicBezTo>
                  <a:cubicBezTo>
                    <a:pt x="102" y="11"/>
                    <a:pt x="102" y="6"/>
                    <a:pt x="96" y="0"/>
                  </a:cubicBezTo>
                  <a:cubicBezTo>
                    <a:pt x="90" y="6"/>
                    <a:pt x="85" y="11"/>
                    <a:pt x="79" y="17"/>
                  </a:cubicBezTo>
                  <a:cubicBezTo>
                    <a:pt x="79" y="11"/>
                    <a:pt x="85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0"/>
            <p:cNvSpPr/>
            <p:nvPr/>
          </p:nvSpPr>
          <p:spPr>
            <a:xfrm>
              <a:off x="8589200" y="1660988"/>
              <a:ext cx="17025" cy="5350"/>
            </a:xfrm>
            <a:custGeom>
              <a:avLst/>
              <a:gdLst/>
              <a:ahLst/>
              <a:cxnLst/>
              <a:rect l="l" t="t" r="r" b="b"/>
              <a:pathLst>
                <a:path w="681" h="214" extrusionOk="0">
                  <a:moveTo>
                    <a:pt x="46" y="18"/>
                  </a:moveTo>
                  <a:lnTo>
                    <a:pt x="46" y="18"/>
                  </a:lnTo>
                  <a:lnTo>
                    <a:pt x="46" y="18"/>
                  </a:lnTo>
                  <a:close/>
                  <a:moveTo>
                    <a:pt x="79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lose/>
                  <a:moveTo>
                    <a:pt x="124" y="34"/>
                  </a:move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lose/>
                  <a:moveTo>
                    <a:pt x="326" y="34"/>
                  </a:moveTo>
                  <a:cubicBezTo>
                    <a:pt x="326" y="34"/>
                    <a:pt x="326" y="34"/>
                    <a:pt x="326" y="34"/>
                  </a:cubicBezTo>
                  <a:lnTo>
                    <a:pt x="326" y="34"/>
                  </a:lnTo>
                  <a:close/>
                  <a:moveTo>
                    <a:pt x="331" y="40"/>
                  </a:moveTo>
                  <a:lnTo>
                    <a:pt x="331" y="40"/>
                  </a:lnTo>
                  <a:cubicBezTo>
                    <a:pt x="331" y="40"/>
                    <a:pt x="331" y="40"/>
                    <a:pt x="331" y="40"/>
                  </a:cubicBezTo>
                  <a:close/>
                  <a:moveTo>
                    <a:pt x="147" y="35"/>
                  </a:moveTo>
                  <a:cubicBezTo>
                    <a:pt x="146" y="40"/>
                    <a:pt x="141" y="46"/>
                    <a:pt x="141" y="46"/>
                  </a:cubicBezTo>
                  <a:cubicBezTo>
                    <a:pt x="141" y="40"/>
                    <a:pt x="146" y="40"/>
                    <a:pt x="147" y="35"/>
                  </a:cubicBezTo>
                  <a:close/>
                  <a:moveTo>
                    <a:pt x="158" y="34"/>
                  </a:moveTo>
                  <a:lnTo>
                    <a:pt x="158" y="34"/>
                  </a:lnTo>
                  <a:cubicBezTo>
                    <a:pt x="152" y="34"/>
                    <a:pt x="152" y="40"/>
                    <a:pt x="152" y="46"/>
                  </a:cubicBezTo>
                  <a:lnTo>
                    <a:pt x="158" y="34"/>
                  </a:lnTo>
                  <a:close/>
                  <a:moveTo>
                    <a:pt x="298" y="40"/>
                  </a:moveTo>
                  <a:cubicBezTo>
                    <a:pt x="292" y="46"/>
                    <a:pt x="292" y="51"/>
                    <a:pt x="292" y="51"/>
                  </a:cubicBezTo>
                  <a:cubicBezTo>
                    <a:pt x="298" y="46"/>
                    <a:pt x="298" y="40"/>
                    <a:pt x="298" y="40"/>
                  </a:cubicBezTo>
                  <a:close/>
                  <a:moveTo>
                    <a:pt x="516" y="74"/>
                  </a:moveTo>
                  <a:lnTo>
                    <a:pt x="516" y="79"/>
                  </a:lnTo>
                  <a:lnTo>
                    <a:pt x="522" y="74"/>
                  </a:lnTo>
                  <a:close/>
                  <a:moveTo>
                    <a:pt x="466" y="79"/>
                  </a:moveTo>
                  <a:cubicBezTo>
                    <a:pt x="466" y="79"/>
                    <a:pt x="466" y="79"/>
                    <a:pt x="466" y="79"/>
                  </a:cubicBezTo>
                  <a:cubicBezTo>
                    <a:pt x="466" y="79"/>
                    <a:pt x="466" y="79"/>
                    <a:pt x="466" y="79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471" y="90"/>
                  </a:moveTo>
                  <a:lnTo>
                    <a:pt x="471" y="90"/>
                  </a:lnTo>
                  <a:cubicBezTo>
                    <a:pt x="471" y="90"/>
                    <a:pt x="471" y="90"/>
                    <a:pt x="471" y="90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393" y="85"/>
                  </a:moveTo>
                  <a:cubicBezTo>
                    <a:pt x="393" y="85"/>
                    <a:pt x="393" y="88"/>
                    <a:pt x="393" y="92"/>
                  </a:cubicBezTo>
                  <a:lnTo>
                    <a:pt x="393" y="92"/>
                  </a:lnTo>
                  <a:cubicBezTo>
                    <a:pt x="393" y="91"/>
                    <a:pt x="393" y="89"/>
                    <a:pt x="393" y="85"/>
                  </a:cubicBezTo>
                  <a:close/>
                  <a:moveTo>
                    <a:pt x="12" y="100"/>
                  </a:moveTo>
                  <a:cubicBezTo>
                    <a:pt x="12" y="101"/>
                    <a:pt x="12" y="101"/>
                    <a:pt x="12" y="102"/>
                  </a:cubicBezTo>
                  <a:lnTo>
                    <a:pt x="12" y="102"/>
                  </a:lnTo>
                  <a:cubicBezTo>
                    <a:pt x="12" y="102"/>
                    <a:pt x="12" y="101"/>
                    <a:pt x="12" y="100"/>
                  </a:cubicBezTo>
                  <a:close/>
                  <a:moveTo>
                    <a:pt x="484" y="99"/>
                  </a:moveTo>
                  <a:lnTo>
                    <a:pt x="484" y="99"/>
                  </a:lnTo>
                  <a:cubicBezTo>
                    <a:pt x="483" y="100"/>
                    <a:pt x="483" y="102"/>
                    <a:pt x="483" y="102"/>
                  </a:cubicBezTo>
                  <a:lnTo>
                    <a:pt x="484" y="99"/>
                  </a:lnTo>
                  <a:close/>
                  <a:moveTo>
                    <a:pt x="485" y="76"/>
                  </a:moveTo>
                  <a:cubicBezTo>
                    <a:pt x="485" y="76"/>
                    <a:pt x="484" y="77"/>
                    <a:pt x="483" y="79"/>
                  </a:cubicBezTo>
                  <a:cubicBezTo>
                    <a:pt x="483" y="90"/>
                    <a:pt x="483" y="85"/>
                    <a:pt x="483" y="96"/>
                  </a:cubicBezTo>
                  <a:lnTo>
                    <a:pt x="488" y="90"/>
                  </a:lnTo>
                  <a:lnTo>
                    <a:pt x="484" y="99"/>
                  </a:lnTo>
                  <a:lnTo>
                    <a:pt x="484" y="99"/>
                  </a:lnTo>
                  <a:cubicBezTo>
                    <a:pt x="484" y="99"/>
                    <a:pt x="484" y="99"/>
                    <a:pt x="484" y="99"/>
                  </a:cubicBezTo>
                  <a:cubicBezTo>
                    <a:pt x="485" y="99"/>
                    <a:pt x="486" y="100"/>
                    <a:pt x="488" y="102"/>
                  </a:cubicBezTo>
                  <a:cubicBezTo>
                    <a:pt x="488" y="96"/>
                    <a:pt x="494" y="85"/>
                    <a:pt x="488" y="79"/>
                  </a:cubicBezTo>
                  <a:cubicBezTo>
                    <a:pt x="488" y="82"/>
                    <a:pt x="488" y="82"/>
                    <a:pt x="488" y="82"/>
                  </a:cubicBezTo>
                  <a:cubicBezTo>
                    <a:pt x="488" y="82"/>
                    <a:pt x="487" y="76"/>
                    <a:pt x="485" y="76"/>
                  </a:cubicBezTo>
                  <a:close/>
                  <a:moveTo>
                    <a:pt x="79" y="102"/>
                  </a:moveTo>
                  <a:cubicBezTo>
                    <a:pt x="79" y="102"/>
                    <a:pt x="79" y="102"/>
                    <a:pt x="79" y="102"/>
                  </a:cubicBezTo>
                  <a:lnTo>
                    <a:pt x="79" y="102"/>
                  </a:lnTo>
                  <a:close/>
                  <a:moveTo>
                    <a:pt x="550" y="102"/>
                  </a:moveTo>
                  <a:cubicBezTo>
                    <a:pt x="550" y="102"/>
                    <a:pt x="550" y="102"/>
                    <a:pt x="550" y="102"/>
                  </a:cubicBezTo>
                  <a:cubicBezTo>
                    <a:pt x="550" y="102"/>
                    <a:pt x="550" y="102"/>
                    <a:pt x="550" y="102"/>
                  </a:cubicBezTo>
                  <a:close/>
                  <a:moveTo>
                    <a:pt x="163" y="110"/>
                  </a:moveTo>
                  <a:cubicBezTo>
                    <a:pt x="163" y="110"/>
                    <a:pt x="163" y="111"/>
                    <a:pt x="163" y="113"/>
                  </a:cubicBezTo>
                  <a:lnTo>
                    <a:pt x="160" y="113"/>
                  </a:lnTo>
                  <a:cubicBezTo>
                    <a:pt x="161" y="111"/>
                    <a:pt x="162" y="110"/>
                    <a:pt x="163" y="110"/>
                  </a:cubicBezTo>
                  <a:close/>
                  <a:moveTo>
                    <a:pt x="57" y="102"/>
                  </a:moveTo>
                  <a:cubicBezTo>
                    <a:pt x="57" y="110"/>
                    <a:pt x="54" y="117"/>
                    <a:pt x="55" y="117"/>
                  </a:cubicBezTo>
                  <a:cubicBezTo>
                    <a:pt x="55" y="117"/>
                    <a:pt x="55" y="116"/>
                    <a:pt x="57" y="113"/>
                  </a:cubicBezTo>
                  <a:lnTo>
                    <a:pt x="57" y="113"/>
                  </a:lnTo>
                  <a:cubicBezTo>
                    <a:pt x="57" y="115"/>
                    <a:pt x="57" y="117"/>
                    <a:pt x="56" y="119"/>
                  </a:cubicBezTo>
                  <a:lnTo>
                    <a:pt x="56" y="119"/>
                  </a:lnTo>
                  <a:cubicBezTo>
                    <a:pt x="57" y="117"/>
                    <a:pt x="57" y="115"/>
                    <a:pt x="57" y="113"/>
                  </a:cubicBezTo>
                  <a:lnTo>
                    <a:pt x="57" y="113"/>
                  </a:lnTo>
                  <a:cubicBezTo>
                    <a:pt x="57" y="113"/>
                    <a:pt x="57" y="113"/>
                    <a:pt x="57" y="113"/>
                  </a:cubicBezTo>
                  <a:lnTo>
                    <a:pt x="57" y="113"/>
                  </a:lnTo>
                  <a:cubicBezTo>
                    <a:pt x="57" y="109"/>
                    <a:pt x="57" y="105"/>
                    <a:pt x="57" y="102"/>
                  </a:cubicBezTo>
                  <a:close/>
                  <a:moveTo>
                    <a:pt x="606" y="118"/>
                  </a:moveTo>
                  <a:cubicBezTo>
                    <a:pt x="606" y="120"/>
                    <a:pt x="606" y="121"/>
                    <a:pt x="605" y="122"/>
                  </a:cubicBezTo>
                  <a:lnTo>
                    <a:pt x="605" y="122"/>
                  </a:lnTo>
                  <a:cubicBezTo>
                    <a:pt x="606" y="121"/>
                    <a:pt x="606" y="121"/>
                    <a:pt x="606" y="118"/>
                  </a:cubicBezTo>
                  <a:close/>
                  <a:moveTo>
                    <a:pt x="600" y="124"/>
                  </a:moveTo>
                  <a:cubicBezTo>
                    <a:pt x="600" y="124"/>
                    <a:pt x="600" y="124"/>
                    <a:pt x="600" y="124"/>
                  </a:cubicBezTo>
                  <a:cubicBezTo>
                    <a:pt x="600" y="124"/>
                    <a:pt x="600" y="124"/>
                    <a:pt x="600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56" y="119"/>
                  </a:moveTo>
                  <a:cubicBezTo>
                    <a:pt x="55" y="126"/>
                    <a:pt x="51" y="130"/>
                    <a:pt x="51" y="130"/>
                  </a:cubicBezTo>
                  <a:cubicBezTo>
                    <a:pt x="54" y="130"/>
                    <a:pt x="56" y="125"/>
                    <a:pt x="56" y="119"/>
                  </a:cubicBezTo>
                  <a:close/>
                  <a:moveTo>
                    <a:pt x="136" y="129"/>
                  </a:moveTo>
                  <a:cubicBezTo>
                    <a:pt x="136" y="129"/>
                    <a:pt x="136" y="129"/>
                    <a:pt x="135" y="130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6" y="130"/>
                    <a:pt x="136" y="129"/>
                  </a:cubicBezTo>
                  <a:close/>
                  <a:moveTo>
                    <a:pt x="645" y="130"/>
                  </a:moveTo>
                  <a:lnTo>
                    <a:pt x="645" y="130"/>
                  </a:lnTo>
                  <a:cubicBezTo>
                    <a:pt x="645" y="130"/>
                    <a:pt x="644" y="132"/>
                    <a:pt x="643" y="135"/>
                  </a:cubicBezTo>
                  <a:lnTo>
                    <a:pt x="643" y="135"/>
                  </a:lnTo>
                  <a:cubicBezTo>
                    <a:pt x="644" y="133"/>
                    <a:pt x="645" y="132"/>
                    <a:pt x="645" y="130"/>
                  </a:cubicBezTo>
                  <a:close/>
                  <a:moveTo>
                    <a:pt x="236" y="124"/>
                  </a:moveTo>
                  <a:cubicBezTo>
                    <a:pt x="236" y="126"/>
                    <a:pt x="236" y="128"/>
                    <a:pt x="236" y="130"/>
                  </a:cubicBezTo>
                  <a:lnTo>
                    <a:pt x="236" y="130"/>
                  </a:lnTo>
                  <a:lnTo>
                    <a:pt x="233" y="135"/>
                  </a:lnTo>
                  <a:lnTo>
                    <a:pt x="233" y="135"/>
                  </a:lnTo>
                  <a:cubicBezTo>
                    <a:pt x="233" y="133"/>
                    <a:pt x="233" y="130"/>
                    <a:pt x="236" y="124"/>
                  </a:cubicBezTo>
                  <a:close/>
                  <a:moveTo>
                    <a:pt x="236" y="130"/>
                  </a:moveTo>
                  <a:cubicBezTo>
                    <a:pt x="236" y="135"/>
                    <a:pt x="235" y="141"/>
                    <a:pt x="232" y="145"/>
                  </a:cubicBezTo>
                  <a:lnTo>
                    <a:pt x="232" y="145"/>
                  </a:lnTo>
                  <a:cubicBezTo>
                    <a:pt x="233" y="139"/>
                    <a:pt x="235" y="132"/>
                    <a:pt x="236" y="130"/>
                  </a:cubicBezTo>
                  <a:close/>
                  <a:moveTo>
                    <a:pt x="233" y="154"/>
                  </a:moveTo>
                  <a:lnTo>
                    <a:pt x="233" y="154"/>
                  </a:lnTo>
                  <a:cubicBezTo>
                    <a:pt x="233" y="155"/>
                    <a:pt x="232" y="156"/>
                    <a:pt x="231" y="158"/>
                  </a:cubicBezTo>
                  <a:cubicBezTo>
                    <a:pt x="232" y="157"/>
                    <a:pt x="233" y="156"/>
                    <a:pt x="233" y="154"/>
                  </a:cubicBezTo>
                  <a:close/>
                  <a:moveTo>
                    <a:pt x="647" y="154"/>
                  </a:moveTo>
                  <a:lnTo>
                    <a:pt x="647" y="154"/>
                  </a:lnTo>
                  <a:cubicBezTo>
                    <a:pt x="647" y="154"/>
                    <a:pt x="647" y="156"/>
                    <a:pt x="646" y="160"/>
                  </a:cubicBezTo>
                  <a:lnTo>
                    <a:pt x="646" y="160"/>
                  </a:lnTo>
                  <a:cubicBezTo>
                    <a:pt x="647" y="159"/>
                    <a:pt x="648" y="154"/>
                    <a:pt x="647" y="154"/>
                  </a:cubicBezTo>
                  <a:close/>
                  <a:moveTo>
                    <a:pt x="533" y="179"/>
                  </a:moveTo>
                  <a:cubicBezTo>
                    <a:pt x="533" y="179"/>
                    <a:pt x="533" y="180"/>
                    <a:pt x="533" y="180"/>
                  </a:cubicBezTo>
                  <a:lnTo>
                    <a:pt x="533" y="180"/>
                  </a:lnTo>
                  <a:cubicBezTo>
                    <a:pt x="533" y="180"/>
                    <a:pt x="533" y="180"/>
                    <a:pt x="533" y="179"/>
                  </a:cubicBezTo>
                  <a:close/>
                  <a:moveTo>
                    <a:pt x="543" y="175"/>
                  </a:moveTo>
                  <a:lnTo>
                    <a:pt x="543" y="175"/>
                  </a:lnTo>
                  <a:cubicBezTo>
                    <a:pt x="542" y="176"/>
                    <a:pt x="540" y="178"/>
                    <a:pt x="539" y="180"/>
                  </a:cubicBezTo>
                  <a:cubicBezTo>
                    <a:pt x="540" y="180"/>
                    <a:pt x="542" y="178"/>
                    <a:pt x="543" y="175"/>
                  </a:cubicBezTo>
                  <a:close/>
                  <a:moveTo>
                    <a:pt x="624" y="176"/>
                  </a:moveTo>
                  <a:cubicBezTo>
                    <a:pt x="623" y="177"/>
                    <a:pt x="623" y="177"/>
                    <a:pt x="623" y="180"/>
                  </a:cubicBezTo>
                  <a:cubicBezTo>
                    <a:pt x="623" y="180"/>
                    <a:pt x="623" y="178"/>
                    <a:pt x="624" y="176"/>
                  </a:cubicBezTo>
                  <a:close/>
                  <a:moveTo>
                    <a:pt x="679" y="197"/>
                  </a:moveTo>
                  <a:lnTo>
                    <a:pt x="679" y="197"/>
                  </a:lnTo>
                  <a:cubicBezTo>
                    <a:pt x="677" y="198"/>
                    <a:pt x="676" y="199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7" y="200"/>
                    <a:pt x="679" y="197"/>
                  </a:cubicBezTo>
                  <a:close/>
                  <a:moveTo>
                    <a:pt x="680" y="174"/>
                  </a:moveTo>
                  <a:cubicBezTo>
                    <a:pt x="678" y="174"/>
                    <a:pt x="673" y="186"/>
                    <a:pt x="669" y="186"/>
                  </a:cubicBezTo>
                  <a:cubicBezTo>
                    <a:pt x="668" y="186"/>
                    <a:pt x="668" y="186"/>
                    <a:pt x="667" y="186"/>
                  </a:cubicBezTo>
                  <a:cubicBezTo>
                    <a:pt x="667" y="191"/>
                    <a:pt x="667" y="197"/>
                    <a:pt x="667" y="197"/>
                  </a:cubicBezTo>
                  <a:cubicBezTo>
                    <a:pt x="667" y="197"/>
                    <a:pt x="671" y="190"/>
                    <a:pt x="672" y="190"/>
                  </a:cubicBezTo>
                  <a:cubicBezTo>
                    <a:pt x="673" y="190"/>
                    <a:pt x="673" y="190"/>
                    <a:pt x="673" y="191"/>
                  </a:cubicBezTo>
                  <a:cubicBezTo>
                    <a:pt x="673" y="202"/>
                    <a:pt x="673" y="202"/>
                    <a:pt x="673" y="208"/>
                  </a:cubicBezTo>
                  <a:cubicBezTo>
                    <a:pt x="673" y="208"/>
                    <a:pt x="673" y="205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5" y="201"/>
                    <a:pt x="675" y="201"/>
                  </a:cubicBezTo>
                  <a:cubicBezTo>
                    <a:pt x="673" y="201"/>
                    <a:pt x="674" y="191"/>
                    <a:pt x="679" y="191"/>
                  </a:cubicBezTo>
                  <a:lnTo>
                    <a:pt x="679" y="186"/>
                  </a:lnTo>
                  <a:cubicBezTo>
                    <a:pt x="680" y="177"/>
                    <a:pt x="680" y="174"/>
                    <a:pt x="680" y="174"/>
                  </a:cubicBezTo>
                  <a:close/>
                  <a:moveTo>
                    <a:pt x="23" y="1"/>
                  </a:moveTo>
                  <a:lnTo>
                    <a:pt x="23" y="1"/>
                  </a:lnTo>
                  <a:cubicBezTo>
                    <a:pt x="18" y="1"/>
                    <a:pt x="12" y="23"/>
                    <a:pt x="12" y="23"/>
                  </a:cubicBezTo>
                  <a:cubicBezTo>
                    <a:pt x="12" y="29"/>
                    <a:pt x="12" y="29"/>
                    <a:pt x="12" y="40"/>
                  </a:cubicBezTo>
                  <a:lnTo>
                    <a:pt x="7" y="40"/>
                  </a:lnTo>
                  <a:cubicBezTo>
                    <a:pt x="7" y="60"/>
                    <a:pt x="2" y="80"/>
                    <a:pt x="1" y="96"/>
                  </a:cubicBezTo>
                  <a:lnTo>
                    <a:pt x="1" y="96"/>
                  </a:lnTo>
                  <a:cubicBezTo>
                    <a:pt x="1" y="97"/>
                    <a:pt x="1" y="97"/>
                    <a:pt x="1" y="98"/>
                  </a:cubicBezTo>
                  <a:lnTo>
                    <a:pt x="1" y="98"/>
                  </a:lnTo>
                  <a:cubicBezTo>
                    <a:pt x="1" y="99"/>
                    <a:pt x="1" y="100"/>
                    <a:pt x="1" y="102"/>
                  </a:cubicBezTo>
                  <a:lnTo>
                    <a:pt x="1" y="101"/>
                  </a:lnTo>
                  <a:lnTo>
                    <a:pt x="1" y="101"/>
                  </a:lnTo>
                  <a:cubicBezTo>
                    <a:pt x="2" y="102"/>
                    <a:pt x="2" y="103"/>
                    <a:pt x="3" y="103"/>
                  </a:cubicBezTo>
                  <a:cubicBezTo>
                    <a:pt x="5" y="103"/>
                    <a:pt x="7" y="99"/>
                    <a:pt x="7" y="96"/>
                  </a:cubicBezTo>
                  <a:lnTo>
                    <a:pt x="4" y="96"/>
                  </a:lnTo>
                  <a:lnTo>
                    <a:pt x="7" y="90"/>
                  </a:lnTo>
                  <a:lnTo>
                    <a:pt x="7" y="96"/>
                  </a:lnTo>
                  <a:cubicBezTo>
                    <a:pt x="7" y="102"/>
                    <a:pt x="7" y="102"/>
                    <a:pt x="7" y="107"/>
                  </a:cubicBezTo>
                  <a:cubicBezTo>
                    <a:pt x="12" y="96"/>
                    <a:pt x="12" y="90"/>
                    <a:pt x="12" y="85"/>
                  </a:cubicBezTo>
                  <a:lnTo>
                    <a:pt x="12" y="85"/>
                  </a:lnTo>
                  <a:cubicBezTo>
                    <a:pt x="12" y="92"/>
                    <a:pt x="10" y="97"/>
                    <a:pt x="8" y="101"/>
                  </a:cubicBezTo>
                  <a:lnTo>
                    <a:pt x="8" y="101"/>
                  </a:lnTo>
                  <a:lnTo>
                    <a:pt x="12" y="85"/>
                  </a:lnTo>
                  <a:cubicBezTo>
                    <a:pt x="12" y="89"/>
                    <a:pt x="12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lnTo>
                    <a:pt x="14" y="95"/>
                  </a:lnTo>
                  <a:cubicBezTo>
                    <a:pt x="13" y="97"/>
                    <a:pt x="13" y="99"/>
                    <a:pt x="12" y="100"/>
                  </a:cubicBezTo>
                  <a:lnTo>
                    <a:pt x="12" y="100"/>
                  </a:lnTo>
                  <a:cubicBezTo>
                    <a:pt x="13" y="97"/>
                    <a:pt x="18" y="101"/>
                    <a:pt x="18" y="90"/>
                  </a:cubicBezTo>
                  <a:lnTo>
                    <a:pt x="18" y="90"/>
                  </a:lnTo>
                  <a:cubicBezTo>
                    <a:pt x="18" y="90"/>
                    <a:pt x="18" y="90"/>
                    <a:pt x="18" y="90"/>
                  </a:cubicBezTo>
                  <a:cubicBezTo>
                    <a:pt x="18" y="102"/>
                    <a:pt x="23" y="90"/>
                    <a:pt x="23" y="107"/>
                  </a:cubicBezTo>
                  <a:cubicBezTo>
                    <a:pt x="23" y="102"/>
                    <a:pt x="23" y="90"/>
                    <a:pt x="29" y="90"/>
                  </a:cubicBezTo>
                  <a:lnTo>
                    <a:pt x="29" y="90"/>
                  </a:lnTo>
                  <a:cubicBezTo>
                    <a:pt x="23" y="118"/>
                    <a:pt x="35" y="96"/>
                    <a:pt x="29" y="118"/>
                  </a:cubicBezTo>
                  <a:cubicBezTo>
                    <a:pt x="35" y="102"/>
                    <a:pt x="35" y="113"/>
                    <a:pt x="40" y="102"/>
                  </a:cubicBezTo>
                  <a:cubicBezTo>
                    <a:pt x="40" y="102"/>
                    <a:pt x="40" y="107"/>
                    <a:pt x="40" y="107"/>
                  </a:cubicBezTo>
                  <a:cubicBezTo>
                    <a:pt x="40" y="107"/>
                    <a:pt x="40" y="113"/>
                    <a:pt x="40" y="118"/>
                  </a:cubicBezTo>
                  <a:cubicBezTo>
                    <a:pt x="46" y="102"/>
                    <a:pt x="46" y="96"/>
                    <a:pt x="51" y="85"/>
                  </a:cubicBezTo>
                  <a:lnTo>
                    <a:pt x="51" y="85"/>
                  </a:lnTo>
                  <a:cubicBezTo>
                    <a:pt x="51" y="102"/>
                    <a:pt x="46" y="107"/>
                    <a:pt x="40" y="124"/>
                  </a:cubicBezTo>
                  <a:cubicBezTo>
                    <a:pt x="46" y="107"/>
                    <a:pt x="51" y="107"/>
                    <a:pt x="51" y="96"/>
                  </a:cubicBezTo>
                  <a:cubicBezTo>
                    <a:pt x="51" y="107"/>
                    <a:pt x="51" y="102"/>
                    <a:pt x="51" y="118"/>
                  </a:cubicBezTo>
                  <a:cubicBezTo>
                    <a:pt x="51" y="107"/>
                    <a:pt x="51" y="106"/>
                    <a:pt x="52" y="106"/>
                  </a:cubicBezTo>
                  <a:cubicBezTo>
                    <a:pt x="52" y="106"/>
                    <a:pt x="53" y="106"/>
                    <a:pt x="53" y="106"/>
                  </a:cubicBezTo>
                  <a:cubicBezTo>
                    <a:pt x="54" y="106"/>
                    <a:pt x="55" y="105"/>
                    <a:pt x="57" y="102"/>
                  </a:cubicBezTo>
                  <a:lnTo>
                    <a:pt x="57" y="102"/>
                  </a:lnTo>
                  <a:cubicBezTo>
                    <a:pt x="57" y="102"/>
                    <a:pt x="57" y="102"/>
                    <a:pt x="57" y="102"/>
                  </a:cubicBezTo>
                  <a:cubicBezTo>
                    <a:pt x="63" y="102"/>
                    <a:pt x="57" y="118"/>
                    <a:pt x="57" y="124"/>
                  </a:cubicBezTo>
                  <a:cubicBezTo>
                    <a:pt x="63" y="124"/>
                    <a:pt x="63" y="107"/>
                    <a:pt x="68" y="107"/>
                  </a:cubicBezTo>
                  <a:lnTo>
                    <a:pt x="68" y="107"/>
                  </a:lnTo>
                  <a:cubicBezTo>
                    <a:pt x="67" y="107"/>
                    <a:pt x="67" y="107"/>
                    <a:pt x="66" y="107"/>
                  </a:cubicBezTo>
                  <a:lnTo>
                    <a:pt x="66" y="107"/>
                  </a:lnTo>
                  <a:cubicBezTo>
                    <a:pt x="69" y="106"/>
                    <a:pt x="70" y="108"/>
                    <a:pt x="74" y="96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96"/>
                    <a:pt x="79" y="85"/>
                    <a:pt x="79" y="79"/>
                  </a:cubicBezTo>
                  <a:cubicBezTo>
                    <a:pt x="79" y="79"/>
                    <a:pt x="82" y="74"/>
                    <a:pt x="84" y="74"/>
                  </a:cubicBezTo>
                  <a:cubicBezTo>
                    <a:pt x="84" y="74"/>
                    <a:pt x="85" y="76"/>
                    <a:pt x="85" y="79"/>
                  </a:cubicBezTo>
                  <a:cubicBezTo>
                    <a:pt x="79" y="79"/>
                    <a:pt x="79" y="85"/>
                    <a:pt x="79" y="85"/>
                  </a:cubicBezTo>
                  <a:cubicBezTo>
                    <a:pt x="79" y="102"/>
                    <a:pt x="79" y="90"/>
                    <a:pt x="79" y="102"/>
                  </a:cubicBezTo>
                  <a:cubicBezTo>
                    <a:pt x="79" y="96"/>
                    <a:pt x="85" y="85"/>
                    <a:pt x="85" y="85"/>
                  </a:cubicBezTo>
                  <a:lnTo>
                    <a:pt x="85" y="85"/>
                  </a:lnTo>
                  <a:cubicBezTo>
                    <a:pt x="85" y="102"/>
                    <a:pt x="79" y="90"/>
                    <a:pt x="79" y="107"/>
                  </a:cubicBezTo>
                  <a:lnTo>
                    <a:pt x="79" y="102"/>
                  </a:lnTo>
                  <a:cubicBezTo>
                    <a:pt x="79" y="110"/>
                    <a:pt x="79" y="111"/>
                    <a:pt x="79" y="111"/>
                  </a:cubicBezTo>
                  <a:cubicBezTo>
                    <a:pt x="79" y="111"/>
                    <a:pt x="79" y="111"/>
                    <a:pt x="78" y="111"/>
                  </a:cubicBezTo>
                  <a:cubicBezTo>
                    <a:pt x="77" y="111"/>
                    <a:pt x="76" y="113"/>
                    <a:pt x="74" y="124"/>
                  </a:cubicBezTo>
                  <a:cubicBezTo>
                    <a:pt x="75" y="125"/>
                    <a:pt x="76" y="126"/>
                    <a:pt x="77" y="126"/>
                  </a:cubicBezTo>
                  <a:cubicBezTo>
                    <a:pt x="79" y="126"/>
                    <a:pt x="80" y="122"/>
                    <a:pt x="82" y="122"/>
                  </a:cubicBezTo>
                  <a:cubicBezTo>
                    <a:pt x="83" y="122"/>
                    <a:pt x="84" y="123"/>
                    <a:pt x="85" y="124"/>
                  </a:cubicBezTo>
                  <a:cubicBezTo>
                    <a:pt x="85" y="113"/>
                    <a:pt x="85" y="107"/>
                    <a:pt x="91" y="102"/>
                  </a:cubicBezTo>
                  <a:cubicBezTo>
                    <a:pt x="91" y="99"/>
                    <a:pt x="92" y="98"/>
                    <a:pt x="92" y="98"/>
                  </a:cubicBezTo>
                  <a:lnTo>
                    <a:pt x="92" y="98"/>
                  </a:lnTo>
                  <a:cubicBezTo>
                    <a:pt x="93" y="98"/>
                    <a:pt x="88" y="124"/>
                    <a:pt x="89" y="124"/>
                  </a:cubicBezTo>
                  <a:cubicBezTo>
                    <a:pt x="89" y="124"/>
                    <a:pt x="90" y="122"/>
                    <a:pt x="91" y="118"/>
                  </a:cubicBezTo>
                  <a:cubicBezTo>
                    <a:pt x="95" y="114"/>
                    <a:pt x="100" y="99"/>
                    <a:pt x="101" y="99"/>
                  </a:cubicBezTo>
                  <a:cubicBezTo>
                    <a:pt x="102" y="99"/>
                    <a:pt x="102" y="99"/>
                    <a:pt x="102" y="102"/>
                  </a:cubicBezTo>
                  <a:lnTo>
                    <a:pt x="96" y="118"/>
                  </a:lnTo>
                  <a:cubicBezTo>
                    <a:pt x="97" y="119"/>
                    <a:pt x="97" y="119"/>
                    <a:pt x="98" y="119"/>
                  </a:cubicBezTo>
                  <a:cubicBezTo>
                    <a:pt x="101" y="119"/>
                    <a:pt x="102" y="105"/>
                    <a:pt x="105" y="105"/>
                  </a:cubicBezTo>
                  <a:cubicBezTo>
                    <a:pt x="106" y="105"/>
                    <a:pt x="106" y="105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lnTo>
                    <a:pt x="107" y="107"/>
                  </a:lnTo>
                  <a:cubicBezTo>
                    <a:pt x="102" y="113"/>
                    <a:pt x="102" y="113"/>
                    <a:pt x="102" y="113"/>
                  </a:cubicBezTo>
                  <a:cubicBezTo>
                    <a:pt x="102" y="115"/>
                    <a:pt x="102" y="117"/>
                    <a:pt x="102" y="118"/>
                  </a:cubicBezTo>
                  <a:lnTo>
                    <a:pt x="102" y="118"/>
                  </a:lnTo>
                  <a:lnTo>
                    <a:pt x="102" y="118"/>
                  </a:lnTo>
                  <a:cubicBezTo>
                    <a:pt x="102" y="118"/>
                    <a:pt x="102" y="118"/>
                    <a:pt x="102" y="118"/>
                  </a:cubicBezTo>
                  <a:lnTo>
                    <a:pt x="102" y="118"/>
                  </a:lnTo>
                  <a:cubicBezTo>
                    <a:pt x="102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4" y="118"/>
                  </a:cubicBezTo>
                  <a:lnTo>
                    <a:pt x="104" y="118"/>
                  </a:lnTo>
                  <a:cubicBezTo>
                    <a:pt x="109" y="116"/>
                    <a:pt x="114" y="107"/>
                    <a:pt x="119" y="107"/>
                  </a:cubicBezTo>
                  <a:cubicBezTo>
                    <a:pt x="119" y="113"/>
                    <a:pt x="119" y="118"/>
                    <a:pt x="119" y="124"/>
                  </a:cubicBezTo>
                  <a:cubicBezTo>
                    <a:pt x="120" y="121"/>
                    <a:pt x="122" y="119"/>
                    <a:pt x="123" y="119"/>
                  </a:cubicBezTo>
                  <a:cubicBezTo>
                    <a:pt x="127" y="119"/>
                    <a:pt x="130" y="127"/>
                    <a:pt x="130" y="135"/>
                  </a:cubicBezTo>
                  <a:lnTo>
                    <a:pt x="135" y="124"/>
                  </a:lnTo>
                  <a:cubicBezTo>
                    <a:pt x="135" y="124"/>
                    <a:pt x="135" y="130"/>
                    <a:pt x="135" y="130"/>
                  </a:cubicBezTo>
                  <a:cubicBezTo>
                    <a:pt x="136" y="129"/>
                    <a:pt x="136" y="129"/>
                    <a:pt x="136" y="128"/>
                  </a:cubicBezTo>
                  <a:lnTo>
                    <a:pt x="136" y="128"/>
                  </a:lnTo>
                  <a:cubicBezTo>
                    <a:pt x="136" y="129"/>
                    <a:pt x="136" y="129"/>
                    <a:pt x="136" y="129"/>
                  </a:cubicBezTo>
                  <a:lnTo>
                    <a:pt x="136" y="129"/>
                  </a:lnTo>
                  <a:cubicBezTo>
                    <a:pt x="138" y="126"/>
                    <a:pt x="140" y="124"/>
                    <a:pt x="140" y="122"/>
                  </a:cubicBezTo>
                  <a:lnTo>
                    <a:pt x="140" y="122"/>
                  </a:lnTo>
                  <a:cubicBezTo>
                    <a:pt x="139" y="124"/>
                    <a:pt x="137" y="126"/>
                    <a:pt x="136" y="128"/>
                  </a:cubicBezTo>
                  <a:lnTo>
                    <a:pt x="136" y="128"/>
                  </a:lnTo>
                  <a:cubicBezTo>
                    <a:pt x="137" y="126"/>
                    <a:pt x="138" y="121"/>
                    <a:pt x="141" y="118"/>
                  </a:cubicBezTo>
                  <a:lnTo>
                    <a:pt x="141" y="118"/>
                  </a:lnTo>
                  <a:cubicBezTo>
                    <a:pt x="141" y="118"/>
                    <a:pt x="141" y="120"/>
                    <a:pt x="140" y="122"/>
                  </a:cubicBezTo>
                  <a:lnTo>
                    <a:pt x="140" y="122"/>
                  </a:lnTo>
                  <a:cubicBezTo>
                    <a:pt x="143" y="118"/>
                    <a:pt x="146" y="115"/>
                    <a:pt x="148" y="115"/>
                  </a:cubicBezTo>
                  <a:cubicBezTo>
                    <a:pt x="151" y="115"/>
                    <a:pt x="152" y="118"/>
                    <a:pt x="152" y="124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5"/>
                    <a:pt x="156" y="119"/>
                    <a:pt x="159" y="115"/>
                  </a:cubicBezTo>
                  <a:lnTo>
                    <a:pt x="159" y="115"/>
                  </a:lnTo>
                  <a:cubicBezTo>
                    <a:pt x="165" y="123"/>
                    <a:pt x="175" y="114"/>
                    <a:pt x="175" y="130"/>
                  </a:cubicBezTo>
                  <a:cubicBezTo>
                    <a:pt x="176" y="125"/>
                    <a:pt x="177" y="124"/>
                    <a:pt x="178" y="124"/>
                  </a:cubicBezTo>
                  <a:cubicBezTo>
                    <a:pt x="179" y="124"/>
                    <a:pt x="180" y="126"/>
                    <a:pt x="181" y="126"/>
                  </a:cubicBezTo>
                  <a:cubicBezTo>
                    <a:pt x="182" y="126"/>
                    <a:pt x="184" y="123"/>
                    <a:pt x="186" y="113"/>
                  </a:cubicBezTo>
                  <a:cubicBezTo>
                    <a:pt x="186" y="130"/>
                    <a:pt x="186" y="135"/>
                    <a:pt x="191" y="141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1" y="142"/>
                    <a:pt x="192" y="129"/>
                    <a:pt x="197" y="124"/>
                  </a:cubicBezTo>
                  <a:lnTo>
                    <a:pt x="197" y="130"/>
                  </a:lnTo>
                  <a:cubicBezTo>
                    <a:pt x="198" y="129"/>
                    <a:pt x="198" y="129"/>
                    <a:pt x="199" y="129"/>
                  </a:cubicBezTo>
                  <a:cubicBezTo>
                    <a:pt x="203" y="129"/>
                    <a:pt x="203" y="142"/>
                    <a:pt x="203" y="146"/>
                  </a:cubicBezTo>
                  <a:lnTo>
                    <a:pt x="208" y="135"/>
                  </a:lnTo>
                  <a:cubicBezTo>
                    <a:pt x="208" y="141"/>
                    <a:pt x="208" y="141"/>
                    <a:pt x="208" y="146"/>
                  </a:cubicBezTo>
                  <a:cubicBezTo>
                    <a:pt x="208" y="146"/>
                    <a:pt x="214" y="141"/>
                    <a:pt x="214" y="135"/>
                  </a:cubicBezTo>
                  <a:cubicBezTo>
                    <a:pt x="214" y="142"/>
                    <a:pt x="214" y="145"/>
                    <a:pt x="215" y="145"/>
                  </a:cubicBezTo>
                  <a:cubicBezTo>
                    <a:pt x="216" y="145"/>
                    <a:pt x="217" y="143"/>
                    <a:pt x="219" y="141"/>
                  </a:cubicBezTo>
                  <a:lnTo>
                    <a:pt x="219" y="141"/>
                  </a:lnTo>
                  <a:lnTo>
                    <a:pt x="214" y="152"/>
                  </a:lnTo>
                  <a:cubicBezTo>
                    <a:pt x="216" y="154"/>
                    <a:pt x="218" y="155"/>
                    <a:pt x="219" y="155"/>
                  </a:cubicBezTo>
                  <a:cubicBezTo>
                    <a:pt x="223" y="155"/>
                    <a:pt x="227" y="152"/>
                    <a:pt x="231" y="152"/>
                  </a:cubicBezTo>
                  <a:cubicBezTo>
                    <a:pt x="231" y="150"/>
                    <a:pt x="231" y="148"/>
                    <a:pt x="232" y="145"/>
                  </a:cubicBezTo>
                  <a:lnTo>
                    <a:pt x="232" y="145"/>
                  </a:lnTo>
                  <a:lnTo>
                    <a:pt x="236" y="141"/>
                  </a:lnTo>
                  <a:lnTo>
                    <a:pt x="236" y="141"/>
                  </a:lnTo>
                  <a:cubicBezTo>
                    <a:pt x="236" y="145"/>
                    <a:pt x="236" y="150"/>
                    <a:pt x="233" y="154"/>
                  </a:cubicBezTo>
                  <a:lnTo>
                    <a:pt x="233" y="154"/>
                  </a:lnTo>
                  <a:cubicBezTo>
                    <a:pt x="233" y="154"/>
                    <a:pt x="233" y="154"/>
                    <a:pt x="233" y="154"/>
                  </a:cubicBezTo>
                  <a:cubicBezTo>
                    <a:pt x="235" y="154"/>
                    <a:pt x="236" y="161"/>
                    <a:pt x="236" y="161"/>
                  </a:cubicBezTo>
                  <a:cubicBezTo>
                    <a:pt x="236" y="161"/>
                    <a:pt x="236" y="160"/>
                    <a:pt x="236" y="158"/>
                  </a:cubicBezTo>
                  <a:cubicBezTo>
                    <a:pt x="238" y="160"/>
                    <a:pt x="240" y="160"/>
                    <a:pt x="242" y="160"/>
                  </a:cubicBezTo>
                  <a:cubicBezTo>
                    <a:pt x="246" y="160"/>
                    <a:pt x="249" y="158"/>
                    <a:pt x="253" y="158"/>
                  </a:cubicBezTo>
                  <a:cubicBezTo>
                    <a:pt x="253" y="141"/>
                    <a:pt x="253" y="146"/>
                    <a:pt x="259" y="135"/>
                  </a:cubicBezTo>
                  <a:cubicBezTo>
                    <a:pt x="259" y="141"/>
                    <a:pt x="259" y="152"/>
                    <a:pt x="264" y="152"/>
                  </a:cubicBezTo>
                  <a:cubicBezTo>
                    <a:pt x="270" y="146"/>
                    <a:pt x="270" y="141"/>
                    <a:pt x="270" y="135"/>
                  </a:cubicBezTo>
                  <a:cubicBezTo>
                    <a:pt x="270" y="146"/>
                    <a:pt x="270" y="146"/>
                    <a:pt x="270" y="152"/>
                  </a:cubicBezTo>
                  <a:cubicBezTo>
                    <a:pt x="270" y="152"/>
                    <a:pt x="275" y="152"/>
                    <a:pt x="281" y="141"/>
                  </a:cubicBezTo>
                  <a:lnTo>
                    <a:pt x="281" y="146"/>
                  </a:lnTo>
                  <a:cubicBezTo>
                    <a:pt x="283" y="144"/>
                    <a:pt x="284" y="143"/>
                    <a:pt x="285" y="143"/>
                  </a:cubicBezTo>
                  <a:cubicBezTo>
                    <a:pt x="290" y="143"/>
                    <a:pt x="289" y="163"/>
                    <a:pt x="293" y="163"/>
                  </a:cubicBezTo>
                  <a:cubicBezTo>
                    <a:pt x="294" y="163"/>
                    <a:pt x="296" y="162"/>
                    <a:pt x="298" y="158"/>
                  </a:cubicBezTo>
                  <a:lnTo>
                    <a:pt x="303" y="146"/>
                  </a:lnTo>
                  <a:cubicBezTo>
                    <a:pt x="309" y="146"/>
                    <a:pt x="303" y="158"/>
                    <a:pt x="303" y="163"/>
                  </a:cubicBezTo>
                  <a:cubicBezTo>
                    <a:pt x="307" y="158"/>
                    <a:pt x="309" y="157"/>
                    <a:pt x="310" y="157"/>
                  </a:cubicBezTo>
                  <a:cubicBezTo>
                    <a:pt x="312" y="157"/>
                    <a:pt x="312" y="161"/>
                    <a:pt x="315" y="161"/>
                  </a:cubicBezTo>
                  <a:cubicBezTo>
                    <a:pt x="316" y="161"/>
                    <a:pt x="318" y="160"/>
                    <a:pt x="320" y="158"/>
                  </a:cubicBezTo>
                  <a:lnTo>
                    <a:pt x="320" y="158"/>
                  </a:lnTo>
                  <a:cubicBezTo>
                    <a:pt x="318" y="171"/>
                    <a:pt x="319" y="174"/>
                    <a:pt x="321" y="174"/>
                  </a:cubicBezTo>
                  <a:cubicBezTo>
                    <a:pt x="323" y="174"/>
                    <a:pt x="326" y="172"/>
                    <a:pt x="328" y="172"/>
                  </a:cubicBezTo>
                  <a:cubicBezTo>
                    <a:pt x="330" y="172"/>
                    <a:pt x="331" y="173"/>
                    <a:pt x="331" y="180"/>
                  </a:cubicBezTo>
                  <a:lnTo>
                    <a:pt x="331" y="169"/>
                  </a:lnTo>
                  <a:cubicBezTo>
                    <a:pt x="332" y="168"/>
                    <a:pt x="333" y="168"/>
                    <a:pt x="333" y="167"/>
                  </a:cubicBezTo>
                  <a:lnTo>
                    <a:pt x="333" y="167"/>
                  </a:lnTo>
                  <a:cubicBezTo>
                    <a:pt x="331" y="170"/>
                    <a:pt x="331" y="171"/>
                    <a:pt x="331" y="174"/>
                  </a:cubicBezTo>
                  <a:cubicBezTo>
                    <a:pt x="331" y="174"/>
                    <a:pt x="335" y="167"/>
                    <a:pt x="334" y="167"/>
                  </a:cubicBezTo>
                  <a:lnTo>
                    <a:pt x="334" y="167"/>
                  </a:lnTo>
                  <a:cubicBezTo>
                    <a:pt x="333" y="167"/>
                    <a:pt x="333" y="167"/>
                    <a:pt x="333" y="167"/>
                  </a:cubicBezTo>
                  <a:lnTo>
                    <a:pt x="333" y="167"/>
                  </a:lnTo>
                  <a:cubicBezTo>
                    <a:pt x="334" y="166"/>
                    <a:pt x="335" y="165"/>
                    <a:pt x="337" y="163"/>
                  </a:cubicBezTo>
                  <a:cubicBezTo>
                    <a:pt x="338" y="163"/>
                    <a:pt x="339" y="162"/>
                    <a:pt x="340" y="162"/>
                  </a:cubicBezTo>
                  <a:cubicBezTo>
                    <a:pt x="349" y="162"/>
                    <a:pt x="355" y="181"/>
                    <a:pt x="365" y="191"/>
                  </a:cubicBezTo>
                  <a:cubicBezTo>
                    <a:pt x="365" y="191"/>
                    <a:pt x="369" y="163"/>
                    <a:pt x="373" y="163"/>
                  </a:cubicBezTo>
                  <a:cubicBezTo>
                    <a:pt x="374" y="163"/>
                    <a:pt x="375" y="164"/>
                    <a:pt x="376" y="169"/>
                  </a:cubicBezTo>
                  <a:lnTo>
                    <a:pt x="371" y="186"/>
                  </a:lnTo>
                  <a:cubicBezTo>
                    <a:pt x="375" y="179"/>
                    <a:pt x="378" y="178"/>
                    <a:pt x="381" y="178"/>
                  </a:cubicBezTo>
                  <a:cubicBezTo>
                    <a:pt x="384" y="178"/>
                    <a:pt x="386" y="179"/>
                    <a:pt x="388" y="179"/>
                  </a:cubicBezTo>
                  <a:cubicBezTo>
                    <a:pt x="390" y="179"/>
                    <a:pt x="391" y="178"/>
                    <a:pt x="393" y="174"/>
                  </a:cubicBezTo>
                  <a:cubicBezTo>
                    <a:pt x="393" y="174"/>
                    <a:pt x="393" y="180"/>
                    <a:pt x="393" y="180"/>
                  </a:cubicBezTo>
                  <a:cubicBezTo>
                    <a:pt x="393" y="184"/>
                    <a:pt x="394" y="185"/>
                    <a:pt x="394" y="185"/>
                  </a:cubicBezTo>
                  <a:cubicBezTo>
                    <a:pt x="396" y="185"/>
                    <a:pt x="399" y="178"/>
                    <a:pt x="399" y="174"/>
                  </a:cubicBezTo>
                  <a:cubicBezTo>
                    <a:pt x="399" y="174"/>
                    <a:pt x="399" y="180"/>
                    <a:pt x="399" y="186"/>
                  </a:cubicBezTo>
                  <a:cubicBezTo>
                    <a:pt x="399" y="186"/>
                    <a:pt x="399" y="187"/>
                    <a:pt x="399" y="187"/>
                  </a:cubicBezTo>
                  <a:cubicBezTo>
                    <a:pt x="400" y="187"/>
                    <a:pt x="402" y="182"/>
                    <a:pt x="403" y="182"/>
                  </a:cubicBezTo>
                  <a:cubicBezTo>
                    <a:pt x="404" y="182"/>
                    <a:pt x="404" y="183"/>
                    <a:pt x="404" y="186"/>
                  </a:cubicBezTo>
                  <a:cubicBezTo>
                    <a:pt x="404" y="186"/>
                    <a:pt x="404" y="186"/>
                    <a:pt x="404" y="191"/>
                  </a:cubicBezTo>
                  <a:cubicBezTo>
                    <a:pt x="404" y="186"/>
                    <a:pt x="410" y="191"/>
                    <a:pt x="410" y="180"/>
                  </a:cubicBezTo>
                  <a:cubicBezTo>
                    <a:pt x="410" y="181"/>
                    <a:pt x="410" y="182"/>
                    <a:pt x="410" y="182"/>
                  </a:cubicBezTo>
                  <a:cubicBezTo>
                    <a:pt x="412" y="182"/>
                    <a:pt x="414" y="178"/>
                    <a:pt x="415" y="178"/>
                  </a:cubicBezTo>
                  <a:cubicBezTo>
                    <a:pt x="415" y="178"/>
                    <a:pt x="415" y="179"/>
                    <a:pt x="415" y="180"/>
                  </a:cubicBezTo>
                  <a:cubicBezTo>
                    <a:pt x="417" y="178"/>
                    <a:pt x="418" y="177"/>
                    <a:pt x="418" y="177"/>
                  </a:cubicBezTo>
                  <a:cubicBezTo>
                    <a:pt x="420" y="177"/>
                    <a:pt x="420" y="179"/>
                    <a:pt x="421" y="179"/>
                  </a:cubicBezTo>
                  <a:cubicBezTo>
                    <a:pt x="421" y="179"/>
                    <a:pt x="421" y="177"/>
                    <a:pt x="421" y="169"/>
                  </a:cubicBezTo>
                  <a:cubicBezTo>
                    <a:pt x="421" y="181"/>
                    <a:pt x="423" y="185"/>
                    <a:pt x="424" y="185"/>
                  </a:cubicBezTo>
                  <a:cubicBezTo>
                    <a:pt x="425" y="185"/>
                    <a:pt x="427" y="183"/>
                    <a:pt x="427" y="180"/>
                  </a:cubicBezTo>
                  <a:cubicBezTo>
                    <a:pt x="427" y="186"/>
                    <a:pt x="432" y="186"/>
                    <a:pt x="427" y="191"/>
                  </a:cubicBezTo>
                  <a:cubicBezTo>
                    <a:pt x="427" y="191"/>
                    <a:pt x="432" y="191"/>
                    <a:pt x="432" y="180"/>
                  </a:cubicBezTo>
                  <a:cubicBezTo>
                    <a:pt x="432" y="185"/>
                    <a:pt x="433" y="187"/>
                    <a:pt x="434" y="187"/>
                  </a:cubicBezTo>
                  <a:cubicBezTo>
                    <a:pt x="435" y="187"/>
                    <a:pt x="439" y="178"/>
                    <a:pt x="441" y="178"/>
                  </a:cubicBezTo>
                  <a:cubicBezTo>
                    <a:pt x="442" y="178"/>
                    <a:pt x="443" y="181"/>
                    <a:pt x="443" y="191"/>
                  </a:cubicBezTo>
                  <a:cubicBezTo>
                    <a:pt x="449" y="180"/>
                    <a:pt x="455" y="174"/>
                    <a:pt x="460" y="174"/>
                  </a:cubicBezTo>
                  <a:lnTo>
                    <a:pt x="460" y="174"/>
                  </a:lnTo>
                  <a:cubicBezTo>
                    <a:pt x="460" y="191"/>
                    <a:pt x="455" y="174"/>
                    <a:pt x="455" y="197"/>
                  </a:cubicBezTo>
                  <a:cubicBezTo>
                    <a:pt x="459" y="187"/>
                    <a:pt x="464" y="173"/>
                    <a:pt x="469" y="173"/>
                  </a:cubicBezTo>
                  <a:cubicBezTo>
                    <a:pt x="470" y="173"/>
                    <a:pt x="471" y="174"/>
                    <a:pt x="471" y="174"/>
                  </a:cubicBezTo>
                  <a:cubicBezTo>
                    <a:pt x="471" y="180"/>
                    <a:pt x="466" y="186"/>
                    <a:pt x="466" y="186"/>
                  </a:cubicBezTo>
                  <a:cubicBezTo>
                    <a:pt x="467" y="184"/>
                    <a:pt x="468" y="184"/>
                    <a:pt x="470" y="184"/>
                  </a:cubicBezTo>
                  <a:cubicBezTo>
                    <a:pt x="472" y="184"/>
                    <a:pt x="474" y="185"/>
                    <a:pt x="476" y="185"/>
                  </a:cubicBezTo>
                  <a:cubicBezTo>
                    <a:pt x="478" y="185"/>
                    <a:pt x="481" y="184"/>
                    <a:pt x="483" y="180"/>
                  </a:cubicBezTo>
                  <a:cubicBezTo>
                    <a:pt x="483" y="183"/>
                    <a:pt x="483" y="185"/>
                    <a:pt x="483" y="186"/>
                  </a:cubicBezTo>
                  <a:cubicBezTo>
                    <a:pt x="483" y="173"/>
                    <a:pt x="489" y="163"/>
                    <a:pt x="492" y="154"/>
                  </a:cubicBezTo>
                  <a:lnTo>
                    <a:pt x="492" y="154"/>
                  </a:lnTo>
                  <a:cubicBezTo>
                    <a:pt x="489" y="171"/>
                    <a:pt x="493" y="161"/>
                    <a:pt x="488" y="191"/>
                  </a:cubicBezTo>
                  <a:cubicBezTo>
                    <a:pt x="494" y="186"/>
                    <a:pt x="494" y="174"/>
                    <a:pt x="494" y="174"/>
                  </a:cubicBezTo>
                  <a:cubicBezTo>
                    <a:pt x="494" y="180"/>
                    <a:pt x="494" y="180"/>
                    <a:pt x="494" y="186"/>
                  </a:cubicBezTo>
                  <a:cubicBezTo>
                    <a:pt x="494" y="181"/>
                    <a:pt x="497" y="173"/>
                    <a:pt x="499" y="173"/>
                  </a:cubicBezTo>
                  <a:cubicBezTo>
                    <a:pt x="499" y="173"/>
                    <a:pt x="499" y="173"/>
                    <a:pt x="499" y="174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504" y="180"/>
                    <a:pt x="508" y="166"/>
                    <a:pt x="513" y="166"/>
                  </a:cubicBezTo>
                  <a:cubicBezTo>
                    <a:pt x="514" y="166"/>
                    <a:pt x="515" y="167"/>
                    <a:pt x="516" y="169"/>
                  </a:cubicBezTo>
                  <a:cubicBezTo>
                    <a:pt x="511" y="186"/>
                    <a:pt x="516" y="174"/>
                    <a:pt x="511" y="191"/>
                  </a:cubicBezTo>
                  <a:lnTo>
                    <a:pt x="516" y="186"/>
                  </a:lnTo>
                  <a:lnTo>
                    <a:pt x="516" y="180"/>
                  </a:lnTo>
                  <a:cubicBezTo>
                    <a:pt x="516" y="180"/>
                    <a:pt x="520" y="173"/>
                    <a:pt x="521" y="173"/>
                  </a:cubicBezTo>
                  <a:cubicBezTo>
                    <a:pt x="522" y="173"/>
                    <a:pt x="522" y="173"/>
                    <a:pt x="522" y="174"/>
                  </a:cubicBezTo>
                  <a:lnTo>
                    <a:pt x="522" y="180"/>
                  </a:lnTo>
                  <a:lnTo>
                    <a:pt x="527" y="180"/>
                  </a:lnTo>
                  <a:lnTo>
                    <a:pt x="522" y="169"/>
                  </a:lnTo>
                  <a:cubicBezTo>
                    <a:pt x="527" y="164"/>
                    <a:pt x="527" y="151"/>
                    <a:pt x="527" y="151"/>
                  </a:cubicBezTo>
                  <a:cubicBezTo>
                    <a:pt x="527" y="151"/>
                    <a:pt x="527" y="151"/>
                    <a:pt x="527" y="152"/>
                  </a:cubicBezTo>
                  <a:cubicBezTo>
                    <a:pt x="527" y="158"/>
                    <a:pt x="533" y="158"/>
                    <a:pt x="533" y="163"/>
                  </a:cubicBezTo>
                  <a:cubicBezTo>
                    <a:pt x="533" y="159"/>
                    <a:pt x="533" y="155"/>
                    <a:pt x="535" y="155"/>
                  </a:cubicBezTo>
                  <a:cubicBezTo>
                    <a:pt x="536" y="155"/>
                    <a:pt x="537" y="156"/>
                    <a:pt x="539" y="158"/>
                  </a:cubicBezTo>
                  <a:cubicBezTo>
                    <a:pt x="534" y="162"/>
                    <a:pt x="533" y="175"/>
                    <a:pt x="533" y="179"/>
                  </a:cubicBezTo>
                  <a:lnTo>
                    <a:pt x="533" y="179"/>
                  </a:lnTo>
                  <a:cubicBezTo>
                    <a:pt x="533" y="173"/>
                    <a:pt x="536" y="175"/>
                    <a:pt x="539" y="172"/>
                  </a:cubicBezTo>
                  <a:lnTo>
                    <a:pt x="539" y="172"/>
                  </a:lnTo>
                  <a:cubicBezTo>
                    <a:pt x="539" y="175"/>
                    <a:pt x="539" y="177"/>
                    <a:pt x="539" y="180"/>
                  </a:cubicBezTo>
                  <a:lnTo>
                    <a:pt x="544" y="170"/>
                  </a:lnTo>
                  <a:lnTo>
                    <a:pt x="544" y="170"/>
                  </a:lnTo>
                  <a:cubicBezTo>
                    <a:pt x="543" y="172"/>
                    <a:pt x="543" y="173"/>
                    <a:pt x="543" y="175"/>
                  </a:cubicBezTo>
                  <a:lnTo>
                    <a:pt x="543" y="175"/>
                  </a:lnTo>
                  <a:cubicBezTo>
                    <a:pt x="544" y="171"/>
                    <a:pt x="544" y="169"/>
                    <a:pt x="544" y="169"/>
                  </a:cubicBezTo>
                  <a:lnTo>
                    <a:pt x="544" y="169"/>
                  </a:lnTo>
                  <a:lnTo>
                    <a:pt x="544" y="170"/>
                  </a:lnTo>
                  <a:lnTo>
                    <a:pt x="544" y="170"/>
                  </a:lnTo>
                  <a:cubicBezTo>
                    <a:pt x="544" y="168"/>
                    <a:pt x="544" y="166"/>
                    <a:pt x="544" y="166"/>
                  </a:cubicBezTo>
                  <a:cubicBezTo>
                    <a:pt x="544" y="166"/>
                    <a:pt x="544" y="167"/>
                    <a:pt x="544" y="169"/>
                  </a:cubicBezTo>
                  <a:cubicBezTo>
                    <a:pt x="544" y="169"/>
                    <a:pt x="544" y="169"/>
                    <a:pt x="544" y="174"/>
                  </a:cubicBezTo>
                  <a:cubicBezTo>
                    <a:pt x="544" y="176"/>
                    <a:pt x="544" y="176"/>
                    <a:pt x="545" y="176"/>
                  </a:cubicBezTo>
                  <a:cubicBezTo>
                    <a:pt x="546" y="176"/>
                    <a:pt x="549" y="173"/>
                    <a:pt x="552" y="173"/>
                  </a:cubicBezTo>
                  <a:cubicBezTo>
                    <a:pt x="553" y="173"/>
                    <a:pt x="554" y="173"/>
                    <a:pt x="555" y="174"/>
                  </a:cubicBezTo>
                  <a:cubicBezTo>
                    <a:pt x="553" y="183"/>
                    <a:pt x="551" y="183"/>
                    <a:pt x="551" y="183"/>
                  </a:cubicBezTo>
                  <a:cubicBezTo>
                    <a:pt x="550" y="183"/>
                    <a:pt x="550" y="183"/>
                    <a:pt x="550" y="191"/>
                  </a:cubicBezTo>
                  <a:cubicBezTo>
                    <a:pt x="555" y="191"/>
                    <a:pt x="561" y="174"/>
                    <a:pt x="567" y="174"/>
                  </a:cubicBezTo>
                  <a:cubicBezTo>
                    <a:pt x="568" y="169"/>
                    <a:pt x="569" y="167"/>
                    <a:pt x="569" y="167"/>
                  </a:cubicBezTo>
                  <a:lnTo>
                    <a:pt x="569" y="167"/>
                  </a:lnTo>
                  <a:cubicBezTo>
                    <a:pt x="570" y="167"/>
                    <a:pt x="569" y="177"/>
                    <a:pt x="570" y="177"/>
                  </a:cubicBezTo>
                  <a:cubicBezTo>
                    <a:pt x="571" y="177"/>
                    <a:pt x="571" y="176"/>
                    <a:pt x="572" y="174"/>
                  </a:cubicBezTo>
                  <a:lnTo>
                    <a:pt x="572" y="174"/>
                  </a:lnTo>
                  <a:cubicBezTo>
                    <a:pt x="572" y="179"/>
                    <a:pt x="569" y="187"/>
                    <a:pt x="570" y="187"/>
                  </a:cubicBezTo>
                  <a:cubicBezTo>
                    <a:pt x="570" y="187"/>
                    <a:pt x="571" y="187"/>
                    <a:pt x="572" y="186"/>
                  </a:cubicBezTo>
                  <a:cubicBezTo>
                    <a:pt x="572" y="187"/>
                    <a:pt x="572" y="187"/>
                    <a:pt x="573" y="187"/>
                  </a:cubicBezTo>
                  <a:cubicBezTo>
                    <a:pt x="574" y="187"/>
                    <a:pt x="579" y="179"/>
                    <a:pt x="583" y="174"/>
                  </a:cubicBezTo>
                  <a:lnTo>
                    <a:pt x="583" y="180"/>
                  </a:lnTo>
                  <a:cubicBezTo>
                    <a:pt x="583" y="186"/>
                    <a:pt x="583" y="186"/>
                    <a:pt x="589" y="191"/>
                  </a:cubicBezTo>
                  <a:cubicBezTo>
                    <a:pt x="589" y="186"/>
                    <a:pt x="589" y="186"/>
                    <a:pt x="589" y="174"/>
                  </a:cubicBezTo>
                  <a:cubicBezTo>
                    <a:pt x="589" y="186"/>
                    <a:pt x="590" y="189"/>
                    <a:pt x="592" y="189"/>
                  </a:cubicBezTo>
                  <a:cubicBezTo>
                    <a:pt x="595" y="189"/>
                    <a:pt x="600" y="180"/>
                    <a:pt x="603" y="180"/>
                  </a:cubicBezTo>
                  <a:cubicBezTo>
                    <a:pt x="605" y="180"/>
                    <a:pt x="606" y="183"/>
                    <a:pt x="606" y="191"/>
                  </a:cubicBezTo>
                  <a:cubicBezTo>
                    <a:pt x="606" y="191"/>
                    <a:pt x="606" y="197"/>
                    <a:pt x="606" y="197"/>
                  </a:cubicBezTo>
                  <a:lnTo>
                    <a:pt x="611" y="191"/>
                  </a:lnTo>
                  <a:cubicBezTo>
                    <a:pt x="611" y="180"/>
                    <a:pt x="611" y="186"/>
                    <a:pt x="611" y="174"/>
                  </a:cubicBezTo>
                  <a:cubicBezTo>
                    <a:pt x="611" y="170"/>
                    <a:pt x="615" y="166"/>
                    <a:pt x="616" y="164"/>
                  </a:cubicBezTo>
                  <a:lnTo>
                    <a:pt x="616" y="164"/>
                  </a:lnTo>
                  <a:cubicBezTo>
                    <a:pt x="611" y="170"/>
                    <a:pt x="611" y="180"/>
                    <a:pt x="611" y="186"/>
                  </a:cubicBezTo>
                  <a:cubicBezTo>
                    <a:pt x="611" y="186"/>
                    <a:pt x="617" y="180"/>
                    <a:pt x="617" y="174"/>
                  </a:cubicBezTo>
                  <a:cubicBezTo>
                    <a:pt x="617" y="180"/>
                    <a:pt x="617" y="181"/>
                    <a:pt x="618" y="181"/>
                  </a:cubicBezTo>
                  <a:cubicBezTo>
                    <a:pt x="619" y="181"/>
                    <a:pt x="622" y="167"/>
                    <a:pt x="622" y="167"/>
                  </a:cubicBezTo>
                  <a:cubicBezTo>
                    <a:pt x="623" y="167"/>
                    <a:pt x="623" y="167"/>
                    <a:pt x="623" y="169"/>
                  </a:cubicBezTo>
                  <a:lnTo>
                    <a:pt x="623" y="174"/>
                  </a:lnTo>
                  <a:cubicBezTo>
                    <a:pt x="623" y="174"/>
                    <a:pt x="623" y="167"/>
                    <a:pt x="625" y="167"/>
                  </a:cubicBezTo>
                  <a:cubicBezTo>
                    <a:pt x="626" y="167"/>
                    <a:pt x="627" y="168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lnTo>
                    <a:pt x="628" y="169"/>
                  </a:lnTo>
                  <a:cubicBezTo>
                    <a:pt x="628" y="169"/>
                    <a:pt x="627" y="168"/>
                    <a:pt x="627" y="168"/>
                  </a:cubicBezTo>
                  <a:cubicBezTo>
                    <a:pt x="626" y="168"/>
                    <a:pt x="625" y="173"/>
                    <a:pt x="624" y="176"/>
                  </a:cubicBezTo>
                  <a:lnTo>
                    <a:pt x="624" y="176"/>
                  </a:lnTo>
                  <a:cubicBezTo>
                    <a:pt x="624" y="175"/>
                    <a:pt x="626" y="174"/>
                    <a:pt x="628" y="169"/>
                  </a:cubicBezTo>
                  <a:lnTo>
                    <a:pt x="628" y="169"/>
                  </a:lnTo>
                  <a:cubicBezTo>
                    <a:pt x="628" y="170"/>
                    <a:pt x="628" y="172"/>
                    <a:pt x="628" y="174"/>
                  </a:cubicBezTo>
                  <a:cubicBezTo>
                    <a:pt x="628" y="174"/>
                    <a:pt x="628" y="174"/>
                    <a:pt x="623" y="180"/>
                  </a:cubicBezTo>
                  <a:cubicBezTo>
                    <a:pt x="623" y="191"/>
                    <a:pt x="623" y="191"/>
                    <a:pt x="628" y="191"/>
                  </a:cubicBezTo>
                  <a:lnTo>
                    <a:pt x="628" y="197"/>
                  </a:lnTo>
                  <a:cubicBezTo>
                    <a:pt x="631" y="180"/>
                    <a:pt x="632" y="179"/>
                    <a:pt x="634" y="179"/>
                  </a:cubicBezTo>
                  <a:cubicBezTo>
                    <a:pt x="634" y="179"/>
                    <a:pt x="634" y="179"/>
                    <a:pt x="635" y="179"/>
                  </a:cubicBezTo>
                  <a:cubicBezTo>
                    <a:pt x="636" y="179"/>
                    <a:pt x="637" y="178"/>
                    <a:pt x="639" y="169"/>
                  </a:cubicBezTo>
                  <a:lnTo>
                    <a:pt x="639" y="169"/>
                  </a:lnTo>
                  <a:cubicBezTo>
                    <a:pt x="634" y="191"/>
                    <a:pt x="639" y="180"/>
                    <a:pt x="634" y="197"/>
                  </a:cubicBezTo>
                  <a:cubicBezTo>
                    <a:pt x="634" y="197"/>
                    <a:pt x="634" y="202"/>
                    <a:pt x="634" y="208"/>
                  </a:cubicBezTo>
                  <a:cubicBezTo>
                    <a:pt x="635" y="206"/>
                    <a:pt x="636" y="205"/>
                    <a:pt x="636" y="205"/>
                  </a:cubicBezTo>
                  <a:cubicBezTo>
                    <a:pt x="637" y="205"/>
                    <a:pt x="636" y="209"/>
                    <a:pt x="637" y="209"/>
                  </a:cubicBezTo>
                  <a:cubicBezTo>
                    <a:pt x="637" y="209"/>
                    <a:pt x="638" y="207"/>
                    <a:pt x="639" y="202"/>
                  </a:cubicBezTo>
                  <a:cubicBezTo>
                    <a:pt x="639" y="208"/>
                    <a:pt x="639" y="202"/>
                    <a:pt x="639" y="214"/>
                  </a:cubicBezTo>
                  <a:cubicBezTo>
                    <a:pt x="645" y="208"/>
                    <a:pt x="639" y="202"/>
                    <a:pt x="639" y="197"/>
                  </a:cubicBezTo>
                  <a:cubicBezTo>
                    <a:pt x="641" y="195"/>
                    <a:pt x="642" y="194"/>
                    <a:pt x="643" y="194"/>
                  </a:cubicBezTo>
                  <a:cubicBezTo>
                    <a:pt x="648" y="194"/>
                    <a:pt x="648" y="205"/>
                    <a:pt x="650" y="205"/>
                  </a:cubicBezTo>
                  <a:cubicBezTo>
                    <a:pt x="652" y="205"/>
                    <a:pt x="653" y="203"/>
                    <a:pt x="656" y="197"/>
                  </a:cubicBezTo>
                  <a:cubicBezTo>
                    <a:pt x="662" y="191"/>
                    <a:pt x="662" y="174"/>
                    <a:pt x="667" y="169"/>
                  </a:cubicBezTo>
                  <a:lnTo>
                    <a:pt x="667" y="169"/>
                  </a:lnTo>
                  <a:cubicBezTo>
                    <a:pt x="667" y="174"/>
                    <a:pt x="662" y="186"/>
                    <a:pt x="662" y="186"/>
                  </a:cubicBezTo>
                  <a:cubicBezTo>
                    <a:pt x="665" y="188"/>
                    <a:pt x="666" y="190"/>
                    <a:pt x="667" y="190"/>
                  </a:cubicBezTo>
                  <a:cubicBezTo>
                    <a:pt x="667" y="190"/>
                    <a:pt x="667" y="188"/>
                    <a:pt x="667" y="186"/>
                  </a:cubicBezTo>
                  <a:cubicBezTo>
                    <a:pt x="667" y="180"/>
                    <a:pt x="673" y="169"/>
                    <a:pt x="673" y="169"/>
                  </a:cubicBezTo>
                  <a:lnTo>
                    <a:pt x="673" y="169"/>
                  </a:lnTo>
                  <a:lnTo>
                    <a:pt x="673" y="169"/>
                  </a:lnTo>
                  <a:cubicBezTo>
                    <a:pt x="673" y="166"/>
                    <a:pt x="673" y="165"/>
                    <a:pt x="672" y="165"/>
                  </a:cubicBezTo>
                  <a:lnTo>
                    <a:pt x="672" y="165"/>
                  </a:lnTo>
                  <a:cubicBezTo>
                    <a:pt x="672" y="164"/>
                    <a:pt x="673" y="164"/>
                    <a:pt x="673" y="163"/>
                  </a:cubicBezTo>
                  <a:cubicBezTo>
                    <a:pt x="673" y="158"/>
                    <a:pt x="673" y="158"/>
                    <a:pt x="673" y="158"/>
                  </a:cubicBezTo>
                  <a:lnTo>
                    <a:pt x="667" y="163"/>
                  </a:lnTo>
                  <a:cubicBezTo>
                    <a:pt x="667" y="158"/>
                    <a:pt x="673" y="152"/>
                    <a:pt x="673" y="152"/>
                  </a:cubicBezTo>
                  <a:cubicBezTo>
                    <a:pt x="672" y="150"/>
                    <a:pt x="671" y="149"/>
                    <a:pt x="670" y="149"/>
                  </a:cubicBezTo>
                  <a:cubicBezTo>
                    <a:pt x="669" y="149"/>
                    <a:pt x="667" y="151"/>
                    <a:pt x="667" y="153"/>
                  </a:cubicBezTo>
                  <a:lnTo>
                    <a:pt x="667" y="153"/>
                  </a:lnTo>
                  <a:cubicBezTo>
                    <a:pt x="662" y="158"/>
                    <a:pt x="662" y="164"/>
                    <a:pt x="656" y="180"/>
                  </a:cubicBezTo>
                  <a:lnTo>
                    <a:pt x="662" y="146"/>
                  </a:lnTo>
                  <a:lnTo>
                    <a:pt x="656" y="158"/>
                  </a:lnTo>
                  <a:cubicBezTo>
                    <a:pt x="656" y="158"/>
                    <a:pt x="656" y="158"/>
                    <a:pt x="656" y="152"/>
                  </a:cubicBezTo>
                  <a:cubicBezTo>
                    <a:pt x="651" y="163"/>
                    <a:pt x="656" y="158"/>
                    <a:pt x="651" y="169"/>
                  </a:cubicBezTo>
                  <a:cubicBezTo>
                    <a:pt x="652" y="163"/>
                    <a:pt x="652" y="162"/>
                    <a:pt x="652" y="162"/>
                  </a:cubicBezTo>
                  <a:lnTo>
                    <a:pt x="652" y="162"/>
                  </a:lnTo>
                  <a:cubicBezTo>
                    <a:pt x="651" y="162"/>
                    <a:pt x="650" y="163"/>
                    <a:pt x="650" y="163"/>
                  </a:cubicBezTo>
                  <a:cubicBezTo>
                    <a:pt x="649" y="163"/>
                    <a:pt x="648" y="161"/>
                    <a:pt x="651" y="152"/>
                  </a:cubicBezTo>
                  <a:lnTo>
                    <a:pt x="651" y="152"/>
                  </a:lnTo>
                  <a:cubicBezTo>
                    <a:pt x="645" y="158"/>
                    <a:pt x="651" y="158"/>
                    <a:pt x="645" y="163"/>
                  </a:cubicBezTo>
                  <a:cubicBezTo>
                    <a:pt x="645" y="162"/>
                    <a:pt x="646" y="161"/>
                    <a:pt x="646" y="160"/>
                  </a:cubicBezTo>
                  <a:lnTo>
                    <a:pt x="646" y="160"/>
                  </a:lnTo>
                  <a:cubicBezTo>
                    <a:pt x="646" y="160"/>
                    <a:pt x="646" y="160"/>
                    <a:pt x="645" y="160"/>
                  </a:cubicBezTo>
                  <a:cubicBezTo>
                    <a:pt x="645" y="160"/>
                    <a:pt x="645" y="160"/>
                    <a:pt x="645" y="158"/>
                  </a:cubicBezTo>
                  <a:cubicBezTo>
                    <a:pt x="645" y="146"/>
                    <a:pt x="645" y="152"/>
                    <a:pt x="645" y="141"/>
                  </a:cubicBezTo>
                  <a:cubicBezTo>
                    <a:pt x="643" y="147"/>
                    <a:pt x="643" y="150"/>
                    <a:pt x="642" y="150"/>
                  </a:cubicBezTo>
                  <a:cubicBezTo>
                    <a:pt x="642" y="150"/>
                    <a:pt x="643" y="140"/>
                    <a:pt x="641" y="140"/>
                  </a:cubicBezTo>
                  <a:cubicBezTo>
                    <a:pt x="641" y="140"/>
                    <a:pt x="641" y="140"/>
                    <a:pt x="641" y="140"/>
                  </a:cubicBezTo>
                  <a:lnTo>
                    <a:pt x="641" y="140"/>
                  </a:lnTo>
                  <a:cubicBezTo>
                    <a:pt x="641" y="138"/>
                    <a:pt x="642" y="136"/>
                    <a:pt x="643" y="135"/>
                  </a:cubicBezTo>
                  <a:lnTo>
                    <a:pt x="643" y="135"/>
                  </a:lnTo>
                  <a:cubicBezTo>
                    <a:pt x="641" y="136"/>
                    <a:pt x="639" y="138"/>
                    <a:pt x="639" y="141"/>
                  </a:cubicBezTo>
                  <a:cubicBezTo>
                    <a:pt x="640" y="140"/>
                    <a:pt x="640" y="140"/>
                    <a:pt x="641" y="140"/>
                  </a:cubicBezTo>
                  <a:lnTo>
                    <a:pt x="641" y="140"/>
                  </a:lnTo>
                  <a:cubicBezTo>
                    <a:pt x="640" y="142"/>
                    <a:pt x="639" y="145"/>
                    <a:pt x="639" y="146"/>
                  </a:cubicBezTo>
                  <a:cubicBezTo>
                    <a:pt x="639" y="149"/>
                    <a:pt x="638" y="149"/>
                    <a:pt x="637" y="149"/>
                  </a:cubicBezTo>
                  <a:cubicBezTo>
                    <a:pt x="635" y="149"/>
                    <a:pt x="634" y="149"/>
                    <a:pt x="634" y="152"/>
                  </a:cubicBezTo>
                  <a:cubicBezTo>
                    <a:pt x="634" y="146"/>
                    <a:pt x="628" y="141"/>
                    <a:pt x="628" y="135"/>
                  </a:cubicBezTo>
                  <a:lnTo>
                    <a:pt x="628" y="130"/>
                  </a:lnTo>
                  <a:cubicBezTo>
                    <a:pt x="623" y="146"/>
                    <a:pt x="623" y="146"/>
                    <a:pt x="617" y="146"/>
                  </a:cubicBezTo>
                  <a:cubicBezTo>
                    <a:pt x="622" y="136"/>
                    <a:pt x="623" y="135"/>
                    <a:pt x="623" y="131"/>
                  </a:cubicBezTo>
                  <a:lnTo>
                    <a:pt x="623" y="131"/>
                  </a:lnTo>
                  <a:cubicBezTo>
                    <a:pt x="623" y="135"/>
                    <a:pt x="622" y="135"/>
                    <a:pt x="617" y="135"/>
                  </a:cubicBezTo>
                  <a:lnTo>
                    <a:pt x="623" y="124"/>
                  </a:lnTo>
                  <a:lnTo>
                    <a:pt x="623" y="124"/>
                  </a:lnTo>
                  <a:cubicBezTo>
                    <a:pt x="618" y="124"/>
                    <a:pt x="614" y="133"/>
                    <a:pt x="612" y="133"/>
                  </a:cubicBezTo>
                  <a:cubicBezTo>
                    <a:pt x="612" y="133"/>
                    <a:pt x="611" y="132"/>
                    <a:pt x="611" y="130"/>
                  </a:cubicBezTo>
                  <a:cubicBezTo>
                    <a:pt x="611" y="131"/>
                    <a:pt x="611" y="133"/>
                    <a:pt x="611" y="135"/>
                  </a:cubicBezTo>
                  <a:lnTo>
                    <a:pt x="611" y="135"/>
                  </a:lnTo>
                  <a:cubicBezTo>
                    <a:pt x="606" y="135"/>
                    <a:pt x="606" y="130"/>
                    <a:pt x="606" y="124"/>
                  </a:cubicBezTo>
                  <a:cubicBezTo>
                    <a:pt x="606" y="130"/>
                    <a:pt x="606" y="135"/>
                    <a:pt x="606" y="135"/>
                  </a:cubicBezTo>
                  <a:cubicBezTo>
                    <a:pt x="606" y="135"/>
                    <a:pt x="606" y="138"/>
                    <a:pt x="607" y="138"/>
                  </a:cubicBezTo>
                  <a:cubicBezTo>
                    <a:pt x="608" y="138"/>
                    <a:pt x="609" y="137"/>
                    <a:pt x="611" y="136"/>
                  </a:cubicBezTo>
                  <a:lnTo>
                    <a:pt x="611" y="136"/>
                  </a:lnTo>
                  <a:cubicBezTo>
                    <a:pt x="611" y="137"/>
                    <a:pt x="611" y="139"/>
                    <a:pt x="610" y="140"/>
                  </a:cubicBezTo>
                  <a:lnTo>
                    <a:pt x="610" y="140"/>
                  </a:lnTo>
                  <a:cubicBezTo>
                    <a:pt x="610" y="140"/>
                    <a:pt x="610" y="140"/>
                    <a:pt x="609" y="140"/>
                  </a:cubicBezTo>
                  <a:cubicBezTo>
                    <a:pt x="606" y="140"/>
                    <a:pt x="606" y="152"/>
                    <a:pt x="606" y="152"/>
                  </a:cubicBezTo>
                  <a:lnTo>
                    <a:pt x="610" y="144"/>
                  </a:lnTo>
                  <a:lnTo>
                    <a:pt x="610" y="144"/>
                  </a:lnTo>
                  <a:cubicBezTo>
                    <a:pt x="608" y="154"/>
                    <a:pt x="606" y="165"/>
                    <a:pt x="606" y="169"/>
                  </a:cubicBezTo>
                  <a:cubicBezTo>
                    <a:pt x="606" y="163"/>
                    <a:pt x="606" y="152"/>
                    <a:pt x="606" y="152"/>
                  </a:cubicBezTo>
                  <a:cubicBezTo>
                    <a:pt x="606" y="141"/>
                    <a:pt x="606" y="146"/>
                    <a:pt x="606" y="135"/>
                  </a:cubicBezTo>
                  <a:cubicBezTo>
                    <a:pt x="601" y="135"/>
                    <a:pt x="604" y="128"/>
                    <a:pt x="605" y="122"/>
                  </a:cubicBezTo>
                  <a:lnTo>
                    <a:pt x="605" y="122"/>
                  </a:lnTo>
                  <a:cubicBezTo>
                    <a:pt x="605" y="124"/>
                    <a:pt x="603" y="126"/>
                    <a:pt x="600" y="135"/>
                  </a:cubicBezTo>
                  <a:cubicBezTo>
                    <a:pt x="600" y="135"/>
                    <a:pt x="600" y="124"/>
                    <a:pt x="600" y="124"/>
                  </a:cubicBezTo>
                  <a:cubicBezTo>
                    <a:pt x="600" y="130"/>
                    <a:pt x="595" y="124"/>
                    <a:pt x="595" y="135"/>
                  </a:cubicBezTo>
                  <a:lnTo>
                    <a:pt x="595" y="141"/>
                  </a:lnTo>
                  <a:cubicBezTo>
                    <a:pt x="593" y="143"/>
                    <a:pt x="593" y="144"/>
                    <a:pt x="592" y="144"/>
                  </a:cubicBezTo>
                  <a:cubicBezTo>
                    <a:pt x="589" y="144"/>
                    <a:pt x="588" y="134"/>
                    <a:pt x="585" y="134"/>
                  </a:cubicBezTo>
                  <a:cubicBezTo>
                    <a:pt x="585" y="134"/>
                    <a:pt x="584" y="135"/>
                    <a:pt x="583" y="135"/>
                  </a:cubicBezTo>
                  <a:lnTo>
                    <a:pt x="583" y="130"/>
                  </a:lnTo>
                  <a:cubicBezTo>
                    <a:pt x="578" y="135"/>
                    <a:pt x="578" y="130"/>
                    <a:pt x="572" y="141"/>
                  </a:cubicBezTo>
                  <a:cubicBezTo>
                    <a:pt x="572" y="141"/>
                    <a:pt x="572" y="135"/>
                    <a:pt x="572" y="130"/>
                  </a:cubicBezTo>
                  <a:cubicBezTo>
                    <a:pt x="572" y="130"/>
                    <a:pt x="570" y="132"/>
                    <a:pt x="568" y="132"/>
                  </a:cubicBezTo>
                  <a:cubicBezTo>
                    <a:pt x="567" y="132"/>
                    <a:pt x="567" y="132"/>
                    <a:pt x="567" y="130"/>
                  </a:cubicBezTo>
                  <a:cubicBezTo>
                    <a:pt x="570" y="123"/>
                    <a:pt x="569" y="120"/>
                    <a:pt x="569" y="120"/>
                  </a:cubicBezTo>
                  <a:lnTo>
                    <a:pt x="569" y="120"/>
                  </a:lnTo>
                  <a:cubicBezTo>
                    <a:pt x="569" y="120"/>
                    <a:pt x="570" y="122"/>
                    <a:pt x="572" y="124"/>
                  </a:cubicBezTo>
                  <a:cubicBezTo>
                    <a:pt x="569" y="121"/>
                    <a:pt x="569" y="118"/>
                    <a:pt x="569" y="118"/>
                  </a:cubicBezTo>
                  <a:lnTo>
                    <a:pt x="569" y="118"/>
                  </a:lnTo>
                  <a:cubicBezTo>
                    <a:pt x="569" y="118"/>
                    <a:pt x="569" y="119"/>
                    <a:pt x="567" y="124"/>
                  </a:cubicBezTo>
                  <a:cubicBezTo>
                    <a:pt x="567" y="122"/>
                    <a:pt x="567" y="120"/>
                    <a:pt x="567" y="118"/>
                  </a:cubicBezTo>
                  <a:lnTo>
                    <a:pt x="561" y="118"/>
                  </a:lnTo>
                  <a:lnTo>
                    <a:pt x="567" y="102"/>
                  </a:lnTo>
                  <a:cubicBezTo>
                    <a:pt x="566" y="99"/>
                    <a:pt x="565" y="98"/>
                    <a:pt x="564" y="98"/>
                  </a:cubicBezTo>
                  <a:cubicBezTo>
                    <a:pt x="560" y="98"/>
                    <a:pt x="555" y="113"/>
                    <a:pt x="552" y="113"/>
                  </a:cubicBezTo>
                  <a:cubicBezTo>
                    <a:pt x="551" y="113"/>
                    <a:pt x="550" y="110"/>
                    <a:pt x="550" y="102"/>
                  </a:cubicBezTo>
                  <a:cubicBezTo>
                    <a:pt x="550" y="113"/>
                    <a:pt x="550" y="107"/>
                    <a:pt x="550" y="124"/>
                  </a:cubicBezTo>
                  <a:cubicBezTo>
                    <a:pt x="544" y="118"/>
                    <a:pt x="550" y="96"/>
                    <a:pt x="550" y="96"/>
                  </a:cubicBezTo>
                  <a:cubicBezTo>
                    <a:pt x="549" y="94"/>
                    <a:pt x="548" y="94"/>
                    <a:pt x="547" y="94"/>
                  </a:cubicBezTo>
                  <a:cubicBezTo>
                    <a:pt x="543" y="94"/>
                    <a:pt x="539" y="113"/>
                    <a:pt x="539" y="113"/>
                  </a:cubicBezTo>
                  <a:cubicBezTo>
                    <a:pt x="539" y="113"/>
                    <a:pt x="539" y="113"/>
                    <a:pt x="539" y="113"/>
                  </a:cubicBezTo>
                  <a:cubicBezTo>
                    <a:pt x="539" y="118"/>
                    <a:pt x="533" y="130"/>
                    <a:pt x="533" y="135"/>
                  </a:cubicBezTo>
                  <a:cubicBezTo>
                    <a:pt x="527" y="135"/>
                    <a:pt x="533" y="113"/>
                    <a:pt x="539" y="107"/>
                  </a:cubicBezTo>
                  <a:cubicBezTo>
                    <a:pt x="539" y="102"/>
                    <a:pt x="533" y="102"/>
                    <a:pt x="539" y="90"/>
                  </a:cubicBezTo>
                  <a:lnTo>
                    <a:pt x="539" y="90"/>
                  </a:lnTo>
                  <a:cubicBezTo>
                    <a:pt x="533" y="96"/>
                    <a:pt x="533" y="102"/>
                    <a:pt x="533" y="107"/>
                  </a:cubicBezTo>
                  <a:cubicBezTo>
                    <a:pt x="533" y="96"/>
                    <a:pt x="527" y="102"/>
                    <a:pt x="527" y="96"/>
                  </a:cubicBezTo>
                  <a:cubicBezTo>
                    <a:pt x="527" y="102"/>
                    <a:pt x="527" y="107"/>
                    <a:pt x="527" y="107"/>
                  </a:cubicBezTo>
                  <a:cubicBezTo>
                    <a:pt x="527" y="106"/>
                    <a:pt x="526" y="106"/>
                    <a:pt x="525" y="106"/>
                  </a:cubicBezTo>
                  <a:cubicBezTo>
                    <a:pt x="522" y="106"/>
                    <a:pt x="522" y="118"/>
                    <a:pt x="522" y="118"/>
                  </a:cubicBezTo>
                  <a:cubicBezTo>
                    <a:pt x="522" y="115"/>
                    <a:pt x="522" y="110"/>
                    <a:pt x="522" y="107"/>
                  </a:cubicBezTo>
                  <a:cubicBezTo>
                    <a:pt x="516" y="102"/>
                    <a:pt x="522" y="90"/>
                    <a:pt x="522" y="85"/>
                  </a:cubicBezTo>
                  <a:lnTo>
                    <a:pt x="522" y="85"/>
                  </a:lnTo>
                  <a:cubicBezTo>
                    <a:pt x="520" y="88"/>
                    <a:pt x="520" y="89"/>
                    <a:pt x="519" y="89"/>
                  </a:cubicBezTo>
                  <a:cubicBezTo>
                    <a:pt x="518" y="89"/>
                    <a:pt x="520" y="79"/>
                    <a:pt x="516" y="79"/>
                  </a:cubicBezTo>
                  <a:cubicBezTo>
                    <a:pt x="516" y="85"/>
                    <a:pt x="511" y="96"/>
                    <a:pt x="511" y="107"/>
                  </a:cubicBezTo>
                  <a:cubicBezTo>
                    <a:pt x="511" y="106"/>
                    <a:pt x="510" y="105"/>
                    <a:pt x="510" y="105"/>
                  </a:cubicBezTo>
                  <a:cubicBezTo>
                    <a:pt x="509" y="105"/>
                    <a:pt x="509" y="106"/>
                    <a:pt x="508" y="106"/>
                  </a:cubicBezTo>
                  <a:cubicBezTo>
                    <a:pt x="506" y="106"/>
                    <a:pt x="505" y="104"/>
                    <a:pt x="505" y="96"/>
                  </a:cubicBezTo>
                  <a:lnTo>
                    <a:pt x="505" y="96"/>
                  </a:lnTo>
                  <a:cubicBezTo>
                    <a:pt x="506" y="97"/>
                    <a:pt x="506" y="97"/>
                    <a:pt x="507" y="97"/>
                  </a:cubicBezTo>
                  <a:cubicBezTo>
                    <a:pt x="511" y="97"/>
                    <a:pt x="511" y="84"/>
                    <a:pt x="511" y="79"/>
                  </a:cubicBezTo>
                  <a:cubicBezTo>
                    <a:pt x="511" y="75"/>
                    <a:pt x="510" y="74"/>
                    <a:pt x="510" y="74"/>
                  </a:cubicBezTo>
                  <a:cubicBezTo>
                    <a:pt x="508" y="74"/>
                    <a:pt x="505" y="90"/>
                    <a:pt x="505" y="90"/>
                  </a:cubicBezTo>
                  <a:cubicBezTo>
                    <a:pt x="505" y="87"/>
                    <a:pt x="505" y="82"/>
                    <a:pt x="505" y="79"/>
                  </a:cubicBezTo>
                  <a:cubicBezTo>
                    <a:pt x="505" y="79"/>
                    <a:pt x="505" y="90"/>
                    <a:pt x="499" y="96"/>
                  </a:cubicBezTo>
                  <a:cubicBezTo>
                    <a:pt x="499" y="95"/>
                    <a:pt x="499" y="94"/>
                    <a:pt x="499" y="94"/>
                  </a:cubicBezTo>
                  <a:cubicBezTo>
                    <a:pt x="499" y="94"/>
                    <a:pt x="498" y="102"/>
                    <a:pt x="494" y="102"/>
                  </a:cubicBezTo>
                  <a:lnTo>
                    <a:pt x="499" y="102"/>
                  </a:lnTo>
                  <a:cubicBezTo>
                    <a:pt x="494" y="113"/>
                    <a:pt x="494" y="113"/>
                    <a:pt x="494" y="113"/>
                  </a:cubicBezTo>
                  <a:cubicBezTo>
                    <a:pt x="494" y="107"/>
                    <a:pt x="494" y="107"/>
                    <a:pt x="494" y="107"/>
                  </a:cubicBezTo>
                  <a:cubicBezTo>
                    <a:pt x="493" y="109"/>
                    <a:pt x="492" y="110"/>
                    <a:pt x="492" y="110"/>
                  </a:cubicBezTo>
                  <a:cubicBezTo>
                    <a:pt x="490" y="110"/>
                    <a:pt x="492" y="99"/>
                    <a:pt x="490" y="99"/>
                  </a:cubicBezTo>
                  <a:cubicBezTo>
                    <a:pt x="490" y="99"/>
                    <a:pt x="489" y="100"/>
                    <a:pt x="488" y="102"/>
                  </a:cubicBezTo>
                  <a:cubicBezTo>
                    <a:pt x="483" y="107"/>
                    <a:pt x="483" y="107"/>
                    <a:pt x="483" y="113"/>
                  </a:cubicBezTo>
                  <a:cubicBezTo>
                    <a:pt x="483" y="109"/>
                    <a:pt x="482" y="107"/>
                    <a:pt x="482" y="107"/>
                  </a:cubicBezTo>
                  <a:cubicBezTo>
                    <a:pt x="481" y="107"/>
                    <a:pt x="478" y="116"/>
                    <a:pt x="477" y="116"/>
                  </a:cubicBezTo>
                  <a:cubicBezTo>
                    <a:pt x="477" y="116"/>
                    <a:pt x="477" y="115"/>
                    <a:pt x="477" y="113"/>
                  </a:cubicBezTo>
                  <a:lnTo>
                    <a:pt x="483" y="85"/>
                  </a:lnTo>
                  <a:cubicBezTo>
                    <a:pt x="483" y="83"/>
                    <a:pt x="482" y="82"/>
                    <a:pt x="481" y="82"/>
                  </a:cubicBezTo>
                  <a:cubicBezTo>
                    <a:pt x="479" y="82"/>
                    <a:pt x="473" y="91"/>
                    <a:pt x="472" y="91"/>
                  </a:cubicBezTo>
                  <a:cubicBezTo>
                    <a:pt x="472" y="91"/>
                    <a:pt x="471" y="91"/>
                    <a:pt x="471" y="90"/>
                  </a:cubicBezTo>
                  <a:lnTo>
                    <a:pt x="471" y="96"/>
                  </a:lnTo>
                  <a:cubicBezTo>
                    <a:pt x="469" y="100"/>
                    <a:pt x="468" y="101"/>
                    <a:pt x="467" y="101"/>
                  </a:cubicBezTo>
                  <a:cubicBezTo>
                    <a:pt x="466" y="101"/>
                    <a:pt x="466" y="100"/>
                    <a:pt x="466" y="100"/>
                  </a:cubicBezTo>
                  <a:cubicBezTo>
                    <a:pt x="466" y="100"/>
                    <a:pt x="466" y="100"/>
                    <a:pt x="466" y="102"/>
                  </a:cubicBezTo>
                  <a:cubicBezTo>
                    <a:pt x="466" y="90"/>
                    <a:pt x="466" y="90"/>
                    <a:pt x="466" y="79"/>
                  </a:cubicBezTo>
                  <a:cubicBezTo>
                    <a:pt x="466" y="90"/>
                    <a:pt x="466" y="79"/>
                    <a:pt x="460" y="96"/>
                  </a:cubicBezTo>
                  <a:lnTo>
                    <a:pt x="460" y="85"/>
                  </a:lnTo>
                  <a:cubicBezTo>
                    <a:pt x="460" y="84"/>
                    <a:pt x="459" y="84"/>
                    <a:pt x="459" y="84"/>
                  </a:cubicBezTo>
                  <a:cubicBezTo>
                    <a:pt x="454" y="84"/>
                    <a:pt x="450" y="108"/>
                    <a:pt x="449" y="108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49" y="96"/>
                    <a:pt x="449" y="90"/>
                    <a:pt x="455" y="85"/>
                  </a:cubicBezTo>
                  <a:lnTo>
                    <a:pt x="455" y="85"/>
                  </a:lnTo>
                  <a:cubicBezTo>
                    <a:pt x="454" y="85"/>
                    <a:pt x="454" y="86"/>
                    <a:pt x="449" y="90"/>
                  </a:cubicBezTo>
                  <a:cubicBezTo>
                    <a:pt x="449" y="90"/>
                    <a:pt x="449" y="89"/>
                    <a:pt x="449" y="89"/>
                  </a:cubicBezTo>
                  <a:cubicBezTo>
                    <a:pt x="448" y="89"/>
                    <a:pt x="446" y="94"/>
                    <a:pt x="444" y="94"/>
                  </a:cubicBezTo>
                  <a:cubicBezTo>
                    <a:pt x="444" y="94"/>
                    <a:pt x="443" y="93"/>
                    <a:pt x="443" y="90"/>
                  </a:cubicBezTo>
                  <a:cubicBezTo>
                    <a:pt x="443" y="94"/>
                    <a:pt x="443" y="99"/>
                    <a:pt x="443" y="102"/>
                  </a:cubicBezTo>
                  <a:cubicBezTo>
                    <a:pt x="443" y="102"/>
                    <a:pt x="438" y="107"/>
                    <a:pt x="438" y="113"/>
                  </a:cubicBezTo>
                  <a:cubicBezTo>
                    <a:pt x="438" y="101"/>
                    <a:pt x="436" y="99"/>
                    <a:pt x="434" y="99"/>
                  </a:cubicBezTo>
                  <a:cubicBezTo>
                    <a:pt x="432" y="99"/>
                    <a:pt x="431" y="100"/>
                    <a:pt x="430" y="100"/>
                  </a:cubicBezTo>
                  <a:cubicBezTo>
                    <a:pt x="428" y="100"/>
                    <a:pt x="427" y="98"/>
                    <a:pt x="427" y="90"/>
                  </a:cubicBezTo>
                  <a:cubicBezTo>
                    <a:pt x="427" y="90"/>
                    <a:pt x="421" y="96"/>
                    <a:pt x="421" y="96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0" y="90"/>
                    <a:pt x="416" y="110"/>
                    <a:pt x="412" y="110"/>
                  </a:cubicBezTo>
                  <a:cubicBezTo>
                    <a:pt x="411" y="110"/>
                    <a:pt x="411" y="109"/>
                    <a:pt x="410" y="107"/>
                  </a:cubicBezTo>
                  <a:cubicBezTo>
                    <a:pt x="413" y="99"/>
                    <a:pt x="414" y="97"/>
                    <a:pt x="415" y="97"/>
                  </a:cubicBezTo>
                  <a:cubicBezTo>
                    <a:pt x="415" y="97"/>
                    <a:pt x="415" y="98"/>
                    <a:pt x="415" y="98"/>
                  </a:cubicBezTo>
                  <a:cubicBezTo>
                    <a:pt x="415" y="98"/>
                    <a:pt x="415" y="97"/>
                    <a:pt x="415" y="96"/>
                  </a:cubicBezTo>
                  <a:cubicBezTo>
                    <a:pt x="417" y="84"/>
                    <a:pt x="417" y="80"/>
                    <a:pt x="416" y="80"/>
                  </a:cubicBezTo>
                  <a:lnTo>
                    <a:pt x="416" y="80"/>
                  </a:lnTo>
                  <a:cubicBezTo>
                    <a:pt x="415" y="80"/>
                    <a:pt x="413" y="84"/>
                    <a:pt x="411" y="84"/>
                  </a:cubicBezTo>
                  <a:cubicBezTo>
                    <a:pt x="410" y="84"/>
                    <a:pt x="410" y="83"/>
                    <a:pt x="410" y="79"/>
                  </a:cubicBezTo>
                  <a:cubicBezTo>
                    <a:pt x="410" y="77"/>
                    <a:pt x="410" y="76"/>
                    <a:pt x="409" y="76"/>
                  </a:cubicBezTo>
                  <a:cubicBezTo>
                    <a:pt x="408" y="76"/>
                    <a:pt x="405" y="86"/>
                    <a:pt x="404" y="86"/>
                  </a:cubicBezTo>
                  <a:cubicBezTo>
                    <a:pt x="404" y="86"/>
                    <a:pt x="404" y="85"/>
                    <a:pt x="404" y="85"/>
                  </a:cubicBezTo>
                  <a:cubicBezTo>
                    <a:pt x="404" y="85"/>
                    <a:pt x="404" y="85"/>
                    <a:pt x="404" y="79"/>
                  </a:cubicBezTo>
                  <a:cubicBezTo>
                    <a:pt x="400" y="92"/>
                    <a:pt x="396" y="98"/>
                    <a:pt x="392" y="101"/>
                  </a:cubicBezTo>
                  <a:lnTo>
                    <a:pt x="392" y="101"/>
                  </a:lnTo>
                  <a:cubicBezTo>
                    <a:pt x="392" y="98"/>
                    <a:pt x="392" y="95"/>
                    <a:pt x="393" y="92"/>
                  </a:cubicBezTo>
                  <a:lnTo>
                    <a:pt x="393" y="92"/>
                  </a:lnTo>
                  <a:cubicBezTo>
                    <a:pt x="392" y="94"/>
                    <a:pt x="391" y="95"/>
                    <a:pt x="387" y="102"/>
                  </a:cubicBezTo>
                  <a:cubicBezTo>
                    <a:pt x="389" y="102"/>
                    <a:pt x="390" y="101"/>
                    <a:pt x="392" y="101"/>
                  </a:cubicBezTo>
                  <a:lnTo>
                    <a:pt x="392" y="101"/>
                  </a:lnTo>
                  <a:cubicBezTo>
                    <a:pt x="391" y="104"/>
                    <a:pt x="389" y="107"/>
                    <a:pt x="387" y="107"/>
                  </a:cubicBezTo>
                  <a:cubicBezTo>
                    <a:pt x="387" y="102"/>
                    <a:pt x="387" y="96"/>
                    <a:pt x="387" y="85"/>
                  </a:cubicBezTo>
                  <a:lnTo>
                    <a:pt x="393" y="85"/>
                  </a:lnTo>
                  <a:cubicBezTo>
                    <a:pt x="393" y="79"/>
                    <a:pt x="392" y="77"/>
                    <a:pt x="391" y="77"/>
                  </a:cubicBezTo>
                  <a:cubicBezTo>
                    <a:pt x="390" y="77"/>
                    <a:pt x="388" y="80"/>
                    <a:pt x="388" y="80"/>
                  </a:cubicBezTo>
                  <a:cubicBezTo>
                    <a:pt x="388" y="80"/>
                    <a:pt x="387" y="80"/>
                    <a:pt x="387" y="79"/>
                  </a:cubicBezTo>
                  <a:lnTo>
                    <a:pt x="387" y="74"/>
                  </a:lnTo>
                  <a:cubicBezTo>
                    <a:pt x="387" y="74"/>
                    <a:pt x="382" y="90"/>
                    <a:pt x="376" y="90"/>
                  </a:cubicBezTo>
                  <a:lnTo>
                    <a:pt x="376" y="96"/>
                  </a:lnTo>
                  <a:cubicBezTo>
                    <a:pt x="375" y="100"/>
                    <a:pt x="374" y="102"/>
                    <a:pt x="374" y="102"/>
                  </a:cubicBezTo>
                  <a:cubicBezTo>
                    <a:pt x="373" y="102"/>
                    <a:pt x="374" y="93"/>
                    <a:pt x="373" y="93"/>
                  </a:cubicBezTo>
                  <a:cubicBezTo>
                    <a:pt x="372" y="93"/>
                    <a:pt x="372" y="94"/>
                    <a:pt x="371" y="96"/>
                  </a:cubicBezTo>
                  <a:lnTo>
                    <a:pt x="376" y="79"/>
                  </a:lnTo>
                  <a:lnTo>
                    <a:pt x="376" y="79"/>
                  </a:lnTo>
                  <a:cubicBezTo>
                    <a:pt x="371" y="85"/>
                    <a:pt x="365" y="96"/>
                    <a:pt x="365" y="102"/>
                  </a:cubicBezTo>
                  <a:lnTo>
                    <a:pt x="365" y="102"/>
                  </a:lnTo>
                  <a:cubicBezTo>
                    <a:pt x="365" y="85"/>
                    <a:pt x="371" y="79"/>
                    <a:pt x="376" y="74"/>
                  </a:cubicBezTo>
                  <a:lnTo>
                    <a:pt x="376" y="74"/>
                  </a:lnTo>
                  <a:cubicBezTo>
                    <a:pt x="376" y="74"/>
                    <a:pt x="371" y="74"/>
                    <a:pt x="371" y="79"/>
                  </a:cubicBezTo>
                  <a:cubicBezTo>
                    <a:pt x="365" y="90"/>
                    <a:pt x="359" y="96"/>
                    <a:pt x="359" y="96"/>
                  </a:cubicBezTo>
                  <a:cubicBezTo>
                    <a:pt x="365" y="62"/>
                    <a:pt x="354" y="85"/>
                    <a:pt x="354" y="62"/>
                  </a:cubicBezTo>
                  <a:cubicBezTo>
                    <a:pt x="353" y="65"/>
                    <a:pt x="352" y="66"/>
                    <a:pt x="351" y="66"/>
                  </a:cubicBezTo>
                  <a:cubicBezTo>
                    <a:pt x="348" y="66"/>
                    <a:pt x="347" y="51"/>
                    <a:pt x="343" y="51"/>
                  </a:cubicBezTo>
                  <a:cubicBezTo>
                    <a:pt x="340" y="65"/>
                    <a:pt x="338" y="65"/>
                    <a:pt x="337" y="65"/>
                  </a:cubicBezTo>
                  <a:cubicBezTo>
                    <a:pt x="336" y="65"/>
                    <a:pt x="334" y="65"/>
                    <a:pt x="331" y="79"/>
                  </a:cubicBezTo>
                  <a:lnTo>
                    <a:pt x="331" y="62"/>
                  </a:lnTo>
                  <a:cubicBezTo>
                    <a:pt x="331" y="57"/>
                    <a:pt x="331" y="57"/>
                    <a:pt x="337" y="51"/>
                  </a:cubicBezTo>
                  <a:cubicBezTo>
                    <a:pt x="331" y="46"/>
                    <a:pt x="337" y="40"/>
                    <a:pt x="337" y="29"/>
                  </a:cubicBezTo>
                  <a:lnTo>
                    <a:pt x="337" y="29"/>
                  </a:lnTo>
                  <a:cubicBezTo>
                    <a:pt x="333" y="37"/>
                    <a:pt x="332" y="42"/>
                    <a:pt x="331" y="42"/>
                  </a:cubicBezTo>
                  <a:cubicBezTo>
                    <a:pt x="331" y="42"/>
                    <a:pt x="331" y="42"/>
                    <a:pt x="331" y="40"/>
                  </a:cubicBezTo>
                  <a:lnTo>
                    <a:pt x="331" y="57"/>
                  </a:lnTo>
                  <a:cubicBezTo>
                    <a:pt x="330" y="58"/>
                    <a:pt x="329" y="59"/>
                    <a:pt x="328" y="59"/>
                  </a:cubicBezTo>
                  <a:cubicBezTo>
                    <a:pt x="324" y="59"/>
                    <a:pt x="328" y="41"/>
                    <a:pt x="327" y="41"/>
                  </a:cubicBezTo>
                  <a:lnTo>
                    <a:pt x="327" y="41"/>
                  </a:lnTo>
                  <a:cubicBezTo>
                    <a:pt x="327" y="41"/>
                    <a:pt x="327" y="43"/>
                    <a:pt x="326" y="46"/>
                  </a:cubicBezTo>
                  <a:lnTo>
                    <a:pt x="326" y="34"/>
                  </a:lnTo>
                  <a:cubicBezTo>
                    <a:pt x="326" y="40"/>
                    <a:pt x="320" y="34"/>
                    <a:pt x="315" y="57"/>
                  </a:cubicBezTo>
                  <a:cubicBezTo>
                    <a:pt x="315" y="51"/>
                    <a:pt x="315" y="46"/>
                    <a:pt x="315" y="46"/>
                  </a:cubicBezTo>
                  <a:cubicBezTo>
                    <a:pt x="314" y="45"/>
                    <a:pt x="313" y="45"/>
                    <a:pt x="312" y="45"/>
                  </a:cubicBezTo>
                  <a:cubicBezTo>
                    <a:pt x="308" y="45"/>
                    <a:pt x="302" y="54"/>
                    <a:pt x="299" y="54"/>
                  </a:cubicBezTo>
                  <a:cubicBezTo>
                    <a:pt x="298" y="54"/>
                    <a:pt x="298" y="54"/>
                    <a:pt x="298" y="51"/>
                  </a:cubicBezTo>
                  <a:lnTo>
                    <a:pt x="298" y="46"/>
                  </a:lnTo>
                  <a:cubicBezTo>
                    <a:pt x="298" y="46"/>
                    <a:pt x="294" y="53"/>
                    <a:pt x="293" y="53"/>
                  </a:cubicBezTo>
                  <a:cubicBezTo>
                    <a:pt x="292" y="53"/>
                    <a:pt x="292" y="52"/>
                    <a:pt x="292" y="51"/>
                  </a:cubicBezTo>
                  <a:lnTo>
                    <a:pt x="292" y="40"/>
                  </a:lnTo>
                  <a:cubicBezTo>
                    <a:pt x="292" y="38"/>
                    <a:pt x="292" y="37"/>
                    <a:pt x="291" y="37"/>
                  </a:cubicBezTo>
                  <a:cubicBezTo>
                    <a:pt x="289" y="37"/>
                    <a:pt x="280" y="58"/>
                    <a:pt x="275" y="62"/>
                  </a:cubicBezTo>
                  <a:cubicBezTo>
                    <a:pt x="281" y="40"/>
                    <a:pt x="275" y="34"/>
                    <a:pt x="275" y="29"/>
                  </a:cubicBezTo>
                  <a:cubicBezTo>
                    <a:pt x="275" y="28"/>
                    <a:pt x="274" y="28"/>
                    <a:pt x="274" y="28"/>
                  </a:cubicBezTo>
                  <a:cubicBezTo>
                    <a:pt x="269" y="28"/>
                    <a:pt x="264" y="46"/>
                    <a:pt x="259" y="51"/>
                  </a:cubicBezTo>
                  <a:cubicBezTo>
                    <a:pt x="259" y="29"/>
                    <a:pt x="247" y="40"/>
                    <a:pt x="242" y="23"/>
                  </a:cubicBezTo>
                  <a:cubicBezTo>
                    <a:pt x="242" y="29"/>
                    <a:pt x="242" y="40"/>
                    <a:pt x="236" y="46"/>
                  </a:cubicBezTo>
                  <a:cubicBezTo>
                    <a:pt x="236" y="45"/>
                    <a:pt x="236" y="44"/>
                    <a:pt x="236" y="44"/>
                  </a:cubicBezTo>
                  <a:cubicBezTo>
                    <a:pt x="235" y="44"/>
                    <a:pt x="234" y="48"/>
                    <a:pt x="234" y="48"/>
                  </a:cubicBezTo>
                  <a:cubicBezTo>
                    <a:pt x="234" y="48"/>
                    <a:pt x="234" y="46"/>
                    <a:pt x="236" y="40"/>
                  </a:cubicBezTo>
                  <a:cubicBezTo>
                    <a:pt x="236" y="25"/>
                    <a:pt x="236" y="23"/>
                    <a:pt x="235" y="23"/>
                  </a:cubicBezTo>
                  <a:cubicBezTo>
                    <a:pt x="234" y="23"/>
                    <a:pt x="232" y="23"/>
                    <a:pt x="231" y="23"/>
                  </a:cubicBezTo>
                  <a:lnTo>
                    <a:pt x="231" y="46"/>
                  </a:lnTo>
                  <a:cubicBezTo>
                    <a:pt x="231" y="35"/>
                    <a:pt x="229" y="32"/>
                    <a:pt x="227" y="32"/>
                  </a:cubicBezTo>
                  <a:cubicBezTo>
                    <a:pt x="224" y="32"/>
                    <a:pt x="220" y="37"/>
                    <a:pt x="218" y="37"/>
                  </a:cubicBezTo>
                  <a:cubicBezTo>
                    <a:pt x="215" y="37"/>
                    <a:pt x="214" y="34"/>
                    <a:pt x="214" y="23"/>
                  </a:cubicBezTo>
                  <a:cubicBezTo>
                    <a:pt x="214" y="29"/>
                    <a:pt x="208" y="29"/>
                    <a:pt x="208" y="34"/>
                  </a:cubicBezTo>
                  <a:lnTo>
                    <a:pt x="208" y="23"/>
                  </a:lnTo>
                  <a:cubicBezTo>
                    <a:pt x="208" y="18"/>
                    <a:pt x="208" y="18"/>
                    <a:pt x="203" y="18"/>
                  </a:cubicBezTo>
                  <a:lnTo>
                    <a:pt x="203" y="12"/>
                  </a:lnTo>
                  <a:cubicBezTo>
                    <a:pt x="203" y="12"/>
                    <a:pt x="191" y="46"/>
                    <a:pt x="191" y="46"/>
                  </a:cubicBezTo>
                  <a:lnTo>
                    <a:pt x="191" y="29"/>
                  </a:lnTo>
                  <a:cubicBezTo>
                    <a:pt x="191" y="29"/>
                    <a:pt x="189" y="21"/>
                    <a:pt x="186" y="21"/>
                  </a:cubicBezTo>
                  <a:cubicBezTo>
                    <a:pt x="184" y="21"/>
                    <a:pt x="182" y="23"/>
                    <a:pt x="180" y="29"/>
                  </a:cubicBezTo>
                  <a:cubicBezTo>
                    <a:pt x="180" y="23"/>
                    <a:pt x="180" y="18"/>
                    <a:pt x="180" y="18"/>
                  </a:cubicBezTo>
                  <a:cubicBezTo>
                    <a:pt x="180" y="18"/>
                    <a:pt x="179" y="13"/>
                    <a:pt x="177" y="13"/>
                  </a:cubicBezTo>
                  <a:cubicBezTo>
                    <a:pt x="176" y="13"/>
                    <a:pt x="175" y="16"/>
                    <a:pt x="175" y="29"/>
                  </a:cubicBezTo>
                  <a:cubicBezTo>
                    <a:pt x="175" y="24"/>
                    <a:pt x="174" y="22"/>
                    <a:pt x="173" y="22"/>
                  </a:cubicBezTo>
                  <a:cubicBezTo>
                    <a:pt x="172" y="22"/>
                    <a:pt x="169" y="26"/>
                    <a:pt x="167" y="30"/>
                  </a:cubicBezTo>
                  <a:lnTo>
                    <a:pt x="167" y="30"/>
                  </a:lnTo>
                  <a:cubicBezTo>
                    <a:pt x="167" y="28"/>
                    <a:pt x="168" y="26"/>
                    <a:pt x="169" y="23"/>
                  </a:cubicBezTo>
                  <a:lnTo>
                    <a:pt x="169" y="23"/>
                  </a:lnTo>
                  <a:lnTo>
                    <a:pt x="163" y="34"/>
                  </a:lnTo>
                  <a:cubicBezTo>
                    <a:pt x="164" y="33"/>
                    <a:pt x="166" y="32"/>
                    <a:pt x="167" y="30"/>
                  </a:cubicBezTo>
                  <a:lnTo>
                    <a:pt x="167" y="30"/>
                  </a:lnTo>
                  <a:cubicBezTo>
                    <a:pt x="163" y="40"/>
                    <a:pt x="162" y="41"/>
                    <a:pt x="158" y="46"/>
                  </a:cubicBezTo>
                  <a:cubicBezTo>
                    <a:pt x="158" y="46"/>
                    <a:pt x="158" y="42"/>
                    <a:pt x="158" y="40"/>
                  </a:cubicBezTo>
                  <a:cubicBezTo>
                    <a:pt x="158" y="39"/>
                    <a:pt x="158" y="39"/>
                    <a:pt x="157" y="39"/>
                  </a:cubicBezTo>
                  <a:cubicBezTo>
                    <a:pt x="156" y="39"/>
                    <a:pt x="153" y="47"/>
                    <a:pt x="152" y="47"/>
                  </a:cubicBezTo>
                  <a:cubicBezTo>
                    <a:pt x="152" y="47"/>
                    <a:pt x="152" y="46"/>
                    <a:pt x="152" y="46"/>
                  </a:cubicBezTo>
                  <a:cubicBezTo>
                    <a:pt x="151" y="47"/>
                    <a:pt x="150" y="48"/>
                    <a:pt x="149" y="48"/>
                  </a:cubicBezTo>
                  <a:cubicBezTo>
                    <a:pt x="147" y="48"/>
                    <a:pt x="147" y="43"/>
                    <a:pt x="147" y="34"/>
                  </a:cubicBezTo>
                  <a:cubicBezTo>
                    <a:pt x="146" y="34"/>
                    <a:pt x="145" y="34"/>
                    <a:pt x="145" y="34"/>
                  </a:cubicBezTo>
                  <a:cubicBezTo>
                    <a:pt x="141" y="34"/>
                    <a:pt x="138" y="41"/>
                    <a:pt x="137" y="41"/>
                  </a:cubicBezTo>
                  <a:cubicBezTo>
                    <a:pt x="136" y="41"/>
                    <a:pt x="135" y="39"/>
                    <a:pt x="135" y="34"/>
                  </a:cubicBezTo>
                  <a:cubicBezTo>
                    <a:pt x="135" y="34"/>
                    <a:pt x="135" y="29"/>
                    <a:pt x="135" y="29"/>
                  </a:cubicBezTo>
                  <a:cubicBezTo>
                    <a:pt x="141" y="29"/>
                    <a:pt x="141" y="29"/>
                    <a:pt x="141" y="34"/>
                  </a:cubicBezTo>
                  <a:cubicBezTo>
                    <a:pt x="147" y="23"/>
                    <a:pt x="141" y="18"/>
                    <a:pt x="147" y="1"/>
                  </a:cubicBezTo>
                  <a:lnTo>
                    <a:pt x="147" y="1"/>
                  </a:lnTo>
                  <a:cubicBezTo>
                    <a:pt x="142" y="10"/>
                    <a:pt x="137" y="24"/>
                    <a:pt x="136" y="24"/>
                  </a:cubicBezTo>
                  <a:cubicBezTo>
                    <a:pt x="135" y="24"/>
                    <a:pt x="135" y="24"/>
                    <a:pt x="135" y="23"/>
                  </a:cubicBezTo>
                  <a:cubicBezTo>
                    <a:pt x="135" y="23"/>
                    <a:pt x="135" y="23"/>
                    <a:pt x="135" y="18"/>
                  </a:cubicBezTo>
                  <a:lnTo>
                    <a:pt x="130" y="18"/>
                  </a:lnTo>
                  <a:cubicBezTo>
                    <a:pt x="130" y="18"/>
                    <a:pt x="130" y="12"/>
                    <a:pt x="130" y="12"/>
                  </a:cubicBezTo>
                  <a:lnTo>
                    <a:pt x="135" y="12"/>
                  </a:lnTo>
                  <a:cubicBezTo>
                    <a:pt x="130" y="12"/>
                    <a:pt x="130" y="12"/>
                    <a:pt x="130" y="6"/>
                  </a:cubicBezTo>
                  <a:cubicBezTo>
                    <a:pt x="130" y="23"/>
                    <a:pt x="124" y="18"/>
                    <a:pt x="124" y="29"/>
                  </a:cubicBezTo>
                  <a:lnTo>
                    <a:pt x="130" y="29"/>
                  </a:lnTo>
                  <a:cubicBezTo>
                    <a:pt x="130" y="33"/>
                    <a:pt x="127" y="37"/>
                    <a:pt x="125" y="37"/>
                  </a:cubicBezTo>
                  <a:cubicBezTo>
                    <a:pt x="125" y="37"/>
                    <a:pt x="124" y="36"/>
                    <a:pt x="124" y="34"/>
                  </a:cubicBezTo>
                  <a:cubicBezTo>
                    <a:pt x="124" y="40"/>
                    <a:pt x="124" y="51"/>
                    <a:pt x="119" y="51"/>
                  </a:cubicBezTo>
                  <a:cubicBezTo>
                    <a:pt x="124" y="34"/>
                    <a:pt x="124" y="23"/>
                    <a:pt x="124" y="12"/>
                  </a:cubicBezTo>
                  <a:lnTo>
                    <a:pt x="124" y="12"/>
                  </a:lnTo>
                  <a:cubicBezTo>
                    <a:pt x="119" y="18"/>
                    <a:pt x="113" y="18"/>
                    <a:pt x="107" y="40"/>
                  </a:cubicBezTo>
                  <a:cubicBezTo>
                    <a:pt x="107" y="37"/>
                    <a:pt x="107" y="32"/>
                    <a:pt x="107" y="29"/>
                  </a:cubicBezTo>
                  <a:cubicBezTo>
                    <a:pt x="107" y="29"/>
                    <a:pt x="107" y="29"/>
                    <a:pt x="107" y="23"/>
                  </a:cubicBezTo>
                  <a:cubicBezTo>
                    <a:pt x="107" y="29"/>
                    <a:pt x="102" y="23"/>
                    <a:pt x="102" y="40"/>
                  </a:cubicBezTo>
                  <a:cubicBezTo>
                    <a:pt x="96" y="34"/>
                    <a:pt x="102" y="29"/>
                    <a:pt x="102" y="29"/>
                  </a:cubicBezTo>
                  <a:lnTo>
                    <a:pt x="102" y="23"/>
                  </a:lnTo>
                  <a:cubicBezTo>
                    <a:pt x="101" y="18"/>
                    <a:pt x="99" y="16"/>
                    <a:pt x="98" y="16"/>
                  </a:cubicBezTo>
                  <a:cubicBezTo>
                    <a:pt x="92" y="16"/>
                    <a:pt x="85" y="38"/>
                    <a:pt x="81" y="38"/>
                  </a:cubicBezTo>
                  <a:cubicBezTo>
                    <a:pt x="80" y="38"/>
                    <a:pt x="79" y="36"/>
                    <a:pt x="79" y="29"/>
                  </a:cubicBezTo>
                  <a:cubicBezTo>
                    <a:pt x="79" y="29"/>
                    <a:pt x="79" y="29"/>
                    <a:pt x="79" y="34"/>
                  </a:cubicBezTo>
                  <a:cubicBezTo>
                    <a:pt x="78" y="30"/>
                    <a:pt x="76" y="29"/>
                    <a:pt x="73" y="29"/>
                  </a:cubicBezTo>
                  <a:cubicBezTo>
                    <a:pt x="69" y="29"/>
                    <a:pt x="65" y="31"/>
                    <a:pt x="61" y="31"/>
                  </a:cubicBezTo>
                  <a:cubicBezTo>
                    <a:pt x="57" y="31"/>
                    <a:pt x="53" y="28"/>
                    <a:pt x="51" y="18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1" y="16"/>
                    <a:pt x="50" y="25"/>
                    <a:pt x="46" y="34"/>
                  </a:cubicBezTo>
                  <a:lnTo>
                    <a:pt x="46" y="18"/>
                  </a:lnTo>
                  <a:lnTo>
                    <a:pt x="40" y="34"/>
                  </a:lnTo>
                  <a:cubicBezTo>
                    <a:pt x="40" y="36"/>
                    <a:pt x="39" y="36"/>
                    <a:pt x="39" y="36"/>
                  </a:cubicBezTo>
                  <a:cubicBezTo>
                    <a:pt x="36" y="36"/>
                    <a:pt x="38" y="14"/>
                    <a:pt x="36" y="14"/>
                  </a:cubicBezTo>
                  <a:lnTo>
                    <a:pt x="36" y="14"/>
                  </a:lnTo>
                  <a:cubicBezTo>
                    <a:pt x="36" y="14"/>
                    <a:pt x="35" y="15"/>
                    <a:pt x="35" y="18"/>
                  </a:cubicBezTo>
                  <a:lnTo>
                    <a:pt x="29" y="29"/>
                  </a:ln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6" y="29"/>
                    <a:pt x="29" y="23"/>
                  </a:cubicBezTo>
                  <a:lnTo>
                    <a:pt x="29" y="23"/>
                  </a:lnTo>
                  <a:cubicBezTo>
                    <a:pt x="29" y="24"/>
                    <a:pt x="25" y="30"/>
                    <a:pt x="24" y="30"/>
                  </a:cubicBezTo>
                  <a:cubicBezTo>
                    <a:pt x="24" y="30"/>
                    <a:pt x="23" y="30"/>
                    <a:pt x="23" y="29"/>
                  </a:cubicBezTo>
                  <a:lnTo>
                    <a:pt x="29" y="18"/>
                  </a:lnTo>
                  <a:lnTo>
                    <a:pt x="18" y="34"/>
                  </a:lnTo>
                  <a:cubicBezTo>
                    <a:pt x="18" y="23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0"/>
            <p:cNvSpPr/>
            <p:nvPr/>
          </p:nvSpPr>
          <p:spPr>
            <a:xfrm>
              <a:off x="8616650" y="16440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351" y="140"/>
                  </a:moveTo>
                  <a:cubicBezTo>
                    <a:pt x="351" y="142"/>
                    <a:pt x="352" y="144"/>
                    <a:pt x="353" y="146"/>
                  </a:cubicBezTo>
                  <a:cubicBezTo>
                    <a:pt x="353" y="146"/>
                    <a:pt x="353" y="140"/>
                    <a:pt x="353" y="140"/>
                  </a:cubicBezTo>
                  <a:close/>
                  <a:moveTo>
                    <a:pt x="267" y="148"/>
                  </a:moveTo>
                  <a:cubicBezTo>
                    <a:pt x="268" y="149"/>
                    <a:pt x="269" y="150"/>
                    <a:pt x="269" y="151"/>
                  </a:cubicBezTo>
                  <a:cubicBezTo>
                    <a:pt x="269" y="150"/>
                    <a:pt x="268" y="149"/>
                    <a:pt x="267" y="148"/>
                  </a:cubicBezTo>
                  <a:close/>
                  <a:moveTo>
                    <a:pt x="269" y="185"/>
                  </a:moveTo>
                  <a:cubicBezTo>
                    <a:pt x="275" y="185"/>
                    <a:pt x="281" y="191"/>
                    <a:pt x="281" y="191"/>
                  </a:cubicBezTo>
                  <a:lnTo>
                    <a:pt x="269" y="191"/>
                  </a:lnTo>
                  <a:cubicBezTo>
                    <a:pt x="269" y="191"/>
                    <a:pt x="269" y="191"/>
                    <a:pt x="269" y="185"/>
                  </a:cubicBezTo>
                  <a:close/>
                  <a:moveTo>
                    <a:pt x="236" y="213"/>
                  </a:moveTo>
                  <a:lnTo>
                    <a:pt x="236" y="213"/>
                  </a:lnTo>
                  <a:cubicBezTo>
                    <a:pt x="230" y="219"/>
                    <a:pt x="247" y="219"/>
                    <a:pt x="247" y="219"/>
                  </a:cubicBezTo>
                  <a:cubicBezTo>
                    <a:pt x="247" y="219"/>
                    <a:pt x="236" y="219"/>
                    <a:pt x="236" y="213"/>
                  </a:cubicBezTo>
                  <a:close/>
                  <a:moveTo>
                    <a:pt x="522" y="230"/>
                  </a:moveTo>
                  <a:cubicBezTo>
                    <a:pt x="522" y="230"/>
                    <a:pt x="522" y="230"/>
                    <a:pt x="522" y="230"/>
                  </a:cubicBezTo>
                  <a:cubicBezTo>
                    <a:pt x="522" y="230"/>
                    <a:pt x="522" y="230"/>
                    <a:pt x="522" y="230"/>
                  </a:cubicBezTo>
                  <a:close/>
                  <a:moveTo>
                    <a:pt x="695" y="233"/>
                  </a:moveTo>
                  <a:lnTo>
                    <a:pt x="695" y="233"/>
                  </a:lnTo>
                  <a:cubicBezTo>
                    <a:pt x="695" y="234"/>
                    <a:pt x="695" y="234"/>
                    <a:pt x="695" y="235"/>
                  </a:cubicBezTo>
                  <a:cubicBezTo>
                    <a:pt x="695" y="235"/>
                    <a:pt x="695" y="234"/>
                    <a:pt x="695" y="233"/>
                  </a:cubicBezTo>
                  <a:close/>
                  <a:moveTo>
                    <a:pt x="722" y="237"/>
                  </a:moveTo>
                  <a:lnTo>
                    <a:pt x="722" y="237"/>
                  </a:lnTo>
                  <a:cubicBezTo>
                    <a:pt x="721" y="239"/>
                    <a:pt x="720" y="240"/>
                    <a:pt x="718" y="241"/>
                  </a:cubicBezTo>
                  <a:cubicBezTo>
                    <a:pt x="721" y="241"/>
                    <a:pt x="722" y="239"/>
                    <a:pt x="722" y="237"/>
                  </a:cubicBezTo>
                  <a:close/>
                  <a:moveTo>
                    <a:pt x="326" y="248"/>
                  </a:moveTo>
                  <a:cubicBezTo>
                    <a:pt x="327" y="249"/>
                    <a:pt x="327" y="251"/>
                    <a:pt x="325" y="252"/>
                  </a:cubicBezTo>
                  <a:cubicBezTo>
                    <a:pt x="328" y="250"/>
                    <a:pt x="327" y="249"/>
                    <a:pt x="326" y="248"/>
                  </a:cubicBezTo>
                  <a:close/>
                  <a:moveTo>
                    <a:pt x="466" y="264"/>
                  </a:moveTo>
                  <a:cubicBezTo>
                    <a:pt x="467" y="265"/>
                    <a:pt x="467" y="266"/>
                    <a:pt x="468" y="267"/>
                  </a:cubicBezTo>
                  <a:lnTo>
                    <a:pt x="468" y="267"/>
                  </a:lnTo>
                  <a:cubicBezTo>
                    <a:pt x="467" y="266"/>
                    <a:pt x="467" y="265"/>
                    <a:pt x="466" y="264"/>
                  </a:cubicBezTo>
                  <a:close/>
                  <a:moveTo>
                    <a:pt x="468" y="267"/>
                  </a:moveTo>
                  <a:cubicBezTo>
                    <a:pt x="469" y="273"/>
                    <a:pt x="466" y="280"/>
                    <a:pt x="466" y="280"/>
                  </a:cubicBezTo>
                  <a:cubicBezTo>
                    <a:pt x="472" y="280"/>
                    <a:pt x="471" y="274"/>
                    <a:pt x="468" y="267"/>
                  </a:cubicBezTo>
                  <a:close/>
                  <a:moveTo>
                    <a:pt x="656" y="303"/>
                  </a:moveTo>
                  <a:lnTo>
                    <a:pt x="656" y="308"/>
                  </a:lnTo>
                  <a:cubicBezTo>
                    <a:pt x="650" y="303"/>
                    <a:pt x="650" y="303"/>
                    <a:pt x="650" y="303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19"/>
                    <a:pt x="662" y="325"/>
                  </a:cubicBezTo>
                  <a:cubicBezTo>
                    <a:pt x="662" y="319"/>
                    <a:pt x="662" y="319"/>
                    <a:pt x="662" y="314"/>
                  </a:cubicBezTo>
                  <a:close/>
                  <a:moveTo>
                    <a:pt x="746" y="336"/>
                  </a:moveTo>
                  <a:cubicBezTo>
                    <a:pt x="744" y="337"/>
                    <a:pt x="743" y="337"/>
                    <a:pt x="743" y="338"/>
                  </a:cubicBezTo>
                  <a:lnTo>
                    <a:pt x="743" y="338"/>
                  </a:lnTo>
                  <a:cubicBezTo>
                    <a:pt x="744" y="338"/>
                    <a:pt x="745" y="337"/>
                    <a:pt x="746" y="336"/>
                  </a:cubicBezTo>
                  <a:close/>
                  <a:moveTo>
                    <a:pt x="1222" y="347"/>
                  </a:moveTo>
                  <a:lnTo>
                    <a:pt x="1222" y="347"/>
                  </a:lnTo>
                  <a:cubicBezTo>
                    <a:pt x="1222" y="347"/>
                    <a:pt x="1219" y="347"/>
                    <a:pt x="1217" y="349"/>
                  </a:cubicBezTo>
                  <a:lnTo>
                    <a:pt x="1217" y="349"/>
                  </a:lnTo>
                  <a:cubicBezTo>
                    <a:pt x="1219" y="349"/>
                    <a:pt x="1220" y="349"/>
                    <a:pt x="1222" y="347"/>
                  </a:cubicBezTo>
                  <a:close/>
                  <a:moveTo>
                    <a:pt x="202" y="364"/>
                  </a:moveTo>
                  <a:cubicBezTo>
                    <a:pt x="202" y="367"/>
                    <a:pt x="203" y="368"/>
                    <a:pt x="205" y="369"/>
                  </a:cubicBezTo>
                  <a:lnTo>
                    <a:pt x="205" y="369"/>
                  </a:lnTo>
                  <a:cubicBezTo>
                    <a:pt x="205" y="368"/>
                    <a:pt x="205" y="367"/>
                    <a:pt x="202" y="364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92"/>
                    <a:pt x="320" y="392"/>
                  </a:cubicBezTo>
                  <a:lnTo>
                    <a:pt x="314" y="392"/>
                  </a:lnTo>
                  <a:lnTo>
                    <a:pt x="320" y="398"/>
                  </a:lnTo>
                  <a:lnTo>
                    <a:pt x="331" y="398"/>
                  </a:lnTo>
                  <a:cubicBezTo>
                    <a:pt x="325" y="387"/>
                    <a:pt x="320" y="387"/>
                    <a:pt x="314" y="387"/>
                  </a:cubicBezTo>
                  <a:close/>
                  <a:moveTo>
                    <a:pt x="796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7" y="588"/>
                    <a:pt x="807" y="588"/>
                    <a:pt x="802" y="588"/>
                  </a:cubicBezTo>
                  <a:lnTo>
                    <a:pt x="802" y="594"/>
                  </a:lnTo>
                  <a:cubicBezTo>
                    <a:pt x="802" y="588"/>
                    <a:pt x="796" y="588"/>
                    <a:pt x="796" y="583"/>
                  </a:cubicBezTo>
                  <a:cubicBezTo>
                    <a:pt x="796" y="577"/>
                    <a:pt x="796" y="577"/>
                    <a:pt x="796" y="577"/>
                  </a:cubicBezTo>
                  <a:close/>
                  <a:moveTo>
                    <a:pt x="1291" y="593"/>
                  </a:moveTo>
                  <a:cubicBezTo>
                    <a:pt x="1292" y="593"/>
                    <a:pt x="1291" y="595"/>
                    <a:pt x="1292" y="595"/>
                  </a:cubicBezTo>
                  <a:cubicBezTo>
                    <a:pt x="1293" y="595"/>
                    <a:pt x="1293" y="595"/>
                    <a:pt x="1294" y="594"/>
                  </a:cubicBezTo>
                  <a:cubicBezTo>
                    <a:pt x="1293" y="593"/>
                    <a:pt x="1292" y="593"/>
                    <a:pt x="1291" y="593"/>
                  </a:cubicBezTo>
                  <a:close/>
                  <a:moveTo>
                    <a:pt x="1210" y="605"/>
                  </a:moveTo>
                  <a:cubicBezTo>
                    <a:pt x="1210" y="611"/>
                    <a:pt x="1210" y="616"/>
                    <a:pt x="1216" y="616"/>
                  </a:cubicBezTo>
                  <a:lnTo>
                    <a:pt x="1216" y="611"/>
                  </a:lnTo>
                  <a:cubicBezTo>
                    <a:pt x="1216" y="611"/>
                    <a:pt x="1210" y="605"/>
                    <a:pt x="1210" y="605"/>
                  </a:cubicBezTo>
                  <a:close/>
                  <a:moveTo>
                    <a:pt x="1318" y="660"/>
                  </a:moveTo>
                  <a:lnTo>
                    <a:pt x="1318" y="660"/>
                  </a:lnTo>
                  <a:cubicBezTo>
                    <a:pt x="1318" y="662"/>
                    <a:pt x="1319" y="663"/>
                    <a:pt x="1322" y="667"/>
                  </a:cubicBezTo>
                  <a:cubicBezTo>
                    <a:pt x="1321" y="663"/>
                    <a:pt x="1320" y="662"/>
                    <a:pt x="1318" y="660"/>
                  </a:cubicBezTo>
                  <a:close/>
                  <a:moveTo>
                    <a:pt x="1322" y="683"/>
                  </a:moveTo>
                  <a:lnTo>
                    <a:pt x="1328" y="695"/>
                  </a:lnTo>
                  <a:cubicBezTo>
                    <a:pt x="1328" y="689"/>
                    <a:pt x="1328" y="683"/>
                    <a:pt x="1328" y="683"/>
                  </a:cubicBezTo>
                  <a:close/>
                  <a:moveTo>
                    <a:pt x="667" y="711"/>
                  </a:moveTo>
                  <a:cubicBezTo>
                    <a:pt x="667" y="711"/>
                    <a:pt x="667" y="714"/>
                    <a:pt x="670" y="715"/>
                  </a:cubicBezTo>
                  <a:lnTo>
                    <a:pt x="670" y="715"/>
                  </a:lnTo>
                  <a:cubicBezTo>
                    <a:pt x="670" y="714"/>
                    <a:pt x="669" y="713"/>
                    <a:pt x="667" y="711"/>
                  </a:cubicBezTo>
                  <a:close/>
                  <a:moveTo>
                    <a:pt x="1210" y="773"/>
                  </a:moveTo>
                  <a:lnTo>
                    <a:pt x="1216" y="795"/>
                  </a:lnTo>
                  <a:lnTo>
                    <a:pt x="1222" y="784"/>
                  </a:lnTo>
                  <a:lnTo>
                    <a:pt x="1210" y="773"/>
                  </a:lnTo>
                  <a:close/>
                  <a:moveTo>
                    <a:pt x="79" y="935"/>
                  </a:moveTo>
                  <a:cubicBezTo>
                    <a:pt x="79" y="941"/>
                    <a:pt x="79" y="941"/>
                    <a:pt x="85" y="941"/>
                  </a:cubicBezTo>
                  <a:cubicBezTo>
                    <a:pt x="85" y="941"/>
                    <a:pt x="85" y="941"/>
                    <a:pt x="79" y="935"/>
                  </a:cubicBezTo>
                  <a:close/>
                  <a:moveTo>
                    <a:pt x="160" y="948"/>
                  </a:moveTo>
                  <a:cubicBezTo>
                    <a:pt x="158" y="949"/>
                    <a:pt x="157" y="950"/>
                    <a:pt x="161" y="951"/>
                  </a:cubicBezTo>
                  <a:lnTo>
                    <a:pt x="161" y="951"/>
                  </a:lnTo>
                  <a:cubicBezTo>
                    <a:pt x="160" y="950"/>
                    <a:pt x="160" y="949"/>
                    <a:pt x="160" y="948"/>
                  </a:cubicBezTo>
                  <a:close/>
                  <a:moveTo>
                    <a:pt x="161" y="951"/>
                  </a:moveTo>
                  <a:cubicBezTo>
                    <a:pt x="161" y="952"/>
                    <a:pt x="162" y="952"/>
                    <a:pt x="163" y="952"/>
                  </a:cubicBezTo>
                  <a:cubicBezTo>
                    <a:pt x="162" y="952"/>
                    <a:pt x="161" y="952"/>
                    <a:pt x="161" y="951"/>
                  </a:cubicBezTo>
                  <a:close/>
                  <a:moveTo>
                    <a:pt x="177" y="969"/>
                  </a:moveTo>
                  <a:lnTo>
                    <a:pt x="177" y="969"/>
                  </a:lnTo>
                  <a:cubicBezTo>
                    <a:pt x="179" y="970"/>
                    <a:pt x="182" y="971"/>
                    <a:pt x="185" y="971"/>
                  </a:cubicBezTo>
                  <a:cubicBezTo>
                    <a:pt x="187" y="971"/>
                    <a:pt x="189" y="971"/>
                    <a:pt x="191" y="969"/>
                  </a:cubicBezTo>
                  <a:close/>
                  <a:moveTo>
                    <a:pt x="85" y="975"/>
                  </a:moveTo>
                  <a:cubicBezTo>
                    <a:pt x="81" y="975"/>
                    <a:pt x="82" y="975"/>
                    <a:pt x="84" y="976"/>
                  </a:cubicBezTo>
                  <a:lnTo>
                    <a:pt x="84" y="976"/>
                  </a:lnTo>
                  <a:cubicBezTo>
                    <a:pt x="84" y="975"/>
                    <a:pt x="84" y="975"/>
                    <a:pt x="85" y="975"/>
                  </a:cubicBezTo>
                  <a:close/>
                  <a:moveTo>
                    <a:pt x="79" y="1019"/>
                  </a:moveTo>
                  <a:lnTo>
                    <a:pt x="79" y="1025"/>
                  </a:lnTo>
                  <a:lnTo>
                    <a:pt x="85" y="1025"/>
                  </a:lnTo>
                  <a:lnTo>
                    <a:pt x="79" y="1019"/>
                  </a:lnTo>
                  <a:close/>
                  <a:moveTo>
                    <a:pt x="148" y="1042"/>
                  </a:moveTo>
                  <a:lnTo>
                    <a:pt x="148" y="1042"/>
                  </a:lnTo>
                  <a:cubicBezTo>
                    <a:pt x="147" y="1042"/>
                    <a:pt x="147" y="1042"/>
                    <a:pt x="146" y="1042"/>
                  </a:cubicBezTo>
                  <a:lnTo>
                    <a:pt x="152" y="1042"/>
                  </a:lnTo>
                  <a:cubicBezTo>
                    <a:pt x="150" y="1042"/>
                    <a:pt x="149" y="1042"/>
                    <a:pt x="148" y="1042"/>
                  </a:cubicBezTo>
                  <a:close/>
                  <a:moveTo>
                    <a:pt x="57" y="1120"/>
                  </a:moveTo>
                  <a:lnTo>
                    <a:pt x="57" y="1120"/>
                  </a:lnTo>
                  <a:cubicBezTo>
                    <a:pt x="55" y="1120"/>
                    <a:pt x="55" y="1121"/>
                    <a:pt x="56" y="1122"/>
                  </a:cubicBezTo>
                  <a:lnTo>
                    <a:pt x="56" y="1122"/>
                  </a:lnTo>
                  <a:cubicBezTo>
                    <a:pt x="56" y="1121"/>
                    <a:pt x="56" y="1121"/>
                    <a:pt x="57" y="1120"/>
                  </a:cubicBezTo>
                  <a:close/>
                  <a:moveTo>
                    <a:pt x="51" y="1232"/>
                  </a:moveTo>
                  <a:cubicBezTo>
                    <a:pt x="57" y="1236"/>
                    <a:pt x="64" y="1240"/>
                    <a:pt x="57" y="1243"/>
                  </a:cubicBezTo>
                  <a:cubicBezTo>
                    <a:pt x="51" y="1238"/>
                    <a:pt x="51" y="1238"/>
                    <a:pt x="51" y="1232"/>
                  </a:cubicBezTo>
                  <a:close/>
                  <a:moveTo>
                    <a:pt x="57" y="1322"/>
                  </a:moveTo>
                  <a:cubicBezTo>
                    <a:pt x="55" y="1323"/>
                    <a:pt x="54" y="1323"/>
                    <a:pt x="53" y="1324"/>
                  </a:cubicBezTo>
                  <a:lnTo>
                    <a:pt x="53" y="1324"/>
                  </a:lnTo>
                  <a:lnTo>
                    <a:pt x="51" y="1322"/>
                  </a:lnTo>
                  <a:close/>
                  <a:moveTo>
                    <a:pt x="1098" y="1479"/>
                  </a:moveTo>
                  <a:cubicBezTo>
                    <a:pt x="1098" y="1490"/>
                    <a:pt x="1098" y="1496"/>
                    <a:pt x="1104" y="1501"/>
                  </a:cubicBezTo>
                  <a:cubicBezTo>
                    <a:pt x="1098" y="1496"/>
                    <a:pt x="1110" y="1490"/>
                    <a:pt x="1115" y="1490"/>
                  </a:cubicBezTo>
                  <a:cubicBezTo>
                    <a:pt x="1104" y="1490"/>
                    <a:pt x="1104" y="1484"/>
                    <a:pt x="1098" y="1479"/>
                  </a:cubicBezTo>
                  <a:close/>
                  <a:moveTo>
                    <a:pt x="292" y="0"/>
                  </a:moveTo>
                  <a:cubicBezTo>
                    <a:pt x="286" y="6"/>
                    <a:pt x="286" y="6"/>
                    <a:pt x="275" y="6"/>
                  </a:cubicBezTo>
                  <a:cubicBezTo>
                    <a:pt x="297" y="6"/>
                    <a:pt x="286" y="6"/>
                    <a:pt x="297" y="11"/>
                  </a:cubicBezTo>
                  <a:lnTo>
                    <a:pt x="292" y="11"/>
                  </a:lnTo>
                  <a:cubicBezTo>
                    <a:pt x="286" y="11"/>
                    <a:pt x="281" y="11"/>
                    <a:pt x="275" y="17"/>
                  </a:cubicBezTo>
                  <a:cubicBezTo>
                    <a:pt x="297" y="17"/>
                    <a:pt x="297" y="28"/>
                    <a:pt x="309" y="34"/>
                  </a:cubicBezTo>
                  <a:cubicBezTo>
                    <a:pt x="292" y="34"/>
                    <a:pt x="286" y="23"/>
                    <a:pt x="270" y="23"/>
                  </a:cubicBezTo>
                  <a:lnTo>
                    <a:pt x="270" y="23"/>
                  </a:lnTo>
                  <a:cubicBezTo>
                    <a:pt x="286" y="23"/>
                    <a:pt x="286" y="34"/>
                    <a:pt x="297" y="34"/>
                  </a:cubicBezTo>
                  <a:lnTo>
                    <a:pt x="275" y="34"/>
                  </a:lnTo>
                  <a:cubicBezTo>
                    <a:pt x="297" y="39"/>
                    <a:pt x="281" y="39"/>
                    <a:pt x="292" y="45"/>
                  </a:cubicBezTo>
                  <a:cubicBezTo>
                    <a:pt x="284" y="45"/>
                    <a:pt x="277" y="42"/>
                    <a:pt x="274" y="42"/>
                  </a:cubicBezTo>
                  <a:cubicBezTo>
                    <a:pt x="273" y="42"/>
                    <a:pt x="273" y="43"/>
                    <a:pt x="275" y="45"/>
                  </a:cubicBezTo>
                  <a:cubicBezTo>
                    <a:pt x="274" y="46"/>
                    <a:pt x="273" y="47"/>
                    <a:pt x="272" y="47"/>
                  </a:cubicBezTo>
                  <a:cubicBezTo>
                    <a:pt x="267" y="47"/>
                    <a:pt x="264" y="39"/>
                    <a:pt x="264" y="39"/>
                  </a:cubicBezTo>
                  <a:lnTo>
                    <a:pt x="264" y="39"/>
                  </a:lnTo>
                  <a:cubicBezTo>
                    <a:pt x="258" y="45"/>
                    <a:pt x="275" y="51"/>
                    <a:pt x="286" y="51"/>
                  </a:cubicBezTo>
                  <a:cubicBezTo>
                    <a:pt x="288" y="54"/>
                    <a:pt x="288" y="56"/>
                    <a:pt x="285" y="56"/>
                  </a:cubicBezTo>
                  <a:cubicBezTo>
                    <a:pt x="281" y="56"/>
                    <a:pt x="271" y="51"/>
                    <a:pt x="264" y="51"/>
                  </a:cubicBezTo>
                  <a:cubicBezTo>
                    <a:pt x="269" y="56"/>
                    <a:pt x="281" y="62"/>
                    <a:pt x="281" y="67"/>
                  </a:cubicBezTo>
                  <a:lnTo>
                    <a:pt x="275" y="67"/>
                  </a:lnTo>
                  <a:cubicBezTo>
                    <a:pt x="286" y="73"/>
                    <a:pt x="269" y="79"/>
                    <a:pt x="286" y="90"/>
                  </a:cubicBezTo>
                  <a:lnTo>
                    <a:pt x="309" y="90"/>
                  </a:lnTo>
                  <a:cubicBezTo>
                    <a:pt x="305" y="94"/>
                    <a:pt x="309" y="98"/>
                    <a:pt x="308" y="98"/>
                  </a:cubicBezTo>
                  <a:cubicBezTo>
                    <a:pt x="308" y="98"/>
                    <a:pt x="306" y="97"/>
                    <a:pt x="303" y="95"/>
                  </a:cubicBezTo>
                  <a:cubicBezTo>
                    <a:pt x="286" y="95"/>
                    <a:pt x="297" y="90"/>
                    <a:pt x="286" y="90"/>
                  </a:cubicBezTo>
                  <a:cubicBezTo>
                    <a:pt x="292" y="95"/>
                    <a:pt x="303" y="107"/>
                    <a:pt x="297" y="107"/>
                  </a:cubicBezTo>
                  <a:cubicBezTo>
                    <a:pt x="284" y="107"/>
                    <a:pt x="289" y="99"/>
                    <a:pt x="282" y="99"/>
                  </a:cubicBezTo>
                  <a:cubicBezTo>
                    <a:pt x="281" y="99"/>
                    <a:pt x="278" y="100"/>
                    <a:pt x="275" y="101"/>
                  </a:cubicBezTo>
                  <a:lnTo>
                    <a:pt x="286" y="95"/>
                  </a:lnTo>
                  <a:cubicBezTo>
                    <a:pt x="258" y="95"/>
                    <a:pt x="286" y="90"/>
                    <a:pt x="258" y="90"/>
                  </a:cubicBezTo>
                  <a:cubicBezTo>
                    <a:pt x="253" y="95"/>
                    <a:pt x="264" y="101"/>
                    <a:pt x="258" y="107"/>
                  </a:cubicBezTo>
                  <a:cubicBezTo>
                    <a:pt x="264" y="109"/>
                    <a:pt x="268" y="109"/>
                    <a:pt x="272" y="109"/>
                  </a:cubicBezTo>
                  <a:cubicBezTo>
                    <a:pt x="275" y="109"/>
                    <a:pt x="278" y="109"/>
                    <a:pt x="281" y="112"/>
                  </a:cubicBezTo>
                  <a:cubicBezTo>
                    <a:pt x="285" y="119"/>
                    <a:pt x="280" y="120"/>
                    <a:pt x="273" y="120"/>
                  </a:cubicBezTo>
                  <a:cubicBezTo>
                    <a:pt x="268" y="120"/>
                    <a:pt x="261" y="119"/>
                    <a:pt x="258" y="119"/>
                  </a:cubicBezTo>
                  <a:cubicBezTo>
                    <a:pt x="254" y="119"/>
                    <a:pt x="253" y="120"/>
                    <a:pt x="258" y="123"/>
                  </a:cubicBezTo>
                  <a:cubicBezTo>
                    <a:pt x="269" y="129"/>
                    <a:pt x="286" y="135"/>
                    <a:pt x="275" y="140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8" y="136"/>
                    <a:pt x="261" y="138"/>
                    <a:pt x="264" y="140"/>
                  </a:cubicBezTo>
                  <a:lnTo>
                    <a:pt x="264" y="140"/>
                  </a:lnTo>
                  <a:cubicBezTo>
                    <a:pt x="251" y="145"/>
                    <a:pt x="262" y="146"/>
                    <a:pt x="267" y="148"/>
                  </a:cubicBezTo>
                  <a:lnTo>
                    <a:pt x="267" y="148"/>
                  </a:lnTo>
                  <a:cubicBezTo>
                    <a:pt x="264" y="144"/>
                    <a:pt x="264" y="141"/>
                    <a:pt x="264" y="140"/>
                  </a:cubicBezTo>
                  <a:lnTo>
                    <a:pt x="264" y="140"/>
                  </a:lnTo>
                  <a:cubicBezTo>
                    <a:pt x="270" y="144"/>
                    <a:pt x="277" y="148"/>
                    <a:pt x="269" y="151"/>
                  </a:cubicBezTo>
                  <a:lnTo>
                    <a:pt x="258" y="151"/>
                  </a:lnTo>
                  <a:cubicBezTo>
                    <a:pt x="258" y="157"/>
                    <a:pt x="264" y="168"/>
                    <a:pt x="264" y="179"/>
                  </a:cubicBezTo>
                  <a:cubicBezTo>
                    <a:pt x="264" y="179"/>
                    <a:pt x="258" y="174"/>
                    <a:pt x="253" y="174"/>
                  </a:cubicBezTo>
                  <a:lnTo>
                    <a:pt x="253" y="174"/>
                  </a:lnTo>
                  <a:cubicBezTo>
                    <a:pt x="258" y="191"/>
                    <a:pt x="247" y="202"/>
                    <a:pt x="230" y="207"/>
                  </a:cubicBezTo>
                  <a:lnTo>
                    <a:pt x="247" y="219"/>
                  </a:lnTo>
                  <a:cubicBezTo>
                    <a:pt x="247" y="221"/>
                    <a:pt x="246" y="223"/>
                    <a:pt x="244" y="223"/>
                  </a:cubicBezTo>
                  <a:cubicBezTo>
                    <a:pt x="241" y="223"/>
                    <a:pt x="239" y="221"/>
                    <a:pt x="236" y="219"/>
                  </a:cubicBezTo>
                  <a:lnTo>
                    <a:pt x="236" y="219"/>
                  </a:lnTo>
                  <a:cubicBezTo>
                    <a:pt x="247" y="230"/>
                    <a:pt x="258" y="247"/>
                    <a:pt x="241" y="252"/>
                  </a:cubicBezTo>
                  <a:lnTo>
                    <a:pt x="236" y="247"/>
                  </a:lnTo>
                  <a:lnTo>
                    <a:pt x="236" y="247"/>
                  </a:lnTo>
                  <a:cubicBezTo>
                    <a:pt x="230" y="252"/>
                    <a:pt x="264" y="263"/>
                    <a:pt x="247" y="263"/>
                  </a:cubicBezTo>
                  <a:cubicBezTo>
                    <a:pt x="236" y="275"/>
                    <a:pt x="247" y="291"/>
                    <a:pt x="225" y="297"/>
                  </a:cubicBezTo>
                  <a:cubicBezTo>
                    <a:pt x="241" y="303"/>
                    <a:pt x="213" y="308"/>
                    <a:pt x="241" y="319"/>
                  </a:cubicBezTo>
                  <a:cubicBezTo>
                    <a:pt x="225" y="319"/>
                    <a:pt x="219" y="319"/>
                    <a:pt x="208" y="325"/>
                  </a:cubicBezTo>
                  <a:cubicBezTo>
                    <a:pt x="208" y="331"/>
                    <a:pt x="225" y="336"/>
                    <a:pt x="225" y="342"/>
                  </a:cubicBezTo>
                  <a:lnTo>
                    <a:pt x="213" y="336"/>
                  </a:lnTo>
                  <a:lnTo>
                    <a:pt x="225" y="347"/>
                  </a:lnTo>
                  <a:lnTo>
                    <a:pt x="208" y="342"/>
                  </a:lnTo>
                  <a:lnTo>
                    <a:pt x="213" y="347"/>
                  </a:lnTo>
                  <a:lnTo>
                    <a:pt x="225" y="347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13" y="370"/>
                  </a:lnTo>
                  <a:cubicBezTo>
                    <a:pt x="210" y="370"/>
                    <a:pt x="207" y="370"/>
                    <a:pt x="205" y="369"/>
                  </a:cubicBezTo>
                  <a:lnTo>
                    <a:pt x="205" y="369"/>
                  </a:lnTo>
                  <a:cubicBezTo>
                    <a:pt x="205" y="369"/>
                    <a:pt x="204" y="369"/>
                    <a:pt x="203" y="369"/>
                  </a:cubicBezTo>
                  <a:cubicBezTo>
                    <a:pt x="200" y="369"/>
                    <a:pt x="195" y="368"/>
                    <a:pt x="194" y="368"/>
                  </a:cubicBezTo>
                  <a:lnTo>
                    <a:pt x="194" y="368"/>
                  </a:lnTo>
                  <a:cubicBezTo>
                    <a:pt x="194" y="368"/>
                    <a:pt x="194" y="369"/>
                    <a:pt x="197" y="370"/>
                  </a:cubicBezTo>
                  <a:cubicBezTo>
                    <a:pt x="202" y="370"/>
                    <a:pt x="208" y="375"/>
                    <a:pt x="208" y="375"/>
                  </a:cubicBezTo>
                  <a:cubicBezTo>
                    <a:pt x="202" y="375"/>
                    <a:pt x="197" y="381"/>
                    <a:pt x="202" y="387"/>
                  </a:cubicBezTo>
                  <a:lnTo>
                    <a:pt x="191" y="387"/>
                  </a:lnTo>
                  <a:cubicBezTo>
                    <a:pt x="185" y="392"/>
                    <a:pt x="191" y="403"/>
                    <a:pt x="191" y="415"/>
                  </a:cubicBezTo>
                  <a:cubicBezTo>
                    <a:pt x="197" y="415"/>
                    <a:pt x="208" y="420"/>
                    <a:pt x="213" y="420"/>
                  </a:cubicBezTo>
                  <a:lnTo>
                    <a:pt x="197" y="420"/>
                  </a:lnTo>
                  <a:cubicBezTo>
                    <a:pt x="202" y="423"/>
                    <a:pt x="204" y="423"/>
                    <a:pt x="205" y="423"/>
                  </a:cubicBezTo>
                  <a:cubicBezTo>
                    <a:pt x="206" y="423"/>
                    <a:pt x="208" y="423"/>
                    <a:pt x="213" y="426"/>
                  </a:cubicBezTo>
                  <a:cubicBezTo>
                    <a:pt x="208" y="426"/>
                    <a:pt x="197" y="420"/>
                    <a:pt x="191" y="420"/>
                  </a:cubicBezTo>
                  <a:lnTo>
                    <a:pt x="191" y="420"/>
                  </a:lnTo>
                  <a:lnTo>
                    <a:pt x="197" y="426"/>
                  </a:lnTo>
                  <a:cubicBezTo>
                    <a:pt x="191" y="426"/>
                    <a:pt x="191" y="426"/>
                    <a:pt x="185" y="420"/>
                  </a:cubicBezTo>
                  <a:lnTo>
                    <a:pt x="185" y="420"/>
                  </a:lnTo>
                  <a:cubicBezTo>
                    <a:pt x="191" y="426"/>
                    <a:pt x="169" y="426"/>
                    <a:pt x="180" y="431"/>
                  </a:cubicBezTo>
                  <a:cubicBezTo>
                    <a:pt x="174" y="443"/>
                    <a:pt x="180" y="448"/>
                    <a:pt x="180" y="454"/>
                  </a:cubicBezTo>
                  <a:cubicBezTo>
                    <a:pt x="191" y="459"/>
                    <a:pt x="185" y="465"/>
                    <a:pt x="197" y="465"/>
                  </a:cubicBezTo>
                  <a:cubicBezTo>
                    <a:pt x="191" y="471"/>
                    <a:pt x="180" y="476"/>
                    <a:pt x="180" y="487"/>
                  </a:cubicBezTo>
                  <a:cubicBezTo>
                    <a:pt x="183" y="490"/>
                    <a:pt x="185" y="490"/>
                    <a:pt x="188" y="490"/>
                  </a:cubicBezTo>
                  <a:cubicBezTo>
                    <a:pt x="191" y="490"/>
                    <a:pt x="194" y="490"/>
                    <a:pt x="197" y="493"/>
                  </a:cubicBezTo>
                  <a:cubicBezTo>
                    <a:pt x="189" y="493"/>
                    <a:pt x="187" y="495"/>
                    <a:pt x="183" y="495"/>
                  </a:cubicBezTo>
                  <a:cubicBezTo>
                    <a:pt x="181" y="495"/>
                    <a:pt x="178" y="495"/>
                    <a:pt x="174" y="493"/>
                  </a:cubicBezTo>
                  <a:lnTo>
                    <a:pt x="174" y="493"/>
                  </a:lnTo>
                  <a:cubicBezTo>
                    <a:pt x="174" y="504"/>
                    <a:pt x="174" y="504"/>
                    <a:pt x="185" y="515"/>
                  </a:cubicBezTo>
                  <a:cubicBezTo>
                    <a:pt x="185" y="515"/>
                    <a:pt x="191" y="515"/>
                    <a:pt x="197" y="521"/>
                  </a:cubicBezTo>
                  <a:lnTo>
                    <a:pt x="180" y="521"/>
                  </a:lnTo>
                  <a:cubicBezTo>
                    <a:pt x="197" y="538"/>
                    <a:pt x="141" y="543"/>
                    <a:pt x="163" y="555"/>
                  </a:cubicBezTo>
                  <a:lnTo>
                    <a:pt x="174" y="571"/>
                  </a:lnTo>
                  <a:cubicBezTo>
                    <a:pt x="169" y="571"/>
                    <a:pt x="163" y="566"/>
                    <a:pt x="157" y="566"/>
                  </a:cubicBezTo>
                  <a:lnTo>
                    <a:pt x="157" y="566"/>
                  </a:lnTo>
                  <a:cubicBezTo>
                    <a:pt x="174" y="583"/>
                    <a:pt x="152" y="583"/>
                    <a:pt x="157" y="594"/>
                  </a:cubicBezTo>
                  <a:cubicBezTo>
                    <a:pt x="124" y="594"/>
                    <a:pt x="157" y="622"/>
                    <a:pt x="135" y="627"/>
                  </a:cubicBezTo>
                  <a:lnTo>
                    <a:pt x="141" y="627"/>
                  </a:lnTo>
                  <a:cubicBezTo>
                    <a:pt x="143" y="630"/>
                    <a:pt x="142" y="630"/>
                    <a:pt x="140" y="630"/>
                  </a:cubicBezTo>
                  <a:cubicBezTo>
                    <a:pt x="138" y="630"/>
                    <a:pt x="135" y="630"/>
                    <a:pt x="135" y="633"/>
                  </a:cubicBezTo>
                  <a:lnTo>
                    <a:pt x="146" y="633"/>
                  </a:lnTo>
                  <a:cubicBezTo>
                    <a:pt x="152" y="655"/>
                    <a:pt x="124" y="672"/>
                    <a:pt x="113" y="695"/>
                  </a:cubicBezTo>
                  <a:cubicBezTo>
                    <a:pt x="107" y="700"/>
                    <a:pt x="152" y="706"/>
                    <a:pt x="129" y="711"/>
                  </a:cubicBezTo>
                  <a:lnTo>
                    <a:pt x="118" y="706"/>
                  </a:lnTo>
                  <a:lnTo>
                    <a:pt x="118" y="706"/>
                  </a:lnTo>
                  <a:cubicBezTo>
                    <a:pt x="129" y="727"/>
                    <a:pt x="110" y="738"/>
                    <a:pt x="116" y="758"/>
                  </a:cubicBezTo>
                  <a:lnTo>
                    <a:pt x="116" y="758"/>
                  </a:lnTo>
                  <a:cubicBezTo>
                    <a:pt x="115" y="756"/>
                    <a:pt x="113" y="756"/>
                    <a:pt x="113" y="756"/>
                  </a:cubicBezTo>
                  <a:cubicBezTo>
                    <a:pt x="101" y="756"/>
                    <a:pt x="107" y="767"/>
                    <a:pt x="118" y="767"/>
                  </a:cubicBezTo>
                  <a:cubicBezTo>
                    <a:pt x="118" y="769"/>
                    <a:pt x="117" y="770"/>
                    <a:pt x="115" y="770"/>
                  </a:cubicBezTo>
                  <a:cubicBezTo>
                    <a:pt x="112" y="770"/>
                    <a:pt x="107" y="767"/>
                    <a:pt x="107" y="767"/>
                  </a:cubicBezTo>
                  <a:lnTo>
                    <a:pt x="107" y="767"/>
                  </a:lnTo>
                  <a:cubicBezTo>
                    <a:pt x="96" y="773"/>
                    <a:pt x="118" y="779"/>
                    <a:pt x="107" y="779"/>
                  </a:cubicBezTo>
                  <a:lnTo>
                    <a:pt x="101" y="779"/>
                  </a:lnTo>
                  <a:cubicBezTo>
                    <a:pt x="107" y="779"/>
                    <a:pt x="96" y="790"/>
                    <a:pt x="113" y="790"/>
                  </a:cubicBezTo>
                  <a:cubicBezTo>
                    <a:pt x="101" y="790"/>
                    <a:pt x="113" y="801"/>
                    <a:pt x="107" y="801"/>
                  </a:cubicBezTo>
                  <a:cubicBezTo>
                    <a:pt x="118" y="812"/>
                    <a:pt x="96" y="812"/>
                    <a:pt x="118" y="818"/>
                  </a:cubicBezTo>
                  <a:cubicBezTo>
                    <a:pt x="114" y="817"/>
                    <a:pt x="111" y="816"/>
                    <a:pt x="108" y="816"/>
                  </a:cubicBezTo>
                  <a:cubicBezTo>
                    <a:pt x="96" y="816"/>
                    <a:pt x="98" y="825"/>
                    <a:pt x="107" y="829"/>
                  </a:cubicBezTo>
                  <a:cubicBezTo>
                    <a:pt x="103" y="829"/>
                    <a:pt x="100" y="832"/>
                    <a:pt x="96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90" y="835"/>
                    <a:pt x="90" y="840"/>
                    <a:pt x="101" y="840"/>
                  </a:cubicBezTo>
                  <a:cubicBezTo>
                    <a:pt x="79" y="840"/>
                    <a:pt x="118" y="857"/>
                    <a:pt x="85" y="857"/>
                  </a:cubicBezTo>
                  <a:cubicBezTo>
                    <a:pt x="96" y="874"/>
                    <a:pt x="101" y="885"/>
                    <a:pt x="101" y="896"/>
                  </a:cubicBezTo>
                  <a:cubicBezTo>
                    <a:pt x="79" y="891"/>
                    <a:pt x="101" y="885"/>
                    <a:pt x="79" y="879"/>
                  </a:cubicBezTo>
                  <a:lnTo>
                    <a:pt x="79" y="879"/>
                  </a:lnTo>
                  <a:cubicBezTo>
                    <a:pt x="85" y="891"/>
                    <a:pt x="101" y="902"/>
                    <a:pt x="96" y="913"/>
                  </a:cubicBezTo>
                  <a:cubicBezTo>
                    <a:pt x="90" y="913"/>
                    <a:pt x="85" y="907"/>
                    <a:pt x="85" y="907"/>
                  </a:cubicBezTo>
                  <a:lnTo>
                    <a:pt x="85" y="907"/>
                  </a:lnTo>
                  <a:cubicBezTo>
                    <a:pt x="90" y="919"/>
                    <a:pt x="79" y="930"/>
                    <a:pt x="85" y="941"/>
                  </a:cubicBezTo>
                  <a:cubicBezTo>
                    <a:pt x="96" y="941"/>
                    <a:pt x="113" y="952"/>
                    <a:pt x="118" y="958"/>
                  </a:cubicBezTo>
                  <a:cubicBezTo>
                    <a:pt x="111" y="955"/>
                    <a:pt x="106" y="954"/>
                    <a:pt x="103" y="954"/>
                  </a:cubicBezTo>
                  <a:cubicBezTo>
                    <a:pt x="99" y="954"/>
                    <a:pt x="98" y="956"/>
                    <a:pt x="92" y="956"/>
                  </a:cubicBezTo>
                  <a:cubicBezTo>
                    <a:pt x="89" y="956"/>
                    <a:pt x="84" y="956"/>
                    <a:pt x="78" y="954"/>
                  </a:cubicBezTo>
                  <a:lnTo>
                    <a:pt x="78" y="954"/>
                  </a:lnTo>
                  <a:cubicBezTo>
                    <a:pt x="80" y="955"/>
                    <a:pt x="83" y="958"/>
                    <a:pt x="90" y="958"/>
                  </a:cubicBezTo>
                  <a:cubicBezTo>
                    <a:pt x="85" y="958"/>
                    <a:pt x="85" y="958"/>
                    <a:pt x="73" y="952"/>
                  </a:cubicBezTo>
                  <a:lnTo>
                    <a:pt x="73" y="952"/>
                  </a:lnTo>
                  <a:cubicBezTo>
                    <a:pt x="75" y="953"/>
                    <a:pt x="76" y="953"/>
                    <a:pt x="78" y="954"/>
                  </a:cubicBezTo>
                  <a:lnTo>
                    <a:pt x="78" y="954"/>
                  </a:lnTo>
                  <a:cubicBezTo>
                    <a:pt x="76" y="953"/>
                    <a:pt x="75" y="952"/>
                    <a:pt x="73" y="952"/>
                  </a:cubicBezTo>
                  <a:lnTo>
                    <a:pt x="73" y="952"/>
                  </a:lnTo>
                  <a:cubicBezTo>
                    <a:pt x="79" y="963"/>
                    <a:pt x="90" y="963"/>
                    <a:pt x="90" y="969"/>
                  </a:cubicBezTo>
                  <a:cubicBezTo>
                    <a:pt x="85" y="969"/>
                    <a:pt x="79" y="964"/>
                    <a:pt x="79" y="963"/>
                  </a:cubicBezTo>
                  <a:lnTo>
                    <a:pt x="79" y="963"/>
                  </a:lnTo>
                  <a:cubicBezTo>
                    <a:pt x="85" y="969"/>
                    <a:pt x="90" y="975"/>
                    <a:pt x="90" y="980"/>
                  </a:cubicBezTo>
                  <a:cubicBezTo>
                    <a:pt x="88" y="978"/>
                    <a:pt x="86" y="977"/>
                    <a:pt x="84" y="976"/>
                  </a:cubicBezTo>
                  <a:lnTo>
                    <a:pt x="84" y="976"/>
                  </a:lnTo>
                  <a:cubicBezTo>
                    <a:pt x="81" y="987"/>
                    <a:pt x="101" y="997"/>
                    <a:pt x="90" y="1003"/>
                  </a:cubicBezTo>
                  <a:cubicBezTo>
                    <a:pt x="87" y="1001"/>
                    <a:pt x="84" y="1001"/>
                    <a:pt x="83" y="1001"/>
                  </a:cubicBezTo>
                  <a:cubicBezTo>
                    <a:pt x="79" y="1001"/>
                    <a:pt x="80" y="1004"/>
                    <a:pt x="75" y="1004"/>
                  </a:cubicBezTo>
                  <a:cubicBezTo>
                    <a:pt x="74" y="1004"/>
                    <a:pt x="71" y="1004"/>
                    <a:pt x="68" y="1003"/>
                  </a:cubicBezTo>
                  <a:lnTo>
                    <a:pt x="68" y="1008"/>
                  </a:lnTo>
                  <a:lnTo>
                    <a:pt x="79" y="1008"/>
                  </a:lnTo>
                  <a:cubicBezTo>
                    <a:pt x="79" y="1014"/>
                    <a:pt x="90" y="1019"/>
                    <a:pt x="85" y="1025"/>
                  </a:cubicBezTo>
                  <a:cubicBezTo>
                    <a:pt x="90" y="1028"/>
                    <a:pt x="96" y="1028"/>
                    <a:pt x="99" y="1028"/>
                  </a:cubicBezTo>
                  <a:cubicBezTo>
                    <a:pt x="103" y="1028"/>
                    <a:pt x="104" y="1028"/>
                    <a:pt x="101" y="1031"/>
                  </a:cubicBezTo>
                  <a:cubicBezTo>
                    <a:pt x="101" y="1031"/>
                    <a:pt x="101" y="1036"/>
                    <a:pt x="90" y="1036"/>
                  </a:cubicBezTo>
                  <a:cubicBezTo>
                    <a:pt x="96" y="1042"/>
                    <a:pt x="101" y="1047"/>
                    <a:pt x="96" y="1047"/>
                  </a:cubicBezTo>
                  <a:cubicBezTo>
                    <a:pt x="90" y="1047"/>
                    <a:pt x="74" y="1042"/>
                    <a:pt x="73" y="1042"/>
                  </a:cubicBezTo>
                  <a:lnTo>
                    <a:pt x="73" y="1042"/>
                  </a:lnTo>
                  <a:cubicBezTo>
                    <a:pt x="85" y="1047"/>
                    <a:pt x="73" y="1053"/>
                    <a:pt x="90" y="1059"/>
                  </a:cubicBezTo>
                  <a:lnTo>
                    <a:pt x="85" y="1059"/>
                  </a:lnTo>
                  <a:cubicBezTo>
                    <a:pt x="82" y="1061"/>
                    <a:pt x="80" y="1063"/>
                    <a:pt x="79" y="1063"/>
                  </a:cubicBezTo>
                  <a:cubicBezTo>
                    <a:pt x="78" y="1063"/>
                    <a:pt x="76" y="1061"/>
                    <a:pt x="73" y="1059"/>
                  </a:cubicBezTo>
                  <a:lnTo>
                    <a:pt x="73" y="1059"/>
                  </a:lnTo>
                  <a:cubicBezTo>
                    <a:pt x="68" y="1064"/>
                    <a:pt x="96" y="1064"/>
                    <a:pt x="85" y="1070"/>
                  </a:cubicBezTo>
                  <a:cubicBezTo>
                    <a:pt x="85" y="1070"/>
                    <a:pt x="79" y="1070"/>
                    <a:pt x="79" y="1064"/>
                  </a:cubicBezTo>
                  <a:lnTo>
                    <a:pt x="79" y="1064"/>
                  </a:lnTo>
                  <a:cubicBezTo>
                    <a:pt x="73" y="1070"/>
                    <a:pt x="85" y="1081"/>
                    <a:pt x="73" y="1087"/>
                  </a:cubicBezTo>
                  <a:cubicBezTo>
                    <a:pt x="57" y="1087"/>
                    <a:pt x="73" y="1081"/>
                    <a:pt x="57" y="1081"/>
                  </a:cubicBezTo>
                  <a:cubicBezTo>
                    <a:pt x="57" y="1092"/>
                    <a:pt x="73" y="1103"/>
                    <a:pt x="68" y="1115"/>
                  </a:cubicBezTo>
                  <a:cubicBezTo>
                    <a:pt x="96" y="1120"/>
                    <a:pt x="57" y="1120"/>
                    <a:pt x="68" y="1126"/>
                  </a:cubicBezTo>
                  <a:cubicBezTo>
                    <a:pt x="64" y="1126"/>
                    <a:pt x="57" y="1123"/>
                    <a:pt x="56" y="1122"/>
                  </a:cubicBezTo>
                  <a:lnTo>
                    <a:pt x="56" y="1122"/>
                  </a:lnTo>
                  <a:cubicBezTo>
                    <a:pt x="52" y="1127"/>
                    <a:pt x="57" y="1138"/>
                    <a:pt x="62" y="1148"/>
                  </a:cubicBezTo>
                  <a:lnTo>
                    <a:pt x="57" y="1148"/>
                  </a:lnTo>
                  <a:cubicBezTo>
                    <a:pt x="51" y="1148"/>
                    <a:pt x="51" y="1154"/>
                    <a:pt x="45" y="1159"/>
                  </a:cubicBezTo>
                  <a:cubicBezTo>
                    <a:pt x="57" y="1159"/>
                    <a:pt x="51" y="1165"/>
                    <a:pt x="62" y="1165"/>
                  </a:cubicBezTo>
                  <a:cubicBezTo>
                    <a:pt x="23" y="1171"/>
                    <a:pt x="73" y="1193"/>
                    <a:pt x="45" y="1199"/>
                  </a:cubicBezTo>
                  <a:cubicBezTo>
                    <a:pt x="45" y="1199"/>
                    <a:pt x="43" y="1196"/>
                    <a:pt x="41" y="1196"/>
                  </a:cubicBezTo>
                  <a:cubicBezTo>
                    <a:pt x="40" y="1196"/>
                    <a:pt x="40" y="1197"/>
                    <a:pt x="40" y="1199"/>
                  </a:cubicBezTo>
                  <a:lnTo>
                    <a:pt x="40" y="1210"/>
                  </a:lnTo>
                  <a:cubicBezTo>
                    <a:pt x="51" y="1210"/>
                    <a:pt x="45" y="1210"/>
                    <a:pt x="57" y="1204"/>
                  </a:cubicBezTo>
                  <a:cubicBezTo>
                    <a:pt x="62" y="1210"/>
                    <a:pt x="68" y="1215"/>
                    <a:pt x="68" y="1215"/>
                  </a:cubicBezTo>
                  <a:cubicBezTo>
                    <a:pt x="65" y="1213"/>
                    <a:pt x="61" y="1211"/>
                    <a:pt x="57" y="1211"/>
                  </a:cubicBezTo>
                  <a:cubicBezTo>
                    <a:pt x="52" y="1211"/>
                    <a:pt x="48" y="1213"/>
                    <a:pt x="45" y="1215"/>
                  </a:cubicBezTo>
                  <a:lnTo>
                    <a:pt x="51" y="1215"/>
                  </a:lnTo>
                  <a:cubicBezTo>
                    <a:pt x="34" y="1215"/>
                    <a:pt x="73" y="1221"/>
                    <a:pt x="62" y="1227"/>
                  </a:cubicBezTo>
                  <a:lnTo>
                    <a:pt x="57" y="1221"/>
                  </a:lnTo>
                  <a:lnTo>
                    <a:pt x="57" y="1221"/>
                  </a:lnTo>
                  <a:cubicBezTo>
                    <a:pt x="57" y="1227"/>
                    <a:pt x="62" y="1232"/>
                    <a:pt x="62" y="1232"/>
                  </a:cubicBezTo>
                  <a:cubicBezTo>
                    <a:pt x="51" y="1232"/>
                    <a:pt x="57" y="1227"/>
                    <a:pt x="45" y="1227"/>
                  </a:cubicBezTo>
                  <a:cubicBezTo>
                    <a:pt x="45" y="1229"/>
                    <a:pt x="48" y="1230"/>
                    <a:pt x="51" y="1232"/>
                  </a:cubicBezTo>
                  <a:lnTo>
                    <a:pt x="51" y="1232"/>
                  </a:lnTo>
                  <a:cubicBezTo>
                    <a:pt x="34" y="1232"/>
                    <a:pt x="40" y="1238"/>
                    <a:pt x="34" y="1238"/>
                  </a:cubicBezTo>
                  <a:lnTo>
                    <a:pt x="29" y="1243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0"/>
                    <a:pt x="40" y="1259"/>
                    <a:pt x="38" y="1259"/>
                  </a:cubicBezTo>
                  <a:cubicBezTo>
                    <a:pt x="36" y="1259"/>
                    <a:pt x="34" y="1260"/>
                    <a:pt x="29" y="1260"/>
                  </a:cubicBezTo>
                  <a:lnTo>
                    <a:pt x="17" y="1260"/>
                  </a:lnTo>
                  <a:cubicBezTo>
                    <a:pt x="29" y="1266"/>
                    <a:pt x="6" y="1260"/>
                    <a:pt x="23" y="1271"/>
                  </a:cubicBezTo>
                  <a:lnTo>
                    <a:pt x="6" y="1271"/>
                  </a:lnTo>
                  <a:cubicBezTo>
                    <a:pt x="8" y="1273"/>
                    <a:pt x="10" y="1274"/>
                    <a:pt x="12" y="1274"/>
                  </a:cubicBezTo>
                  <a:cubicBezTo>
                    <a:pt x="16" y="1274"/>
                    <a:pt x="19" y="1271"/>
                    <a:pt x="23" y="1271"/>
                  </a:cubicBezTo>
                  <a:lnTo>
                    <a:pt x="23" y="1271"/>
                  </a:lnTo>
                  <a:cubicBezTo>
                    <a:pt x="34" y="1283"/>
                    <a:pt x="1" y="1283"/>
                    <a:pt x="17" y="1299"/>
                  </a:cubicBezTo>
                  <a:cubicBezTo>
                    <a:pt x="29" y="1311"/>
                    <a:pt x="40" y="1311"/>
                    <a:pt x="45" y="1322"/>
                  </a:cubicBezTo>
                  <a:cubicBezTo>
                    <a:pt x="40" y="1322"/>
                    <a:pt x="29" y="1316"/>
                    <a:pt x="29" y="1316"/>
                  </a:cubicBezTo>
                  <a:cubicBezTo>
                    <a:pt x="23" y="1316"/>
                    <a:pt x="23" y="1322"/>
                    <a:pt x="29" y="1327"/>
                  </a:cubicBezTo>
                  <a:lnTo>
                    <a:pt x="17" y="1327"/>
                  </a:lnTo>
                  <a:cubicBezTo>
                    <a:pt x="17" y="1327"/>
                    <a:pt x="29" y="1333"/>
                    <a:pt x="23" y="1333"/>
                  </a:cubicBezTo>
                  <a:cubicBezTo>
                    <a:pt x="17" y="1333"/>
                    <a:pt x="12" y="1327"/>
                    <a:pt x="6" y="1327"/>
                  </a:cubicBezTo>
                  <a:lnTo>
                    <a:pt x="6" y="1327"/>
                  </a:lnTo>
                  <a:cubicBezTo>
                    <a:pt x="12" y="1333"/>
                    <a:pt x="17" y="1339"/>
                    <a:pt x="23" y="1339"/>
                  </a:cubicBezTo>
                  <a:cubicBezTo>
                    <a:pt x="12" y="1339"/>
                    <a:pt x="12" y="1339"/>
                    <a:pt x="6" y="1333"/>
                  </a:cubicBezTo>
                  <a:lnTo>
                    <a:pt x="6" y="1333"/>
                  </a:lnTo>
                  <a:cubicBezTo>
                    <a:pt x="6" y="1339"/>
                    <a:pt x="6" y="1339"/>
                    <a:pt x="12" y="1344"/>
                  </a:cubicBezTo>
                  <a:cubicBezTo>
                    <a:pt x="9" y="1341"/>
                    <a:pt x="10" y="1340"/>
                    <a:pt x="13" y="1340"/>
                  </a:cubicBezTo>
                  <a:cubicBezTo>
                    <a:pt x="16" y="1340"/>
                    <a:pt x="20" y="1341"/>
                    <a:pt x="23" y="1344"/>
                  </a:cubicBezTo>
                  <a:cubicBezTo>
                    <a:pt x="27" y="1345"/>
                    <a:pt x="30" y="1345"/>
                    <a:pt x="32" y="1345"/>
                  </a:cubicBezTo>
                  <a:cubicBezTo>
                    <a:pt x="44" y="1345"/>
                    <a:pt x="24" y="1332"/>
                    <a:pt x="29" y="1327"/>
                  </a:cubicBezTo>
                  <a:lnTo>
                    <a:pt x="29" y="1327"/>
                  </a:lnTo>
                  <a:cubicBezTo>
                    <a:pt x="34" y="1327"/>
                    <a:pt x="45" y="1327"/>
                    <a:pt x="51" y="1333"/>
                  </a:cubicBezTo>
                  <a:cubicBezTo>
                    <a:pt x="56" y="1328"/>
                    <a:pt x="48" y="1328"/>
                    <a:pt x="53" y="1324"/>
                  </a:cubicBezTo>
                  <a:lnTo>
                    <a:pt x="53" y="1324"/>
                  </a:lnTo>
                  <a:lnTo>
                    <a:pt x="57" y="1327"/>
                  </a:lnTo>
                  <a:cubicBezTo>
                    <a:pt x="57" y="1327"/>
                    <a:pt x="57" y="1322"/>
                    <a:pt x="57" y="1322"/>
                  </a:cubicBezTo>
                  <a:lnTo>
                    <a:pt x="62" y="1322"/>
                  </a:lnTo>
                  <a:cubicBezTo>
                    <a:pt x="73" y="1322"/>
                    <a:pt x="51" y="1311"/>
                    <a:pt x="68" y="1311"/>
                  </a:cubicBezTo>
                  <a:cubicBezTo>
                    <a:pt x="65" y="1305"/>
                    <a:pt x="61" y="1305"/>
                    <a:pt x="56" y="1305"/>
                  </a:cubicBezTo>
                  <a:cubicBezTo>
                    <a:pt x="51" y="1305"/>
                    <a:pt x="45" y="1305"/>
                    <a:pt x="40" y="1299"/>
                  </a:cubicBezTo>
                  <a:lnTo>
                    <a:pt x="73" y="1299"/>
                  </a:lnTo>
                  <a:lnTo>
                    <a:pt x="62" y="1294"/>
                  </a:lnTo>
                  <a:lnTo>
                    <a:pt x="68" y="1294"/>
                  </a:lnTo>
                  <a:cubicBezTo>
                    <a:pt x="62" y="1291"/>
                    <a:pt x="61" y="1291"/>
                    <a:pt x="59" y="1291"/>
                  </a:cubicBezTo>
                  <a:cubicBezTo>
                    <a:pt x="58" y="1291"/>
                    <a:pt x="57" y="1291"/>
                    <a:pt x="51" y="1288"/>
                  </a:cubicBezTo>
                  <a:cubicBezTo>
                    <a:pt x="65" y="1288"/>
                    <a:pt x="56" y="1281"/>
                    <a:pt x="64" y="1281"/>
                  </a:cubicBezTo>
                  <a:cubicBezTo>
                    <a:pt x="66" y="1281"/>
                    <a:pt x="69" y="1282"/>
                    <a:pt x="73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59" y="1280"/>
                    <a:pt x="57" y="1277"/>
                  </a:cubicBezTo>
                  <a:lnTo>
                    <a:pt x="57" y="1277"/>
                  </a:lnTo>
                  <a:cubicBezTo>
                    <a:pt x="61" y="1278"/>
                    <a:pt x="64" y="1279"/>
                    <a:pt x="65" y="1279"/>
                  </a:cubicBezTo>
                  <a:cubicBezTo>
                    <a:pt x="72" y="1279"/>
                    <a:pt x="59" y="1270"/>
                    <a:pt x="68" y="1266"/>
                  </a:cubicBezTo>
                  <a:lnTo>
                    <a:pt x="68" y="1266"/>
                  </a:lnTo>
                  <a:cubicBezTo>
                    <a:pt x="76" y="1270"/>
                    <a:pt x="75" y="1274"/>
                    <a:pt x="78" y="1274"/>
                  </a:cubicBezTo>
                  <a:cubicBezTo>
                    <a:pt x="80" y="1274"/>
                    <a:pt x="81" y="1273"/>
                    <a:pt x="85" y="1271"/>
                  </a:cubicBezTo>
                  <a:cubicBezTo>
                    <a:pt x="62" y="1266"/>
                    <a:pt x="90" y="1266"/>
                    <a:pt x="85" y="1260"/>
                  </a:cubicBezTo>
                  <a:lnTo>
                    <a:pt x="96" y="1260"/>
                  </a:lnTo>
                  <a:cubicBezTo>
                    <a:pt x="96" y="1260"/>
                    <a:pt x="85" y="1260"/>
                    <a:pt x="79" y="1255"/>
                  </a:cubicBezTo>
                  <a:cubicBezTo>
                    <a:pt x="73" y="1255"/>
                    <a:pt x="79" y="1249"/>
                    <a:pt x="79" y="1243"/>
                  </a:cubicBezTo>
                  <a:cubicBezTo>
                    <a:pt x="85" y="1243"/>
                    <a:pt x="90" y="1238"/>
                    <a:pt x="96" y="1232"/>
                  </a:cubicBezTo>
                  <a:lnTo>
                    <a:pt x="101" y="1232"/>
                  </a:lnTo>
                  <a:cubicBezTo>
                    <a:pt x="85" y="1227"/>
                    <a:pt x="85" y="1221"/>
                    <a:pt x="85" y="1215"/>
                  </a:cubicBezTo>
                  <a:lnTo>
                    <a:pt x="85" y="1215"/>
                  </a:lnTo>
                  <a:cubicBezTo>
                    <a:pt x="96" y="1221"/>
                    <a:pt x="96" y="1221"/>
                    <a:pt x="101" y="1227"/>
                  </a:cubicBezTo>
                  <a:lnTo>
                    <a:pt x="101" y="1221"/>
                  </a:lnTo>
                  <a:cubicBezTo>
                    <a:pt x="96" y="1215"/>
                    <a:pt x="96" y="1215"/>
                    <a:pt x="96" y="1215"/>
                  </a:cubicBezTo>
                  <a:lnTo>
                    <a:pt x="107" y="1215"/>
                  </a:lnTo>
                  <a:cubicBezTo>
                    <a:pt x="107" y="1210"/>
                    <a:pt x="96" y="1204"/>
                    <a:pt x="101" y="1199"/>
                  </a:cubicBezTo>
                  <a:cubicBezTo>
                    <a:pt x="90" y="1193"/>
                    <a:pt x="68" y="1199"/>
                    <a:pt x="62" y="1187"/>
                  </a:cubicBezTo>
                  <a:lnTo>
                    <a:pt x="62" y="1187"/>
                  </a:lnTo>
                  <a:cubicBezTo>
                    <a:pt x="68" y="1187"/>
                    <a:pt x="79" y="1193"/>
                    <a:pt x="85" y="1193"/>
                  </a:cubicBezTo>
                  <a:cubicBezTo>
                    <a:pt x="85" y="1193"/>
                    <a:pt x="79" y="1193"/>
                    <a:pt x="79" y="1187"/>
                  </a:cubicBezTo>
                  <a:lnTo>
                    <a:pt x="79" y="1187"/>
                  </a:lnTo>
                  <a:lnTo>
                    <a:pt x="90" y="1193"/>
                  </a:lnTo>
                  <a:cubicBezTo>
                    <a:pt x="96" y="1193"/>
                    <a:pt x="85" y="1193"/>
                    <a:pt x="85" y="1187"/>
                  </a:cubicBezTo>
                  <a:lnTo>
                    <a:pt x="85" y="1187"/>
                  </a:lnTo>
                  <a:cubicBezTo>
                    <a:pt x="90" y="1190"/>
                    <a:pt x="92" y="1190"/>
                    <a:pt x="92" y="1190"/>
                  </a:cubicBezTo>
                  <a:cubicBezTo>
                    <a:pt x="93" y="1190"/>
                    <a:pt x="93" y="1190"/>
                    <a:pt x="96" y="1193"/>
                  </a:cubicBezTo>
                  <a:cubicBezTo>
                    <a:pt x="101" y="1193"/>
                    <a:pt x="107" y="1187"/>
                    <a:pt x="113" y="1187"/>
                  </a:cubicBezTo>
                  <a:cubicBezTo>
                    <a:pt x="107" y="1187"/>
                    <a:pt x="101" y="1187"/>
                    <a:pt x="101" y="1182"/>
                  </a:cubicBezTo>
                  <a:lnTo>
                    <a:pt x="101" y="1182"/>
                  </a:lnTo>
                  <a:cubicBezTo>
                    <a:pt x="101" y="1182"/>
                    <a:pt x="106" y="1184"/>
                    <a:pt x="111" y="1184"/>
                  </a:cubicBezTo>
                  <a:cubicBezTo>
                    <a:pt x="114" y="1184"/>
                    <a:pt x="116" y="1184"/>
                    <a:pt x="118" y="1182"/>
                  </a:cubicBezTo>
                  <a:cubicBezTo>
                    <a:pt x="113" y="1182"/>
                    <a:pt x="118" y="1176"/>
                    <a:pt x="107" y="1176"/>
                  </a:cubicBezTo>
                  <a:lnTo>
                    <a:pt x="113" y="1176"/>
                  </a:lnTo>
                  <a:cubicBezTo>
                    <a:pt x="107" y="1171"/>
                    <a:pt x="118" y="1159"/>
                    <a:pt x="101" y="1159"/>
                  </a:cubicBezTo>
                  <a:cubicBezTo>
                    <a:pt x="90" y="1148"/>
                    <a:pt x="113" y="1143"/>
                    <a:pt x="107" y="1137"/>
                  </a:cubicBezTo>
                  <a:lnTo>
                    <a:pt x="113" y="1137"/>
                  </a:lnTo>
                  <a:cubicBezTo>
                    <a:pt x="107" y="1131"/>
                    <a:pt x="113" y="1126"/>
                    <a:pt x="101" y="1120"/>
                  </a:cubicBezTo>
                  <a:cubicBezTo>
                    <a:pt x="101" y="1117"/>
                    <a:pt x="104" y="1116"/>
                    <a:pt x="108" y="1116"/>
                  </a:cubicBezTo>
                  <a:cubicBezTo>
                    <a:pt x="111" y="1116"/>
                    <a:pt x="115" y="1117"/>
                    <a:pt x="118" y="1120"/>
                  </a:cubicBezTo>
                  <a:cubicBezTo>
                    <a:pt x="113" y="1115"/>
                    <a:pt x="107" y="1115"/>
                    <a:pt x="118" y="1109"/>
                  </a:cubicBezTo>
                  <a:cubicBezTo>
                    <a:pt x="121" y="1112"/>
                    <a:pt x="122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9" y="1109"/>
                    <a:pt x="135" y="1109"/>
                    <a:pt x="124" y="1103"/>
                  </a:cubicBezTo>
                  <a:cubicBezTo>
                    <a:pt x="135" y="1103"/>
                    <a:pt x="141" y="1098"/>
                    <a:pt x="135" y="1098"/>
                  </a:cubicBezTo>
                  <a:lnTo>
                    <a:pt x="129" y="1098"/>
                  </a:lnTo>
                  <a:cubicBezTo>
                    <a:pt x="129" y="1098"/>
                    <a:pt x="129" y="1092"/>
                    <a:pt x="129" y="1092"/>
                  </a:cubicBezTo>
                  <a:lnTo>
                    <a:pt x="146" y="1098"/>
                  </a:lnTo>
                  <a:cubicBezTo>
                    <a:pt x="169" y="1087"/>
                    <a:pt x="118" y="1070"/>
                    <a:pt x="152" y="1070"/>
                  </a:cubicBezTo>
                  <a:cubicBezTo>
                    <a:pt x="148" y="1068"/>
                    <a:pt x="146" y="1067"/>
                    <a:pt x="144" y="1067"/>
                  </a:cubicBezTo>
                  <a:cubicBezTo>
                    <a:pt x="139" y="1067"/>
                    <a:pt x="137" y="1070"/>
                    <a:pt x="129" y="1070"/>
                  </a:cubicBezTo>
                  <a:cubicBezTo>
                    <a:pt x="135" y="1064"/>
                    <a:pt x="157" y="1064"/>
                    <a:pt x="157" y="1059"/>
                  </a:cubicBezTo>
                  <a:cubicBezTo>
                    <a:pt x="169" y="1059"/>
                    <a:pt x="135" y="1047"/>
                    <a:pt x="141" y="1042"/>
                  </a:cubicBezTo>
                  <a:cubicBezTo>
                    <a:pt x="135" y="1042"/>
                    <a:pt x="124" y="1042"/>
                    <a:pt x="118" y="1036"/>
                  </a:cubicBezTo>
                  <a:cubicBezTo>
                    <a:pt x="120" y="1034"/>
                    <a:pt x="123" y="1034"/>
                    <a:pt x="127" y="1034"/>
                  </a:cubicBezTo>
                  <a:cubicBezTo>
                    <a:pt x="134" y="1034"/>
                    <a:pt x="143" y="1036"/>
                    <a:pt x="146" y="1036"/>
                  </a:cubicBezTo>
                  <a:cubicBezTo>
                    <a:pt x="146" y="1039"/>
                    <a:pt x="146" y="1040"/>
                    <a:pt x="146" y="1040"/>
                  </a:cubicBezTo>
                  <a:cubicBezTo>
                    <a:pt x="145" y="1040"/>
                    <a:pt x="144" y="1039"/>
                    <a:pt x="142" y="1037"/>
                  </a:cubicBezTo>
                  <a:lnTo>
                    <a:pt x="142" y="1037"/>
                  </a:lnTo>
                  <a:cubicBezTo>
                    <a:pt x="145" y="1040"/>
                    <a:pt x="146" y="1041"/>
                    <a:pt x="148" y="1042"/>
                  </a:cubicBezTo>
                  <a:lnTo>
                    <a:pt x="148" y="1042"/>
                  </a:lnTo>
                  <a:cubicBezTo>
                    <a:pt x="152" y="1040"/>
                    <a:pt x="156" y="1035"/>
                    <a:pt x="160" y="1035"/>
                  </a:cubicBezTo>
                  <a:cubicBezTo>
                    <a:pt x="161" y="1035"/>
                    <a:pt x="162" y="1035"/>
                    <a:pt x="163" y="1036"/>
                  </a:cubicBezTo>
                  <a:cubicBezTo>
                    <a:pt x="160" y="1033"/>
                    <a:pt x="159" y="1032"/>
                    <a:pt x="157" y="1032"/>
                  </a:cubicBezTo>
                  <a:cubicBezTo>
                    <a:pt x="157" y="1032"/>
                    <a:pt x="157" y="1032"/>
                    <a:pt x="157" y="1032"/>
                  </a:cubicBezTo>
                  <a:lnTo>
                    <a:pt x="157" y="1032"/>
                  </a:lnTo>
                  <a:cubicBezTo>
                    <a:pt x="159" y="1028"/>
                    <a:pt x="155" y="1024"/>
                    <a:pt x="163" y="1019"/>
                  </a:cubicBezTo>
                  <a:lnTo>
                    <a:pt x="152" y="1019"/>
                  </a:lnTo>
                  <a:cubicBezTo>
                    <a:pt x="157" y="1008"/>
                    <a:pt x="141" y="1014"/>
                    <a:pt x="141" y="1008"/>
                  </a:cubicBezTo>
                  <a:cubicBezTo>
                    <a:pt x="143" y="1007"/>
                    <a:pt x="146" y="1007"/>
                    <a:pt x="148" y="1007"/>
                  </a:cubicBezTo>
                  <a:cubicBezTo>
                    <a:pt x="152" y="1007"/>
                    <a:pt x="156" y="1008"/>
                    <a:pt x="158" y="1008"/>
                  </a:cubicBezTo>
                  <a:cubicBezTo>
                    <a:pt x="159" y="1008"/>
                    <a:pt x="160" y="1007"/>
                    <a:pt x="157" y="1003"/>
                  </a:cubicBezTo>
                  <a:lnTo>
                    <a:pt x="157" y="1003"/>
                  </a:lnTo>
                  <a:cubicBezTo>
                    <a:pt x="163" y="1003"/>
                    <a:pt x="169" y="1008"/>
                    <a:pt x="174" y="1008"/>
                  </a:cubicBezTo>
                  <a:cubicBezTo>
                    <a:pt x="163" y="1003"/>
                    <a:pt x="185" y="997"/>
                    <a:pt x="185" y="997"/>
                  </a:cubicBezTo>
                  <a:lnTo>
                    <a:pt x="191" y="997"/>
                  </a:lnTo>
                  <a:cubicBezTo>
                    <a:pt x="185" y="997"/>
                    <a:pt x="185" y="997"/>
                    <a:pt x="185" y="991"/>
                  </a:cubicBezTo>
                  <a:cubicBezTo>
                    <a:pt x="183" y="989"/>
                    <a:pt x="177" y="989"/>
                    <a:pt x="171" y="989"/>
                  </a:cubicBezTo>
                  <a:cubicBezTo>
                    <a:pt x="166" y="989"/>
                    <a:pt x="160" y="989"/>
                    <a:pt x="157" y="986"/>
                  </a:cubicBezTo>
                  <a:cubicBezTo>
                    <a:pt x="163" y="980"/>
                    <a:pt x="152" y="975"/>
                    <a:pt x="169" y="975"/>
                  </a:cubicBezTo>
                  <a:cubicBezTo>
                    <a:pt x="163" y="986"/>
                    <a:pt x="180" y="980"/>
                    <a:pt x="180" y="986"/>
                  </a:cubicBezTo>
                  <a:cubicBezTo>
                    <a:pt x="180" y="986"/>
                    <a:pt x="180" y="986"/>
                    <a:pt x="185" y="980"/>
                  </a:cubicBezTo>
                  <a:cubicBezTo>
                    <a:pt x="185" y="980"/>
                    <a:pt x="185" y="980"/>
                    <a:pt x="185" y="986"/>
                  </a:cubicBezTo>
                  <a:cubicBezTo>
                    <a:pt x="202" y="980"/>
                    <a:pt x="174" y="975"/>
                    <a:pt x="174" y="969"/>
                  </a:cubicBezTo>
                  <a:lnTo>
                    <a:pt x="177" y="969"/>
                  </a:lnTo>
                  <a:cubicBezTo>
                    <a:pt x="174" y="968"/>
                    <a:pt x="171" y="966"/>
                    <a:pt x="169" y="963"/>
                  </a:cubicBezTo>
                  <a:cubicBezTo>
                    <a:pt x="174" y="958"/>
                    <a:pt x="163" y="958"/>
                    <a:pt x="169" y="952"/>
                  </a:cubicBezTo>
                  <a:lnTo>
                    <a:pt x="169" y="952"/>
                  </a:lnTo>
                  <a:lnTo>
                    <a:pt x="163" y="958"/>
                  </a:lnTo>
                  <a:cubicBezTo>
                    <a:pt x="157" y="952"/>
                    <a:pt x="157" y="952"/>
                    <a:pt x="157" y="947"/>
                  </a:cubicBezTo>
                  <a:lnTo>
                    <a:pt x="157" y="947"/>
                  </a:lnTo>
                  <a:cubicBezTo>
                    <a:pt x="159" y="947"/>
                    <a:pt x="160" y="947"/>
                    <a:pt x="160" y="948"/>
                  </a:cubicBezTo>
                  <a:lnTo>
                    <a:pt x="160" y="948"/>
                  </a:lnTo>
                  <a:cubicBezTo>
                    <a:pt x="165" y="946"/>
                    <a:pt x="176" y="945"/>
                    <a:pt x="169" y="941"/>
                  </a:cubicBezTo>
                  <a:cubicBezTo>
                    <a:pt x="171" y="939"/>
                    <a:pt x="173" y="939"/>
                    <a:pt x="176" y="939"/>
                  </a:cubicBezTo>
                  <a:cubicBezTo>
                    <a:pt x="181" y="939"/>
                    <a:pt x="187" y="941"/>
                    <a:pt x="191" y="941"/>
                  </a:cubicBezTo>
                  <a:cubicBezTo>
                    <a:pt x="180" y="930"/>
                    <a:pt x="202" y="935"/>
                    <a:pt x="197" y="930"/>
                  </a:cubicBezTo>
                  <a:cubicBezTo>
                    <a:pt x="185" y="930"/>
                    <a:pt x="185" y="930"/>
                    <a:pt x="174" y="924"/>
                  </a:cubicBezTo>
                  <a:lnTo>
                    <a:pt x="174" y="924"/>
                  </a:lnTo>
                  <a:lnTo>
                    <a:pt x="180" y="935"/>
                  </a:lnTo>
                  <a:lnTo>
                    <a:pt x="169" y="924"/>
                  </a:lnTo>
                  <a:lnTo>
                    <a:pt x="169" y="924"/>
                  </a:lnTo>
                  <a:cubicBezTo>
                    <a:pt x="169" y="924"/>
                    <a:pt x="174" y="930"/>
                    <a:pt x="169" y="935"/>
                  </a:cubicBezTo>
                  <a:cubicBezTo>
                    <a:pt x="163" y="930"/>
                    <a:pt x="163" y="930"/>
                    <a:pt x="157" y="930"/>
                  </a:cubicBezTo>
                  <a:cubicBezTo>
                    <a:pt x="174" y="930"/>
                    <a:pt x="146" y="919"/>
                    <a:pt x="163" y="913"/>
                  </a:cubicBezTo>
                  <a:lnTo>
                    <a:pt x="163" y="913"/>
                  </a:lnTo>
                  <a:lnTo>
                    <a:pt x="185" y="924"/>
                  </a:lnTo>
                  <a:cubicBezTo>
                    <a:pt x="202" y="919"/>
                    <a:pt x="174" y="907"/>
                    <a:pt x="185" y="896"/>
                  </a:cubicBezTo>
                  <a:lnTo>
                    <a:pt x="185" y="896"/>
                  </a:lnTo>
                  <a:lnTo>
                    <a:pt x="180" y="902"/>
                  </a:lnTo>
                  <a:cubicBezTo>
                    <a:pt x="169" y="896"/>
                    <a:pt x="180" y="896"/>
                    <a:pt x="174" y="891"/>
                  </a:cubicBezTo>
                  <a:lnTo>
                    <a:pt x="197" y="891"/>
                  </a:lnTo>
                  <a:cubicBezTo>
                    <a:pt x="185" y="891"/>
                    <a:pt x="197" y="885"/>
                    <a:pt x="180" y="879"/>
                  </a:cubicBezTo>
                  <a:lnTo>
                    <a:pt x="191" y="879"/>
                  </a:lnTo>
                  <a:cubicBezTo>
                    <a:pt x="197" y="868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77" y="860"/>
                    <a:pt x="181" y="860"/>
                    <a:pt x="185" y="860"/>
                  </a:cubicBezTo>
                  <a:cubicBezTo>
                    <a:pt x="190" y="860"/>
                    <a:pt x="194" y="860"/>
                    <a:pt x="197" y="863"/>
                  </a:cubicBezTo>
                  <a:cubicBezTo>
                    <a:pt x="197" y="863"/>
                    <a:pt x="197" y="863"/>
                    <a:pt x="191" y="857"/>
                  </a:cubicBezTo>
                  <a:cubicBezTo>
                    <a:pt x="197" y="857"/>
                    <a:pt x="180" y="851"/>
                    <a:pt x="191" y="851"/>
                  </a:cubicBezTo>
                  <a:cubicBezTo>
                    <a:pt x="186" y="846"/>
                    <a:pt x="181" y="846"/>
                    <a:pt x="180" y="841"/>
                  </a:cubicBezTo>
                  <a:lnTo>
                    <a:pt x="180" y="841"/>
                  </a:lnTo>
                  <a:cubicBezTo>
                    <a:pt x="182" y="842"/>
                    <a:pt x="183" y="843"/>
                    <a:pt x="185" y="846"/>
                  </a:cubicBezTo>
                  <a:lnTo>
                    <a:pt x="185" y="846"/>
                  </a:lnTo>
                  <a:cubicBezTo>
                    <a:pt x="185" y="846"/>
                    <a:pt x="180" y="840"/>
                    <a:pt x="180" y="840"/>
                  </a:cubicBezTo>
                  <a:lnTo>
                    <a:pt x="180" y="840"/>
                  </a:lnTo>
                  <a:cubicBezTo>
                    <a:pt x="180" y="841"/>
                    <a:pt x="180" y="841"/>
                    <a:pt x="180" y="841"/>
                  </a:cubicBezTo>
                  <a:lnTo>
                    <a:pt x="180" y="841"/>
                  </a:lnTo>
                  <a:cubicBezTo>
                    <a:pt x="178" y="840"/>
                    <a:pt x="175" y="840"/>
                    <a:pt x="169" y="840"/>
                  </a:cubicBezTo>
                  <a:cubicBezTo>
                    <a:pt x="197" y="835"/>
                    <a:pt x="169" y="818"/>
                    <a:pt x="197" y="818"/>
                  </a:cubicBezTo>
                  <a:cubicBezTo>
                    <a:pt x="197" y="812"/>
                    <a:pt x="191" y="801"/>
                    <a:pt x="191" y="795"/>
                  </a:cubicBezTo>
                  <a:lnTo>
                    <a:pt x="191" y="795"/>
                  </a:lnTo>
                  <a:cubicBezTo>
                    <a:pt x="197" y="801"/>
                    <a:pt x="197" y="801"/>
                    <a:pt x="197" y="801"/>
                  </a:cubicBezTo>
                  <a:cubicBezTo>
                    <a:pt x="208" y="795"/>
                    <a:pt x="174" y="790"/>
                    <a:pt x="185" y="784"/>
                  </a:cubicBezTo>
                  <a:cubicBezTo>
                    <a:pt x="197" y="784"/>
                    <a:pt x="191" y="790"/>
                    <a:pt x="197" y="790"/>
                  </a:cubicBezTo>
                  <a:cubicBezTo>
                    <a:pt x="201" y="791"/>
                    <a:pt x="204" y="791"/>
                    <a:pt x="206" y="791"/>
                  </a:cubicBezTo>
                  <a:cubicBezTo>
                    <a:pt x="218" y="791"/>
                    <a:pt x="199" y="779"/>
                    <a:pt x="213" y="779"/>
                  </a:cubicBezTo>
                  <a:cubicBezTo>
                    <a:pt x="225" y="779"/>
                    <a:pt x="202" y="767"/>
                    <a:pt x="208" y="762"/>
                  </a:cubicBezTo>
                  <a:lnTo>
                    <a:pt x="213" y="762"/>
                  </a:lnTo>
                  <a:cubicBezTo>
                    <a:pt x="197" y="756"/>
                    <a:pt x="197" y="745"/>
                    <a:pt x="191" y="739"/>
                  </a:cubicBezTo>
                  <a:cubicBezTo>
                    <a:pt x="202" y="739"/>
                    <a:pt x="197" y="739"/>
                    <a:pt x="208" y="745"/>
                  </a:cubicBezTo>
                  <a:cubicBezTo>
                    <a:pt x="208" y="739"/>
                    <a:pt x="191" y="739"/>
                    <a:pt x="191" y="734"/>
                  </a:cubicBezTo>
                  <a:cubicBezTo>
                    <a:pt x="195" y="734"/>
                    <a:pt x="199" y="731"/>
                    <a:pt x="204" y="731"/>
                  </a:cubicBezTo>
                  <a:cubicBezTo>
                    <a:pt x="207" y="731"/>
                    <a:pt x="210" y="732"/>
                    <a:pt x="213" y="734"/>
                  </a:cubicBezTo>
                  <a:lnTo>
                    <a:pt x="213" y="739"/>
                  </a:lnTo>
                  <a:cubicBezTo>
                    <a:pt x="230" y="739"/>
                    <a:pt x="213" y="728"/>
                    <a:pt x="219" y="728"/>
                  </a:cubicBezTo>
                  <a:lnTo>
                    <a:pt x="225" y="728"/>
                  </a:lnTo>
                  <a:cubicBezTo>
                    <a:pt x="225" y="723"/>
                    <a:pt x="208" y="717"/>
                    <a:pt x="213" y="711"/>
                  </a:cubicBezTo>
                  <a:lnTo>
                    <a:pt x="208" y="711"/>
                  </a:lnTo>
                  <a:cubicBezTo>
                    <a:pt x="191" y="700"/>
                    <a:pt x="219" y="706"/>
                    <a:pt x="202" y="700"/>
                  </a:cubicBezTo>
                  <a:lnTo>
                    <a:pt x="225" y="700"/>
                  </a:lnTo>
                  <a:cubicBezTo>
                    <a:pt x="219" y="700"/>
                    <a:pt x="208" y="689"/>
                    <a:pt x="208" y="683"/>
                  </a:cubicBezTo>
                  <a:lnTo>
                    <a:pt x="208" y="683"/>
                  </a:lnTo>
                  <a:cubicBezTo>
                    <a:pt x="219" y="689"/>
                    <a:pt x="225" y="695"/>
                    <a:pt x="230" y="700"/>
                  </a:cubicBezTo>
                  <a:cubicBezTo>
                    <a:pt x="230" y="700"/>
                    <a:pt x="230" y="695"/>
                    <a:pt x="225" y="689"/>
                  </a:cubicBezTo>
                  <a:cubicBezTo>
                    <a:pt x="225" y="689"/>
                    <a:pt x="225" y="695"/>
                    <a:pt x="225" y="695"/>
                  </a:cubicBezTo>
                  <a:cubicBezTo>
                    <a:pt x="213" y="683"/>
                    <a:pt x="208" y="678"/>
                    <a:pt x="208" y="672"/>
                  </a:cubicBezTo>
                  <a:lnTo>
                    <a:pt x="208" y="672"/>
                  </a:lnTo>
                  <a:cubicBezTo>
                    <a:pt x="215" y="674"/>
                    <a:pt x="219" y="675"/>
                    <a:pt x="222" y="675"/>
                  </a:cubicBezTo>
                  <a:cubicBezTo>
                    <a:pt x="235" y="675"/>
                    <a:pt x="225" y="661"/>
                    <a:pt x="247" y="661"/>
                  </a:cubicBezTo>
                  <a:cubicBezTo>
                    <a:pt x="236" y="644"/>
                    <a:pt x="258" y="639"/>
                    <a:pt x="258" y="627"/>
                  </a:cubicBezTo>
                  <a:cubicBezTo>
                    <a:pt x="230" y="627"/>
                    <a:pt x="258" y="622"/>
                    <a:pt x="230" y="616"/>
                  </a:cubicBezTo>
                  <a:cubicBezTo>
                    <a:pt x="230" y="616"/>
                    <a:pt x="230" y="614"/>
                    <a:pt x="232" y="614"/>
                  </a:cubicBezTo>
                  <a:cubicBezTo>
                    <a:pt x="233" y="614"/>
                    <a:pt x="234" y="614"/>
                    <a:pt x="236" y="616"/>
                  </a:cubicBezTo>
                  <a:lnTo>
                    <a:pt x="236" y="611"/>
                  </a:lnTo>
                  <a:lnTo>
                    <a:pt x="253" y="611"/>
                  </a:lnTo>
                  <a:cubicBezTo>
                    <a:pt x="258" y="611"/>
                    <a:pt x="258" y="611"/>
                    <a:pt x="264" y="616"/>
                  </a:cubicBezTo>
                  <a:cubicBezTo>
                    <a:pt x="267" y="613"/>
                    <a:pt x="269" y="613"/>
                    <a:pt x="273" y="613"/>
                  </a:cubicBezTo>
                  <a:cubicBezTo>
                    <a:pt x="276" y="613"/>
                    <a:pt x="281" y="613"/>
                    <a:pt x="286" y="611"/>
                  </a:cubicBezTo>
                  <a:cubicBezTo>
                    <a:pt x="275" y="611"/>
                    <a:pt x="269" y="605"/>
                    <a:pt x="275" y="605"/>
                  </a:cubicBezTo>
                  <a:lnTo>
                    <a:pt x="264" y="605"/>
                  </a:lnTo>
                  <a:cubicBezTo>
                    <a:pt x="247" y="594"/>
                    <a:pt x="286" y="605"/>
                    <a:pt x="275" y="588"/>
                  </a:cubicBezTo>
                  <a:lnTo>
                    <a:pt x="275" y="588"/>
                  </a:lnTo>
                  <a:lnTo>
                    <a:pt x="281" y="594"/>
                  </a:lnTo>
                  <a:cubicBezTo>
                    <a:pt x="281" y="588"/>
                    <a:pt x="286" y="577"/>
                    <a:pt x="264" y="566"/>
                  </a:cubicBezTo>
                  <a:lnTo>
                    <a:pt x="264" y="566"/>
                  </a:lnTo>
                  <a:cubicBezTo>
                    <a:pt x="269" y="566"/>
                    <a:pt x="275" y="571"/>
                    <a:pt x="275" y="571"/>
                  </a:cubicBezTo>
                  <a:cubicBezTo>
                    <a:pt x="286" y="560"/>
                    <a:pt x="258" y="543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69" y="532"/>
                    <a:pt x="275" y="532"/>
                  </a:cubicBezTo>
                  <a:lnTo>
                    <a:pt x="286" y="532"/>
                  </a:lnTo>
                  <a:cubicBezTo>
                    <a:pt x="281" y="532"/>
                    <a:pt x="275" y="527"/>
                    <a:pt x="281" y="521"/>
                  </a:cubicBezTo>
                  <a:lnTo>
                    <a:pt x="281" y="521"/>
                  </a:lnTo>
                  <a:lnTo>
                    <a:pt x="286" y="527"/>
                  </a:lnTo>
                  <a:cubicBezTo>
                    <a:pt x="297" y="515"/>
                    <a:pt x="269" y="504"/>
                    <a:pt x="269" y="493"/>
                  </a:cubicBezTo>
                  <a:lnTo>
                    <a:pt x="269" y="493"/>
                  </a:lnTo>
                  <a:cubicBezTo>
                    <a:pt x="274" y="495"/>
                    <a:pt x="279" y="495"/>
                    <a:pt x="283" y="495"/>
                  </a:cubicBezTo>
                  <a:cubicBezTo>
                    <a:pt x="292" y="495"/>
                    <a:pt x="299" y="491"/>
                    <a:pt x="303" y="487"/>
                  </a:cubicBezTo>
                  <a:lnTo>
                    <a:pt x="303" y="493"/>
                  </a:lnTo>
                  <a:cubicBezTo>
                    <a:pt x="309" y="476"/>
                    <a:pt x="292" y="465"/>
                    <a:pt x="286" y="454"/>
                  </a:cubicBezTo>
                  <a:cubicBezTo>
                    <a:pt x="309" y="448"/>
                    <a:pt x="303" y="431"/>
                    <a:pt x="314" y="420"/>
                  </a:cubicBezTo>
                  <a:lnTo>
                    <a:pt x="309" y="420"/>
                  </a:lnTo>
                  <a:cubicBezTo>
                    <a:pt x="309" y="415"/>
                    <a:pt x="309" y="415"/>
                    <a:pt x="309" y="415"/>
                  </a:cubicBezTo>
                  <a:lnTo>
                    <a:pt x="297" y="415"/>
                  </a:lnTo>
                  <a:cubicBezTo>
                    <a:pt x="303" y="415"/>
                    <a:pt x="297" y="409"/>
                    <a:pt x="297" y="409"/>
                  </a:cubicBezTo>
                  <a:lnTo>
                    <a:pt x="320" y="409"/>
                  </a:lnTo>
                  <a:cubicBezTo>
                    <a:pt x="320" y="403"/>
                    <a:pt x="320" y="403"/>
                    <a:pt x="320" y="398"/>
                  </a:cubicBezTo>
                  <a:lnTo>
                    <a:pt x="314" y="398"/>
                  </a:lnTo>
                  <a:lnTo>
                    <a:pt x="309" y="387"/>
                  </a:lnTo>
                  <a:lnTo>
                    <a:pt x="314" y="387"/>
                  </a:lnTo>
                  <a:cubicBezTo>
                    <a:pt x="314" y="381"/>
                    <a:pt x="314" y="381"/>
                    <a:pt x="314" y="381"/>
                  </a:cubicBezTo>
                  <a:cubicBezTo>
                    <a:pt x="320" y="381"/>
                    <a:pt x="323" y="382"/>
                    <a:pt x="324" y="382"/>
                  </a:cubicBezTo>
                  <a:cubicBezTo>
                    <a:pt x="325" y="382"/>
                    <a:pt x="325" y="381"/>
                    <a:pt x="325" y="375"/>
                  </a:cubicBezTo>
                  <a:cubicBezTo>
                    <a:pt x="331" y="375"/>
                    <a:pt x="331" y="381"/>
                    <a:pt x="331" y="381"/>
                  </a:cubicBezTo>
                  <a:cubicBezTo>
                    <a:pt x="331" y="375"/>
                    <a:pt x="342" y="370"/>
                    <a:pt x="331" y="359"/>
                  </a:cubicBezTo>
                  <a:lnTo>
                    <a:pt x="331" y="359"/>
                  </a:lnTo>
                  <a:cubicBezTo>
                    <a:pt x="333" y="359"/>
                    <a:pt x="335" y="360"/>
                    <a:pt x="336" y="360"/>
                  </a:cubicBezTo>
                  <a:cubicBezTo>
                    <a:pt x="344" y="360"/>
                    <a:pt x="345" y="350"/>
                    <a:pt x="351" y="350"/>
                  </a:cubicBezTo>
                  <a:cubicBezTo>
                    <a:pt x="353" y="350"/>
                    <a:pt x="356" y="351"/>
                    <a:pt x="359" y="353"/>
                  </a:cubicBezTo>
                  <a:cubicBezTo>
                    <a:pt x="359" y="347"/>
                    <a:pt x="353" y="336"/>
                    <a:pt x="359" y="331"/>
                  </a:cubicBezTo>
                  <a:cubicBezTo>
                    <a:pt x="362" y="336"/>
                    <a:pt x="364" y="338"/>
                    <a:pt x="366" y="338"/>
                  </a:cubicBezTo>
                  <a:cubicBezTo>
                    <a:pt x="369" y="338"/>
                    <a:pt x="372" y="329"/>
                    <a:pt x="378" y="329"/>
                  </a:cubicBezTo>
                  <a:cubicBezTo>
                    <a:pt x="380" y="329"/>
                    <a:pt x="383" y="331"/>
                    <a:pt x="387" y="336"/>
                  </a:cubicBezTo>
                  <a:cubicBezTo>
                    <a:pt x="376" y="314"/>
                    <a:pt x="398" y="308"/>
                    <a:pt x="398" y="291"/>
                  </a:cubicBezTo>
                  <a:cubicBezTo>
                    <a:pt x="404" y="297"/>
                    <a:pt x="404" y="297"/>
                    <a:pt x="404" y="297"/>
                  </a:cubicBezTo>
                  <a:lnTo>
                    <a:pt x="421" y="297"/>
                  </a:lnTo>
                  <a:cubicBezTo>
                    <a:pt x="410" y="286"/>
                    <a:pt x="415" y="275"/>
                    <a:pt x="415" y="263"/>
                  </a:cubicBezTo>
                  <a:lnTo>
                    <a:pt x="415" y="263"/>
                  </a:lnTo>
                  <a:cubicBezTo>
                    <a:pt x="432" y="269"/>
                    <a:pt x="421" y="280"/>
                    <a:pt x="432" y="297"/>
                  </a:cubicBezTo>
                  <a:cubicBezTo>
                    <a:pt x="426" y="280"/>
                    <a:pt x="438" y="275"/>
                    <a:pt x="426" y="263"/>
                  </a:cubicBezTo>
                  <a:lnTo>
                    <a:pt x="426" y="263"/>
                  </a:lnTo>
                  <a:cubicBezTo>
                    <a:pt x="438" y="269"/>
                    <a:pt x="438" y="269"/>
                    <a:pt x="443" y="280"/>
                  </a:cubicBezTo>
                  <a:cubicBezTo>
                    <a:pt x="438" y="258"/>
                    <a:pt x="449" y="275"/>
                    <a:pt x="449" y="258"/>
                  </a:cubicBezTo>
                  <a:cubicBezTo>
                    <a:pt x="456" y="262"/>
                    <a:pt x="459" y="268"/>
                    <a:pt x="461" y="268"/>
                  </a:cubicBezTo>
                  <a:cubicBezTo>
                    <a:pt x="463" y="268"/>
                    <a:pt x="464" y="267"/>
                    <a:pt x="466" y="263"/>
                  </a:cubicBezTo>
                  <a:cubicBezTo>
                    <a:pt x="466" y="264"/>
                    <a:pt x="466" y="264"/>
                    <a:pt x="466" y="264"/>
                  </a:cubicBezTo>
                  <a:lnTo>
                    <a:pt x="466" y="264"/>
                  </a:lnTo>
                  <a:cubicBezTo>
                    <a:pt x="464" y="260"/>
                    <a:pt x="462" y="256"/>
                    <a:pt x="460" y="252"/>
                  </a:cubicBezTo>
                  <a:cubicBezTo>
                    <a:pt x="461" y="251"/>
                    <a:pt x="463" y="251"/>
                    <a:pt x="464" y="251"/>
                  </a:cubicBezTo>
                  <a:cubicBezTo>
                    <a:pt x="471" y="251"/>
                    <a:pt x="472" y="264"/>
                    <a:pt x="477" y="269"/>
                  </a:cubicBezTo>
                  <a:cubicBezTo>
                    <a:pt x="482" y="263"/>
                    <a:pt x="482" y="247"/>
                    <a:pt x="488" y="247"/>
                  </a:cubicBezTo>
                  <a:cubicBezTo>
                    <a:pt x="488" y="247"/>
                    <a:pt x="494" y="247"/>
                    <a:pt x="494" y="252"/>
                  </a:cubicBezTo>
                  <a:cubicBezTo>
                    <a:pt x="494" y="236"/>
                    <a:pt x="510" y="246"/>
                    <a:pt x="521" y="230"/>
                  </a:cubicBezTo>
                  <a:lnTo>
                    <a:pt x="521" y="230"/>
                  </a:lnTo>
                  <a:cubicBezTo>
                    <a:pt x="521" y="232"/>
                    <a:pt x="522" y="234"/>
                    <a:pt x="522" y="235"/>
                  </a:cubicBezTo>
                  <a:cubicBezTo>
                    <a:pt x="522" y="235"/>
                    <a:pt x="522" y="230"/>
                    <a:pt x="522" y="230"/>
                  </a:cubicBezTo>
                  <a:cubicBezTo>
                    <a:pt x="521" y="230"/>
                    <a:pt x="521" y="230"/>
                    <a:pt x="521" y="230"/>
                  </a:cubicBezTo>
                  <a:lnTo>
                    <a:pt x="521" y="230"/>
                  </a:lnTo>
                  <a:cubicBezTo>
                    <a:pt x="520" y="222"/>
                    <a:pt x="516" y="218"/>
                    <a:pt x="516" y="213"/>
                  </a:cubicBezTo>
                  <a:cubicBezTo>
                    <a:pt x="519" y="210"/>
                    <a:pt x="522" y="207"/>
                    <a:pt x="525" y="207"/>
                  </a:cubicBezTo>
                  <a:cubicBezTo>
                    <a:pt x="526" y="207"/>
                    <a:pt x="527" y="208"/>
                    <a:pt x="527" y="213"/>
                  </a:cubicBezTo>
                  <a:cubicBezTo>
                    <a:pt x="527" y="213"/>
                    <a:pt x="527" y="213"/>
                    <a:pt x="527" y="219"/>
                  </a:cubicBezTo>
                  <a:lnTo>
                    <a:pt x="533" y="213"/>
                  </a:lnTo>
                  <a:lnTo>
                    <a:pt x="533" y="213"/>
                  </a:lnTo>
                  <a:cubicBezTo>
                    <a:pt x="533" y="230"/>
                    <a:pt x="522" y="219"/>
                    <a:pt x="522" y="230"/>
                  </a:cubicBezTo>
                  <a:cubicBezTo>
                    <a:pt x="531" y="225"/>
                    <a:pt x="540" y="217"/>
                    <a:pt x="546" y="217"/>
                  </a:cubicBezTo>
                  <a:cubicBezTo>
                    <a:pt x="547" y="217"/>
                    <a:pt x="548" y="218"/>
                    <a:pt x="550" y="219"/>
                  </a:cubicBezTo>
                  <a:cubicBezTo>
                    <a:pt x="550" y="235"/>
                    <a:pt x="533" y="224"/>
                    <a:pt x="544" y="235"/>
                  </a:cubicBezTo>
                  <a:cubicBezTo>
                    <a:pt x="538" y="235"/>
                    <a:pt x="538" y="230"/>
                    <a:pt x="533" y="230"/>
                  </a:cubicBezTo>
                  <a:lnTo>
                    <a:pt x="533" y="230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1" y="244"/>
                    <a:pt x="530" y="244"/>
                    <a:pt x="533" y="258"/>
                  </a:cubicBezTo>
                  <a:cubicBezTo>
                    <a:pt x="542" y="258"/>
                    <a:pt x="547" y="251"/>
                    <a:pt x="555" y="251"/>
                  </a:cubicBezTo>
                  <a:cubicBezTo>
                    <a:pt x="556" y="251"/>
                    <a:pt x="558" y="251"/>
                    <a:pt x="561" y="252"/>
                  </a:cubicBezTo>
                  <a:cubicBezTo>
                    <a:pt x="561" y="247"/>
                    <a:pt x="561" y="241"/>
                    <a:pt x="566" y="235"/>
                  </a:cubicBezTo>
                  <a:cubicBezTo>
                    <a:pt x="569" y="234"/>
                    <a:pt x="570" y="234"/>
                    <a:pt x="572" y="234"/>
                  </a:cubicBezTo>
                  <a:cubicBezTo>
                    <a:pt x="583" y="234"/>
                    <a:pt x="573" y="261"/>
                    <a:pt x="578" y="261"/>
                  </a:cubicBezTo>
                  <a:cubicBezTo>
                    <a:pt x="579" y="261"/>
                    <a:pt x="581" y="260"/>
                    <a:pt x="583" y="258"/>
                  </a:cubicBezTo>
                  <a:cubicBezTo>
                    <a:pt x="587" y="254"/>
                    <a:pt x="593" y="245"/>
                    <a:pt x="599" y="245"/>
                  </a:cubicBezTo>
                  <a:cubicBezTo>
                    <a:pt x="601" y="245"/>
                    <a:pt x="604" y="247"/>
                    <a:pt x="606" y="252"/>
                  </a:cubicBezTo>
                  <a:lnTo>
                    <a:pt x="594" y="263"/>
                  </a:lnTo>
                  <a:cubicBezTo>
                    <a:pt x="595" y="265"/>
                    <a:pt x="597" y="266"/>
                    <a:pt x="598" y="266"/>
                  </a:cubicBezTo>
                  <a:cubicBezTo>
                    <a:pt x="603" y="266"/>
                    <a:pt x="610" y="258"/>
                    <a:pt x="614" y="258"/>
                  </a:cubicBezTo>
                  <a:cubicBezTo>
                    <a:pt x="616" y="258"/>
                    <a:pt x="617" y="259"/>
                    <a:pt x="617" y="263"/>
                  </a:cubicBezTo>
                  <a:cubicBezTo>
                    <a:pt x="614" y="266"/>
                    <a:pt x="611" y="266"/>
                    <a:pt x="609" y="266"/>
                  </a:cubicBezTo>
                  <a:cubicBezTo>
                    <a:pt x="607" y="266"/>
                    <a:pt x="606" y="266"/>
                    <a:pt x="606" y="269"/>
                  </a:cubicBezTo>
                  <a:cubicBezTo>
                    <a:pt x="604" y="272"/>
                    <a:pt x="604" y="273"/>
                    <a:pt x="605" y="273"/>
                  </a:cubicBezTo>
                  <a:cubicBezTo>
                    <a:pt x="607" y="273"/>
                    <a:pt x="614" y="268"/>
                    <a:pt x="619" y="268"/>
                  </a:cubicBezTo>
                  <a:cubicBezTo>
                    <a:pt x="620" y="268"/>
                    <a:pt x="621" y="268"/>
                    <a:pt x="622" y="269"/>
                  </a:cubicBezTo>
                  <a:lnTo>
                    <a:pt x="611" y="280"/>
                  </a:lnTo>
                  <a:cubicBezTo>
                    <a:pt x="622" y="286"/>
                    <a:pt x="639" y="291"/>
                    <a:pt x="650" y="308"/>
                  </a:cubicBezTo>
                  <a:cubicBezTo>
                    <a:pt x="645" y="308"/>
                    <a:pt x="639" y="308"/>
                    <a:pt x="639" y="314"/>
                  </a:cubicBezTo>
                  <a:cubicBezTo>
                    <a:pt x="656" y="331"/>
                    <a:pt x="656" y="359"/>
                    <a:pt x="650" y="381"/>
                  </a:cubicBezTo>
                  <a:lnTo>
                    <a:pt x="662" y="387"/>
                  </a:lnTo>
                  <a:cubicBezTo>
                    <a:pt x="665" y="387"/>
                    <a:pt x="664" y="389"/>
                    <a:pt x="661" y="389"/>
                  </a:cubicBezTo>
                  <a:cubicBezTo>
                    <a:pt x="660" y="389"/>
                    <a:pt x="658" y="388"/>
                    <a:pt x="656" y="387"/>
                  </a:cubicBezTo>
                  <a:lnTo>
                    <a:pt x="656" y="387"/>
                  </a:lnTo>
                  <a:cubicBezTo>
                    <a:pt x="654" y="391"/>
                    <a:pt x="655" y="392"/>
                    <a:pt x="657" y="392"/>
                  </a:cubicBezTo>
                  <a:cubicBezTo>
                    <a:pt x="660" y="392"/>
                    <a:pt x="664" y="391"/>
                    <a:pt x="668" y="391"/>
                  </a:cubicBezTo>
                  <a:cubicBezTo>
                    <a:pt x="670" y="391"/>
                    <a:pt x="671" y="391"/>
                    <a:pt x="673" y="392"/>
                  </a:cubicBezTo>
                  <a:cubicBezTo>
                    <a:pt x="673" y="392"/>
                    <a:pt x="662" y="398"/>
                    <a:pt x="662" y="398"/>
                  </a:cubicBezTo>
                  <a:cubicBezTo>
                    <a:pt x="673" y="409"/>
                    <a:pt x="690" y="437"/>
                    <a:pt x="678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76"/>
                  </a:cubicBezTo>
                  <a:cubicBezTo>
                    <a:pt x="684" y="504"/>
                    <a:pt x="701" y="538"/>
                    <a:pt x="678" y="560"/>
                  </a:cubicBezTo>
                  <a:cubicBezTo>
                    <a:pt x="701" y="566"/>
                    <a:pt x="673" y="588"/>
                    <a:pt x="695" y="594"/>
                  </a:cubicBezTo>
                  <a:cubicBezTo>
                    <a:pt x="684" y="611"/>
                    <a:pt x="678" y="605"/>
                    <a:pt x="667" y="627"/>
                  </a:cubicBezTo>
                  <a:cubicBezTo>
                    <a:pt x="667" y="633"/>
                    <a:pt x="684" y="639"/>
                    <a:pt x="690" y="644"/>
                  </a:cubicBezTo>
                  <a:lnTo>
                    <a:pt x="673" y="644"/>
                  </a:lnTo>
                  <a:lnTo>
                    <a:pt x="690" y="655"/>
                  </a:lnTo>
                  <a:lnTo>
                    <a:pt x="673" y="661"/>
                  </a:lnTo>
                  <a:lnTo>
                    <a:pt x="673" y="667"/>
                  </a:lnTo>
                  <a:cubicBezTo>
                    <a:pt x="673" y="667"/>
                    <a:pt x="675" y="664"/>
                    <a:pt x="679" y="664"/>
                  </a:cubicBezTo>
                  <a:cubicBezTo>
                    <a:pt x="680" y="664"/>
                    <a:pt x="682" y="665"/>
                    <a:pt x="684" y="667"/>
                  </a:cubicBezTo>
                  <a:cubicBezTo>
                    <a:pt x="690" y="678"/>
                    <a:pt x="673" y="689"/>
                    <a:pt x="667" y="689"/>
                  </a:cubicBezTo>
                  <a:lnTo>
                    <a:pt x="678" y="717"/>
                  </a:lnTo>
                  <a:cubicBezTo>
                    <a:pt x="674" y="717"/>
                    <a:pt x="671" y="716"/>
                    <a:pt x="670" y="715"/>
                  </a:cubicBezTo>
                  <a:lnTo>
                    <a:pt x="670" y="715"/>
                  </a:lnTo>
                  <a:cubicBezTo>
                    <a:pt x="670" y="717"/>
                    <a:pt x="667" y="717"/>
                    <a:pt x="664" y="717"/>
                  </a:cubicBezTo>
                  <a:cubicBezTo>
                    <a:pt x="660" y="717"/>
                    <a:pt x="656" y="717"/>
                    <a:pt x="662" y="723"/>
                  </a:cubicBezTo>
                  <a:cubicBezTo>
                    <a:pt x="667" y="723"/>
                    <a:pt x="673" y="728"/>
                    <a:pt x="673" y="728"/>
                  </a:cubicBezTo>
                  <a:cubicBezTo>
                    <a:pt x="662" y="734"/>
                    <a:pt x="662" y="745"/>
                    <a:pt x="662" y="756"/>
                  </a:cubicBezTo>
                  <a:lnTo>
                    <a:pt x="656" y="756"/>
                  </a:lnTo>
                  <a:cubicBezTo>
                    <a:pt x="650" y="773"/>
                    <a:pt x="656" y="795"/>
                    <a:pt x="650" y="818"/>
                  </a:cubicBezTo>
                  <a:cubicBezTo>
                    <a:pt x="652" y="816"/>
                    <a:pt x="655" y="816"/>
                    <a:pt x="657" y="816"/>
                  </a:cubicBezTo>
                  <a:cubicBezTo>
                    <a:pt x="664" y="816"/>
                    <a:pt x="673" y="819"/>
                    <a:pt x="673" y="823"/>
                  </a:cubicBezTo>
                  <a:lnTo>
                    <a:pt x="656" y="823"/>
                  </a:lnTo>
                  <a:cubicBezTo>
                    <a:pt x="658" y="825"/>
                    <a:pt x="660" y="825"/>
                    <a:pt x="661" y="825"/>
                  </a:cubicBezTo>
                  <a:cubicBezTo>
                    <a:pt x="663" y="825"/>
                    <a:pt x="664" y="824"/>
                    <a:pt x="666" y="824"/>
                  </a:cubicBezTo>
                  <a:cubicBezTo>
                    <a:pt x="667" y="824"/>
                    <a:pt x="669" y="825"/>
                    <a:pt x="673" y="829"/>
                  </a:cubicBezTo>
                  <a:cubicBezTo>
                    <a:pt x="673" y="831"/>
                    <a:pt x="671" y="831"/>
                    <a:pt x="669" y="831"/>
                  </a:cubicBezTo>
                  <a:cubicBezTo>
                    <a:pt x="664" y="831"/>
                    <a:pt x="654" y="827"/>
                    <a:pt x="650" y="823"/>
                  </a:cubicBezTo>
                  <a:lnTo>
                    <a:pt x="650" y="823"/>
                  </a:lnTo>
                  <a:lnTo>
                    <a:pt x="656" y="835"/>
                  </a:lnTo>
                  <a:lnTo>
                    <a:pt x="645" y="835"/>
                  </a:lnTo>
                  <a:cubicBezTo>
                    <a:pt x="650" y="840"/>
                    <a:pt x="622" y="846"/>
                    <a:pt x="639" y="857"/>
                  </a:cubicBezTo>
                  <a:lnTo>
                    <a:pt x="634" y="857"/>
                  </a:lnTo>
                  <a:cubicBezTo>
                    <a:pt x="634" y="868"/>
                    <a:pt x="634" y="879"/>
                    <a:pt x="634" y="891"/>
                  </a:cubicBezTo>
                  <a:lnTo>
                    <a:pt x="757" y="924"/>
                  </a:lnTo>
                  <a:cubicBezTo>
                    <a:pt x="757" y="919"/>
                    <a:pt x="757" y="913"/>
                    <a:pt x="762" y="907"/>
                  </a:cubicBezTo>
                  <a:cubicBezTo>
                    <a:pt x="757" y="907"/>
                    <a:pt x="757" y="902"/>
                    <a:pt x="757" y="902"/>
                  </a:cubicBezTo>
                  <a:cubicBezTo>
                    <a:pt x="751" y="896"/>
                    <a:pt x="751" y="891"/>
                    <a:pt x="751" y="879"/>
                  </a:cubicBezTo>
                  <a:cubicBezTo>
                    <a:pt x="757" y="874"/>
                    <a:pt x="768" y="863"/>
                    <a:pt x="774" y="851"/>
                  </a:cubicBezTo>
                  <a:cubicBezTo>
                    <a:pt x="774" y="840"/>
                    <a:pt x="768" y="840"/>
                    <a:pt x="762" y="840"/>
                  </a:cubicBezTo>
                  <a:cubicBezTo>
                    <a:pt x="762" y="840"/>
                    <a:pt x="768" y="835"/>
                    <a:pt x="768" y="835"/>
                  </a:cubicBezTo>
                  <a:cubicBezTo>
                    <a:pt x="772" y="835"/>
                    <a:pt x="775" y="830"/>
                    <a:pt x="777" y="830"/>
                  </a:cubicBezTo>
                  <a:cubicBezTo>
                    <a:pt x="779" y="830"/>
                    <a:pt x="779" y="831"/>
                    <a:pt x="779" y="835"/>
                  </a:cubicBezTo>
                  <a:cubicBezTo>
                    <a:pt x="785" y="812"/>
                    <a:pt x="785" y="812"/>
                    <a:pt x="790" y="784"/>
                  </a:cubicBezTo>
                  <a:lnTo>
                    <a:pt x="779" y="784"/>
                  </a:lnTo>
                  <a:cubicBezTo>
                    <a:pt x="779" y="780"/>
                    <a:pt x="782" y="776"/>
                    <a:pt x="786" y="776"/>
                  </a:cubicBezTo>
                  <a:cubicBezTo>
                    <a:pt x="787" y="776"/>
                    <a:pt x="789" y="777"/>
                    <a:pt x="790" y="779"/>
                  </a:cubicBezTo>
                  <a:cubicBezTo>
                    <a:pt x="785" y="745"/>
                    <a:pt x="846" y="734"/>
                    <a:pt x="835" y="706"/>
                  </a:cubicBezTo>
                  <a:lnTo>
                    <a:pt x="835" y="678"/>
                  </a:lnTo>
                  <a:cubicBezTo>
                    <a:pt x="836" y="677"/>
                    <a:pt x="837" y="677"/>
                    <a:pt x="837" y="677"/>
                  </a:cubicBezTo>
                  <a:cubicBezTo>
                    <a:pt x="840" y="677"/>
                    <a:pt x="842" y="685"/>
                    <a:pt x="848" y="685"/>
                  </a:cubicBezTo>
                  <a:cubicBezTo>
                    <a:pt x="849" y="685"/>
                    <a:pt x="850" y="684"/>
                    <a:pt x="852" y="683"/>
                  </a:cubicBezTo>
                  <a:cubicBezTo>
                    <a:pt x="841" y="655"/>
                    <a:pt x="869" y="650"/>
                    <a:pt x="869" y="627"/>
                  </a:cubicBezTo>
                  <a:cubicBezTo>
                    <a:pt x="871" y="628"/>
                    <a:pt x="872" y="628"/>
                    <a:pt x="874" y="628"/>
                  </a:cubicBezTo>
                  <a:cubicBezTo>
                    <a:pt x="906" y="628"/>
                    <a:pt x="893" y="577"/>
                    <a:pt x="925" y="571"/>
                  </a:cubicBezTo>
                  <a:lnTo>
                    <a:pt x="914" y="566"/>
                  </a:lnTo>
                  <a:cubicBezTo>
                    <a:pt x="914" y="563"/>
                    <a:pt x="916" y="563"/>
                    <a:pt x="919" y="563"/>
                  </a:cubicBezTo>
                  <a:cubicBezTo>
                    <a:pt x="922" y="563"/>
                    <a:pt x="925" y="563"/>
                    <a:pt x="925" y="560"/>
                  </a:cubicBezTo>
                  <a:lnTo>
                    <a:pt x="914" y="560"/>
                  </a:lnTo>
                  <a:cubicBezTo>
                    <a:pt x="930" y="515"/>
                    <a:pt x="981" y="482"/>
                    <a:pt x="1009" y="454"/>
                  </a:cubicBezTo>
                  <a:cubicBezTo>
                    <a:pt x="1020" y="443"/>
                    <a:pt x="981" y="420"/>
                    <a:pt x="1009" y="420"/>
                  </a:cubicBezTo>
                  <a:lnTo>
                    <a:pt x="1009" y="420"/>
                  </a:lnTo>
                  <a:lnTo>
                    <a:pt x="1020" y="431"/>
                  </a:lnTo>
                  <a:cubicBezTo>
                    <a:pt x="1020" y="415"/>
                    <a:pt x="1031" y="409"/>
                    <a:pt x="1042" y="398"/>
                  </a:cubicBezTo>
                  <a:cubicBezTo>
                    <a:pt x="1054" y="392"/>
                    <a:pt x="1065" y="392"/>
                    <a:pt x="1076" y="381"/>
                  </a:cubicBezTo>
                  <a:cubicBezTo>
                    <a:pt x="1076" y="381"/>
                    <a:pt x="1076" y="387"/>
                    <a:pt x="1076" y="387"/>
                  </a:cubicBezTo>
                  <a:cubicBezTo>
                    <a:pt x="1078" y="390"/>
                    <a:pt x="1080" y="391"/>
                    <a:pt x="1082" y="391"/>
                  </a:cubicBezTo>
                  <a:cubicBezTo>
                    <a:pt x="1087" y="391"/>
                    <a:pt x="1093" y="383"/>
                    <a:pt x="1093" y="375"/>
                  </a:cubicBezTo>
                  <a:cubicBezTo>
                    <a:pt x="1093" y="375"/>
                    <a:pt x="1093" y="381"/>
                    <a:pt x="1093" y="387"/>
                  </a:cubicBezTo>
                  <a:cubicBezTo>
                    <a:pt x="1094" y="387"/>
                    <a:pt x="1094" y="388"/>
                    <a:pt x="1095" y="388"/>
                  </a:cubicBezTo>
                  <a:cubicBezTo>
                    <a:pt x="1099" y="388"/>
                    <a:pt x="1102" y="383"/>
                    <a:pt x="1105" y="383"/>
                  </a:cubicBezTo>
                  <a:cubicBezTo>
                    <a:pt x="1106" y="383"/>
                    <a:pt x="1107" y="383"/>
                    <a:pt x="1109" y="385"/>
                  </a:cubicBezTo>
                  <a:lnTo>
                    <a:pt x="1109" y="385"/>
                  </a:lnTo>
                  <a:cubicBezTo>
                    <a:pt x="1108" y="385"/>
                    <a:pt x="1108" y="385"/>
                    <a:pt x="1108" y="385"/>
                  </a:cubicBezTo>
                  <a:cubicBezTo>
                    <a:pt x="1107" y="385"/>
                    <a:pt x="1105" y="385"/>
                    <a:pt x="1104" y="387"/>
                  </a:cubicBezTo>
                  <a:lnTo>
                    <a:pt x="1110" y="387"/>
                  </a:lnTo>
                  <a:cubicBezTo>
                    <a:pt x="1109" y="386"/>
                    <a:pt x="1109" y="385"/>
                    <a:pt x="1109" y="385"/>
                  </a:cubicBezTo>
                  <a:lnTo>
                    <a:pt x="1109" y="385"/>
                  </a:lnTo>
                  <a:cubicBezTo>
                    <a:pt x="1110" y="385"/>
                    <a:pt x="1111" y="385"/>
                    <a:pt x="1112" y="385"/>
                  </a:cubicBezTo>
                  <a:cubicBezTo>
                    <a:pt x="1114" y="385"/>
                    <a:pt x="1115" y="384"/>
                    <a:pt x="1115" y="375"/>
                  </a:cubicBezTo>
                  <a:cubicBezTo>
                    <a:pt x="1118" y="381"/>
                    <a:pt x="1122" y="381"/>
                    <a:pt x="1126" y="381"/>
                  </a:cubicBezTo>
                  <a:cubicBezTo>
                    <a:pt x="1129" y="381"/>
                    <a:pt x="1132" y="381"/>
                    <a:pt x="1132" y="387"/>
                  </a:cubicBezTo>
                  <a:cubicBezTo>
                    <a:pt x="1134" y="384"/>
                    <a:pt x="1136" y="383"/>
                    <a:pt x="1137" y="383"/>
                  </a:cubicBezTo>
                  <a:cubicBezTo>
                    <a:pt x="1140" y="383"/>
                    <a:pt x="1141" y="388"/>
                    <a:pt x="1144" y="388"/>
                  </a:cubicBezTo>
                  <a:cubicBezTo>
                    <a:pt x="1146" y="388"/>
                    <a:pt x="1149" y="386"/>
                    <a:pt x="1154" y="381"/>
                  </a:cubicBezTo>
                  <a:lnTo>
                    <a:pt x="1154" y="381"/>
                  </a:lnTo>
                  <a:cubicBezTo>
                    <a:pt x="1138" y="398"/>
                    <a:pt x="1149" y="403"/>
                    <a:pt x="1160" y="403"/>
                  </a:cubicBezTo>
                  <a:cubicBezTo>
                    <a:pt x="1154" y="403"/>
                    <a:pt x="1160" y="409"/>
                    <a:pt x="1149" y="415"/>
                  </a:cubicBezTo>
                  <a:cubicBezTo>
                    <a:pt x="1152" y="417"/>
                    <a:pt x="1154" y="419"/>
                    <a:pt x="1158" y="419"/>
                  </a:cubicBezTo>
                  <a:cubicBezTo>
                    <a:pt x="1161" y="419"/>
                    <a:pt x="1166" y="417"/>
                    <a:pt x="1171" y="415"/>
                  </a:cubicBezTo>
                  <a:lnTo>
                    <a:pt x="1171" y="415"/>
                  </a:lnTo>
                  <a:cubicBezTo>
                    <a:pt x="1154" y="437"/>
                    <a:pt x="1199" y="431"/>
                    <a:pt x="1171" y="454"/>
                  </a:cubicBezTo>
                  <a:cubicBezTo>
                    <a:pt x="1194" y="471"/>
                    <a:pt x="1205" y="493"/>
                    <a:pt x="1216" y="515"/>
                  </a:cubicBezTo>
                  <a:cubicBezTo>
                    <a:pt x="1214" y="516"/>
                    <a:pt x="1212" y="516"/>
                    <a:pt x="1211" y="516"/>
                  </a:cubicBezTo>
                  <a:cubicBezTo>
                    <a:pt x="1197" y="516"/>
                    <a:pt x="1202" y="498"/>
                    <a:pt x="1192" y="498"/>
                  </a:cubicBezTo>
                  <a:cubicBezTo>
                    <a:pt x="1191" y="498"/>
                    <a:pt x="1190" y="498"/>
                    <a:pt x="1188" y="499"/>
                  </a:cubicBezTo>
                  <a:cubicBezTo>
                    <a:pt x="1199" y="515"/>
                    <a:pt x="1222" y="527"/>
                    <a:pt x="1216" y="549"/>
                  </a:cubicBezTo>
                  <a:cubicBezTo>
                    <a:pt x="1216" y="551"/>
                    <a:pt x="1215" y="552"/>
                    <a:pt x="1213" y="552"/>
                  </a:cubicBezTo>
                  <a:cubicBezTo>
                    <a:pt x="1210" y="552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6" y="566"/>
                    <a:pt x="1205" y="588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5"/>
                    <a:pt x="1248" y="627"/>
                  </a:cubicBezTo>
                  <a:lnTo>
                    <a:pt x="1248" y="627"/>
                  </a:lnTo>
                  <a:cubicBezTo>
                    <a:pt x="1247" y="627"/>
                    <a:pt x="1245" y="627"/>
                    <a:pt x="1244" y="627"/>
                  </a:cubicBezTo>
                  <a:cubicBezTo>
                    <a:pt x="1233" y="627"/>
                    <a:pt x="1238" y="641"/>
                    <a:pt x="1224" y="641"/>
                  </a:cubicBezTo>
                  <a:cubicBezTo>
                    <a:pt x="1220" y="641"/>
                    <a:pt x="1216" y="641"/>
                    <a:pt x="1210" y="639"/>
                  </a:cubicBezTo>
                  <a:lnTo>
                    <a:pt x="1210" y="639"/>
                  </a:lnTo>
                  <a:cubicBezTo>
                    <a:pt x="1210" y="639"/>
                    <a:pt x="1216" y="644"/>
                    <a:pt x="1222" y="644"/>
                  </a:cubicBezTo>
                  <a:lnTo>
                    <a:pt x="1210" y="644"/>
                  </a:lnTo>
                  <a:cubicBezTo>
                    <a:pt x="1216" y="655"/>
                    <a:pt x="1227" y="650"/>
                    <a:pt x="1222" y="667"/>
                  </a:cubicBezTo>
                  <a:cubicBezTo>
                    <a:pt x="1222" y="667"/>
                    <a:pt x="1216" y="661"/>
                    <a:pt x="1210" y="661"/>
                  </a:cubicBezTo>
                  <a:lnTo>
                    <a:pt x="1210" y="661"/>
                  </a:lnTo>
                  <a:cubicBezTo>
                    <a:pt x="1222" y="667"/>
                    <a:pt x="1227" y="678"/>
                    <a:pt x="1227" y="689"/>
                  </a:cubicBezTo>
                  <a:cubicBezTo>
                    <a:pt x="1224" y="686"/>
                    <a:pt x="1222" y="686"/>
                    <a:pt x="1219" y="686"/>
                  </a:cubicBezTo>
                  <a:cubicBezTo>
                    <a:pt x="1217" y="686"/>
                    <a:pt x="1216" y="686"/>
                    <a:pt x="1216" y="683"/>
                  </a:cubicBezTo>
                  <a:lnTo>
                    <a:pt x="1216" y="683"/>
                  </a:lnTo>
                  <a:cubicBezTo>
                    <a:pt x="1216" y="706"/>
                    <a:pt x="1238" y="717"/>
                    <a:pt x="1227" y="739"/>
                  </a:cubicBezTo>
                  <a:cubicBezTo>
                    <a:pt x="1224" y="738"/>
                    <a:pt x="1222" y="738"/>
                    <a:pt x="1220" y="738"/>
                  </a:cubicBezTo>
                  <a:cubicBezTo>
                    <a:pt x="1214" y="738"/>
                    <a:pt x="1218" y="745"/>
                    <a:pt x="1205" y="745"/>
                  </a:cubicBezTo>
                  <a:lnTo>
                    <a:pt x="1205" y="756"/>
                  </a:lnTo>
                  <a:lnTo>
                    <a:pt x="1216" y="756"/>
                  </a:lnTo>
                  <a:cubicBezTo>
                    <a:pt x="1216" y="762"/>
                    <a:pt x="1227" y="773"/>
                    <a:pt x="1222" y="784"/>
                  </a:cubicBezTo>
                  <a:cubicBezTo>
                    <a:pt x="1227" y="795"/>
                    <a:pt x="1244" y="784"/>
                    <a:pt x="1238" y="801"/>
                  </a:cubicBezTo>
                  <a:cubicBezTo>
                    <a:pt x="1238" y="800"/>
                    <a:pt x="1237" y="800"/>
                    <a:pt x="1236" y="800"/>
                  </a:cubicBezTo>
                  <a:cubicBezTo>
                    <a:pt x="1233" y="800"/>
                    <a:pt x="1231" y="812"/>
                    <a:pt x="1222" y="812"/>
                  </a:cubicBezTo>
                  <a:cubicBezTo>
                    <a:pt x="1227" y="818"/>
                    <a:pt x="1233" y="823"/>
                    <a:pt x="1227" y="835"/>
                  </a:cubicBezTo>
                  <a:cubicBezTo>
                    <a:pt x="1222" y="835"/>
                    <a:pt x="1210" y="829"/>
                    <a:pt x="1205" y="829"/>
                  </a:cubicBezTo>
                  <a:lnTo>
                    <a:pt x="1205" y="829"/>
                  </a:lnTo>
                  <a:cubicBezTo>
                    <a:pt x="1221" y="834"/>
                    <a:pt x="1207" y="849"/>
                    <a:pt x="1219" y="861"/>
                  </a:cubicBezTo>
                  <a:lnTo>
                    <a:pt x="1219" y="861"/>
                  </a:lnTo>
                  <a:cubicBezTo>
                    <a:pt x="1213" y="857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3"/>
                  </a:lnTo>
                  <a:cubicBezTo>
                    <a:pt x="1210" y="868"/>
                    <a:pt x="1210" y="868"/>
                    <a:pt x="1205" y="868"/>
                  </a:cubicBezTo>
                  <a:cubicBezTo>
                    <a:pt x="1202" y="874"/>
                    <a:pt x="1208" y="874"/>
                    <a:pt x="1212" y="874"/>
                  </a:cubicBezTo>
                  <a:cubicBezTo>
                    <a:pt x="1217" y="874"/>
                    <a:pt x="1222" y="874"/>
                    <a:pt x="1216" y="879"/>
                  </a:cubicBezTo>
                  <a:lnTo>
                    <a:pt x="1210" y="879"/>
                  </a:lnTo>
                  <a:cubicBezTo>
                    <a:pt x="1199" y="896"/>
                    <a:pt x="1210" y="913"/>
                    <a:pt x="1205" y="924"/>
                  </a:cubicBezTo>
                  <a:cubicBezTo>
                    <a:pt x="1202" y="925"/>
                    <a:pt x="1199" y="925"/>
                    <a:pt x="1197" y="925"/>
                  </a:cubicBezTo>
                  <a:cubicBezTo>
                    <a:pt x="1187" y="925"/>
                    <a:pt x="1198" y="913"/>
                    <a:pt x="1188" y="913"/>
                  </a:cubicBezTo>
                  <a:lnTo>
                    <a:pt x="1188" y="913"/>
                  </a:lnTo>
                  <a:cubicBezTo>
                    <a:pt x="1183" y="934"/>
                    <a:pt x="1197" y="959"/>
                    <a:pt x="1194" y="981"/>
                  </a:cubicBezTo>
                  <a:lnTo>
                    <a:pt x="1194" y="981"/>
                  </a:lnTo>
                  <a:cubicBezTo>
                    <a:pt x="1194" y="981"/>
                    <a:pt x="1194" y="980"/>
                    <a:pt x="1194" y="980"/>
                  </a:cubicBezTo>
                  <a:lnTo>
                    <a:pt x="1194" y="980"/>
                  </a:lnTo>
                  <a:lnTo>
                    <a:pt x="1194" y="986"/>
                  </a:lnTo>
                  <a:cubicBezTo>
                    <a:pt x="1194" y="984"/>
                    <a:pt x="1194" y="982"/>
                    <a:pt x="1194" y="981"/>
                  </a:cubicBezTo>
                  <a:lnTo>
                    <a:pt x="1194" y="981"/>
                  </a:lnTo>
                  <a:cubicBezTo>
                    <a:pt x="1215" y="992"/>
                    <a:pt x="1177" y="997"/>
                    <a:pt x="1188" y="1008"/>
                  </a:cubicBezTo>
                  <a:cubicBezTo>
                    <a:pt x="1188" y="1008"/>
                    <a:pt x="1177" y="1003"/>
                    <a:pt x="1177" y="1003"/>
                  </a:cubicBezTo>
                  <a:lnTo>
                    <a:pt x="1177" y="1003"/>
                  </a:lnTo>
                  <a:cubicBezTo>
                    <a:pt x="1171" y="1019"/>
                    <a:pt x="1177" y="1036"/>
                    <a:pt x="1182" y="1059"/>
                  </a:cubicBezTo>
                  <a:lnTo>
                    <a:pt x="1177" y="1059"/>
                  </a:lnTo>
                  <a:cubicBezTo>
                    <a:pt x="1171" y="1064"/>
                    <a:pt x="1171" y="1081"/>
                    <a:pt x="1166" y="1087"/>
                  </a:cubicBezTo>
                  <a:cubicBezTo>
                    <a:pt x="1171" y="1092"/>
                    <a:pt x="1171" y="1098"/>
                    <a:pt x="1177" y="1098"/>
                  </a:cubicBezTo>
                  <a:cubicBezTo>
                    <a:pt x="1138" y="1120"/>
                    <a:pt x="1188" y="1154"/>
                    <a:pt x="1154" y="1176"/>
                  </a:cubicBezTo>
                  <a:cubicBezTo>
                    <a:pt x="1154" y="1176"/>
                    <a:pt x="1149" y="1171"/>
                    <a:pt x="1149" y="1171"/>
                  </a:cubicBezTo>
                  <a:lnTo>
                    <a:pt x="1149" y="1171"/>
                  </a:lnTo>
                  <a:lnTo>
                    <a:pt x="1154" y="1193"/>
                  </a:lnTo>
                  <a:cubicBezTo>
                    <a:pt x="1166" y="1193"/>
                    <a:pt x="1160" y="1193"/>
                    <a:pt x="1166" y="1187"/>
                  </a:cubicBezTo>
                  <a:cubicBezTo>
                    <a:pt x="1177" y="1193"/>
                    <a:pt x="1177" y="1199"/>
                    <a:pt x="1177" y="1204"/>
                  </a:cubicBezTo>
                  <a:cubicBezTo>
                    <a:pt x="1175" y="1201"/>
                    <a:pt x="1172" y="1199"/>
                    <a:pt x="1170" y="1199"/>
                  </a:cubicBezTo>
                  <a:cubicBezTo>
                    <a:pt x="1164" y="1199"/>
                    <a:pt x="1158" y="1204"/>
                    <a:pt x="1154" y="1204"/>
                  </a:cubicBezTo>
                  <a:cubicBezTo>
                    <a:pt x="1154" y="1204"/>
                    <a:pt x="1160" y="1210"/>
                    <a:pt x="1166" y="1210"/>
                  </a:cubicBezTo>
                  <a:cubicBezTo>
                    <a:pt x="1143" y="1215"/>
                    <a:pt x="1182" y="1215"/>
                    <a:pt x="1171" y="1227"/>
                  </a:cubicBezTo>
                  <a:lnTo>
                    <a:pt x="1166" y="1227"/>
                  </a:lnTo>
                  <a:cubicBezTo>
                    <a:pt x="1166" y="1232"/>
                    <a:pt x="1171" y="1238"/>
                    <a:pt x="1171" y="1243"/>
                  </a:cubicBezTo>
                  <a:cubicBezTo>
                    <a:pt x="1168" y="1245"/>
                    <a:pt x="1166" y="1245"/>
                    <a:pt x="1164" y="1245"/>
                  </a:cubicBezTo>
                  <a:cubicBezTo>
                    <a:pt x="1158" y="1245"/>
                    <a:pt x="1163" y="1238"/>
                    <a:pt x="1154" y="1238"/>
                  </a:cubicBezTo>
                  <a:cubicBezTo>
                    <a:pt x="1154" y="1243"/>
                    <a:pt x="1177" y="1260"/>
                    <a:pt x="1160" y="1266"/>
                  </a:cubicBezTo>
                  <a:cubicBezTo>
                    <a:pt x="1160" y="1260"/>
                    <a:pt x="1160" y="1255"/>
                    <a:pt x="1154" y="1249"/>
                  </a:cubicBezTo>
                  <a:cubicBezTo>
                    <a:pt x="1143" y="1255"/>
                    <a:pt x="1143" y="1260"/>
                    <a:pt x="1143" y="1266"/>
                  </a:cubicBezTo>
                  <a:lnTo>
                    <a:pt x="1132" y="1277"/>
                  </a:lnTo>
                  <a:lnTo>
                    <a:pt x="1138" y="1277"/>
                  </a:lnTo>
                  <a:cubicBezTo>
                    <a:pt x="1166" y="1288"/>
                    <a:pt x="1138" y="1299"/>
                    <a:pt x="1160" y="1316"/>
                  </a:cubicBezTo>
                  <a:cubicBezTo>
                    <a:pt x="1150" y="1309"/>
                    <a:pt x="1147" y="1307"/>
                    <a:pt x="1145" y="1307"/>
                  </a:cubicBezTo>
                  <a:cubicBezTo>
                    <a:pt x="1142" y="1307"/>
                    <a:pt x="1142" y="1311"/>
                    <a:pt x="1132" y="1311"/>
                  </a:cubicBezTo>
                  <a:cubicBezTo>
                    <a:pt x="1126" y="1311"/>
                    <a:pt x="1121" y="1316"/>
                    <a:pt x="1121" y="1316"/>
                  </a:cubicBezTo>
                  <a:cubicBezTo>
                    <a:pt x="1126" y="1322"/>
                    <a:pt x="1110" y="1327"/>
                    <a:pt x="1121" y="1339"/>
                  </a:cubicBezTo>
                  <a:cubicBezTo>
                    <a:pt x="1121" y="1339"/>
                    <a:pt x="1121" y="1344"/>
                    <a:pt x="1110" y="1344"/>
                  </a:cubicBezTo>
                  <a:cubicBezTo>
                    <a:pt x="1110" y="1348"/>
                    <a:pt x="1111" y="1349"/>
                    <a:pt x="1113" y="1349"/>
                  </a:cubicBezTo>
                  <a:cubicBezTo>
                    <a:pt x="1116" y="1349"/>
                    <a:pt x="1123" y="1344"/>
                    <a:pt x="1126" y="1344"/>
                  </a:cubicBezTo>
                  <a:lnTo>
                    <a:pt x="1126" y="1344"/>
                  </a:lnTo>
                  <a:cubicBezTo>
                    <a:pt x="1138" y="1361"/>
                    <a:pt x="1098" y="1372"/>
                    <a:pt x="1115" y="1400"/>
                  </a:cubicBezTo>
                  <a:cubicBezTo>
                    <a:pt x="1121" y="1417"/>
                    <a:pt x="1138" y="1423"/>
                    <a:pt x="1143" y="1440"/>
                  </a:cubicBezTo>
                  <a:cubicBezTo>
                    <a:pt x="1141" y="1441"/>
                    <a:pt x="1139" y="1441"/>
                    <a:pt x="1137" y="1441"/>
                  </a:cubicBezTo>
                  <a:cubicBezTo>
                    <a:pt x="1130" y="1441"/>
                    <a:pt x="1126" y="1434"/>
                    <a:pt x="1126" y="1434"/>
                  </a:cubicBezTo>
                  <a:cubicBezTo>
                    <a:pt x="1121" y="1445"/>
                    <a:pt x="1121" y="1451"/>
                    <a:pt x="1121" y="1456"/>
                  </a:cubicBezTo>
                  <a:cubicBezTo>
                    <a:pt x="1121" y="1456"/>
                    <a:pt x="1115" y="1456"/>
                    <a:pt x="1110" y="1462"/>
                  </a:cubicBezTo>
                  <a:cubicBezTo>
                    <a:pt x="1110" y="1468"/>
                    <a:pt x="1126" y="1468"/>
                    <a:pt x="1115" y="1473"/>
                  </a:cubicBezTo>
                  <a:cubicBezTo>
                    <a:pt x="1115" y="1473"/>
                    <a:pt x="1104" y="1468"/>
                    <a:pt x="1098" y="1462"/>
                  </a:cubicBezTo>
                  <a:lnTo>
                    <a:pt x="1098" y="1462"/>
                  </a:lnTo>
                  <a:cubicBezTo>
                    <a:pt x="1104" y="1473"/>
                    <a:pt x="1110" y="1484"/>
                    <a:pt x="1115" y="1490"/>
                  </a:cubicBezTo>
                  <a:lnTo>
                    <a:pt x="1115" y="1501"/>
                  </a:lnTo>
                  <a:cubicBezTo>
                    <a:pt x="1143" y="1496"/>
                    <a:pt x="1115" y="1473"/>
                    <a:pt x="1121" y="1462"/>
                  </a:cubicBezTo>
                  <a:lnTo>
                    <a:pt x="1121" y="1462"/>
                  </a:lnTo>
                  <a:lnTo>
                    <a:pt x="1138" y="1473"/>
                  </a:lnTo>
                  <a:lnTo>
                    <a:pt x="1126" y="1456"/>
                  </a:lnTo>
                  <a:cubicBezTo>
                    <a:pt x="1132" y="1456"/>
                    <a:pt x="1143" y="1456"/>
                    <a:pt x="1143" y="1462"/>
                  </a:cubicBezTo>
                  <a:cubicBezTo>
                    <a:pt x="1154" y="1456"/>
                    <a:pt x="1138" y="1451"/>
                    <a:pt x="1149" y="1445"/>
                  </a:cubicBezTo>
                  <a:lnTo>
                    <a:pt x="1154" y="1445"/>
                  </a:lnTo>
                  <a:lnTo>
                    <a:pt x="1149" y="1440"/>
                  </a:lnTo>
                  <a:cubicBezTo>
                    <a:pt x="1154" y="1440"/>
                    <a:pt x="1160" y="1440"/>
                    <a:pt x="1160" y="1445"/>
                  </a:cubicBezTo>
                  <a:cubicBezTo>
                    <a:pt x="1171" y="1429"/>
                    <a:pt x="1150" y="1418"/>
                    <a:pt x="1164" y="1412"/>
                  </a:cubicBezTo>
                  <a:lnTo>
                    <a:pt x="1164" y="1412"/>
                  </a:lnTo>
                  <a:cubicBezTo>
                    <a:pt x="1165" y="1413"/>
                    <a:pt x="1165" y="1415"/>
                    <a:pt x="1166" y="1417"/>
                  </a:cubicBezTo>
                  <a:lnTo>
                    <a:pt x="1166" y="1411"/>
                  </a:lnTo>
                  <a:lnTo>
                    <a:pt x="1166" y="1411"/>
                  </a:lnTo>
                  <a:cubicBezTo>
                    <a:pt x="1165" y="1412"/>
                    <a:pt x="1164" y="1412"/>
                    <a:pt x="1164" y="1412"/>
                  </a:cubicBezTo>
                  <a:lnTo>
                    <a:pt x="1164" y="1412"/>
                  </a:lnTo>
                  <a:cubicBezTo>
                    <a:pt x="1158" y="1397"/>
                    <a:pt x="1148" y="1410"/>
                    <a:pt x="1138" y="1395"/>
                  </a:cubicBezTo>
                  <a:lnTo>
                    <a:pt x="1171" y="1389"/>
                  </a:lnTo>
                  <a:lnTo>
                    <a:pt x="1160" y="1383"/>
                  </a:lnTo>
                  <a:cubicBezTo>
                    <a:pt x="1160" y="1383"/>
                    <a:pt x="1160" y="1378"/>
                    <a:pt x="1166" y="1378"/>
                  </a:cubicBezTo>
                  <a:cubicBezTo>
                    <a:pt x="1164" y="1374"/>
                    <a:pt x="1162" y="1373"/>
                    <a:pt x="1161" y="1373"/>
                  </a:cubicBezTo>
                  <a:cubicBezTo>
                    <a:pt x="1160" y="1373"/>
                    <a:pt x="1159" y="1374"/>
                    <a:pt x="1157" y="1374"/>
                  </a:cubicBezTo>
                  <a:cubicBezTo>
                    <a:pt x="1157" y="1374"/>
                    <a:pt x="1156" y="1374"/>
                    <a:pt x="1154" y="1372"/>
                  </a:cubicBezTo>
                  <a:cubicBezTo>
                    <a:pt x="1166" y="1367"/>
                    <a:pt x="1154" y="1344"/>
                    <a:pt x="1177" y="1344"/>
                  </a:cubicBezTo>
                  <a:cubicBezTo>
                    <a:pt x="1175" y="1343"/>
                    <a:pt x="1174" y="1343"/>
                    <a:pt x="1172" y="1343"/>
                  </a:cubicBezTo>
                  <a:cubicBezTo>
                    <a:pt x="1168" y="1343"/>
                    <a:pt x="1166" y="1346"/>
                    <a:pt x="1165" y="1346"/>
                  </a:cubicBezTo>
                  <a:cubicBezTo>
                    <a:pt x="1163" y="1346"/>
                    <a:pt x="1162" y="1345"/>
                    <a:pt x="1160" y="1339"/>
                  </a:cubicBezTo>
                  <a:lnTo>
                    <a:pt x="1160" y="1339"/>
                  </a:lnTo>
                  <a:cubicBezTo>
                    <a:pt x="1163" y="1339"/>
                    <a:pt x="1165" y="1340"/>
                    <a:pt x="1167" y="1340"/>
                  </a:cubicBezTo>
                  <a:cubicBezTo>
                    <a:pt x="1177" y="1340"/>
                    <a:pt x="1162" y="1327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9" y="1330"/>
                    <a:pt x="1182" y="1330"/>
                  </a:cubicBezTo>
                  <a:cubicBezTo>
                    <a:pt x="1183" y="1330"/>
                    <a:pt x="1185" y="1329"/>
                    <a:pt x="1188" y="1327"/>
                  </a:cubicBezTo>
                  <a:cubicBezTo>
                    <a:pt x="1166" y="1316"/>
                    <a:pt x="1194" y="1305"/>
                    <a:pt x="1194" y="1299"/>
                  </a:cubicBezTo>
                  <a:lnTo>
                    <a:pt x="1199" y="1299"/>
                  </a:lnTo>
                  <a:cubicBezTo>
                    <a:pt x="1199" y="1299"/>
                    <a:pt x="1188" y="1294"/>
                    <a:pt x="1182" y="1294"/>
                  </a:cubicBezTo>
                  <a:cubicBezTo>
                    <a:pt x="1182" y="1288"/>
                    <a:pt x="1188" y="1277"/>
                    <a:pt x="1182" y="1266"/>
                  </a:cubicBezTo>
                  <a:cubicBezTo>
                    <a:pt x="1188" y="1266"/>
                    <a:pt x="1199" y="1243"/>
                    <a:pt x="1205" y="1232"/>
                  </a:cubicBezTo>
                  <a:lnTo>
                    <a:pt x="1210" y="1232"/>
                  </a:lnTo>
                  <a:cubicBezTo>
                    <a:pt x="1194" y="1227"/>
                    <a:pt x="1199" y="1215"/>
                    <a:pt x="1194" y="1204"/>
                  </a:cubicBezTo>
                  <a:cubicBezTo>
                    <a:pt x="1205" y="1204"/>
                    <a:pt x="1210" y="1210"/>
                    <a:pt x="1210" y="1215"/>
                  </a:cubicBezTo>
                  <a:lnTo>
                    <a:pt x="1216" y="1204"/>
                  </a:lnTo>
                  <a:cubicBezTo>
                    <a:pt x="1210" y="1204"/>
                    <a:pt x="1205" y="1199"/>
                    <a:pt x="1205" y="1193"/>
                  </a:cubicBezTo>
                  <a:lnTo>
                    <a:pt x="1205" y="1193"/>
                  </a:lnTo>
                  <a:lnTo>
                    <a:pt x="1216" y="1199"/>
                  </a:lnTo>
                  <a:cubicBezTo>
                    <a:pt x="1222" y="1187"/>
                    <a:pt x="1205" y="1171"/>
                    <a:pt x="1216" y="1159"/>
                  </a:cubicBezTo>
                  <a:cubicBezTo>
                    <a:pt x="1213" y="1158"/>
                    <a:pt x="1210" y="1158"/>
                    <a:pt x="1206" y="1158"/>
                  </a:cubicBezTo>
                  <a:cubicBezTo>
                    <a:pt x="1202" y="1158"/>
                    <a:pt x="1198" y="1158"/>
                    <a:pt x="1194" y="1158"/>
                  </a:cubicBezTo>
                  <a:cubicBezTo>
                    <a:pt x="1187" y="1158"/>
                    <a:pt x="1180" y="1157"/>
                    <a:pt x="1177" y="1148"/>
                  </a:cubicBezTo>
                  <a:cubicBezTo>
                    <a:pt x="1182" y="1148"/>
                    <a:pt x="1194" y="1148"/>
                    <a:pt x="1199" y="1154"/>
                  </a:cubicBezTo>
                  <a:cubicBezTo>
                    <a:pt x="1199" y="1154"/>
                    <a:pt x="1194" y="1148"/>
                    <a:pt x="1194" y="1148"/>
                  </a:cubicBezTo>
                  <a:lnTo>
                    <a:pt x="1194" y="1148"/>
                  </a:lnTo>
                  <a:lnTo>
                    <a:pt x="1205" y="1154"/>
                  </a:lnTo>
                  <a:cubicBezTo>
                    <a:pt x="1210" y="1148"/>
                    <a:pt x="1199" y="1148"/>
                    <a:pt x="1199" y="1143"/>
                  </a:cubicBezTo>
                  <a:lnTo>
                    <a:pt x="1216" y="1143"/>
                  </a:lnTo>
                  <a:cubicBezTo>
                    <a:pt x="1216" y="1143"/>
                    <a:pt x="1210" y="1148"/>
                    <a:pt x="1210" y="1148"/>
                  </a:cubicBezTo>
                  <a:cubicBezTo>
                    <a:pt x="1216" y="1143"/>
                    <a:pt x="1222" y="1137"/>
                    <a:pt x="1227" y="1137"/>
                  </a:cubicBezTo>
                  <a:cubicBezTo>
                    <a:pt x="1222" y="1137"/>
                    <a:pt x="1216" y="1131"/>
                    <a:pt x="1216" y="1131"/>
                  </a:cubicBezTo>
                  <a:cubicBezTo>
                    <a:pt x="1216" y="1123"/>
                    <a:pt x="1219" y="1122"/>
                    <a:pt x="1222" y="1122"/>
                  </a:cubicBezTo>
                  <a:cubicBezTo>
                    <a:pt x="1224" y="1122"/>
                    <a:pt x="1226" y="1122"/>
                    <a:pt x="1228" y="1122"/>
                  </a:cubicBezTo>
                  <a:cubicBezTo>
                    <a:pt x="1230" y="1122"/>
                    <a:pt x="1231" y="1122"/>
                    <a:pt x="1233" y="1120"/>
                  </a:cubicBezTo>
                  <a:cubicBezTo>
                    <a:pt x="1227" y="1115"/>
                    <a:pt x="1233" y="1109"/>
                    <a:pt x="1222" y="1109"/>
                  </a:cubicBezTo>
                  <a:cubicBezTo>
                    <a:pt x="1222" y="1103"/>
                    <a:pt x="1227" y="1103"/>
                    <a:pt x="1233" y="1103"/>
                  </a:cubicBezTo>
                  <a:cubicBezTo>
                    <a:pt x="1228" y="1098"/>
                    <a:pt x="1232" y="1080"/>
                    <a:pt x="1225" y="1080"/>
                  </a:cubicBezTo>
                  <a:cubicBezTo>
                    <a:pt x="1224" y="1080"/>
                    <a:pt x="1223" y="1080"/>
                    <a:pt x="1222" y="1081"/>
                  </a:cubicBezTo>
                  <a:lnTo>
                    <a:pt x="1216" y="1081"/>
                  </a:lnTo>
                  <a:cubicBezTo>
                    <a:pt x="1210" y="1059"/>
                    <a:pt x="1233" y="1042"/>
                    <a:pt x="1233" y="1019"/>
                  </a:cubicBezTo>
                  <a:cubicBezTo>
                    <a:pt x="1233" y="1008"/>
                    <a:pt x="1238" y="991"/>
                    <a:pt x="1227" y="986"/>
                  </a:cubicBezTo>
                  <a:cubicBezTo>
                    <a:pt x="1227" y="982"/>
                    <a:pt x="1233" y="978"/>
                    <a:pt x="1238" y="978"/>
                  </a:cubicBezTo>
                  <a:cubicBezTo>
                    <a:pt x="1240" y="978"/>
                    <a:pt x="1242" y="979"/>
                    <a:pt x="1244" y="980"/>
                  </a:cubicBezTo>
                  <a:cubicBezTo>
                    <a:pt x="1238" y="969"/>
                    <a:pt x="1233" y="969"/>
                    <a:pt x="1244" y="958"/>
                  </a:cubicBezTo>
                  <a:cubicBezTo>
                    <a:pt x="1246" y="961"/>
                    <a:pt x="1247" y="962"/>
                    <a:pt x="1249" y="962"/>
                  </a:cubicBezTo>
                  <a:cubicBezTo>
                    <a:pt x="1250" y="962"/>
                    <a:pt x="1251" y="961"/>
                    <a:pt x="1252" y="961"/>
                  </a:cubicBezTo>
                  <a:lnTo>
                    <a:pt x="1252" y="961"/>
                  </a:lnTo>
                  <a:cubicBezTo>
                    <a:pt x="1252" y="961"/>
                    <a:pt x="1252" y="963"/>
                    <a:pt x="1250" y="969"/>
                  </a:cubicBezTo>
                  <a:cubicBezTo>
                    <a:pt x="1255" y="958"/>
                    <a:pt x="1261" y="952"/>
                    <a:pt x="1255" y="941"/>
                  </a:cubicBezTo>
                  <a:lnTo>
                    <a:pt x="1255" y="941"/>
                  </a:lnTo>
                  <a:cubicBezTo>
                    <a:pt x="1256" y="942"/>
                    <a:pt x="1257" y="943"/>
                    <a:pt x="1258" y="943"/>
                  </a:cubicBezTo>
                  <a:cubicBezTo>
                    <a:pt x="1263" y="943"/>
                    <a:pt x="1266" y="934"/>
                    <a:pt x="1266" y="930"/>
                  </a:cubicBezTo>
                  <a:lnTo>
                    <a:pt x="1266" y="930"/>
                  </a:lnTo>
                  <a:lnTo>
                    <a:pt x="1255" y="935"/>
                  </a:lnTo>
                  <a:cubicBezTo>
                    <a:pt x="1255" y="930"/>
                    <a:pt x="1255" y="924"/>
                    <a:pt x="1261" y="919"/>
                  </a:cubicBezTo>
                  <a:lnTo>
                    <a:pt x="1272" y="924"/>
                  </a:lnTo>
                  <a:cubicBezTo>
                    <a:pt x="1294" y="902"/>
                    <a:pt x="1250" y="874"/>
                    <a:pt x="1283" y="863"/>
                  </a:cubicBezTo>
                  <a:cubicBezTo>
                    <a:pt x="1281" y="860"/>
                    <a:pt x="1279" y="859"/>
                    <a:pt x="1277" y="859"/>
                  </a:cubicBezTo>
                  <a:cubicBezTo>
                    <a:pt x="1273" y="859"/>
                    <a:pt x="1271" y="866"/>
                    <a:pt x="1267" y="866"/>
                  </a:cubicBezTo>
                  <a:cubicBezTo>
                    <a:pt x="1265" y="866"/>
                    <a:pt x="1263" y="865"/>
                    <a:pt x="1261" y="863"/>
                  </a:cubicBezTo>
                  <a:cubicBezTo>
                    <a:pt x="1266" y="851"/>
                    <a:pt x="1289" y="846"/>
                    <a:pt x="1289" y="840"/>
                  </a:cubicBezTo>
                  <a:cubicBezTo>
                    <a:pt x="1300" y="829"/>
                    <a:pt x="1272" y="823"/>
                    <a:pt x="1278" y="812"/>
                  </a:cubicBezTo>
                  <a:cubicBezTo>
                    <a:pt x="1272" y="812"/>
                    <a:pt x="1261" y="812"/>
                    <a:pt x="1255" y="801"/>
                  </a:cubicBezTo>
                  <a:cubicBezTo>
                    <a:pt x="1258" y="794"/>
                    <a:pt x="1266" y="792"/>
                    <a:pt x="1272" y="792"/>
                  </a:cubicBezTo>
                  <a:cubicBezTo>
                    <a:pt x="1277" y="792"/>
                    <a:pt x="1281" y="793"/>
                    <a:pt x="1283" y="795"/>
                  </a:cubicBezTo>
                  <a:cubicBezTo>
                    <a:pt x="1283" y="801"/>
                    <a:pt x="1283" y="801"/>
                    <a:pt x="1278" y="801"/>
                  </a:cubicBezTo>
                  <a:cubicBezTo>
                    <a:pt x="1283" y="801"/>
                    <a:pt x="1283" y="807"/>
                    <a:pt x="1289" y="807"/>
                  </a:cubicBezTo>
                  <a:lnTo>
                    <a:pt x="1283" y="801"/>
                  </a:lnTo>
                  <a:cubicBezTo>
                    <a:pt x="1289" y="795"/>
                    <a:pt x="1294" y="784"/>
                    <a:pt x="1300" y="784"/>
                  </a:cubicBezTo>
                  <a:cubicBezTo>
                    <a:pt x="1298" y="783"/>
                    <a:pt x="1297" y="782"/>
                    <a:pt x="1296" y="782"/>
                  </a:cubicBezTo>
                  <a:cubicBezTo>
                    <a:pt x="1294" y="782"/>
                    <a:pt x="1293" y="786"/>
                    <a:pt x="1289" y="790"/>
                  </a:cubicBezTo>
                  <a:cubicBezTo>
                    <a:pt x="1300" y="773"/>
                    <a:pt x="1294" y="767"/>
                    <a:pt x="1300" y="751"/>
                  </a:cubicBezTo>
                  <a:lnTo>
                    <a:pt x="1300" y="751"/>
                  </a:lnTo>
                  <a:cubicBezTo>
                    <a:pt x="1296" y="751"/>
                    <a:pt x="1293" y="753"/>
                    <a:pt x="1290" y="753"/>
                  </a:cubicBezTo>
                  <a:cubicBezTo>
                    <a:pt x="1289" y="753"/>
                    <a:pt x="1289" y="753"/>
                    <a:pt x="1289" y="751"/>
                  </a:cubicBezTo>
                  <a:cubicBezTo>
                    <a:pt x="1300" y="728"/>
                    <a:pt x="1278" y="739"/>
                    <a:pt x="1278" y="728"/>
                  </a:cubicBezTo>
                  <a:cubicBezTo>
                    <a:pt x="1281" y="725"/>
                    <a:pt x="1284" y="724"/>
                    <a:pt x="1287" y="724"/>
                  </a:cubicBezTo>
                  <a:cubicBezTo>
                    <a:pt x="1290" y="724"/>
                    <a:pt x="1293" y="725"/>
                    <a:pt x="1294" y="725"/>
                  </a:cubicBezTo>
                  <a:cubicBezTo>
                    <a:pt x="1296" y="725"/>
                    <a:pt x="1297" y="724"/>
                    <a:pt x="1294" y="717"/>
                  </a:cubicBezTo>
                  <a:cubicBezTo>
                    <a:pt x="1296" y="713"/>
                    <a:pt x="1299" y="712"/>
                    <a:pt x="1301" y="712"/>
                  </a:cubicBezTo>
                  <a:cubicBezTo>
                    <a:pt x="1306" y="712"/>
                    <a:pt x="1311" y="717"/>
                    <a:pt x="1311" y="717"/>
                  </a:cubicBezTo>
                  <a:cubicBezTo>
                    <a:pt x="1306" y="706"/>
                    <a:pt x="1322" y="695"/>
                    <a:pt x="1322" y="683"/>
                  </a:cubicBezTo>
                  <a:lnTo>
                    <a:pt x="1317" y="683"/>
                  </a:lnTo>
                  <a:cubicBezTo>
                    <a:pt x="1317" y="678"/>
                    <a:pt x="1317" y="678"/>
                    <a:pt x="1322" y="678"/>
                  </a:cubicBezTo>
                  <a:cubicBezTo>
                    <a:pt x="1320" y="675"/>
                    <a:pt x="1315" y="675"/>
                    <a:pt x="1310" y="675"/>
                  </a:cubicBezTo>
                  <a:cubicBezTo>
                    <a:pt x="1306" y="675"/>
                    <a:pt x="1300" y="675"/>
                    <a:pt x="1294" y="672"/>
                  </a:cubicBezTo>
                  <a:cubicBezTo>
                    <a:pt x="1300" y="667"/>
                    <a:pt x="1289" y="650"/>
                    <a:pt x="1306" y="650"/>
                  </a:cubicBezTo>
                  <a:cubicBezTo>
                    <a:pt x="1303" y="658"/>
                    <a:pt x="1306" y="658"/>
                    <a:pt x="1310" y="658"/>
                  </a:cubicBezTo>
                  <a:cubicBezTo>
                    <a:pt x="1312" y="658"/>
                    <a:pt x="1316" y="658"/>
                    <a:pt x="1318" y="660"/>
                  </a:cubicBezTo>
                  <a:lnTo>
                    <a:pt x="1318" y="660"/>
                  </a:lnTo>
                  <a:cubicBezTo>
                    <a:pt x="1319" y="659"/>
                    <a:pt x="1320" y="658"/>
                    <a:pt x="1322" y="655"/>
                  </a:cubicBezTo>
                  <a:cubicBezTo>
                    <a:pt x="1339" y="639"/>
                    <a:pt x="1311" y="650"/>
                    <a:pt x="1311" y="627"/>
                  </a:cubicBezTo>
                  <a:lnTo>
                    <a:pt x="1311" y="627"/>
                  </a:lnTo>
                  <a:cubicBezTo>
                    <a:pt x="1313" y="629"/>
                    <a:pt x="1315" y="630"/>
                    <a:pt x="1317" y="630"/>
                  </a:cubicBezTo>
                  <a:cubicBezTo>
                    <a:pt x="1322" y="630"/>
                    <a:pt x="1326" y="626"/>
                    <a:pt x="1322" y="622"/>
                  </a:cubicBezTo>
                  <a:lnTo>
                    <a:pt x="1322" y="622"/>
                  </a:lnTo>
                  <a:cubicBezTo>
                    <a:pt x="1322" y="624"/>
                    <a:pt x="1320" y="625"/>
                    <a:pt x="1318" y="625"/>
                  </a:cubicBezTo>
                  <a:cubicBezTo>
                    <a:pt x="1314" y="625"/>
                    <a:pt x="1309" y="623"/>
                    <a:pt x="1306" y="616"/>
                  </a:cubicBezTo>
                  <a:cubicBezTo>
                    <a:pt x="1311" y="605"/>
                    <a:pt x="1300" y="605"/>
                    <a:pt x="1300" y="599"/>
                  </a:cubicBezTo>
                  <a:lnTo>
                    <a:pt x="1294" y="605"/>
                  </a:lnTo>
                  <a:cubicBezTo>
                    <a:pt x="1289" y="605"/>
                    <a:pt x="1289" y="599"/>
                    <a:pt x="1289" y="594"/>
                  </a:cubicBezTo>
                  <a:cubicBezTo>
                    <a:pt x="1290" y="593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91" y="592"/>
                    <a:pt x="1291" y="592"/>
                    <a:pt x="1291" y="593"/>
                  </a:cubicBezTo>
                  <a:lnTo>
                    <a:pt x="1291" y="593"/>
                  </a:lnTo>
                  <a:cubicBezTo>
                    <a:pt x="1291" y="592"/>
                    <a:pt x="1291" y="592"/>
                    <a:pt x="1291" y="592"/>
                  </a:cubicBezTo>
                  <a:cubicBezTo>
                    <a:pt x="1291" y="592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82" y="586"/>
                    <a:pt x="1305" y="576"/>
                    <a:pt x="1294" y="560"/>
                  </a:cubicBezTo>
                  <a:cubicBezTo>
                    <a:pt x="1297" y="557"/>
                    <a:pt x="1301" y="557"/>
                    <a:pt x="1306" y="557"/>
                  </a:cubicBezTo>
                  <a:cubicBezTo>
                    <a:pt x="1310" y="557"/>
                    <a:pt x="1314" y="557"/>
                    <a:pt x="1317" y="555"/>
                  </a:cubicBezTo>
                  <a:cubicBezTo>
                    <a:pt x="1306" y="543"/>
                    <a:pt x="1328" y="538"/>
                    <a:pt x="1317" y="521"/>
                  </a:cubicBezTo>
                  <a:lnTo>
                    <a:pt x="1317" y="521"/>
                  </a:lnTo>
                  <a:cubicBezTo>
                    <a:pt x="1310" y="524"/>
                    <a:pt x="1308" y="527"/>
                    <a:pt x="1304" y="527"/>
                  </a:cubicBezTo>
                  <a:cubicBezTo>
                    <a:pt x="1302" y="527"/>
                    <a:pt x="1299" y="526"/>
                    <a:pt x="1294" y="521"/>
                  </a:cubicBezTo>
                  <a:lnTo>
                    <a:pt x="1294" y="521"/>
                  </a:lnTo>
                  <a:cubicBezTo>
                    <a:pt x="1300" y="527"/>
                    <a:pt x="1300" y="538"/>
                    <a:pt x="1306" y="543"/>
                  </a:cubicBezTo>
                  <a:lnTo>
                    <a:pt x="1289" y="532"/>
                  </a:lnTo>
                  <a:lnTo>
                    <a:pt x="1289" y="532"/>
                  </a:lnTo>
                  <a:cubicBezTo>
                    <a:pt x="1289" y="538"/>
                    <a:pt x="1294" y="543"/>
                    <a:pt x="1294" y="549"/>
                  </a:cubicBezTo>
                  <a:cubicBezTo>
                    <a:pt x="1289" y="546"/>
                    <a:pt x="1287" y="545"/>
                    <a:pt x="1286" y="545"/>
                  </a:cubicBezTo>
                  <a:cubicBezTo>
                    <a:pt x="1285" y="545"/>
                    <a:pt x="1283" y="546"/>
                    <a:pt x="1278" y="549"/>
                  </a:cubicBezTo>
                  <a:cubicBezTo>
                    <a:pt x="1294" y="538"/>
                    <a:pt x="1266" y="532"/>
                    <a:pt x="1278" y="515"/>
                  </a:cubicBezTo>
                  <a:lnTo>
                    <a:pt x="1306" y="515"/>
                  </a:lnTo>
                  <a:cubicBezTo>
                    <a:pt x="1311" y="493"/>
                    <a:pt x="1283" y="482"/>
                    <a:pt x="1283" y="459"/>
                  </a:cubicBezTo>
                  <a:lnTo>
                    <a:pt x="1283" y="471"/>
                  </a:lnTo>
                  <a:cubicBezTo>
                    <a:pt x="1272" y="471"/>
                    <a:pt x="1278" y="454"/>
                    <a:pt x="1272" y="448"/>
                  </a:cubicBezTo>
                  <a:cubicBezTo>
                    <a:pt x="1283" y="448"/>
                    <a:pt x="1283" y="443"/>
                    <a:pt x="1289" y="437"/>
                  </a:cubicBezTo>
                  <a:cubicBezTo>
                    <a:pt x="1284" y="437"/>
                    <a:pt x="1283" y="425"/>
                    <a:pt x="1273" y="425"/>
                  </a:cubicBezTo>
                  <a:cubicBezTo>
                    <a:pt x="1271" y="425"/>
                    <a:pt x="1269" y="425"/>
                    <a:pt x="1266" y="426"/>
                  </a:cubicBezTo>
                  <a:lnTo>
                    <a:pt x="1272" y="409"/>
                  </a:lnTo>
                  <a:cubicBezTo>
                    <a:pt x="1266" y="392"/>
                    <a:pt x="1238" y="398"/>
                    <a:pt x="1233" y="381"/>
                  </a:cubicBezTo>
                  <a:cubicBezTo>
                    <a:pt x="1240" y="381"/>
                    <a:pt x="1245" y="376"/>
                    <a:pt x="1251" y="376"/>
                  </a:cubicBezTo>
                  <a:cubicBezTo>
                    <a:pt x="1254" y="376"/>
                    <a:pt x="1257" y="377"/>
                    <a:pt x="1261" y="381"/>
                  </a:cubicBezTo>
                  <a:cubicBezTo>
                    <a:pt x="1255" y="375"/>
                    <a:pt x="1255" y="370"/>
                    <a:pt x="1250" y="370"/>
                  </a:cubicBezTo>
                  <a:cubicBezTo>
                    <a:pt x="1255" y="364"/>
                    <a:pt x="1227" y="364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5" y="355"/>
                    <a:pt x="1222" y="355"/>
                  </a:cubicBezTo>
                  <a:cubicBezTo>
                    <a:pt x="1220" y="355"/>
                    <a:pt x="1218" y="355"/>
                    <a:pt x="1216" y="353"/>
                  </a:cubicBezTo>
                  <a:cubicBezTo>
                    <a:pt x="1216" y="351"/>
                    <a:pt x="1217" y="350"/>
                    <a:pt x="1217" y="349"/>
                  </a:cubicBezTo>
                  <a:lnTo>
                    <a:pt x="1217" y="349"/>
                  </a:lnTo>
                  <a:cubicBezTo>
                    <a:pt x="1217" y="349"/>
                    <a:pt x="1217" y="349"/>
                    <a:pt x="1217" y="349"/>
                  </a:cubicBezTo>
                  <a:cubicBezTo>
                    <a:pt x="1214" y="349"/>
                    <a:pt x="1211" y="348"/>
                    <a:pt x="1209" y="348"/>
                  </a:cubicBezTo>
                  <a:cubicBezTo>
                    <a:pt x="1207" y="348"/>
                    <a:pt x="1207" y="348"/>
                    <a:pt x="1206" y="349"/>
                  </a:cubicBezTo>
                  <a:lnTo>
                    <a:pt x="1206" y="349"/>
                  </a:lnTo>
                  <a:cubicBezTo>
                    <a:pt x="1208" y="334"/>
                    <a:pt x="1198" y="325"/>
                    <a:pt x="1182" y="319"/>
                  </a:cubicBezTo>
                  <a:cubicBezTo>
                    <a:pt x="1171" y="314"/>
                    <a:pt x="1160" y="308"/>
                    <a:pt x="1154" y="297"/>
                  </a:cubicBezTo>
                  <a:cubicBezTo>
                    <a:pt x="1138" y="291"/>
                    <a:pt x="1121" y="291"/>
                    <a:pt x="1104" y="291"/>
                  </a:cubicBezTo>
                  <a:lnTo>
                    <a:pt x="1110" y="291"/>
                  </a:lnTo>
                  <a:cubicBezTo>
                    <a:pt x="1106" y="290"/>
                    <a:pt x="1104" y="289"/>
                    <a:pt x="1102" y="289"/>
                  </a:cubicBezTo>
                  <a:cubicBezTo>
                    <a:pt x="1091" y="289"/>
                    <a:pt x="1095" y="309"/>
                    <a:pt x="1085" y="309"/>
                  </a:cubicBezTo>
                  <a:cubicBezTo>
                    <a:pt x="1084" y="309"/>
                    <a:pt x="1083" y="309"/>
                    <a:pt x="1082" y="308"/>
                  </a:cubicBezTo>
                  <a:cubicBezTo>
                    <a:pt x="1065" y="297"/>
                    <a:pt x="1087" y="297"/>
                    <a:pt x="1082" y="297"/>
                  </a:cubicBezTo>
                  <a:cubicBezTo>
                    <a:pt x="1080" y="286"/>
                    <a:pt x="1077" y="283"/>
                    <a:pt x="1073" y="283"/>
                  </a:cubicBezTo>
                  <a:cubicBezTo>
                    <a:pt x="1067" y="283"/>
                    <a:pt x="1058" y="293"/>
                    <a:pt x="1049" y="293"/>
                  </a:cubicBezTo>
                  <a:cubicBezTo>
                    <a:pt x="1047" y="293"/>
                    <a:pt x="1045" y="293"/>
                    <a:pt x="1042" y="291"/>
                  </a:cubicBezTo>
                  <a:lnTo>
                    <a:pt x="1042" y="286"/>
                  </a:lnTo>
                  <a:cubicBezTo>
                    <a:pt x="1041" y="285"/>
                    <a:pt x="1039" y="285"/>
                    <a:pt x="1038" y="285"/>
                  </a:cubicBezTo>
                  <a:cubicBezTo>
                    <a:pt x="1024" y="285"/>
                    <a:pt x="1018" y="309"/>
                    <a:pt x="1003" y="314"/>
                  </a:cubicBezTo>
                  <a:cubicBezTo>
                    <a:pt x="1003" y="314"/>
                    <a:pt x="1003" y="308"/>
                    <a:pt x="1003" y="308"/>
                  </a:cubicBezTo>
                  <a:cubicBezTo>
                    <a:pt x="998" y="331"/>
                    <a:pt x="986" y="342"/>
                    <a:pt x="981" y="359"/>
                  </a:cubicBezTo>
                  <a:cubicBezTo>
                    <a:pt x="975" y="347"/>
                    <a:pt x="981" y="347"/>
                    <a:pt x="970" y="342"/>
                  </a:cubicBezTo>
                  <a:lnTo>
                    <a:pt x="970" y="342"/>
                  </a:lnTo>
                  <a:cubicBezTo>
                    <a:pt x="964" y="347"/>
                    <a:pt x="981" y="353"/>
                    <a:pt x="975" y="364"/>
                  </a:cubicBezTo>
                  <a:cubicBezTo>
                    <a:pt x="970" y="364"/>
                    <a:pt x="958" y="364"/>
                    <a:pt x="947" y="359"/>
                  </a:cubicBezTo>
                  <a:lnTo>
                    <a:pt x="958" y="347"/>
                  </a:lnTo>
                  <a:cubicBezTo>
                    <a:pt x="956" y="347"/>
                    <a:pt x="954" y="346"/>
                    <a:pt x="952" y="346"/>
                  </a:cubicBezTo>
                  <a:cubicBezTo>
                    <a:pt x="941" y="346"/>
                    <a:pt x="941" y="359"/>
                    <a:pt x="936" y="364"/>
                  </a:cubicBezTo>
                  <a:lnTo>
                    <a:pt x="930" y="359"/>
                  </a:lnTo>
                  <a:lnTo>
                    <a:pt x="930" y="359"/>
                  </a:lnTo>
                  <a:cubicBezTo>
                    <a:pt x="919" y="375"/>
                    <a:pt x="936" y="387"/>
                    <a:pt x="919" y="403"/>
                  </a:cubicBezTo>
                  <a:lnTo>
                    <a:pt x="925" y="403"/>
                  </a:lnTo>
                  <a:cubicBezTo>
                    <a:pt x="929" y="412"/>
                    <a:pt x="928" y="414"/>
                    <a:pt x="926" y="414"/>
                  </a:cubicBezTo>
                  <a:cubicBezTo>
                    <a:pt x="924" y="414"/>
                    <a:pt x="922" y="413"/>
                    <a:pt x="921" y="413"/>
                  </a:cubicBezTo>
                  <a:cubicBezTo>
                    <a:pt x="919" y="413"/>
                    <a:pt x="917" y="415"/>
                    <a:pt x="919" y="420"/>
                  </a:cubicBezTo>
                  <a:lnTo>
                    <a:pt x="902" y="415"/>
                  </a:lnTo>
                  <a:cubicBezTo>
                    <a:pt x="897" y="420"/>
                    <a:pt x="902" y="443"/>
                    <a:pt x="897" y="459"/>
                  </a:cubicBezTo>
                  <a:cubicBezTo>
                    <a:pt x="886" y="443"/>
                    <a:pt x="891" y="426"/>
                    <a:pt x="891" y="415"/>
                  </a:cubicBezTo>
                  <a:lnTo>
                    <a:pt x="891" y="415"/>
                  </a:lnTo>
                  <a:cubicBezTo>
                    <a:pt x="886" y="420"/>
                    <a:pt x="874" y="437"/>
                    <a:pt x="880" y="443"/>
                  </a:cubicBezTo>
                  <a:cubicBezTo>
                    <a:pt x="880" y="443"/>
                    <a:pt x="880" y="437"/>
                    <a:pt x="886" y="437"/>
                  </a:cubicBezTo>
                  <a:cubicBezTo>
                    <a:pt x="891" y="448"/>
                    <a:pt x="891" y="465"/>
                    <a:pt x="886" y="476"/>
                  </a:cubicBezTo>
                  <a:cubicBezTo>
                    <a:pt x="880" y="472"/>
                    <a:pt x="875" y="470"/>
                    <a:pt x="872" y="470"/>
                  </a:cubicBezTo>
                  <a:cubicBezTo>
                    <a:pt x="858" y="470"/>
                    <a:pt x="853" y="493"/>
                    <a:pt x="834" y="493"/>
                  </a:cubicBezTo>
                  <a:cubicBezTo>
                    <a:pt x="833" y="493"/>
                    <a:pt x="831" y="493"/>
                    <a:pt x="830" y="493"/>
                  </a:cubicBezTo>
                  <a:cubicBezTo>
                    <a:pt x="824" y="527"/>
                    <a:pt x="796" y="538"/>
                    <a:pt x="785" y="560"/>
                  </a:cubicBezTo>
                  <a:cubicBezTo>
                    <a:pt x="802" y="566"/>
                    <a:pt x="796" y="566"/>
                    <a:pt x="796" y="571"/>
                  </a:cubicBezTo>
                  <a:cubicBezTo>
                    <a:pt x="785" y="566"/>
                    <a:pt x="762" y="560"/>
                    <a:pt x="762" y="555"/>
                  </a:cubicBezTo>
                  <a:lnTo>
                    <a:pt x="785" y="549"/>
                  </a:lnTo>
                  <a:cubicBezTo>
                    <a:pt x="785" y="527"/>
                    <a:pt x="802" y="504"/>
                    <a:pt x="779" y="482"/>
                  </a:cubicBezTo>
                  <a:cubicBezTo>
                    <a:pt x="785" y="482"/>
                    <a:pt x="790" y="482"/>
                    <a:pt x="790" y="487"/>
                  </a:cubicBezTo>
                  <a:cubicBezTo>
                    <a:pt x="790" y="477"/>
                    <a:pt x="800" y="453"/>
                    <a:pt x="780" y="453"/>
                  </a:cubicBezTo>
                  <a:cubicBezTo>
                    <a:pt x="778" y="453"/>
                    <a:pt x="776" y="453"/>
                    <a:pt x="774" y="454"/>
                  </a:cubicBezTo>
                  <a:cubicBezTo>
                    <a:pt x="790" y="448"/>
                    <a:pt x="774" y="431"/>
                    <a:pt x="762" y="420"/>
                  </a:cubicBezTo>
                  <a:lnTo>
                    <a:pt x="774" y="420"/>
                  </a:lnTo>
                  <a:cubicBezTo>
                    <a:pt x="757" y="409"/>
                    <a:pt x="757" y="409"/>
                    <a:pt x="746" y="398"/>
                  </a:cubicBezTo>
                  <a:cubicBezTo>
                    <a:pt x="746" y="395"/>
                    <a:pt x="748" y="394"/>
                    <a:pt x="751" y="394"/>
                  </a:cubicBezTo>
                  <a:cubicBezTo>
                    <a:pt x="754" y="394"/>
                    <a:pt x="757" y="395"/>
                    <a:pt x="757" y="398"/>
                  </a:cubicBezTo>
                  <a:cubicBezTo>
                    <a:pt x="757" y="387"/>
                    <a:pt x="740" y="392"/>
                    <a:pt x="746" y="375"/>
                  </a:cubicBezTo>
                  <a:lnTo>
                    <a:pt x="746" y="375"/>
                  </a:lnTo>
                  <a:lnTo>
                    <a:pt x="757" y="381"/>
                  </a:lnTo>
                  <a:cubicBezTo>
                    <a:pt x="751" y="370"/>
                    <a:pt x="751" y="370"/>
                    <a:pt x="740" y="364"/>
                  </a:cubicBezTo>
                  <a:cubicBezTo>
                    <a:pt x="730" y="359"/>
                    <a:pt x="733" y="345"/>
                    <a:pt x="743" y="338"/>
                  </a:cubicBezTo>
                  <a:lnTo>
                    <a:pt x="743" y="338"/>
                  </a:lnTo>
                  <a:cubicBezTo>
                    <a:pt x="742" y="338"/>
                    <a:pt x="741" y="339"/>
                    <a:pt x="740" y="339"/>
                  </a:cubicBezTo>
                  <a:cubicBezTo>
                    <a:pt x="734" y="339"/>
                    <a:pt x="729" y="335"/>
                    <a:pt x="729" y="331"/>
                  </a:cubicBezTo>
                  <a:cubicBezTo>
                    <a:pt x="732" y="328"/>
                    <a:pt x="733" y="326"/>
                    <a:pt x="734" y="326"/>
                  </a:cubicBezTo>
                  <a:cubicBezTo>
                    <a:pt x="736" y="326"/>
                    <a:pt x="737" y="328"/>
                    <a:pt x="740" y="331"/>
                  </a:cubicBezTo>
                  <a:cubicBezTo>
                    <a:pt x="740" y="308"/>
                    <a:pt x="712" y="308"/>
                    <a:pt x="723" y="286"/>
                  </a:cubicBezTo>
                  <a:cubicBezTo>
                    <a:pt x="723" y="286"/>
                    <a:pt x="729" y="286"/>
                    <a:pt x="729" y="280"/>
                  </a:cubicBezTo>
                  <a:cubicBezTo>
                    <a:pt x="734" y="297"/>
                    <a:pt x="734" y="308"/>
                    <a:pt x="734" y="308"/>
                  </a:cubicBezTo>
                  <a:cubicBezTo>
                    <a:pt x="744" y="308"/>
                    <a:pt x="745" y="296"/>
                    <a:pt x="756" y="296"/>
                  </a:cubicBezTo>
                  <a:cubicBezTo>
                    <a:pt x="758" y="296"/>
                    <a:pt x="760" y="296"/>
                    <a:pt x="762" y="297"/>
                  </a:cubicBezTo>
                  <a:cubicBezTo>
                    <a:pt x="751" y="286"/>
                    <a:pt x="723" y="280"/>
                    <a:pt x="723" y="263"/>
                  </a:cubicBezTo>
                  <a:lnTo>
                    <a:pt x="729" y="263"/>
                  </a:lnTo>
                  <a:cubicBezTo>
                    <a:pt x="729" y="258"/>
                    <a:pt x="729" y="258"/>
                    <a:pt x="723" y="258"/>
                  </a:cubicBezTo>
                  <a:cubicBezTo>
                    <a:pt x="723" y="252"/>
                    <a:pt x="723" y="247"/>
                    <a:pt x="718" y="241"/>
                  </a:cubicBezTo>
                  <a:cubicBezTo>
                    <a:pt x="718" y="241"/>
                    <a:pt x="718" y="241"/>
                    <a:pt x="712" y="235"/>
                  </a:cubicBezTo>
                  <a:lnTo>
                    <a:pt x="718" y="235"/>
                  </a:lnTo>
                  <a:cubicBezTo>
                    <a:pt x="720" y="235"/>
                    <a:pt x="721" y="236"/>
                    <a:pt x="722" y="237"/>
                  </a:cubicBezTo>
                  <a:lnTo>
                    <a:pt x="722" y="237"/>
                  </a:lnTo>
                  <a:cubicBezTo>
                    <a:pt x="725" y="231"/>
                    <a:pt x="717" y="223"/>
                    <a:pt x="712" y="219"/>
                  </a:cubicBezTo>
                  <a:cubicBezTo>
                    <a:pt x="701" y="229"/>
                    <a:pt x="696" y="220"/>
                    <a:pt x="695" y="233"/>
                  </a:cubicBezTo>
                  <a:lnTo>
                    <a:pt x="695" y="233"/>
                  </a:lnTo>
                  <a:cubicBezTo>
                    <a:pt x="695" y="233"/>
                    <a:pt x="695" y="233"/>
                    <a:pt x="695" y="233"/>
                  </a:cubicBezTo>
                  <a:cubicBezTo>
                    <a:pt x="696" y="233"/>
                    <a:pt x="697" y="235"/>
                    <a:pt x="701" y="235"/>
                  </a:cubicBezTo>
                  <a:cubicBezTo>
                    <a:pt x="701" y="235"/>
                    <a:pt x="701" y="241"/>
                    <a:pt x="701" y="241"/>
                  </a:cubicBezTo>
                  <a:cubicBezTo>
                    <a:pt x="706" y="241"/>
                    <a:pt x="706" y="247"/>
                    <a:pt x="712" y="252"/>
                  </a:cubicBezTo>
                  <a:cubicBezTo>
                    <a:pt x="701" y="252"/>
                    <a:pt x="695" y="252"/>
                    <a:pt x="695" y="241"/>
                  </a:cubicBezTo>
                  <a:cubicBezTo>
                    <a:pt x="690" y="241"/>
                    <a:pt x="678" y="247"/>
                    <a:pt x="673" y="247"/>
                  </a:cubicBezTo>
                  <a:cubicBezTo>
                    <a:pt x="684" y="230"/>
                    <a:pt x="678" y="207"/>
                    <a:pt x="684" y="196"/>
                  </a:cubicBezTo>
                  <a:cubicBezTo>
                    <a:pt x="668" y="188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68"/>
                  </a:cubicBezTo>
                  <a:lnTo>
                    <a:pt x="617" y="168"/>
                  </a:lnTo>
                  <a:cubicBezTo>
                    <a:pt x="610" y="168"/>
                    <a:pt x="600" y="165"/>
                    <a:pt x="592" y="165"/>
                  </a:cubicBezTo>
                  <a:cubicBezTo>
                    <a:pt x="585" y="165"/>
                    <a:pt x="580" y="167"/>
                    <a:pt x="578" y="174"/>
                  </a:cubicBezTo>
                  <a:cubicBezTo>
                    <a:pt x="561" y="163"/>
                    <a:pt x="589" y="163"/>
                    <a:pt x="566" y="157"/>
                  </a:cubicBezTo>
                  <a:lnTo>
                    <a:pt x="572" y="157"/>
                  </a:lnTo>
                  <a:cubicBezTo>
                    <a:pt x="562" y="149"/>
                    <a:pt x="553" y="146"/>
                    <a:pt x="544" y="146"/>
                  </a:cubicBezTo>
                  <a:cubicBezTo>
                    <a:pt x="534" y="146"/>
                    <a:pt x="525" y="151"/>
                    <a:pt x="516" y="157"/>
                  </a:cubicBezTo>
                  <a:cubicBezTo>
                    <a:pt x="504" y="165"/>
                    <a:pt x="495" y="173"/>
                    <a:pt x="481" y="173"/>
                  </a:cubicBezTo>
                  <a:cubicBezTo>
                    <a:pt x="475" y="173"/>
                    <a:pt x="468" y="171"/>
                    <a:pt x="460" y="168"/>
                  </a:cubicBezTo>
                  <a:lnTo>
                    <a:pt x="460" y="168"/>
                  </a:lnTo>
                  <a:cubicBezTo>
                    <a:pt x="466" y="174"/>
                    <a:pt x="466" y="174"/>
                    <a:pt x="466" y="174"/>
                  </a:cubicBezTo>
                  <a:cubicBezTo>
                    <a:pt x="415" y="174"/>
                    <a:pt x="387" y="230"/>
                    <a:pt x="337" y="241"/>
                  </a:cubicBezTo>
                  <a:cubicBezTo>
                    <a:pt x="325" y="247"/>
                    <a:pt x="325" y="252"/>
                    <a:pt x="331" y="258"/>
                  </a:cubicBezTo>
                  <a:cubicBezTo>
                    <a:pt x="325" y="252"/>
                    <a:pt x="320" y="252"/>
                    <a:pt x="320" y="247"/>
                  </a:cubicBezTo>
                  <a:lnTo>
                    <a:pt x="320" y="247"/>
                  </a:lnTo>
                  <a:cubicBezTo>
                    <a:pt x="320" y="247"/>
                    <a:pt x="324" y="247"/>
                    <a:pt x="326" y="248"/>
                  </a:cubicBezTo>
                  <a:lnTo>
                    <a:pt x="326" y="248"/>
                  </a:lnTo>
                  <a:cubicBezTo>
                    <a:pt x="324" y="244"/>
                    <a:pt x="316" y="241"/>
                    <a:pt x="320" y="241"/>
                  </a:cubicBezTo>
                  <a:lnTo>
                    <a:pt x="331" y="241"/>
                  </a:lnTo>
                  <a:cubicBezTo>
                    <a:pt x="331" y="241"/>
                    <a:pt x="325" y="235"/>
                    <a:pt x="320" y="235"/>
                  </a:cubicBezTo>
                  <a:cubicBezTo>
                    <a:pt x="314" y="230"/>
                    <a:pt x="325" y="224"/>
                    <a:pt x="337" y="224"/>
                  </a:cubicBezTo>
                  <a:cubicBezTo>
                    <a:pt x="331" y="224"/>
                    <a:pt x="320" y="219"/>
                    <a:pt x="325" y="219"/>
                  </a:cubicBezTo>
                  <a:lnTo>
                    <a:pt x="331" y="219"/>
                  </a:lnTo>
                  <a:cubicBezTo>
                    <a:pt x="342" y="213"/>
                    <a:pt x="320" y="207"/>
                    <a:pt x="337" y="202"/>
                  </a:cubicBezTo>
                  <a:lnTo>
                    <a:pt x="342" y="202"/>
                  </a:lnTo>
                  <a:cubicBezTo>
                    <a:pt x="342" y="207"/>
                    <a:pt x="337" y="213"/>
                    <a:pt x="337" y="213"/>
                  </a:cubicBezTo>
                  <a:cubicBezTo>
                    <a:pt x="342" y="216"/>
                    <a:pt x="346" y="216"/>
                    <a:pt x="351" y="216"/>
                  </a:cubicBezTo>
                  <a:cubicBezTo>
                    <a:pt x="355" y="216"/>
                    <a:pt x="359" y="216"/>
                    <a:pt x="365" y="219"/>
                  </a:cubicBezTo>
                  <a:cubicBezTo>
                    <a:pt x="359" y="213"/>
                    <a:pt x="342" y="202"/>
                    <a:pt x="348" y="196"/>
                  </a:cubicBezTo>
                  <a:lnTo>
                    <a:pt x="348" y="196"/>
                  </a:lnTo>
                  <a:cubicBezTo>
                    <a:pt x="348" y="196"/>
                    <a:pt x="353" y="196"/>
                    <a:pt x="353" y="202"/>
                  </a:cubicBezTo>
                  <a:cubicBezTo>
                    <a:pt x="353" y="202"/>
                    <a:pt x="353" y="196"/>
                    <a:pt x="353" y="196"/>
                  </a:cubicBezTo>
                  <a:cubicBezTo>
                    <a:pt x="353" y="196"/>
                    <a:pt x="359" y="196"/>
                    <a:pt x="359" y="191"/>
                  </a:cubicBezTo>
                  <a:cubicBezTo>
                    <a:pt x="365" y="191"/>
                    <a:pt x="365" y="185"/>
                    <a:pt x="365" y="185"/>
                  </a:cubicBezTo>
                  <a:cubicBezTo>
                    <a:pt x="353" y="185"/>
                    <a:pt x="353" y="179"/>
                    <a:pt x="342" y="179"/>
                  </a:cubicBezTo>
                  <a:cubicBezTo>
                    <a:pt x="342" y="179"/>
                    <a:pt x="348" y="179"/>
                    <a:pt x="348" y="185"/>
                  </a:cubicBezTo>
                  <a:cubicBezTo>
                    <a:pt x="348" y="185"/>
                    <a:pt x="342" y="191"/>
                    <a:pt x="342" y="191"/>
                  </a:cubicBezTo>
                  <a:cubicBezTo>
                    <a:pt x="337" y="185"/>
                    <a:pt x="331" y="185"/>
                    <a:pt x="342" y="185"/>
                  </a:cubicBezTo>
                  <a:cubicBezTo>
                    <a:pt x="331" y="179"/>
                    <a:pt x="325" y="174"/>
                    <a:pt x="320" y="174"/>
                  </a:cubicBezTo>
                  <a:cubicBezTo>
                    <a:pt x="335" y="174"/>
                    <a:pt x="345" y="171"/>
                    <a:pt x="353" y="171"/>
                  </a:cubicBezTo>
                  <a:cubicBezTo>
                    <a:pt x="357" y="171"/>
                    <a:pt x="361" y="172"/>
                    <a:pt x="365" y="174"/>
                  </a:cubicBezTo>
                  <a:cubicBezTo>
                    <a:pt x="359" y="163"/>
                    <a:pt x="365" y="151"/>
                    <a:pt x="337" y="140"/>
                  </a:cubicBezTo>
                  <a:lnTo>
                    <a:pt x="351" y="140"/>
                  </a:lnTo>
                  <a:cubicBezTo>
                    <a:pt x="350" y="135"/>
                    <a:pt x="350" y="129"/>
                    <a:pt x="342" y="129"/>
                  </a:cubicBezTo>
                  <a:cubicBezTo>
                    <a:pt x="344" y="128"/>
                    <a:pt x="345" y="127"/>
                    <a:pt x="346" y="127"/>
                  </a:cubicBezTo>
                  <a:cubicBezTo>
                    <a:pt x="348" y="127"/>
                    <a:pt x="350" y="129"/>
                    <a:pt x="351" y="129"/>
                  </a:cubicBezTo>
                  <a:cubicBezTo>
                    <a:pt x="353" y="129"/>
                    <a:pt x="353" y="128"/>
                    <a:pt x="353" y="123"/>
                  </a:cubicBezTo>
                  <a:lnTo>
                    <a:pt x="359" y="129"/>
                  </a:lnTo>
                  <a:cubicBezTo>
                    <a:pt x="387" y="118"/>
                    <a:pt x="320" y="90"/>
                    <a:pt x="359" y="84"/>
                  </a:cubicBezTo>
                  <a:lnTo>
                    <a:pt x="353" y="84"/>
                  </a:lnTo>
                  <a:cubicBezTo>
                    <a:pt x="370" y="67"/>
                    <a:pt x="348" y="45"/>
                    <a:pt x="376" y="28"/>
                  </a:cubicBezTo>
                  <a:cubicBezTo>
                    <a:pt x="382" y="17"/>
                    <a:pt x="370" y="17"/>
                    <a:pt x="365" y="11"/>
                  </a:cubicBezTo>
                  <a:lnTo>
                    <a:pt x="376" y="11"/>
                  </a:lnTo>
                  <a:cubicBezTo>
                    <a:pt x="376" y="6"/>
                    <a:pt x="370" y="6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0"/>
            <p:cNvSpPr/>
            <p:nvPr/>
          </p:nvSpPr>
          <p:spPr>
            <a:xfrm>
              <a:off x="8650400" y="1656388"/>
              <a:ext cx="22975" cy="29000"/>
            </a:xfrm>
            <a:custGeom>
              <a:avLst/>
              <a:gdLst/>
              <a:ahLst/>
              <a:cxnLst/>
              <a:rect l="l" t="t" r="r" b="b"/>
              <a:pathLst>
                <a:path w="919" h="1160" extrusionOk="0">
                  <a:moveTo>
                    <a:pt x="633" y="21"/>
                  </a:moveTo>
                  <a:cubicBezTo>
                    <a:pt x="633" y="21"/>
                    <a:pt x="633" y="22"/>
                    <a:pt x="633" y="22"/>
                  </a:cubicBezTo>
                  <a:cubicBezTo>
                    <a:pt x="636" y="22"/>
                    <a:pt x="635" y="21"/>
                    <a:pt x="633" y="21"/>
                  </a:cubicBezTo>
                  <a:close/>
                  <a:moveTo>
                    <a:pt x="566" y="28"/>
                  </a:moveTo>
                  <a:cubicBezTo>
                    <a:pt x="566" y="34"/>
                    <a:pt x="566" y="39"/>
                    <a:pt x="560" y="39"/>
                  </a:cubicBezTo>
                  <a:cubicBezTo>
                    <a:pt x="560" y="34"/>
                    <a:pt x="560" y="34"/>
                    <a:pt x="555" y="28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196" y="174"/>
                  </a:moveTo>
                  <a:lnTo>
                    <a:pt x="196" y="174"/>
                  </a:lnTo>
                  <a:cubicBezTo>
                    <a:pt x="196" y="174"/>
                    <a:pt x="196" y="174"/>
                    <a:pt x="196" y="174"/>
                  </a:cubicBezTo>
                  <a:close/>
                  <a:moveTo>
                    <a:pt x="202" y="174"/>
                  </a:moveTo>
                  <a:cubicBezTo>
                    <a:pt x="205" y="179"/>
                    <a:pt x="206" y="179"/>
                    <a:pt x="208" y="179"/>
                  </a:cubicBezTo>
                  <a:lnTo>
                    <a:pt x="208" y="179"/>
                  </a:lnTo>
                  <a:lnTo>
                    <a:pt x="202" y="174"/>
                  </a:lnTo>
                  <a:close/>
                  <a:moveTo>
                    <a:pt x="208" y="179"/>
                  </a:moveTo>
                  <a:lnTo>
                    <a:pt x="213" y="185"/>
                  </a:lnTo>
                  <a:cubicBezTo>
                    <a:pt x="210" y="179"/>
                    <a:pt x="209" y="179"/>
                    <a:pt x="208" y="179"/>
                  </a:cubicBezTo>
                  <a:close/>
                  <a:moveTo>
                    <a:pt x="828" y="237"/>
                  </a:moveTo>
                  <a:lnTo>
                    <a:pt x="828" y="237"/>
                  </a:lnTo>
                  <a:cubicBezTo>
                    <a:pt x="826" y="237"/>
                    <a:pt x="824" y="238"/>
                    <a:pt x="824" y="241"/>
                  </a:cubicBezTo>
                  <a:cubicBezTo>
                    <a:pt x="826" y="239"/>
                    <a:pt x="828" y="238"/>
                    <a:pt x="828" y="237"/>
                  </a:cubicBezTo>
                  <a:close/>
                  <a:moveTo>
                    <a:pt x="241" y="913"/>
                  </a:moveTo>
                  <a:cubicBezTo>
                    <a:pt x="241" y="913"/>
                    <a:pt x="241" y="915"/>
                    <a:pt x="239" y="917"/>
                  </a:cubicBezTo>
                  <a:lnTo>
                    <a:pt x="239" y="917"/>
                  </a:lnTo>
                  <a:cubicBezTo>
                    <a:pt x="241" y="916"/>
                    <a:pt x="241" y="914"/>
                    <a:pt x="241" y="913"/>
                  </a:cubicBezTo>
                  <a:close/>
                  <a:moveTo>
                    <a:pt x="208" y="918"/>
                  </a:moveTo>
                  <a:cubicBezTo>
                    <a:pt x="206" y="919"/>
                    <a:pt x="204" y="919"/>
                    <a:pt x="203" y="919"/>
                  </a:cubicBezTo>
                  <a:cubicBezTo>
                    <a:pt x="203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4" y="920"/>
                    <a:pt x="205" y="921"/>
                    <a:pt x="206" y="921"/>
                  </a:cubicBezTo>
                  <a:cubicBezTo>
                    <a:pt x="207" y="921"/>
                    <a:pt x="208" y="920"/>
                    <a:pt x="208" y="918"/>
                  </a:cubicBezTo>
                  <a:close/>
                  <a:moveTo>
                    <a:pt x="147" y="968"/>
                  </a:moveTo>
                  <a:cubicBezTo>
                    <a:pt x="147" y="968"/>
                    <a:pt x="146" y="968"/>
                    <a:pt x="146" y="969"/>
                  </a:cubicBezTo>
                  <a:lnTo>
                    <a:pt x="152" y="969"/>
                  </a:lnTo>
                  <a:cubicBezTo>
                    <a:pt x="150" y="969"/>
                    <a:pt x="149" y="968"/>
                    <a:pt x="147" y="968"/>
                  </a:cubicBezTo>
                  <a:close/>
                  <a:moveTo>
                    <a:pt x="146" y="969"/>
                  </a:moveTo>
                  <a:cubicBezTo>
                    <a:pt x="146" y="973"/>
                    <a:pt x="146" y="977"/>
                    <a:pt x="148" y="977"/>
                  </a:cubicBezTo>
                  <a:cubicBezTo>
                    <a:pt x="149" y="977"/>
                    <a:pt x="150" y="976"/>
                    <a:pt x="152" y="975"/>
                  </a:cubicBezTo>
                  <a:lnTo>
                    <a:pt x="146" y="969"/>
                  </a:lnTo>
                  <a:close/>
                  <a:moveTo>
                    <a:pt x="252" y="1053"/>
                  </a:moveTo>
                  <a:lnTo>
                    <a:pt x="241" y="1059"/>
                  </a:lnTo>
                  <a:cubicBezTo>
                    <a:pt x="247" y="1059"/>
                    <a:pt x="252" y="1059"/>
                    <a:pt x="258" y="1064"/>
                  </a:cubicBezTo>
                  <a:lnTo>
                    <a:pt x="252" y="1053"/>
                  </a:lnTo>
                  <a:close/>
                  <a:moveTo>
                    <a:pt x="682" y="1080"/>
                  </a:moveTo>
                  <a:cubicBezTo>
                    <a:pt x="683" y="1080"/>
                    <a:pt x="683" y="1081"/>
                    <a:pt x="684" y="1081"/>
                  </a:cubicBezTo>
                  <a:cubicBezTo>
                    <a:pt x="683" y="1080"/>
                    <a:pt x="683" y="1080"/>
                    <a:pt x="682" y="1080"/>
                  </a:cubicBezTo>
                  <a:close/>
                  <a:moveTo>
                    <a:pt x="488" y="1087"/>
                  </a:moveTo>
                  <a:cubicBezTo>
                    <a:pt x="488" y="1087"/>
                    <a:pt x="488" y="1087"/>
                    <a:pt x="488" y="1087"/>
                  </a:cubicBezTo>
                  <a:cubicBezTo>
                    <a:pt x="488" y="1087"/>
                    <a:pt x="488" y="1087"/>
                    <a:pt x="488" y="1087"/>
                  </a:cubicBezTo>
                  <a:close/>
                  <a:moveTo>
                    <a:pt x="588" y="1087"/>
                  </a:moveTo>
                  <a:cubicBezTo>
                    <a:pt x="588" y="1087"/>
                    <a:pt x="588" y="1087"/>
                    <a:pt x="588" y="1087"/>
                  </a:cubicBezTo>
                  <a:cubicBezTo>
                    <a:pt x="588" y="1087"/>
                    <a:pt x="588" y="1087"/>
                    <a:pt x="588" y="1087"/>
                  </a:cubicBezTo>
                  <a:close/>
                  <a:moveTo>
                    <a:pt x="734" y="1092"/>
                  </a:moveTo>
                  <a:cubicBezTo>
                    <a:pt x="734" y="1094"/>
                    <a:pt x="735" y="1095"/>
                    <a:pt x="736" y="1096"/>
                  </a:cubicBezTo>
                  <a:lnTo>
                    <a:pt x="736" y="1096"/>
                  </a:lnTo>
                  <a:cubicBezTo>
                    <a:pt x="735" y="1095"/>
                    <a:pt x="735" y="1094"/>
                    <a:pt x="734" y="1092"/>
                  </a:cubicBezTo>
                  <a:close/>
                  <a:moveTo>
                    <a:pt x="719" y="1098"/>
                  </a:moveTo>
                  <a:cubicBezTo>
                    <a:pt x="718" y="1099"/>
                    <a:pt x="717" y="1101"/>
                    <a:pt x="718" y="1103"/>
                  </a:cubicBezTo>
                  <a:lnTo>
                    <a:pt x="718" y="1103"/>
                  </a:lnTo>
                  <a:cubicBezTo>
                    <a:pt x="718" y="1102"/>
                    <a:pt x="719" y="1100"/>
                    <a:pt x="719" y="1098"/>
                  </a:cubicBezTo>
                  <a:close/>
                  <a:moveTo>
                    <a:pt x="622" y="1098"/>
                  </a:moveTo>
                  <a:cubicBezTo>
                    <a:pt x="622" y="1101"/>
                    <a:pt x="623" y="1103"/>
                    <a:pt x="625" y="1104"/>
                  </a:cubicBezTo>
                  <a:lnTo>
                    <a:pt x="625" y="1104"/>
                  </a:lnTo>
                  <a:cubicBezTo>
                    <a:pt x="624" y="1103"/>
                    <a:pt x="623" y="1101"/>
                    <a:pt x="622" y="1098"/>
                  </a:cubicBezTo>
                  <a:close/>
                  <a:moveTo>
                    <a:pt x="625" y="1104"/>
                  </a:moveTo>
                  <a:lnTo>
                    <a:pt x="625" y="1104"/>
                  </a:lnTo>
                  <a:cubicBezTo>
                    <a:pt x="626" y="1107"/>
                    <a:pt x="627" y="1108"/>
                    <a:pt x="629" y="1108"/>
                  </a:cubicBezTo>
                  <a:lnTo>
                    <a:pt x="629" y="1108"/>
                  </a:lnTo>
                  <a:cubicBezTo>
                    <a:pt x="628" y="1106"/>
                    <a:pt x="626" y="1106"/>
                    <a:pt x="625" y="1104"/>
                  </a:cubicBezTo>
                  <a:close/>
                  <a:moveTo>
                    <a:pt x="497" y="1107"/>
                  </a:moveTo>
                  <a:cubicBezTo>
                    <a:pt x="496" y="1107"/>
                    <a:pt x="496" y="1110"/>
                    <a:pt x="496" y="1112"/>
                  </a:cubicBezTo>
                  <a:lnTo>
                    <a:pt x="496" y="1112"/>
                  </a:lnTo>
                  <a:lnTo>
                    <a:pt x="499" y="1109"/>
                  </a:lnTo>
                  <a:cubicBezTo>
                    <a:pt x="498" y="1108"/>
                    <a:pt x="497" y="1107"/>
                    <a:pt x="497" y="1107"/>
                  </a:cubicBezTo>
                  <a:close/>
                  <a:moveTo>
                    <a:pt x="496" y="1112"/>
                  </a:moveTo>
                  <a:lnTo>
                    <a:pt x="493" y="1115"/>
                  </a:lnTo>
                  <a:cubicBezTo>
                    <a:pt x="495" y="1115"/>
                    <a:pt x="496" y="1113"/>
                    <a:pt x="496" y="1112"/>
                  </a:cubicBezTo>
                  <a:close/>
                  <a:moveTo>
                    <a:pt x="736" y="1096"/>
                  </a:moveTo>
                  <a:cubicBezTo>
                    <a:pt x="740" y="1105"/>
                    <a:pt x="740" y="1110"/>
                    <a:pt x="740" y="1115"/>
                  </a:cubicBezTo>
                  <a:cubicBezTo>
                    <a:pt x="740" y="1109"/>
                    <a:pt x="745" y="1103"/>
                    <a:pt x="745" y="1098"/>
                  </a:cubicBezTo>
                  <a:lnTo>
                    <a:pt x="745" y="1098"/>
                  </a:lnTo>
                  <a:cubicBezTo>
                    <a:pt x="745" y="1099"/>
                    <a:pt x="744" y="1100"/>
                    <a:pt x="743" y="1100"/>
                  </a:cubicBezTo>
                  <a:cubicBezTo>
                    <a:pt x="741" y="1100"/>
                    <a:pt x="738" y="1099"/>
                    <a:pt x="736" y="1096"/>
                  </a:cubicBezTo>
                  <a:close/>
                  <a:moveTo>
                    <a:pt x="725" y="1079"/>
                  </a:moveTo>
                  <a:cubicBezTo>
                    <a:pt x="721" y="1079"/>
                    <a:pt x="721" y="1091"/>
                    <a:pt x="719" y="1098"/>
                  </a:cubicBezTo>
                  <a:lnTo>
                    <a:pt x="719" y="1098"/>
                  </a:lnTo>
                  <a:cubicBezTo>
                    <a:pt x="720" y="1098"/>
                    <a:pt x="721" y="1098"/>
                    <a:pt x="723" y="1098"/>
                  </a:cubicBezTo>
                  <a:cubicBezTo>
                    <a:pt x="723" y="1103"/>
                    <a:pt x="728" y="1115"/>
                    <a:pt x="728" y="1120"/>
                  </a:cubicBezTo>
                  <a:cubicBezTo>
                    <a:pt x="728" y="1109"/>
                    <a:pt x="734" y="1103"/>
                    <a:pt x="734" y="1092"/>
                  </a:cubicBezTo>
                  <a:lnTo>
                    <a:pt x="734" y="1087"/>
                  </a:lnTo>
                  <a:cubicBezTo>
                    <a:pt x="730" y="1081"/>
                    <a:pt x="727" y="1079"/>
                    <a:pt x="725" y="1079"/>
                  </a:cubicBezTo>
                  <a:close/>
                  <a:moveTo>
                    <a:pt x="639" y="1148"/>
                  </a:moveTo>
                  <a:cubicBezTo>
                    <a:pt x="639" y="1150"/>
                    <a:pt x="639" y="1150"/>
                    <a:pt x="640" y="1151"/>
                  </a:cubicBezTo>
                  <a:lnTo>
                    <a:pt x="640" y="1151"/>
                  </a:lnTo>
                  <a:cubicBezTo>
                    <a:pt x="639" y="1150"/>
                    <a:pt x="639" y="1149"/>
                    <a:pt x="639" y="1148"/>
                  </a:cubicBezTo>
                  <a:close/>
                  <a:moveTo>
                    <a:pt x="640" y="1151"/>
                  </a:moveTo>
                  <a:cubicBezTo>
                    <a:pt x="641" y="1152"/>
                    <a:pt x="642" y="1153"/>
                    <a:pt x="644" y="1154"/>
                  </a:cubicBezTo>
                  <a:lnTo>
                    <a:pt x="644" y="1154"/>
                  </a:lnTo>
                  <a:cubicBezTo>
                    <a:pt x="643" y="1151"/>
                    <a:pt x="641" y="1152"/>
                    <a:pt x="640" y="1151"/>
                  </a:cubicBezTo>
                  <a:close/>
                  <a:moveTo>
                    <a:pt x="644" y="1154"/>
                  </a:moveTo>
                  <a:cubicBezTo>
                    <a:pt x="644" y="1155"/>
                    <a:pt x="644" y="1156"/>
                    <a:pt x="644" y="1159"/>
                  </a:cubicBezTo>
                  <a:cubicBezTo>
                    <a:pt x="647" y="1156"/>
                    <a:pt x="646" y="1155"/>
                    <a:pt x="644" y="1154"/>
                  </a:cubicBezTo>
                  <a:close/>
                  <a:moveTo>
                    <a:pt x="510" y="0"/>
                  </a:moveTo>
                  <a:lnTo>
                    <a:pt x="504" y="17"/>
                  </a:lnTo>
                  <a:cubicBezTo>
                    <a:pt x="504" y="17"/>
                    <a:pt x="499" y="11"/>
                    <a:pt x="499" y="11"/>
                  </a:cubicBezTo>
                  <a:cubicBezTo>
                    <a:pt x="498" y="10"/>
                    <a:pt x="497" y="10"/>
                    <a:pt x="497" y="10"/>
                  </a:cubicBezTo>
                  <a:lnTo>
                    <a:pt x="497" y="10"/>
                  </a:lnTo>
                  <a:cubicBezTo>
                    <a:pt x="497" y="10"/>
                    <a:pt x="503" y="18"/>
                    <a:pt x="499" y="22"/>
                  </a:cubicBezTo>
                  <a:cubicBezTo>
                    <a:pt x="493" y="22"/>
                    <a:pt x="493" y="17"/>
                    <a:pt x="493" y="11"/>
                  </a:cubicBezTo>
                  <a:cubicBezTo>
                    <a:pt x="485" y="24"/>
                    <a:pt x="473" y="37"/>
                    <a:pt x="460" y="37"/>
                  </a:cubicBezTo>
                  <a:cubicBezTo>
                    <a:pt x="456" y="37"/>
                    <a:pt x="452" y="36"/>
                    <a:pt x="448" y="34"/>
                  </a:cubicBezTo>
                  <a:lnTo>
                    <a:pt x="448" y="28"/>
                  </a:lnTo>
                  <a:cubicBezTo>
                    <a:pt x="439" y="28"/>
                    <a:pt x="446" y="53"/>
                    <a:pt x="437" y="53"/>
                  </a:cubicBezTo>
                  <a:cubicBezTo>
                    <a:pt x="436" y="53"/>
                    <a:pt x="434" y="52"/>
                    <a:pt x="432" y="50"/>
                  </a:cubicBezTo>
                  <a:lnTo>
                    <a:pt x="437" y="45"/>
                  </a:lnTo>
                  <a:cubicBezTo>
                    <a:pt x="416" y="45"/>
                    <a:pt x="401" y="61"/>
                    <a:pt x="385" y="61"/>
                  </a:cubicBezTo>
                  <a:cubicBezTo>
                    <a:pt x="380" y="61"/>
                    <a:pt x="375" y="60"/>
                    <a:pt x="370" y="56"/>
                  </a:cubicBezTo>
                  <a:lnTo>
                    <a:pt x="370" y="56"/>
                  </a:lnTo>
                  <a:cubicBezTo>
                    <a:pt x="376" y="78"/>
                    <a:pt x="342" y="56"/>
                    <a:pt x="353" y="84"/>
                  </a:cubicBezTo>
                  <a:cubicBezTo>
                    <a:pt x="336" y="78"/>
                    <a:pt x="336" y="73"/>
                    <a:pt x="320" y="73"/>
                  </a:cubicBezTo>
                  <a:cubicBezTo>
                    <a:pt x="314" y="73"/>
                    <a:pt x="320" y="90"/>
                    <a:pt x="320" y="95"/>
                  </a:cubicBezTo>
                  <a:lnTo>
                    <a:pt x="308" y="84"/>
                  </a:lnTo>
                  <a:lnTo>
                    <a:pt x="308" y="101"/>
                  </a:lnTo>
                  <a:lnTo>
                    <a:pt x="297" y="90"/>
                  </a:lnTo>
                  <a:lnTo>
                    <a:pt x="297" y="95"/>
                  </a:lnTo>
                  <a:cubicBezTo>
                    <a:pt x="297" y="95"/>
                    <a:pt x="303" y="101"/>
                    <a:pt x="303" y="101"/>
                  </a:cubicBezTo>
                  <a:cubicBezTo>
                    <a:pt x="303" y="106"/>
                    <a:pt x="299" y="107"/>
                    <a:pt x="294" y="107"/>
                  </a:cubicBezTo>
                  <a:cubicBezTo>
                    <a:pt x="287" y="107"/>
                    <a:pt x="278" y="104"/>
                    <a:pt x="275" y="101"/>
                  </a:cubicBezTo>
                  <a:cubicBezTo>
                    <a:pt x="275" y="106"/>
                    <a:pt x="269" y="112"/>
                    <a:pt x="264" y="123"/>
                  </a:cubicBezTo>
                  <a:cubicBezTo>
                    <a:pt x="264" y="118"/>
                    <a:pt x="264" y="112"/>
                    <a:pt x="264" y="106"/>
                  </a:cubicBezTo>
                  <a:cubicBezTo>
                    <a:pt x="264" y="113"/>
                    <a:pt x="263" y="115"/>
                    <a:pt x="262" y="115"/>
                  </a:cubicBezTo>
                  <a:cubicBezTo>
                    <a:pt x="260" y="115"/>
                    <a:pt x="257" y="110"/>
                    <a:pt x="255" y="110"/>
                  </a:cubicBezTo>
                  <a:cubicBezTo>
                    <a:pt x="253" y="110"/>
                    <a:pt x="252" y="111"/>
                    <a:pt x="252" y="118"/>
                  </a:cubicBezTo>
                  <a:cubicBezTo>
                    <a:pt x="258" y="118"/>
                    <a:pt x="258" y="123"/>
                    <a:pt x="258" y="123"/>
                  </a:cubicBezTo>
                  <a:cubicBezTo>
                    <a:pt x="252" y="123"/>
                    <a:pt x="241" y="129"/>
                    <a:pt x="236" y="140"/>
                  </a:cubicBezTo>
                  <a:lnTo>
                    <a:pt x="230" y="129"/>
                  </a:lnTo>
                  <a:cubicBezTo>
                    <a:pt x="219" y="140"/>
                    <a:pt x="208" y="151"/>
                    <a:pt x="196" y="168"/>
                  </a:cubicBezTo>
                  <a:cubicBezTo>
                    <a:pt x="198" y="167"/>
                    <a:pt x="199" y="167"/>
                    <a:pt x="201" y="167"/>
                  </a:cubicBezTo>
                  <a:cubicBezTo>
                    <a:pt x="209" y="167"/>
                    <a:pt x="213" y="180"/>
                    <a:pt x="213" y="185"/>
                  </a:cubicBezTo>
                  <a:cubicBezTo>
                    <a:pt x="212" y="186"/>
                    <a:pt x="211" y="186"/>
                    <a:pt x="210" y="186"/>
                  </a:cubicBezTo>
                  <a:cubicBezTo>
                    <a:pt x="204" y="186"/>
                    <a:pt x="196" y="178"/>
                    <a:pt x="196" y="174"/>
                  </a:cubicBezTo>
                  <a:lnTo>
                    <a:pt x="196" y="179"/>
                  </a:lnTo>
                  <a:cubicBezTo>
                    <a:pt x="191" y="179"/>
                    <a:pt x="191" y="174"/>
                    <a:pt x="185" y="174"/>
                  </a:cubicBezTo>
                  <a:lnTo>
                    <a:pt x="185" y="174"/>
                  </a:lnTo>
                  <a:cubicBezTo>
                    <a:pt x="191" y="179"/>
                    <a:pt x="168" y="174"/>
                    <a:pt x="174" y="185"/>
                  </a:cubicBezTo>
                  <a:cubicBezTo>
                    <a:pt x="157" y="196"/>
                    <a:pt x="157" y="207"/>
                    <a:pt x="152" y="218"/>
                  </a:cubicBezTo>
                  <a:cubicBezTo>
                    <a:pt x="157" y="224"/>
                    <a:pt x="157" y="230"/>
                    <a:pt x="163" y="241"/>
                  </a:cubicBezTo>
                  <a:cubicBezTo>
                    <a:pt x="152" y="246"/>
                    <a:pt x="135" y="246"/>
                    <a:pt x="129" y="258"/>
                  </a:cubicBezTo>
                  <a:cubicBezTo>
                    <a:pt x="129" y="269"/>
                    <a:pt x="140" y="269"/>
                    <a:pt x="140" y="274"/>
                  </a:cubicBezTo>
                  <a:cubicBezTo>
                    <a:pt x="138" y="273"/>
                    <a:pt x="136" y="273"/>
                    <a:pt x="134" y="273"/>
                  </a:cubicBezTo>
                  <a:cubicBezTo>
                    <a:pt x="130" y="273"/>
                    <a:pt x="128" y="274"/>
                    <a:pt x="126" y="274"/>
                  </a:cubicBezTo>
                  <a:cubicBezTo>
                    <a:pt x="124" y="274"/>
                    <a:pt x="124" y="273"/>
                    <a:pt x="124" y="269"/>
                  </a:cubicBezTo>
                  <a:cubicBezTo>
                    <a:pt x="112" y="286"/>
                    <a:pt x="112" y="286"/>
                    <a:pt x="112" y="308"/>
                  </a:cubicBezTo>
                  <a:cubicBezTo>
                    <a:pt x="118" y="308"/>
                    <a:pt x="124" y="308"/>
                    <a:pt x="124" y="314"/>
                  </a:cubicBezTo>
                  <a:lnTo>
                    <a:pt x="112" y="314"/>
                  </a:lnTo>
                  <a:cubicBezTo>
                    <a:pt x="118" y="336"/>
                    <a:pt x="56" y="342"/>
                    <a:pt x="73" y="364"/>
                  </a:cubicBezTo>
                  <a:lnTo>
                    <a:pt x="79" y="386"/>
                  </a:lnTo>
                  <a:cubicBezTo>
                    <a:pt x="78" y="388"/>
                    <a:pt x="77" y="388"/>
                    <a:pt x="76" y="388"/>
                  </a:cubicBezTo>
                  <a:cubicBezTo>
                    <a:pt x="73" y="388"/>
                    <a:pt x="71" y="381"/>
                    <a:pt x="62" y="381"/>
                  </a:cubicBezTo>
                  <a:cubicBezTo>
                    <a:pt x="73" y="403"/>
                    <a:pt x="51" y="409"/>
                    <a:pt x="56" y="426"/>
                  </a:cubicBezTo>
                  <a:cubicBezTo>
                    <a:pt x="23" y="431"/>
                    <a:pt x="51" y="470"/>
                    <a:pt x="23" y="482"/>
                  </a:cubicBezTo>
                  <a:lnTo>
                    <a:pt x="34" y="482"/>
                  </a:lnTo>
                  <a:cubicBezTo>
                    <a:pt x="40" y="487"/>
                    <a:pt x="28" y="487"/>
                    <a:pt x="23" y="487"/>
                  </a:cubicBezTo>
                  <a:lnTo>
                    <a:pt x="34" y="487"/>
                  </a:lnTo>
                  <a:cubicBezTo>
                    <a:pt x="40" y="526"/>
                    <a:pt x="12" y="560"/>
                    <a:pt x="6" y="599"/>
                  </a:cubicBezTo>
                  <a:cubicBezTo>
                    <a:pt x="0" y="610"/>
                    <a:pt x="45" y="605"/>
                    <a:pt x="28" y="622"/>
                  </a:cubicBezTo>
                  <a:lnTo>
                    <a:pt x="12" y="616"/>
                  </a:lnTo>
                  <a:lnTo>
                    <a:pt x="12" y="616"/>
                  </a:lnTo>
                  <a:cubicBezTo>
                    <a:pt x="28" y="644"/>
                    <a:pt x="17" y="672"/>
                    <a:pt x="34" y="700"/>
                  </a:cubicBezTo>
                  <a:cubicBezTo>
                    <a:pt x="28" y="700"/>
                    <a:pt x="23" y="700"/>
                    <a:pt x="23" y="694"/>
                  </a:cubicBezTo>
                  <a:lnTo>
                    <a:pt x="23" y="694"/>
                  </a:lnTo>
                  <a:cubicBezTo>
                    <a:pt x="12" y="700"/>
                    <a:pt x="28" y="717"/>
                    <a:pt x="34" y="717"/>
                  </a:cubicBezTo>
                  <a:cubicBezTo>
                    <a:pt x="34" y="717"/>
                    <a:pt x="28" y="717"/>
                    <a:pt x="23" y="722"/>
                  </a:cubicBezTo>
                  <a:cubicBezTo>
                    <a:pt x="17" y="728"/>
                    <a:pt x="40" y="734"/>
                    <a:pt x="28" y="739"/>
                  </a:cubicBezTo>
                  <a:cubicBezTo>
                    <a:pt x="28" y="739"/>
                    <a:pt x="28" y="734"/>
                    <a:pt x="23" y="734"/>
                  </a:cubicBezTo>
                  <a:lnTo>
                    <a:pt x="23" y="734"/>
                  </a:lnTo>
                  <a:cubicBezTo>
                    <a:pt x="27" y="738"/>
                    <a:pt x="28" y="746"/>
                    <a:pt x="34" y="746"/>
                  </a:cubicBezTo>
                  <a:cubicBezTo>
                    <a:pt x="36" y="746"/>
                    <a:pt x="37" y="746"/>
                    <a:pt x="40" y="745"/>
                  </a:cubicBezTo>
                  <a:lnTo>
                    <a:pt x="40" y="745"/>
                  </a:lnTo>
                  <a:cubicBezTo>
                    <a:pt x="34" y="756"/>
                    <a:pt x="51" y="762"/>
                    <a:pt x="45" y="773"/>
                  </a:cubicBezTo>
                  <a:cubicBezTo>
                    <a:pt x="56" y="773"/>
                    <a:pt x="40" y="790"/>
                    <a:pt x="62" y="790"/>
                  </a:cubicBezTo>
                  <a:cubicBezTo>
                    <a:pt x="40" y="790"/>
                    <a:pt x="51" y="812"/>
                    <a:pt x="62" y="812"/>
                  </a:cubicBezTo>
                  <a:cubicBezTo>
                    <a:pt x="56" y="812"/>
                    <a:pt x="56" y="818"/>
                    <a:pt x="45" y="818"/>
                  </a:cubicBezTo>
                  <a:cubicBezTo>
                    <a:pt x="51" y="829"/>
                    <a:pt x="56" y="829"/>
                    <a:pt x="68" y="829"/>
                  </a:cubicBezTo>
                  <a:cubicBezTo>
                    <a:pt x="45" y="846"/>
                    <a:pt x="96" y="846"/>
                    <a:pt x="68" y="862"/>
                  </a:cubicBezTo>
                  <a:cubicBezTo>
                    <a:pt x="84" y="879"/>
                    <a:pt x="101" y="890"/>
                    <a:pt x="118" y="907"/>
                  </a:cubicBezTo>
                  <a:cubicBezTo>
                    <a:pt x="115" y="908"/>
                    <a:pt x="113" y="908"/>
                    <a:pt x="111" y="908"/>
                  </a:cubicBezTo>
                  <a:cubicBezTo>
                    <a:pt x="100" y="908"/>
                    <a:pt x="99" y="899"/>
                    <a:pt x="92" y="899"/>
                  </a:cubicBezTo>
                  <a:cubicBezTo>
                    <a:pt x="90" y="899"/>
                    <a:pt x="88" y="899"/>
                    <a:pt x="84" y="902"/>
                  </a:cubicBezTo>
                  <a:cubicBezTo>
                    <a:pt x="101" y="913"/>
                    <a:pt x="124" y="913"/>
                    <a:pt x="124" y="930"/>
                  </a:cubicBezTo>
                  <a:cubicBezTo>
                    <a:pt x="124" y="932"/>
                    <a:pt x="122" y="932"/>
                    <a:pt x="120" y="932"/>
                  </a:cubicBezTo>
                  <a:cubicBezTo>
                    <a:pt x="118" y="932"/>
                    <a:pt x="115" y="932"/>
                    <a:pt x="112" y="935"/>
                  </a:cubicBezTo>
                  <a:cubicBezTo>
                    <a:pt x="128" y="946"/>
                    <a:pt x="129" y="961"/>
                    <a:pt x="147" y="968"/>
                  </a:cubicBezTo>
                  <a:lnTo>
                    <a:pt x="147" y="968"/>
                  </a:lnTo>
                  <a:cubicBezTo>
                    <a:pt x="158" y="959"/>
                    <a:pt x="177" y="963"/>
                    <a:pt x="184" y="959"/>
                  </a:cubicBezTo>
                  <a:lnTo>
                    <a:pt x="184" y="959"/>
                  </a:lnTo>
                  <a:cubicBezTo>
                    <a:pt x="164" y="975"/>
                    <a:pt x="190" y="975"/>
                    <a:pt x="157" y="991"/>
                  </a:cubicBezTo>
                  <a:cubicBezTo>
                    <a:pt x="157" y="991"/>
                    <a:pt x="163" y="991"/>
                    <a:pt x="168" y="986"/>
                  </a:cubicBezTo>
                  <a:lnTo>
                    <a:pt x="168" y="986"/>
                  </a:lnTo>
                  <a:cubicBezTo>
                    <a:pt x="168" y="991"/>
                    <a:pt x="168" y="991"/>
                    <a:pt x="157" y="997"/>
                  </a:cubicBezTo>
                  <a:cubicBezTo>
                    <a:pt x="160" y="998"/>
                    <a:pt x="162" y="999"/>
                    <a:pt x="164" y="999"/>
                  </a:cubicBezTo>
                  <a:cubicBezTo>
                    <a:pt x="169" y="999"/>
                    <a:pt x="173" y="995"/>
                    <a:pt x="176" y="995"/>
                  </a:cubicBezTo>
                  <a:cubicBezTo>
                    <a:pt x="177" y="995"/>
                    <a:pt x="178" y="996"/>
                    <a:pt x="180" y="997"/>
                  </a:cubicBezTo>
                  <a:cubicBezTo>
                    <a:pt x="180" y="1003"/>
                    <a:pt x="174" y="1003"/>
                    <a:pt x="174" y="1003"/>
                  </a:cubicBezTo>
                  <a:cubicBezTo>
                    <a:pt x="180" y="1003"/>
                    <a:pt x="191" y="1003"/>
                    <a:pt x="196" y="1008"/>
                  </a:cubicBezTo>
                  <a:cubicBezTo>
                    <a:pt x="191" y="1014"/>
                    <a:pt x="191" y="1014"/>
                    <a:pt x="191" y="1014"/>
                  </a:cubicBezTo>
                  <a:cubicBezTo>
                    <a:pt x="202" y="1025"/>
                    <a:pt x="224" y="1014"/>
                    <a:pt x="230" y="1031"/>
                  </a:cubicBezTo>
                  <a:cubicBezTo>
                    <a:pt x="213" y="1042"/>
                    <a:pt x="230" y="1042"/>
                    <a:pt x="219" y="1053"/>
                  </a:cubicBezTo>
                  <a:lnTo>
                    <a:pt x="230" y="1053"/>
                  </a:lnTo>
                  <a:lnTo>
                    <a:pt x="230" y="1047"/>
                  </a:lnTo>
                  <a:cubicBezTo>
                    <a:pt x="233" y="1050"/>
                    <a:pt x="237" y="1050"/>
                    <a:pt x="241" y="1050"/>
                  </a:cubicBezTo>
                  <a:cubicBezTo>
                    <a:pt x="245" y="1050"/>
                    <a:pt x="250" y="1050"/>
                    <a:pt x="252" y="1053"/>
                  </a:cubicBezTo>
                  <a:cubicBezTo>
                    <a:pt x="261" y="1053"/>
                    <a:pt x="263" y="1043"/>
                    <a:pt x="266" y="1043"/>
                  </a:cubicBezTo>
                  <a:cubicBezTo>
                    <a:pt x="267" y="1043"/>
                    <a:pt x="268" y="1045"/>
                    <a:pt x="269" y="1047"/>
                  </a:cubicBezTo>
                  <a:cubicBezTo>
                    <a:pt x="269" y="1047"/>
                    <a:pt x="275" y="1047"/>
                    <a:pt x="275" y="1059"/>
                  </a:cubicBezTo>
                  <a:cubicBezTo>
                    <a:pt x="279" y="1059"/>
                    <a:pt x="282" y="1056"/>
                    <a:pt x="284" y="1056"/>
                  </a:cubicBezTo>
                  <a:cubicBezTo>
                    <a:pt x="285" y="1056"/>
                    <a:pt x="286" y="1057"/>
                    <a:pt x="286" y="1059"/>
                  </a:cubicBezTo>
                  <a:cubicBezTo>
                    <a:pt x="286" y="1064"/>
                    <a:pt x="275" y="1075"/>
                    <a:pt x="275" y="1081"/>
                  </a:cubicBezTo>
                  <a:cubicBezTo>
                    <a:pt x="278" y="1078"/>
                    <a:pt x="281" y="1077"/>
                    <a:pt x="283" y="1077"/>
                  </a:cubicBezTo>
                  <a:cubicBezTo>
                    <a:pt x="287" y="1077"/>
                    <a:pt x="291" y="1079"/>
                    <a:pt x="295" y="1079"/>
                  </a:cubicBezTo>
                  <a:cubicBezTo>
                    <a:pt x="297" y="1079"/>
                    <a:pt x="300" y="1078"/>
                    <a:pt x="303" y="1075"/>
                  </a:cubicBezTo>
                  <a:lnTo>
                    <a:pt x="303" y="1075"/>
                  </a:lnTo>
                  <a:cubicBezTo>
                    <a:pt x="303" y="1075"/>
                    <a:pt x="297" y="1087"/>
                    <a:pt x="297" y="1087"/>
                  </a:cubicBezTo>
                  <a:lnTo>
                    <a:pt x="303" y="1081"/>
                  </a:lnTo>
                  <a:cubicBezTo>
                    <a:pt x="303" y="1087"/>
                    <a:pt x="303" y="1087"/>
                    <a:pt x="303" y="1092"/>
                  </a:cubicBezTo>
                  <a:cubicBezTo>
                    <a:pt x="303" y="1093"/>
                    <a:pt x="304" y="1093"/>
                    <a:pt x="304" y="1093"/>
                  </a:cubicBezTo>
                  <a:cubicBezTo>
                    <a:pt x="307" y="1093"/>
                    <a:pt x="308" y="1081"/>
                    <a:pt x="311" y="1081"/>
                  </a:cubicBezTo>
                  <a:cubicBezTo>
                    <a:pt x="312" y="1081"/>
                    <a:pt x="313" y="1083"/>
                    <a:pt x="314" y="1087"/>
                  </a:cubicBezTo>
                  <a:lnTo>
                    <a:pt x="308" y="1087"/>
                  </a:lnTo>
                  <a:cubicBezTo>
                    <a:pt x="320" y="1098"/>
                    <a:pt x="336" y="1092"/>
                    <a:pt x="342" y="1103"/>
                  </a:cubicBezTo>
                  <a:cubicBezTo>
                    <a:pt x="340" y="1110"/>
                    <a:pt x="338" y="1111"/>
                    <a:pt x="336" y="1111"/>
                  </a:cubicBezTo>
                  <a:cubicBezTo>
                    <a:pt x="334" y="1111"/>
                    <a:pt x="333" y="1110"/>
                    <a:pt x="332" y="1110"/>
                  </a:cubicBezTo>
                  <a:cubicBezTo>
                    <a:pt x="331" y="1110"/>
                    <a:pt x="331" y="1111"/>
                    <a:pt x="331" y="1115"/>
                  </a:cubicBezTo>
                  <a:cubicBezTo>
                    <a:pt x="339" y="1117"/>
                    <a:pt x="349" y="1117"/>
                    <a:pt x="358" y="1117"/>
                  </a:cubicBezTo>
                  <a:cubicBezTo>
                    <a:pt x="367" y="1117"/>
                    <a:pt x="376" y="1117"/>
                    <a:pt x="381" y="1120"/>
                  </a:cubicBezTo>
                  <a:cubicBezTo>
                    <a:pt x="384" y="1115"/>
                    <a:pt x="385" y="1113"/>
                    <a:pt x="387" y="1113"/>
                  </a:cubicBezTo>
                  <a:cubicBezTo>
                    <a:pt x="390" y="1113"/>
                    <a:pt x="390" y="1128"/>
                    <a:pt x="394" y="1128"/>
                  </a:cubicBezTo>
                  <a:cubicBezTo>
                    <a:pt x="395" y="1128"/>
                    <a:pt x="397" y="1127"/>
                    <a:pt x="398" y="1126"/>
                  </a:cubicBezTo>
                  <a:lnTo>
                    <a:pt x="398" y="1126"/>
                  </a:lnTo>
                  <a:cubicBezTo>
                    <a:pt x="398" y="1126"/>
                    <a:pt x="392" y="1137"/>
                    <a:pt x="392" y="1137"/>
                  </a:cubicBezTo>
                  <a:cubicBezTo>
                    <a:pt x="396" y="1139"/>
                    <a:pt x="399" y="1139"/>
                    <a:pt x="402" y="1139"/>
                  </a:cubicBezTo>
                  <a:cubicBezTo>
                    <a:pt x="411" y="1139"/>
                    <a:pt x="420" y="1135"/>
                    <a:pt x="432" y="1131"/>
                  </a:cubicBezTo>
                  <a:lnTo>
                    <a:pt x="432" y="1137"/>
                  </a:lnTo>
                  <a:cubicBezTo>
                    <a:pt x="437" y="1148"/>
                    <a:pt x="448" y="1148"/>
                    <a:pt x="454" y="1148"/>
                  </a:cubicBezTo>
                  <a:cubicBezTo>
                    <a:pt x="454" y="1143"/>
                    <a:pt x="460" y="1148"/>
                    <a:pt x="460" y="1137"/>
                  </a:cubicBezTo>
                  <a:cubicBezTo>
                    <a:pt x="464" y="1148"/>
                    <a:pt x="470" y="1152"/>
                    <a:pt x="475" y="1152"/>
                  </a:cubicBezTo>
                  <a:cubicBezTo>
                    <a:pt x="484" y="1152"/>
                    <a:pt x="493" y="1142"/>
                    <a:pt x="502" y="1142"/>
                  </a:cubicBezTo>
                  <a:cubicBezTo>
                    <a:pt x="507" y="1142"/>
                    <a:pt x="511" y="1145"/>
                    <a:pt x="516" y="1154"/>
                  </a:cubicBezTo>
                  <a:cubicBezTo>
                    <a:pt x="516" y="1154"/>
                    <a:pt x="510" y="1159"/>
                    <a:pt x="516" y="1159"/>
                  </a:cubicBezTo>
                  <a:lnTo>
                    <a:pt x="532" y="1154"/>
                  </a:lnTo>
                  <a:cubicBezTo>
                    <a:pt x="527" y="1143"/>
                    <a:pt x="527" y="1148"/>
                    <a:pt x="527" y="1137"/>
                  </a:cubicBezTo>
                  <a:cubicBezTo>
                    <a:pt x="527" y="1131"/>
                    <a:pt x="532" y="1126"/>
                    <a:pt x="538" y="1126"/>
                  </a:cubicBezTo>
                  <a:lnTo>
                    <a:pt x="538" y="1126"/>
                  </a:lnTo>
                  <a:cubicBezTo>
                    <a:pt x="527" y="1137"/>
                    <a:pt x="532" y="1143"/>
                    <a:pt x="538" y="1154"/>
                  </a:cubicBezTo>
                  <a:cubicBezTo>
                    <a:pt x="538" y="1148"/>
                    <a:pt x="538" y="1143"/>
                    <a:pt x="538" y="1143"/>
                  </a:cubicBezTo>
                  <a:cubicBezTo>
                    <a:pt x="540" y="1146"/>
                    <a:pt x="541" y="1147"/>
                    <a:pt x="542" y="1147"/>
                  </a:cubicBezTo>
                  <a:cubicBezTo>
                    <a:pt x="545" y="1147"/>
                    <a:pt x="542" y="1129"/>
                    <a:pt x="546" y="1129"/>
                  </a:cubicBezTo>
                  <a:cubicBezTo>
                    <a:pt x="547" y="1129"/>
                    <a:pt x="548" y="1130"/>
                    <a:pt x="549" y="1131"/>
                  </a:cubicBezTo>
                  <a:lnTo>
                    <a:pt x="549" y="1137"/>
                  </a:lnTo>
                  <a:cubicBezTo>
                    <a:pt x="554" y="1137"/>
                    <a:pt x="558" y="1130"/>
                    <a:pt x="560" y="1130"/>
                  </a:cubicBezTo>
                  <a:cubicBezTo>
                    <a:pt x="560" y="1130"/>
                    <a:pt x="560" y="1130"/>
                    <a:pt x="560" y="1131"/>
                  </a:cubicBezTo>
                  <a:cubicBezTo>
                    <a:pt x="566" y="1143"/>
                    <a:pt x="560" y="1137"/>
                    <a:pt x="560" y="1143"/>
                  </a:cubicBezTo>
                  <a:cubicBezTo>
                    <a:pt x="565" y="1143"/>
                    <a:pt x="569" y="1128"/>
                    <a:pt x="574" y="1128"/>
                  </a:cubicBezTo>
                  <a:cubicBezTo>
                    <a:pt x="575" y="1128"/>
                    <a:pt x="576" y="1129"/>
                    <a:pt x="577" y="1131"/>
                  </a:cubicBezTo>
                  <a:cubicBezTo>
                    <a:pt x="572" y="1137"/>
                    <a:pt x="572" y="1137"/>
                    <a:pt x="566" y="1143"/>
                  </a:cubicBezTo>
                  <a:cubicBezTo>
                    <a:pt x="577" y="1154"/>
                    <a:pt x="577" y="1148"/>
                    <a:pt x="583" y="1154"/>
                  </a:cubicBezTo>
                  <a:lnTo>
                    <a:pt x="594" y="1159"/>
                  </a:lnTo>
                  <a:lnTo>
                    <a:pt x="594" y="1159"/>
                  </a:lnTo>
                  <a:lnTo>
                    <a:pt x="588" y="1154"/>
                  </a:lnTo>
                  <a:cubicBezTo>
                    <a:pt x="591" y="1137"/>
                    <a:pt x="595" y="1136"/>
                    <a:pt x="600" y="1136"/>
                  </a:cubicBezTo>
                  <a:cubicBezTo>
                    <a:pt x="600" y="1136"/>
                    <a:pt x="601" y="1136"/>
                    <a:pt x="602" y="1136"/>
                  </a:cubicBezTo>
                  <a:cubicBezTo>
                    <a:pt x="605" y="1136"/>
                    <a:pt x="608" y="1135"/>
                    <a:pt x="610" y="1130"/>
                  </a:cubicBezTo>
                  <a:lnTo>
                    <a:pt x="610" y="1130"/>
                  </a:lnTo>
                  <a:cubicBezTo>
                    <a:pt x="606" y="1142"/>
                    <a:pt x="611" y="1138"/>
                    <a:pt x="616" y="1148"/>
                  </a:cubicBezTo>
                  <a:cubicBezTo>
                    <a:pt x="616" y="1154"/>
                    <a:pt x="622" y="1154"/>
                    <a:pt x="622" y="1159"/>
                  </a:cubicBezTo>
                  <a:cubicBezTo>
                    <a:pt x="624" y="1156"/>
                    <a:pt x="625" y="1155"/>
                    <a:pt x="627" y="1155"/>
                  </a:cubicBezTo>
                  <a:cubicBezTo>
                    <a:pt x="629" y="1155"/>
                    <a:pt x="631" y="1156"/>
                    <a:pt x="632" y="1156"/>
                  </a:cubicBezTo>
                  <a:cubicBezTo>
                    <a:pt x="635" y="1156"/>
                    <a:pt x="637" y="1155"/>
                    <a:pt x="639" y="1148"/>
                  </a:cubicBezTo>
                  <a:cubicBezTo>
                    <a:pt x="640" y="1144"/>
                    <a:pt x="643" y="1142"/>
                    <a:pt x="647" y="1142"/>
                  </a:cubicBezTo>
                  <a:cubicBezTo>
                    <a:pt x="652" y="1142"/>
                    <a:pt x="659" y="1145"/>
                    <a:pt x="664" y="1145"/>
                  </a:cubicBezTo>
                  <a:cubicBezTo>
                    <a:pt x="671" y="1145"/>
                    <a:pt x="676" y="1142"/>
                    <a:pt x="678" y="1131"/>
                  </a:cubicBezTo>
                  <a:cubicBezTo>
                    <a:pt x="689" y="1120"/>
                    <a:pt x="684" y="1103"/>
                    <a:pt x="689" y="1092"/>
                  </a:cubicBezTo>
                  <a:cubicBezTo>
                    <a:pt x="700" y="1098"/>
                    <a:pt x="695" y="1109"/>
                    <a:pt x="695" y="1109"/>
                  </a:cubicBezTo>
                  <a:cubicBezTo>
                    <a:pt x="698" y="1111"/>
                    <a:pt x="700" y="1111"/>
                    <a:pt x="702" y="1111"/>
                  </a:cubicBezTo>
                  <a:cubicBezTo>
                    <a:pt x="707" y="1111"/>
                    <a:pt x="708" y="1107"/>
                    <a:pt x="712" y="1103"/>
                  </a:cubicBezTo>
                  <a:cubicBezTo>
                    <a:pt x="712" y="1109"/>
                    <a:pt x="717" y="1109"/>
                    <a:pt x="717" y="1115"/>
                  </a:cubicBezTo>
                  <a:cubicBezTo>
                    <a:pt x="720" y="1111"/>
                    <a:pt x="718" y="1106"/>
                    <a:pt x="718" y="1103"/>
                  </a:cubicBezTo>
                  <a:lnTo>
                    <a:pt x="718" y="1103"/>
                  </a:lnTo>
                  <a:cubicBezTo>
                    <a:pt x="718" y="1103"/>
                    <a:pt x="717" y="1103"/>
                    <a:pt x="717" y="1103"/>
                  </a:cubicBezTo>
                  <a:lnTo>
                    <a:pt x="706" y="1081"/>
                  </a:lnTo>
                  <a:lnTo>
                    <a:pt x="706" y="1103"/>
                  </a:lnTo>
                  <a:cubicBezTo>
                    <a:pt x="706" y="1098"/>
                    <a:pt x="700" y="1087"/>
                    <a:pt x="700" y="1087"/>
                  </a:cubicBezTo>
                  <a:cubicBezTo>
                    <a:pt x="698" y="1084"/>
                    <a:pt x="696" y="1083"/>
                    <a:pt x="695" y="1083"/>
                  </a:cubicBezTo>
                  <a:lnTo>
                    <a:pt x="695" y="1083"/>
                  </a:lnTo>
                  <a:cubicBezTo>
                    <a:pt x="694" y="1083"/>
                    <a:pt x="696" y="1088"/>
                    <a:pt x="693" y="1088"/>
                  </a:cubicBezTo>
                  <a:cubicBezTo>
                    <a:pt x="692" y="1088"/>
                    <a:pt x="691" y="1087"/>
                    <a:pt x="689" y="1087"/>
                  </a:cubicBezTo>
                  <a:cubicBezTo>
                    <a:pt x="685" y="1087"/>
                    <a:pt x="680" y="1079"/>
                    <a:pt x="682" y="1079"/>
                  </a:cubicBezTo>
                  <a:lnTo>
                    <a:pt x="682" y="1079"/>
                  </a:lnTo>
                  <a:cubicBezTo>
                    <a:pt x="682" y="1079"/>
                    <a:pt x="682" y="1079"/>
                    <a:pt x="682" y="1080"/>
                  </a:cubicBezTo>
                  <a:lnTo>
                    <a:pt x="682" y="1080"/>
                  </a:lnTo>
                  <a:cubicBezTo>
                    <a:pt x="681" y="1079"/>
                    <a:pt x="680" y="1078"/>
                    <a:pt x="679" y="1078"/>
                  </a:cubicBezTo>
                  <a:cubicBezTo>
                    <a:pt x="674" y="1078"/>
                    <a:pt x="672" y="1089"/>
                    <a:pt x="669" y="1089"/>
                  </a:cubicBezTo>
                  <a:cubicBezTo>
                    <a:pt x="669" y="1089"/>
                    <a:pt x="668" y="1088"/>
                    <a:pt x="667" y="1087"/>
                  </a:cubicBezTo>
                  <a:lnTo>
                    <a:pt x="667" y="1087"/>
                  </a:lnTo>
                  <a:cubicBezTo>
                    <a:pt x="656" y="1098"/>
                    <a:pt x="672" y="1098"/>
                    <a:pt x="667" y="1120"/>
                  </a:cubicBezTo>
                  <a:lnTo>
                    <a:pt x="650" y="1087"/>
                  </a:lnTo>
                  <a:lnTo>
                    <a:pt x="650" y="1098"/>
                  </a:lnTo>
                  <a:cubicBezTo>
                    <a:pt x="650" y="1098"/>
                    <a:pt x="644" y="1098"/>
                    <a:pt x="644" y="1092"/>
                  </a:cubicBezTo>
                  <a:lnTo>
                    <a:pt x="644" y="1092"/>
                  </a:lnTo>
                  <a:cubicBezTo>
                    <a:pt x="644" y="1103"/>
                    <a:pt x="650" y="1098"/>
                    <a:pt x="650" y="1109"/>
                  </a:cubicBezTo>
                  <a:cubicBezTo>
                    <a:pt x="648" y="1106"/>
                    <a:pt x="645" y="1106"/>
                    <a:pt x="643" y="1106"/>
                  </a:cubicBezTo>
                  <a:cubicBezTo>
                    <a:pt x="638" y="1106"/>
                    <a:pt x="634" y="1108"/>
                    <a:pt x="630" y="1108"/>
                  </a:cubicBezTo>
                  <a:cubicBezTo>
                    <a:pt x="630" y="1108"/>
                    <a:pt x="629" y="1108"/>
                    <a:pt x="629" y="1108"/>
                  </a:cubicBezTo>
                  <a:lnTo>
                    <a:pt x="629" y="1108"/>
                  </a:lnTo>
                  <a:cubicBezTo>
                    <a:pt x="630" y="1109"/>
                    <a:pt x="629" y="1111"/>
                    <a:pt x="628" y="1115"/>
                  </a:cubicBezTo>
                  <a:cubicBezTo>
                    <a:pt x="624" y="1108"/>
                    <a:pt x="622" y="1106"/>
                    <a:pt x="620" y="1106"/>
                  </a:cubicBezTo>
                  <a:cubicBezTo>
                    <a:pt x="617" y="1106"/>
                    <a:pt x="616" y="1112"/>
                    <a:pt x="613" y="1112"/>
                  </a:cubicBezTo>
                  <a:cubicBezTo>
                    <a:pt x="613" y="1112"/>
                    <a:pt x="612" y="1111"/>
                    <a:pt x="611" y="1109"/>
                  </a:cubicBezTo>
                  <a:cubicBezTo>
                    <a:pt x="611" y="1098"/>
                    <a:pt x="616" y="1103"/>
                    <a:pt x="611" y="1092"/>
                  </a:cubicBezTo>
                  <a:cubicBezTo>
                    <a:pt x="611" y="1100"/>
                    <a:pt x="609" y="1102"/>
                    <a:pt x="606" y="1102"/>
                  </a:cubicBezTo>
                  <a:cubicBezTo>
                    <a:pt x="602" y="1102"/>
                    <a:pt x="597" y="1097"/>
                    <a:pt x="595" y="1097"/>
                  </a:cubicBezTo>
                  <a:cubicBezTo>
                    <a:pt x="594" y="1097"/>
                    <a:pt x="594" y="1097"/>
                    <a:pt x="594" y="1098"/>
                  </a:cubicBezTo>
                  <a:cubicBezTo>
                    <a:pt x="594" y="1092"/>
                    <a:pt x="588" y="1092"/>
                    <a:pt x="588" y="1087"/>
                  </a:cubicBezTo>
                  <a:cubicBezTo>
                    <a:pt x="588" y="1087"/>
                    <a:pt x="588" y="1098"/>
                    <a:pt x="588" y="1103"/>
                  </a:cubicBezTo>
                  <a:cubicBezTo>
                    <a:pt x="588" y="1106"/>
                    <a:pt x="586" y="1106"/>
                    <a:pt x="582" y="1106"/>
                  </a:cubicBezTo>
                  <a:cubicBezTo>
                    <a:pt x="579" y="1106"/>
                    <a:pt x="574" y="1106"/>
                    <a:pt x="572" y="1109"/>
                  </a:cubicBezTo>
                  <a:cubicBezTo>
                    <a:pt x="572" y="1103"/>
                    <a:pt x="555" y="1103"/>
                    <a:pt x="549" y="1098"/>
                  </a:cubicBezTo>
                  <a:lnTo>
                    <a:pt x="549" y="1092"/>
                  </a:lnTo>
                  <a:cubicBezTo>
                    <a:pt x="549" y="1109"/>
                    <a:pt x="538" y="1109"/>
                    <a:pt x="532" y="1109"/>
                  </a:cubicBezTo>
                  <a:cubicBezTo>
                    <a:pt x="532" y="1098"/>
                    <a:pt x="532" y="1098"/>
                    <a:pt x="538" y="1092"/>
                  </a:cubicBezTo>
                  <a:lnTo>
                    <a:pt x="532" y="1092"/>
                  </a:lnTo>
                  <a:cubicBezTo>
                    <a:pt x="532" y="1098"/>
                    <a:pt x="527" y="1098"/>
                    <a:pt x="527" y="1103"/>
                  </a:cubicBezTo>
                  <a:lnTo>
                    <a:pt x="527" y="1087"/>
                  </a:lnTo>
                  <a:cubicBezTo>
                    <a:pt x="523" y="1090"/>
                    <a:pt x="516" y="1097"/>
                    <a:pt x="511" y="1097"/>
                  </a:cubicBezTo>
                  <a:cubicBezTo>
                    <a:pt x="508" y="1097"/>
                    <a:pt x="506" y="1096"/>
                    <a:pt x="504" y="1092"/>
                  </a:cubicBezTo>
                  <a:cubicBezTo>
                    <a:pt x="499" y="1103"/>
                    <a:pt x="504" y="1126"/>
                    <a:pt x="493" y="1137"/>
                  </a:cubicBezTo>
                  <a:cubicBezTo>
                    <a:pt x="493" y="1126"/>
                    <a:pt x="499" y="1115"/>
                    <a:pt x="499" y="1115"/>
                  </a:cubicBezTo>
                  <a:lnTo>
                    <a:pt x="499" y="1115"/>
                  </a:lnTo>
                  <a:cubicBezTo>
                    <a:pt x="499" y="1115"/>
                    <a:pt x="496" y="1117"/>
                    <a:pt x="495" y="1117"/>
                  </a:cubicBezTo>
                  <a:cubicBezTo>
                    <a:pt x="494" y="1117"/>
                    <a:pt x="493" y="1116"/>
                    <a:pt x="493" y="1115"/>
                  </a:cubicBezTo>
                  <a:cubicBezTo>
                    <a:pt x="493" y="1103"/>
                    <a:pt x="493" y="1109"/>
                    <a:pt x="493" y="1098"/>
                  </a:cubicBezTo>
                  <a:cubicBezTo>
                    <a:pt x="493" y="1098"/>
                    <a:pt x="493" y="1100"/>
                    <a:pt x="495" y="1100"/>
                  </a:cubicBezTo>
                  <a:cubicBezTo>
                    <a:pt x="496" y="1100"/>
                    <a:pt x="497" y="1100"/>
                    <a:pt x="499" y="1098"/>
                  </a:cubicBezTo>
                  <a:cubicBezTo>
                    <a:pt x="493" y="1098"/>
                    <a:pt x="488" y="1092"/>
                    <a:pt x="488" y="1087"/>
                  </a:cubicBezTo>
                  <a:cubicBezTo>
                    <a:pt x="488" y="1092"/>
                    <a:pt x="488" y="1098"/>
                    <a:pt x="482" y="1098"/>
                  </a:cubicBezTo>
                  <a:cubicBezTo>
                    <a:pt x="476" y="1098"/>
                    <a:pt x="482" y="1087"/>
                    <a:pt x="476" y="1081"/>
                  </a:cubicBezTo>
                  <a:cubicBezTo>
                    <a:pt x="476" y="1087"/>
                    <a:pt x="471" y="1081"/>
                    <a:pt x="471" y="1092"/>
                  </a:cubicBezTo>
                  <a:cubicBezTo>
                    <a:pt x="465" y="1092"/>
                    <a:pt x="471" y="1087"/>
                    <a:pt x="471" y="1081"/>
                  </a:cubicBezTo>
                  <a:lnTo>
                    <a:pt x="471" y="1081"/>
                  </a:lnTo>
                  <a:cubicBezTo>
                    <a:pt x="465" y="1087"/>
                    <a:pt x="448" y="1081"/>
                    <a:pt x="454" y="1098"/>
                  </a:cubicBezTo>
                  <a:cubicBezTo>
                    <a:pt x="451" y="1100"/>
                    <a:pt x="449" y="1100"/>
                    <a:pt x="446" y="1100"/>
                  </a:cubicBezTo>
                  <a:cubicBezTo>
                    <a:pt x="435" y="1100"/>
                    <a:pt x="426" y="1086"/>
                    <a:pt x="418" y="1086"/>
                  </a:cubicBezTo>
                  <a:cubicBezTo>
                    <a:pt x="417" y="1086"/>
                    <a:pt x="416" y="1086"/>
                    <a:pt x="415" y="1087"/>
                  </a:cubicBezTo>
                  <a:lnTo>
                    <a:pt x="415" y="1081"/>
                  </a:lnTo>
                  <a:cubicBezTo>
                    <a:pt x="409" y="1084"/>
                    <a:pt x="405" y="1084"/>
                    <a:pt x="401" y="1084"/>
                  </a:cubicBezTo>
                  <a:cubicBezTo>
                    <a:pt x="397" y="1084"/>
                    <a:pt x="392" y="1084"/>
                    <a:pt x="387" y="1087"/>
                  </a:cubicBezTo>
                  <a:cubicBezTo>
                    <a:pt x="387" y="1087"/>
                    <a:pt x="387" y="1075"/>
                    <a:pt x="392" y="1070"/>
                  </a:cubicBezTo>
                  <a:lnTo>
                    <a:pt x="392" y="1070"/>
                  </a:lnTo>
                  <a:cubicBezTo>
                    <a:pt x="387" y="1073"/>
                    <a:pt x="384" y="1074"/>
                    <a:pt x="382" y="1074"/>
                  </a:cubicBezTo>
                  <a:cubicBezTo>
                    <a:pt x="380" y="1074"/>
                    <a:pt x="378" y="1073"/>
                    <a:pt x="376" y="1070"/>
                  </a:cubicBezTo>
                  <a:cubicBezTo>
                    <a:pt x="380" y="1067"/>
                    <a:pt x="381" y="1065"/>
                    <a:pt x="381" y="1064"/>
                  </a:cubicBezTo>
                  <a:lnTo>
                    <a:pt x="381" y="1064"/>
                  </a:lnTo>
                  <a:cubicBezTo>
                    <a:pt x="381" y="1064"/>
                    <a:pt x="381" y="1064"/>
                    <a:pt x="381" y="1064"/>
                  </a:cubicBezTo>
                  <a:cubicBezTo>
                    <a:pt x="381" y="1064"/>
                    <a:pt x="381" y="1064"/>
                    <a:pt x="381" y="1064"/>
                  </a:cubicBezTo>
                  <a:lnTo>
                    <a:pt x="381" y="1064"/>
                  </a:lnTo>
                  <a:cubicBezTo>
                    <a:pt x="381" y="1063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80" y="1062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78" y="1058"/>
                    <a:pt x="378" y="1054"/>
                    <a:pt x="376" y="1054"/>
                  </a:cubicBezTo>
                  <a:cubicBezTo>
                    <a:pt x="375" y="1054"/>
                    <a:pt x="374" y="1055"/>
                    <a:pt x="370" y="1059"/>
                  </a:cubicBezTo>
                  <a:cubicBezTo>
                    <a:pt x="376" y="1047"/>
                    <a:pt x="370" y="1042"/>
                    <a:pt x="364" y="1042"/>
                  </a:cubicBezTo>
                  <a:lnTo>
                    <a:pt x="364" y="1053"/>
                  </a:lnTo>
                  <a:cubicBezTo>
                    <a:pt x="359" y="1053"/>
                    <a:pt x="359" y="1053"/>
                    <a:pt x="353" y="1047"/>
                  </a:cubicBezTo>
                  <a:lnTo>
                    <a:pt x="364" y="1036"/>
                  </a:lnTo>
                  <a:cubicBezTo>
                    <a:pt x="363" y="1031"/>
                    <a:pt x="360" y="1029"/>
                    <a:pt x="356" y="1029"/>
                  </a:cubicBezTo>
                  <a:cubicBezTo>
                    <a:pt x="350" y="1029"/>
                    <a:pt x="341" y="1034"/>
                    <a:pt x="336" y="1034"/>
                  </a:cubicBezTo>
                  <a:cubicBezTo>
                    <a:pt x="331" y="1034"/>
                    <a:pt x="329" y="1031"/>
                    <a:pt x="331" y="1019"/>
                  </a:cubicBezTo>
                  <a:lnTo>
                    <a:pt x="331" y="1019"/>
                  </a:lnTo>
                  <a:cubicBezTo>
                    <a:pt x="320" y="1025"/>
                    <a:pt x="336" y="1031"/>
                    <a:pt x="325" y="1036"/>
                  </a:cubicBezTo>
                  <a:cubicBezTo>
                    <a:pt x="320" y="1031"/>
                    <a:pt x="325" y="1008"/>
                    <a:pt x="325" y="1008"/>
                  </a:cubicBezTo>
                  <a:cubicBezTo>
                    <a:pt x="324" y="1006"/>
                    <a:pt x="322" y="1005"/>
                    <a:pt x="321" y="1005"/>
                  </a:cubicBezTo>
                  <a:cubicBezTo>
                    <a:pt x="314" y="1005"/>
                    <a:pt x="305" y="1015"/>
                    <a:pt x="300" y="1015"/>
                  </a:cubicBezTo>
                  <a:cubicBezTo>
                    <a:pt x="299" y="1015"/>
                    <a:pt x="298" y="1014"/>
                    <a:pt x="297" y="1014"/>
                  </a:cubicBezTo>
                  <a:cubicBezTo>
                    <a:pt x="297" y="1014"/>
                    <a:pt x="292" y="1031"/>
                    <a:pt x="280" y="1031"/>
                  </a:cubicBezTo>
                  <a:cubicBezTo>
                    <a:pt x="275" y="1025"/>
                    <a:pt x="286" y="1003"/>
                    <a:pt x="292" y="1003"/>
                  </a:cubicBezTo>
                  <a:cubicBezTo>
                    <a:pt x="297" y="1003"/>
                    <a:pt x="292" y="1008"/>
                    <a:pt x="292" y="1008"/>
                  </a:cubicBezTo>
                  <a:cubicBezTo>
                    <a:pt x="297" y="1008"/>
                    <a:pt x="297" y="1008"/>
                    <a:pt x="303" y="1003"/>
                  </a:cubicBezTo>
                  <a:lnTo>
                    <a:pt x="297" y="1003"/>
                  </a:lnTo>
                  <a:cubicBezTo>
                    <a:pt x="297" y="997"/>
                    <a:pt x="292" y="991"/>
                    <a:pt x="297" y="986"/>
                  </a:cubicBezTo>
                  <a:lnTo>
                    <a:pt x="297" y="986"/>
                  </a:lnTo>
                  <a:cubicBezTo>
                    <a:pt x="292" y="986"/>
                    <a:pt x="292" y="991"/>
                    <a:pt x="292" y="997"/>
                  </a:cubicBezTo>
                  <a:cubicBezTo>
                    <a:pt x="292" y="986"/>
                    <a:pt x="280" y="991"/>
                    <a:pt x="280" y="980"/>
                  </a:cubicBezTo>
                  <a:cubicBezTo>
                    <a:pt x="275" y="980"/>
                    <a:pt x="275" y="986"/>
                    <a:pt x="275" y="986"/>
                  </a:cubicBezTo>
                  <a:cubicBezTo>
                    <a:pt x="273" y="983"/>
                    <a:pt x="272" y="982"/>
                    <a:pt x="269" y="982"/>
                  </a:cubicBezTo>
                  <a:cubicBezTo>
                    <a:pt x="265" y="982"/>
                    <a:pt x="259" y="987"/>
                    <a:pt x="255" y="987"/>
                  </a:cubicBezTo>
                  <a:cubicBezTo>
                    <a:pt x="254" y="987"/>
                    <a:pt x="253" y="987"/>
                    <a:pt x="252" y="986"/>
                  </a:cubicBezTo>
                  <a:cubicBezTo>
                    <a:pt x="252" y="975"/>
                    <a:pt x="269" y="975"/>
                    <a:pt x="258" y="969"/>
                  </a:cubicBezTo>
                  <a:cubicBezTo>
                    <a:pt x="258" y="963"/>
                    <a:pt x="264" y="963"/>
                    <a:pt x="269" y="958"/>
                  </a:cubicBezTo>
                  <a:lnTo>
                    <a:pt x="269" y="958"/>
                  </a:lnTo>
                  <a:cubicBezTo>
                    <a:pt x="268" y="958"/>
                    <a:pt x="267" y="959"/>
                    <a:pt x="266" y="959"/>
                  </a:cubicBezTo>
                  <a:cubicBezTo>
                    <a:pt x="259" y="959"/>
                    <a:pt x="264" y="941"/>
                    <a:pt x="264" y="941"/>
                  </a:cubicBezTo>
                  <a:lnTo>
                    <a:pt x="269" y="941"/>
                  </a:lnTo>
                  <a:cubicBezTo>
                    <a:pt x="269" y="941"/>
                    <a:pt x="264" y="935"/>
                    <a:pt x="264" y="935"/>
                  </a:cubicBezTo>
                  <a:lnTo>
                    <a:pt x="258" y="947"/>
                  </a:lnTo>
                  <a:cubicBezTo>
                    <a:pt x="258" y="941"/>
                    <a:pt x="258" y="941"/>
                    <a:pt x="258" y="935"/>
                  </a:cubicBezTo>
                  <a:cubicBezTo>
                    <a:pt x="252" y="941"/>
                    <a:pt x="247" y="952"/>
                    <a:pt x="236" y="952"/>
                  </a:cubicBezTo>
                  <a:cubicBezTo>
                    <a:pt x="236" y="947"/>
                    <a:pt x="224" y="947"/>
                    <a:pt x="236" y="941"/>
                  </a:cubicBezTo>
                  <a:cubicBezTo>
                    <a:pt x="236" y="943"/>
                    <a:pt x="236" y="944"/>
                    <a:pt x="237" y="944"/>
                  </a:cubicBezTo>
                  <a:cubicBezTo>
                    <a:pt x="240" y="944"/>
                    <a:pt x="246" y="934"/>
                    <a:pt x="250" y="934"/>
                  </a:cubicBezTo>
                  <a:cubicBezTo>
                    <a:pt x="251" y="934"/>
                    <a:pt x="252" y="935"/>
                    <a:pt x="252" y="935"/>
                  </a:cubicBezTo>
                  <a:cubicBezTo>
                    <a:pt x="252" y="935"/>
                    <a:pt x="252" y="930"/>
                    <a:pt x="252" y="930"/>
                  </a:cubicBezTo>
                  <a:cubicBezTo>
                    <a:pt x="254" y="925"/>
                    <a:pt x="253" y="923"/>
                    <a:pt x="251" y="923"/>
                  </a:cubicBezTo>
                  <a:cubicBezTo>
                    <a:pt x="248" y="923"/>
                    <a:pt x="241" y="927"/>
                    <a:pt x="236" y="927"/>
                  </a:cubicBezTo>
                  <a:cubicBezTo>
                    <a:pt x="233" y="927"/>
                    <a:pt x="231" y="927"/>
                    <a:pt x="230" y="924"/>
                  </a:cubicBezTo>
                  <a:cubicBezTo>
                    <a:pt x="235" y="922"/>
                    <a:pt x="238" y="919"/>
                    <a:pt x="239" y="917"/>
                  </a:cubicBezTo>
                  <a:lnTo>
                    <a:pt x="239" y="917"/>
                  </a:lnTo>
                  <a:cubicBezTo>
                    <a:pt x="236" y="921"/>
                    <a:pt x="229" y="924"/>
                    <a:pt x="224" y="924"/>
                  </a:cubicBezTo>
                  <a:cubicBezTo>
                    <a:pt x="224" y="918"/>
                    <a:pt x="222" y="917"/>
                    <a:pt x="219" y="917"/>
                  </a:cubicBezTo>
                  <a:cubicBezTo>
                    <a:pt x="216" y="917"/>
                    <a:pt x="213" y="918"/>
                    <a:pt x="213" y="918"/>
                  </a:cubicBezTo>
                  <a:lnTo>
                    <a:pt x="213" y="924"/>
                  </a:lnTo>
                  <a:cubicBezTo>
                    <a:pt x="208" y="924"/>
                    <a:pt x="202" y="924"/>
                    <a:pt x="202" y="919"/>
                  </a:cubicBezTo>
                  <a:lnTo>
                    <a:pt x="202" y="919"/>
                  </a:lnTo>
                  <a:cubicBezTo>
                    <a:pt x="202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2" y="919"/>
                    <a:pt x="202" y="919"/>
                    <a:pt x="202" y="918"/>
                  </a:cubicBezTo>
                  <a:lnTo>
                    <a:pt x="202" y="918"/>
                  </a:lnTo>
                  <a:cubicBezTo>
                    <a:pt x="202" y="919"/>
                    <a:pt x="202" y="919"/>
                    <a:pt x="202" y="919"/>
                  </a:cubicBezTo>
                  <a:lnTo>
                    <a:pt x="202" y="919"/>
                  </a:lnTo>
                  <a:cubicBezTo>
                    <a:pt x="198" y="917"/>
                    <a:pt x="211" y="902"/>
                    <a:pt x="202" y="902"/>
                  </a:cubicBezTo>
                  <a:cubicBezTo>
                    <a:pt x="202" y="896"/>
                    <a:pt x="213" y="890"/>
                    <a:pt x="213" y="885"/>
                  </a:cubicBezTo>
                  <a:cubicBezTo>
                    <a:pt x="202" y="885"/>
                    <a:pt x="219" y="874"/>
                    <a:pt x="208" y="868"/>
                  </a:cubicBezTo>
                  <a:lnTo>
                    <a:pt x="208" y="868"/>
                  </a:lnTo>
                  <a:cubicBezTo>
                    <a:pt x="202" y="879"/>
                    <a:pt x="202" y="879"/>
                    <a:pt x="191" y="879"/>
                  </a:cubicBezTo>
                  <a:lnTo>
                    <a:pt x="202" y="885"/>
                  </a:lnTo>
                  <a:lnTo>
                    <a:pt x="185" y="885"/>
                  </a:lnTo>
                  <a:cubicBezTo>
                    <a:pt x="185" y="890"/>
                    <a:pt x="196" y="890"/>
                    <a:pt x="196" y="896"/>
                  </a:cubicBezTo>
                  <a:cubicBezTo>
                    <a:pt x="185" y="896"/>
                    <a:pt x="185" y="896"/>
                    <a:pt x="180" y="902"/>
                  </a:cubicBezTo>
                  <a:cubicBezTo>
                    <a:pt x="191" y="885"/>
                    <a:pt x="168" y="896"/>
                    <a:pt x="174" y="885"/>
                  </a:cubicBezTo>
                  <a:lnTo>
                    <a:pt x="196" y="868"/>
                  </a:lnTo>
                  <a:cubicBezTo>
                    <a:pt x="202" y="851"/>
                    <a:pt x="174" y="857"/>
                    <a:pt x="174" y="846"/>
                  </a:cubicBezTo>
                  <a:lnTo>
                    <a:pt x="174" y="851"/>
                  </a:lnTo>
                  <a:cubicBezTo>
                    <a:pt x="163" y="851"/>
                    <a:pt x="168" y="846"/>
                    <a:pt x="163" y="840"/>
                  </a:cubicBezTo>
                  <a:cubicBezTo>
                    <a:pt x="168" y="840"/>
                    <a:pt x="174" y="834"/>
                    <a:pt x="174" y="829"/>
                  </a:cubicBezTo>
                  <a:lnTo>
                    <a:pt x="174" y="829"/>
                  </a:lnTo>
                  <a:cubicBezTo>
                    <a:pt x="173" y="830"/>
                    <a:pt x="172" y="831"/>
                    <a:pt x="172" y="831"/>
                  </a:cubicBezTo>
                  <a:cubicBezTo>
                    <a:pt x="170" y="831"/>
                    <a:pt x="170" y="827"/>
                    <a:pt x="165" y="827"/>
                  </a:cubicBezTo>
                  <a:cubicBezTo>
                    <a:pt x="163" y="827"/>
                    <a:pt x="161" y="828"/>
                    <a:pt x="157" y="829"/>
                  </a:cubicBezTo>
                  <a:lnTo>
                    <a:pt x="163" y="818"/>
                  </a:lnTo>
                  <a:cubicBezTo>
                    <a:pt x="168" y="806"/>
                    <a:pt x="135" y="818"/>
                    <a:pt x="135" y="801"/>
                  </a:cubicBezTo>
                  <a:cubicBezTo>
                    <a:pt x="142" y="801"/>
                    <a:pt x="147" y="798"/>
                    <a:pt x="151" y="798"/>
                  </a:cubicBezTo>
                  <a:cubicBezTo>
                    <a:pt x="153" y="798"/>
                    <a:pt x="155" y="799"/>
                    <a:pt x="157" y="801"/>
                  </a:cubicBezTo>
                  <a:cubicBezTo>
                    <a:pt x="157" y="795"/>
                    <a:pt x="157" y="795"/>
                    <a:pt x="152" y="795"/>
                  </a:cubicBezTo>
                  <a:cubicBezTo>
                    <a:pt x="157" y="790"/>
                    <a:pt x="135" y="790"/>
                    <a:pt x="146" y="784"/>
                  </a:cubicBezTo>
                  <a:lnTo>
                    <a:pt x="146" y="784"/>
                  </a:lnTo>
                  <a:cubicBezTo>
                    <a:pt x="142" y="784"/>
                    <a:pt x="136" y="787"/>
                    <a:pt x="132" y="787"/>
                  </a:cubicBezTo>
                  <a:cubicBezTo>
                    <a:pt x="130" y="787"/>
                    <a:pt x="129" y="786"/>
                    <a:pt x="129" y="784"/>
                  </a:cubicBezTo>
                  <a:lnTo>
                    <a:pt x="135" y="784"/>
                  </a:lnTo>
                  <a:cubicBezTo>
                    <a:pt x="131" y="784"/>
                    <a:pt x="127" y="782"/>
                    <a:pt x="124" y="782"/>
                  </a:cubicBezTo>
                  <a:cubicBezTo>
                    <a:pt x="122" y="782"/>
                    <a:pt x="121" y="782"/>
                    <a:pt x="120" y="783"/>
                  </a:cubicBezTo>
                  <a:lnTo>
                    <a:pt x="120" y="783"/>
                  </a:lnTo>
                  <a:cubicBezTo>
                    <a:pt x="139" y="767"/>
                    <a:pt x="107" y="756"/>
                    <a:pt x="129" y="739"/>
                  </a:cubicBezTo>
                  <a:cubicBezTo>
                    <a:pt x="124" y="734"/>
                    <a:pt x="118" y="722"/>
                    <a:pt x="118" y="717"/>
                  </a:cubicBezTo>
                  <a:lnTo>
                    <a:pt x="124" y="717"/>
                  </a:lnTo>
                  <a:cubicBezTo>
                    <a:pt x="129" y="706"/>
                    <a:pt x="96" y="717"/>
                    <a:pt x="101" y="700"/>
                  </a:cubicBezTo>
                  <a:cubicBezTo>
                    <a:pt x="105" y="699"/>
                    <a:pt x="107" y="699"/>
                    <a:pt x="109" y="699"/>
                  </a:cubicBezTo>
                  <a:cubicBezTo>
                    <a:pt x="116" y="699"/>
                    <a:pt x="114" y="706"/>
                    <a:pt x="118" y="706"/>
                  </a:cubicBezTo>
                  <a:cubicBezTo>
                    <a:pt x="146" y="694"/>
                    <a:pt x="112" y="689"/>
                    <a:pt x="129" y="683"/>
                  </a:cubicBezTo>
                  <a:cubicBezTo>
                    <a:pt x="140" y="678"/>
                    <a:pt x="118" y="672"/>
                    <a:pt x="118" y="661"/>
                  </a:cubicBezTo>
                  <a:lnTo>
                    <a:pt x="124" y="661"/>
                  </a:lnTo>
                  <a:cubicBezTo>
                    <a:pt x="107" y="655"/>
                    <a:pt x="96" y="644"/>
                    <a:pt x="96" y="633"/>
                  </a:cubicBezTo>
                  <a:lnTo>
                    <a:pt x="96" y="633"/>
                  </a:lnTo>
                  <a:cubicBezTo>
                    <a:pt x="101" y="636"/>
                    <a:pt x="103" y="637"/>
                    <a:pt x="104" y="637"/>
                  </a:cubicBezTo>
                  <a:cubicBezTo>
                    <a:pt x="105" y="637"/>
                    <a:pt x="107" y="636"/>
                    <a:pt x="112" y="633"/>
                  </a:cubicBezTo>
                  <a:lnTo>
                    <a:pt x="112" y="633"/>
                  </a:lnTo>
                  <a:cubicBezTo>
                    <a:pt x="112" y="633"/>
                    <a:pt x="108" y="634"/>
                    <a:pt x="103" y="634"/>
                  </a:cubicBezTo>
                  <a:cubicBezTo>
                    <a:pt x="98" y="634"/>
                    <a:pt x="93" y="633"/>
                    <a:pt x="90" y="627"/>
                  </a:cubicBezTo>
                  <a:cubicBezTo>
                    <a:pt x="96" y="627"/>
                    <a:pt x="101" y="622"/>
                    <a:pt x="118" y="622"/>
                  </a:cubicBezTo>
                  <a:lnTo>
                    <a:pt x="118" y="627"/>
                  </a:lnTo>
                  <a:cubicBezTo>
                    <a:pt x="135" y="622"/>
                    <a:pt x="118" y="616"/>
                    <a:pt x="118" y="610"/>
                  </a:cubicBezTo>
                  <a:lnTo>
                    <a:pt x="118" y="610"/>
                  </a:lnTo>
                  <a:lnTo>
                    <a:pt x="124" y="616"/>
                  </a:lnTo>
                  <a:cubicBezTo>
                    <a:pt x="124" y="605"/>
                    <a:pt x="107" y="599"/>
                    <a:pt x="107" y="588"/>
                  </a:cubicBezTo>
                  <a:lnTo>
                    <a:pt x="101" y="588"/>
                  </a:lnTo>
                  <a:cubicBezTo>
                    <a:pt x="84" y="582"/>
                    <a:pt x="112" y="582"/>
                    <a:pt x="96" y="577"/>
                  </a:cubicBezTo>
                  <a:lnTo>
                    <a:pt x="118" y="577"/>
                  </a:lnTo>
                  <a:cubicBezTo>
                    <a:pt x="112" y="571"/>
                    <a:pt x="101" y="560"/>
                    <a:pt x="96" y="549"/>
                  </a:cubicBezTo>
                  <a:lnTo>
                    <a:pt x="96" y="549"/>
                  </a:lnTo>
                  <a:cubicBezTo>
                    <a:pt x="112" y="554"/>
                    <a:pt x="118" y="566"/>
                    <a:pt x="124" y="571"/>
                  </a:cubicBezTo>
                  <a:cubicBezTo>
                    <a:pt x="124" y="571"/>
                    <a:pt x="124" y="560"/>
                    <a:pt x="118" y="560"/>
                  </a:cubicBezTo>
                  <a:cubicBezTo>
                    <a:pt x="107" y="554"/>
                    <a:pt x="101" y="543"/>
                    <a:pt x="101" y="538"/>
                  </a:cubicBezTo>
                  <a:lnTo>
                    <a:pt x="101" y="538"/>
                  </a:lnTo>
                  <a:cubicBezTo>
                    <a:pt x="104" y="538"/>
                    <a:pt x="107" y="538"/>
                    <a:pt x="109" y="538"/>
                  </a:cubicBezTo>
                  <a:cubicBezTo>
                    <a:pt x="131" y="538"/>
                    <a:pt x="115" y="515"/>
                    <a:pt x="140" y="515"/>
                  </a:cubicBezTo>
                  <a:cubicBezTo>
                    <a:pt x="129" y="498"/>
                    <a:pt x="152" y="487"/>
                    <a:pt x="157" y="470"/>
                  </a:cubicBezTo>
                  <a:cubicBezTo>
                    <a:pt x="129" y="465"/>
                    <a:pt x="157" y="465"/>
                    <a:pt x="129" y="454"/>
                  </a:cubicBezTo>
                  <a:cubicBezTo>
                    <a:pt x="129" y="454"/>
                    <a:pt x="129" y="448"/>
                    <a:pt x="129" y="448"/>
                  </a:cubicBezTo>
                  <a:cubicBezTo>
                    <a:pt x="135" y="448"/>
                    <a:pt x="146" y="442"/>
                    <a:pt x="152" y="442"/>
                  </a:cubicBezTo>
                  <a:cubicBezTo>
                    <a:pt x="157" y="442"/>
                    <a:pt x="157" y="448"/>
                    <a:pt x="163" y="448"/>
                  </a:cubicBezTo>
                  <a:cubicBezTo>
                    <a:pt x="165" y="446"/>
                    <a:pt x="167" y="446"/>
                    <a:pt x="169" y="446"/>
                  </a:cubicBezTo>
                  <a:cubicBezTo>
                    <a:pt x="173" y="446"/>
                    <a:pt x="178" y="448"/>
                    <a:pt x="185" y="448"/>
                  </a:cubicBezTo>
                  <a:cubicBezTo>
                    <a:pt x="174" y="442"/>
                    <a:pt x="168" y="437"/>
                    <a:pt x="174" y="437"/>
                  </a:cubicBezTo>
                  <a:lnTo>
                    <a:pt x="163" y="437"/>
                  </a:lnTo>
                  <a:cubicBezTo>
                    <a:pt x="157" y="428"/>
                    <a:pt x="163" y="428"/>
                    <a:pt x="169" y="428"/>
                  </a:cubicBezTo>
                  <a:cubicBezTo>
                    <a:pt x="175" y="428"/>
                    <a:pt x="182" y="428"/>
                    <a:pt x="180" y="420"/>
                  </a:cubicBezTo>
                  <a:lnTo>
                    <a:pt x="180" y="420"/>
                  </a:lnTo>
                  <a:lnTo>
                    <a:pt x="185" y="426"/>
                  </a:lnTo>
                  <a:cubicBezTo>
                    <a:pt x="180" y="420"/>
                    <a:pt x="191" y="403"/>
                    <a:pt x="174" y="392"/>
                  </a:cubicBezTo>
                  <a:cubicBezTo>
                    <a:pt x="180" y="392"/>
                    <a:pt x="185" y="392"/>
                    <a:pt x="185" y="398"/>
                  </a:cubicBezTo>
                  <a:cubicBezTo>
                    <a:pt x="196" y="381"/>
                    <a:pt x="180" y="353"/>
                    <a:pt x="196" y="347"/>
                  </a:cubicBezTo>
                  <a:lnTo>
                    <a:pt x="202" y="353"/>
                  </a:lnTo>
                  <a:cubicBezTo>
                    <a:pt x="202" y="353"/>
                    <a:pt x="196" y="342"/>
                    <a:pt x="202" y="342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08" y="342"/>
                    <a:pt x="202" y="336"/>
                    <a:pt x="208" y="330"/>
                  </a:cubicBezTo>
                  <a:lnTo>
                    <a:pt x="213" y="342"/>
                  </a:lnTo>
                  <a:cubicBezTo>
                    <a:pt x="230" y="330"/>
                    <a:pt x="208" y="308"/>
                    <a:pt x="213" y="297"/>
                  </a:cubicBezTo>
                  <a:lnTo>
                    <a:pt x="213" y="297"/>
                  </a:lnTo>
                  <a:cubicBezTo>
                    <a:pt x="222" y="302"/>
                    <a:pt x="229" y="304"/>
                    <a:pt x="234" y="304"/>
                  </a:cubicBezTo>
                  <a:cubicBezTo>
                    <a:pt x="240" y="304"/>
                    <a:pt x="244" y="302"/>
                    <a:pt x="247" y="302"/>
                  </a:cubicBezTo>
                  <a:lnTo>
                    <a:pt x="252" y="302"/>
                  </a:lnTo>
                  <a:cubicBezTo>
                    <a:pt x="264" y="291"/>
                    <a:pt x="258" y="269"/>
                    <a:pt x="264" y="252"/>
                  </a:cubicBezTo>
                  <a:cubicBezTo>
                    <a:pt x="266" y="253"/>
                    <a:pt x="268" y="253"/>
                    <a:pt x="269" y="253"/>
                  </a:cubicBezTo>
                  <a:cubicBezTo>
                    <a:pt x="287" y="253"/>
                    <a:pt x="294" y="230"/>
                    <a:pt x="314" y="230"/>
                  </a:cubicBezTo>
                  <a:cubicBezTo>
                    <a:pt x="308" y="230"/>
                    <a:pt x="303" y="218"/>
                    <a:pt x="303" y="218"/>
                  </a:cubicBezTo>
                  <a:cubicBezTo>
                    <a:pt x="307" y="218"/>
                    <a:pt x="305" y="207"/>
                    <a:pt x="308" y="207"/>
                  </a:cubicBezTo>
                  <a:cubicBezTo>
                    <a:pt x="309" y="207"/>
                    <a:pt x="311" y="208"/>
                    <a:pt x="314" y="213"/>
                  </a:cubicBezTo>
                  <a:cubicBezTo>
                    <a:pt x="319" y="218"/>
                    <a:pt x="322" y="219"/>
                    <a:pt x="325" y="219"/>
                  </a:cubicBezTo>
                  <a:cubicBezTo>
                    <a:pt x="329" y="219"/>
                    <a:pt x="331" y="216"/>
                    <a:pt x="331" y="213"/>
                  </a:cubicBezTo>
                  <a:lnTo>
                    <a:pt x="320" y="196"/>
                  </a:lnTo>
                  <a:lnTo>
                    <a:pt x="320" y="196"/>
                  </a:lnTo>
                  <a:cubicBezTo>
                    <a:pt x="325" y="198"/>
                    <a:pt x="329" y="200"/>
                    <a:pt x="332" y="200"/>
                  </a:cubicBezTo>
                  <a:cubicBezTo>
                    <a:pt x="349" y="200"/>
                    <a:pt x="351" y="176"/>
                    <a:pt x="362" y="176"/>
                  </a:cubicBezTo>
                  <a:cubicBezTo>
                    <a:pt x="364" y="176"/>
                    <a:pt x="367" y="177"/>
                    <a:pt x="370" y="179"/>
                  </a:cubicBezTo>
                  <a:cubicBezTo>
                    <a:pt x="370" y="174"/>
                    <a:pt x="376" y="174"/>
                    <a:pt x="376" y="162"/>
                  </a:cubicBezTo>
                  <a:lnTo>
                    <a:pt x="381" y="174"/>
                  </a:lnTo>
                  <a:cubicBezTo>
                    <a:pt x="392" y="174"/>
                    <a:pt x="398" y="174"/>
                    <a:pt x="409" y="168"/>
                  </a:cubicBezTo>
                  <a:lnTo>
                    <a:pt x="409" y="174"/>
                  </a:lnTo>
                  <a:cubicBezTo>
                    <a:pt x="415" y="174"/>
                    <a:pt x="404" y="134"/>
                    <a:pt x="409" y="134"/>
                  </a:cubicBezTo>
                  <a:lnTo>
                    <a:pt x="409" y="134"/>
                  </a:lnTo>
                  <a:lnTo>
                    <a:pt x="420" y="151"/>
                  </a:lnTo>
                  <a:cubicBezTo>
                    <a:pt x="424" y="149"/>
                    <a:pt x="429" y="149"/>
                    <a:pt x="433" y="149"/>
                  </a:cubicBezTo>
                  <a:cubicBezTo>
                    <a:pt x="442" y="149"/>
                    <a:pt x="450" y="149"/>
                    <a:pt x="454" y="134"/>
                  </a:cubicBezTo>
                  <a:cubicBezTo>
                    <a:pt x="454" y="140"/>
                    <a:pt x="454" y="146"/>
                    <a:pt x="454" y="146"/>
                  </a:cubicBezTo>
                  <a:cubicBezTo>
                    <a:pt x="456" y="146"/>
                    <a:pt x="460" y="146"/>
                    <a:pt x="463" y="146"/>
                  </a:cubicBezTo>
                  <a:cubicBezTo>
                    <a:pt x="470" y="146"/>
                    <a:pt x="477" y="144"/>
                    <a:pt x="473" y="133"/>
                  </a:cubicBezTo>
                  <a:lnTo>
                    <a:pt x="473" y="133"/>
                  </a:lnTo>
                  <a:cubicBezTo>
                    <a:pt x="474" y="134"/>
                    <a:pt x="474" y="135"/>
                    <a:pt x="475" y="135"/>
                  </a:cubicBezTo>
                  <a:cubicBezTo>
                    <a:pt x="479" y="135"/>
                    <a:pt x="484" y="122"/>
                    <a:pt x="488" y="118"/>
                  </a:cubicBezTo>
                  <a:lnTo>
                    <a:pt x="493" y="129"/>
                  </a:lnTo>
                  <a:cubicBezTo>
                    <a:pt x="493" y="112"/>
                    <a:pt x="493" y="106"/>
                    <a:pt x="499" y="101"/>
                  </a:cubicBezTo>
                  <a:cubicBezTo>
                    <a:pt x="499" y="101"/>
                    <a:pt x="504" y="106"/>
                    <a:pt x="499" y="106"/>
                  </a:cubicBezTo>
                  <a:cubicBezTo>
                    <a:pt x="500" y="107"/>
                    <a:pt x="501" y="107"/>
                    <a:pt x="502" y="107"/>
                  </a:cubicBezTo>
                  <a:cubicBezTo>
                    <a:pt x="508" y="107"/>
                    <a:pt x="506" y="94"/>
                    <a:pt x="509" y="94"/>
                  </a:cubicBezTo>
                  <a:cubicBezTo>
                    <a:pt x="509" y="94"/>
                    <a:pt x="509" y="95"/>
                    <a:pt x="510" y="95"/>
                  </a:cubicBezTo>
                  <a:lnTo>
                    <a:pt x="510" y="106"/>
                  </a:lnTo>
                  <a:cubicBezTo>
                    <a:pt x="516" y="106"/>
                    <a:pt x="516" y="101"/>
                    <a:pt x="516" y="90"/>
                  </a:cubicBezTo>
                  <a:cubicBezTo>
                    <a:pt x="517" y="89"/>
                    <a:pt x="518" y="88"/>
                    <a:pt x="519" y="88"/>
                  </a:cubicBezTo>
                  <a:cubicBezTo>
                    <a:pt x="525" y="88"/>
                    <a:pt x="532" y="97"/>
                    <a:pt x="532" y="106"/>
                  </a:cubicBezTo>
                  <a:cubicBezTo>
                    <a:pt x="532" y="95"/>
                    <a:pt x="538" y="90"/>
                    <a:pt x="538" y="90"/>
                  </a:cubicBezTo>
                  <a:cubicBezTo>
                    <a:pt x="544" y="95"/>
                    <a:pt x="538" y="101"/>
                    <a:pt x="538" y="101"/>
                  </a:cubicBezTo>
                  <a:cubicBezTo>
                    <a:pt x="539" y="101"/>
                    <a:pt x="541" y="102"/>
                    <a:pt x="542" y="102"/>
                  </a:cubicBezTo>
                  <a:cubicBezTo>
                    <a:pt x="549" y="102"/>
                    <a:pt x="553" y="92"/>
                    <a:pt x="560" y="92"/>
                  </a:cubicBezTo>
                  <a:cubicBezTo>
                    <a:pt x="562" y="92"/>
                    <a:pt x="564" y="93"/>
                    <a:pt x="566" y="95"/>
                  </a:cubicBezTo>
                  <a:cubicBezTo>
                    <a:pt x="566" y="101"/>
                    <a:pt x="566" y="101"/>
                    <a:pt x="566" y="106"/>
                  </a:cubicBezTo>
                  <a:cubicBezTo>
                    <a:pt x="560" y="104"/>
                    <a:pt x="556" y="104"/>
                    <a:pt x="553" y="104"/>
                  </a:cubicBezTo>
                  <a:cubicBezTo>
                    <a:pt x="551" y="104"/>
                    <a:pt x="549" y="104"/>
                    <a:pt x="549" y="101"/>
                  </a:cubicBezTo>
                  <a:lnTo>
                    <a:pt x="549" y="101"/>
                  </a:lnTo>
                  <a:cubicBezTo>
                    <a:pt x="549" y="112"/>
                    <a:pt x="555" y="118"/>
                    <a:pt x="555" y="134"/>
                  </a:cubicBezTo>
                  <a:cubicBezTo>
                    <a:pt x="555" y="125"/>
                    <a:pt x="563" y="111"/>
                    <a:pt x="569" y="111"/>
                  </a:cubicBezTo>
                  <a:cubicBezTo>
                    <a:pt x="570" y="111"/>
                    <a:pt x="571" y="111"/>
                    <a:pt x="572" y="112"/>
                  </a:cubicBezTo>
                  <a:lnTo>
                    <a:pt x="572" y="118"/>
                  </a:lnTo>
                  <a:cubicBezTo>
                    <a:pt x="577" y="118"/>
                    <a:pt x="577" y="118"/>
                    <a:pt x="577" y="112"/>
                  </a:cubicBezTo>
                  <a:cubicBezTo>
                    <a:pt x="577" y="118"/>
                    <a:pt x="583" y="118"/>
                    <a:pt x="583" y="118"/>
                  </a:cubicBezTo>
                  <a:lnTo>
                    <a:pt x="588" y="118"/>
                  </a:lnTo>
                  <a:cubicBezTo>
                    <a:pt x="588" y="119"/>
                    <a:pt x="588" y="120"/>
                    <a:pt x="588" y="123"/>
                  </a:cubicBezTo>
                  <a:lnTo>
                    <a:pt x="594" y="123"/>
                  </a:lnTo>
                  <a:cubicBezTo>
                    <a:pt x="594" y="112"/>
                    <a:pt x="600" y="112"/>
                    <a:pt x="594" y="101"/>
                  </a:cubicBezTo>
                  <a:cubicBezTo>
                    <a:pt x="594" y="101"/>
                    <a:pt x="594" y="106"/>
                    <a:pt x="594" y="106"/>
                  </a:cubicBezTo>
                  <a:lnTo>
                    <a:pt x="583" y="106"/>
                  </a:lnTo>
                  <a:cubicBezTo>
                    <a:pt x="586" y="100"/>
                    <a:pt x="587" y="97"/>
                    <a:pt x="589" y="97"/>
                  </a:cubicBezTo>
                  <a:cubicBezTo>
                    <a:pt x="590" y="97"/>
                    <a:pt x="592" y="98"/>
                    <a:pt x="594" y="101"/>
                  </a:cubicBezTo>
                  <a:cubicBezTo>
                    <a:pt x="594" y="90"/>
                    <a:pt x="600" y="84"/>
                    <a:pt x="600" y="78"/>
                  </a:cubicBezTo>
                  <a:cubicBezTo>
                    <a:pt x="605" y="101"/>
                    <a:pt x="611" y="112"/>
                    <a:pt x="611" y="123"/>
                  </a:cubicBezTo>
                  <a:cubicBezTo>
                    <a:pt x="622" y="118"/>
                    <a:pt x="633" y="118"/>
                    <a:pt x="650" y="101"/>
                  </a:cubicBezTo>
                  <a:cubicBezTo>
                    <a:pt x="650" y="103"/>
                    <a:pt x="650" y="109"/>
                    <a:pt x="650" y="112"/>
                  </a:cubicBezTo>
                  <a:lnTo>
                    <a:pt x="644" y="112"/>
                  </a:lnTo>
                  <a:cubicBezTo>
                    <a:pt x="647" y="112"/>
                    <a:pt x="650" y="113"/>
                    <a:pt x="653" y="113"/>
                  </a:cubicBezTo>
                  <a:cubicBezTo>
                    <a:pt x="658" y="113"/>
                    <a:pt x="663" y="111"/>
                    <a:pt x="667" y="101"/>
                  </a:cubicBezTo>
                  <a:lnTo>
                    <a:pt x="667" y="101"/>
                  </a:lnTo>
                  <a:cubicBezTo>
                    <a:pt x="672" y="112"/>
                    <a:pt x="661" y="112"/>
                    <a:pt x="672" y="118"/>
                  </a:cubicBezTo>
                  <a:lnTo>
                    <a:pt x="667" y="118"/>
                  </a:lnTo>
                  <a:cubicBezTo>
                    <a:pt x="670" y="126"/>
                    <a:pt x="674" y="129"/>
                    <a:pt x="680" y="129"/>
                  </a:cubicBezTo>
                  <a:cubicBezTo>
                    <a:pt x="690" y="129"/>
                    <a:pt x="702" y="120"/>
                    <a:pt x="711" y="120"/>
                  </a:cubicBezTo>
                  <a:cubicBezTo>
                    <a:pt x="717" y="120"/>
                    <a:pt x="721" y="123"/>
                    <a:pt x="723" y="134"/>
                  </a:cubicBezTo>
                  <a:cubicBezTo>
                    <a:pt x="723" y="134"/>
                    <a:pt x="723" y="134"/>
                    <a:pt x="723" y="129"/>
                  </a:cubicBezTo>
                  <a:cubicBezTo>
                    <a:pt x="740" y="157"/>
                    <a:pt x="779" y="151"/>
                    <a:pt x="779" y="185"/>
                  </a:cubicBezTo>
                  <a:cubicBezTo>
                    <a:pt x="781" y="190"/>
                    <a:pt x="784" y="191"/>
                    <a:pt x="786" y="191"/>
                  </a:cubicBezTo>
                  <a:cubicBezTo>
                    <a:pt x="790" y="191"/>
                    <a:pt x="795" y="188"/>
                    <a:pt x="801" y="185"/>
                  </a:cubicBezTo>
                  <a:lnTo>
                    <a:pt x="801" y="185"/>
                  </a:lnTo>
                  <a:lnTo>
                    <a:pt x="790" y="196"/>
                  </a:lnTo>
                  <a:lnTo>
                    <a:pt x="807" y="196"/>
                  </a:lnTo>
                  <a:cubicBezTo>
                    <a:pt x="824" y="196"/>
                    <a:pt x="790" y="230"/>
                    <a:pt x="812" y="230"/>
                  </a:cubicBezTo>
                  <a:lnTo>
                    <a:pt x="824" y="224"/>
                  </a:lnTo>
                  <a:cubicBezTo>
                    <a:pt x="824" y="228"/>
                    <a:pt x="830" y="232"/>
                    <a:pt x="828" y="237"/>
                  </a:cubicBezTo>
                  <a:lnTo>
                    <a:pt x="828" y="237"/>
                  </a:lnTo>
                  <a:cubicBezTo>
                    <a:pt x="828" y="237"/>
                    <a:pt x="829" y="237"/>
                    <a:pt x="829" y="237"/>
                  </a:cubicBezTo>
                  <a:cubicBezTo>
                    <a:pt x="831" y="237"/>
                    <a:pt x="832" y="238"/>
                    <a:pt x="829" y="241"/>
                  </a:cubicBezTo>
                  <a:lnTo>
                    <a:pt x="824" y="241"/>
                  </a:lnTo>
                  <a:lnTo>
                    <a:pt x="840" y="252"/>
                  </a:lnTo>
                  <a:cubicBezTo>
                    <a:pt x="835" y="263"/>
                    <a:pt x="812" y="258"/>
                    <a:pt x="812" y="269"/>
                  </a:cubicBezTo>
                  <a:cubicBezTo>
                    <a:pt x="816" y="273"/>
                    <a:pt x="826" y="277"/>
                    <a:pt x="833" y="277"/>
                  </a:cubicBezTo>
                  <a:cubicBezTo>
                    <a:pt x="836" y="277"/>
                    <a:pt x="839" y="276"/>
                    <a:pt x="840" y="274"/>
                  </a:cubicBezTo>
                  <a:cubicBezTo>
                    <a:pt x="840" y="274"/>
                    <a:pt x="846" y="269"/>
                    <a:pt x="852" y="269"/>
                  </a:cubicBezTo>
                  <a:lnTo>
                    <a:pt x="857" y="274"/>
                  </a:lnTo>
                  <a:cubicBezTo>
                    <a:pt x="880" y="269"/>
                    <a:pt x="902" y="269"/>
                    <a:pt x="913" y="252"/>
                  </a:cubicBezTo>
                  <a:lnTo>
                    <a:pt x="896" y="246"/>
                  </a:lnTo>
                  <a:lnTo>
                    <a:pt x="908" y="241"/>
                  </a:lnTo>
                  <a:lnTo>
                    <a:pt x="908" y="246"/>
                  </a:lnTo>
                  <a:cubicBezTo>
                    <a:pt x="919" y="241"/>
                    <a:pt x="908" y="241"/>
                    <a:pt x="902" y="235"/>
                  </a:cubicBezTo>
                  <a:cubicBezTo>
                    <a:pt x="908" y="235"/>
                    <a:pt x="908" y="230"/>
                    <a:pt x="913" y="230"/>
                  </a:cubicBezTo>
                  <a:lnTo>
                    <a:pt x="885" y="224"/>
                  </a:lnTo>
                  <a:cubicBezTo>
                    <a:pt x="896" y="218"/>
                    <a:pt x="908" y="224"/>
                    <a:pt x="908" y="213"/>
                  </a:cubicBezTo>
                  <a:cubicBezTo>
                    <a:pt x="899" y="213"/>
                    <a:pt x="893" y="220"/>
                    <a:pt x="886" y="220"/>
                  </a:cubicBezTo>
                  <a:cubicBezTo>
                    <a:pt x="884" y="220"/>
                    <a:pt x="882" y="220"/>
                    <a:pt x="880" y="218"/>
                  </a:cubicBezTo>
                  <a:cubicBezTo>
                    <a:pt x="891" y="213"/>
                    <a:pt x="896" y="213"/>
                    <a:pt x="885" y="207"/>
                  </a:cubicBezTo>
                  <a:lnTo>
                    <a:pt x="896" y="207"/>
                  </a:lnTo>
                  <a:cubicBezTo>
                    <a:pt x="891" y="202"/>
                    <a:pt x="891" y="196"/>
                    <a:pt x="880" y="196"/>
                  </a:cubicBezTo>
                  <a:cubicBezTo>
                    <a:pt x="885" y="185"/>
                    <a:pt x="868" y="179"/>
                    <a:pt x="885" y="174"/>
                  </a:cubicBezTo>
                  <a:cubicBezTo>
                    <a:pt x="880" y="174"/>
                    <a:pt x="868" y="174"/>
                    <a:pt x="863" y="168"/>
                  </a:cubicBezTo>
                  <a:cubicBezTo>
                    <a:pt x="891" y="162"/>
                    <a:pt x="852" y="151"/>
                    <a:pt x="874" y="140"/>
                  </a:cubicBezTo>
                  <a:lnTo>
                    <a:pt x="874" y="140"/>
                  </a:lnTo>
                  <a:cubicBezTo>
                    <a:pt x="872" y="141"/>
                    <a:pt x="870" y="141"/>
                    <a:pt x="869" y="141"/>
                  </a:cubicBezTo>
                  <a:cubicBezTo>
                    <a:pt x="856" y="141"/>
                    <a:pt x="850" y="123"/>
                    <a:pt x="835" y="123"/>
                  </a:cubicBezTo>
                  <a:lnTo>
                    <a:pt x="840" y="123"/>
                  </a:lnTo>
                  <a:cubicBezTo>
                    <a:pt x="835" y="118"/>
                    <a:pt x="840" y="112"/>
                    <a:pt x="840" y="106"/>
                  </a:cubicBezTo>
                  <a:lnTo>
                    <a:pt x="840" y="106"/>
                  </a:lnTo>
                  <a:cubicBezTo>
                    <a:pt x="829" y="118"/>
                    <a:pt x="818" y="112"/>
                    <a:pt x="807" y="118"/>
                  </a:cubicBezTo>
                  <a:cubicBezTo>
                    <a:pt x="812" y="101"/>
                    <a:pt x="824" y="106"/>
                    <a:pt x="829" y="90"/>
                  </a:cubicBezTo>
                  <a:lnTo>
                    <a:pt x="829" y="90"/>
                  </a:lnTo>
                  <a:cubicBezTo>
                    <a:pt x="824" y="101"/>
                    <a:pt x="812" y="95"/>
                    <a:pt x="807" y="106"/>
                  </a:cubicBezTo>
                  <a:cubicBezTo>
                    <a:pt x="807" y="90"/>
                    <a:pt x="807" y="95"/>
                    <a:pt x="812" y="84"/>
                  </a:cubicBezTo>
                  <a:lnTo>
                    <a:pt x="812" y="84"/>
                  </a:lnTo>
                  <a:cubicBezTo>
                    <a:pt x="807" y="90"/>
                    <a:pt x="804" y="92"/>
                    <a:pt x="803" y="92"/>
                  </a:cubicBezTo>
                  <a:cubicBezTo>
                    <a:pt x="801" y="92"/>
                    <a:pt x="801" y="88"/>
                    <a:pt x="796" y="88"/>
                  </a:cubicBezTo>
                  <a:cubicBezTo>
                    <a:pt x="795" y="88"/>
                    <a:pt x="793" y="89"/>
                    <a:pt x="790" y="90"/>
                  </a:cubicBezTo>
                  <a:cubicBezTo>
                    <a:pt x="790" y="78"/>
                    <a:pt x="801" y="73"/>
                    <a:pt x="790" y="73"/>
                  </a:cubicBezTo>
                  <a:cubicBezTo>
                    <a:pt x="790" y="62"/>
                    <a:pt x="801" y="62"/>
                    <a:pt x="801" y="62"/>
                  </a:cubicBezTo>
                  <a:cubicBezTo>
                    <a:pt x="800" y="61"/>
                    <a:pt x="800" y="60"/>
                    <a:pt x="799" y="60"/>
                  </a:cubicBezTo>
                  <a:cubicBezTo>
                    <a:pt x="794" y="60"/>
                    <a:pt x="789" y="74"/>
                    <a:pt x="779" y="78"/>
                  </a:cubicBezTo>
                  <a:cubicBezTo>
                    <a:pt x="768" y="78"/>
                    <a:pt x="784" y="67"/>
                    <a:pt x="784" y="56"/>
                  </a:cubicBezTo>
                  <a:cubicBezTo>
                    <a:pt x="776" y="56"/>
                    <a:pt x="767" y="63"/>
                    <a:pt x="760" y="63"/>
                  </a:cubicBezTo>
                  <a:cubicBezTo>
                    <a:pt x="759" y="63"/>
                    <a:pt x="758" y="63"/>
                    <a:pt x="756" y="62"/>
                  </a:cubicBezTo>
                  <a:cubicBezTo>
                    <a:pt x="762" y="62"/>
                    <a:pt x="756" y="62"/>
                    <a:pt x="762" y="56"/>
                  </a:cubicBezTo>
                  <a:lnTo>
                    <a:pt x="762" y="56"/>
                  </a:lnTo>
                  <a:cubicBezTo>
                    <a:pt x="760" y="58"/>
                    <a:pt x="757" y="59"/>
                    <a:pt x="755" y="59"/>
                  </a:cubicBezTo>
                  <a:cubicBezTo>
                    <a:pt x="749" y="59"/>
                    <a:pt x="743" y="55"/>
                    <a:pt x="736" y="55"/>
                  </a:cubicBezTo>
                  <a:cubicBezTo>
                    <a:pt x="733" y="55"/>
                    <a:pt x="730" y="56"/>
                    <a:pt x="727" y="58"/>
                  </a:cubicBezTo>
                  <a:lnTo>
                    <a:pt x="727" y="58"/>
                  </a:lnTo>
                  <a:cubicBezTo>
                    <a:pt x="727" y="58"/>
                    <a:pt x="728" y="57"/>
                    <a:pt x="728" y="56"/>
                  </a:cubicBezTo>
                  <a:lnTo>
                    <a:pt x="728" y="56"/>
                  </a:lnTo>
                  <a:cubicBezTo>
                    <a:pt x="728" y="56"/>
                    <a:pt x="723" y="56"/>
                    <a:pt x="723" y="62"/>
                  </a:cubicBezTo>
                  <a:cubicBezTo>
                    <a:pt x="724" y="60"/>
                    <a:pt x="725" y="59"/>
                    <a:pt x="727" y="58"/>
                  </a:cubicBezTo>
                  <a:lnTo>
                    <a:pt x="727" y="58"/>
                  </a:lnTo>
                  <a:cubicBezTo>
                    <a:pt x="723" y="64"/>
                    <a:pt x="722" y="74"/>
                    <a:pt x="717" y="78"/>
                  </a:cubicBezTo>
                  <a:cubicBezTo>
                    <a:pt x="716" y="77"/>
                    <a:pt x="715" y="77"/>
                    <a:pt x="714" y="77"/>
                  </a:cubicBezTo>
                  <a:cubicBezTo>
                    <a:pt x="712" y="77"/>
                    <a:pt x="710" y="78"/>
                    <a:pt x="709" y="78"/>
                  </a:cubicBezTo>
                  <a:cubicBezTo>
                    <a:pt x="709" y="78"/>
                    <a:pt x="710" y="77"/>
                    <a:pt x="712" y="73"/>
                  </a:cubicBezTo>
                  <a:cubicBezTo>
                    <a:pt x="712" y="56"/>
                    <a:pt x="717" y="67"/>
                    <a:pt x="723" y="56"/>
                  </a:cubicBezTo>
                  <a:cubicBezTo>
                    <a:pt x="714" y="56"/>
                    <a:pt x="705" y="63"/>
                    <a:pt x="699" y="63"/>
                  </a:cubicBezTo>
                  <a:cubicBezTo>
                    <a:pt x="697" y="63"/>
                    <a:pt x="696" y="63"/>
                    <a:pt x="695" y="62"/>
                  </a:cubicBezTo>
                  <a:cubicBezTo>
                    <a:pt x="698" y="53"/>
                    <a:pt x="702" y="53"/>
                    <a:pt x="705" y="53"/>
                  </a:cubicBezTo>
                  <a:cubicBezTo>
                    <a:pt x="707" y="53"/>
                    <a:pt x="709" y="53"/>
                    <a:pt x="706" y="45"/>
                  </a:cubicBezTo>
                  <a:lnTo>
                    <a:pt x="706" y="45"/>
                  </a:lnTo>
                  <a:lnTo>
                    <a:pt x="717" y="56"/>
                  </a:lnTo>
                  <a:cubicBezTo>
                    <a:pt x="717" y="42"/>
                    <a:pt x="717" y="42"/>
                    <a:pt x="718" y="42"/>
                  </a:cubicBezTo>
                  <a:cubicBezTo>
                    <a:pt x="719" y="42"/>
                    <a:pt x="720" y="42"/>
                    <a:pt x="723" y="28"/>
                  </a:cubicBezTo>
                  <a:cubicBezTo>
                    <a:pt x="720" y="27"/>
                    <a:pt x="718" y="26"/>
                    <a:pt x="716" y="26"/>
                  </a:cubicBezTo>
                  <a:cubicBezTo>
                    <a:pt x="712" y="26"/>
                    <a:pt x="709" y="28"/>
                    <a:pt x="706" y="28"/>
                  </a:cubicBezTo>
                  <a:cubicBezTo>
                    <a:pt x="702" y="28"/>
                    <a:pt x="699" y="27"/>
                    <a:pt x="695" y="22"/>
                  </a:cubicBezTo>
                  <a:cubicBezTo>
                    <a:pt x="689" y="28"/>
                    <a:pt x="689" y="34"/>
                    <a:pt x="684" y="45"/>
                  </a:cubicBezTo>
                  <a:cubicBezTo>
                    <a:pt x="682" y="46"/>
                    <a:pt x="680" y="46"/>
                    <a:pt x="678" y="46"/>
                  </a:cubicBezTo>
                  <a:cubicBezTo>
                    <a:pt x="666" y="46"/>
                    <a:pt x="673" y="14"/>
                    <a:pt x="666" y="14"/>
                  </a:cubicBezTo>
                  <a:lnTo>
                    <a:pt x="666" y="14"/>
                  </a:lnTo>
                  <a:cubicBezTo>
                    <a:pt x="665" y="14"/>
                    <a:pt x="663" y="15"/>
                    <a:pt x="661" y="17"/>
                  </a:cubicBezTo>
                  <a:cubicBezTo>
                    <a:pt x="657" y="25"/>
                    <a:pt x="653" y="37"/>
                    <a:pt x="648" y="37"/>
                  </a:cubicBezTo>
                  <a:cubicBezTo>
                    <a:pt x="647" y="37"/>
                    <a:pt x="646" y="36"/>
                    <a:pt x="644" y="34"/>
                  </a:cubicBezTo>
                  <a:lnTo>
                    <a:pt x="650" y="17"/>
                  </a:lnTo>
                  <a:cubicBezTo>
                    <a:pt x="649" y="16"/>
                    <a:pt x="647" y="16"/>
                    <a:pt x="646" y="16"/>
                  </a:cubicBezTo>
                  <a:cubicBezTo>
                    <a:pt x="636" y="16"/>
                    <a:pt x="637" y="31"/>
                    <a:pt x="632" y="31"/>
                  </a:cubicBezTo>
                  <a:cubicBezTo>
                    <a:pt x="631" y="31"/>
                    <a:pt x="630" y="30"/>
                    <a:pt x="628" y="28"/>
                  </a:cubicBezTo>
                  <a:cubicBezTo>
                    <a:pt x="628" y="22"/>
                    <a:pt x="630" y="21"/>
                    <a:pt x="633" y="21"/>
                  </a:cubicBezTo>
                  <a:cubicBezTo>
                    <a:pt x="633" y="21"/>
                    <a:pt x="633" y="21"/>
                    <a:pt x="633" y="21"/>
                  </a:cubicBezTo>
                  <a:lnTo>
                    <a:pt x="633" y="21"/>
                  </a:lnTo>
                  <a:cubicBezTo>
                    <a:pt x="631" y="17"/>
                    <a:pt x="631" y="16"/>
                    <a:pt x="630" y="16"/>
                  </a:cubicBezTo>
                  <a:cubicBezTo>
                    <a:pt x="627" y="16"/>
                    <a:pt x="626" y="28"/>
                    <a:pt x="622" y="28"/>
                  </a:cubicBezTo>
                  <a:lnTo>
                    <a:pt x="622" y="11"/>
                  </a:lnTo>
                  <a:cubicBezTo>
                    <a:pt x="605" y="11"/>
                    <a:pt x="588" y="22"/>
                    <a:pt x="572" y="22"/>
                  </a:cubicBezTo>
                  <a:cubicBezTo>
                    <a:pt x="577" y="22"/>
                    <a:pt x="577" y="17"/>
                    <a:pt x="572" y="11"/>
                  </a:cubicBezTo>
                  <a:cubicBezTo>
                    <a:pt x="567" y="13"/>
                    <a:pt x="562" y="13"/>
                    <a:pt x="557" y="13"/>
                  </a:cubicBezTo>
                  <a:cubicBezTo>
                    <a:pt x="543" y="13"/>
                    <a:pt x="526" y="8"/>
                    <a:pt x="510" y="0"/>
                  </a:cubicBezTo>
                  <a:close/>
                  <a:moveTo>
                    <a:pt x="622" y="1159"/>
                  </a:moveTo>
                  <a:cubicBezTo>
                    <a:pt x="622" y="1159"/>
                    <a:pt x="622" y="1159"/>
                    <a:pt x="622" y="1159"/>
                  </a:cubicBezTo>
                  <a:cubicBezTo>
                    <a:pt x="622" y="1159"/>
                    <a:pt x="622" y="1159"/>
                    <a:pt x="622" y="11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0"/>
            <p:cNvSpPr/>
            <p:nvPr/>
          </p:nvSpPr>
          <p:spPr>
            <a:xfrm>
              <a:off x="8679375" y="1651463"/>
              <a:ext cx="11375" cy="12650"/>
            </a:xfrm>
            <a:custGeom>
              <a:avLst/>
              <a:gdLst/>
              <a:ahLst/>
              <a:cxnLst/>
              <a:rect l="l" t="t" r="r" b="b"/>
              <a:pathLst>
                <a:path w="455" h="506" extrusionOk="0">
                  <a:moveTo>
                    <a:pt x="17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29"/>
                    <a:pt x="174" y="29"/>
                    <a:pt x="174" y="29"/>
                  </a:cubicBezTo>
                  <a:close/>
                  <a:moveTo>
                    <a:pt x="242" y="29"/>
                  </a:move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lose/>
                  <a:moveTo>
                    <a:pt x="363" y="34"/>
                  </a:moveTo>
                  <a:cubicBezTo>
                    <a:pt x="361" y="34"/>
                    <a:pt x="358" y="37"/>
                    <a:pt x="354" y="40"/>
                  </a:cubicBezTo>
                  <a:lnTo>
                    <a:pt x="354" y="40"/>
                  </a:lnTo>
                  <a:lnTo>
                    <a:pt x="365" y="35"/>
                  </a:lnTo>
                  <a:cubicBezTo>
                    <a:pt x="364" y="34"/>
                    <a:pt x="364" y="34"/>
                    <a:pt x="363" y="34"/>
                  </a:cubicBezTo>
                  <a:close/>
                  <a:moveTo>
                    <a:pt x="258" y="29"/>
                  </a:moveTo>
                  <a:cubicBezTo>
                    <a:pt x="254" y="29"/>
                    <a:pt x="253" y="33"/>
                    <a:pt x="253" y="40"/>
                  </a:cubicBezTo>
                  <a:lnTo>
                    <a:pt x="253" y="40"/>
                  </a:lnTo>
                  <a:lnTo>
                    <a:pt x="258" y="29"/>
                  </a:lnTo>
                  <a:close/>
                  <a:moveTo>
                    <a:pt x="354" y="40"/>
                  </a:move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close/>
                  <a:moveTo>
                    <a:pt x="253" y="40"/>
                  </a:move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close/>
                  <a:moveTo>
                    <a:pt x="113" y="85"/>
                  </a:moveTo>
                  <a:cubicBezTo>
                    <a:pt x="115" y="86"/>
                    <a:pt x="117" y="87"/>
                    <a:pt x="118" y="88"/>
                  </a:cubicBezTo>
                  <a:lnTo>
                    <a:pt x="118" y="88"/>
                  </a:lnTo>
                  <a:cubicBezTo>
                    <a:pt x="118" y="85"/>
                    <a:pt x="117" y="85"/>
                    <a:pt x="113" y="85"/>
                  </a:cubicBezTo>
                  <a:close/>
                  <a:moveTo>
                    <a:pt x="62" y="119"/>
                  </a:moveTo>
                  <a:lnTo>
                    <a:pt x="62" y="119"/>
                  </a:lnTo>
                  <a:lnTo>
                    <a:pt x="62" y="119"/>
                  </a:lnTo>
                  <a:close/>
                  <a:moveTo>
                    <a:pt x="320" y="141"/>
                  </a:moveTo>
                  <a:lnTo>
                    <a:pt x="319" y="142"/>
                  </a:lnTo>
                  <a:lnTo>
                    <a:pt x="319" y="142"/>
                  </a:lnTo>
                  <a:cubicBezTo>
                    <a:pt x="318" y="142"/>
                    <a:pt x="318" y="142"/>
                    <a:pt x="318" y="142"/>
                  </a:cubicBezTo>
                  <a:lnTo>
                    <a:pt x="318" y="142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4" y="142"/>
                    <a:pt x="314" y="142"/>
                    <a:pt x="314" y="141"/>
                  </a:cubicBezTo>
                  <a:cubicBezTo>
                    <a:pt x="316" y="141"/>
                    <a:pt x="317" y="141"/>
                    <a:pt x="318" y="142"/>
                  </a:cubicBezTo>
                  <a:lnTo>
                    <a:pt x="318" y="142"/>
                  </a:lnTo>
                  <a:lnTo>
                    <a:pt x="320" y="141"/>
                  </a:lnTo>
                  <a:close/>
                  <a:moveTo>
                    <a:pt x="162" y="153"/>
                  </a:moveTo>
                  <a:cubicBezTo>
                    <a:pt x="162" y="154"/>
                    <a:pt x="162" y="156"/>
                    <a:pt x="163" y="158"/>
                  </a:cubicBezTo>
                  <a:cubicBezTo>
                    <a:pt x="163" y="155"/>
                    <a:pt x="163" y="153"/>
                    <a:pt x="162" y="153"/>
                  </a:cubicBezTo>
                  <a:close/>
                  <a:moveTo>
                    <a:pt x="342" y="175"/>
                  </a:moveTo>
                  <a:cubicBezTo>
                    <a:pt x="342" y="175"/>
                    <a:pt x="335" y="177"/>
                    <a:pt x="328" y="179"/>
                  </a:cubicBezTo>
                  <a:lnTo>
                    <a:pt x="328" y="179"/>
                  </a:lnTo>
                  <a:cubicBezTo>
                    <a:pt x="336" y="175"/>
                    <a:pt x="332" y="175"/>
                    <a:pt x="342" y="175"/>
                  </a:cubicBezTo>
                  <a:close/>
                  <a:moveTo>
                    <a:pt x="163" y="180"/>
                  </a:moveTo>
                  <a:cubicBezTo>
                    <a:pt x="163" y="180"/>
                    <a:pt x="163" y="180"/>
                    <a:pt x="163" y="180"/>
                  </a:cubicBezTo>
                  <a:lnTo>
                    <a:pt x="163" y="180"/>
                  </a:lnTo>
                  <a:cubicBezTo>
                    <a:pt x="163" y="180"/>
                    <a:pt x="163" y="180"/>
                    <a:pt x="163" y="180"/>
                  </a:cubicBezTo>
                  <a:close/>
                  <a:moveTo>
                    <a:pt x="138" y="170"/>
                  </a:moveTo>
                  <a:cubicBezTo>
                    <a:pt x="139" y="175"/>
                    <a:pt x="140" y="179"/>
                    <a:pt x="146" y="186"/>
                  </a:cubicBezTo>
                  <a:cubicBezTo>
                    <a:pt x="142" y="179"/>
                    <a:pt x="140" y="174"/>
                    <a:pt x="138" y="170"/>
                  </a:cubicBezTo>
                  <a:close/>
                  <a:moveTo>
                    <a:pt x="107" y="194"/>
                  </a:moveTo>
                  <a:lnTo>
                    <a:pt x="107" y="194"/>
                  </a:lnTo>
                  <a:cubicBezTo>
                    <a:pt x="109" y="196"/>
                    <a:pt x="111" y="197"/>
                    <a:pt x="113" y="197"/>
                  </a:cubicBezTo>
                  <a:cubicBezTo>
                    <a:pt x="111" y="196"/>
                    <a:pt x="109" y="195"/>
                    <a:pt x="107" y="194"/>
                  </a:cubicBezTo>
                  <a:close/>
                  <a:moveTo>
                    <a:pt x="88" y="214"/>
                  </a:moveTo>
                  <a:lnTo>
                    <a:pt x="90" y="219"/>
                  </a:lnTo>
                  <a:cubicBezTo>
                    <a:pt x="90" y="217"/>
                    <a:pt x="89" y="215"/>
                    <a:pt x="88" y="214"/>
                  </a:cubicBezTo>
                  <a:close/>
                  <a:moveTo>
                    <a:pt x="246" y="349"/>
                  </a:moveTo>
                  <a:cubicBezTo>
                    <a:pt x="248" y="350"/>
                    <a:pt x="251" y="352"/>
                    <a:pt x="258" y="354"/>
                  </a:cubicBezTo>
                  <a:cubicBezTo>
                    <a:pt x="258" y="354"/>
                    <a:pt x="253" y="352"/>
                    <a:pt x="246" y="349"/>
                  </a:cubicBezTo>
                  <a:close/>
                  <a:moveTo>
                    <a:pt x="230" y="385"/>
                  </a:moveTo>
                  <a:cubicBezTo>
                    <a:pt x="229" y="385"/>
                    <a:pt x="227" y="386"/>
                    <a:pt x="219" y="387"/>
                  </a:cubicBezTo>
                  <a:lnTo>
                    <a:pt x="230" y="387"/>
                  </a:lnTo>
                  <a:cubicBezTo>
                    <a:pt x="223" y="387"/>
                    <a:pt x="230" y="385"/>
                    <a:pt x="230" y="385"/>
                  </a:cubicBezTo>
                  <a:close/>
                  <a:moveTo>
                    <a:pt x="185" y="387"/>
                  </a:moveTo>
                  <a:lnTo>
                    <a:pt x="185" y="387"/>
                  </a:lnTo>
                  <a:cubicBezTo>
                    <a:pt x="185" y="387"/>
                    <a:pt x="185" y="387"/>
                    <a:pt x="185" y="387"/>
                  </a:cubicBezTo>
                  <a:lnTo>
                    <a:pt x="185" y="387"/>
                  </a:lnTo>
                  <a:cubicBezTo>
                    <a:pt x="185" y="387"/>
                    <a:pt x="185" y="387"/>
                    <a:pt x="186" y="387"/>
                  </a:cubicBezTo>
                  <a:close/>
                  <a:moveTo>
                    <a:pt x="247" y="387"/>
                  </a:moveTo>
                  <a:cubicBezTo>
                    <a:pt x="238" y="390"/>
                    <a:pt x="234" y="390"/>
                    <a:pt x="230" y="390"/>
                  </a:cubicBezTo>
                  <a:lnTo>
                    <a:pt x="230" y="390"/>
                  </a:lnTo>
                  <a:cubicBezTo>
                    <a:pt x="233" y="390"/>
                    <a:pt x="239" y="389"/>
                    <a:pt x="247" y="387"/>
                  </a:cubicBezTo>
                  <a:close/>
                  <a:moveTo>
                    <a:pt x="216" y="391"/>
                  </a:moveTo>
                  <a:lnTo>
                    <a:pt x="216" y="391"/>
                  </a:lnTo>
                  <a:cubicBezTo>
                    <a:pt x="213" y="391"/>
                    <a:pt x="208" y="392"/>
                    <a:pt x="202" y="393"/>
                  </a:cubicBezTo>
                  <a:cubicBezTo>
                    <a:pt x="204" y="393"/>
                    <a:pt x="209" y="392"/>
                    <a:pt x="216" y="391"/>
                  </a:cubicBezTo>
                  <a:close/>
                  <a:moveTo>
                    <a:pt x="153" y="393"/>
                  </a:moveTo>
                  <a:cubicBezTo>
                    <a:pt x="150" y="394"/>
                    <a:pt x="148" y="394"/>
                    <a:pt x="150" y="394"/>
                  </a:cubicBezTo>
                  <a:cubicBezTo>
                    <a:pt x="152" y="394"/>
                    <a:pt x="156" y="394"/>
                    <a:pt x="163" y="393"/>
                  </a:cubicBezTo>
                  <a:close/>
                  <a:moveTo>
                    <a:pt x="226" y="398"/>
                  </a:moveTo>
                  <a:cubicBezTo>
                    <a:pt x="226" y="398"/>
                    <a:pt x="225" y="399"/>
                    <a:pt x="225" y="399"/>
                  </a:cubicBezTo>
                  <a:lnTo>
                    <a:pt x="230" y="399"/>
                  </a:lnTo>
                  <a:cubicBezTo>
                    <a:pt x="228" y="399"/>
                    <a:pt x="227" y="399"/>
                    <a:pt x="226" y="398"/>
                  </a:cubicBezTo>
                  <a:close/>
                  <a:moveTo>
                    <a:pt x="237" y="396"/>
                  </a:moveTo>
                  <a:lnTo>
                    <a:pt x="230" y="399"/>
                  </a:lnTo>
                  <a:lnTo>
                    <a:pt x="236" y="399"/>
                  </a:lnTo>
                  <a:cubicBezTo>
                    <a:pt x="236" y="398"/>
                    <a:pt x="236" y="397"/>
                    <a:pt x="237" y="396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56" y="405"/>
                  </a:moveTo>
                  <a:cubicBezTo>
                    <a:pt x="55" y="406"/>
                    <a:pt x="55" y="407"/>
                    <a:pt x="55" y="407"/>
                  </a:cubicBezTo>
                  <a:cubicBezTo>
                    <a:pt x="56" y="407"/>
                    <a:pt x="57" y="406"/>
                    <a:pt x="56" y="405"/>
                  </a:cubicBezTo>
                  <a:close/>
                  <a:moveTo>
                    <a:pt x="79" y="404"/>
                  </a:moveTo>
                  <a:cubicBezTo>
                    <a:pt x="71" y="404"/>
                    <a:pt x="78" y="405"/>
                    <a:pt x="68" y="410"/>
                  </a:cubicBezTo>
                  <a:lnTo>
                    <a:pt x="74" y="410"/>
                  </a:lnTo>
                  <a:lnTo>
                    <a:pt x="79" y="404"/>
                  </a:lnTo>
                  <a:close/>
                  <a:moveTo>
                    <a:pt x="266" y="405"/>
                  </a:moveTo>
                  <a:lnTo>
                    <a:pt x="266" y="405"/>
                  </a:lnTo>
                  <a:cubicBezTo>
                    <a:pt x="264" y="406"/>
                    <a:pt x="262" y="408"/>
                    <a:pt x="258" y="410"/>
                  </a:cubicBezTo>
                  <a:cubicBezTo>
                    <a:pt x="258" y="410"/>
                    <a:pt x="262" y="406"/>
                    <a:pt x="266" y="405"/>
                  </a:cubicBezTo>
                  <a:close/>
                  <a:moveTo>
                    <a:pt x="34" y="404"/>
                  </a:moveTo>
                  <a:cubicBezTo>
                    <a:pt x="29" y="410"/>
                    <a:pt x="23" y="410"/>
                    <a:pt x="18" y="410"/>
                  </a:cubicBezTo>
                  <a:cubicBezTo>
                    <a:pt x="12" y="410"/>
                    <a:pt x="12" y="410"/>
                    <a:pt x="7" y="415"/>
                  </a:cubicBezTo>
                  <a:lnTo>
                    <a:pt x="7" y="415"/>
                  </a:lnTo>
                  <a:lnTo>
                    <a:pt x="51" y="410"/>
                  </a:lnTo>
                  <a:cubicBezTo>
                    <a:pt x="51" y="410"/>
                    <a:pt x="51" y="406"/>
                    <a:pt x="55" y="405"/>
                  </a:cubicBezTo>
                  <a:lnTo>
                    <a:pt x="55" y="405"/>
                  </a:lnTo>
                  <a:cubicBezTo>
                    <a:pt x="55" y="405"/>
                    <a:pt x="56" y="405"/>
                    <a:pt x="56" y="405"/>
                  </a:cubicBezTo>
                  <a:lnTo>
                    <a:pt x="56" y="405"/>
                  </a:lnTo>
                  <a:cubicBezTo>
                    <a:pt x="56" y="405"/>
                    <a:pt x="56" y="405"/>
                    <a:pt x="57" y="404"/>
                  </a:cubicBezTo>
                  <a:lnTo>
                    <a:pt x="57" y="404"/>
                  </a:lnTo>
                  <a:cubicBezTo>
                    <a:pt x="56" y="404"/>
                    <a:pt x="55" y="404"/>
                    <a:pt x="55" y="405"/>
                  </a:cubicBezTo>
                  <a:lnTo>
                    <a:pt x="55" y="405"/>
                  </a:lnTo>
                  <a:cubicBezTo>
                    <a:pt x="54" y="404"/>
                    <a:pt x="53" y="404"/>
                    <a:pt x="51" y="404"/>
                  </a:cubicBezTo>
                  <a:close/>
                  <a:moveTo>
                    <a:pt x="7" y="415"/>
                  </a:moveTo>
                  <a:lnTo>
                    <a:pt x="1" y="415"/>
                  </a:lnTo>
                  <a:lnTo>
                    <a:pt x="6" y="415"/>
                  </a:lnTo>
                  <a:cubicBezTo>
                    <a:pt x="7" y="415"/>
                    <a:pt x="7" y="415"/>
                    <a:pt x="7" y="415"/>
                  </a:cubicBezTo>
                  <a:close/>
                  <a:moveTo>
                    <a:pt x="275" y="404"/>
                  </a:moveTo>
                  <a:cubicBezTo>
                    <a:pt x="275" y="404"/>
                    <a:pt x="264" y="410"/>
                    <a:pt x="264" y="415"/>
                  </a:cubicBezTo>
                  <a:lnTo>
                    <a:pt x="270" y="415"/>
                  </a:lnTo>
                  <a:cubicBezTo>
                    <a:pt x="270" y="415"/>
                    <a:pt x="270" y="410"/>
                    <a:pt x="275" y="404"/>
                  </a:cubicBezTo>
                  <a:close/>
                  <a:moveTo>
                    <a:pt x="265" y="419"/>
                  </a:moveTo>
                  <a:cubicBezTo>
                    <a:pt x="265" y="419"/>
                    <a:pt x="264" y="420"/>
                    <a:pt x="263" y="422"/>
                  </a:cubicBezTo>
                  <a:lnTo>
                    <a:pt x="263" y="422"/>
                  </a:lnTo>
                  <a:lnTo>
                    <a:pt x="264" y="421"/>
                  </a:lnTo>
                  <a:cubicBezTo>
                    <a:pt x="265" y="420"/>
                    <a:pt x="266" y="419"/>
                    <a:pt x="265" y="419"/>
                  </a:cubicBezTo>
                  <a:close/>
                  <a:moveTo>
                    <a:pt x="314" y="415"/>
                  </a:moveTo>
                  <a:cubicBezTo>
                    <a:pt x="314" y="415"/>
                    <a:pt x="309" y="421"/>
                    <a:pt x="309" y="421"/>
                  </a:cubicBezTo>
                  <a:cubicBezTo>
                    <a:pt x="310" y="421"/>
                    <a:pt x="311" y="422"/>
                    <a:pt x="311" y="423"/>
                  </a:cubicBezTo>
                  <a:lnTo>
                    <a:pt x="311" y="423"/>
                  </a:lnTo>
                  <a:cubicBezTo>
                    <a:pt x="313" y="419"/>
                    <a:pt x="314" y="415"/>
                    <a:pt x="314" y="415"/>
                  </a:cubicBezTo>
                  <a:close/>
                  <a:moveTo>
                    <a:pt x="292" y="410"/>
                  </a:moveTo>
                  <a:lnTo>
                    <a:pt x="292" y="410"/>
                  </a:lnTo>
                  <a:cubicBezTo>
                    <a:pt x="288" y="421"/>
                    <a:pt x="284" y="422"/>
                    <a:pt x="282" y="424"/>
                  </a:cubicBezTo>
                  <a:lnTo>
                    <a:pt x="282" y="424"/>
                  </a:lnTo>
                  <a:cubicBezTo>
                    <a:pt x="286" y="415"/>
                    <a:pt x="287" y="415"/>
                    <a:pt x="292" y="410"/>
                  </a:cubicBezTo>
                  <a:close/>
                  <a:moveTo>
                    <a:pt x="263" y="422"/>
                  </a:moveTo>
                  <a:lnTo>
                    <a:pt x="253" y="427"/>
                  </a:lnTo>
                  <a:cubicBezTo>
                    <a:pt x="256" y="427"/>
                    <a:pt x="260" y="424"/>
                    <a:pt x="263" y="422"/>
                  </a:cubicBezTo>
                  <a:close/>
                  <a:moveTo>
                    <a:pt x="348" y="443"/>
                  </a:moveTo>
                  <a:cubicBezTo>
                    <a:pt x="348" y="445"/>
                    <a:pt x="348" y="446"/>
                    <a:pt x="348" y="447"/>
                  </a:cubicBezTo>
                  <a:lnTo>
                    <a:pt x="348" y="447"/>
                  </a:lnTo>
                  <a:cubicBezTo>
                    <a:pt x="349" y="446"/>
                    <a:pt x="351" y="445"/>
                    <a:pt x="354" y="443"/>
                  </a:cubicBezTo>
                  <a:close/>
                  <a:moveTo>
                    <a:pt x="359" y="455"/>
                  </a:moveTo>
                  <a:lnTo>
                    <a:pt x="359" y="455"/>
                  </a:lnTo>
                  <a:cubicBezTo>
                    <a:pt x="359" y="455"/>
                    <a:pt x="359" y="455"/>
                    <a:pt x="359" y="455"/>
                  </a:cubicBezTo>
                  <a:close/>
                  <a:moveTo>
                    <a:pt x="301" y="490"/>
                  </a:moveTo>
                  <a:cubicBezTo>
                    <a:pt x="300" y="490"/>
                    <a:pt x="299" y="491"/>
                    <a:pt x="298" y="494"/>
                  </a:cubicBezTo>
                  <a:cubicBezTo>
                    <a:pt x="299" y="493"/>
                    <a:pt x="300" y="491"/>
                    <a:pt x="301" y="490"/>
                  </a:cubicBezTo>
                  <a:close/>
                  <a:moveTo>
                    <a:pt x="219" y="1"/>
                  </a:moveTo>
                  <a:cubicBezTo>
                    <a:pt x="219" y="11"/>
                    <a:pt x="215" y="30"/>
                    <a:pt x="210" y="30"/>
                  </a:cubicBezTo>
                  <a:cubicBezTo>
                    <a:pt x="209" y="30"/>
                    <a:pt x="209" y="30"/>
                    <a:pt x="208" y="29"/>
                  </a:cubicBezTo>
                  <a:cubicBezTo>
                    <a:pt x="208" y="29"/>
                    <a:pt x="208" y="23"/>
                    <a:pt x="208" y="23"/>
                  </a:cubicBezTo>
                  <a:lnTo>
                    <a:pt x="197" y="23"/>
                  </a:lnTo>
                  <a:cubicBezTo>
                    <a:pt x="197" y="18"/>
                    <a:pt x="195" y="16"/>
                    <a:pt x="193" y="16"/>
                  </a:cubicBezTo>
                  <a:cubicBezTo>
                    <a:pt x="191" y="16"/>
                    <a:pt x="188" y="18"/>
                    <a:pt x="186" y="18"/>
                  </a:cubicBezTo>
                  <a:cubicBezTo>
                    <a:pt x="191" y="29"/>
                    <a:pt x="186" y="29"/>
                    <a:pt x="191" y="40"/>
                  </a:cubicBezTo>
                  <a:cubicBezTo>
                    <a:pt x="191" y="40"/>
                    <a:pt x="197" y="40"/>
                    <a:pt x="197" y="35"/>
                  </a:cubicBezTo>
                  <a:lnTo>
                    <a:pt x="202" y="35"/>
                  </a:lnTo>
                  <a:cubicBezTo>
                    <a:pt x="202" y="39"/>
                    <a:pt x="202" y="43"/>
                    <a:pt x="200" y="43"/>
                  </a:cubicBezTo>
                  <a:cubicBezTo>
                    <a:pt x="200" y="43"/>
                    <a:pt x="198" y="42"/>
                    <a:pt x="197" y="40"/>
                  </a:cubicBezTo>
                  <a:cubicBezTo>
                    <a:pt x="197" y="51"/>
                    <a:pt x="197" y="57"/>
                    <a:pt x="197" y="63"/>
                  </a:cubicBezTo>
                  <a:cubicBezTo>
                    <a:pt x="191" y="46"/>
                    <a:pt x="180" y="40"/>
                    <a:pt x="174" y="29"/>
                  </a:cubicBezTo>
                  <a:cubicBezTo>
                    <a:pt x="169" y="40"/>
                    <a:pt x="158" y="40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3" y="64"/>
                    <a:pt x="162" y="57"/>
                    <a:pt x="158" y="57"/>
                  </a:cubicBezTo>
                  <a:cubicBezTo>
                    <a:pt x="158" y="51"/>
                    <a:pt x="158" y="51"/>
                    <a:pt x="158" y="46"/>
                  </a:cubicBezTo>
                  <a:cubicBezTo>
                    <a:pt x="158" y="57"/>
                    <a:pt x="146" y="57"/>
                    <a:pt x="158" y="74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7" y="62"/>
                    <a:pt x="146" y="63"/>
                  </a:cubicBezTo>
                  <a:lnTo>
                    <a:pt x="146" y="57"/>
                  </a:lnTo>
                  <a:cubicBezTo>
                    <a:pt x="143" y="55"/>
                    <a:pt x="141" y="54"/>
                    <a:pt x="139" y="54"/>
                  </a:cubicBezTo>
                  <a:cubicBezTo>
                    <a:pt x="126" y="54"/>
                    <a:pt x="137" y="90"/>
                    <a:pt x="124" y="90"/>
                  </a:cubicBezTo>
                  <a:cubicBezTo>
                    <a:pt x="122" y="90"/>
                    <a:pt x="120" y="89"/>
                    <a:pt x="118" y="88"/>
                  </a:cubicBezTo>
                  <a:lnTo>
                    <a:pt x="118" y="88"/>
                  </a:lnTo>
                  <a:cubicBezTo>
                    <a:pt x="118" y="89"/>
                    <a:pt x="118" y="90"/>
                    <a:pt x="118" y="91"/>
                  </a:cubicBezTo>
                  <a:cubicBezTo>
                    <a:pt x="117" y="90"/>
                    <a:pt x="115" y="90"/>
                    <a:pt x="114" y="90"/>
                  </a:cubicBezTo>
                  <a:cubicBezTo>
                    <a:pt x="98" y="90"/>
                    <a:pt x="99" y="114"/>
                    <a:pt x="75" y="114"/>
                  </a:cubicBezTo>
                  <a:cubicBezTo>
                    <a:pt x="73" y="114"/>
                    <a:pt x="71" y="113"/>
                    <a:pt x="68" y="113"/>
                  </a:cubicBezTo>
                  <a:lnTo>
                    <a:pt x="68" y="113"/>
                  </a:lnTo>
                  <a:cubicBezTo>
                    <a:pt x="62" y="113"/>
                    <a:pt x="68" y="119"/>
                    <a:pt x="74" y="130"/>
                  </a:cubicBezTo>
                  <a:lnTo>
                    <a:pt x="62" y="119"/>
                  </a:lnTo>
                  <a:lnTo>
                    <a:pt x="68" y="135"/>
                  </a:lnTo>
                  <a:cubicBezTo>
                    <a:pt x="69" y="137"/>
                    <a:pt x="69" y="138"/>
                    <a:pt x="68" y="138"/>
                  </a:cubicBezTo>
                  <a:cubicBezTo>
                    <a:pt x="65" y="138"/>
                    <a:pt x="53" y="128"/>
                    <a:pt x="48" y="128"/>
                  </a:cubicBezTo>
                  <a:cubicBezTo>
                    <a:pt x="45" y="128"/>
                    <a:pt x="44" y="130"/>
                    <a:pt x="46" y="135"/>
                  </a:cubicBezTo>
                  <a:lnTo>
                    <a:pt x="51" y="147"/>
                  </a:lnTo>
                  <a:cubicBezTo>
                    <a:pt x="51" y="147"/>
                    <a:pt x="51" y="149"/>
                    <a:pt x="49" y="149"/>
                  </a:cubicBezTo>
                  <a:cubicBezTo>
                    <a:pt x="49" y="149"/>
                    <a:pt x="47" y="148"/>
                    <a:pt x="46" y="147"/>
                  </a:cubicBezTo>
                  <a:lnTo>
                    <a:pt x="46" y="147"/>
                  </a:lnTo>
                  <a:cubicBezTo>
                    <a:pt x="46" y="147"/>
                    <a:pt x="51" y="152"/>
                    <a:pt x="46" y="152"/>
                  </a:cubicBezTo>
                  <a:lnTo>
                    <a:pt x="40" y="147"/>
                  </a:lnTo>
                  <a:lnTo>
                    <a:pt x="40" y="158"/>
                  </a:lnTo>
                  <a:cubicBezTo>
                    <a:pt x="35" y="158"/>
                    <a:pt x="26" y="140"/>
                    <a:pt x="20" y="140"/>
                  </a:cubicBezTo>
                  <a:cubicBezTo>
                    <a:pt x="19" y="140"/>
                    <a:pt x="18" y="140"/>
                    <a:pt x="18" y="141"/>
                  </a:cubicBezTo>
                  <a:cubicBezTo>
                    <a:pt x="18" y="147"/>
                    <a:pt x="23" y="163"/>
                    <a:pt x="29" y="169"/>
                  </a:cubicBezTo>
                  <a:cubicBezTo>
                    <a:pt x="29" y="169"/>
                    <a:pt x="34" y="169"/>
                    <a:pt x="40" y="175"/>
                  </a:cubicBezTo>
                  <a:lnTo>
                    <a:pt x="40" y="180"/>
                  </a:lnTo>
                  <a:cubicBezTo>
                    <a:pt x="51" y="197"/>
                    <a:pt x="68" y="214"/>
                    <a:pt x="79" y="219"/>
                  </a:cubicBezTo>
                  <a:lnTo>
                    <a:pt x="79" y="208"/>
                  </a:lnTo>
                  <a:lnTo>
                    <a:pt x="85" y="214"/>
                  </a:lnTo>
                  <a:lnTo>
                    <a:pt x="85" y="219"/>
                  </a:lnTo>
                  <a:cubicBezTo>
                    <a:pt x="86" y="220"/>
                    <a:pt x="86" y="221"/>
                    <a:pt x="87" y="221"/>
                  </a:cubicBezTo>
                  <a:cubicBezTo>
                    <a:pt x="88" y="221"/>
                    <a:pt x="85" y="213"/>
                    <a:pt x="85" y="208"/>
                  </a:cubicBezTo>
                  <a:lnTo>
                    <a:pt x="85" y="208"/>
                  </a:lnTo>
                  <a:cubicBezTo>
                    <a:pt x="85" y="211"/>
                    <a:pt x="86" y="212"/>
                    <a:pt x="88" y="214"/>
                  </a:cubicBezTo>
                  <a:lnTo>
                    <a:pt x="79" y="197"/>
                  </a:lnTo>
                  <a:lnTo>
                    <a:pt x="79" y="197"/>
                  </a:lnTo>
                  <a:cubicBezTo>
                    <a:pt x="90" y="203"/>
                    <a:pt x="90" y="214"/>
                    <a:pt x="96" y="214"/>
                  </a:cubicBezTo>
                  <a:cubicBezTo>
                    <a:pt x="90" y="203"/>
                    <a:pt x="85" y="203"/>
                    <a:pt x="79" y="191"/>
                  </a:cubicBezTo>
                  <a:lnTo>
                    <a:pt x="79" y="191"/>
                  </a:lnTo>
                  <a:cubicBezTo>
                    <a:pt x="87" y="195"/>
                    <a:pt x="92" y="202"/>
                    <a:pt x="92" y="202"/>
                  </a:cubicBezTo>
                  <a:cubicBezTo>
                    <a:pt x="93" y="202"/>
                    <a:pt x="92" y="200"/>
                    <a:pt x="90" y="197"/>
                  </a:cubicBezTo>
                  <a:lnTo>
                    <a:pt x="90" y="197"/>
                  </a:lnTo>
                  <a:cubicBezTo>
                    <a:pt x="96" y="203"/>
                    <a:pt x="96" y="203"/>
                    <a:pt x="96" y="208"/>
                  </a:cubicBezTo>
                  <a:cubicBezTo>
                    <a:pt x="96" y="203"/>
                    <a:pt x="102" y="203"/>
                    <a:pt x="96" y="191"/>
                  </a:cubicBezTo>
                  <a:lnTo>
                    <a:pt x="96" y="191"/>
                  </a:lnTo>
                  <a:cubicBezTo>
                    <a:pt x="97" y="193"/>
                    <a:pt x="98" y="193"/>
                    <a:pt x="98" y="193"/>
                  </a:cubicBezTo>
                  <a:cubicBezTo>
                    <a:pt x="99" y="193"/>
                    <a:pt x="100" y="192"/>
                    <a:pt x="102" y="192"/>
                  </a:cubicBezTo>
                  <a:cubicBezTo>
                    <a:pt x="103" y="192"/>
                    <a:pt x="105" y="192"/>
                    <a:pt x="107" y="194"/>
                  </a:cubicBezTo>
                  <a:lnTo>
                    <a:pt x="107" y="194"/>
                  </a:lnTo>
                  <a:cubicBezTo>
                    <a:pt x="105" y="190"/>
                    <a:pt x="103" y="184"/>
                    <a:pt x="107" y="180"/>
                  </a:cubicBezTo>
                  <a:lnTo>
                    <a:pt x="107" y="180"/>
                  </a:lnTo>
                  <a:cubicBezTo>
                    <a:pt x="112" y="189"/>
                    <a:pt x="113" y="191"/>
                    <a:pt x="115" y="191"/>
                  </a:cubicBezTo>
                  <a:cubicBezTo>
                    <a:pt x="116" y="191"/>
                    <a:pt x="117" y="190"/>
                    <a:pt x="119" y="190"/>
                  </a:cubicBezTo>
                  <a:cubicBezTo>
                    <a:pt x="121" y="190"/>
                    <a:pt x="124" y="191"/>
                    <a:pt x="130" y="197"/>
                  </a:cubicBezTo>
                  <a:cubicBezTo>
                    <a:pt x="118" y="180"/>
                    <a:pt x="130" y="186"/>
                    <a:pt x="124" y="175"/>
                  </a:cubicBezTo>
                  <a:lnTo>
                    <a:pt x="124" y="175"/>
                  </a:lnTo>
                  <a:cubicBezTo>
                    <a:pt x="124" y="175"/>
                    <a:pt x="126" y="177"/>
                    <a:pt x="128" y="177"/>
                  </a:cubicBezTo>
                  <a:cubicBezTo>
                    <a:pt x="129" y="177"/>
                    <a:pt x="130" y="176"/>
                    <a:pt x="130" y="175"/>
                  </a:cubicBezTo>
                  <a:cubicBezTo>
                    <a:pt x="130" y="175"/>
                    <a:pt x="135" y="180"/>
                    <a:pt x="141" y="186"/>
                  </a:cubicBezTo>
                  <a:cubicBezTo>
                    <a:pt x="130" y="169"/>
                    <a:pt x="130" y="163"/>
                    <a:pt x="124" y="152"/>
                  </a:cubicBezTo>
                  <a:lnTo>
                    <a:pt x="124" y="152"/>
                  </a:lnTo>
                  <a:cubicBezTo>
                    <a:pt x="134" y="159"/>
                    <a:pt x="136" y="163"/>
                    <a:pt x="138" y="170"/>
                  </a:cubicBezTo>
                  <a:lnTo>
                    <a:pt x="138" y="170"/>
                  </a:lnTo>
                  <a:cubicBezTo>
                    <a:pt x="138" y="166"/>
                    <a:pt x="137" y="162"/>
                    <a:pt x="135" y="158"/>
                  </a:cubicBezTo>
                  <a:lnTo>
                    <a:pt x="135" y="158"/>
                  </a:lnTo>
                  <a:cubicBezTo>
                    <a:pt x="141" y="169"/>
                    <a:pt x="141" y="163"/>
                    <a:pt x="152" y="175"/>
                  </a:cubicBezTo>
                  <a:cubicBezTo>
                    <a:pt x="144" y="163"/>
                    <a:pt x="144" y="162"/>
                    <a:pt x="144" y="162"/>
                  </a:cubicBezTo>
                  <a:lnTo>
                    <a:pt x="144" y="162"/>
                  </a:lnTo>
                  <a:cubicBezTo>
                    <a:pt x="144" y="162"/>
                    <a:pt x="145" y="162"/>
                    <a:pt x="145" y="162"/>
                  </a:cubicBezTo>
                  <a:cubicBezTo>
                    <a:pt x="145" y="162"/>
                    <a:pt x="144" y="162"/>
                    <a:pt x="141" y="158"/>
                  </a:cubicBezTo>
                  <a:lnTo>
                    <a:pt x="141" y="158"/>
                  </a:lnTo>
                  <a:cubicBezTo>
                    <a:pt x="148" y="162"/>
                    <a:pt x="154" y="168"/>
                    <a:pt x="156" y="168"/>
                  </a:cubicBezTo>
                  <a:cubicBezTo>
                    <a:pt x="156" y="168"/>
                    <a:pt x="157" y="168"/>
                    <a:pt x="157" y="168"/>
                  </a:cubicBezTo>
                  <a:lnTo>
                    <a:pt x="157" y="168"/>
                  </a:lnTo>
                  <a:cubicBezTo>
                    <a:pt x="160" y="172"/>
                    <a:pt x="163" y="177"/>
                    <a:pt x="163" y="180"/>
                  </a:cubicBezTo>
                  <a:lnTo>
                    <a:pt x="163" y="180"/>
                  </a:lnTo>
                  <a:cubicBezTo>
                    <a:pt x="163" y="179"/>
                    <a:pt x="163" y="169"/>
                    <a:pt x="158" y="163"/>
                  </a:cubicBezTo>
                  <a:cubicBezTo>
                    <a:pt x="158" y="166"/>
                    <a:pt x="157" y="167"/>
                    <a:pt x="157" y="168"/>
                  </a:cubicBezTo>
                  <a:lnTo>
                    <a:pt x="157" y="168"/>
                  </a:lnTo>
                  <a:cubicBezTo>
                    <a:pt x="154" y="164"/>
                    <a:pt x="152" y="160"/>
                    <a:pt x="152" y="158"/>
                  </a:cubicBezTo>
                  <a:cubicBezTo>
                    <a:pt x="152" y="155"/>
                    <a:pt x="152" y="154"/>
                    <a:pt x="153" y="154"/>
                  </a:cubicBezTo>
                  <a:cubicBezTo>
                    <a:pt x="155" y="154"/>
                    <a:pt x="159" y="165"/>
                    <a:pt x="163" y="169"/>
                  </a:cubicBezTo>
                  <a:cubicBezTo>
                    <a:pt x="163" y="163"/>
                    <a:pt x="158" y="152"/>
                    <a:pt x="158" y="152"/>
                  </a:cubicBezTo>
                  <a:cubicBezTo>
                    <a:pt x="160" y="152"/>
                    <a:pt x="161" y="152"/>
                    <a:pt x="162" y="153"/>
                  </a:cubicBezTo>
                  <a:lnTo>
                    <a:pt x="162" y="153"/>
                  </a:lnTo>
                  <a:cubicBezTo>
                    <a:pt x="161" y="143"/>
                    <a:pt x="174" y="150"/>
                    <a:pt x="169" y="135"/>
                  </a:cubicBezTo>
                  <a:cubicBezTo>
                    <a:pt x="163" y="130"/>
                    <a:pt x="158" y="124"/>
                    <a:pt x="158" y="119"/>
                  </a:cubicBezTo>
                  <a:cubicBezTo>
                    <a:pt x="158" y="119"/>
                    <a:pt x="154" y="111"/>
                    <a:pt x="155" y="111"/>
                  </a:cubicBezTo>
                  <a:lnTo>
                    <a:pt x="155" y="111"/>
                  </a:lnTo>
                  <a:cubicBezTo>
                    <a:pt x="156" y="111"/>
                    <a:pt x="156" y="112"/>
                    <a:pt x="158" y="113"/>
                  </a:cubicBezTo>
                  <a:cubicBezTo>
                    <a:pt x="158" y="119"/>
                    <a:pt x="163" y="119"/>
                    <a:pt x="163" y="124"/>
                  </a:cubicBezTo>
                  <a:lnTo>
                    <a:pt x="163" y="119"/>
                  </a:lnTo>
                  <a:cubicBezTo>
                    <a:pt x="169" y="130"/>
                    <a:pt x="163" y="124"/>
                    <a:pt x="169" y="135"/>
                  </a:cubicBezTo>
                  <a:cubicBezTo>
                    <a:pt x="169" y="131"/>
                    <a:pt x="169" y="122"/>
                    <a:pt x="169" y="119"/>
                  </a:cubicBezTo>
                  <a:cubicBezTo>
                    <a:pt x="180" y="130"/>
                    <a:pt x="169" y="124"/>
                    <a:pt x="180" y="135"/>
                  </a:cubicBezTo>
                  <a:lnTo>
                    <a:pt x="169" y="130"/>
                  </a:lnTo>
                  <a:lnTo>
                    <a:pt x="169" y="130"/>
                  </a:lnTo>
                  <a:cubicBezTo>
                    <a:pt x="177" y="141"/>
                    <a:pt x="177" y="141"/>
                    <a:pt x="177" y="141"/>
                  </a:cubicBezTo>
                  <a:cubicBezTo>
                    <a:pt x="177" y="141"/>
                    <a:pt x="177" y="141"/>
                    <a:pt x="186" y="152"/>
                  </a:cubicBezTo>
                  <a:cubicBezTo>
                    <a:pt x="187" y="153"/>
                    <a:pt x="187" y="154"/>
                    <a:pt x="188" y="154"/>
                  </a:cubicBezTo>
                  <a:cubicBezTo>
                    <a:pt x="189" y="154"/>
                    <a:pt x="187" y="147"/>
                    <a:pt x="191" y="147"/>
                  </a:cubicBezTo>
                  <a:cubicBezTo>
                    <a:pt x="191" y="135"/>
                    <a:pt x="186" y="135"/>
                    <a:pt x="186" y="124"/>
                  </a:cubicBezTo>
                  <a:cubicBezTo>
                    <a:pt x="186" y="122"/>
                    <a:pt x="186" y="121"/>
                    <a:pt x="187" y="121"/>
                  </a:cubicBezTo>
                  <a:cubicBezTo>
                    <a:pt x="189" y="121"/>
                    <a:pt x="197" y="141"/>
                    <a:pt x="201" y="141"/>
                  </a:cubicBezTo>
                  <a:cubicBezTo>
                    <a:pt x="202" y="141"/>
                    <a:pt x="202" y="140"/>
                    <a:pt x="202" y="135"/>
                  </a:cubicBezTo>
                  <a:cubicBezTo>
                    <a:pt x="198" y="131"/>
                    <a:pt x="193" y="116"/>
                    <a:pt x="195" y="116"/>
                  </a:cubicBezTo>
                  <a:lnTo>
                    <a:pt x="195" y="116"/>
                  </a:lnTo>
                  <a:cubicBezTo>
                    <a:pt x="195" y="116"/>
                    <a:pt x="196" y="116"/>
                    <a:pt x="197" y="119"/>
                  </a:cubicBezTo>
                  <a:lnTo>
                    <a:pt x="202" y="135"/>
                  </a:lnTo>
                  <a:cubicBezTo>
                    <a:pt x="207" y="135"/>
                    <a:pt x="200" y="116"/>
                    <a:pt x="204" y="116"/>
                  </a:cubicBezTo>
                  <a:lnTo>
                    <a:pt x="204" y="116"/>
                  </a:lnTo>
                  <a:cubicBezTo>
                    <a:pt x="205" y="116"/>
                    <a:pt x="206" y="117"/>
                    <a:pt x="208" y="119"/>
                  </a:cubicBezTo>
                  <a:cubicBezTo>
                    <a:pt x="208" y="124"/>
                    <a:pt x="208" y="124"/>
                    <a:pt x="208" y="130"/>
                  </a:cubicBezTo>
                  <a:cubicBezTo>
                    <a:pt x="209" y="132"/>
                    <a:pt x="210" y="133"/>
                    <a:pt x="210" y="133"/>
                  </a:cubicBezTo>
                  <a:cubicBezTo>
                    <a:pt x="212" y="133"/>
                    <a:pt x="208" y="119"/>
                    <a:pt x="208" y="119"/>
                  </a:cubicBezTo>
                  <a:lnTo>
                    <a:pt x="208" y="119"/>
                  </a:lnTo>
                  <a:lnTo>
                    <a:pt x="214" y="130"/>
                  </a:lnTo>
                  <a:cubicBezTo>
                    <a:pt x="219" y="130"/>
                    <a:pt x="219" y="113"/>
                    <a:pt x="225" y="113"/>
                  </a:cubicBezTo>
                  <a:cubicBezTo>
                    <a:pt x="225" y="113"/>
                    <a:pt x="225" y="119"/>
                    <a:pt x="230" y="124"/>
                  </a:cubicBezTo>
                  <a:cubicBezTo>
                    <a:pt x="232" y="121"/>
                    <a:pt x="234" y="120"/>
                    <a:pt x="235" y="120"/>
                  </a:cubicBezTo>
                  <a:cubicBezTo>
                    <a:pt x="240" y="120"/>
                    <a:pt x="245" y="127"/>
                    <a:pt x="253" y="135"/>
                  </a:cubicBezTo>
                  <a:lnTo>
                    <a:pt x="253" y="124"/>
                  </a:lnTo>
                  <a:cubicBezTo>
                    <a:pt x="256" y="117"/>
                    <a:pt x="262" y="110"/>
                    <a:pt x="266" y="110"/>
                  </a:cubicBezTo>
                  <a:cubicBezTo>
                    <a:pt x="268" y="110"/>
                    <a:pt x="270" y="112"/>
                    <a:pt x="270" y="119"/>
                  </a:cubicBezTo>
                  <a:lnTo>
                    <a:pt x="270" y="124"/>
                  </a:lnTo>
                  <a:cubicBezTo>
                    <a:pt x="270" y="125"/>
                    <a:pt x="270" y="125"/>
                    <a:pt x="270" y="125"/>
                  </a:cubicBezTo>
                  <a:cubicBezTo>
                    <a:pt x="270" y="125"/>
                    <a:pt x="273" y="117"/>
                    <a:pt x="275" y="112"/>
                  </a:cubicBezTo>
                  <a:lnTo>
                    <a:pt x="275" y="112"/>
                  </a:lnTo>
                  <a:lnTo>
                    <a:pt x="275" y="113"/>
                  </a:lnTo>
                  <a:cubicBezTo>
                    <a:pt x="281" y="119"/>
                    <a:pt x="298" y="113"/>
                    <a:pt x="292" y="135"/>
                  </a:cubicBezTo>
                  <a:cubicBezTo>
                    <a:pt x="295" y="131"/>
                    <a:pt x="296" y="130"/>
                    <a:pt x="297" y="130"/>
                  </a:cubicBezTo>
                  <a:cubicBezTo>
                    <a:pt x="298" y="130"/>
                    <a:pt x="298" y="133"/>
                    <a:pt x="300" y="133"/>
                  </a:cubicBezTo>
                  <a:cubicBezTo>
                    <a:pt x="301" y="133"/>
                    <a:pt x="303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303" y="141"/>
                    <a:pt x="298" y="152"/>
                  </a:cubicBezTo>
                  <a:cubicBezTo>
                    <a:pt x="298" y="152"/>
                    <a:pt x="302" y="149"/>
                    <a:pt x="306" y="146"/>
                  </a:cubicBezTo>
                  <a:lnTo>
                    <a:pt x="306" y="146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3" y="148"/>
                    <a:pt x="309" y="152"/>
                    <a:pt x="309" y="152"/>
                  </a:cubicBezTo>
                  <a:lnTo>
                    <a:pt x="319" y="142"/>
                  </a:lnTo>
                  <a:lnTo>
                    <a:pt x="319" y="142"/>
                  </a:lnTo>
                  <a:cubicBezTo>
                    <a:pt x="321" y="145"/>
                    <a:pt x="313" y="153"/>
                    <a:pt x="309" y="158"/>
                  </a:cubicBezTo>
                  <a:lnTo>
                    <a:pt x="320" y="158"/>
                  </a:lnTo>
                  <a:cubicBezTo>
                    <a:pt x="320" y="158"/>
                    <a:pt x="320" y="158"/>
                    <a:pt x="320" y="158"/>
                  </a:cubicBezTo>
                  <a:lnTo>
                    <a:pt x="320" y="158"/>
                  </a:lnTo>
                  <a:cubicBezTo>
                    <a:pt x="320" y="158"/>
                    <a:pt x="315" y="158"/>
                    <a:pt x="314" y="163"/>
                  </a:cubicBezTo>
                  <a:lnTo>
                    <a:pt x="314" y="163"/>
                  </a:lnTo>
                  <a:cubicBezTo>
                    <a:pt x="312" y="164"/>
                    <a:pt x="308" y="165"/>
                    <a:pt x="309" y="165"/>
                  </a:cubicBezTo>
                  <a:cubicBezTo>
                    <a:pt x="309" y="165"/>
                    <a:pt x="311" y="165"/>
                    <a:pt x="314" y="163"/>
                  </a:cubicBezTo>
                  <a:cubicBezTo>
                    <a:pt x="314" y="163"/>
                    <a:pt x="315" y="163"/>
                    <a:pt x="316" y="163"/>
                  </a:cubicBezTo>
                  <a:lnTo>
                    <a:pt x="316" y="163"/>
                  </a:lnTo>
                  <a:cubicBezTo>
                    <a:pt x="315" y="166"/>
                    <a:pt x="316" y="169"/>
                    <a:pt x="320" y="169"/>
                  </a:cubicBezTo>
                  <a:lnTo>
                    <a:pt x="314" y="175"/>
                  </a:lnTo>
                  <a:cubicBezTo>
                    <a:pt x="309" y="175"/>
                    <a:pt x="320" y="175"/>
                    <a:pt x="320" y="180"/>
                  </a:cubicBezTo>
                  <a:cubicBezTo>
                    <a:pt x="322" y="180"/>
                    <a:pt x="325" y="180"/>
                    <a:pt x="328" y="179"/>
                  </a:cubicBezTo>
                  <a:lnTo>
                    <a:pt x="328" y="179"/>
                  </a:lnTo>
                  <a:cubicBezTo>
                    <a:pt x="328" y="179"/>
                    <a:pt x="327" y="180"/>
                    <a:pt x="326" y="180"/>
                  </a:cubicBezTo>
                  <a:lnTo>
                    <a:pt x="314" y="180"/>
                  </a:lnTo>
                  <a:cubicBezTo>
                    <a:pt x="326" y="180"/>
                    <a:pt x="303" y="186"/>
                    <a:pt x="320" y="186"/>
                  </a:cubicBezTo>
                  <a:cubicBezTo>
                    <a:pt x="331" y="191"/>
                    <a:pt x="331" y="191"/>
                    <a:pt x="337" y="191"/>
                  </a:cubicBezTo>
                  <a:cubicBezTo>
                    <a:pt x="337" y="194"/>
                    <a:pt x="334" y="194"/>
                    <a:pt x="331" y="194"/>
                  </a:cubicBezTo>
                  <a:cubicBezTo>
                    <a:pt x="328" y="194"/>
                    <a:pt x="326" y="194"/>
                    <a:pt x="326" y="197"/>
                  </a:cubicBezTo>
                  <a:cubicBezTo>
                    <a:pt x="328" y="197"/>
                    <a:pt x="330" y="198"/>
                    <a:pt x="332" y="200"/>
                  </a:cubicBezTo>
                  <a:lnTo>
                    <a:pt x="332" y="200"/>
                  </a:lnTo>
                  <a:cubicBezTo>
                    <a:pt x="332" y="200"/>
                    <a:pt x="331" y="200"/>
                    <a:pt x="331" y="200"/>
                  </a:cubicBezTo>
                  <a:cubicBezTo>
                    <a:pt x="328" y="200"/>
                    <a:pt x="326" y="200"/>
                    <a:pt x="320" y="197"/>
                  </a:cubicBezTo>
                  <a:lnTo>
                    <a:pt x="320" y="197"/>
                  </a:lnTo>
                  <a:cubicBezTo>
                    <a:pt x="320" y="203"/>
                    <a:pt x="320" y="203"/>
                    <a:pt x="326" y="214"/>
                  </a:cubicBezTo>
                  <a:cubicBezTo>
                    <a:pt x="326" y="214"/>
                    <a:pt x="326" y="214"/>
                    <a:pt x="326" y="214"/>
                  </a:cubicBezTo>
                  <a:lnTo>
                    <a:pt x="326" y="214"/>
                  </a:lnTo>
                  <a:cubicBezTo>
                    <a:pt x="330" y="214"/>
                    <a:pt x="331" y="218"/>
                    <a:pt x="335" y="219"/>
                  </a:cubicBezTo>
                  <a:lnTo>
                    <a:pt x="335" y="219"/>
                  </a:lnTo>
                  <a:cubicBezTo>
                    <a:pt x="333" y="219"/>
                    <a:pt x="329" y="217"/>
                    <a:pt x="326" y="214"/>
                  </a:cubicBezTo>
                  <a:lnTo>
                    <a:pt x="326" y="214"/>
                  </a:lnTo>
                  <a:cubicBezTo>
                    <a:pt x="327" y="218"/>
                    <a:pt x="325" y="220"/>
                    <a:pt x="322" y="220"/>
                  </a:cubicBezTo>
                  <a:cubicBezTo>
                    <a:pt x="316" y="220"/>
                    <a:pt x="306" y="216"/>
                    <a:pt x="300" y="216"/>
                  </a:cubicBezTo>
                  <a:cubicBezTo>
                    <a:pt x="296" y="216"/>
                    <a:pt x="294" y="218"/>
                    <a:pt x="298" y="225"/>
                  </a:cubicBezTo>
                  <a:lnTo>
                    <a:pt x="303" y="236"/>
                  </a:lnTo>
                  <a:cubicBezTo>
                    <a:pt x="298" y="236"/>
                    <a:pt x="298" y="231"/>
                    <a:pt x="292" y="225"/>
                  </a:cubicBezTo>
                  <a:lnTo>
                    <a:pt x="292" y="225"/>
                  </a:lnTo>
                  <a:cubicBezTo>
                    <a:pt x="298" y="247"/>
                    <a:pt x="281" y="231"/>
                    <a:pt x="281" y="247"/>
                  </a:cubicBezTo>
                  <a:cubicBezTo>
                    <a:pt x="274" y="240"/>
                    <a:pt x="271" y="237"/>
                    <a:pt x="268" y="237"/>
                  </a:cubicBezTo>
                  <a:cubicBezTo>
                    <a:pt x="264" y="237"/>
                    <a:pt x="264" y="246"/>
                    <a:pt x="260" y="246"/>
                  </a:cubicBezTo>
                  <a:cubicBezTo>
                    <a:pt x="258" y="246"/>
                    <a:pt x="256" y="245"/>
                    <a:pt x="253" y="242"/>
                  </a:cubicBezTo>
                  <a:lnTo>
                    <a:pt x="253" y="247"/>
                  </a:lnTo>
                  <a:cubicBezTo>
                    <a:pt x="255" y="251"/>
                    <a:pt x="255" y="252"/>
                    <a:pt x="255" y="252"/>
                  </a:cubicBezTo>
                  <a:cubicBezTo>
                    <a:pt x="255" y="252"/>
                    <a:pt x="251" y="247"/>
                    <a:pt x="247" y="247"/>
                  </a:cubicBezTo>
                  <a:lnTo>
                    <a:pt x="247" y="247"/>
                  </a:lnTo>
                  <a:cubicBezTo>
                    <a:pt x="253" y="253"/>
                    <a:pt x="253" y="253"/>
                    <a:pt x="258" y="253"/>
                  </a:cubicBezTo>
                  <a:cubicBezTo>
                    <a:pt x="247" y="270"/>
                    <a:pt x="197" y="275"/>
                    <a:pt x="152" y="281"/>
                  </a:cubicBezTo>
                  <a:cubicBezTo>
                    <a:pt x="137" y="286"/>
                    <a:pt x="184" y="304"/>
                    <a:pt x="167" y="304"/>
                  </a:cubicBezTo>
                  <a:cubicBezTo>
                    <a:pt x="165" y="304"/>
                    <a:pt x="162" y="304"/>
                    <a:pt x="158" y="303"/>
                  </a:cubicBezTo>
                  <a:lnTo>
                    <a:pt x="141" y="298"/>
                  </a:lnTo>
                  <a:cubicBezTo>
                    <a:pt x="141" y="315"/>
                    <a:pt x="90" y="315"/>
                    <a:pt x="96" y="331"/>
                  </a:cubicBezTo>
                  <a:cubicBezTo>
                    <a:pt x="90" y="331"/>
                    <a:pt x="79" y="326"/>
                    <a:pt x="85" y="326"/>
                  </a:cubicBezTo>
                  <a:cubicBezTo>
                    <a:pt x="57" y="326"/>
                    <a:pt x="62" y="337"/>
                    <a:pt x="79" y="337"/>
                  </a:cubicBezTo>
                  <a:lnTo>
                    <a:pt x="51" y="337"/>
                  </a:lnTo>
                  <a:cubicBezTo>
                    <a:pt x="34" y="337"/>
                    <a:pt x="68" y="343"/>
                    <a:pt x="46" y="343"/>
                  </a:cubicBezTo>
                  <a:lnTo>
                    <a:pt x="40" y="343"/>
                  </a:lnTo>
                  <a:cubicBezTo>
                    <a:pt x="40" y="348"/>
                    <a:pt x="40" y="348"/>
                    <a:pt x="57" y="348"/>
                  </a:cubicBezTo>
                  <a:cubicBezTo>
                    <a:pt x="46" y="348"/>
                    <a:pt x="68" y="354"/>
                    <a:pt x="57" y="359"/>
                  </a:cubicBezTo>
                  <a:cubicBezTo>
                    <a:pt x="79" y="359"/>
                    <a:pt x="46" y="365"/>
                    <a:pt x="74" y="365"/>
                  </a:cubicBezTo>
                  <a:cubicBezTo>
                    <a:pt x="40" y="365"/>
                    <a:pt x="51" y="371"/>
                    <a:pt x="62" y="371"/>
                  </a:cubicBezTo>
                  <a:lnTo>
                    <a:pt x="46" y="371"/>
                  </a:lnTo>
                  <a:cubicBezTo>
                    <a:pt x="46" y="376"/>
                    <a:pt x="51" y="376"/>
                    <a:pt x="62" y="376"/>
                  </a:cubicBezTo>
                  <a:cubicBezTo>
                    <a:pt x="34" y="376"/>
                    <a:pt x="85" y="382"/>
                    <a:pt x="51" y="382"/>
                  </a:cubicBezTo>
                  <a:cubicBezTo>
                    <a:pt x="62" y="387"/>
                    <a:pt x="62" y="393"/>
                    <a:pt x="62" y="393"/>
                  </a:cubicBezTo>
                  <a:lnTo>
                    <a:pt x="51" y="393"/>
                  </a:lnTo>
                  <a:cubicBezTo>
                    <a:pt x="57" y="393"/>
                    <a:pt x="62" y="399"/>
                    <a:pt x="57" y="399"/>
                  </a:cubicBezTo>
                  <a:lnTo>
                    <a:pt x="51" y="399"/>
                  </a:lnTo>
                  <a:cubicBezTo>
                    <a:pt x="51" y="399"/>
                    <a:pt x="57" y="399"/>
                    <a:pt x="51" y="404"/>
                  </a:cubicBezTo>
                  <a:lnTo>
                    <a:pt x="85" y="404"/>
                  </a:lnTo>
                  <a:cubicBezTo>
                    <a:pt x="82" y="404"/>
                    <a:pt x="81" y="404"/>
                    <a:pt x="79" y="404"/>
                  </a:cubicBezTo>
                  <a:lnTo>
                    <a:pt x="79" y="404"/>
                  </a:lnTo>
                  <a:cubicBezTo>
                    <a:pt x="79" y="407"/>
                    <a:pt x="83" y="407"/>
                    <a:pt x="87" y="407"/>
                  </a:cubicBezTo>
                  <a:cubicBezTo>
                    <a:pt x="90" y="407"/>
                    <a:pt x="93" y="407"/>
                    <a:pt x="90" y="410"/>
                  </a:cubicBezTo>
                  <a:lnTo>
                    <a:pt x="96" y="410"/>
                  </a:lnTo>
                  <a:cubicBezTo>
                    <a:pt x="107" y="404"/>
                    <a:pt x="113" y="404"/>
                    <a:pt x="113" y="404"/>
                  </a:cubicBezTo>
                  <a:lnTo>
                    <a:pt x="113" y="404"/>
                  </a:lnTo>
                  <a:cubicBezTo>
                    <a:pt x="113" y="404"/>
                    <a:pt x="118" y="404"/>
                    <a:pt x="107" y="410"/>
                  </a:cubicBezTo>
                  <a:lnTo>
                    <a:pt x="118" y="410"/>
                  </a:lnTo>
                  <a:cubicBezTo>
                    <a:pt x="113" y="410"/>
                    <a:pt x="102" y="410"/>
                    <a:pt x="96" y="415"/>
                  </a:cubicBezTo>
                  <a:cubicBezTo>
                    <a:pt x="104" y="413"/>
                    <a:pt x="107" y="413"/>
                    <a:pt x="110" y="413"/>
                  </a:cubicBezTo>
                  <a:cubicBezTo>
                    <a:pt x="113" y="413"/>
                    <a:pt x="116" y="413"/>
                    <a:pt x="124" y="410"/>
                  </a:cubicBezTo>
                  <a:lnTo>
                    <a:pt x="124" y="410"/>
                  </a:lnTo>
                  <a:cubicBezTo>
                    <a:pt x="124" y="415"/>
                    <a:pt x="113" y="415"/>
                    <a:pt x="107" y="415"/>
                  </a:cubicBezTo>
                  <a:lnTo>
                    <a:pt x="113" y="415"/>
                  </a:lnTo>
                  <a:cubicBezTo>
                    <a:pt x="113" y="417"/>
                    <a:pt x="114" y="417"/>
                    <a:pt x="115" y="417"/>
                  </a:cubicBezTo>
                  <a:cubicBezTo>
                    <a:pt x="119" y="417"/>
                    <a:pt x="127" y="414"/>
                    <a:pt x="130" y="414"/>
                  </a:cubicBezTo>
                  <a:lnTo>
                    <a:pt x="130" y="414"/>
                  </a:lnTo>
                  <a:cubicBezTo>
                    <a:pt x="131" y="414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8"/>
                    <a:pt x="128" y="418"/>
                    <a:pt x="132" y="418"/>
                  </a:cubicBezTo>
                  <a:cubicBezTo>
                    <a:pt x="137" y="418"/>
                    <a:pt x="141" y="418"/>
                    <a:pt x="141" y="421"/>
                  </a:cubicBezTo>
                  <a:cubicBezTo>
                    <a:pt x="130" y="424"/>
                    <a:pt x="127" y="424"/>
                    <a:pt x="125" y="424"/>
                  </a:cubicBezTo>
                  <a:cubicBezTo>
                    <a:pt x="123" y="424"/>
                    <a:pt x="121" y="424"/>
                    <a:pt x="113" y="427"/>
                  </a:cubicBezTo>
                  <a:cubicBezTo>
                    <a:pt x="116" y="429"/>
                    <a:pt x="125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59" y="432"/>
                    <a:pt x="160" y="431"/>
                    <a:pt x="160" y="431"/>
                  </a:cubicBezTo>
                  <a:lnTo>
                    <a:pt x="160" y="431"/>
                  </a:lnTo>
                  <a:cubicBezTo>
                    <a:pt x="158" y="432"/>
                    <a:pt x="157" y="433"/>
                    <a:pt x="158" y="433"/>
                  </a:cubicBezTo>
                  <a:cubicBezTo>
                    <a:pt x="159" y="433"/>
                    <a:pt x="161" y="433"/>
                    <a:pt x="163" y="432"/>
                  </a:cubicBezTo>
                  <a:lnTo>
                    <a:pt x="163" y="432"/>
                  </a:lnTo>
                  <a:cubicBezTo>
                    <a:pt x="163" y="438"/>
                    <a:pt x="141" y="443"/>
                    <a:pt x="146" y="443"/>
                  </a:cubicBezTo>
                  <a:lnTo>
                    <a:pt x="152" y="443"/>
                  </a:lnTo>
                  <a:cubicBezTo>
                    <a:pt x="163" y="443"/>
                    <a:pt x="180" y="443"/>
                    <a:pt x="191" y="438"/>
                  </a:cubicBezTo>
                  <a:lnTo>
                    <a:pt x="191" y="438"/>
                  </a:lnTo>
                  <a:lnTo>
                    <a:pt x="180" y="443"/>
                  </a:lnTo>
                  <a:cubicBezTo>
                    <a:pt x="180" y="449"/>
                    <a:pt x="191" y="449"/>
                    <a:pt x="191" y="455"/>
                  </a:cubicBezTo>
                  <a:cubicBezTo>
                    <a:pt x="202" y="449"/>
                    <a:pt x="202" y="449"/>
                    <a:pt x="214" y="443"/>
                  </a:cubicBezTo>
                  <a:lnTo>
                    <a:pt x="214" y="443"/>
                  </a:lnTo>
                  <a:cubicBezTo>
                    <a:pt x="197" y="455"/>
                    <a:pt x="214" y="455"/>
                    <a:pt x="225" y="455"/>
                  </a:cubicBezTo>
                  <a:cubicBezTo>
                    <a:pt x="229" y="452"/>
                    <a:pt x="234" y="451"/>
                    <a:pt x="237" y="451"/>
                  </a:cubicBezTo>
                  <a:cubicBezTo>
                    <a:pt x="242" y="451"/>
                    <a:pt x="245" y="454"/>
                    <a:pt x="242" y="460"/>
                  </a:cubicBezTo>
                  <a:cubicBezTo>
                    <a:pt x="242" y="460"/>
                    <a:pt x="236" y="466"/>
                    <a:pt x="236" y="466"/>
                  </a:cubicBezTo>
                  <a:lnTo>
                    <a:pt x="253" y="460"/>
                  </a:lnTo>
                  <a:cubicBezTo>
                    <a:pt x="258" y="455"/>
                    <a:pt x="253" y="455"/>
                    <a:pt x="258" y="449"/>
                  </a:cubicBezTo>
                  <a:cubicBezTo>
                    <a:pt x="262" y="445"/>
                    <a:pt x="266" y="441"/>
                    <a:pt x="268" y="441"/>
                  </a:cubicBezTo>
                  <a:cubicBezTo>
                    <a:pt x="269" y="441"/>
                    <a:pt x="270" y="442"/>
                    <a:pt x="270" y="443"/>
                  </a:cubicBezTo>
                  <a:cubicBezTo>
                    <a:pt x="264" y="443"/>
                    <a:pt x="258" y="455"/>
                    <a:pt x="258" y="460"/>
                  </a:cubicBezTo>
                  <a:lnTo>
                    <a:pt x="264" y="455"/>
                  </a:lnTo>
                  <a:lnTo>
                    <a:pt x="264" y="455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1" y="445"/>
                    <a:pt x="274" y="445"/>
                  </a:cubicBezTo>
                  <a:cubicBezTo>
                    <a:pt x="275" y="445"/>
                    <a:pt x="275" y="446"/>
                    <a:pt x="275" y="449"/>
                  </a:cubicBezTo>
                  <a:lnTo>
                    <a:pt x="275" y="455"/>
                  </a:lnTo>
                  <a:cubicBezTo>
                    <a:pt x="275" y="451"/>
                    <a:pt x="278" y="447"/>
                    <a:pt x="280" y="447"/>
                  </a:cubicBezTo>
                  <a:cubicBezTo>
                    <a:pt x="280" y="447"/>
                    <a:pt x="281" y="447"/>
                    <a:pt x="281" y="449"/>
                  </a:cubicBezTo>
                  <a:cubicBezTo>
                    <a:pt x="281" y="455"/>
                    <a:pt x="281" y="455"/>
                    <a:pt x="280" y="455"/>
                  </a:cubicBezTo>
                  <a:cubicBezTo>
                    <a:pt x="279" y="455"/>
                    <a:pt x="278" y="455"/>
                    <a:pt x="275" y="460"/>
                  </a:cubicBezTo>
                  <a:cubicBezTo>
                    <a:pt x="279" y="460"/>
                    <a:pt x="287" y="451"/>
                    <a:pt x="288" y="451"/>
                  </a:cubicBezTo>
                  <a:lnTo>
                    <a:pt x="288" y="451"/>
                  </a:lnTo>
                  <a:cubicBezTo>
                    <a:pt x="288" y="451"/>
                    <a:pt x="288" y="452"/>
                    <a:pt x="286" y="455"/>
                  </a:cubicBezTo>
                  <a:cubicBezTo>
                    <a:pt x="286" y="455"/>
                    <a:pt x="286" y="455"/>
                    <a:pt x="281" y="460"/>
                  </a:cubicBezTo>
                  <a:cubicBezTo>
                    <a:pt x="281" y="471"/>
                    <a:pt x="281" y="471"/>
                    <a:pt x="281" y="471"/>
                  </a:cubicBezTo>
                  <a:lnTo>
                    <a:pt x="286" y="483"/>
                  </a:lnTo>
                  <a:lnTo>
                    <a:pt x="286" y="477"/>
                  </a:lnTo>
                  <a:cubicBezTo>
                    <a:pt x="295" y="463"/>
                    <a:pt x="298" y="462"/>
                    <a:pt x="300" y="462"/>
                  </a:cubicBezTo>
                  <a:cubicBezTo>
                    <a:pt x="300" y="462"/>
                    <a:pt x="301" y="462"/>
                    <a:pt x="301" y="462"/>
                  </a:cubicBezTo>
                  <a:cubicBezTo>
                    <a:pt x="303" y="462"/>
                    <a:pt x="305" y="461"/>
                    <a:pt x="309" y="455"/>
                  </a:cubicBezTo>
                  <a:lnTo>
                    <a:pt x="309" y="455"/>
                  </a:lnTo>
                  <a:cubicBezTo>
                    <a:pt x="298" y="471"/>
                    <a:pt x="303" y="466"/>
                    <a:pt x="303" y="477"/>
                  </a:cubicBezTo>
                  <a:cubicBezTo>
                    <a:pt x="303" y="481"/>
                    <a:pt x="303" y="486"/>
                    <a:pt x="301" y="490"/>
                  </a:cubicBezTo>
                  <a:lnTo>
                    <a:pt x="301" y="490"/>
                  </a:lnTo>
                  <a:cubicBezTo>
                    <a:pt x="301" y="490"/>
                    <a:pt x="301" y="490"/>
                    <a:pt x="301" y="490"/>
                  </a:cubicBezTo>
                  <a:cubicBezTo>
                    <a:pt x="303" y="490"/>
                    <a:pt x="304" y="492"/>
                    <a:pt x="305" y="492"/>
                  </a:cubicBezTo>
                  <a:cubicBezTo>
                    <a:pt x="306" y="492"/>
                    <a:pt x="307" y="491"/>
                    <a:pt x="309" y="488"/>
                  </a:cubicBezTo>
                  <a:cubicBezTo>
                    <a:pt x="309" y="494"/>
                    <a:pt x="314" y="488"/>
                    <a:pt x="309" y="499"/>
                  </a:cubicBezTo>
                  <a:cubicBezTo>
                    <a:pt x="314" y="494"/>
                    <a:pt x="309" y="488"/>
                    <a:pt x="314" y="488"/>
                  </a:cubicBezTo>
                  <a:cubicBezTo>
                    <a:pt x="316" y="485"/>
                    <a:pt x="316" y="483"/>
                    <a:pt x="317" y="483"/>
                  </a:cubicBezTo>
                  <a:cubicBezTo>
                    <a:pt x="320" y="483"/>
                    <a:pt x="321" y="493"/>
                    <a:pt x="325" y="493"/>
                  </a:cubicBezTo>
                  <a:cubicBezTo>
                    <a:pt x="327" y="493"/>
                    <a:pt x="329" y="492"/>
                    <a:pt x="331" y="488"/>
                  </a:cubicBezTo>
                  <a:cubicBezTo>
                    <a:pt x="342" y="483"/>
                    <a:pt x="348" y="471"/>
                    <a:pt x="354" y="466"/>
                  </a:cubicBezTo>
                  <a:lnTo>
                    <a:pt x="354" y="466"/>
                  </a:lnTo>
                  <a:cubicBezTo>
                    <a:pt x="354" y="471"/>
                    <a:pt x="348" y="477"/>
                    <a:pt x="348" y="477"/>
                  </a:cubicBezTo>
                  <a:cubicBezTo>
                    <a:pt x="348" y="484"/>
                    <a:pt x="350" y="486"/>
                    <a:pt x="353" y="486"/>
                  </a:cubicBezTo>
                  <a:cubicBezTo>
                    <a:pt x="354" y="486"/>
                    <a:pt x="357" y="485"/>
                    <a:pt x="359" y="483"/>
                  </a:cubicBezTo>
                  <a:lnTo>
                    <a:pt x="359" y="483"/>
                  </a:lnTo>
                  <a:cubicBezTo>
                    <a:pt x="354" y="488"/>
                    <a:pt x="354" y="488"/>
                    <a:pt x="354" y="494"/>
                  </a:cubicBezTo>
                  <a:cubicBezTo>
                    <a:pt x="358" y="494"/>
                    <a:pt x="359" y="484"/>
                    <a:pt x="361" y="484"/>
                  </a:cubicBezTo>
                  <a:cubicBezTo>
                    <a:pt x="362" y="484"/>
                    <a:pt x="363" y="485"/>
                    <a:pt x="365" y="488"/>
                  </a:cubicBezTo>
                  <a:cubicBezTo>
                    <a:pt x="359" y="494"/>
                    <a:pt x="359" y="499"/>
                    <a:pt x="354" y="505"/>
                  </a:cubicBezTo>
                  <a:cubicBezTo>
                    <a:pt x="359" y="499"/>
                    <a:pt x="365" y="494"/>
                    <a:pt x="370" y="488"/>
                  </a:cubicBezTo>
                  <a:lnTo>
                    <a:pt x="370" y="483"/>
                  </a:lnTo>
                  <a:cubicBezTo>
                    <a:pt x="374" y="476"/>
                    <a:pt x="375" y="474"/>
                    <a:pt x="374" y="474"/>
                  </a:cubicBezTo>
                  <a:lnTo>
                    <a:pt x="374" y="474"/>
                  </a:lnTo>
                  <a:cubicBezTo>
                    <a:pt x="373" y="474"/>
                    <a:pt x="365" y="483"/>
                    <a:pt x="361" y="483"/>
                  </a:cubicBezTo>
                  <a:cubicBezTo>
                    <a:pt x="360" y="483"/>
                    <a:pt x="360" y="483"/>
                    <a:pt x="359" y="483"/>
                  </a:cubicBezTo>
                  <a:lnTo>
                    <a:pt x="365" y="466"/>
                  </a:lnTo>
                  <a:lnTo>
                    <a:pt x="359" y="477"/>
                  </a:lnTo>
                  <a:cubicBezTo>
                    <a:pt x="359" y="477"/>
                    <a:pt x="359" y="466"/>
                    <a:pt x="365" y="460"/>
                  </a:cubicBezTo>
                  <a:cubicBezTo>
                    <a:pt x="365" y="459"/>
                    <a:pt x="364" y="459"/>
                    <a:pt x="364" y="459"/>
                  </a:cubicBezTo>
                  <a:cubicBezTo>
                    <a:pt x="363" y="459"/>
                    <a:pt x="362" y="460"/>
                    <a:pt x="361" y="460"/>
                  </a:cubicBezTo>
                  <a:cubicBezTo>
                    <a:pt x="360" y="460"/>
                    <a:pt x="359" y="459"/>
                    <a:pt x="359" y="455"/>
                  </a:cubicBezTo>
                  <a:lnTo>
                    <a:pt x="354" y="460"/>
                  </a:lnTo>
                  <a:cubicBezTo>
                    <a:pt x="358" y="456"/>
                    <a:pt x="359" y="449"/>
                    <a:pt x="359" y="448"/>
                  </a:cubicBezTo>
                  <a:lnTo>
                    <a:pt x="359" y="448"/>
                  </a:lnTo>
                  <a:cubicBezTo>
                    <a:pt x="359" y="448"/>
                    <a:pt x="359" y="448"/>
                    <a:pt x="359" y="449"/>
                  </a:cubicBezTo>
                  <a:cubicBezTo>
                    <a:pt x="359" y="448"/>
                    <a:pt x="359" y="448"/>
                    <a:pt x="359" y="448"/>
                  </a:cubicBezTo>
                  <a:cubicBezTo>
                    <a:pt x="359" y="448"/>
                    <a:pt x="359" y="448"/>
                    <a:pt x="359" y="448"/>
                  </a:cubicBezTo>
                  <a:lnTo>
                    <a:pt x="359" y="448"/>
                  </a:lnTo>
                  <a:cubicBezTo>
                    <a:pt x="359" y="446"/>
                    <a:pt x="358" y="446"/>
                    <a:pt x="358" y="446"/>
                  </a:cubicBezTo>
                  <a:cubicBezTo>
                    <a:pt x="356" y="446"/>
                    <a:pt x="353" y="450"/>
                    <a:pt x="350" y="450"/>
                  </a:cubicBezTo>
                  <a:cubicBezTo>
                    <a:pt x="349" y="450"/>
                    <a:pt x="349" y="449"/>
                    <a:pt x="348" y="447"/>
                  </a:cubicBezTo>
                  <a:lnTo>
                    <a:pt x="348" y="447"/>
                  </a:lnTo>
                  <a:cubicBezTo>
                    <a:pt x="344" y="452"/>
                    <a:pt x="345" y="458"/>
                    <a:pt x="337" y="471"/>
                  </a:cubicBezTo>
                  <a:lnTo>
                    <a:pt x="342" y="438"/>
                  </a:lnTo>
                  <a:lnTo>
                    <a:pt x="337" y="449"/>
                  </a:lnTo>
                  <a:cubicBezTo>
                    <a:pt x="337" y="449"/>
                    <a:pt x="337" y="449"/>
                    <a:pt x="337" y="443"/>
                  </a:cubicBezTo>
                  <a:cubicBezTo>
                    <a:pt x="331" y="449"/>
                    <a:pt x="337" y="449"/>
                    <a:pt x="331" y="455"/>
                  </a:cubicBezTo>
                  <a:cubicBezTo>
                    <a:pt x="331" y="451"/>
                    <a:pt x="330" y="450"/>
                    <a:pt x="328" y="450"/>
                  </a:cubicBezTo>
                  <a:cubicBezTo>
                    <a:pt x="328" y="450"/>
                    <a:pt x="327" y="450"/>
                    <a:pt x="326" y="450"/>
                  </a:cubicBezTo>
                  <a:cubicBezTo>
                    <a:pt x="324" y="450"/>
                    <a:pt x="323" y="449"/>
                    <a:pt x="326" y="438"/>
                  </a:cubicBezTo>
                  <a:lnTo>
                    <a:pt x="326" y="438"/>
                  </a:lnTo>
                  <a:cubicBezTo>
                    <a:pt x="320" y="449"/>
                    <a:pt x="326" y="443"/>
                    <a:pt x="320" y="449"/>
                  </a:cubicBezTo>
                  <a:cubicBezTo>
                    <a:pt x="322" y="442"/>
                    <a:pt x="322" y="440"/>
                    <a:pt x="321" y="440"/>
                  </a:cubicBezTo>
                  <a:lnTo>
                    <a:pt x="321" y="440"/>
                  </a:lnTo>
                  <a:cubicBezTo>
                    <a:pt x="320" y="440"/>
                    <a:pt x="317" y="446"/>
                    <a:pt x="315" y="446"/>
                  </a:cubicBezTo>
                  <a:cubicBezTo>
                    <a:pt x="315" y="446"/>
                    <a:pt x="314" y="445"/>
                    <a:pt x="314" y="443"/>
                  </a:cubicBezTo>
                  <a:cubicBezTo>
                    <a:pt x="320" y="432"/>
                    <a:pt x="320" y="438"/>
                    <a:pt x="320" y="427"/>
                  </a:cubicBezTo>
                  <a:lnTo>
                    <a:pt x="320" y="427"/>
                  </a:lnTo>
                  <a:cubicBezTo>
                    <a:pt x="317" y="431"/>
                    <a:pt x="315" y="433"/>
                    <a:pt x="314" y="433"/>
                  </a:cubicBezTo>
                  <a:cubicBezTo>
                    <a:pt x="312" y="433"/>
                    <a:pt x="312" y="427"/>
                    <a:pt x="311" y="423"/>
                  </a:cubicBezTo>
                  <a:lnTo>
                    <a:pt x="311" y="423"/>
                  </a:lnTo>
                  <a:cubicBezTo>
                    <a:pt x="310" y="426"/>
                    <a:pt x="309" y="430"/>
                    <a:pt x="309" y="432"/>
                  </a:cubicBezTo>
                  <a:cubicBezTo>
                    <a:pt x="305" y="432"/>
                    <a:pt x="304" y="430"/>
                    <a:pt x="302" y="430"/>
                  </a:cubicBezTo>
                  <a:cubicBezTo>
                    <a:pt x="301" y="430"/>
                    <a:pt x="299" y="430"/>
                    <a:pt x="298" y="432"/>
                  </a:cubicBezTo>
                  <a:cubicBezTo>
                    <a:pt x="298" y="427"/>
                    <a:pt x="292" y="421"/>
                    <a:pt x="292" y="415"/>
                  </a:cubicBezTo>
                  <a:lnTo>
                    <a:pt x="292" y="410"/>
                  </a:lnTo>
                  <a:lnTo>
                    <a:pt x="286" y="410"/>
                  </a:lnTo>
                  <a:cubicBezTo>
                    <a:pt x="286" y="415"/>
                    <a:pt x="281" y="415"/>
                    <a:pt x="281" y="415"/>
                  </a:cubicBezTo>
                  <a:lnTo>
                    <a:pt x="286" y="404"/>
                  </a:lnTo>
                  <a:lnTo>
                    <a:pt x="286" y="404"/>
                  </a:lnTo>
                  <a:cubicBezTo>
                    <a:pt x="286" y="404"/>
                    <a:pt x="279" y="411"/>
                    <a:pt x="276" y="411"/>
                  </a:cubicBezTo>
                  <a:cubicBezTo>
                    <a:pt x="276" y="411"/>
                    <a:pt x="275" y="411"/>
                    <a:pt x="275" y="410"/>
                  </a:cubicBezTo>
                  <a:cubicBezTo>
                    <a:pt x="264" y="421"/>
                    <a:pt x="253" y="438"/>
                    <a:pt x="242" y="443"/>
                  </a:cubicBezTo>
                  <a:cubicBezTo>
                    <a:pt x="246" y="439"/>
                    <a:pt x="250" y="433"/>
                    <a:pt x="254" y="429"/>
                  </a:cubicBezTo>
                  <a:lnTo>
                    <a:pt x="254" y="429"/>
                  </a:lnTo>
                  <a:cubicBezTo>
                    <a:pt x="254" y="429"/>
                    <a:pt x="254" y="429"/>
                    <a:pt x="254" y="429"/>
                  </a:cubicBezTo>
                  <a:cubicBezTo>
                    <a:pt x="256" y="429"/>
                    <a:pt x="258" y="427"/>
                    <a:pt x="258" y="427"/>
                  </a:cubicBezTo>
                  <a:lnTo>
                    <a:pt x="258" y="427"/>
                  </a:lnTo>
                  <a:cubicBezTo>
                    <a:pt x="257" y="427"/>
                    <a:pt x="255" y="428"/>
                    <a:pt x="254" y="429"/>
                  </a:cubicBezTo>
                  <a:lnTo>
                    <a:pt x="254" y="429"/>
                  </a:lnTo>
                  <a:cubicBezTo>
                    <a:pt x="253" y="429"/>
                    <a:pt x="253" y="428"/>
                    <a:pt x="253" y="427"/>
                  </a:cubicBezTo>
                  <a:cubicBezTo>
                    <a:pt x="264" y="415"/>
                    <a:pt x="258" y="421"/>
                    <a:pt x="264" y="415"/>
                  </a:cubicBezTo>
                  <a:cubicBezTo>
                    <a:pt x="258" y="410"/>
                    <a:pt x="275" y="404"/>
                    <a:pt x="275" y="399"/>
                  </a:cubicBezTo>
                  <a:lnTo>
                    <a:pt x="275" y="399"/>
                  </a:lnTo>
                  <a:cubicBezTo>
                    <a:pt x="271" y="403"/>
                    <a:pt x="273" y="401"/>
                    <a:pt x="267" y="404"/>
                  </a:cubicBezTo>
                  <a:lnTo>
                    <a:pt x="267" y="404"/>
                  </a:lnTo>
                  <a:cubicBezTo>
                    <a:pt x="263" y="404"/>
                    <a:pt x="261" y="405"/>
                    <a:pt x="247" y="410"/>
                  </a:cubicBezTo>
                  <a:lnTo>
                    <a:pt x="247" y="415"/>
                  </a:lnTo>
                  <a:cubicBezTo>
                    <a:pt x="243" y="417"/>
                    <a:pt x="240" y="417"/>
                    <a:pt x="237" y="417"/>
                  </a:cubicBezTo>
                  <a:cubicBezTo>
                    <a:pt x="229" y="417"/>
                    <a:pt x="236" y="410"/>
                    <a:pt x="236" y="410"/>
                  </a:cubicBezTo>
                  <a:lnTo>
                    <a:pt x="230" y="410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0" y="407"/>
                    <a:pt x="228" y="407"/>
                    <a:pt x="224" y="407"/>
                  </a:cubicBezTo>
                  <a:cubicBezTo>
                    <a:pt x="221" y="407"/>
                    <a:pt x="216" y="407"/>
                    <a:pt x="208" y="410"/>
                  </a:cubicBezTo>
                  <a:cubicBezTo>
                    <a:pt x="208" y="410"/>
                    <a:pt x="219" y="404"/>
                    <a:pt x="230" y="404"/>
                  </a:cubicBezTo>
                  <a:cubicBezTo>
                    <a:pt x="219" y="404"/>
                    <a:pt x="214" y="404"/>
                    <a:pt x="219" y="399"/>
                  </a:cubicBezTo>
                  <a:lnTo>
                    <a:pt x="225" y="399"/>
                  </a:lnTo>
                  <a:cubicBezTo>
                    <a:pt x="225" y="399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26" y="398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32" y="397"/>
                    <a:pt x="236" y="396"/>
                    <a:pt x="238" y="396"/>
                  </a:cubicBezTo>
                  <a:lnTo>
                    <a:pt x="238" y="396"/>
                  </a:lnTo>
                  <a:cubicBezTo>
                    <a:pt x="238" y="396"/>
                    <a:pt x="237" y="396"/>
                    <a:pt x="237" y="396"/>
                  </a:cubicBezTo>
                  <a:lnTo>
                    <a:pt x="237" y="396"/>
                  </a:lnTo>
                  <a:lnTo>
                    <a:pt x="247" y="393"/>
                  </a:lnTo>
                  <a:cubicBezTo>
                    <a:pt x="249" y="391"/>
                    <a:pt x="249" y="391"/>
                    <a:pt x="249" y="391"/>
                  </a:cubicBezTo>
                  <a:lnTo>
                    <a:pt x="249" y="391"/>
                  </a:lnTo>
                  <a:cubicBezTo>
                    <a:pt x="248" y="391"/>
                    <a:pt x="241" y="394"/>
                    <a:pt x="226" y="398"/>
                  </a:cubicBezTo>
                  <a:lnTo>
                    <a:pt x="226" y="398"/>
                  </a:lnTo>
                  <a:cubicBezTo>
                    <a:pt x="225" y="398"/>
                    <a:pt x="225" y="396"/>
                    <a:pt x="225" y="393"/>
                  </a:cubicBezTo>
                  <a:lnTo>
                    <a:pt x="258" y="387"/>
                  </a:lnTo>
                  <a:cubicBezTo>
                    <a:pt x="267" y="385"/>
                    <a:pt x="268" y="384"/>
                    <a:pt x="265" y="384"/>
                  </a:cubicBezTo>
                  <a:cubicBezTo>
                    <a:pt x="260" y="384"/>
                    <a:pt x="234" y="389"/>
                    <a:pt x="227" y="390"/>
                  </a:cubicBezTo>
                  <a:lnTo>
                    <a:pt x="227" y="390"/>
                  </a:lnTo>
                  <a:cubicBezTo>
                    <a:pt x="227" y="390"/>
                    <a:pt x="227" y="390"/>
                    <a:pt x="227" y="390"/>
                  </a:cubicBezTo>
                  <a:cubicBezTo>
                    <a:pt x="224" y="390"/>
                    <a:pt x="221" y="390"/>
                    <a:pt x="216" y="391"/>
                  </a:cubicBezTo>
                  <a:lnTo>
                    <a:pt x="216" y="391"/>
                  </a:lnTo>
                  <a:cubicBezTo>
                    <a:pt x="234" y="387"/>
                    <a:pt x="270" y="382"/>
                    <a:pt x="258" y="382"/>
                  </a:cubicBezTo>
                  <a:cubicBezTo>
                    <a:pt x="258" y="382"/>
                    <a:pt x="233" y="388"/>
                    <a:pt x="216" y="391"/>
                  </a:cubicBezTo>
                  <a:lnTo>
                    <a:pt x="216" y="391"/>
                  </a:lnTo>
                  <a:cubicBezTo>
                    <a:pt x="216" y="391"/>
                    <a:pt x="216" y="391"/>
                    <a:pt x="216" y="391"/>
                  </a:cubicBezTo>
                  <a:lnTo>
                    <a:pt x="216" y="391"/>
                  </a:lnTo>
                  <a:cubicBezTo>
                    <a:pt x="209" y="392"/>
                    <a:pt x="205" y="393"/>
                    <a:pt x="208" y="393"/>
                  </a:cubicBezTo>
                  <a:cubicBezTo>
                    <a:pt x="197" y="393"/>
                    <a:pt x="158" y="399"/>
                    <a:pt x="141" y="399"/>
                  </a:cubicBezTo>
                  <a:cubicBezTo>
                    <a:pt x="146" y="399"/>
                    <a:pt x="188" y="394"/>
                    <a:pt x="207" y="390"/>
                  </a:cubicBezTo>
                  <a:lnTo>
                    <a:pt x="207" y="390"/>
                  </a:lnTo>
                  <a:cubicBezTo>
                    <a:pt x="205" y="391"/>
                    <a:pt x="204" y="392"/>
                    <a:pt x="202" y="393"/>
                  </a:cubicBezTo>
                  <a:cubicBezTo>
                    <a:pt x="204" y="392"/>
                    <a:pt x="205" y="391"/>
                    <a:pt x="207" y="390"/>
                  </a:cubicBezTo>
                  <a:lnTo>
                    <a:pt x="207" y="390"/>
                  </a:lnTo>
                  <a:cubicBezTo>
                    <a:pt x="209" y="389"/>
                    <a:pt x="211" y="388"/>
                    <a:pt x="213" y="388"/>
                  </a:cubicBezTo>
                  <a:lnTo>
                    <a:pt x="213" y="388"/>
                  </a:lnTo>
                  <a:cubicBezTo>
                    <a:pt x="215" y="387"/>
                    <a:pt x="217" y="387"/>
                    <a:pt x="219" y="387"/>
                  </a:cubicBezTo>
                  <a:lnTo>
                    <a:pt x="197" y="387"/>
                  </a:lnTo>
                  <a:cubicBezTo>
                    <a:pt x="191" y="387"/>
                    <a:pt x="174" y="393"/>
                    <a:pt x="163" y="393"/>
                  </a:cubicBezTo>
                  <a:lnTo>
                    <a:pt x="169" y="393"/>
                  </a:lnTo>
                  <a:cubicBezTo>
                    <a:pt x="159" y="395"/>
                    <a:pt x="154" y="396"/>
                    <a:pt x="150" y="396"/>
                  </a:cubicBezTo>
                  <a:cubicBezTo>
                    <a:pt x="143" y="396"/>
                    <a:pt x="144" y="393"/>
                    <a:pt x="141" y="393"/>
                  </a:cubicBezTo>
                  <a:lnTo>
                    <a:pt x="153" y="393"/>
                  </a:lnTo>
                  <a:cubicBezTo>
                    <a:pt x="160" y="392"/>
                    <a:pt x="175" y="389"/>
                    <a:pt x="185" y="387"/>
                  </a:cubicBezTo>
                  <a:lnTo>
                    <a:pt x="185" y="387"/>
                  </a:lnTo>
                  <a:cubicBezTo>
                    <a:pt x="163" y="387"/>
                    <a:pt x="166" y="387"/>
                    <a:pt x="151" y="390"/>
                  </a:cubicBezTo>
                  <a:lnTo>
                    <a:pt x="151" y="390"/>
                  </a:lnTo>
                  <a:cubicBezTo>
                    <a:pt x="150" y="390"/>
                    <a:pt x="150" y="390"/>
                    <a:pt x="149" y="390"/>
                  </a:cubicBezTo>
                  <a:cubicBezTo>
                    <a:pt x="141" y="390"/>
                    <a:pt x="130" y="390"/>
                    <a:pt x="146" y="387"/>
                  </a:cubicBezTo>
                  <a:lnTo>
                    <a:pt x="210" y="383"/>
                  </a:lnTo>
                  <a:lnTo>
                    <a:pt x="174" y="387"/>
                  </a:lnTo>
                  <a:lnTo>
                    <a:pt x="185" y="387"/>
                  </a:lnTo>
                  <a:cubicBezTo>
                    <a:pt x="189" y="387"/>
                    <a:pt x="192" y="386"/>
                    <a:pt x="192" y="386"/>
                  </a:cubicBezTo>
                  <a:lnTo>
                    <a:pt x="192" y="386"/>
                  </a:lnTo>
                  <a:cubicBezTo>
                    <a:pt x="192" y="386"/>
                    <a:pt x="190" y="387"/>
                    <a:pt x="186" y="387"/>
                  </a:cubicBezTo>
                  <a:cubicBezTo>
                    <a:pt x="208" y="387"/>
                    <a:pt x="236" y="382"/>
                    <a:pt x="253" y="382"/>
                  </a:cubicBezTo>
                  <a:cubicBezTo>
                    <a:pt x="219" y="382"/>
                    <a:pt x="286" y="376"/>
                    <a:pt x="264" y="376"/>
                  </a:cubicBezTo>
                  <a:cubicBezTo>
                    <a:pt x="255" y="378"/>
                    <a:pt x="248" y="379"/>
                    <a:pt x="243" y="379"/>
                  </a:cubicBezTo>
                  <a:lnTo>
                    <a:pt x="243" y="379"/>
                  </a:lnTo>
                  <a:cubicBezTo>
                    <a:pt x="233" y="379"/>
                    <a:pt x="208" y="382"/>
                    <a:pt x="217" y="382"/>
                  </a:cubicBezTo>
                  <a:lnTo>
                    <a:pt x="217" y="382"/>
                  </a:lnTo>
                  <a:cubicBezTo>
                    <a:pt x="213" y="382"/>
                    <a:pt x="208" y="382"/>
                    <a:pt x="202" y="382"/>
                  </a:cubicBezTo>
                  <a:lnTo>
                    <a:pt x="191" y="382"/>
                  </a:lnTo>
                  <a:cubicBezTo>
                    <a:pt x="219" y="376"/>
                    <a:pt x="225" y="376"/>
                    <a:pt x="242" y="376"/>
                  </a:cubicBezTo>
                  <a:lnTo>
                    <a:pt x="225" y="376"/>
                  </a:lnTo>
                  <a:cubicBezTo>
                    <a:pt x="242" y="376"/>
                    <a:pt x="197" y="371"/>
                    <a:pt x="219" y="371"/>
                  </a:cubicBezTo>
                  <a:lnTo>
                    <a:pt x="169" y="371"/>
                  </a:lnTo>
                  <a:cubicBezTo>
                    <a:pt x="236" y="371"/>
                    <a:pt x="174" y="365"/>
                    <a:pt x="230" y="365"/>
                  </a:cubicBezTo>
                  <a:cubicBezTo>
                    <a:pt x="243" y="365"/>
                    <a:pt x="227" y="362"/>
                    <a:pt x="215" y="359"/>
                  </a:cubicBezTo>
                  <a:lnTo>
                    <a:pt x="230" y="359"/>
                  </a:lnTo>
                  <a:cubicBezTo>
                    <a:pt x="245" y="362"/>
                    <a:pt x="251" y="364"/>
                    <a:pt x="254" y="364"/>
                  </a:cubicBezTo>
                  <a:lnTo>
                    <a:pt x="254" y="364"/>
                  </a:lnTo>
                  <a:cubicBezTo>
                    <a:pt x="250" y="364"/>
                    <a:pt x="248" y="363"/>
                    <a:pt x="248" y="363"/>
                  </a:cubicBezTo>
                  <a:lnTo>
                    <a:pt x="248" y="363"/>
                  </a:lnTo>
                  <a:cubicBezTo>
                    <a:pt x="247" y="363"/>
                    <a:pt x="254" y="365"/>
                    <a:pt x="255" y="365"/>
                  </a:cubicBezTo>
                  <a:cubicBezTo>
                    <a:pt x="255" y="365"/>
                    <a:pt x="255" y="365"/>
                    <a:pt x="254" y="364"/>
                  </a:cubicBezTo>
                  <a:lnTo>
                    <a:pt x="254" y="364"/>
                  </a:lnTo>
                  <a:cubicBezTo>
                    <a:pt x="255" y="364"/>
                    <a:pt x="257" y="365"/>
                    <a:pt x="258" y="365"/>
                  </a:cubicBezTo>
                  <a:lnTo>
                    <a:pt x="264" y="365"/>
                  </a:lnTo>
                  <a:cubicBezTo>
                    <a:pt x="281" y="365"/>
                    <a:pt x="247" y="359"/>
                    <a:pt x="253" y="359"/>
                  </a:cubicBezTo>
                  <a:lnTo>
                    <a:pt x="258" y="359"/>
                  </a:lnTo>
                  <a:cubicBezTo>
                    <a:pt x="244" y="355"/>
                    <a:pt x="238" y="350"/>
                    <a:pt x="236" y="345"/>
                  </a:cubicBezTo>
                  <a:lnTo>
                    <a:pt x="236" y="345"/>
                  </a:lnTo>
                  <a:cubicBezTo>
                    <a:pt x="239" y="346"/>
                    <a:pt x="243" y="348"/>
                    <a:pt x="246" y="349"/>
                  </a:cubicBezTo>
                  <a:lnTo>
                    <a:pt x="246" y="349"/>
                  </a:lnTo>
                  <a:cubicBezTo>
                    <a:pt x="243" y="347"/>
                    <a:pt x="243" y="346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4"/>
                    <a:pt x="236" y="345"/>
                  </a:cubicBezTo>
                  <a:lnTo>
                    <a:pt x="236" y="345"/>
                  </a:lnTo>
                  <a:cubicBezTo>
                    <a:pt x="233" y="344"/>
                    <a:pt x="230" y="343"/>
                    <a:pt x="230" y="343"/>
                  </a:cubicBezTo>
                  <a:cubicBezTo>
                    <a:pt x="232" y="343"/>
                    <a:pt x="234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45" y="343"/>
                    <a:pt x="255" y="345"/>
                    <a:pt x="264" y="354"/>
                  </a:cubicBezTo>
                  <a:cubicBezTo>
                    <a:pt x="271" y="356"/>
                    <a:pt x="274" y="356"/>
                    <a:pt x="274" y="356"/>
                  </a:cubicBezTo>
                  <a:cubicBezTo>
                    <a:pt x="275" y="356"/>
                    <a:pt x="266" y="354"/>
                    <a:pt x="270" y="354"/>
                  </a:cubicBezTo>
                  <a:lnTo>
                    <a:pt x="270" y="354"/>
                  </a:lnTo>
                  <a:lnTo>
                    <a:pt x="281" y="359"/>
                  </a:lnTo>
                  <a:cubicBezTo>
                    <a:pt x="281" y="354"/>
                    <a:pt x="258" y="343"/>
                    <a:pt x="264" y="343"/>
                  </a:cubicBezTo>
                  <a:lnTo>
                    <a:pt x="258" y="337"/>
                  </a:lnTo>
                  <a:cubicBezTo>
                    <a:pt x="255" y="334"/>
                    <a:pt x="255" y="333"/>
                    <a:pt x="255" y="333"/>
                  </a:cubicBezTo>
                  <a:lnTo>
                    <a:pt x="255" y="333"/>
                  </a:lnTo>
                  <a:cubicBezTo>
                    <a:pt x="257" y="333"/>
                    <a:pt x="264" y="338"/>
                    <a:pt x="265" y="338"/>
                  </a:cubicBezTo>
                  <a:cubicBezTo>
                    <a:pt x="265" y="338"/>
                    <a:pt x="265" y="338"/>
                    <a:pt x="264" y="337"/>
                  </a:cubicBezTo>
                  <a:lnTo>
                    <a:pt x="264" y="337"/>
                  </a:lnTo>
                  <a:lnTo>
                    <a:pt x="281" y="348"/>
                  </a:lnTo>
                  <a:cubicBezTo>
                    <a:pt x="275" y="343"/>
                    <a:pt x="270" y="331"/>
                    <a:pt x="270" y="326"/>
                  </a:cubicBezTo>
                  <a:lnTo>
                    <a:pt x="270" y="326"/>
                  </a:lnTo>
                  <a:cubicBezTo>
                    <a:pt x="275" y="337"/>
                    <a:pt x="281" y="343"/>
                    <a:pt x="286" y="354"/>
                  </a:cubicBezTo>
                  <a:cubicBezTo>
                    <a:pt x="286" y="348"/>
                    <a:pt x="286" y="348"/>
                    <a:pt x="281" y="343"/>
                  </a:cubicBezTo>
                  <a:cubicBezTo>
                    <a:pt x="275" y="331"/>
                    <a:pt x="270" y="326"/>
                    <a:pt x="275" y="326"/>
                  </a:cubicBezTo>
                  <a:lnTo>
                    <a:pt x="275" y="326"/>
                  </a:lnTo>
                  <a:cubicBezTo>
                    <a:pt x="286" y="340"/>
                    <a:pt x="289" y="341"/>
                    <a:pt x="292" y="341"/>
                  </a:cubicBezTo>
                  <a:cubicBezTo>
                    <a:pt x="293" y="341"/>
                    <a:pt x="293" y="341"/>
                    <a:pt x="294" y="341"/>
                  </a:cubicBezTo>
                  <a:cubicBezTo>
                    <a:pt x="297" y="341"/>
                    <a:pt x="300" y="342"/>
                    <a:pt x="309" y="348"/>
                  </a:cubicBezTo>
                  <a:cubicBezTo>
                    <a:pt x="309" y="340"/>
                    <a:pt x="313" y="338"/>
                    <a:pt x="319" y="338"/>
                  </a:cubicBezTo>
                  <a:cubicBezTo>
                    <a:pt x="321" y="338"/>
                    <a:pt x="324" y="339"/>
                    <a:pt x="328" y="339"/>
                  </a:cubicBezTo>
                  <a:cubicBezTo>
                    <a:pt x="331" y="339"/>
                    <a:pt x="334" y="338"/>
                    <a:pt x="337" y="337"/>
                  </a:cubicBezTo>
                  <a:cubicBezTo>
                    <a:pt x="320" y="315"/>
                    <a:pt x="337" y="331"/>
                    <a:pt x="320" y="309"/>
                  </a:cubicBezTo>
                  <a:lnTo>
                    <a:pt x="326" y="309"/>
                  </a:lnTo>
                  <a:lnTo>
                    <a:pt x="342" y="315"/>
                  </a:lnTo>
                  <a:cubicBezTo>
                    <a:pt x="348" y="320"/>
                    <a:pt x="342" y="326"/>
                    <a:pt x="348" y="326"/>
                  </a:cubicBezTo>
                  <a:cubicBezTo>
                    <a:pt x="354" y="326"/>
                    <a:pt x="359" y="337"/>
                    <a:pt x="365" y="343"/>
                  </a:cubicBezTo>
                  <a:cubicBezTo>
                    <a:pt x="359" y="331"/>
                    <a:pt x="359" y="326"/>
                    <a:pt x="365" y="326"/>
                  </a:cubicBezTo>
                  <a:lnTo>
                    <a:pt x="354" y="320"/>
                  </a:lnTo>
                  <a:cubicBezTo>
                    <a:pt x="352" y="317"/>
                    <a:pt x="352" y="315"/>
                    <a:pt x="353" y="315"/>
                  </a:cubicBezTo>
                  <a:lnTo>
                    <a:pt x="353" y="315"/>
                  </a:lnTo>
                  <a:cubicBezTo>
                    <a:pt x="355" y="315"/>
                    <a:pt x="362" y="323"/>
                    <a:pt x="366" y="323"/>
                  </a:cubicBezTo>
                  <a:cubicBezTo>
                    <a:pt x="369" y="323"/>
                    <a:pt x="370" y="321"/>
                    <a:pt x="370" y="315"/>
                  </a:cubicBezTo>
                  <a:lnTo>
                    <a:pt x="376" y="326"/>
                  </a:lnTo>
                  <a:cubicBezTo>
                    <a:pt x="376" y="320"/>
                    <a:pt x="387" y="315"/>
                    <a:pt x="376" y="292"/>
                  </a:cubicBezTo>
                  <a:lnTo>
                    <a:pt x="376" y="292"/>
                  </a:lnTo>
                  <a:cubicBezTo>
                    <a:pt x="382" y="298"/>
                    <a:pt x="387" y="298"/>
                    <a:pt x="387" y="303"/>
                  </a:cubicBezTo>
                  <a:cubicBezTo>
                    <a:pt x="398" y="298"/>
                    <a:pt x="387" y="270"/>
                    <a:pt x="404" y="270"/>
                  </a:cubicBezTo>
                  <a:lnTo>
                    <a:pt x="410" y="275"/>
                  </a:lnTo>
                  <a:cubicBezTo>
                    <a:pt x="410" y="270"/>
                    <a:pt x="398" y="264"/>
                    <a:pt x="404" y="264"/>
                  </a:cubicBezTo>
                  <a:cubicBezTo>
                    <a:pt x="410" y="264"/>
                    <a:pt x="410" y="270"/>
                    <a:pt x="415" y="270"/>
                  </a:cubicBezTo>
                  <a:cubicBezTo>
                    <a:pt x="410" y="264"/>
                    <a:pt x="404" y="259"/>
                    <a:pt x="410" y="253"/>
                  </a:cubicBezTo>
                  <a:lnTo>
                    <a:pt x="410" y="253"/>
                  </a:lnTo>
                  <a:lnTo>
                    <a:pt x="415" y="264"/>
                  </a:lnTo>
                  <a:cubicBezTo>
                    <a:pt x="432" y="259"/>
                    <a:pt x="410" y="236"/>
                    <a:pt x="410" y="225"/>
                  </a:cubicBezTo>
                  <a:lnTo>
                    <a:pt x="410" y="225"/>
                  </a:lnTo>
                  <a:cubicBezTo>
                    <a:pt x="414" y="226"/>
                    <a:pt x="417" y="227"/>
                    <a:pt x="421" y="227"/>
                  </a:cubicBezTo>
                  <a:cubicBezTo>
                    <a:pt x="434" y="227"/>
                    <a:pt x="439" y="218"/>
                    <a:pt x="443" y="214"/>
                  </a:cubicBezTo>
                  <a:lnTo>
                    <a:pt x="449" y="214"/>
                  </a:lnTo>
                  <a:cubicBezTo>
                    <a:pt x="454" y="197"/>
                    <a:pt x="432" y="180"/>
                    <a:pt x="421" y="169"/>
                  </a:cubicBezTo>
                  <a:cubicBezTo>
                    <a:pt x="443" y="152"/>
                    <a:pt x="426" y="135"/>
                    <a:pt x="432" y="119"/>
                  </a:cubicBezTo>
                  <a:lnTo>
                    <a:pt x="432" y="119"/>
                  </a:lnTo>
                  <a:cubicBezTo>
                    <a:pt x="426" y="119"/>
                    <a:pt x="415" y="124"/>
                    <a:pt x="410" y="124"/>
                  </a:cubicBezTo>
                  <a:cubicBezTo>
                    <a:pt x="415" y="119"/>
                    <a:pt x="393" y="119"/>
                    <a:pt x="410" y="113"/>
                  </a:cubicBezTo>
                  <a:cubicBezTo>
                    <a:pt x="426" y="102"/>
                    <a:pt x="421" y="96"/>
                    <a:pt x="415" y="91"/>
                  </a:cubicBezTo>
                  <a:lnTo>
                    <a:pt x="415" y="91"/>
                  </a:lnTo>
                  <a:lnTo>
                    <a:pt x="393" y="107"/>
                  </a:lnTo>
                  <a:cubicBezTo>
                    <a:pt x="415" y="74"/>
                    <a:pt x="365" y="91"/>
                    <a:pt x="382" y="63"/>
                  </a:cubicBezTo>
                  <a:lnTo>
                    <a:pt x="365" y="63"/>
                  </a:lnTo>
                  <a:lnTo>
                    <a:pt x="376" y="57"/>
                  </a:lnTo>
                  <a:cubicBezTo>
                    <a:pt x="370" y="46"/>
                    <a:pt x="365" y="40"/>
                    <a:pt x="354" y="40"/>
                  </a:cubicBezTo>
                  <a:lnTo>
                    <a:pt x="354" y="40"/>
                  </a:lnTo>
                  <a:cubicBezTo>
                    <a:pt x="346" y="47"/>
                    <a:pt x="337" y="58"/>
                    <a:pt x="333" y="58"/>
                  </a:cubicBezTo>
                  <a:cubicBezTo>
                    <a:pt x="332" y="58"/>
                    <a:pt x="332" y="57"/>
                    <a:pt x="331" y="57"/>
                  </a:cubicBezTo>
                  <a:lnTo>
                    <a:pt x="342" y="40"/>
                  </a:lnTo>
                  <a:cubicBezTo>
                    <a:pt x="334" y="36"/>
                    <a:pt x="329" y="25"/>
                    <a:pt x="319" y="25"/>
                  </a:cubicBezTo>
                  <a:cubicBezTo>
                    <a:pt x="316" y="25"/>
                    <a:pt x="313" y="26"/>
                    <a:pt x="309" y="29"/>
                  </a:cubicBezTo>
                  <a:cubicBezTo>
                    <a:pt x="309" y="23"/>
                    <a:pt x="314" y="18"/>
                    <a:pt x="314" y="18"/>
                  </a:cubicBezTo>
                  <a:cubicBezTo>
                    <a:pt x="311" y="18"/>
                    <a:pt x="307" y="13"/>
                    <a:pt x="302" y="13"/>
                  </a:cubicBezTo>
                  <a:cubicBezTo>
                    <a:pt x="299" y="13"/>
                    <a:pt x="295" y="15"/>
                    <a:pt x="293" y="24"/>
                  </a:cubicBezTo>
                  <a:lnTo>
                    <a:pt x="293" y="24"/>
                  </a:lnTo>
                  <a:cubicBezTo>
                    <a:pt x="293" y="21"/>
                    <a:pt x="292" y="20"/>
                    <a:pt x="290" y="20"/>
                  </a:cubicBezTo>
                  <a:cubicBezTo>
                    <a:pt x="286" y="20"/>
                    <a:pt x="279" y="26"/>
                    <a:pt x="275" y="29"/>
                  </a:cubicBezTo>
                  <a:lnTo>
                    <a:pt x="281" y="18"/>
                  </a:lnTo>
                  <a:lnTo>
                    <a:pt x="281" y="18"/>
                  </a:lnTo>
                  <a:cubicBezTo>
                    <a:pt x="270" y="35"/>
                    <a:pt x="270" y="40"/>
                    <a:pt x="264" y="40"/>
                  </a:cubicBezTo>
                  <a:cubicBezTo>
                    <a:pt x="264" y="40"/>
                    <a:pt x="264" y="37"/>
                    <a:pt x="264" y="35"/>
                  </a:cubicBezTo>
                  <a:cubicBezTo>
                    <a:pt x="263" y="34"/>
                    <a:pt x="262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1"/>
                    <a:pt x="253" y="40"/>
                  </a:cubicBezTo>
                  <a:lnTo>
                    <a:pt x="253" y="40"/>
                  </a:lnTo>
                  <a:cubicBezTo>
                    <a:pt x="253" y="42"/>
                    <a:pt x="253" y="44"/>
                    <a:pt x="253" y="46"/>
                  </a:cubicBezTo>
                  <a:cubicBezTo>
                    <a:pt x="252" y="47"/>
                    <a:pt x="251" y="47"/>
                    <a:pt x="250" y="47"/>
                  </a:cubicBezTo>
                  <a:cubicBezTo>
                    <a:pt x="245" y="47"/>
                    <a:pt x="242" y="38"/>
                    <a:pt x="242" y="29"/>
                  </a:cubicBezTo>
                  <a:cubicBezTo>
                    <a:pt x="242" y="35"/>
                    <a:pt x="236" y="46"/>
                    <a:pt x="236" y="46"/>
                  </a:cubicBezTo>
                  <a:cubicBezTo>
                    <a:pt x="236" y="40"/>
                    <a:pt x="236" y="35"/>
                    <a:pt x="236" y="35"/>
                  </a:cubicBezTo>
                  <a:cubicBezTo>
                    <a:pt x="235" y="34"/>
                    <a:pt x="234" y="34"/>
                    <a:pt x="233" y="34"/>
                  </a:cubicBezTo>
                  <a:cubicBezTo>
                    <a:pt x="226" y="34"/>
                    <a:pt x="225" y="43"/>
                    <a:pt x="222" y="43"/>
                  </a:cubicBezTo>
                  <a:cubicBezTo>
                    <a:pt x="221" y="43"/>
                    <a:pt x="220" y="42"/>
                    <a:pt x="219" y="40"/>
                  </a:cubicBezTo>
                  <a:cubicBezTo>
                    <a:pt x="219" y="35"/>
                    <a:pt x="214" y="35"/>
                    <a:pt x="214" y="35"/>
                  </a:cubicBezTo>
                  <a:cubicBezTo>
                    <a:pt x="216" y="32"/>
                    <a:pt x="219" y="30"/>
                    <a:pt x="221" y="30"/>
                  </a:cubicBezTo>
                  <a:cubicBezTo>
                    <a:pt x="223" y="30"/>
                    <a:pt x="225" y="32"/>
                    <a:pt x="225" y="35"/>
                  </a:cubicBezTo>
                  <a:cubicBezTo>
                    <a:pt x="225" y="18"/>
                    <a:pt x="219" y="18"/>
                    <a:pt x="219" y="1"/>
                  </a:cubicBezTo>
                  <a:close/>
                  <a:moveTo>
                    <a:pt x="370" y="488"/>
                  </a:moveTo>
                  <a:cubicBezTo>
                    <a:pt x="365" y="499"/>
                    <a:pt x="365" y="499"/>
                    <a:pt x="359" y="505"/>
                  </a:cubicBezTo>
                  <a:cubicBezTo>
                    <a:pt x="364" y="505"/>
                    <a:pt x="365" y="501"/>
                    <a:pt x="368" y="500"/>
                  </a:cubicBezTo>
                  <a:lnTo>
                    <a:pt x="368" y="500"/>
                  </a:lnTo>
                  <a:cubicBezTo>
                    <a:pt x="368" y="501"/>
                    <a:pt x="368" y="501"/>
                    <a:pt x="368" y="501"/>
                  </a:cubicBezTo>
                  <a:cubicBezTo>
                    <a:pt x="369" y="501"/>
                    <a:pt x="369" y="501"/>
                    <a:pt x="370" y="499"/>
                  </a:cubicBezTo>
                  <a:lnTo>
                    <a:pt x="370" y="499"/>
                  </a:lnTo>
                  <a:cubicBezTo>
                    <a:pt x="369" y="499"/>
                    <a:pt x="369" y="500"/>
                    <a:pt x="368" y="500"/>
                  </a:cubicBezTo>
                  <a:lnTo>
                    <a:pt x="368" y="500"/>
                  </a:lnTo>
                  <a:cubicBezTo>
                    <a:pt x="368" y="498"/>
                    <a:pt x="370" y="492"/>
                    <a:pt x="370" y="4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" name="Google Shape;837;p50"/>
          <p:cNvGrpSpPr/>
          <p:nvPr/>
        </p:nvGrpSpPr>
        <p:grpSpPr>
          <a:xfrm>
            <a:off x="3118675" y="201782"/>
            <a:ext cx="420594" cy="419835"/>
            <a:chOff x="7961550" y="1420263"/>
            <a:chExt cx="96900" cy="96725"/>
          </a:xfrm>
        </p:grpSpPr>
        <p:sp>
          <p:nvSpPr>
            <p:cNvPr id="838" name="Google Shape;838;p50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0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5550;p47">
            <a:extLst>
              <a:ext uri="{FF2B5EF4-FFF2-40B4-BE49-F238E27FC236}">
                <a16:creationId xmlns:a16="http://schemas.microsoft.com/office/drawing/2014/main" id="{B71AB429-6464-99C7-BC5E-494D2757BC7F}"/>
              </a:ext>
            </a:extLst>
          </p:cNvPr>
          <p:cNvGrpSpPr/>
          <p:nvPr/>
        </p:nvGrpSpPr>
        <p:grpSpPr>
          <a:xfrm>
            <a:off x="4994623" y="2042975"/>
            <a:ext cx="3941910" cy="906715"/>
            <a:chOff x="2371398" y="1967390"/>
            <a:chExt cx="4071914" cy="972161"/>
          </a:xfrm>
          <a:solidFill>
            <a:schemeClr val="accent2">
              <a:lumMod val="75000"/>
            </a:schemeClr>
          </a:solidFill>
        </p:grpSpPr>
        <p:grpSp>
          <p:nvGrpSpPr>
            <p:cNvPr id="8" name="Google Shape;5551;p47">
              <a:extLst>
                <a:ext uri="{FF2B5EF4-FFF2-40B4-BE49-F238E27FC236}">
                  <a16:creationId xmlns:a16="http://schemas.microsoft.com/office/drawing/2014/main" id="{FE498806-CC5F-F76F-EBE6-85380D63DDE0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981" name="Google Shape;5552;p47">
                <a:extLst>
                  <a:ext uri="{FF2B5EF4-FFF2-40B4-BE49-F238E27FC236}">
                    <a16:creationId xmlns:a16="http://schemas.microsoft.com/office/drawing/2014/main" id="{3980EF11-4156-66E8-B549-7821C9BFE5A9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5553;p47">
                <a:extLst>
                  <a:ext uri="{FF2B5EF4-FFF2-40B4-BE49-F238E27FC236}">
                    <a16:creationId xmlns:a16="http://schemas.microsoft.com/office/drawing/2014/main" id="{EFCC23B1-0DC2-890E-5219-3A3BE759E44F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5554;p47">
                <a:extLst>
                  <a:ext uri="{FF2B5EF4-FFF2-40B4-BE49-F238E27FC236}">
                    <a16:creationId xmlns:a16="http://schemas.microsoft.com/office/drawing/2014/main" id="{125F3EFA-A36C-B87D-9861-6CBAB116F234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5555;p47">
                <a:extLst>
                  <a:ext uri="{FF2B5EF4-FFF2-40B4-BE49-F238E27FC236}">
                    <a16:creationId xmlns:a16="http://schemas.microsoft.com/office/drawing/2014/main" id="{BB2565CF-A436-E237-DA29-208A8C68430E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5556;p47">
                <a:extLst>
                  <a:ext uri="{FF2B5EF4-FFF2-40B4-BE49-F238E27FC236}">
                    <a16:creationId xmlns:a16="http://schemas.microsoft.com/office/drawing/2014/main" id="{5CD16581-4DE9-8A02-4880-3D04483F69F9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5557;p47">
                <a:extLst>
                  <a:ext uri="{FF2B5EF4-FFF2-40B4-BE49-F238E27FC236}">
                    <a16:creationId xmlns:a16="http://schemas.microsoft.com/office/drawing/2014/main" id="{6EC15CC2-CF7F-0C6F-DC5B-7EABBE1E18ED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5558;p47">
                <a:extLst>
                  <a:ext uri="{FF2B5EF4-FFF2-40B4-BE49-F238E27FC236}">
                    <a16:creationId xmlns:a16="http://schemas.microsoft.com/office/drawing/2014/main" id="{0804EE89-497D-DA96-BB12-CCCDE0C53B16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5559;p47">
                <a:extLst>
                  <a:ext uri="{FF2B5EF4-FFF2-40B4-BE49-F238E27FC236}">
                    <a16:creationId xmlns:a16="http://schemas.microsoft.com/office/drawing/2014/main" id="{A405E31E-4E36-94C3-0865-1043DA06AD78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5560;p47">
                <a:extLst>
                  <a:ext uri="{FF2B5EF4-FFF2-40B4-BE49-F238E27FC236}">
                    <a16:creationId xmlns:a16="http://schemas.microsoft.com/office/drawing/2014/main" id="{8F6FCC39-3A1D-700C-621C-459406B98404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5561;p47">
                <a:extLst>
                  <a:ext uri="{FF2B5EF4-FFF2-40B4-BE49-F238E27FC236}">
                    <a16:creationId xmlns:a16="http://schemas.microsoft.com/office/drawing/2014/main" id="{29C9EAAB-0F37-FBC1-3FE4-F2D7D7D32274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5562;p47">
                <a:extLst>
                  <a:ext uri="{FF2B5EF4-FFF2-40B4-BE49-F238E27FC236}">
                    <a16:creationId xmlns:a16="http://schemas.microsoft.com/office/drawing/2014/main" id="{025DB6C3-63C0-AF86-2CB3-A5F0B9E4F225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5563;p47">
                <a:extLst>
                  <a:ext uri="{FF2B5EF4-FFF2-40B4-BE49-F238E27FC236}">
                    <a16:creationId xmlns:a16="http://schemas.microsoft.com/office/drawing/2014/main" id="{18665C00-FB55-50BD-C51E-58BB052DBEA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5564;p47">
                <a:extLst>
                  <a:ext uri="{FF2B5EF4-FFF2-40B4-BE49-F238E27FC236}">
                    <a16:creationId xmlns:a16="http://schemas.microsoft.com/office/drawing/2014/main" id="{34629F5C-C542-5750-9334-F3EBD8B086F2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5565;p47">
                <a:extLst>
                  <a:ext uri="{FF2B5EF4-FFF2-40B4-BE49-F238E27FC236}">
                    <a16:creationId xmlns:a16="http://schemas.microsoft.com/office/drawing/2014/main" id="{2885E5CE-7A17-8A2E-5A5A-0BFD9A043E75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5566;p47">
                <a:extLst>
                  <a:ext uri="{FF2B5EF4-FFF2-40B4-BE49-F238E27FC236}">
                    <a16:creationId xmlns:a16="http://schemas.microsoft.com/office/drawing/2014/main" id="{96B893C7-A241-A1FF-9AFD-112AB4D2B316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5567;p47">
                <a:extLst>
                  <a:ext uri="{FF2B5EF4-FFF2-40B4-BE49-F238E27FC236}">
                    <a16:creationId xmlns:a16="http://schemas.microsoft.com/office/drawing/2014/main" id="{07A58F09-DE5D-CB2B-A07D-524EBFA66A1F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5568;p47">
                <a:extLst>
                  <a:ext uri="{FF2B5EF4-FFF2-40B4-BE49-F238E27FC236}">
                    <a16:creationId xmlns:a16="http://schemas.microsoft.com/office/drawing/2014/main" id="{49A56938-E095-94DC-D9A8-3FFEA4D9398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569;p47">
                <a:extLst>
                  <a:ext uri="{FF2B5EF4-FFF2-40B4-BE49-F238E27FC236}">
                    <a16:creationId xmlns:a16="http://schemas.microsoft.com/office/drawing/2014/main" id="{BF050A74-ACDF-1263-23DC-387C07EB1548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570;p47">
                <a:extLst>
                  <a:ext uri="{FF2B5EF4-FFF2-40B4-BE49-F238E27FC236}">
                    <a16:creationId xmlns:a16="http://schemas.microsoft.com/office/drawing/2014/main" id="{C0A3DAD4-AC6F-32EE-153B-AD9A92A86198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571;p47">
                <a:extLst>
                  <a:ext uri="{FF2B5EF4-FFF2-40B4-BE49-F238E27FC236}">
                    <a16:creationId xmlns:a16="http://schemas.microsoft.com/office/drawing/2014/main" id="{B90C83A1-1998-31D4-1661-805C6A440E94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572;p47">
                <a:extLst>
                  <a:ext uri="{FF2B5EF4-FFF2-40B4-BE49-F238E27FC236}">
                    <a16:creationId xmlns:a16="http://schemas.microsoft.com/office/drawing/2014/main" id="{84D919F1-8A85-D7F0-8DF4-C5E4082E55C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573;p47">
                <a:extLst>
                  <a:ext uri="{FF2B5EF4-FFF2-40B4-BE49-F238E27FC236}">
                    <a16:creationId xmlns:a16="http://schemas.microsoft.com/office/drawing/2014/main" id="{3E51271A-27E3-9B19-8249-79B78B16B32F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574;p47">
                <a:extLst>
                  <a:ext uri="{FF2B5EF4-FFF2-40B4-BE49-F238E27FC236}">
                    <a16:creationId xmlns:a16="http://schemas.microsoft.com/office/drawing/2014/main" id="{BD59CFEF-535D-9AA1-2FC5-65546BC2D01A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575;p47">
                <a:extLst>
                  <a:ext uri="{FF2B5EF4-FFF2-40B4-BE49-F238E27FC236}">
                    <a16:creationId xmlns:a16="http://schemas.microsoft.com/office/drawing/2014/main" id="{E4A5DF8F-35DF-A723-B9D5-09926485BCE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576;p47">
                <a:extLst>
                  <a:ext uri="{FF2B5EF4-FFF2-40B4-BE49-F238E27FC236}">
                    <a16:creationId xmlns:a16="http://schemas.microsoft.com/office/drawing/2014/main" id="{2C01D5B0-6C57-516A-B6D1-D1C8A87D43EE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577;p47">
                <a:extLst>
                  <a:ext uri="{FF2B5EF4-FFF2-40B4-BE49-F238E27FC236}">
                    <a16:creationId xmlns:a16="http://schemas.microsoft.com/office/drawing/2014/main" id="{16302D94-4CC6-E231-F7DD-8251308D3D75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578;p47">
                <a:extLst>
                  <a:ext uri="{FF2B5EF4-FFF2-40B4-BE49-F238E27FC236}">
                    <a16:creationId xmlns:a16="http://schemas.microsoft.com/office/drawing/2014/main" id="{816EA4F2-8E6A-FCE7-DE37-23B31181A976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579;p47">
                <a:extLst>
                  <a:ext uri="{FF2B5EF4-FFF2-40B4-BE49-F238E27FC236}">
                    <a16:creationId xmlns:a16="http://schemas.microsoft.com/office/drawing/2014/main" id="{42BF814C-4A05-2B2A-946E-BE184B8FB1F1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580;p47">
                <a:extLst>
                  <a:ext uri="{FF2B5EF4-FFF2-40B4-BE49-F238E27FC236}">
                    <a16:creationId xmlns:a16="http://schemas.microsoft.com/office/drawing/2014/main" id="{DB4F1956-3544-67FC-55B0-1E36275E573B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581;p47">
                <a:extLst>
                  <a:ext uri="{FF2B5EF4-FFF2-40B4-BE49-F238E27FC236}">
                    <a16:creationId xmlns:a16="http://schemas.microsoft.com/office/drawing/2014/main" id="{2255FFDC-D9BF-D26A-2DEA-27E941100382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582;p47">
                <a:extLst>
                  <a:ext uri="{FF2B5EF4-FFF2-40B4-BE49-F238E27FC236}">
                    <a16:creationId xmlns:a16="http://schemas.microsoft.com/office/drawing/2014/main" id="{50D04E2B-4649-1902-8775-7350564A6912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583;p47">
                <a:extLst>
                  <a:ext uri="{FF2B5EF4-FFF2-40B4-BE49-F238E27FC236}">
                    <a16:creationId xmlns:a16="http://schemas.microsoft.com/office/drawing/2014/main" id="{EACABD08-6315-5BD4-2E53-AB760B134BB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584;p47">
                <a:extLst>
                  <a:ext uri="{FF2B5EF4-FFF2-40B4-BE49-F238E27FC236}">
                    <a16:creationId xmlns:a16="http://schemas.microsoft.com/office/drawing/2014/main" id="{765ACDB0-3E3F-3046-3695-99EE4112D898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585;p47">
                <a:extLst>
                  <a:ext uri="{FF2B5EF4-FFF2-40B4-BE49-F238E27FC236}">
                    <a16:creationId xmlns:a16="http://schemas.microsoft.com/office/drawing/2014/main" id="{B158AA02-CE9F-3E9D-9DC7-1F08A0B4731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586;p47">
                <a:extLst>
                  <a:ext uri="{FF2B5EF4-FFF2-40B4-BE49-F238E27FC236}">
                    <a16:creationId xmlns:a16="http://schemas.microsoft.com/office/drawing/2014/main" id="{B3C0FD80-2F4E-B9BE-2D8E-CC3A7177EB92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587;p47">
                <a:extLst>
                  <a:ext uri="{FF2B5EF4-FFF2-40B4-BE49-F238E27FC236}">
                    <a16:creationId xmlns:a16="http://schemas.microsoft.com/office/drawing/2014/main" id="{4C7EDEA9-5C28-BA39-EA7C-54960352C74D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588;p47">
                <a:extLst>
                  <a:ext uri="{FF2B5EF4-FFF2-40B4-BE49-F238E27FC236}">
                    <a16:creationId xmlns:a16="http://schemas.microsoft.com/office/drawing/2014/main" id="{2B2BD497-79BE-8B42-248C-363B77E5E1EA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589;p47">
                <a:extLst>
                  <a:ext uri="{FF2B5EF4-FFF2-40B4-BE49-F238E27FC236}">
                    <a16:creationId xmlns:a16="http://schemas.microsoft.com/office/drawing/2014/main" id="{A7761324-17B4-EA43-6D8E-631FACD5D6F9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590;p47">
                <a:extLst>
                  <a:ext uri="{FF2B5EF4-FFF2-40B4-BE49-F238E27FC236}">
                    <a16:creationId xmlns:a16="http://schemas.microsoft.com/office/drawing/2014/main" id="{F880C2EE-52B1-869A-A1F5-1C6A44B12E7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591;p47">
                <a:extLst>
                  <a:ext uri="{FF2B5EF4-FFF2-40B4-BE49-F238E27FC236}">
                    <a16:creationId xmlns:a16="http://schemas.microsoft.com/office/drawing/2014/main" id="{5484615D-5C12-3725-D8C6-290E8DB4FA2A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592;p47">
                <a:extLst>
                  <a:ext uri="{FF2B5EF4-FFF2-40B4-BE49-F238E27FC236}">
                    <a16:creationId xmlns:a16="http://schemas.microsoft.com/office/drawing/2014/main" id="{66A3D529-AF50-7A64-3CC4-5240C32C1CAB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593;p47">
                <a:extLst>
                  <a:ext uri="{FF2B5EF4-FFF2-40B4-BE49-F238E27FC236}">
                    <a16:creationId xmlns:a16="http://schemas.microsoft.com/office/drawing/2014/main" id="{A02452D8-253C-6311-E2C0-44AF6260C03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594;p47">
                <a:extLst>
                  <a:ext uri="{FF2B5EF4-FFF2-40B4-BE49-F238E27FC236}">
                    <a16:creationId xmlns:a16="http://schemas.microsoft.com/office/drawing/2014/main" id="{EA0439EB-E8BA-F19F-22FD-6306EE4041C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595;p47">
                <a:extLst>
                  <a:ext uri="{FF2B5EF4-FFF2-40B4-BE49-F238E27FC236}">
                    <a16:creationId xmlns:a16="http://schemas.microsoft.com/office/drawing/2014/main" id="{F1C762A5-B22B-3888-EE4F-6E5F62E06E9A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596;p47">
                <a:extLst>
                  <a:ext uri="{FF2B5EF4-FFF2-40B4-BE49-F238E27FC236}">
                    <a16:creationId xmlns:a16="http://schemas.microsoft.com/office/drawing/2014/main" id="{95A42854-9ED8-3AE4-6561-ABB41040ED4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5597;p47">
                <a:extLst>
                  <a:ext uri="{FF2B5EF4-FFF2-40B4-BE49-F238E27FC236}">
                    <a16:creationId xmlns:a16="http://schemas.microsoft.com/office/drawing/2014/main" id="{301DC6E2-B156-B3E0-438C-6FE71F95FBC2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5598;p47">
                <a:extLst>
                  <a:ext uri="{FF2B5EF4-FFF2-40B4-BE49-F238E27FC236}">
                    <a16:creationId xmlns:a16="http://schemas.microsoft.com/office/drawing/2014/main" id="{1F960EF9-AA33-B440-0A2A-2881EB300FCA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5599;p47">
                <a:extLst>
                  <a:ext uri="{FF2B5EF4-FFF2-40B4-BE49-F238E27FC236}">
                    <a16:creationId xmlns:a16="http://schemas.microsoft.com/office/drawing/2014/main" id="{A9E0DD71-DA86-D7E1-3E1C-4F594123E08E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5600;p47">
                <a:extLst>
                  <a:ext uri="{FF2B5EF4-FFF2-40B4-BE49-F238E27FC236}">
                    <a16:creationId xmlns:a16="http://schemas.microsoft.com/office/drawing/2014/main" id="{D3543250-A165-75D3-8E4F-0D3697728A45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5601;p47">
                <a:extLst>
                  <a:ext uri="{FF2B5EF4-FFF2-40B4-BE49-F238E27FC236}">
                    <a16:creationId xmlns:a16="http://schemas.microsoft.com/office/drawing/2014/main" id="{215825F7-2C57-28F8-0BDF-CF2E8E909FC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5602;p47">
                <a:extLst>
                  <a:ext uri="{FF2B5EF4-FFF2-40B4-BE49-F238E27FC236}">
                    <a16:creationId xmlns:a16="http://schemas.microsoft.com/office/drawing/2014/main" id="{B05F57F4-3BED-5EB6-6E00-0B62E77E4DE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5603;p47">
                <a:extLst>
                  <a:ext uri="{FF2B5EF4-FFF2-40B4-BE49-F238E27FC236}">
                    <a16:creationId xmlns:a16="http://schemas.microsoft.com/office/drawing/2014/main" id="{98199200-0670-EC3B-D2C5-8C0D3F607EAE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5604;p47">
                <a:extLst>
                  <a:ext uri="{FF2B5EF4-FFF2-40B4-BE49-F238E27FC236}">
                    <a16:creationId xmlns:a16="http://schemas.microsoft.com/office/drawing/2014/main" id="{83D498A2-C9B0-8267-DCFB-ED4EC745BF3A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5605;p47">
                <a:extLst>
                  <a:ext uri="{FF2B5EF4-FFF2-40B4-BE49-F238E27FC236}">
                    <a16:creationId xmlns:a16="http://schemas.microsoft.com/office/drawing/2014/main" id="{863E8DA2-DE33-6D8A-B6B2-BF4A69D289E0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5606;p47">
                <a:extLst>
                  <a:ext uri="{FF2B5EF4-FFF2-40B4-BE49-F238E27FC236}">
                    <a16:creationId xmlns:a16="http://schemas.microsoft.com/office/drawing/2014/main" id="{1FCBF337-7BB2-60CD-4F1E-678F3C5C39CE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5607;p47">
                <a:extLst>
                  <a:ext uri="{FF2B5EF4-FFF2-40B4-BE49-F238E27FC236}">
                    <a16:creationId xmlns:a16="http://schemas.microsoft.com/office/drawing/2014/main" id="{40C5693B-0F79-4AFD-EF5A-01A0868E5445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5608;p47">
                <a:extLst>
                  <a:ext uri="{FF2B5EF4-FFF2-40B4-BE49-F238E27FC236}">
                    <a16:creationId xmlns:a16="http://schemas.microsoft.com/office/drawing/2014/main" id="{F67F75BA-E23A-21CD-8B0F-BBEE6C81391C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5609;p47">
                <a:extLst>
                  <a:ext uri="{FF2B5EF4-FFF2-40B4-BE49-F238E27FC236}">
                    <a16:creationId xmlns:a16="http://schemas.microsoft.com/office/drawing/2014/main" id="{66C3FEEA-B23B-AE28-B74D-4576DAF31AEC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5610;p47">
                <a:extLst>
                  <a:ext uri="{FF2B5EF4-FFF2-40B4-BE49-F238E27FC236}">
                    <a16:creationId xmlns:a16="http://schemas.microsoft.com/office/drawing/2014/main" id="{612671DF-812A-FD31-D297-EC5ABCC0F9CA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5611;p47">
                <a:extLst>
                  <a:ext uri="{FF2B5EF4-FFF2-40B4-BE49-F238E27FC236}">
                    <a16:creationId xmlns:a16="http://schemas.microsoft.com/office/drawing/2014/main" id="{00D361BF-05A0-67EC-67D0-16BA2D53C35D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5612;p47">
                <a:extLst>
                  <a:ext uri="{FF2B5EF4-FFF2-40B4-BE49-F238E27FC236}">
                    <a16:creationId xmlns:a16="http://schemas.microsoft.com/office/drawing/2014/main" id="{B0FD1011-BE75-B152-4A9A-BEAA7E62E2FB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5613;p47">
                <a:extLst>
                  <a:ext uri="{FF2B5EF4-FFF2-40B4-BE49-F238E27FC236}">
                    <a16:creationId xmlns:a16="http://schemas.microsoft.com/office/drawing/2014/main" id="{3724A415-7A40-6129-0D0B-60E88E4EEE2D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5614;p47">
                <a:extLst>
                  <a:ext uri="{FF2B5EF4-FFF2-40B4-BE49-F238E27FC236}">
                    <a16:creationId xmlns:a16="http://schemas.microsoft.com/office/drawing/2014/main" id="{FD476123-039D-1067-DC23-64EFF078C8E1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5615;p47">
                <a:extLst>
                  <a:ext uri="{FF2B5EF4-FFF2-40B4-BE49-F238E27FC236}">
                    <a16:creationId xmlns:a16="http://schemas.microsoft.com/office/drawing/2014/main" id="{1DA5029C-E349-5999-6915-EF5BB7788472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5616;p47">
                <a:extLst>
                  <a:ext uri="{FF2B5EF4-FFF2-40B4-BE49-F238E27FC236}">
                    <a16:creationId xmlns:a16="http://schemas.microsoft.com/office/drawing/2014/main" id="{9B27A413-E872-0B34-4C11-8F81632883CB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5617;p47">
                <a:extLst>
                  <a:ext uri="{FF2B5EF4-FFF2-40B4-BE49-F238E27FC236}">
                    <a16:creationId xmlns:a16="http://schemas.microsoft.com/office/drawing/2014/main" id="{EAA9E1B6-8FD7-F9F9-449E-673F9FC7CD3C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5618;p47">
                <a:extLst>
                  <a:ext uri="{FF2B5EF4-FFF2-40B4-BE49-F238E27FC236}">
                    <a16:creationId xmlns:a16="http://schemas.microsoft.com/office/drawing/2014/main" id="{0A1B8A3C-6D9C-1FC5-FF8B-8FC56484FAD4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5619;p47">
                <a:extLst>
                  <a:ext uri="{FF2B5EF4-FFF2-40B4-BE49-F238E27FC236}">
                    <a16:creationId xmlns:a16="http://schemas.microsoft.com/office/drawing/2014/main" id="{6122F3FA-72D8-8162-439F-68B37AE444A6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5620;p47">
                <a:extLst>
                  <a:ext uri="{FF2B5EF4-FFF2-40B4-BE49-F238E27FC236}">
                    <a16:creationId xmlns:a16="http://schemas.microsoft.com/office/drawing/2014/main" id="{DECF2C46-FAB5-F605-31E4-A90EEA1FA4A2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5621;p47">
                <a:extLst>
                  <a:ext uri="{FF2B5EF4-FFF2-40B4-BE49-F238E27FC236}">
                    <a16:creationId xmlns:a16="http://schemas.microsoft.com/office/drawing/2014/main" id="{523CA01A-7ADC-1290-28A2-E9C63427238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5622;p47">
                <a:extLst>
                  <a:ext uri="{FF2B5EF4-FFF2-40B4-BE49-F238E27FC236}">
                    <a16:creationId xmlns:a16="http://schemas.microsoft.com/office/drawing/2014/main" id="{D3979938-4E6C-B583-63D6-8FF287D83070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5623;p47">
                <a:extLst>
                  <a:ext uri="{FF2B5EF4-FFF2-40B4-BE49-F238E27FC236}">
                    <a16:creationId xmlns:a16="http://schemas.microsoft.com/office/drawing/2014/main" id="{E92CEE38-65B0-3C7D-C20D-E1F2FB426655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5624;p47">
                <a:extLst>
                  <a:ext uri="{FF2B5EF4-FFF2-40B4-BE49-F238E27FC236}">
                    <a16:creationId xmlns:a16="http://schemas.microsoft.com/office/drawing/2014/main" id="{6FE7FA80-BA74-C7F1-9835-74F23C36361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5625;p47">
                <a:extLst>
                  <a:ext uri="{FF2B5EF4-FFF2-40B4-BE49-F238E27FC236}">
                    <a16:creationId xmlns:a16="http://schemas.microsoft.com/office/drawing/2014/main" id="{08CC2B78-1BA3-3333-7C98-36ABA2359713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5626;p47">
                <a:extLst>
                  <a:ext uri="{FF2B5EF4-FFF2-40B4-BE49-F238E27FC236}">
                    <a16:creationId xmlns:a16="http://schemas.microsoft.com/office/drawing/2014/main" id="{E465621E-48A6-0F38-58C1-EC1A3B25515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5627;p47">
                <a:extLst>
                  <a:ext uri="{FF2B5EF4-FFF2-40B4-BE49-F238E27FC236}">
                    <a16:creationId xmlns:a16="http://schemas.microsoft.com/office/drawing/2014/main" id="{E573085E-16AE-EF3B-E7C0-9999664E9155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5628;p47">
                <a:extLst>
                  <a:ext uri="{FF2B5EF4-FFF2-40B4-BE49-F238E27FC236}">
                    <a16:creationId xmlns:a16="http://schemas.microsoft.com/office/drawing/2014/main" id="{531B0F80-D2D7-841F-C26E-789A4CC1CD69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5629;p47">
                <a:extLst>
                  <a:ext uri="{FF2B5EF4-FFF2-40B4-BE49-F238E27FC236}">
                    <a16:creationId xmlns:a16="http://schemas.microsoft.com/office/drawing/2014/main" id="{CCCACC52-9CD0-51FC-D3A2-9840D9DEE61D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5630;p47">
                <a:extLst>
                  <a:ext uri="{FF2B5EF4-FFF2-40B4-BE49-F238E27FC236}">
                    <a16:creationId xmlns:a16="http://schemas.microsoft.com/office/drawing/2014/main" id="{7797219F-FD6C-A83F-6BFB-62BC46DC6A3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5631;p47">
                <a:extLst>
                  <a:ext uri="{FF2B5EF4-FFF2-40B4-BE49-F238E27FC236}">
                    <a16:creationId xmlns:a16="http://schemas.microsoft.com/office/drawing/2014/main" id="{D7C05428-EE1B-6C72-B813-70CF6BEEA496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5632;p47">
                <a:extLst>
                  <a:ext uri="{FF2B5EF4-FFF2-40B4-BE49-F238E27FC236}">
                    <a16:creationId xmlns:a16="http://schemas.microsoft.com/office/drawing/2014/main" id="{56AF436C-3BA1-3931-F139-3C805CE2092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5633;p47">
                <a:extLst>
                  <a:ext uri="{FF2B5EF4-FFF2-40B4-BE49-F238E27FC236}">
                    <a16:creationId xmlns:a16="http://schemas.microsoft.com/office/drawing/2014/main" id="{F2F4650C-B4C3-78B9-61CC-673DE738702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5634;p47">
                <a:extLst>
                  <a:ext uri="{FF2B5EF4-FFF2-40B4-BE49-F238E27FC236}">
                    <a16:creationId xmlns:a16="http://schemas.microsoft.com/office/drawing/2014/main" id="{D3B54BAC-C2FE-7209-39EE-9F3842C20202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5635;p47">
                <a:extLst>
                  <a:ext uri="{FF2B5EF4-FFF2-40B4-BE49-F238E27FC236}">
                    <a16:creationId xmlns:a16="http://schemas.microsoft.com/office/drawing/2014/main" id="{784F8FEF-8A7D-9370-2967-04B5DE228CB6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5636;p47">
                <a:extLst>
                  <a:ext uri="{FF2B5EF4-FFF2-40B4-BE49-F238E27FC236}">
                    <a16:creationId xmlns:a16="http://schemas.microsoft.com/office/drawing/2014/main" id="{449E88A9-BCC7-A4FD-84FE-76CABE76B71A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5637;p47">
                <a:extLst>
                  <a:ext uri="{FF2B5EF4-FFF2-40B4-BE49-F238E27FC236}">
                    <a16:creationId xmlns:a16="http://schemas.microsoft.com/office/drawing/2014/main" id="{B62E7392-0ACD-F095-7245-436349433A5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5638;p47">
                <a:extLst>
                  <a:ext uri="{FF2B5EF4-FFF2-40B4-BE49-F238E27FC236}">
                    <a16:creationId xmlns:a16="http://schemas.microsoft.com/office/drawing/2014/main" id="{0651AC60-B4FC-A2E3-9F58-61B50D311D86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5639;p47">
                <a:extLst>
                  <a:ext uri="{FF2B5EF4-FFF2-40B4-BE49-F238E27FC236}">
                    <a16:creationId xmlns:a16="http://schemas.microsoft.com/office/drawing/2014/main" id="{E94C1E9D-DC70-EF28-990E-77E0D5D88BAF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5640;p47">
                <a:extLst>
                  <a:ext uri="{FF2B5EF4-FFF2-40B4-BE49-F238E27FC236}">
                    <a16:creationId xmlns:a16="http://schemas.microsoft.com/office/drawing/2014/main" id="{C24E3099-F6E6-89CC-9557-60D9DE7EFF10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5641;p47">
                <a:extLst>
                  <a:ext uri="{FF2B5EF4-FFF2-40B4-BE49-F238E27FC236}">
                    <a16:creationId xmlns:a16="http://schemas.microsoft.com/office/drawing/2014/main" id="{A9F9AAC3-B893-7AC1-68FC-198DDA896C44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5642;p47">
                <a:extLst>
                  <a:ext uri="{FF2B5EF4-FFF2-40B4-BE49-F238E27FC236}">
                    <a16:creationId xmlns:a16="http://schemas.microsoft.com/office/drawing/2014/main" id="{B6B901D4-6FB4-A71C-8278-689B3902D014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5643;p47">
                <a:extLst>
                  <a:ext uri="{FF2B5EF4-FFF2-40B4-BE49-F238E27FC236}">
                    <a16:creationId xmlns:a16="http://schemas.microsoft.com/office/drawing/2014/main" id="{45B7E45B-350B-FF25-6FC9-AFC2736BE8B5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5644;p47">
                <a:extLst>
                  <a:ext uri="{FF2B5EF4-FFF2-40B4-BE49-F238E27FC236}">
                    <a16:creationId xmlns:a16="http://schemas.microsoft.com/office/drawing/2014/main" id="{5745BDA5-FBCB-9ED4-E732-E2A7E88FEE20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5645;p47">
                <a:extLst>
                  <a:ext uri="{FF2B5EF4-FFF2-40B4-BE49-F238E27FC236}">
                    <a16:creationId xmlns:a16="http://schemas.microsoft.com/office/drawing/2014/main" id="{EE73C8EB-06F6-01AA-536F-B4C8A350A5D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5646;p47">
                <a:extLst>
                  <a:ext uri="{FF2B5EF4-FFF2-40B4-BE49-F238E27FC236}">
                    <a16:creationId xmlns:a16="http://schemas.microsoft.com/office/drawing/2014/main" id="{D7AFB815-A4F2-0F20-553A-4529677A42B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5647;p47">
                <a:extLst>
                  <a:ext uri="{FF2B5EF4-FFF2-40B4-BE49-F238E27FC236}">
                    <a16:creationId xmlns:a16="http://schemas.microsoft.com/office/drawing/2014/main" id="{9AAE9105-02CE-25F8-F983-9A9C7B7545B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5648;p47">
                <a:extLst>
                  <a:ext uri="{FF2B5EF4-FFF2-40B4-BE49-F238E27FC236}">
                    <a16:creationId xmlns:a16="http://schemas.microsoft.com/office/drawing/2014/main" id="{044C4415-B923-734A-8134-16E288441FC8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5649;p47">
                <a:extLst>
                  <a:ext uri="{FF2B5EF4-FFF2-40B4-BE49-F238E27FC236}">
                    <a16:creationId xmlns:a16="http://schemas.microsoft.com/office/drawing/2014/main" id="{10EF12BE-7F90-B56D-DC69-47460EE63481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5650;p47">
                <a:extLst>
                  <a:ext uri="{FF2B5EF4-FFF2-40B4-BE49-F238E27FC236}">
                    <a16:creationId xmlns:a16="http://schemas.microsoft.com/office/drawing/2014/main" id="{9C4CA87F-16BE-4DCD-40F0-77E7BA3DCF44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5651;p47">
                <a:extLst>
                  <a:ext uri="{FF2B5EF4-FFF2-40B4-BE49-F238E27FC236}">
                    <a16:creationId xmlns:a16="http://schemas.microsoft.com/office/drawing/2014/main" id="{172B82C1-B503-186B-7E04-9E625AE1A9D5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5652;p47">
                <a:extLst>
                  <a:ext uri="{FF2B5EF4-FFF2-40B4-BE49-F238E27FC236}">
                    <a16:creationId xmlns:a16="http://schemas.microsoft.com/office/drawing/2014/main" id="{5B2E8F56-AC50-AFF6-E180-291465F8243F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5653;p47">
                <a:extLst>
                  <a:ext uri="{FF2B5EF4-FFF2-40B4-BE49-F238E27FC236}">
                    <a16:creationId xmlns:a16="http://schemas.microsoft.com/office/drawing/2014/main" id="{D2F7CC90-5B47-B1D6-3866-1A2A642A73D1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5654;p47">
                <a:extLst>
                  <a:ext uri="{FF2B5EF4-FFF2-40B4-BE49-F238E27FC236}">
                    <a16:creationId xmlns:a16="http://schemas.microsoft.com/office/drawing/2014/main" id="{55FA1FE5-E100-4FF6-FD9C-E32C26DBF8C9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5655;p47">
                <a:extLst>
                  <a:ext uri="{FF2B5EF4-FFF2-40B4-BE49-F238E27FC236}">
                    <a16:creationId xmlns:a16="http://schemas.microsoft.com/office/drawing/2014/main" id="{A461784F-DDC1-AD9B-C805-76435655901F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5656;p47">
                <a:extLst>
                  <a:ext uri="{FF2B5EF4-FFF2-40B4-BE49-F238E27FC236}">
                    <a16:creationId xmlns:a16="http://schemas.microsoft.com/office/drawing/2014/main" id="{6181F8C8-4CD6-2198-4E30-1ECA3D00318A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5657;p47">
                <a:extLst>
                  <a:ext uri="{FF2B5EF4-FFF2-40B4-BE49-F238E27FC236}">
                    <a16:creationId xmlns:a16="http://schemas.microsoft.com/office/drawing/2014/main" id="{35B21892-BECB-C801-A107-8535F047448F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5658;p47">
                <a:extLst>
                  <a:ext uri="{FF2B5EF4-FFF2-40B4-BE49-F238E27FC236}">
                    <a16:creationId xmlns:a16="http://schemas.microsoft.com/office/drawing/2014/main" id="{A29D2F1D-D390-7A86-BDF5-45F37AA9AE0A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5659;p47">
                <a:extLst>
                  <a:ext uri="{FF2B5EF4-FFF2-40B4-BE49-F238E27FC236}">
                    <a16:creationId xmlns:a16="http://schemas.microsoft.com/office/drawing/2014/main" id="{8F1F5AEB-1A4E-149E-9218-8C2230232D82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5660;p47">
                <a:extLst>
                  <a:ext uri="{FF2B5EF4-FFF2-40B4-BE49-F238E27FC236}">
                    <a16:creationId xmlns:a16="http://schemas.microsoft.com/office/drawing/2014/main" id="{40806E03-3EE3-166D-13D7-38BDD97055DE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5661;p47">
                <a:extLst>
                  <a:ext uri="{FF2B5EF4-FFF2-40B4-BE49-F238E27FC236}">
                    <a16:creationId xmlns:a16="http://schemas.microsoft.com/office/drawing/2014/main" id="{B402390E-F2BE-C4D4-647F-D425A823A45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5662;p47">
                <a:extLst>
                  <a:ext uri="{FF2B5EF4-FFF2-40B4-BE49-F238E27FC236}">
                    <a16:creationId xmlns:a16="http://schemas.microsoft.com/office/drawing/2014/main" id="{81D38E5F-FF99-B841-823C-B0E5FF5F86EA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5663;p47">
                <a:extLst>
                  <a:ext uri="{FF2B5EF4-FFF2-40B4-BE49-F238E27FC236}">
                    <a16:creationId xmlns:a16="http://schemas.microsoft.com/office/drawing/2014/main" id="{F4D740E3-1F8A-1440-B097-5CB4A5689C27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5664;p47">
                <a:extLst>
                  <a:ext uri="{FF2B5EF4-FFF2-40B4-BE49-F238E27FC236}">
                    <a16:creationId xmlns:a16="http://schemas.microsoft.com/office/drawing/2014/main" id="{D6DF3036-D317-1859-D2AA-164EEB48B5D6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5665;p47">
                <a:extLst>
                  <a:ext uri="{FF2B5EF4-FFF2-40B4-BE49-F238E27FC236}">
                    <a16:creationId xmlns:a16="http://schemas.microsoft.com/office/drawing/2014/main" id="{0FA969F3-A8A1-DC36-E4C4-DA77D08F9DBC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5666;p47">
                <a:extLst>
                  <a:ext uri="{FF2B5EF4-FFF2-40B4-BE49-F238E27FC236}">
                    <a16:creationId xmlns:a16="http://schemas.microsoft.com/office/drawing/2014/main" id="{ECEF9427-00CB-D3F7-E38A-1FF13356E82C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5667;p47">
                <a:extLst>
                  <a:ext uri="{FF2B5EF4-FFF2-40B4-BE49-F238E27FC236}">
                    <a16:creationId xmlns:a16="http://schemas.microsoft.com/office/drawing/2014/main" id="{F5CDB7B4-38CF-5CCB-9670-5DD9787F132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5668;p47">
                <a:extLst>
                  <a:ext uri="{FF2B5EF4-FFF2-40B4-BE49-F238E27FC236}">
                    <a16:creationId xmlns:a16="http://schemas.microsoft.com/office/drawing/2014/main" id="{4FF3E473-9D05-F9DE-5671-73CAC5F25761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5669;p47">
                <a:extLst>
                  <a:ext uri="{FF2B5EF4-FFF2-40B4-BE49-F238E27FC236}">
                    <a16:creationId xmlns:a16="http://schemas.microsoft.com/office/drawing/2014/main" id="{BD6787F3-78BF-451F-4014-BA4CA0F8BAA9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5670;p47">
                <a:extLst>
                  <a:ext uri="{FF2B5EF4-FFF2-40B4-BE49-F238E27FC236}">
                    <a16:creationId xmlns:a16="http://schemas.microsoft.com/office/drawing/2014/main" id="{0C585F18-A0A8-2F7D-E15A-C80E6D653383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5671;p47">
                <a:extLst>
                  <a:ext uri="{FF2B5EF4-FFF2-40B4-BE49-F238E27FC236}">
                    <a16:creationId xmlns:a16="http://schemas.microsoft.com/office/drawing/2014/main" id="{232159E3-AA46-C84A-BA4C-96C471B4D021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5672;p47">
                <a:extLst>
                  <a:ext uri="{FF2B5EF4-FFF2-40B4-BE49-F238E27FC236}">
                    <a16:creationId xmlns:a16="http://schemas.microsoft.com/office/drawing/2014/main" id="{431D7877-4323-62B8-98E9-E0D010CF544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5673;p47">
                <a:extLst>
                  <a:ext uri="{FF2B5EF4-FFF2-40B4-BE49-F238E27FC236}">
                    <a16:creationId xmlns:a16="http://schemas.microsoft.com/office/drawing/2014/main" id="{2750AFFB-4837-327A-F37C-42FBBF3F234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5674;p47">
                <a:extLst>
                  <a:ext uri="{FF2B5EF4-FFF2-40B4-BE49-F238E27FC236}">
                    <a16:creationId xmlns:a16="http://schemas.microsoft.com/office/drawing/2014/main" id="{1E0DD01F-B57A-9CD6-0973-8B7D4EA2DA36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5675;p47">
                <a:extLst>
                  <a:ext uri="{FF2B5EF4-FFF2-40B4-BE49-F238E27FC236}">
                    <a16:creationId xmlns:a16="http://schemas.microsoft.com/office/drawing/2014/main" id="{8301A566-885B-59C0-CA08-0FD2DB0A62D5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5676;p47">
                <a:extLst>
                  <a:ext uri="{FF2B5EF4-FFF2-40B4-BE49-F238E27FC236}">
                    <a16:creationId xmlns:a16="http://schemas.microsoft.com/office/drawing/2014/main" id="{BAA1BD3F-5A7B-CF74-15F0-0FC8E4C18AF6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5677;p47">
                <a:extLst>
                  <a:ext uri="{FF2B5EF4-FFF2-40B4-BE49-F238E27FC236}">
                    <a16:creationId xmlns:a16="http://schemas.microsoft.com/office/drawing/2014/main" id="{985C9D52-D946-C622-6AD6-9C0E0E72AB5F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5678;p47">
                <a:extLst>
                  <a:ext uri="{FF2B5EF4-FFF2-40B4-BE49-F238E27FC236}">
                    <a16:creationId xmlns:a16="http://schemas.microsoft.com/office/drawing/2014/main" id="{FFCC4ADA-9617-EFAA-29E7-18995AD9240D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5679;p47">
                <a:extLst>
                  <a:ext uri="{FF2B5EF4-FFF2-40B4-BE49-F238E27FC236}">
                    <a16:creationId xmlns:a16="http://schemas.microsoft.com/office/drawing/2014/main" id="{2603CA79-CC43-86CE-F7F4-0072F7B35A2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5680;p47">
                <a:extLst>
                  <a:ext uri="{FF2B5EF4-FFF2-40B4-BE49-F238E27FC236}">
                    <a16:creationId xmlns:a16="http://schemas.microsoft.com/office/drawing/2014/main" id="{B2F3B44C-7017-4ED5-836D-FEFA0E0A5F22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5681;p47">
                <a:extLst>
                  <a:ext uri="{FF2B5EF4-FFF2-40B4-BE49-F238E27FC236}">
                    <a16:creationId xmlns:a16="http://schemas.microsoft.com/office/drawing/2014/main" id="{88764DB9-7D77-ECD5-B726-4FB31A039FD5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5682;p47">
                <a:extLst>
                  <a:ext uri="{FF2B5EF4-FFF2-40B4-BE49-F238E27FC236}">
                    <a16:creationId xmlns:a16="http://schemas.microsoft.com/office/drawing/2014/main" id="{F3ACB9BF-1645-C631-92F3-275083FC4B9C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5683;p47">
                <a:extLst>
                  <a:ext uri="{FF2B5EF4-FFF2-40B4-BE49-F238E27FC236}">
                    <a16:creationId xmlns:a16="http://schemas.microsoft.com/office/drawing/2014/main" id="{F761A27F-625C-22A9-906E-7FC253994AB0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5684;p47">
                <a:extLst>
                  <a:ext uri="{FF2B5EF4-FFF2-40B4-BE49-F238E27FC236}">
                    <a16:creationId xmlns:a16="http://schemas.microsoft.com/office/drawing/2014/main" id="{45AE258D-7003-DA14-3E67-94DD02310DCC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5685;p47">
                <a:extLst>
                  <a:ext uri="{FF2B5EF4-FFF2-40B4-BE49-F238E27FC236}">
                    <a16:creationId xmlns:a16="http://schemas.microsoft.com/office/drawing/2014/main" id="{5DB59E61-D7EB-4D1F-32E5-7740A0399C33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5686;p47">
                <a:extLst>
                  <a:ext uri="{FF2B5EF4-FFF2-40B4-BE49-F238E27FC236}">
                    <a16:creationId xmlns:a16="http://schemas.microsoft.com/office/drawing/2014/main" id="{6DE49CA9-9585-E22F-E51F-7965631C4959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5687;p47">
                <a:extLst>
                  <a:ext uri="{FF2B5EF4-FFF2-40B4-BE49-F238E27FC236}">
                    <a16:creationId xmlns:a16="http://schemas.microsoft.com/office/drawing/2014/main" id="{7FE4C46D-F8A3-2C4C-D036-712D4ADECEE5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5688;p47">
                <a:extLst>
                  <a:ext uri="{FF2B5EF4-FFF2-40B4-BE49-F238E27FC236}">
                    <a16:creationId xmlns:a16="http://schemas.microsoft.com/office/drawing/2014/main" id="{3D2FF7AB-DE01-9617-1544-B7AC961C848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5689;p47">
                <a:extLst>
                  <a:ext uri="{FF2B5EF4-FFF2-40B4-BE49-F238E27FC236}">
                    <a16:creationId xmlns:a16="http://schemas.microsoft.com/office/drawing/2014/main" id="{537D2E0C-E55C-012F-1CB2-E87ABF0DFDD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5690;p47">
                <a:extLst>
                  <a:ext uri="{FF2B5EF4-FFF2-40B4-BE49-F238E27FC236}">
                    <a16:creationId xmlns:a16="http://schemas.microsoft.com/office/drawing/2014/main" id="{84A6D696-6220-30F8-613A-72CF6A907EA0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5691;p47">
                <a:extLst>
                  <a:ext uri="{FF2B5EF4-FFF2-40B4-BE49-F238E27FC236}">
                    <a16:creationId xmlns:a16="http://schemas.microsoft.com/office/drawing/2014/main" id="{284AE520-54A4-2519-A5A2-5C49C499A2EC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5692;p47">
                <a:extLst>
                  <a:ext uri="{FF2B5EF4-FFF2-40B4-BE49-F238E27FC236}">
                    <a16:creationId xmlns:a16="http://schemas.microsoft.com/office/drawing/2014/main" id="{D41F3FA8-0649-5D4C-2A8D-5BFBB66EA15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5693;p47">
                <a:extLst>
                  <a:ext uri="{FF2B5EF4-FFF2-40B4-BE49-F238E27FC236}">
                    <a16:creationId xmlns:a16="http://schemas.microsoft.com/office/drawing/2014/main" id="{DA667BEA-8752-657E-52EC-21584F5E512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5694;p47">
                <a:extLst>
                  <a:ext uri="{FF2B5EF4-FFF2-40B4-BE49-F238E27FC236}">
                    <a16:creationId xmlns:a16="http://schemas.microsoft.com/office/drawing/2014/main" id="{C58B86AE-0B4A-6E11-5DD3-76147C416744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5695;p47">
                <a:extLst>
                  <a:ext uri="{FF2B5EF4-FFF2-40B4-BE49-F238E27FC236}">
                    <a16:creationId xmlns:a16="http://schemas.microsoft.com/office/drawing/2014/main" id="{5EF083E1-9930-1BCC-423D-9C017299E4DA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5696;p47">
                <a:extLst>
                  <a:ext uri="{FF2B5EF4-FFF2-40B4-BE49-F238E27FC236}">
                    <a16:creationId xmlns:a16="http://schemas.microsoft.com/office/drawing/2014/main" id="{406DE9C6-2F4B-DE96-9327-7FD291200FAE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5697;p47">
                <a:extLst>
                  <a:ext uri="{FF2B5EF4-FFF2-40B4-BE49-F238E27FC236}">
                    <a16:creationId xmlns:a16="http://schemas.microsoft.com/office/drawing/2014/main" id="{F92A3EC4-BFD6-55B2-8441-1220C4B6EB1C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5698;p47">
                <a:extLst>
                  <a:ext uri="{FF2B5EF4-FFF2-40B4-BE49-F238E27FC236}">
                    <a16:creationId xmlns:a16="http://schemas.microsoft.com/office/drawing/2014/main" id="{CB27D373-7F9D-0A75-3913-EC6A9916DEB0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5699;p47">
                <a:extLst>
                  <a:ext uri="{FF2B5EF4-FFF2-40B4-BE49-F238E27FC236}">
                    <a16:creationId xmlns:a16="http://schemas.microsoft.com/office/drawing/2014/main" id="{9C4F0046-EA16-8EDE-27AB-892AE34E9DCA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5700;p47">
                <a:extLst>
                  <a:ext uri="{FF2B5EF4-FFF2-40B4-BE49-F238E27FC236}">
                    <a16:creationId xmlns:a16="http://schemas.microsoft.com/office/drawing/2014/main" id="{677B6F3C-3BB1-916B-8F77-DF5B20250C00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5701;p47">
                <a:extLst>
                  <a:ext uri="{FF2B5EF4-FFF2-40B4-BE49-F238E27FC236}">
                    <a16:creationId xmlns:a16="http://schemas.microsoft.com/office/drawing/2014/main" id="{264598B3-5751-BCB1-13B4-CC6E1DC0747A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5702;p47">
                <a:extLst>
                  <a:ext uri="{FF2B5EF4-FFF2-40B4-BE49-F238E27FC236}">
                    <a16:creationId xmlns:a16="http://schemas.microsoft.com/office/drawing/2014/main" id="{8CBC71FF-13A2-59AB-7183-5A8ADEA71AF0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5703;p47">
                <a:extLst>
                  <a:ext uri="{FF2B5EF4-FFF2-40B4-BE49-F238E27FC236}">
                    <a16:creationId xmlns:a16="http://schemas.microsoft.com/office/drawing/2014/main" id="{827127DB-D740-32C6-C342-1113DEB82F8D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5704;p47">
                <a:extLst>
                  <a:ext uri="{FF2B5EF4-FFF2-40B4-BE49-F238E27FC236}">
                    <a16:creationId xmlns:a16="http://schemas.microsoft.com/office/drawing/2014/main" id="{55DE10EE-9481-FE51-8920-A5D2E819C827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5705;p47">
                <a:extLst>
                  <a:ext uri="{FF2B5EF4-FFF2-40B4-BE49-F238E27FC236}">
                    <a16:creationId xmlns:a16="http://schemas.microsoft.com/office/drawing/2014/main" id="{10C30E03-C899-B79B-9871-681309FE3DCF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5706;p47">
                <a:extLst>
                  <a:ext uri="{FF2B5EF4-FFF2-40B4-BE49-F238E27FC236}">
                    <a16:creationId xmlns:a16="http://schemas.microsoft.com/office/drawing/2014/main" id="{3915C9DE-6FB5-9539-1CD6-96F41984BA04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5707;p47">
                <a:extLst>
                  <a:ext uri="{FF2B5EF4-FFF2-40B4-BE49-F238E27FC236}">
                    <a16:creationId xmlns:a16="http://schemas.microsoft.com/office/drawing/2014/main" id="{4ABB85E2-631C-66C8-89B2-A1A0FB505B3C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5708;p47">
                <a:extLst>
                  <a:ext uri="{FF2B5EF4-FFF2-40B4-BE49-F238E27FC236}">
                    <a16:creationId xmlns:a16="http://schemas.microsoft.com/office/drawing/2014/main" id="{5E7C7645-A89F-D4D0-02EF-4273D7952858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5709;p47">
                <a:extLst>
                  <a:ext uri="{FF2B5EF4-FFF2-40B4-BE49-F238E27FC236}">
                    <a16:creationId xmlns:a16="http://schemas.microsoft.com/office/drawing/2014/main" id="{384D7652-33A2-785A-DE74-5DD02E62177D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5710;p47">
                <a:extLst>
                  <a:ext uri="{FF2B5EF4-FFF2-40B4-BE49-F238E27FC236}">
                    <a16:creationId xmlns:a16="http://schemas.microsoft.com/office/drawing/2014/main" id="{BCFFAFE6-A82E-20A7-3440-6D563904C0E3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5711;p47">
                <a:extLst>
                  <a:ext uri="{FF2B5EF4-FFF2-40B4-BE49-F238E27FC236}">
                    <a16:creationId xmlns:a16="http://schemas.microsoft.com/office/drawing/2014/main" id="{5D8A7825-557A-65F6-DFD4-21F0FF00331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5712;p47">
                <a:extLst>
                  <a:ext uri="{FF2B5EF4-FFF2-40B4-BE49-F238E27FC236}">
                    <a16:creationId xmlns:a16="http://schemas.microsoft.com/office/drawing/2014/main" id="{D9865D85-A024-B348-9EE1-8110F39A12B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5713;p47">
                <a:extLst>
                  <a:ext uri="{FF2B5EF4-FFF2-40B4-BE49-F238E27FC236}">
                    <a16:creationId xmlns:a16="http://schemas.microsoft.com/office/drawing/2014/main" id="{CEABABC0-E3C2-F655-693E-5B125AB42144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5714;p47">
                <a:extLst>
                  <a:ext uri="{FF2B5EF4-FFF2-40B4-BE49-F238E27FC236}">
                    <a16:creationId xmlns:a16="http://schemas.microsoft.com/office/drawing/2014/main" id="{1E0FC75A-81CB-0856-5BE7-980978B779CA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5715;p47">
                <a:extLst>
                  <a:ext uri="{FF2B5EF4-FFF2-40B4-BE49-F238E27FC236}">
                    <a16:creationId xmlns:a16="http://schemas.microsoft.com/office/drawing/2014/main" id="{1C55198B-FE24-09BA-8823-CC7F7F7684F7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5716;p47">
                <a:extLst>
                  <a:ext uri="{FF2B5EF4-FFF2-40B4-BE49-F238E27FC236}">
                    <a16:creationId xmlns:a16="http://schemas.microsoft.com/office/drawing/2014/main" id="{56F2075D-993F-7346-4078-53B745ACD91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5717;p47">
                <a:extLst>
                  <a:ext uri="{FF2B5EF4-FFF2-40B4-BE49-F238E27FC236}">
                    <a16:creationId xmlns:a16="http://schemas.microsoft.com/office/drawing/2014/main" id="{C60634F1-C989-44C6-7C91-DA967B37002D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5718;p47">
                <a:extLst>
                  <a:ext uri="{FF2B5EF4-FFF2-40B4-BE49-F238E27FC236}">
                    <a16:creationId xmlns:a16="http://schemas.microsoft.com/office/drawing/2014/main" id="{77BE5CD3-F5AC-47BC-1CBB-D070DFB2CD2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5719;p47">
                <a:extLst>
                  <a:ext uri="{FF2B5EF4-FFF2-40B4-BE49-F238E27FC236}">
                    <a16:creationId xmlns:a16="http://schemas.microsoft.com/office/drawing/2014/main" id="{E772C590-A814-1287-F480-8B5361DA3FFD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5720;p47">
                <a:extLst>
                  <a:ext uri="{FF2B5EF4-FFF2-40B4-BE49-F238E27FC236}">
                    <a16:creationId xmlns:a16="http://schemas.microsoft.com/office/drawing/2014/main" id="{85D57559-5F08-BD77-5D0A-91A0CCFE9D08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5721;p47">
                <a:extLst>
                  <a:ext uri="{FF2B5EF4-FFF2-40B4-BE49-F238E27FC236}">
                    <a16:creationId xmlns:a16="http://schemas.microsoft.com/office/drawing/2014/main" id="{654B1C85-1D87-35D6-3977-869C8C35B3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5722;p47">
                <a:extLst>
                  <a:ext uri="{FF2B5EF4-FFF2-40B4-BE49-F238E27FC236}">
                    <a16:creationId xmlns:a16="http://schemas.microsoft.com/office/drawing/2014/main" id="{93F16FA8-A4E3-7F2A-00C1-016638BB6EDF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5723;p47">
                <a:extLst>
                  <a:ext uri="{FF2B5EF4-FFF2-40B4-BE49-F238E27FC236}">
                    <a16:creationId xmlns:a16="http://schemas.microsoft.com/office/drawing/2014/main" id="{CD8E867B-B7D2-CD61-7B78-B6195A4626B3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5724;p47">
                <a:extLst>
                  <a:ext uri="{FF2B5EF4-FFF2-40B4-BE49-F238E27FC236}">
                    <a16:creationId xmlns:a16="http://schemas.microsoft.com/office/drawing/2014/main" id="{20B848D4-7D3C-1038-5928-036DCDEE153D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5725;p47">
                <a:extLst>
                  <a:ext uri="{FF2B5EF4-FFF2-40B4-BE49-F238E27FC236}">
                    <a16:creationId xmlns:a16="http://schemas.microsoft.com/office/drawing/2014/main" id="{D5EE13AD-5D0B-D3E8-C440-BC1D1F775026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5726;p47">
                <a:extLst>
                  <a:ext uri="{FF2B5EF4-FFF2-40B4-BE49-F238E27FC236}">
                    <a16:creationId xmlns:a16="http://schemas.microsoft.com/office/drawing/2014/main" id="{193E58FF-F645-6A35-F5D5-BA8B3AEA66D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5727;p47">
                <a:extLst>
                  <a:ext uri="{FF2B5EF4-FFF2-40B4-BE49-F238E27FC236}">
                    <a16:creationId xmlns:a16="http://schemas.microsoft.com/office/drawing/2014/main" id="{CD04D63A-2153-D522-AF23-81EE794E0455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5728;p47">
                <a:extLst>
                  <a:ext uri="{FF2B5EF4-FFF2-40B4-BE49-F238E27FC236}">
                    <a16:creationId xmlns:a16="http://schemas.microsoft.com/office/drawing/2014/main" id="{3BBE02E8-5AFD-A777-EBBC-D9FB8D92A8D7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5729;p47">
                <a:extLst>
                  <a:ext uri="{FF2B5EF4-FFF2-40B4-BE49-F238E27FC236}">
                    <a16:creationId xmlns:a16="http://schemas.microsoft.com/office/drawing/2014/main" id="{A7366E2C-9C10-67A2-A2F3-4E8DC6F747CD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5730;p47">
                <a:extLst>
                  <a:ext uri="{FF2B5EF4-FFF2-40B4-BE49-F238E27FC236}">
                    <a16:creationId xmlns:a16="http://schemas.microsoft.com/office/drawing/2014/main" id="{3CAAC8A2-2ACE-D44B-91EA-40695D02DC0C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5731;p47">
                <a:extLst>
                  <a:ext uri="{FF2B5EF4-FFF2-40B4-BE49-F238E27FC236}">
                    <a16:creationId xmlns:a16="http://schemas.microsoft.com/office/drawing/2014/main" id="{341AFAFC-A0D5-4168-8936-3A729877560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5732;p47">
                <a:extLst>
                  <a:ext uri="{FF2B5EF4-FFF2-40B4-BE49-F238E27FC236}">
                    <a16:creationId xmlns:a16="http://schemas.microsoft.com/office/drawing/2014/main" id="{E43634BF-6CBF-1A1E-B911-6F6BC9A486E9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5733;p47">
                <a:extLst>
                  <a:ext uri="{FF2B5EF4-FFF2-40B4-BE49-F238E27FC236}">
                    <a16:creationId xmlns:a16="http://schemas.microsoft.com/office/drawing/2014/main" id="{A7A7F486-8458-432E-51FC-99E32418CBCE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5734;p47">
                <a:extLst>
                  <a:ext uri="{FF2B5EF4-FFF2-40B4-BE49-F238E27FC236}">
                    <a16:creationId xmlns:a16="http://schemas.microsoft.com/office/drawing/2014/main" id="{1E26B8F2-F5E6-541F-A403-E3F438BE5594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5735;p47">
                <a:extLst>
                  <a:ext uri="{FF2B5EF4-FFF2-40B4-BE49-F238E27FC236}">
                    <a16:creationId xmlns:a16="http://schemas.microsoft.com/office/drawing/2014/main" id="{DB88EF9B-1004-826A-0C90-6A45909E07C9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5736;p47">
                <a:extLst>
                  <a:ext uri="{FF2B5EF4-FFF2-40B4-BE49-F238E27FC236}">
                    <a16:creationId xmlns:a16="http://schemas.microsoft.com/office/drawing/2014/main" id="{5C10EF36-4C28-B072-1AAD-EC423006E9F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5737;p47">
                <a:extLst>
                  <a:ext uri="{FF2B5EF4-FFF2-40B4-BE49-F238E27FC236}">
                    <a16:creationId xmlns:a16="http://schemas.microsoft.com/office/drawing/2014/main" id="{1FB6625F-CA87-39DA-6A69-0E80B867E9BE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5738;p47">
                <a:extLst>
                  <a:ext uri="{FF2B5EF4-FFF2-40B4-BE49-F238E27FC236}">
                    <a16:creationId xmlns:a16="http://schemas.microsoft.com/office/drawing/2014/main" id="{385572D1-5B84-088B-4303-75848E47F684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5739;p47">
                <a:extLst>
                  <a:ext uri="{FF2B5EF4-FFF2-40B4-BE49-F238E27FC236}">
                    <a16:creationId xmlns:a16="http://schemas.microsoft.com/office/drawing/2014/main" id="{8B42066B-96A7-2B9C-16C4-288EBA969237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5740;p47">
                <a:extLst>
                  <a:ext uri="{FF2B5EF4-FFF2-40B4-BE49-F238E27FC236}">
                    <a16:creationId xmlns:a16="http://schemas.microsoft.com/office/drawing/2014/main" id="{8660C3A9-074A-02ED-B901-0089EDDD846F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5741;p47">
                <a:extLst>
                  <a:ext uri="{FF2B5EF4-FFF2-40B4-BE49-F238E27FC236}">
                    <a16:creationId xmlns:a16="http://schemas.microsoft.com/office/drawing/2014/main" id="{0E933D5A-1F61-90F6-0D96-011E396A30CA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5742;p47">
                <a:extLst>
                  <a:ext uri="{FF2B5EF4-FFF2-40B4-BE49-F238E27FC236}">
                    <a16:creationId xmlns:a16="http://schemas.microsoft.com/office/drawing/2014/main" id="{35647797-D8DA-4EAA-617C-F33767CDBEF3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5743;p47">
                <a:extLst>
                  <a:ext uri="{FF2B5EF4-FFF2-40B4-BE49-F238E27FC236}">
                    <a16:creationId xmlns:a16="http://schemas.microsoft.com/office/drawing/2014/main" id="{95A7DF25-5059-1CFD-F31A-8E5AEA2A5C93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5744;p47">
              <a:extLst>
                <a:ext uri="{FF2B5EF4-FFF2-40B4-BE49-F238E27FC236}">
                  <a16:creationId xmlns:a16="http://schemas.microsoft.com/office/drawing/2014/main" id="{960D9DD2-4A21-2334-8B7D-3C570AF5849C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11" name="Google Shape;5745;p47">
                <a:extLst>
                  <a:ext uri="{FF2B5EF4-FFF2-40B4-BE49-F238E27FC236}">
                    <a16:creationId xmlns:a16="http://schemas.microsoft.com/office/drawing/2014/main" id="{34E59257-A83F-1D61-8862-520DF6446BF8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" name="Google Shape;5746;p47">
                <a:extLst>
                  <a:ext uri="{FF2B5EF4-FFF2-40B4-BE49-F238E27FC236}">
                    <a16:creationId xmlns:a16="http://schemas.microsoft.com/office/drawing/2014/main" id="{BB941302-012F-BD27-4B6D-41EB3A8B788F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747;p47">
                <a:extLst>
                  <a:ext uri="{FF2B5EF4-FFF2-40B4-BE49-F238E27FC236}">
                    <a16:creationId xmlns:a16="http://schemas.microsoft.com/office/drawing/2014/main" id="{B48EB358-1EF9-0363-371C-786CE0ECB81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5748;p47">
                <a:extLst>
                  <a:ext uri="{FF2B5EF4-FFF2-40B4-BE49-F238E27FC236}">
                    <a16:creationId xmlns:a16="http://schemas.microsoft.com/office/drawing/2014/main" id="{687DCE0D-5A60-CFC4-BF4B-530C8AE55B08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749;p47">
                <a:extLst>
                  <a:ext uri="{FF2B5EF4-FFF2-40B4-BE49-F238E27FC236}">
                    <a16:creationId xmlns:a16="http://schemas.microsoft.com/office/drawing/2014/main" id="{3A534038-1E12-752A-4C9F-8FE706A9213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750;p47">
                <a:extLst>
                  <a:ext uri="{FF2B5EF4-FFF2-40B4-BE49-F238E27FC236}">
                    <a16:creationId xmlns:a16="http://schemas.microsoft.com/office/drawing/2014/main" id="{6AD05145-1608-9A74-C465-8766BABE6B8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751;p47">
                <a:extLst>
                  <a:ext uri="{FF2B5EF4-FFF2-40B4-BE49-F238E27FC236}">
                    <a16:creationId xmlns:a16="http://schemas.microsoft.com/office/drawing/2014/main" id="{76140D76-AA5D-0C5B-4E0E-6643368719F5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52;p47">
                <a:extLst>
                  <a:ext uri="{FF2B5EF4-FFF2-40B4-BE49-F238E27FC236}">
                    <a16:creationId xmlns:a16="http://schemas.microsoft.com/office/drawing/2014/main" id="{75AB19AC-CB70-10EC-47F0-68162B46BE26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53;p47">
                <a:extLst>
                  <a:ext uri="{FF2B5EF4-FFF2-40B4-BE49-F238E27FC236}">
                    <a16:creationId xmlns:a16="http://schemas.microsoft.com/office/drawing/2014/main" id="{0CCCDE3B-68FD-5642-C45B-6AE43551E63B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54;p47">
                <a:extLst>
                  <a:ext uri="{FF2B5EF4-FFF2-40B4-BE49-F238E27FC236}">
                    <a16:creationId xmlns:a16="http://schemas.microsoft.com/office/drawing/2014/main" id="{18B53C0F-EC60-849F-4437-D7B7D4B0DE83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5;p47">
                <a:extLst>
                  <a:ext uri="{FF2B5EF4-FFF2-40B4-BE49-F238E27FC236}">
                    <a16:creationId xmlns:a16="http://schemas.microsoft.com/office/drawing/2014/main" id="{3A1A670F-7895-4CE8-3EC6-B1EFA05D534B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756;p47">
                <a:extLst>
                  <a:ext uri="{FF2B5EF4-FFF2-40B4-BE49-F238E27FC236}">
                    <a16:creationId xmlns:a16="http://schemas.microsoft.com/office/drawing/2014/main" id="{6744F5FE-7A5E-2188-0FD6-B1B3F43316D2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7;p47">
                <a:extLst>
                  <a:ext uri="{FF2B5EF4-FFF2-40B4-BE49-F238E27FC236}">
                    <a16:creationId xmlns:a16="http://schemas.microsoft.com/office/drawing/2014/main" id="{64A5183A-4FF6-3716-063B-529CFF0FD937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8;p47">
                <a:extLst>
                  <a:ext uri="{FF2B5EF4-FFF2-40B4-BE49-F238E27FC236}">
                    <a16:creationId xmlns:a16="http://schemas.microsoft.com/office/drawing/2014/main" id="{359AC97A-B4C9-74A2-0DA7-0AD68289C873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9;p47">
                <a:extLst>
                  <a:ext uri="{FF2B5EF4-FFF2-40B4-BE49-F238E27FC236}">
                    <a16:creationId xmlns:a16="http://schemas.microsoft.com/office/drawing/2014/main" id="{128AF338-EE15-3E8F-FF28-EFC4FCF046EF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60;p47">
                <a:extLst>
                  <a:ext uri="{FF2B5EF4-FFF2-40B4-BE49-F238E27FC236}">
                    <a16:creationId xmlns:a16="http://schemas.microsoft.com/office/drawing/2014/main" id="{0D9457A9-3AB3-8F48-42AF-9020F952432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61;p47">
                <a:extLst>
                  <a:ext uri="{FF2B5EF4-FFF2-40B4-BE49-F238E27FC236}">
                    <a16:creationId xmlns:a16="http://schemas.microsoft.com/office/drawing/2014/main" id="{A0169BA2-F2D5-CA59-B271-A821A7262D2D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62;p47">
                <a:extLst>
                  <a:ext uri="{FF2B5EF4-FFF2-40B4-BE49-F238E27FC236}">
                    <a16:creationId xmlns:a16="http://schemas.microsoft.com/office/drawing/2014/main" id="{E817D9DD-673B-DAC9-51B0-F6F0FF19749E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63;p47">
                <a:extLst>
                  <a:ext uri="{FF2B5EF4-FFF2-40B4-BE49-F238E27FC236}">
                    <a16:creationId xmlns:a16="http://schemas.microsoft.com/office/drawing/2014/main" id="{D5A89B04-0598-8CE6-92FB-56818CD6975C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64;p47">
                <a:extLst>
                  <a:ext uri="{FF2B5EF4-FFF2-40B4-BE49-F238E27FC236}">
                    <a16:creationId xmlns:a16="http://schemas.microsoft.com/office/drawing/2014/main" id="{358ED6A1-1340-23AE-1082-17F68D9A48D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5;p47">
                <a:extLst>
                  <a:ext uri="{FF2B5EF4-FFF2-40B4-BE49-F238E27FC236}">
                    <a16:creationId xmlns:a16="http://schemas.microsoft.com/office/drawing/2014/main" id="{5E089910-CFCB-95F0-A8A5-598DE62D02AC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5766;p47">
                <a:extLst>
                  <a:ext uri="{FF2B5EF4-FFF2-40B4-BE49-F238E27FC236}">
                    <a16:creationId xmlns:a16="http://schemas.microsoft.com/office/drawing/2014/main" id="{0932E966-A6CE-8739-8163-A00C6CED407C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5767;p47">
                <a:extLst>
                  <a:ext uri="{FF2B5EF4-FFF2-40B4-BE49-F238E27FC236}">
                    <a16:creationId xmlns:a16="http://schemas.microsoft.com/office/drawing/2014/main" id="{05035614-9880-390D-1021-CEC3FDC7E24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5768;p47">
                <a:extLst>
                  <a:ext uri="{FF2B5EF4-FFF2-40B4-BE49-F238E27FC236}">
                    <a16:creationId xmlns:a16="http://schemas.microsoft.com/office/drawing/2014/main" id="{10BA5158-F204-6473-DAC3-045A3310668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5769;p47">
                <a:extLst>
                  <a:ext uri="{FF2B5EF4-FFF2-40B4-BE49-F238E27FC236}">
                    <a16:creationId xmlns:a16="http://schemas.microsoft.com/office/drawing/2014/main" id="{CF8AA010-1D24-9B12-5F1F-0FE1F7035AEF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5770;p47">
                <a:extLst>
                  <a:ext uri="{FF2B5EF4-FFF2-40B4-BE49-F238E27FC236}">
                    <a16:creationId xmlns:a16="http://schemas.microsoft.com/office/drawing/2014/main" id="{1C42CD74-A090-6684-08DD-94B863502FAE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5771;p47">
                <a:extLst>
                  <a:ext uri="{FF2B5EF4-FFF2-40B4-BE49-F238E27FC236}">
                    <a16:creationId xmlns:a16="http://schemas.microsoft.com/office/drawing/2014/main" id="{97A37A5A-399F-552B-F12A-3328EF4BFA07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5772;p47">
                <a:extLst>
                  <a:ext uri="{FF2B5EF4-FFF2-40B4-BE49-F238E27FC236}">
                    <a16:creationId xmlns:a16="http://schemas.microsoft.com/office/drawing/2014/main" id="{3C84C1A3-02FB-AB3D-3F12-EDDEB3012C86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5773;p47">
                <a:extLst>
                  <a:ext uri="{FF2B5EF4-FFF2-40B4-BE49-F238E27FC236}">
                    <a16:creationId xmlns:a16="http://schemas.microsoft.com/office/drawing/2014/main" id="{AC56369C-52DB-91AF-F72A-6466A6A56F1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5774;p47">
                <a:extLst>
                  <a:ext uri="{FF2B5EF4-FFF2-40B4-BE49-F238E27FC236}">
                    <a16:creationId xmlns:a16="http://schemas.microsoft.com/office/drawing/2014/main" id="{2F897DB7-2503-0422-EA51-E0A471038DA4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5775;p47">
                <a:extLst>
                  <a:ext uri="{FF2B5EF4-FFF2-40B4-BE49-F238E27FC236}">
                    <a16:creationId xmlns:a16="http://schemas.microsoft.com/office/drawing/2014/main" id="{8004CE53-A29D-E098-6BC3-FF8B3036A73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5776;p47">
                <a:extLst>
                  <a:ext uri="{FF2B5EF4-FFF2-40B4-BE49-F238E27FC236}">
                    <a16:creationId xmlns:a16="http://schemas.microsoft.com/office/drawing/2014/main" id="{DBD667EF-521A-525B-3642-C08CDABBEE9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5777;p47">
                <a:extLst>
                  <a:ext uri="{FF2B5EF4-FFF2-40B4-BE49-F238E27FC236}">
                    <a16:creationId xmlns:a16="http://schemas.microsoft.com/office/drawing/2014/main" id="{1BC10C1A-5F4D-7CDA-7934-8655A061C1E4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5778;p47">
                <a:extLst>
                  <a:ext uri="{FF2B5EF4-FFF2-40B4-BE49-F238E27FC236}">
                    <a16:creationId xmlns:a16="http://schemas.microsoft.com/office/drawing/2014/main" id="{E4B73DBF-0347-38DC-5C98-A9EDC6FC1B59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5779;p47">
                <a:extLst>
                  <a:ext uri="{FF2B5EF4-FFF2-40B4-BE49-F238E27FC236}">
                    <a16:creationId xmlns:a16="http://schemas.microsoft.com/office/drawing/2014/main" id="{DBCD3842-C707-8CD7-FA43-B405061E064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5780;p47">
                <a:extLst>
                  <a:ext uri="{FF2B5EF4-FFF2-40B4-BE49-F238E27FC236}">
                    <a16:creationId xmlns:a16="http://schemas.microsoft.com/office/drawing/2014/main" id="{AC39130D-8B41-44E7-179A-8F2CBC926B8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5781;p47">
                <a:extLst>
                  <a:ext uri="{FF2B5EF4-FFF2-40B4-BE49-F238E27FC236}">
                    <a16:creationId xmlns:a16="http://schemas.microsoft.com/office/drawing/2014/main" id="{8D43A589-7D77-31B9-E9FF-82CCFBC9B2E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5782;p47">
                <a:extLst>
                  <a:ext uri="{FF2B5EF4-FFF2-40B4-BE49-F238E27FC236}">
                    <a16:creationId xmlns:a16="http://schemas.microsoft.com/office/drawing/2014/main" id="{93575AF7-DC4E-DB03-0168-59320C2EAE0F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5783;p47">
                <a:extLst>
                  <a:ext uri="{FF2B5EF4-FFF2-40B4-BE49-F238E27FC236}">
                    <a16:creationId xmlns:a16="http://schemas.microsoft.com/office/drawing/2014/main" id="{070B7DB3-DA5A-6AE7-9EF9-716020BB5A6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5784;p47">
                <a:extLst>
                  <a:ext uri="{FF2B5EF4-FFF2-40B4-BE49-F238E27FC236}">
                    <a16:creationId xmlns:a16="http://schemas.microsoft.com/office/drawing/2014/main" id="{1BDBE212-545D-E466-7F1B-648DAE8A935B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5785;p47">
                <a:extLst>
                  <a:ext uri="{FF2B5EF4-FFF2-40B4-BE49-F238E27FC236}">
                    <a16:creationId xmlns:a16="http://schemas.microsoft.com/office/drawing/2014/main" id="{703D4A0E-EEF9-34BE-1893-6E4A0DB9D1DC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5786;p47">
                <a:extLst>
                  <a:ext uri="{FF2B5EF4-FFF2-40B4-BE49-F238E27FC236}">
                    <a16:creationId xmlns:a16="http://schemas.microsoft.com/office/drawing/2014/main" id="{ED0D0340-7E61-176A-B005-97BA6CE05F85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5787;p47">
                <a:extLst>
                  <a:ext uri="{FF2B5EF4-FFF2-40B4-BE49-F238E27FC236}">
                    <a16:creationId xmlns:a16="http://schemas.microsoft.com/office/drawing/2014/main" id="{95164786-1E29-6474-A995-A85E7CDEF1CE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5788;p47">
                <a:extLst>
                  <a:ext uri="{FF2B5EF4-FFF2-40B4-BE49-F238E27FC236}">
                    <a16:creationId xmlns:a16="http://schemas.microsoft.com/office/drawing/2014/main" id="{5CEA74AF-EB40-B805-AC27-41F7E9457C6D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5789;p47">
                <a:extLst>
                  <a:ext uri="{FF2B5EF4-FFF2-40B4-BE49-F238E27FC236}">
                    <a16:creationId xmlns:a16="http://schemas.microsoft.com/office/drawing/2014/main" id="{0C68F102-32E5-BDC1-818D-BF51F0F7A7B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5790;p47">
                <a:extLst>
                  <a:ext uri="{FF2B5EF4-FFF2-40B4-BE49-F238E27FC236}">
                    <a16:creationId xmlns:a16="http://schemas.microsoft.com/office/drawing/2014/main" id="{B9EB3C99-A8B7-F13B-CF39-7D981CF3B0A9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5791;p47">
                <a:extLst>
                  <a:ext uri="{FF2B5EF4-FFF2-40B4-BE49-F238E27FC236}">
                    <a16:creationId xmlns:a16="http://schemas.microsoft.com/office/drawing/2014/main" id="{58CEF8F4-21B1-0AB4-B8BB-C6C91FB95ACD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5792;p47">
                <a:extLst>
                  <a:ext uri="{FF2B5EF4-FFF2-40B4-BE49-F238E27FC236}">
                    <a16:creationId xmlns:a16="http://schemas.microsoft.com/office/drawing/2014/main" id="{0EA09475-1545-0449-AEDA-8D58EE16E96F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5793;p47">
                <a:extLst>
                  <a:ext uri="{FF2B5EF4-FFF2-40B4-BE49-F238E27FC236}">
                    <a16:creationId xmlns:a16="http://schemas.microsoft.com/office/drawing/2014/main" id="{FCF943F7-0D06-A158-6309-B3019E680FC8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5794;p47">
                <a:extLst>
                  <a:ext uri="{FF2B5EF4-FFF2-40B4-BE49-F238E27FC236}">
                    <a16:creationId xmlns:a16="http://schemas.microsoft.com/office/drawing/2014/main" id="{D9B8D8D9-A2E9-6EAD-35DF-E9F380953882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5795;p47">
                <a:extLst>
                  <a:ext uri="{FF2B5EF4-FFF2-40B4-BE49-F238E27FC236}">
                    <a16:creationId xmlns:a16="http://schemas.microsoft.com/office/drawing/2014/main" id="{8AECE9E9-A83A-BC4A-9E9F-8A71C157396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5796;p47">
                <a:extLst>
                  <a:ext uri="{FF2B5EF4-FFF2-40B4-BE49-F238E27FC236}">
                    <a16:creationId xmlns:a16="http://schemas.microsoft.com/office/drawing/2014/main" id="{D3298134-B6D8-A3CC-5404-546F3EC6AD01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5797;p47">
                <a:extLst>
                  <a:ext uri="{FF2B5EF4-FFF2-40B4-BE49-F238E27FC236}">
                    <a16:creationId xmlns:a16="http://schemas.microsoft.com/office/drawing/2014/main" id="{69A3616E-7F47-4093-5D89-36C791DD860F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5798;p47">
                <a:extLst>
                  <a:ext uri="{FF2B5EF4-FFF2-40B4-BE49-F238E27FC236}">
                    <a16:creationId xmlns:a16="http://schemas.microsoft.com/office/drawing/2014/main" id="{BD0C1FA9-4C7E-7A71-F882-B592E2767EEA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5799;p47">
                <a:extLst>
                  <a:ext uri="{FF2B5EF4-FFF2-40B4-BE49-F238E27FC236}">
                    <a16:creationId xmlns:a16="http://schemas.microsoft.com/office/drawing/2014/main" id="{441BB21D-8568-11A0-8B13-D904FF72574A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5800;p47">
                <a:extLst>
                  <a:ext uri="{FF2B5EF4-FFF2-40B4-BE49-F238E27FC236}">
                    <a16:creationId xmlns:a16="http://schemas.microsoft.com/office/drawing/2014/main" id="{91FAE436-F409-9A84-872A-E4B5D9C8FAC4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5801;p47">
                <a:extLst>
                  <a:ext uri="{FF2B5EF4-FFF2-40B4-BE49-F238E27FC236}">
                    <a16:creationId xmlns:a16="http://schemas.microsoft.com/office/drawing/2014/main" id="{26728600-55BC-539C-3F4B-6C351DA24CC1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802;p47">
                <a:extLst>
                  <a:ext uri="{FF2B5EF4-FFF2-40B4-BE49-F238E27FC236}">
                    <a16:creationId xmlns:a16="http://schemas.microsoft.com/office/drawing/2014/main" id="{7B2455C6-6CC8-4FB9-2A11-040F4CAB1CF8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803;p47">
                <a:extLst>
                  <a:ext uri="{FF2B5EF4-FFF2-40B4-BE49-F238E27FC236}">
                    <a16:creationId xmlns:a16="http://schemas.microsoft.com/office/drawing/2014/main" id="{A941EBB5-2230-C4E8-2659-F4BBB188825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804;p47">
                <a:extLst>
                  <a:ext uri="{FF2B5EF4-FFF2-40B4-BE49-F238E27FC236}">
                    <a16:creationId xmlns:a16="http://schemas.microsoft.com/office/drawing/2014/main" id="{A0A324AF-F7C8-27AF-132B-282EB92EF43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805;p47">
                <a:extLst>
                  <a:ext uri="{FF2B5EF4-FFF2-40B4-BE49-F238E27FC236}">
                    <a16:creationId xmlns:a16="http://schemas.microsoft.com/office/drawing/2014/main" id="{148C55A0-CD76-DC21-20EE-A7EFFC4518B3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806;p47">
                <a:extLst>
                  <a:ext uri="{FF2B5EF4-FFF2-40B4-BE49-F238E27FC236}">
                    <a16:creationId xmlns:a16="http://schemas.microsoft.com/office/drawing/2014/main" id="{A51E4F59-B46C-3659-4C8D-DFBFCC7F8888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807;p47">
                <a:extLst>
                  <a:ext uri="{FF2B5EF4-FFF2-40B4-BE49-F238E27FC236}">
                    <a16:creationId xmlns:a16="http://schemas.microsoft.com/office/drawing/2014/main" id="{D22BD52F-FFE0-258A-223E-CD5AE455EF69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808;p47">
                <a:extLst>
                  <a:ext uri="{FF2B5EF4-FFF2-40B4-BE49-F238E27FC236}">
                    <a16:creationId xmlns:a16="http://schemas.microsoft.com/office/drawing/2014/main" id="{60EAF208-77FF-0E85-E9EF-E93178B1E47C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5809;p47">
                <a:extLst>
                  <a:ext uri="{FF2B5EF4-FFF2-40B4-BE49-F238E27FC236}">
                    <a16:creationId xmlns:a16="http://schemas.microsoft.com/office/drawing/2014/main" id="{CF7F0067-9234-82EC-BD70-7E5292E1DE43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810;p47">
                <a:extLst>
                  <a:ext uri="{FF2B5EF4-FFF2-40B4-BE49-F238E27FC236}">
                    <a16:creationId xmlns:a16="http://schemas.microsoft.com/office/drawing/2014/main" id="{FF304186-1F52-182C-1ABD-175659051AA2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811;p47">
                <a:extLst>
                  <a:ext uri="{FF2B5EF4-FFF2-40B4-BE49-F238E27FC236}">
                    <a16:creationId xmlns:a16="http://schemas.microsoft.com/office/drawing/2014/main" id="{420777A7-E75D-A7D9-AE18-DAE7FB8B4010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812;p47">
                <a:extLst>
                  <a:ext uri="{FF2B5EF4-FFF2-40B4-BE49-F238E27FC236}">
                    <a16:creationId xmlns:a16="http://schemas.microsoft.com/office/drawing/2014/main" id="{0941BA56-C2B6-B029-70E7-4DA9EA3FC309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813;p47">
                <a:extLst>
                  <a:ext uri="{FF2B5EF4-FFF2-40B4-BE49-F238E27FC236}">
                    <a16:creationId xmlns:a16="http://schemas.microsoft.com/office/drawing/2014/main" id="{4D7F8C97-B3EE-4FAA-1A58-B8C564A92664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814;p47">
                <a:extLst>
                  <a:ext uri="{FF2B5EF4-FFF2-40B4-BE49-F238E27FC236}">
                    <a16:creationId xmlns:a16="http://schemas.microsoft.com/office/drawing/2014/main" id="{AD99F708-A177-3268-46FE-D81D200281B9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815;p47">
                <a:extLst>
                  <a:ext uri="{FF2B5EF4-FFF2-40B4-BE49-F238E27FC236}">
                    <a16:creationId xmlns:a16="http://schemas.microsoft.com/office/drawing/2014/main" id="{04C10EB5-89B5-8E8E-AB33-D46FFAE5BE2E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816;p47">
                <a:extLst>
                  <a:ext uri="{FF2B5EF4-FFF2-40B4-BE49-F238E27FC236}">
                    <a16:creationId xmlns:a16="http://schemas.microsoft.com/office/drawing/2014/main" id="{8820327B-49F8-136D-62B9-9146ECF6EF71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817;p47">
                <a:extLst>
                  <a:ext uri="{FF2B5EF4-FFF2-40B4-BE49-F238E27FC236}">
                    <a16:creationId xmlns:a16="http://schemas.microsoft.com/office/drawing/2014/main" id="{39D8306B-D647-DEE7-896A-D94FD13D3CE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818;p47">
                <a:extLst>
                  <a:ext uri="{FF2B5EF4-FFF2-40B4-BE49-F238E27FC236}">
                    <a16:creationId xmlns:a16="http://schemas.microsoft.com/office/drawing/2014/main" id="{EF9A4C7E-AA68-45F9-6174-AE54B1418C7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5819;p47">
                <a:extLst>
                  <a:ext uri="{FF2B5EF4-FFF2-40B4-BE49-F238E27FC236}">
                    <a16:creationId xmlns:a16="http://schemas.microsoft.com/office/drawing/2014/main" id="{FC52029B-4763-3170-D0D7-0D7A501B607F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820;p47">
                <a:extLst>
                  <a:ext uri="{FF2B5EF4-FFF2-40B4-BE49-F238E27FC236}">
                    <a16:creationId xmlns:a16="http://schemas.microsoft.com/office/drawing/2014/main" id="{9D81979F-E589-8E24-CE78-CFC77935A6D8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821;p47">
                <a:extLst>
                  <a:ext uri="{FF2B5EF4-FFF2-40B4-BE49-F238E27FC236}">
                    <a16:creationId xmlns:a16="http://schemas.microsoft.com/office/drawing/2014/main" id="{2110DDBE-784E-AF5B-9423-E4F5F310DB57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822;p47">
                <a:extLst>
                  <a:ext uri="{FF2B5EF4-FFF2-40B4-BE49-F238E27FC236}">
                    <a16:creationId xmlns:a16="http://schemas.microsoft.com/office/drawing/2014/main" id="{6D693352-8B73-8CE3-8230-D545F3CF2CE2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823;p47">
                <a:extLst>
                  <a:ext uri="{FF2B5EF4-FFF2-40B4-BE49-F238E27FC236}">
                    <a16:creationId xmlns:a16="http://schemas.microsoft.com/office/drawing/2014/main" id="{D9B5DB93-133A-AD19-B417-75CECB815734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824;p47">
                <a:extLst>
                  <a:ext uri="{FF2B5EF4-FFF2-40B4-BE49-F238E27FC236}">
                    <a16:creationId xmlns:a16="http://schemas.microsoft.com/office/drawing/2014/main" id="{68F1CD21-AA2C-BFBF-0074-6A49070753CE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825;p47">
                <a:extLst>
                  <a:ext uri="{FF2B5EF4-FFF2-40B4-BE49-F238E27FC236}">
                    <a16:creationId xmlns:a16="http://schemas.microsoft.com/office/drawing/2014/main" id="{D0A4FEBB-BDD8-2813-EC9A-8F947F13A53B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826;p47">
                <a:extLst>
                  <a:ext uri="{FF2B5EF4-FFF2-40B4-BE49-F238E27FC236}">
                    <a16:creationId xmlns:a16="http://schemas.microsoft.com/office/drawing/2014/main" id="{96CA5EA2-A5D3-1AD0-1C94-B3708370B76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827;p47">
                <a:extLst>
                  <a:ext uri="{FF2B5EF4-FFF2-40B4-BE49-F238E27FC236}">
                    <a16:creationId xmlns:a16="http://schemas.microsoft.com/office/drawing/2014/main" id="{164BAFD7-E60C-8A27-582A-9A225D16FD79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828;p47">
                <a:extLst>
                  <a:ext uri="{FF2B5EF4-FFF2-40B4-BE49-F238E27FC236}">
                    <a16:creationId xmlns:a16="http://schemas.microsoft.com/office/drawing/2014/main" id="{7A42FC13-BEC7-FC51-CA11-7B058318CFB4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5829;p47">
                <a:extLst>
                  <a:ext uri="{FF2B5EF4-FFF2-40B4-BE49-F238E27FC236}">
                    <a16:creationId xmlns:a16="http://schemas.microsoft.com/office/drawing/2014/main" id="{ABA4E20C-207F-1E0C-2012-31EEEDCCF6BF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5830;p47">
                <a:extLst>
                  <a:ext uri="{FF2B5EF4-FFF2-40B4-BE49-F238E27FC236}">
                    <a16:creationId xmlns:a16="http://schemas.microsoft.com/office/drawing/2014/main" id="{24294A12-1D84-9ED8-52F1-35EDE2589C64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5831;p47">
                <a:extLst>
                  <a:ext uri="{FF2B5EF4-FFF2-40B4-BE49-F238E27FC236}">
                    <a16:creationId xmlns:a16="http://schemas.microsoft.com/office/drawing/2014/main" id="{D9AAB8AF-36AD-FFC8-7643-1E235942FFEB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5832;p47">
                <a:extLst>
                  <a:ext uri="{FF2B5EF4-FFF2-40B4-BE49-F238E27FC236}">
                    <a16:creationId xmlns:a16="http://schemas.microsoft.com/office/drawing/2014/main" id="{C10D2468-86D7-176C-337E-48A03CE7E76E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5833;p47">
                <a:extLst>
                  <a:ext uri="{FF2B5EF4-FFF2-40B4-BE49-F238E27FC236}">
                    <a16:creationId xmlns:a16="http://schemas.microsoft.com/office/drawing/2014/main" id="{91DF4B34-862D-4ADA-1FBB-6315D6CE9BFC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5834;p47">
                <a:extLst>
                  <a:ext uri="{FF2B5EF4-FFF2-40B4-BE49-F238E27FC236}">
                    <a16:creationId xmlns:a16="http://schemas.microsoft.com/office/drawing/2014/main" id="{FEF1E20B-64DE-117D-1223-AECD72C7F4D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5835;p47">
                <a:extLst>
                  <a:ext uri="{FF2B5EF4-FFF2-40B4-BE49-F238E27FC236}">
                    <a16:creationId xmlns:a16="http://schemas.microsoft.com/office/drawing/2014/main" id="{190961D4-8F32-12B4-583D-6221885AE497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5836;p47">
                <a:extLst>
                  <a:ext uri="{FF2B5EF4-FFF2-40B4-BE49-F238E27FC236}">
                    <a16:creationId xmlns:a16="http://schemas.microsoft.com/office/drawing/2014/main" id="{87641DDD-1B9C-505C-18D9-4179F7E820A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5837;p47">
                <a:extLst>
                  <a:ext uri="{FF2B5EF4-FFF2-40B4-BE49-F238E27FC236}">
                    <a16:creationId xmlns:a16="http://schemas.microsoft.com/office/drawing/2014/main" id="{28ADA2F8-5209-847F-7906-DC90A744100D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5838;p47">
                <a:extLst>
                  <a:ext uri="{FF2B5EF4-FFF2-40B4-BE49-F238E27FC236}">
                    <a16:creationId xmlns:a16="http://schemas.microsoft.com/office/drawing/2014/main" id="{BC7562FF-21A9-D4F5-0F7E-177D2F7984E3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5839;p47">
                <a:extLst>
                  <a:ext uri="{FF2B5EF4-FFF2-40B4-BE49-F238E27FC236}">
                    <a16:creationId xmlns:a16="http://schemas.microsoft.com/office/drawing/2014/main" id="{3D25A0CE-8B8E-503E-1AFD-F5C40DEC0BA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5840;p47">
                <a:extLst>
                  <a:ext uri="{FF2B5EF4-FFF2-40B4-BE49-F238E27FC236}">
                    <a16:creationId xmlns:a16="http://schemas.microsoft.com/office/drawing/2014/main" id="{006A3342-7823-DEF8-F21B-72EB7B895F50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5841;p47">
                <a:extLst>
                  <a:ext uri="{FF2B5EF4-FFF2-40B4-BE49-F238E27FC236}">
                    <a16:creationId xmlns:a16="http://schemas.microsoft.com/office/drawing/2014/main" id="{32177EC3-C747-8DF0-A342-BE7F5F84AFE6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5842;p47">
                <a:extLst>
                  <a:ext uri="{FF2B5EF4-FFF2-40B4-BE49-F238E27FC236}">
                    <a16:creationId xmlns:a16="http://schemas.microsoft.com/office/drawing/2014/main" id="{C94488CB-5F02-BE9A-AA16-72B3318713C3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5843;p47">
                <a:extLst>
                  <a:ext uri="{FF2B5EF4-FFF2-40B4-BE49-F238E27FC236}">
                    <a16:creationId xmlns:a16="http://schemas.microsoft.com/office/drawing/2014/main" id="{629EEFC7-D04D-7E99-C58E-FB4903B67674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5844;p47">
                <a:extLst>
                  <a:ext uri="{FF2B5EF4-FFF2-40B4-BE49-F238E27FC236}">
                    <a16:creationId xmlns:a16="http://schemas.microsoft.com/office/drawing/2014/main" id="{737C7E90-227E-FE90-2CBB-6C22F79C37FD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5845;p47">
                <a:extLst>
                  <a:ext uri="{FF2B5EF4-FFF2-40B4-BE49-F238E27FC236}">
                    <a16:creationId xmlns:a16="http://schemas.microsoft.com/office/drawing/2014/main" id="{5537898B-2C60-3284-72A6-8779B0D9EFCE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5846;p47">
                <a:extLst>
                  <a:ext uri="{FF2B5EF4-FFF2-40B4-BE49-F238E27FC236}">
                    <a16:creationId xmlns:a16="http://schemas.microsoft.com/office/drawing/2014/main" id="{1016A971-1A1F-A8CF-0F4A-36F79734B8B0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5847;p47">
                <a:extLst>
                  <a:ext uri="{FF2B5EF4-FFF2-40B4-BE49-F238E27FC236}">
                    <a16:creationId xmlns:a16="http://schemas.microsoft.com/office/drawing/2014/main" id="{EA8ED30E-3DA0-2E0E-68A2-22B4219C44D5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5848;p47">
                <a:extLst>
                  <a:ext uri="{FF2B5EF4-FFF2-40B4-BE49-F238E27FC236}">
                    <a16:creationId xmlns:a16="http://schemas.microsoft.com/office/drawing/2014/main" id="{9727E746-F656-C5D0-9711-CADE912665F2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5849;p47">
                <a:extLst>
                  <a:ext uri="{FF2B5EF4-FFF2-40B4-BE49-F238E27FC236}">
                    <a16:creationId xmlns:a16="http://schemas.microsoft.com/office/drawing/2014/main" id="{B5956A80-15B4-A911-7EA9-4F239537F7BA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5850;p47">
                <a:extLst>
                  <a:ext uri="{FF2B5EF4-FFF2-40B4-BE49-F238E27FC236}">
                    <a16:creationId xmlns:a16="http://schemas.microsoft.com/office/drawing/2014/main" id="{3B8AF791-62E5-056D-8BFA-0326851ABB2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5851;p47">
                <a:extLst>
                  <a:ext uri="{FF2B5EF4-FFF2-40B4-BE49-F238E27FC236}">
                    <a16:creationId xmlns:a16="http://schemas.microsoft.com/office/drawing/2014/main" id="{4D8379B1-2635-DEAE-224B-C10F3AB5B7EE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5852;p47">
                <a:extLst>
                  <a:ext uri="{FF2B5EF4-FFF2-40B4-BE49-F238E27FC236}">
                    <a16:creationId xmlns:a16="http://schemas.microsoft.com/office/drawing/2014/main" id="{3BB41684-0393-7C75-69DD-7399B238A7FC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5853;p47">
                <a:extLst>
                  <a:ext uri="{FF2B5EF4-FFF2-40B4-BE49-F238E27FC236}">
                    <a16:creationId xmlns:a16="http://schemas.microsoft.com/office/drawing/2014/main" id="{5A56AAA2-4401-DB35-C77D-CCBF7DA9A0FD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5854;p47">
                <a:extLst>
                  <a:ext uri="{FF2B5EF4-FFF2-40B4-BE49-F238E27FC236}">
                    <a16:creationId xmlns:a16="http://schemas.microsoft.com/office/drawing/2014/main" id="{CCCE8BC8-2F11-4F71-DE27-51EDFE9A198B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5855;p47">
                <a:extLst>
                  <a:ext uri="{FF2B5EF4-FFF2-40B4-BE49-F238E27FC236}">
                    <a16:creationId xmlns:a16="http://schemas.microsoft.com/office/drawing/2014/main" id="{AD2F2CDD-223B-5606-2E66-C07B070297B2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5856;p47">
                <a:extLst>
                  <a:ext uri="{FF2B5EF4-FFF2-40B4-BE49-F238E27FC236}">
                    <a16:creationId xmlns:a16="http://schemas.microsoft.com/office/drawing/2014/main" id="{BEE79153-3EFE-02AD-A567-A71B50E726BB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5857;p47">
                <a:extLst>
                  <a:ext uri="{FF2B5EF4-FFF2-40B4-BE49-F238E27FC236}">
                    <a16:creationId xmlns:a16="http://schemas.microsoft.com/office/drawing/2014/main" id="{8B2D5F11-CED2-E30B-E66A-07222174091D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5858;p47">
                <a:extLst>
                  <a:ext uri="{FF2B5EF4-FFF2-40B4-BE49-F238E27FC236}">
                    <a16:creationId xmlns:a16="http://schemas.microsoft.com/office/drawing/2014/main" id="{2B9D3A81-2E2E-F93A-D291-2E5D66C264AA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5859;p47">
                <a:extLst>
                  <a:ext uri="{FF2B5EF4-FFF2-40B4-BE49-F238E27FC236}">
                    <a16:creationId xmlns:a16="http://schemas.microsoft.com/office/drawing/2014/main" id="{0D8A19C6-8E20-A425-D46C-E0E58E887011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5860;p47">
                <a:extLst>
                  <a:ext uri="{FF2B5EF4-FFF2-40B4-BE49-F238E27FC236}">
                    <a16:creationId xmlns:a16="http://schemas.microsoft.com/office/drawing/2014/main" id="{6A2AEBE2-6071-1D73-7E2A-77B718CD7450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5861;p47">
                <a:extLst>
                  <a:ext uri="{FF2B5EF4-FFF2-40B4-BE49-F238E27FC236}">
                    <a16:creationId xmlns:a16="http://schemas.microsoft.com/office/drawing/2014/main" id="{D9B61A5B-5543-4EFF-9DD0-4C323EF98198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5862;p47">
                <a:extLst>
                  <a:ext uri="{FF2B5EF4-FFF2-40B4-BE49-F238E27FC236}">
                    <a16:creationId xmlns:a16="http://schemas.microsoft.com/office/drawing/2014/main" id="{84107F9A-5116-3707-6B93-3E2B1E87F3C3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5863;p47">
                <a:extLst>
                  <a:ext uri="{FF2B5EF4-FFF2-40B4-BE49-F238E27FC236}">
                    <a16:creationId xmlns:a16="http://schemas.microsoft.com/office/drawing/2014/main" id="{FB2CF1F6-A269-876A-2822-07AB2C307B5D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5864;p47">
                <a:extLst>
                  <a:ext uri="{FF2B5EF4-FFF2-40B4-BE49-F238E27FC236}">
                    <a16:creationId xmlns:a16="http://schemas.microsoft.com/office/drawing/2014/main" id="{F0F57105-8C04-189F-F726-50B895207EE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5865;p47">
                <a:extLst>
                  <a:ext uri="{FF2B5EF4-FFF2-40B4-BE49-F238E27FC236}">
                    <a16:creationId xmlns:a16="http://schemas.microsoft.com/office/drawing/2014/main" id="{38C25492-2296-5B44-6261-BD9FE7E1EADD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5866;p47">
                <a:extLst>
                  <a:ext uri="{FF2B5EF4-FFF2-40B4-BE49-F238E27FC236}">
                    <a16:creationId xmlns:a16="http://schemas.microsoft.com/office/drawing/2014/main" id="{EFA72CC9-CC0A-FDE0-6888-08BA6BAFD6DC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5867;p47">
                <a:extLst>
                  <a:ext uri="{FF2B5EF4-FFF2-40B4-BE49-F238E27FC236}">
                    <a16:creationId xmlns:a16="http://schemas.microsoft.com/office/drawing/2014/main" id="{9FCB1661-162B-91DA-5E29-AF2DEF52EB88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5868;p47">
                <a:extLst>
                  <a:ext uri="{FF2B5EF4-FFF2-40B4-BE49-F238E27FC236}">
                    <a16:creationId xmlns:a16="http://schemas.microsoft.com/office/drawing/2014/main" id="{06E0C5C4-955F-B4B3-2510-7637B23EC374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5869;p47">
                <a:extLst>
                  <a:ext uri="{FF2B5EF4-FFF2-40B4-BE49-F238E27FC236}">
                    <a16:creationId xmlns:a16="http://schemas.microsoft.com/office/drawing/2014/main" id="{90D7ECD2-B04B-AE9C-674C-84BB12FD0955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5870;p47">
                <a:extLst>
                  <a:ext uri="{FF2B5EF4-FFF2-40B4-BE49-F238E27FC236}">
                    <a16:creationId xmlns:a16="http://schemas.microsoft.com/office/drawing/2014/main" id="{155945DD-60F2-0A81-BDD8-1ED40682EA34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5871;p47">
                <a:extLst>
                  <a:ext uri="{FF2B5EF4-FFF2-40B4-BE49-F238E27FC236}">
                    <a16:creationId xmlns:a16="http://schemas.microsoft.com/office/drawing/2014/main" id="{6E95EE59-C51F-61C7-935D-A74F5C47556A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5872;p47">
                <a:extLst>
                  <a:ext uri="{FF2B5EF4-FFF2-40B4-BE49-F238E27FC236}">
                    <a16:creationId xmlns:a16="http://schemas.microsoft.com/office/drawing/2014/main" id="{7419C2D6-6C00-E77D-F164-AF70DE0C118C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5873;p47">
                <a:extLst>
                  <a:ext uri="{FF2B5EF4-FFF2-40B4-BE49-F238E27FC236}">
                    <a16:creationId xmlns:a16="http://schemas.microsoft.com/office/drawing/2014/main" id="{5E52159B-5EF1-8B9C-6EE5-85C81D13049E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5874;p47">
                <a:extLst>
                  <a:ext uri="{FF2B5EF4-FFF2-40B4-BE49-F238E27FC236}">
                    <a16:creationId xmlns:a16="http://schemas.microsoft.com/office/drawing/2014/main" id="{4B7F719A-C897-81D2-DDBE-13E35AD94E17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5875;p47">
                <a:extLst>
                  <a:ext uri="{FF2B5EF4-FFF2-40B4-BE49-F238E27FC236}">
                    <a16:creationId xmlns:a16="http://schemas.microsoft.com/office/drawing/2014/main" id="{46C83BD7-EC14-019E-D3FF-F88B7B05F50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5876;p47">
                <a:extLst>
                  <a:ext uri="{FF2B5EF4-FFF2-40B4-BE49-F238E27FC236}">
                    <a16:creationId xmlns:a16="http://schemas.microsoft.com/office/drawing/2014/main" id="{822A2DBF-627C-6551-0685-1ECDCFAF24CD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5877;p47">
                <a:extLst>
                  <a:ext uri="{FF2B5EF4-FFF2-40B4-BE49-F238E27FC236}">
                    <a16:creationId xmlns:a16="http://schemas.microsoft.com/office/drawing/2014/main" id="{3A38DE36-FF56-8233-A91F-4F04A833FC4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5878;p47">
                <a:extLst>
                  <a:ext uri="{FF2B5EF4-FFF2-40B4-BE49-F238E27FC236}">
                    <a16:creationId xmlns:a16="http://schemas.microsoft.com/office/drawing/2014/main" id="{07B3BD0E-811B-F3DA-0CD8-86B05786126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5879;p47">
                <a:extLst>
                  <a:ext uri="{FF2B5EF4-FFF2-40B4-BE49-F238E27FC236}">
                    <a16:creationId xmlns:a16="http://schemas.microsoft.com/office/drawing/2014/main" id="{4AA75EA1-C3D8-FD79-35AA-179E26EE62BA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5880;p47">
                <a:extLst>
                  <a:ext uri="{FF2B5EF4-FFF2-40B4-BE49-F238E27FC236}">
                    <a16:creationId xmlns:a16="http://schemas.microsoft.com/office/drawing/2014/main" id="{D4734C4E-CBB2-BBC9-333B-09D83E00A349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5881;p47">
                <a:extLst>
                  <a:ext uri="{FF2B5EF4-FFF2-40B4-BE49-F238E27FC236}">
                    <a16:creationId xmlns:a16="http://schemas.microsoft.com/office/drawing/2014/main" id="{6C35E6C4-09A4-E4B6-7BEC-74EEDDAA449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5882;p47">
                <a:extLst>
                  <a:ext uri="{FF2B5EF4-FFF2-40B4-BE49-F238E27FC236}">
                    <a16:creationId xmlns:a16="http://schemas.microsoft.com/office/drawing/2014/main" id="{D8E4FD9B-5838-4263-83B9-5EBB335DD5C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5883;p47">
                <a:extLst>
                  <a:ext uri="{FF2B5EF4-FFF2-40B4-BE49-F238E27FC236}">
                    <a16:creationId xmlns:a16="http://schemas.microsoft.com/office/drawing/2014/main" id="{2487FD3C-5BF5-DF76-2116-0D723219984D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5884;p47">
                <a:extLst>
                  <a:ext uri="{FF2B5EF4-FFF2-40B4-BE49-F238E27FC236}">
                    <a16:creationId xmlns:a16="http://schemas.microsoft.com/office/drawing/2014/main" id="{C4F90D7B-F633-6876-2593-BA20D2DF00E9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5885;p47">
                <a:extLst>
                  <a:ext uri="{FF2B5EF4-FFF2-40B4-BE49-F238E27FC236}">
                    <a16:creationId xmlns:a16="http://schemas.microsoft.com/office/drawing/2014/main" id="{46F200CB-E305-AAB0-D34C-EFB8FBEF6BF4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5886;p47">
                <a:extLst>
                  <a:ext uri="{FF2B5EF4-FFF2-40B4-BE49-F238E27FC236}">
                    <a16:creationId xmlns:a16="http://schemas.microsoft.com/office/drawing/2014/main" id="{0399E822-4C37-F38B-B269-8B3DADD4897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5887;p47">
                <a:extLst>
                  <a:ext uri="{FF2B5EF4-FFF2-40B4-BE49-F238E27FC236}">
                    <a16:creationId xmlns:a16="http://schemas.microsoft.com/office/drawing/2014/main" id="{98DEE980-6CEB-0659-25DE-8F9D0BEE54F3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5888;p47">
                <a:extLst>
                  <a:ext uri="{FF2B5EF4-FFF2-40B4-BE49-F238E27FC236}">
                    <a16:creationId xmlns:a16="http://schemas.microsoft.com/office/drawing/2014/main" id="{CCFE94F7-2A99-36EC-B1BA-C32C4685735F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5889;p47">
                <a:extLst>
                  <a:ext uri="{FF2B5EF4-FFF2-40B4-BE49-F238E27FC236}">
                    <a16:creationId xmlns:a16="http://schemas.microsoft.com/office/drawing/2014/main" id="{FC2CDF9C-93DB-3F8F-D367-99DB1C39A8F3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5890;p47">
                <a:extLst>
                  <a:ext uri="{FF2B5EF4-FFF2-40B4-BE49-F238E27FC236}">
                    <a16:creationId xmlns:a16="http://schemas.microsoft.com/office/drawing/2014/main" id="{4CE2FC2C-AB7E-48F4-86CD-5A25CAA461C3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5891;p47">
                <a:extLst>
                  <a:ext uri="{FF2B5EF4-FFF2-40B4-BE49-F238E27FC236}">
                    <a16:creationId xmlns:a16="http://schemas.microsoft.com/office/drawing/2014/main" id="{ED25DE63-D617-CB33-0E93-65C9A72962E4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5892;p47">
                <a:extLst>
                  <a:ext uri="{FF2B5EF4-FFF2-40B4-BE49-F238E27FC236}">
                    <a16:creationId xmlns:a16="http://schemas.microsoft.com/office/drawing/2014/main" id="{0B95D53D-BC15-E256-E4C3-1745D4569F4A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5893;p47">
                <a:extLst>
                  <a:ext uri="{FF2B5EF4-FFF2-40B4-BE49-F238E27FC236}">
                    <a16:creationId xmlns:a16="http://schemas.microsoft.com/office/drawing/2014/main" id="{D28CBC29-C4CD-DDAC-6445-B5F52BEA7962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5894;p47">
                <a:extLst>
                  <a:ext uri="{FF2B5EF4-FFF2-40B4-BE49-F238E27FC236}">
                    <a16:creationId xmlns:a16="http://schemas.microsoft.com/office/drawing/2014/main" id="{298641D6-0946-346E-88AE-BD03954C795D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5895;p47">
                <a:extLst>
                  <a:ext uri="{FF2B5EF4-FFF2-40B4-BE49-F238E27FC236}">
                    <a16:creationId xmlns:a16="http://schemas.microsoft.com/office/drawing/2014/main" id="{9EF28E28-7F8E-A6FA-0648-626EAD44E03D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5896;p47">
                <a:extLst>
                  <a:ext uri="{FF2B5EF4-FFF2-40B4-BE49-F238E27FC236}">
                    <a16:creationId xmlns:a16="http://schemas.microsoft.com/office/drawing/2014/main" id="{A34F2DAB-0618-B5CC-B939-7A922ED99B40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5897;p47">
                <a:extLst>
                  <a:ext uri="{FF2B5EF4-FFF2-40B4-BE49-F238E27FC236}">
                    <a16:creationId xmlns:a16="http://schemas.microsoft.com/office/drawing/2014/main" id="{67FDD5FD-FABD-AE59-1789-160BB8497E74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5898;p47">
                <a:extLst>
                  <a:ext uri="{FF2B5EF4-FFF2-40B4-BE49-F238E27FC236}">
                    <a16:creationId xmlns:a16="http://schemas.microsoft.com/office/drawing/2014/main" id="{28DF20B6-2AB7-F35E-0206-E647A14728E9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5899;p47">
                <a:extLst>
                  <a:ext uri="{FF2B5EF4-FFF2-40B4-BE49-F238E27FC236}">
                    <a16:creationId xmlns:a16="http://schemas.microsoft.com/office/drawing/2014/main" id="{EB6FBC26-3ECC-EEBE-9331-9725F1576B0D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5900;p47">
                <a:extLst>
                  <a:ext uri="{FF2B5EF4-FFF2-40B4-BE49-F238E27FC236}">
                    <a16:creationId xmlns:a16="http://schemas.microsoft.com/office/drawing/2014/main" id="{61D2105B-95FC-89EB-F1DC-4D7149E0DBD2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5901;p47">
                <a:extLst>
                  <a:ext uri="{FF2B5EF4-FFF2-40B4-BE49-F238E27FC236}">
                    <a16:creationId xmlns:a16="http://schemas.microsoft.com/office/drawing/2014/main" id="{4E3E6D1C-8F3C-9457-C349-8AE5EFC09868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5902;p47">
                <a:extLst>
                  <a:ext uri="{FF2B5EF4-FFF2-40B4-BE49-F238E27FC236}">
                    <a16:creationId xmlns:a16="http://schemas.microsoft.com/office/drawing/2014/main" id="{2A44F794-2EB6-2DC2-751C-0F6AD4F4C5E6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5903;p47">
                <a:extLst>
                  <a:ext uri="{FF2B5EF4-FFF2-40B4-BE49-F238E27FC236}">
                    <a16:creationId xmlns:a16="http://schemas.microsoft.com/office/drawing/2014/main" id="{74C73F5D-8B59-72A8-C446-C66F807699DD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5904;p47">
                <a:extLst>
                  <a:ext uri="{FF2B5EF4-FFF2-40B4-BE49-F238E27FC236}">
                    <a16:creationId xmlns:a16="http://schemas.microsoft.com/office/drawing/2014/main" id="{C98AC1BF-0AA6-604D-B2BC-B16A0C2489C7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5905;p47">
                <a:extLst>
                  <a:ext uri="{FF2B5EF4-FFF2-40B4-BE49-F238E27FC236}">
                    <a16:creationId xmlns:a16="http://schemas.microsoft.com/office/drawing/2014/main" id="{53ED2308-A6C6-CA30-D8FA-026D3280A90D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5906;p47">
                <a:extLst>
                  <a:ext uri="{FF2B5EF4-FFF2-40B4-BE49-F238E27FC236}">
                    <a16:creationId xmlns:a16="http://schemas.microsoft.com/office/drawing/2014/main" id="{C29CC1C8-7CFA-65FE-0CD6-8EE02124A615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5907;p47">
                <a:extLst>
                  <a:ext uri="{FF2B5EF4-FFF2-40B4-BE49-F238E27FC236}">
                    <a16:creationId xmlns:a16="http://schemas.microsoft.com/office/drawing/2014/main" id="{8D3608E3-4BBD-AA39-6B90-279B6894841B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5908;p47">
                <a:extLst>
                  <a:ext uri="{FF2B5EF4-FFF2-40B4-BE49-F238E27FC236}">
                    <a16:creationId xmlns:a16="http://schemas.microsoft.com/office/drawing/2014/main" id="{58A9A21E-FF5B-E9AC-43C0-948EF2BD2282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5909;p47">
                <a:extLst>
                  <a:ext uri="{FF2B5EF4-FFF2-40B4-BE49-F238E27FC236}">
                    <a16:creationId xmlns:a16="http://schemas.microsoft.com/office/drawing/2014/main" id="{8CF86B9F-3A91-3F14-9A96-68CDC280A066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5910;p47">
                <a:extLst>
                  <a:ext uri="{FF2B5EF4-FFF2-40B4-BE49-F238E27FC236}">
                    <a16:creationId xmlns:a16="http://schemas.microsoft.com/office/drawing/2014/main" id="{22C34C3E-1404-45F1-E610-D1C0100CB01B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5911;p47">
                <a:extLst>
                  <a:ext uri="{FF2B5EF4-FFF2-40B4-BE49-F238E27FC236}">
                    <a16:creationId xmlns:a16="http://schemas.microsoft.com/office/drawing/2014/main" id="{0C87382A-93E5-81B2-FF3A-08DD2E51C7E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5912;p47">
                <a:extLst>
                  <a:ext uri="{FF2B5EF4-FFF2-40B4-BE49-F238E27FC236}">
                    <a16:creationId xmlns:a16="http://schemas.microsoft.com/office/drawing/2014/main" id="{C72D5548-BD59-4210-7522-29FF4DCABEC9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5913;p47">
                <a:extLst>
                  <a:ext uri="{FF2B5EF4-FFF2-40B4-BE49-F238E27FC236}">
                    <a16:creationId xmlns:a16="http://schemas.microsoft.com/office/drawing/2014/main" id="{6F2874C2-C41E-7250-36A5-7F775DE7F386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5914;p47">
                <a:extLst>
                  <a:ext uri="{FF2B5EF4-FFF2-40B4-BE49-F238E27FC236}">
                    <a16:creationId xmlns:a16="http://schemas.microsoft.com/office/drawing/2014/main" id="{C894E393-2F22-1BE1-1260-098BF13168E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5915;p47">
                <a:extLst>
                  <a:ext uri="{FF2B5EF4-FFF2-40B4-BE49-F238E27FC236}">
                    <a16:creationId xmlns:a16="http://schemas.microsoft.com/office/drawing/2014/main" id="{C881986F-0950-8794-9133-5CF1B8B3589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5916;p47">
                <a:extLst>
                  <a:ext uri="{FF2B5EF4-FFF2-40B4-BE49-F238E27FC236}">
                    <a16:creationId xmlns:a16="http://schemas.microsoft.com/office/drawing/2014/main" id="{C241DB65-896D-31C9-E39D-1B0EFC8957E2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5917;p47">
                <a:extLst>
                  <a:ext uri="{FF2B5EF4-FFF2-40B4-BE49-F238E27FC236}">
                    <a16:creationId xmlns:a16="http://schemas.microsoft.com/office/drawing/2014/main" id="{F73BCE22-3195-757E-4859-E13B552F9352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5918;p47">
                <a:extLst>
                  <a:ext uri="{FF2B5EF4-FFF2-40B4-BE49-F238E27FC236}">
                    <a16:creationId xmlns:a16="http://schemas.microsoft.com/office/drawing/2014/main" id="{A2806293-0FFF-BF7F-FE55-2286EDE88A6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5919;p47">
                <a:extLst>
                  <a:ext uri="{FF2B5EF4-FFF2-40B4-BE49-F238E27FC236}">
                    <a16:creationId xmlns:a16="http://schemas.microsoft.com/office/drawing/2014/main" id="{FAB70A39-3450-2E6B-0BB4-6D400953723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5920;p47">
                <a:extLst>
                  <a:ext uri="{FF2B5EF4-FFF2-40B4-BE49-F238E27FC236}">
                    <a16:creationId xmlns:a16="http://schemas.microsoft.com/office/drawing/2014/main" id="{9E4A5A9D-C108-F5D7-E167-B65FD20C8CBB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5921;p47">
                <a:extLst>
                  <a:ext uri="{FF2B5EF4-FFF2-40B4-BE49-F238E27FC236}">
                    <a16:creationId xmlns:a16="http://schemas.microsoft.com/office/drawing/2014/main" id="{340904FF-CAE8-36DF-3587-BBB2522231B0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5922;p47">
                <a:extLst>
                  <a:ext uri="{FF2B5EF4-FFF2-40B4-BE49-F238E27FC236}">
                    <a16:creationId xmlns:a16="http://schemas.microsoft.com/office/drawing/2014/main" id="{ADC3BC5D-728F-9025-96DF-FC3E1137EDE1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5923;p47">
                <a:extLst>
                  <a:ext uri="{FF2B5EF4-FFF2-40B4-BE49-F238E27FC236}">
                    <a16:creationId xmlns:a16="http://schemas.microsoft.com/office/drawing/2014/main" id="{8E27CFAB-2809-17CC-07BA-0A83FD0B8764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5924;p47">
                <a:extLst>
                  <a:ext uri="{FF2B5EF4-FFF2-40B4-BE49-F238E27FC236}">
                    <a16:creationId xmlns:a16="http://schemas.microsoft.com/office/drawing/2014/main" id="{2D58B75B-91C0-C37E-5219-B78CA6B1480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5925;p47">
                <a:extLst>
                  <a:ext uri="{FF2B5EF4-FFF2-40B4-BE49-F238E27FC236}">
                    <a16:creationId xmlns:a16="http://schemas.microsoft.com/office/drawing/2014/main" id="{5C6D48F1-33A4-F0E4-AD26-4B37267BA48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5926;p47">
                <a:extLst>
                  <a:ext uri="{FF2B5EF4-FFF2-40B4-BE49-F238E27FC236}">
                    <a16:creationId xmlns:a16="http://schemas.microsoft.com/office/drawing/2014/main" id="{C8A19839-BE7B-35C2-B71F-7E5FC62FE28F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5927;p47">
                <a:extLst>
                  <a:ext uri="{FF2B5EF4-FFF2-40B4-BE49-F238E27FC236}">
                    <a16:creationId xmlns:a16="http://schemas.microsoft.com/office/drawing/2014/main" id="{275097B2-7B5D-0DA5-F6E9-17653B8D6DC0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5928;p47">
                <a:extLst>
                  <a:ext uri="{FF2B5EF4-FFF2-40B4-BE49-F238E27FC236}">
                    <a16:creationId xmlns:a16="http://schemas.microsoft.com/office/drawing/2014/main" id="{6D28D520-A846-D6A9-E46D-328EA3CAA52E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5929;p47">
                <a:extLst>
                  <a:ext uri="{FF2B5EF4-FFF2-40B4-BE49-F238E27FC236}">
                    <a16:creationId xmlns:a16="http://schemas.microsoft.com/office/drawing/2014/main" id="{29BB161A-8658-9DA1-55D8-F93E4E7D2AAB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5930;p47">
                <a:extLst>
                  <a:ext uri="{FF2B5EF4-FFF2-40B4-BE49-F238E27FC236}">
                    <a16:creationId xmlns:a16="http://schemas.microsoft.com/office/drawing/2014/main" id="{03B4EACE-B80B-34DE-4443-6C4BCC0BBBBF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5931;p47">
                <a:extLst>
                  <a:ext uri="{FF2B5EF4-FFF2-40B4-BE49-F238E27FC236}">
                    <a16:creationId xmlns:a16="http://schemas.microsoft.com/office/drawing/2014/main" id="{30D67013-08E6-EF36-8684-7E84B54EC93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5932;p47">
                <a:extLst>
                  <a:ext uri="{FF2B5EF4-FFF2-40B4-BE49-F238E27FC236}">
                    <a16:creationId xmlns:a16="http://schemas.microsoft.com/office/drawing/2014/main" id="{7BB8A780-8220-C6BD-8567-EF932C9D8CBB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5933;p47">
                <a:extLst>
                  <a:ext uri="{FF2B5EF4-FFF2-40B4-BE49-F238E27FC236}">
                    <a16:creationId xmlns:a16="http://schemas.microsoft.com/office/drawing/2014/main" id="{FCD1C857-E748-BA76-0DF3-4DCF0112CF9C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5934;p47">
                <a:extLst>
                  <a:ext uri="{FF2B5EF4-FFF2-40B4-BE49-F238E27FC236}">
                    <a16:creationId xmlns:a16="http://schemas.microsoft.com/office/drawing/2014/main" id="{487BBC2A-18FB-8BF7-830D-A8910B709319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5935;p47">
                <a:extLst>
                  <a:ext uri="{FF2B5EF4-FFF2-40B4-BE49-F238E27FC236}">
                    <a16:creationId xmlns:a16="http://schemas.microsoft.com/office/drawing/2014/main" id="{09C22830-7BC1-E0C0-08FD-D4B8FB8EEC91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5936;p47">
                <a:extLst>
                  <a:ext uri="{FF2B5EF4-FFF2-40B4-BE49-F238E27FC236}">
                    <a16:creationId xmlns:a16="http://schemas.microsoft.com/office/drawing/2014/main" id="{F31075E2-F842-2D49-2E7A-A95A12EB6C2E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5937;p47">
              <a:extLst>
                <a:ext uri="{FF2B5EF4-FFF2-40B4-BE49-F238E27FC236}">
                  <a16:creationId xmlns:a16="http://schemas.microsoft.com/office/drawing/2014/main" id="{26B97FC1-412A-053E-BD7E-02BC7A1A8A99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3" name="مربع نص 1172">
            <a:extLst>
              <a:ext uri="{FF2B5EF4-FFF2-40B4-BE49-F238E27FC236}">
                <a16:creationId xmlns:a16="http://schemas.microsoft.com/office/drawing/2014/main" id="{9ED52FEF-6F7D-860B-71B5-0C4640AF19EC}"/>
              </a:ext>
            </a:extLst>
          </p:cNvPr>
          <p:cNvSpPr txBox="1"/>
          <p:nvPr/>
        </p:nvSpPr>
        <p:spPr>
          <a:xfrm>
            <a:off x="5578608" y="2293477"/>
            <a:ext cx="282772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dirty="0">
                <a:solidFill>
                  <a:schemeClr val="bg1"/>
                </a:solidFill>
                <a:latin typeface="Selawik Semibold" panose="020B0702040204020203" pitchFamily="34" charset="0"/>
              </a:rPr>
              <a:t>Read along as you listen</a:t>
            </a:r>
          </a:p>
        </p:txBody>
      </p:sp>
      <p:pic>
        <p:nvPicPr>
          <p:cNvPr id="1175" name="conv">
            <a:hlinkClick r:id="" action="ppaction://media"/>
            <a:extLst>
              <a:ext uri="{FF2B5EF4-FFF2-40B4-BE49-F238E27FC236}">
                <a16:creationId xmlns:a16="http://schemas.microsoft.com/office/drawing/2014/main" id="{3BE79C45-B583-15C1-4A6D-B1BAE8E6C7F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152311" y="1144920"/>
            <a:ext cx="1031178" cy="901595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  <p:pic>
        <p:nvPicPr>
          <p:cNvPr id="1177" name="صورة 1176">
            <a:extLst>
              <a:ext uri="{FF2B5EF4-FFF2-40B4-BE49-F238E27FC236}">
                <a16:creationId xmlns:a16="http://schemas.microsoft.com/office/drawing/2014/main" id="{D6126DB5-46C2-C045-7266-1CC3FF472B5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</a14:imgLayer>
                </a14:imgProps>
              </a:ext>
            </a:extLst>
          </a:blip>
          <a:srcRect l="27563" t="12998" r="28740" b="11558"/>
          <a:stretch/>
        </p:blipFill>
        <p:spPr>
          <a:xfrm>
            <a:off x="199785" y="176734"/>
            <a:ext cx="4256953" cy="4879360"/>
          </a:xfrm>
          <a:prstGeom prst="rect">
            <a:avLst/>
          </a:prstGeom>
          <a:ln w="190500" cap="sq">
            <a:solidFill>
              <a:schemeClr val="accent2">
                <a:lumMod val="50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1176" name="Picture 4" descr="Cute Headphones Emoji Sticker">
            <a:extLst>
              <a:ext uri="{FF2B5EF4-FFF2-40B4-BE49-F238E27FC236}">
                <a16:creationId xmlns:a16="http://schemas.microsoft.com/office/drawing/2014/main" id="{8D4B6FB1-9E6A-2A0F-9154-DB5D0E6A16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1331" y="2538552"/>
            <a:ext cx="1322079" cy="1341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75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2" name="Google Shape;3622;p106"/>
          <p:cNvSpPr/>
          <p:nvPr/>
        </p:nvSpPr>
        <p:spPr>
          <a:xfrm rot="-5679175">
            <a:off x="4736635" y="-2670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106"/>
          <p:cNvSpPr/>
          <p:nvPr/>
        </p:nvSpPr>
        <p:spPr>
          <a:xfrm>
            <a:off x="5297925" y="185375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106"/>
          <p:cNvSpPr/>
          <p:nvPr/>
        </p:nvSpPr>
        <p:spPr>
          <a:xfrm>
            <a:off x="7545525" y="29083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106"/>
          <p:cNvSpPr/>
          <p:nvPr/>
        </p:nvSpPr>
        <p:spPr>
          <a:xfrm>
            <a:off x="5258250" y="4481"/>
            <a:ext cx="3448275" cy="246125"/>
          </a:xfrm>
          <a:custGeom>
            <a:avLst/>
            <a:gdLst/>
            <a:ahLst/>
            <a:cxnLst/>
            <a:rect l="l" t="t" r="r" b="b"/>
            <a:pathLst>
              <a:path w="137931" h="9845" extrusionOk="0">
                <a:moveTo>
                  <a:pt x="0" y="3482"/>
                </a:moveTo>
                <a:cubicBezTo>
                  <a:pt x="11520" y="2921"/>
                  <a:pt x="50884" y="-689"/>
                  <a:pt x="69121" y="117"/>
                </a:cubicBezTo>
                <a:cubicBezTo>
                  <a:pt x="87358" y="923"/>
                  <a:pt x="97952" y="6696"/>
                  <a:pt x="109420" y="8317"/>
                </a:cubicBezTo>
                <a:cubicBezTo>
                  <a:pt x="120888" y="9938"/>
                  <a:pt x="133179" y="9590"/>
                  <a:pt x="137931" y="984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" name="فقاعة الكلام: مستطيلة مستديرة الزوايا 1">
            <a:extLst>
              <a:ext uri="{FF2B5EF4-FFF2-40B4-BE49-F238E27FC236}">
                <a16:creationId xmlns:a16="http://schemas.microsoft.com/office/drawing/2014/main" id="{92C4A93C-FD63-50E7-C0DA-CF6062812D1A}"/>
              </a:ext>
            </a:extLst>
          </p:cNvPr>
          <p:cNvSpPr/>
          <p:nvPr/>
        </p:nvSpPr>
        <p:spPr>
          <a:xfrm>
            <a:off x="5048085" y="338098"/>
            <a:ext cx="3780869" cy="691563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What kind of books and documents is Hashim looking for? </a:t>
            </a:r>
          </a:p>
        </p:txBody>
      </p:sp>
      <p:sp>
        <p:nvSpPr>
          <p:cNvPr id="3" name="فقاعة الكلام: مستطيلة مستديرة الزوايا 2">
            <a:extLst>
              <a:ext uri="{FF2B5EF4-FFF2-40B4-BE49-F238E27FC236}">
                <a16:creationId xmlns:a16="http://schemas.microsoft.com/office/drawing/2014/main" id="{366955C4-1B8A-A240-AF35-5413BDDB7604}"/>
              </a:ext>
            </a:extLst>
          </p:cNvPr>
          <p:cNvSpPr/>
          <p:nvPr/>
        </p:nvSpPr>
        <p:spPr>
          <a:xfrm>
            <a:off x="5046804" y="1112905"/>
            <a:ext cx="3780869" cy="623687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n-US" sz="1600" b="1" dirty="0">
                <a:solidFill>
                  <a:schemeClr val="bg1"/>
                </a:solidFill>
              </a:rPr>
              <a:t>biology books and research documents</a:t>
            </a:r>
          </a:p>
          <a:p>
            <a:pPr algn="ctr"/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4" name="فقاعة الكلام: مستطيلة مستديرة الزوايا 3">
            <a:extLst>
              <a:ext uri="{FF2B5EF4-FFF2-40B4-BE49-F238E27FC236}">
                <a16:creationId xmlns:a16="http://schemas.microsoft.com/office/drawing/2014/main" id="{1CA538BE-FE3C-8D91-BAE8-A1654037413C}"/>
              </a:ext>
            </a:extLst>
          </p:cNvPr>
          <p:cNvSpPr/>
          <p:nvPr/>
        </p:nvSpPr>
        <p:spPr>
          <a:xfrm>
            <a:off x="5069857" y="1850572"/>
            <a:ext cx="3780869" cy="738948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Which section of the library are the documents in?</a:t>
            </a:r>
          </a:p>
        </p:txBody>
      </p:sp>
      <p:sp>
        <p:nvSpPr>
          <p:cNvPr id="5" name="فقاعة الكلام: مستطيلة مستديرة الزوايا 4">
            <a:extLst>
              <a:ext uri="{FF2B5EF4-FFF2-40B4-BE49-F238E27FC236}">
                <a16:creationId xmlns:a16="http://schemas.microsoft.com/office/drawing/2014/main" id="{E7810357-D08B-A948-108B-4FEA227A225C}"/>
              </a:ext>
            </a:extLst>
          </p:cNvPr>
          <p:cNvSpPr/>
          <p:nvPr/>
        </p:nvSpPr>
        <p:spPr>
          <a:xfrm>
            <a:off x="5114680" y="2686850"/>
            <a:ext cx="3780869" cy="623687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" b="1" dirty="0">
                <a:solidFill>
                  <a:schemeClr val="bg1"/>
                </a:solidFill>
              </a:rPr>
              <a:t> </a:t>
            </a:r>
            <a:endParaRPr lang="en-US" sz="1600" b="1" dirty="0">
              <a:solidFill>
                <a:schemeClr val="bg1"/>
              </a:solidFill>
            </a:endParaRPr>
          </a:p>
          <a:p>
            <a:pPr algn="ctr"/>
            <a:r>
              <a:rPr lang="en-US" sz="1600" b="1" dirty="0">
                <a:solidFill>
                  <a:schemeClr val="bg1"/>
                </a:solidFill>
              </a:rPr>
              <a:t>the reference section</a:t>
            </a:r>
          </a:p>
        </p:txBody>
      </p:sp>
      <p:sp>
        <p:nvSpPr>
          <p:cNvPr id="6" name="فقاعة الكلام: مستطيلة مستديرة الزوايا 5">
            <a:extLst>
              <a:ext uri="{FF2B5EF4-FFF2-40B4-BE49-F238E27FC236}">
                <a16:creationId xmlns:a16="http://schemas.microsoft.com/office/drawing/2014/main" id="{5DB1A849-D092-132E-08DD-BEE51DC8EDCF}"/>
              </a:ext>
            </a:extLst>
          </p:cNvPr>
          <p:cNvSpPr/>
          <p:nvPr/>
        </p:nvSpPr>
        <p:spPr>
          <a:xfrm>
            <a:off x="5046805" y="3456535"/>
            <a:ext cx="3780869" cy="746631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Why do you think Ali knows more </a:t>
            </a:r>
          </a:p>
          <a:p>
            <a:pPr algn="ctr"/>
            <a:r>
              <a:rPr lang="en-US" sz="1600" b="1" dirty="0">
                <a:solidFill>
                  <a:schemeClr val="bg1"/>
                </a:solidFill>
              </a:rPr>
              <a:t>about how things are done? </a:t>
            </a:r>
          </a:p>
        </p:txBody>
      </p:sp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3A4C07BA-ADF6-CCD1-077B-0639D1DBF30B}"/>
              </a:ext>
            </a:extLst>
          </p:cNvPr>
          <p:cNvSpPr/>
          <p:nvPr/>
        </p:nvSpPr>
        <p:spPr>
          <a:xfrm>
            <a:off x="5090347" y="4306902"/>
            <a:ext cx="3780869" cy="623687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" b="1" dirty="0">
                <a:solidFill>
                  <a:schemeClr val="bg1"/>
                </a:solidFill>
              </a:rPr>
              <a:t> </a:t>
            </a:r>
            <a:endParaRPr lang="en-US" sz="1600" b="1" dirty="0">
              <a:solidFill>
                <a:schemeClr val="bg1"/>
              </a:solidFill>
            </a:endParaRPr>
          </a:p>
          <a:p>
            <a:pPr algn="ctr"/>
            <a:r>
              <a:rPr lang="en-US" sz="1600" b="1" dirty="0">
                <a:solidFill>
                  <a:schemeClr val="bg1"/>
                </a:solidFill>
              </a:rPr>
              <a:t>He’s an older, more experienced student</a:t>
            </a:r>
          </a:p>
        </p:txBody>
      </p:sp>
      <p:pic>
        <p:nvPicPr>
          <p:cNvPr id="8" name="صورة 7">
            <a:extLst>
              <a:ext uri="{FF2B5EF4-FFF2-40B4-BE49-F238E27FC236}">
                <a16:creationId xmlns:a16="http://schemas.microsoft.com/office/drawing/2014/main" id="{EE4DB411-7A01-557C-FA0B-A6F14BACD49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</a:extLst>
          </a:blip>
          <a:srcRect l="27563" t="12998" r="28740" b="11558"/>
          <a:stretch/>
        </p:blipFill>
        <p:spPr>
          <a:xfrm>
            <a:off x="199785" y="176734"/>
            <a:ext cx="4256953" cy="4879360"/>
          </a:xfrm>
          <a:prstGeom prst="rect">
            <a:avLst/>
          </a:prstGeom>
          <a:ln w="190500" cap="sq">
            <a:solidFill>
              <a:schemeClr val="accent2">
                <a:lumMod val="50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</p:spTree>
    <p:extLst>
      <p:ext uri="{BB962C8B-B14F-4D97-AF65-F5344CB8AC3E}">
        <p14:creationId xmlns:p14="http://schemas.microsoft.com/office/powerpoint/2010/main" val="64008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45"/>
          <p:cNvSpPr/>
          <p:nvPr/>
        </p:nvSpPr>
        <p:spPr>
          <a:xfrm>
            <a:off x="1583230" y="722437"/>
            <a:ext cx="5977550" cy="3698625"/>
          </a:xfrm>
          <a:custGeom>
            <a:avLst/>
            <a:gdLst/>
            <a:ahLst/>
            <a:cxnLst/>
            <a:rect l="l" t="t" r="r" b="b"/>
            <a:pathLst>
              <a:path w="239102" h="147945" extrusionOk="0">
                <a:moveTo>
                  <a:pt x="5106" y="33255"/>
                </a:moveTo>
                <a:cubicBezTo>
                  <a:pt x="9986" y="19963"/>
                  <a:pt x="15187" y="11808"/>
                  <a:pt x="31690" y="7056"/>
                </a:cubicBezTo>
                <a:cubicBezTo>
                  <a:pt x="48193" y="2304"/>
                  <a:pt x="82162" y="5900"/>
                  <a:pt x="104123" y="4744"/>
                </a:cubicBezTo>
                <a:cubicBezTo>
                  <a:pt x="126084" y="3588"/>
                  <a:pt x="145734" y="-778"/>
                  <a:pt x="163457" y="121"/>
                </a:cubicBezTo>
                <a:cubicBezTo>
                  <a:pt x="181180" y="1020"/>
                  <a:pt x="198325" y="1726"/>
                  <a:pt x="210461" y="10138"/>
                </a:cubicBezTo>
                <a:cubicBezTo>
                  <a:pt x="222597" y="18550"/>
                  <a:pt x="231844" y="35373"/>
                  <a:pt x="236275" y="50592"/>
                </a:cubicBezTo>
                <a:cubicBezTo>
                  <a:pt x="240706" y="65811"/>
                  <a:pt x="239100" y="87323"/>
                  <a:pt x="237045" y="101450"/>
                </a:cubicBezTo>
                <a:cubicBezTo>
                  <a:pt x="234990" y="115577"/>
                  <a:pt x="232936" y="127649"/>
                  <a:pt x="223946" y="135354"/>
                </a:cubicBezTo>
                <a:cubicBezTo>
                  <a:pt x="214956" y="143060"/>
                  <a:pt x="199930" y="146335"/>
                  <a:pt x="183106" y="147683"/>
                </a:cubicBezTo>
                <a:cubicBezTo>
                  <a:pt x="166282" y="149032"/>
                  <a:pt x="148174" y="144794"/>
                  <a:pt x="123002" y="143445"/>
                </a:cubicBezTo>
                <a:cubicBezTo>
                  <a:pt x="97830" y="142097"/>
                  <a:pt x="52175" y="149031"/>
                  <a:pt x="32076" y="139592"/>
                </a:cubicBezTo>
                <a:cubicBezTo>
                  <a:pt x="11977" y="130153"/>
                  <a:pt x="6904" y="104532"/>
                  <a:pt x="2409" y="86809"/>
                </a:cubicBezTo>
                <a:cubicBezTo>
                  <a:pt x="-2086" y="69086"/>
                  <a:pt x="226" y="46547"/>
                  <a:pt x="5106" y="33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514" name="Google Shape;514;p45"/>
          <p:cNvGrpSpPr/>
          <p:nvPr/>
        </p:nvGrpSpPr>
        <p:grpSpPr>
          <a:xfrm>
            <a:off x="684576" y="4226357"/>
            <a:ext cx="482839" cy="353936"/>
            <a:chOff x="684576" y="4226357"/>
            <a:chExt cx="482839" cy="353936"/>
          </a:xfrm>
        </p:grpSpPr>
        <p:sp>
          <p:nvSpPr>
            <p:cNvPr id="515" name="Google Shape;515;p45"/>
            <p:cNvSpPr/>
            <p:nvPr/>
          </p:nvSpPr>
          <p:spPr>
            <a:xfrm>
              <a:off x="684576" y="4226357"/>
              <a:ext cx="482839" cy="353936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5"/>
            <p:cNvSpPr/>
            <p:nvPr/>
          </p:nvSpPr>
          <p:spPr>
            <a:xfrm>
              <a:off x="931456" y="4386243"/>
              <a:ext cx="122547" cy="159688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7" name="Google Shape;517;p45"/>
          <p:cNvSpPr/>
          <p:nvPr/>
        </p:nvSpPr>
        <p:spPr>
          <a:xfrm>
            <a:off x="286350" y="4829622"/>
            <a:ext cx="200206" cy="189282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518;p45"/>
          <p:cNvSpPr/>
          <p:nvPr/>
        </p:nvSpPr>
        <p:spPr>
          <a:xfrm>
            <a:off x="2989356" y="5018893"/>
            <a:ext cx="270368" cy="38774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45"/>
          <p:cNvSpPr/>
          <p:nvPr/>
        </p:nvSpPr>
        <p:spPr>
          <a:xfrm>
            <a:off x="1668627" y="4820354"/>
            <a:ext cx="138643" cy="207813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45"/>
          <p:cNvSpPr/>
          <p:nvPr/>
        </p:nvSpPr>
        <p:spPr>
          <a:xfrm>
            <a:off x="8052590" y="672019"/>
            <a:ext cx="150607" cy="241552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5"/>
          <p:cNvSpPr/>
          <p:nvPr/>
        </p:nvSpPr>
        <p:spPr>
          <a:xfrm>
            <a:off x="8641513" y="48996"/>
            <a:ext cx="103425" cy="301727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5"/>
          <p:cNvSpPr/>
          <p:nvPr/>
        </p:nvSpPr>
        <p:spPr>
          <a:xfrm>
            <a:off x="6911679" y="244991"/>
            <a:ext cx="192661" cy="201208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5"/>
          <p:cNvSpPr/>
          <p:nvPr/>
        </p:nvSpPr>
        <p:spPr>
          <a:xfrm>
            <a:off x="8572630" y="457939"/>
            <a:ext cx="172318" cy="162915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5"/>
          <p:cNvSpPr/>
          <p:nvPr/>
        </p:nvSpPr>
        <p:spPr>
          <a:xfrm>
            <a:off x="1820450" y="677473"/>
            <a:ext cx="5673275" cy="3672950"/>
          </a:xfrm>
          <a:custGeom>
            <a:avLst/>
            <a:gdLst/>
            <a:ahLst/>
            <a:cxnLst/>
            <a:rect l="l" t="t" r="r" b="b"/>
            <a:pathLst>
              <a:path w="226931" h="146918" extrusionOk="0">
                <a:moveTo>
                  <a:pt x="6165" y="27842"/>
                </a:moveTo>
                <a:cubicBezTo>
                  <a:pt x="20613" y="23219"/>
                  <a:pt x="60168" y="1194"/>
                  <a:pt x="92853" y="102"/>
                </a:cubicBezTo>
                <a:cubicBezTo>
                  <a:pt x="125538" y="-990"/>
                  <a:pt x="179927" y="6716"/>
                  <a:pt x="202273" y="21292"/>
                </a:cubicBezTo>
                <a:cubicBezTo>
                  <a:pt x="224619" y="35869"/>
                  <a:pt x="226931" y="68811"/>
                  <a:pt x="226931" y="87561"/>
                </a:cubicBezTo>
                <a:cubicBezTo>
                  <a:pt x="226931" y="106311"/>
                  <a:pt x="218198" y="125446"/>
                  <a:pt x="202273" y="133794"/>
                </a:cubicBezTo>
                <a:cubicBezTo>
                  <a:pt x="186348" y="142142"/>
                  <a:pt x="155397" y="135528"/>
                  <a:pt x="131381" y="137647"/>
                </a:cubicBezTo>
                <a:cubicBezTo>
                  <a:pt x="107365" y="139766"/>
                  <a:pt x="77442" y="148949"/>
                  <a:pt x="58178" y="146509"/>
                </a:cubicBezTo>
                <a:cubicBezTo>
                  <a:pt x="38914" y="144069"/>
                  <a:pt x="25493" y="133023"/>
                  <a:pt x="15797" y="123006"/>
                </a:cubicBezTo>
                <a:cubicBezTo>
                  <a:pt x="6101" y="112989"/>
                  <a:pt x="2633" y="92505"/>
                  <a:pt x="0" y="864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25" name="Google Shape;525;p45"/>
          <p:cNvGrpSpPr/>
          <p:nvPr/>
        </p:nvGrpSpPr>
        <p:grpSpPr>
          <a:xfrm rot="-2496747">
            <a:off x="596527" y="1919177"/>
            <a:ext cx="1068776" cy="627040"/>
            <a:chOff x="6180150" y="2970963"/>
            <a:chExt cx="152775" cy="89625"/>
          </a:xfrm>
        </p:grpSpPr>
        <p:sp>
          <p:nvSpPr>
            <p:cNvPr id="526" name="Google Shape;526;p45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5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5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" name="Google Shape;529;p45"/>
          <p:cNvGrpSpPr/>
          <p:nvPr/>
        </p:nvGrpSpPr>
        <p:grpSpPr>
          <a:xfrm rot="1375189">
            <a:off x="7547982" y="2100682"/>
            <a:ext cx="815398" cy="805271"/>
            <a:chOff x="7111650" y="2607763"/>
            <a:chExt cx="106575" cy="105250"/>
          </a:xfrm>
        </p:grpSpPr>
        <p:sp>
          <p:nvSpPr>
            <p:cNvPr id="530" name="Google Shape;530;p45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5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5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3" name="Google Shape;533;p45"/>
          <p:cNvSpPr/>
          <p:nvPr/>
        </p:nvSpPr>
        <p:spPr>
          <a:xfrm>
            <a:off x="4972050" y="93351"/>
            <a:ext cx="3386125" cy="420500"/>
          </a:xfrm>
          <a:custGeom>
            <a:avLst/>
            <a:gdLst/>
            <a:ahLst/>
            <a:cxnLst/>
            <a:rect l="l" t="t" r="r" b="b"/>
            <a:pathLst>
              <a:path w="135445" h="16820" extrusionOk="0">
                <a:moveTo>
                  <a:pt x="0" y="8706"/>
                </a:moveTo>
                <a:cubicBezTo>
                  <a:pt x="12359" y="7277"/>
                  <a:pt x="56293" y="-1153"/>
                  <a:pt x="74152" y="133"/>
                </a:cubicBezTo>
                <a:cubicBezTo>
                  <a:pt x="92011" y="1419"/>
                  <a:pt x="96941" y="14472"/>
                  <a:pt x="107156" y="16421"/>
                </a:cubicBezTo>
                <a:cubicBezTo>
                  <a:pt x="117372" y="18370"/>
                  <a:pt x="130730" y="12591"/>
                  <a:pt x="135445" y="1182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34" name="Google Shape;534;p45"/>
          <p:cNvGrpSpPr/>
          <p:nvPr/>
        </p:nvGrpSpPr>
        <p:grpSpPr>
          <a:xfrm>
            <a:off x="267219" y="3951882"/>
            <a:ext cx="238457" cy="652207"/>
            <a:chOff x="7253475" y="2446013"/>
            <a:chExt cx="34475" cy="94300"/>
          </a:xfrm>
        </p:grpSpPr>
        <p:sp>
          <p:nvSpPr>
            <p:cNvPr id="535" name="Google Shape;535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542;p45"/>
          <p:cNvGrpSpPr/>
          <p:nvPr/>
        </p:nvGrpSpPr>
        <p:grpSpPr>
          <a:xfrm rot="3879100">
            <a:off x="8225955" y="1973063"/>
            <a:ext cx="274748" cy="751505"/>
            <a:chOff x="7253475" y="2446013"/>
            <a:chExt cx="34475" cy="94300"/>
          </a:xfrm>
        </p:grpSpPr>
        <p:sp>
          <p:nvSpPr>
            <p:cNvPr id="543" name="Google Shape;543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0" name="Google Shape;550;p45"/>
          <p:cNvSpPr/>
          <p:nvPr/>
        </p:nvSpPr>
        <p:spPr>
          <a:xfrm>
            <a:off x="8638332" y="405136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45"/>
          <p:cNvSpPr/>
          <p:nvPr/>
        </p:nvSpPr>
        <p:spPr>
          <a:xfrm rot="-3993775">
            <a:off x="8323844" y="437747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45"/>
          <p:cNvSpPr/>
          <p:nvPr/>
        </p:nvSpPr>
        <p:spPr>
          <a:xfrm rot="-3766603">
            <a:off x="818956" y="2986167"/>
            <a:ext cx="214095" cy="453256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45"/>
          <p:cNvSpPr/>
          <p:nvPr/>
        </p:nvSpPr>
        <p:spPr>
          <a:xfrm rot="-812880">
            <a:off x="410693" y="419676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45"/>
          <p:cNvSpPr/>
          <p:nvPr/>
        </p:nvSpPr>
        <p:spPr>
          <a:xfrm>
            <a:off x="8459059" y="2607423"/>
            <a:ext cx="572620" cy="468014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" name="Google Shape;555;p45"/>
          <p:cNvGrpSpPr/>
          <p:nvPr/>
        </p:nvGrpSpPr>
        <p:grpSpPr>
          <a:xfrm>
            <a:off x="877730" y="93361"/>
            <a:ext cx="892298" cy="931146"/>
            <a:chOff x="8023275" y="805663"/>
            <a:chExt cx="205575" cy="214525"/>
          </a:xfrm>
        </p:grpSpPr>
        <p:sp>
          <p:nvSpPr>
            <p:cNvPr id="556" name="Google Shape;556;p45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5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5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5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5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5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45"/>
          <p:cNvGrpSpPr/>
          <p:nvPr/>
        </p:nvGrpSpPr>
        <p:grpSpPr>
          <a:xfrm>
            <a:off x="195884" y="1193901"/>
            <a:ext cx="643696" cy="223102"/>
            <a:chOff x="8956875" y="926488"/>
            <a:chExt cx="148300" cy="51400"/>
          </a:xfrm>
        </p:grpSpPr>
        <p:sp>
          <p:nvSpPr>
            <p:cNvPr id="563" name="Google Shape;563;p45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5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5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5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5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5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5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45"/>
          <p:cNvGrpSpPr/>
          <p:nvPr/>
        </p:nvGrpSpPr>
        <p:grpSpPr>
          <a:xfrm>
            <a:off x="7208656" y="4504618"/>
            <a:ext cx="753077" cy="601810"/>
            <a:chOff x="8186675" y="1599663"/>
            <a:chExt cx="173500" cy="138650"/>
          </a:xfrm>
        </p:grpSpPr>
        <p:sp>
          <p:nvSpPr>
            <p:cNvPr id="571" name="Google Shape;571;p45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5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صورة 7">
            <a:extLst>
              <a:ext uri="{FF2B5EF4-FFF2-40B4-BE49-F238E27FC236}">
                <a16:creationId xmlns:a16="http://schemas.microsoft.com/office/drawing/2014/main" id="{693E43B8-97B5-783D-5C2C-3FADE60ADAF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559" t="34881" r="18839" b="35516"/>
          <a:stretch/>
        </p:blipFill>
        <p:spPr>
          <a:xfrm>
            <a:off x="1360074" y="1767328"/>
            <a:ext cx="6500692" cy="2120794"/>
          </a:xfrm>
          <a:prstGeom prst="rect">
            <a:avLst/>
          </a:prstGeom>
          <a:solidFill>
            <a:schemeClr val="tx2"/>
          </a:solidFill>
          <a:ln w="88900" cap="sq">
            <a:solidFill>
              <a:schemeClr val="bg1"/>
            </a:solidFill>
            <a:miter lim="800000"/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9" name="فقاعة التفكير: على شكل سحابة 8">
            <a:extLst>
              <a:ext uri="{FF2B5EF4-FFF2-40B4-BE49-F238E27FC236}">
                <a16:creationId xmlns:a16="http://schemas.microsoft.com/office/drawing/2014/main" id="{57C636C4-8542-7713-ED5B-B1B59E7B6BDE}"/>
              </a:ext>
            </a:extLst>
          </p:cNvPr>
          <p:cNvSpPr/>
          <p:nvPr/>
        </p:nvSpPr>
        <p:spPr>
          <a:xfrm>
            <a:off x="1911053" y="359549"/>
            <a:ext cx="4681848" cy="1113115"/>
          </a:xfrm>
          <a:prstGeom prst="cloudCallout">
            <a:avLst>
              <a:gd name="adj1" fmla="val -50338"/>
              <a:gd name="adj2" fmla="val 58218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dirty="0"/>
              <a:t>These expressions for </a:t>
            </a:r>
          </a:p>
          <a:p>
            <a:pPr algn="ctr"/>
            <a:r>
              <a:rPr lang="en-US" b="1" dirty="0"/>
              <a:t>Asking</a:t>
            </a:r>
            <a:r>
              <a:rPr lang="en-US" dirty="0"/>
              <a:t> </a:t>
            </a:r>
            <a:r>
              <a:rPr lang="en-US" b="1" dirty="0"/>
              <a:t>permission and </a:t>
            </a:r>
          </a:p>
          <a:p>
            <a:pPr algn="ctr"/>
            <a:r>
              <a:rPr lang="en-US" b="1" dirty="0"/>
              <a:t>Obligation / Ability / Prohibition</a:t>
            </a:r>
            <a:r>
              <a:rPr lang="en-US" sz="1300" b="1" dirty="0"/>
              <a:t>.</a:t>
            </a:r>
            <a:endParaRPr lang="ar-SA" sz="1300" b="1" dirty="0"/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59E5BE11-426F-3302-7560-496EEFC85980}"/>
              </a:ext>
            </a:extLst>
          </p:cNvPr>
          <p:cNvSpPr txBox="1"/>
          <p:nvPr/>
        </p:nvSpPr>
        <p:spPr>
          <a:xfrm>
            <a:off x="1449090" y="1812987"/>
            <a:ext cx="4060363" cy="300121"/>
          </a:xfrm>
          <a:prstGeom prst="rect">
            <a:avLst/>
          </a:prstGeom>
          <a:noFill/>
          <a:ln w="38100">
            <a:solidFill>
              <a:schemeClr val="accent1">
                <a:lumMod val="90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p65"/>
          <p:cNvSpPr/>
          <p:nvPr/>
        </p:nvSpPr>
        <p:spPr>
          <a:xfrm>
            <a:off x="6117845" y="96247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9" name="Google Shape;1439;p65"/>
          <p:cNvSpPr/>
          <p:nvPr/>
        </p:nvSpPr>
        <p:spPr>
          <a:xfrm>
            <a:off x="8857215" y="2890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0" name="Google Shape;1440;p65"/>
          <p:cNvSpPr/>
          <p:nvPr/>
        </p:nvSpPr>
        <p:spPr>
          <a:xfrm>
            <a:off x="6481557" y="183259"/>
            <a:ext cx="152857" cy="184321"/>
          </a:xfrm>
          <a:custGeom>
            <a:avLst/>
            <a:gdLst/>
            <a:ahLst/>
            <a:cxnLst/>
            <a:rect l="l" t="t" r="r" b="b"/>
            <a:pathLst>
              <a:path w="1268" h="1529" extrusionOk="0">
                <a:moveTo>
                  <a:pt x="559" y="6"/>
                </a:moveTo>
                <a:cubicBezTo>
                  <a:pt x="561" y="7"/>
                  <a:pt x="564" y="9"/>
                  <a:pt x="566" y="11"/>
                </a:cubicBezTo>
                <a:cubicBezTo>
                  <a:pt x="566" y="7"/>
                  <a:pt x="563" y="6"/>
                  <a:pt x="559" y="6"/>
                </a:cubicBezTo>
                <a:close/>
                <a:moveTo>
                  <a:pt x="543" y="0"/>
                </a:moveTo>
                <a:cubicBezTo>
                  <a:pt x="543" y="6"/>
                  <a:pt x="538" y="6"/>
                  <a:pt x="532" y="6"/>
                </a:cubicBezTo>
                <a:cubicBezTo>
                  <a:pt x="537" y="11"/>
                  <a:pt x="542" y="24"/>
                  <a:pt x="543" y="24"/>
                </a:cubicBezTo>
                <a:cubicBezTo>
                  <a:pt x="543" y="24"/>
                  <a:pt x="543" y="23"/>
                  <a:pt x="543" y="23"/>
                </a:cubicBezTo>
                <a:lnTo>
                  <a:pt x="543" y="17"/>
                </a:lnTo>
                <a:cubicBezTo>
                  <a:pt x="549" y="17"/>
                  <a:pt x="555" y="23"/>
                  <a:pt x="555" y="23"/>
                </a:cubicBezTo>
                <a:cubicBezTo>
                  <a:pt x="560" y="28"/>
                  <a:pt x="549" y="28"/>
                  <a:pt x="549" y="34"/>
                </a:cubicBezTo>
                <a:cubicBezTo>
                  <a:pt x="550" y="36"/>
                  <a:pt x="552" y="37"/>
                  <a:pt x="553" y="37"/>
                </a:cubicBezTo>
                <a:cubicBezTo>
                  <a:pt x="557" y="37"/>
                  <a:pt x="561" y="33"/>
                  <a:pt x="565" y="33"/>
                </a:cubicBezTo>
                <a:cubicBezTo>
                  <a:pt x="568" y="33"/>
                  <a:pt x="570" y="34"/>
                  <a:pt x="571" y="39"/>
                </a:cubicBezTo>
                <a:cubicBezTo>
                  <a:pt x="576" y="44"/>
                  <a:pt x="580" y="52"/>
                  <a:pt x="585" y="52"/>
                </a:cubicBezTo>
                <a:cubicBezTo>
                  <a:pt x="586" y="52"/>
                  <a:pt x="587" y="52"/>
                  <a:pt x="588" y="51"/>
                </a:cubicBezTo>
                <a:lnTo>
                  <a:pt x="588" y="51"/>
                </a:lnTo>
                <a:cubicBezTo>
                  <a:pt x="583" y="62"/>
                  <a:pt x="605" y="67"/>
                  <a:pt x="599" y="73"/>
                </a:cubicBezTo>
                <a:cubicBezTo>
                  <a:pt x="597" y="75"/>
                  <a:pt x="595" y="75"/>
                  <a:pt x="593" y="75"/>
                </a:cubicBezTo>
                <a:cubicBezTo>
                  <a:pt x="584" y="75"/>
                  <a:pt x="587" y="51"/>
                  <a:pt x="577" y="51"/>
                </a:cubicBezTo>
                <a:cubicBezTo>
                  <a:pt x="577" y="52"/>
                  <a:pt x="576" y="53"/>
                  <a:pt x="574" y="53"/>
                </a:cubicBezTo>
                <a:cubicBezTo>
                  <a:pt x="570" y="53"/>
                  <a:pt x="564" y="51"/>
                  <a:pt x="560" y="51"/>
                </a:cubicBezTo>
                <a:lnTo>
                  <a:pt x="560" y="51"/>
                </a:lnTo>
                <a:lnTo>
                  <a:pt x="577" y="67"/>
                </a:lnTo>
                <a:cubicBezTo>
                  <a:pt x="577" y="73"/>
                  <a:pt x="571" y="84"/>
                  <a:pt x="577" y="84"/>
                </a:cubicBezTo>
                <a:lnTo>
                  <a:pt x="577" y="79"/>
                </a:lnTo>
                <a:cubicBezTo>
                  <a:pt x="583" y="84"/>
                  <a:pt x="587" y="84"/>
                  <a:pt x="590" y="84"/>
                </a:cubicBezTo>
                <a:cubicBezTo>
                  <a:pt x="592" y="84"/>
                  <a:pt x="594" y="84"/>
                  <a:pt x="594" y="90"/>
                </a:cubicBezTo>
                <a:lnTo>
                  <a:pt x="588" y="90"/>
                </a:lnTo>
                <a:cubicBezTo>
                  <a:pt x="588" y="95"/>
                  <a:pt x="590" y="97"/>
                  <a:pt x="592" y="97"/>
                </a:cubicBezTo>
                <a:cubicBezTo>
                  <a:pt x="594" y="97"/>
                  <a:pt x="597" y="95"/>
                  <a:pt x="599" y="95"/>
                </a:cubicBezTo>
                <a:lnTo>
                  <a:pt x="599" y="95"/>
                </a:lnTo>
                <a:cubicBezTo>
                  <a:pt x="599" y="107"/>
                  <a:pt x="588" y="101"/>
                  <a:pt x="588" y="107"/>
                </a:cubicBezTo>
                <a:cubicBezTo>
                  <a:pt x="599" y="112"/>
                  <a:pt x="594" y="118"/>
                  <a:pt x="599" y="123"/>
                </a:cubicBezTo>
                <a:cubicBezTo>
                  <a:pt x="600" y="123"/>
                  <a:pt x="601" y="123"/>
                  <a:pt x="601" y="123"/>
                </a:cubicBezTo>
                <a:cubicBezTo>
                  <a:pt x="607" y="123"/>
                  <a:pt x="617" y="132"/>
                  <a:pt x="623" y="132"/>
                </a:cubicBezTo>
                <a:cubicBezTo>
                  <a:pt x="625" y="132"/>
                  <a:pt x="627" y="130"/>
                  <a:pt x="627" y="123"/>
                </a:cubicBezTo>
                <a:lnTo>
                  <a:pt x="644" y="140"/>
                </a:lnTo>
                <a:cubicBezTo>
                  <a:pt x="650" y="135"/>
                  <a:pt x="655" y="140"/>
                  <a:pt x="655" y="129"/>
                </a:cubicBezTo>
                <a:cubicBezTo>
                  <a:pt x="650" y="129"/>
                  <a:pt x="644" y="129"/>
                  <a:pt x="644" y="118"/>
                </a:cubicBezTo>
                <a:cubicBezTo>
                  <a:pt x="643" y="119"/>
                  <a:pt x="642" y="119"/>
                  <a:pt x="642" y="119"/>
                </a:cubicBezTo>
                <a:cubicBezTo>
                  <a:pt x="639" y="119"/>
                  <a:pt x="639" y="111"/>
                  <a:pt x="639" y="107"/>
                </a:cubicBezTo>
                <a:cubicBezTo>
                  <a:pt x="639" y="112"/>
                  <a:pt x="639" y="123"/>
                  <a:pt x="633" y="123"/>
                </a:cubicBezTo>
                <a:cubicBezTo>
                  <a:pt x="627" y="118"/>
                  <a:pt x="622" y="118"/>
                  <a:pt x="622" y="107"/>
                </a:cubicBezTo>
                <a:lnTo>
                  <a:pt x="622" y="112"/>
                </a:lnTo>
                <a:cubicBezTo>
                  <a:pt x="605" y="112"/>
                  <a:pt x="622" y="95"/>
                  <a:pt x="611" y="90"/>
                </a:cubicBezTo>
                <a:lnTo>
                  <a:pt x="611" y="90"/>
                </a:lnTo>
                <a:cubicBezTo>
                  <a:pt x="616" y="90"/>
                  <a:pt x="616" y="95"/>
                  <a:pt x="627" y="95"/>
                </a:cubicBezTo>
                <a:cubicBezTo>
                  <a:pt x="622" y="90"/>
                  <a:pt x="611" y="84"/>
                  <a:pt x="605" y="79"/>
                </a:cubicBezTo>
                <a:lnTo>
                  <a:pt x="605" y="62"/>
                </a:lnTo>
                <a:cubicBezTo>
                  <a:pt x="604" y="63"/>
                  <a:pt x="603" y="63"/>
                  <a:pt x="603" y="63"/>
                </a:cubicBezTo>
                <a:cubicBezTo>
                  <a:pt x="601" y="63"/>
                  <a:pt x="603" y="56"/>
                  <a:pt x="594" y="56"/>
                </a:cubicBezTo>
                <a:cubicBezTo>
                  <a:pt x="594" y="53"/>
                  <a:pt x="595" y="52"/>
                  <a:pt x="597" y="52"/>
                </a:cubicBezTo>
                <a:cubicBezTo>
                  <a:pt x="602" y="52"/>
                  <a:pt x="612" y="62"/>
                  <a:pt x="616" y="62"/>
                </a:cubicBezTo>
                <a:cubicBezTo>
                  <a:pt x="611" y="45"/>
                  <a:pt x="599" y="56"/>
                  <a:pt x="599" y="34"/>
                </a:cubicBezTo>
                <a:lnTo>
                  <a:pt x="599" y="34"/>
                </a:lnTo>
                <a:lnTo>
                  <a:pt x="611" y="39"/>
                </a:lnTo>
                <a:cubicBezTo>
                  <a:pt x="605" y="34"/>
                  <a:pt x="599" y="28"/>
                  <a:pt x="599" y="23"/>
                </a:cubicBezTo>
                <a:cubicBezTo>
                  <a:pt x="599" y="23"/>
                  <a:pt x="599" y="28"/>
                  <a:pt x="599" y="28"/>
                </a:cubicBezTo>
                <a:cubicBezTo>
                  <a:pt x="598" y="29"/>
                  <a:pt x="597" y="29"/>
                  <a:pt x="596" y="29"/>
                </a:cubicBezTo>
                <a:cubicBezTo>
                  <a:pt x="589" y="29"/>
                  <a:pt x="584" y="19"/>
                  <a:pt x="578" y="19"/>
                </a:cubicBezTo>
                <a:cubicBezTo>
                  <a:pt x="576" y="19"/>
                  <a:pt x="574" y="20"/>
                  <a:pt x="571" y="23"/>
                </a:cubicBezTo>
                <a:lnTo>
                  <a:pt x="571" y="28"/>
                </a:lnTo>
                <a:cubicBezTo>
                  <a:pt x="566" y="23"/>
                  <a:pt x="549" y="17"/>
                  <a:pt x="549" y="11"/>
                </a:cubicBezTo>
                <a:cubicBezTo>
                  <a:pt x="550" y="8"/>
                  <a:pt x="552" y="7"/>
                  <a:pt x="553" y="6"/>
                </a:cubicBezTo>
                <a:lnTo>
                  <a:pt x="553" y="6"/>
                </a:lnTo>
                <a:cubicBezTo>
                  <a:pt x="555" y="6"/>
                  <a:pt x="556" y="6"/>
                  <a:pt x="557" y="6"/>
                </a:cubicBezTo>
                <a:cubicBezTo>
                  <a:pt x="558" y="6"/>
                  <a:pt x="558" y="6"/>
                  <a:pt x="559" y="6"/>
                </a:cubicBezTo>
                <a:lnTo>
                  <a:pt x="559" y="6"/>
                </a:lnTo>
                <a:cubicBezTo>
                  <a:pt x="558" y="5"/>
                  <a:pt x="557" y="5"/>
                  <a:pt x="556" y="5"/>
                </a:cubicBezTo>
                <a:cubicBezTo>
                  <a:pt x="555" y="5"/>
                  <a:pt x="554" y="5"/>
                  <a:pt x="553" y="6"/>
                </a:cubicBezTo>
                <a:lnTo>
                  <a:pt x="553" y="6"/>
                </a:lnTo>
                <a:cubicBezTo>
                  <a:pt x="549" y="5"/>
                  <a:pt x="546" y="4"/>
                  <a:pt x="543" y="0"/>
                </a:cubicBezTo>
                <a:close/>
                <a:moveTo>
                  <a:pt x="879" y="555"/>
                </a:moveTo>
                <a:cubicBezTo>
                  <a:pt x="879" y="566"/>
                  <a:pt x="879" y="571"/>
                  <a:pt x="879" y="588"/>
                </a:cubicBezTo>
                <a:cubicBezTo>
                  <a:pt x="879" y="582"/>
                  <a:pt x="881" y="580"/>
                  <a:pt x="883" y="580"/>
                </a:cubicBezTo>
                <a:cubicBezTo>
                  <a:pt x="885" y="580"/>
                  <a:pt x="887" y="581"/>
                  <a:pt x="888" y="581"/>
                </a:cubicBezTo>
                <a:cubicBezTo>
                  <a:pt x="890" y="581"/>
                  <a:pt x="891" y="580"/>
                  <a:pt x="891" y="577"/>
                </a:cubicBezTo>
                <a:cubicBezTo>
                  <a:pt x="900" y="577"/>
                  <a:pt x="897" y="607"/>
                  <a:pt x="911" y="607"/>
                </a:cubicBezTo>
                <a:cubicBezTo>
                  <a:pt x="913" y="607"/>
                  <a:pt x="916" y="606"/>
                  <a:pt x="919" y="605"/>
                </a:cubicBezTo>
                <a:cubicBezTo>
                  <a:pt x="924" y="611"/>
                  <a:pt x="935" y="616"/>
                  <a:pt x="941" y="627"/>
                </a:cubicBezTo>
                <a:cubicBezTo>
                  <a:pt x="935" y="616"/>
                  <a:pt x="941" y="599"/>
                  <a:pt x="930" y="594"/>
                </a:cubicBezTo>
                <a:lnTo>
                  <a:pt x="919" y="599"/>
                </a:lnTo>
                <a:cubicBezTo>
                  <a:pt x="913" y="588"/>
                  <a:pt x="902" y="588"/>
                  <a:pt x="902" y="583"/>
                </a:cubicBezTo>
                <a:lnTo>
                  <a:pt x="902" y="583"/>
                </a:lnTo>
                <a:cubicBezTo>
                  <a:pt x="903" y="584"/>
                  <a:pt x="904" y="584"/>
                  <a:pt x="905" y="584"/>
                </a:cubicBezTo>
                <a:cubicBezTo>
                  <a:pt x="909" y="584"/>
                  <a:pt x="912" y="576"/>
                  <a:pt x="907" y="571"/>
                </a:cubicBezTo>
                <a:lnTo>
                  <a:pt x="907" y="571"/>
                </a:lnTo>
                <a:cubicBezTo>
                  <a:pt x="907" y="577"/>
                  <a:pt x="907" y="577"/>
                  <a:pt x="902" y="577"/>
                </a:cubicBezTo>
                <a:cubicBezTo>
                  <a:pt x="896" y="566"/>
                  <a:pt x="891" y="566"/>
                  <a:pt x="879" y="555"/>
                </a:cubicBezTo>
                <a:close/>
                <a:moveTo>
                  <a:pt x="933" y="922"/>
                </a:moveTo>
                <a:cubicBezTo>
                  <a:pt x="933" y="923"/>
                  <a:pt x="933" y="924"/>
                  <a:pt x="935" y="924"/>
                </a:cubicBezTo>
                <a:cubicBezTo>
                  <a:pt x="935" y="924"/>
                  <a:pt x="934" y="923"/>
                  <a:pt x="933" y="922"/>
                </a:cubicBezTo>
                <a:close/>
                <a:moveTo>
                  <a:pt x="174" y="1165"/>
                </a:moveTo>
                <a:cubicBezTo>
                  <a:pt x="180" y="1168"/>
                  <a:pt x="182" y="1171"/>
                  <a:pt x="185" y="1172"/>
                </a:cubicBezTo>
                <a:lnTo>
                  <a:pt x="185" y="1172"/>
                </a:lnTo>
                <a:cubicBezTo>
                  <a:pt x="185" y="1172"/>
                  <a:pt x="184" y="1172"/>
                  <a:pt x="184" y="1172"/>
                </a:cubicBezTo>
                <a:cubicBezTo>
                  <a:pt x="178" y="1172"/>
                  <a:pt x="173" y="1173"/>
                  <a:pt x="168" y="1176"/>
                </a:cubicBezTo>
                <a:cubicBezTo>
                  <a:pt x="168" y="1171"/>
                  <a:pt x="174" y="1165"/>
                  <a:pt x="174" y="1165"/>
                </a:cubicBezTo>
                <a:close/>
                <a:moveTo>
                  <a:pt x="1096" y="1360"/>
                </a:moveTo>
                <a:cubicBezTo>
                  <a:pt x="1095" y="1360"/>
                  <a:pt x="1094" y="1360"/>
                  <a:pt x="1092" y="1361"/>
                </a:cubicBezTo>
                <a:cubicBezTo>
                  <a:pt x="1094" y="1361"/>
                  <a:pt x="1095" y="1360"/>
                  <a:pt x="1096" y="1360"/>
                </a:cubicBezTo>
                <a:close/>
                <a:moveTo>
                  <a:pt x="1070" y="1372"/>
                </a:moveTo>
                <a:cubicBezTo>
                  <a:pt x="1070" y="1372"/>
                  <a:pt x="1070" y="1372"/>
                  <a:pt x="1070" y="1372"/>
                </a:cubicBezTo>
                <a:cubicBezTo>
                  <a:pt x="1070" y="1372"/>
                  <a:pt x="1070" y="1372"/>
                  <a:pt x="1070" y="1372"/>
                </a:cubicBezTo>
                <a:close/>
                <a:moveTo>
                  <a:pt x="1070" y="1372"/>
                </a:moveTo>
                <a:lnTo>
                  <a:pt x="1070" y="1372"/>
                </a:lnTo>
                <a:cubicBezTo>
                  <a:pt x="1064" y="1372"/>
                  <a:pt x="1070" y="1378"/>
                  <a:pt x="1064" y="1378"/>
                </a:cubicBezTo>
                <a:cubicBezTo>
                  <a:pt x="1064" y="1378"/>
                  <a:pt x="1066" y="1379"/>
                  <a:pt x="1066" y="1382"/>
                </a:cubicBezTo>
                <a:lnTo>
                  <a:pt x="1066" y="1382"/>
                </a:lnTo>
                <a:cubicBezTo>
                  <a:pt x="1068" y="1379"/>
                  <a:pt x="1070" y="1375"/>
                  <a:pt x="1070" y="1372"/>
                </a:cubicBezTo>
                <a:close/>
                <a:moveTo>
                  <a:pt x="560" y="1383"/>
                </a:moveTo>
                <a:cubicBezTo>
                  <a:pt x="571" y="1383"/>
                  <a:pt x="571" y="1389"/>
                  <a:pt x="577" y="1389"/>
                </a:cubicBezTo>
                <a:cubicBezTo>
                  <a:pt x="574" y="1386"/>
                  <a:pt x="573" y="1386"/>
                  <a:pt x="573" y="1386"/>
                </a:cubicBezTo>
                <a:cubicBezTo>
                  <a:pt x="573" y="1386"/>
                  <a:pt x="574" y="1386"/>
                  <a:pt x="577" y="1383"/>
                </a:cubicBezTo>
                <a:close/>
                <a:moveTo>
                  <a:pt x="986" y="1372"/>
                </a:moveTo>
                <a:cubicBezTo>
                  <a:pt x="980" y="1372"/>
                  <a:pt x="975" y="1383"/>
                  <a:pt x="975" y="1389"/>
                </a:cubicBezTo>
                <a:cubicBezTo>
                  <a:pt x="986" y="1389"/>
                  <a:pt x="986" y="1378"/>
                  <a:pt x="986" y="1372"/>
                </a:cubicBezTo>
                <a:close/>
                <a:moveTo>
                  <a:pt x="1066" y="1382"/>
                </a:moveTo>
                <a:cubicBezTo>
                  <a:pt x="1065" y="1384"/>
                  <a:pt x="1064" y="1387"/>
                  <a:pt x="1064" y="1389"/>
                </a:cubicBezTo>
                <a:cubicBezTo>
                  <a:pt x="1067" y="1386"/>
                  <a:pt x="1067" y="1384"/>
                  <a:pt x="1066" y="1382"/>
                </a:cubicBezTo>
                <a:close/>
                <a:moveTo>
                  <a:pt x="1070" y="1372"/>
                </a:moveTo>
                <a:cubicBezTo>
                  <a:pt x="1070" y="1376"/>
                  <a:pt x="1070" y="1383"/>
                  <a:pt x="1070" y="1389"/>
                </a:cubicBezTo>
                <a:cubicBezTo>
                  <a:pt x="1075" y="1389"/>
                  <a:pt x="1070" y="1378"/>
                  <a:pt x="1070" y="1372"/>
                </a:cubicBezTo>
                <a:close/>
                <a:moveTo>
                  <a:pt x="1138" y="1416"/>
                </a:moveTo>
                <a:lnTo>
                  <a:pt x="1138" y="1416"/>
                </a:lnTo>
                <a:cubicBezTo>
                  <a:pt x="1141" y="1418"/>
                  <a:pt x="1144" y="1420"/>
                  <a:pt x="1147" y="1422"/>
                </a:cubicBezTo>
                <a:lnTo>
                  <a:pt x="1147" y="1422"/>
                </a:lnTo>
                <a:cubicBezTo>
                  <a:pt x="1144" y="1419"/>
                  <a:pt x="1141" y="1417"/>
                  <a:pt x="1138" y="1416"/>
                </a:cubicBezTo>
                <a:close/>
                <a:moveTo>
                  <a:pt x="1092" y="1365"/>
                </a:moveTo>
                <a:cubicBezTo>
                  <a:pt x="1089" y="1365"/>
                  <a:pt x="1102" y="1372"/>
                  <a:pt x="1098" y="1372"/>
                </a:cubicBezTo>
                <a:lnTo>
                  <a:pt x="1092" y="1372"/>
                </a:lnTo>
                <a:cubicBezTo>
                  <a:pt x="1094" y="1374"/>
                  <a:pt x="1093" y="1375"/>
                  <a:pt x="1092" y="1375"/>
                </a:cubicBezTo>
                <a:cubicBezTo>
                  <a:pt x="1088" y="1375"/>
                  <a:pt x="1079" y="1372"/>
                  <a:pt x="1075" y="1372"/>
                </a:cubicBezTo>
                <a:lnTo>
                  <a:pt x="1075" y="1372"/>
                </a:lnTo>
                <a:cubicBezTo>
                  <a:pt x="1081" y="1375"/>
                  <a:pt x="1089" y="1379"/>
                  <a:pt x="1095" y="1383"/>
                </a:cubicBezTo>
                <a:lnTo>
                  <a:pt x="1095" y="1383"/>
                </a:lnTo>
                <a:cubicBezTo>
                  <a:pt x="1096" y="1384"/>
                  <a:pt x="1097" y="1385"/>
                  <a:pt x="1098" y="1386"/>
                </a:cubicBezTo>
                <a:lnTo>
                  <a:pt x="1098" y="1386"/>
                </a:lnTo>
                <a:lnTo>
                  <a:pt x="1096" y="1384"/>
                </a:lnTo>
                <a:lnTo>
                  <a:pt x="1096" y="1384"/>
                </a:lnTo>
                <a:cubicBezTo>
                  <a:pt x="1101" y="1387"/>
                  <a:pt x="1104" y="1390"/>
                  <a:pt x="1104" y="1393"/>
                </a:cubicBezTo>
                <a:lnTo>
                  <a:pt x="1104" y="1393"/>
                </a:lnTo>
                <a:cubicBezTo>
                  <a:pt x="1102" y="1391"/>
                  <a:pt x="1100" y="1388"/>
                  <a:pt x="1098" y="1386"/>
                </a:cubicBezTo>
                <a:lnTo>
                  <a:pt x="1098" y="1386"/>
                </a:lnTo>
                <a:lnTo>
                  <a:pt x="1103" y="1395"/>
                </a:lnTo>
                <a:cubicBezTo>
                  <a:pt x="1104" y="1394"/>
                  <a:pt x="1104" y="1393"/>
                  <a:pt x="1104" y="1393"/>
                </a:cubicBezTo>
                <a:lnTo>
                  <a:pt x="1104" y="1393"/>
                </a:lnTo>
                <a:cubicBezTo>
                  <a:pt x="1108" y="1397"/>
                  <a:pt x="1112" y="1400"/>
                  <a:pt x="1109" y="1400"/>
                </a:cubicBezTo>
                <a:cubicBezTo>
                  <a:pt x="1114" y="1405"/>
                  <a:pt x="1118" y="1413"/>
                  <a:pt x="1123" y="1413"/>
                </a:cubicBezTo>
                <a:cubicBezTo>
                  <a:pt x="1124" y="1413"/>
                  <a:pt x="1125" y="1413"/>
                  <a:pt x="1126" y="1411"/>
                </a:cubicBezTo>
                <a:lnTo>
                  <a:pt x="1126" y="1411"/>
                </a:lnTo>
                <a:cubicBezTo>
                  <a:pt x="1129" y="1418"/>
                  <a:pt x="1129" y="1421"/>
                  <a:pt x="1125" y="1421"/>
                </a:cubicBezTo>
                <a:cubicBezTo>
                  <a:pt x="1123" y="1421"/>
                  <a:pt x="1119" y="1419"/>
                  <a:pt x="1115" y="1417"/>
                </a:cubicBezTo>
                <a:lnTo>
                  <a:pt x="1115" y="1417"/>
                </a:lnTo>
                <a:cubicBezTo>
                  <a:pt x="1115" y="1417"/>
                  <a:pt x="1120" y="1423"/>
                  <a:pt x="1126" y="1423"/>
                </a:cubicBezTo>
                <a:cubicBezTo>
                  <a:pt x="1129" y="1426"/>
                  <a:pt x="1130" y="1427"/>
                  <a:pt x="1131" y="1427"/>
                </a:cubicBezTo>
                <a:cubicBezTo>
                  <a:pt x="1132" y="1427"/>
                  <a:pt x="1132" y="1424"/>
                  <a:pt x="1134" y="1424"/>
                </a:cubicBezTo>
                <a:cubicBezTo>
                  <a:pt x="1136" y="1424"/>
                  <a:pt x="1138" y="1425"/>
                  <a:pt x="1143" y="1428"/>
                </a:cubicBezTo>
                <a:cubicBezTo>
                  <a:pt x="1143" y="1428"/>
                  <a:pt x="1137" y="1423"/>
                  <a:pt x="1131" y="1417"/>
                </a:cubicBezTo>
                <a:cubicBezTo>
                  <a:pt x="1133" y="1416"/>
                  <a:pt x="1134" y="1416"/>
                  <a:pt x="1135" y="1416"/>
                </a:cubicBezTo>
                <a:cubicBezTo>
                  <a:pt x="1136" y="1416"/>
                  <a:pt x="1137" y="1416"/>
                  <a:pt x="1138" y="1416"/>
                </a:cubicBezTo>
                <a:lnTo>
                  <a:pt x="1138" y="1416"/>
                </a:lnTo>
                <a:cubicBezTo>
                  <a:pt x="1134" y="1413"/>
                  <a:pt x="1130" y="1410"/>
                  <a:pt x="1126" y="1406"/>
                </a:cubicBezTo>
                <a:cubicBezTo>
                  <a:pt x="1131" y="1406"/>
                  <a:pt x="1126" y="1400"/>
                  <a:pt x="1131" y="1400"/>
                </a:cubicBezTo>
                <a:cubicBezTo>
                  <a:pt x="1115" y="1383"/>
                  <a:pt x="1098" y="1372"/>
                  <a:pt x="1098" y="1367"/>
                </a:cubicBezTo>
                <a:cubicBezTo>
                  <a:pt x="1094" y="1366"/>
                  <a:pt x="1093" y="1365"/>
                  <a:pt x="1092" y="1365"/>
                </a:cubicBezTo>
                <a:close/>
                <a:moveTo>
                  <a:pt x="919" y="1484"/>
                </a:moveTo>
                <a:lnTo>
                  <a:pt x="913" y="1490"/>
                </a:lnTo>
                <a:cubicBezTo>
                  <a:pt x="914" y="1491"/>
                  <a:pt x="915" y="1491"/>
                  <a:pt x="916" y="1491"/>
                </a:cubicBezTo>
                <a:cubicBezTo>
                  <a:pt x="919" y="1491"/>
                  <a:pt x="919" y="1484"/>
                  <a:pt x="919" y="1484"/>
                </a:cubicBezTo>
                <a:close/>
                <a:moveTo>
                  <a:pt x="611" y="129"/>
                </a:moveTo>
                <a:cubicBezTo>
                  <a:pt x="599" y="140"/>
                  <a:pt x="633" y="151"/>
                  <a:pt x="622" y="168"/>
                </a:cubicBezTo>
                <a:cubicBezTo>
                  <a:pt x="627" y="179"/>
                  <a:pt x="627" y="174"/>
                  <a:pt x="627" y="191"/>
                </a:cubicBezTo>
                <a:lnTo>
                  <a:pt x="639" y="185"/>
                </a:lnTo>
                <a:lnTo>
                  <a:pt x="639" y="185"/>
                </a:lnTo>
                <a:cubicBezTo>
                  <a:pt x="639" y="191"/>
                  <a:pt x="633" y="196"/>
                  <a:pt x="633" y="196"/>
                </a:cubicBezTo>
                <a:cubicBezTo>
                  <a:pt x="633" y="202"/>
                  <a:pt x="639" y="207"/>
                  <a:pt x="639" y="207"/>
                </a:cubicBezTo>
                <a:lnTo>
                  <a:pt x="633" y="207"/>
                </a:lnTo>
                <a:cubicBezTo>
                  <a:pt x="627" y="213"/>
                  <a:pt x="633" y="213"/>
                  <a:pt x="633" y="213"/>
                </a:cubicBezTo>
                <a:cubicBezTo>
                  <a:pt x="639" y="219"/>
                  <a:pt x="639" y="219"/>
                  <a:pt x="644" y="224"/>
                </a:cubicBezTo>
                <a:lnTo>
                  <a:pt x="639" y="224"/>
                </a:lnTo>
                <a:cubicBezTo>
                  <a:pt x="639" y="224"/>
                  <a:pt x="644" y="230"/>
                  <a:pt x="644" y="230"/>
                </a:cubicBezTo>
                <a:lnTo>
                  <a:pt x="650" y="230"/>
                </a:lnTo>
                <a:cubicBezTo>
                  <a:pt x="650" y="230"/>
                  <a:pt x="655" y="224"/>
                  <a:pt x="655" y="219"/>
                </a:cubicBezTo>
                <a:cubicBezTo>
                  <a:pt x="661" y="235"/>
                  <a:pt x="667" y="247"/>
                  <a:pt x="667" y="263"/>
                </a:cubicBezTo>
                <a:lnTo>
                  <a:pt x="655" y="263"/>
                </a:lnTo>
                <a:cubicBezTo>
                  <a:pt x="655" y="275"/>
                  <a:pt x="667" y="275"/>
                  <a:pt x="672" y="275"/>
                </a:cubicBezTo>
                <a:cubicBezTo>
                  <a:pt x="672" y="280"/>
                  <a:pt x="667" y="280"/>
                  <a:pt x="667" y="286"/>
                </a:cubicBezTo>
                <a:cubicBezTo>
                  <a:pt x="667" y="286"/>
                  <a:pt x="667" y="291"/>
                  <a:pt x="667" y="291"/>
                </a:cubicBezTo>
                <a:cubicBezTo>
                  <a:pt x="678" y="291"/>
                  <a:pt x="683" y="303"/>
                  <a:pt x="689" y="303"/>
                </a:cubicBezTo>
                <a:cubicBezTo>
                  <a:pt x="689" y="303"/>
                  <a:pt x="683" y="297"/>
                  <a:pt x="683" y="297"/>
                </a:cubicBezTo>
                <a:cubicBezTo>
                  <a:pt x="695" y="297"/>
                  <a:pt x="700" y="297"/>
                  <a:pt x="700" y="303"/>
                </a:cubicBezTo>
                <a:cubicBezTo>
                  <a:pt x="699" y="302"/>
                  <a:pt x="698" y="302"/>
                  <a:pt x="697" y="302"/>
                </a:cubicBezTo>
                <a:cubicBezTo>
                  <a:pt x="692" y="302"/>
                  <a:pt x="692" y="311"/>
                  <a:pt x="688" y="311"/>
                </a:cubicBezTo>
                <a:cubicBezTo>
                  <a:pt x="687" y="311"/>
                  <a:pt x="686" y="310"/>
                  <a:pt x="683" y="308"/>
                </a:cubicBezTo>
                <a:lnTo>
                  <a:pt x="683" y="308"/>
                </a:lnTo>
                <a:cubicBezTo>
                  <a:pt x="681" y="315"/>
                  <a:pt x="682" y="316"/>
                  <a:pt x="685" y="316"/>
                </a:cubicBezTo>
                <a:cubicBezTo>
                  <a:pt x="687" y="316"/>
                  <a:pt x="689" y="315"/>
                  <a:pt x="691" y="315"/>
                </a:cubicBezTo>
                <a:cubicBezTo>
                  <a:pt x="693" y="315"/>
                  <a:pt x="695" y="316"/>
                  <a:pt x="695" y="319"/>
                </a:cubicBezTo>
                <a:lnTo>
                  <a:pt x="695" y="331"/>
                </a:lnTo>
                <a:cubicBezTo>
                  <a:pt x="694" y="331"/>
                  <a:pt x="693" y="332"/>
                  <a:pt x="692" y="332"/>
                </a:cubicBezTo>
                <a:cubicBezTo>
                  <a:pt x="688" y="332"/>
                  <a:pt x="685" y="324"/>
                  <a:pt x="684" y="324"/>
                </a:cubicBezTo>
                <a:cubicBezTo>
                  <a:pt x="684" y="324"/>
                  <a:pt x="683" y="324"/>
                  <a:pt x="683" y="325"/>
                </a:cubicBezTo>
                <a:lnTo>
                  <a:pt x="689" y="331"/>
                </a:lnTo>
                <a:cubicBezTo>
                  <a:pt x="678" y="325"/>
                  <a:pt x="672" y="303"/>
                  <a:pt x="661" y="297"/>
                </a:cubicBezTo>
                <a:lnTo>
                  <a:pt x="661" y="297"/>
                </a:lnTo>
                <a:lnTo>
                  <a:pt x="667" y="325"/>
                </a:lnTo>
                <a:cubicBezTo>
                  <a:pt x="689" y="347"/>
                  <a:pt x="700" y="392"/>
                  <a:pt x="728" y="409"/>
                </a:cubicBezTo>
                <a:lnTo>
                  <a:pt x="734" y="409"/>
                </a:lnTo>
                <a:lnTo>
                  <a:pt x="739" y="415"/>
                </a:lnTo>
                <a:cubicBezTo>
                  <a:pt x="734" y="420"/>
                  <a:pt x="739" y="431"/>
                  <a:pt x="739" y="443"/>
                </a:cubicBezTo>
                <a:cubicBezTo>
                  <a:pt x="739" y="437"/>
                  <a:pt x="739" y="437"/>
                  <a:pt x="745" y="431"/>
                </a:cubicBezTo>
                <a:cubicBezTo>
                  <a:pt x="751" y="431"/>
                  <a:pt x="756" y="431"/>
                  <a:pt x="756" y="443"/>
                </a:cubicBezTo>
                <a:cubicBezTo>
                  <a:pt x="753" y="443"/>
                  <a:pt x="752" y="441"/>
                  <a:pt x="751" y="441"/>
                </a:cubicBezTo>
                <a:cubicBezTo>
                  <a:pt x="751" y="441"/>
                  <a:pt x="751" y="443"/>
                  <a:pt x="751" y="448"/>
                </a:cubicBezTo>
                <a:cubicBezTo>
                  <a:pt x="751" y="445"/>
                  <a:pt x="752" y="444"/>
                  <a:pt x="753" y="444"/>
                </a:cubicBezTo>
                <a:cubicBezTo>
                  <a:pt x="755" y="444"/>
                  <a:pt x="756" y="445"/>
                  <a:pt x="756" y="448"/>
                </a:cubicBezTo>
                <a:cubicBezTo>
                  <a:pt x="756" y="454"/>
                  <a:pt x="762" y="459"/>
                  <a:pt x="756" y="465"/>
                </a:cubicBezTo>
                <a:cubicBezTo>
                  <a:pt x="751" y="465"/>
                  <a:pt x="751" y="459"/>
                  <a:pt x="751" y="459"/>
                </a:cubicBezTo>
                <a:cubicBezTo>
                  <a:pt x="751" y="459"/>
                  <a:pt x="751" y="467"/>
                  <a:pt x="748" y="467"/>
                </a:cubicBezTo>
                <a:cubicBezTo>
                  <a:pt x="747" y="467"/>
                  <a:pt x="746" y="466"/>
                  <a:pt x="745" y="465"/>
                </a:cubicBezTo>
                <a:lnTo>
                  <a:pt x="745" y="465"/>
                </a:lnTo>
                <a:lnTo>
                  <a:pt x="751" y="471"/>
                </a:lnTo>
                <a:cubicBezTo>
                  <a:pt x="751" y="475"/>
                  <a:pt x="750" y="476"/>
                  <a:pt x="749" y="476"/>
                </a:cubicBezTo>
                <a:cubicBezTo>
                  <a:pt x="747" y="476"/>
                  <a:pt x="745" y="474"/>
                  <a:pt x="743" y="474"/>
                </a:cubicBezTo>
                <a:cubicBezTo>
                  <a:pt x="742" y="474"/>
                  <a:pt x="741" y="475"/>
                  <a:pt x="739" y="476"/>
                </a:cubicBezTo>
                <a:cubicBezTo>
                  <a:pt x="751" y="487"/>
                  <a:pt x="767" y="493"/>
                  <a:pt x="779" y="504"/>
                </a:cubicBezTo>
                <a:cubicBezTo>
                  <a:pt x="773" y="504"/>
                  <a:pt x="762" y="510"/>
                  <a:pt x="767" y="510"/>
                </a:cubicBezTo>
                <a:cubicBezTo>
                  <a:pt x="767" y="521"/>
                  <a:pt x="790" y="521"/>
                  <a:pt x="795" y="532"/>
                </a:cubicBezTo>
                <a:cubicBezTo>
                  <a:pt x="790" y="532"/>
                  <a:pt x="790" y="532"/>
                  <a:pt x="784" y="527"/>
                </a:cubicBezTo>
                <a:lnTo>
                  <a:pt x="784" y="527"/>
                </a:lnTo>
                <a:cubicBezTo>
                  <a:pt x="795" y="566"/>
                  <a:pt x="812" y="594"/>
                  <a:pt x="812" y="633"/>
                </a:cubicBezTo>
                <a:lnTo>
                  <a:pt x="829" y="639"/>
                </a:lnTo>
                <a:lnTo>
                  <a:pt x="829" y="650"/>
                </a:lnTo>
                <a:cubicBezTo>
                  <a:pt x="835" y="689"/>
                  <a:pt x="851" y="711"/>
                  <a:pt x="874" y="745"/>
                </a:cubicBezTo>
                <a:cubicBezTo>
                  <a:pt x="879" y="756"/>
                  <a:pt x="868" y="756"/>
                  <a:pt x="863" y="762"/>
                </a:cubicBezTo>
                <a:cubicBezTo>
                  <a:pt x="874" y="784"/>
                  <a:pt x="891" y="784"/>
                  <a:pt x="902" y="807"/>
                </a:cubicBezTo>
                <a:cubicBezTo>
                  <a:pt x="899" y="807"/>
                  <a:pt x="895" y="805"/>
                  <a:pt x="891" y="805"/>
                </a:cubicBezTo>
                <a:cubicBezTo>
                  <a:pt x="888" y="805"/>
                  <a:pt x="885" y="807"/>
                  <a:pt x="885" y="812"/>
                </a:cubicBezTo>
                <a:cubicBezTo>
                  <a:pt x="891" y="812"/>
                  <a:pt x="896" y="812"/>
                  <a:pt x="896" y="818"/>
                </a:cubicBezTo>
                <a:lnTo>
                  <a:pt x="891" y="818"/>
                </a:lnTo>
                <a:cubicBezTo>
                  <a:pt x="891" y="823"/>
                  <a:pt x="896" y="829"/>
                  <a:pt x="902" y="840"/>
                </a:cubicBezTo>
                <a:cubicBezTo>
                  <a:pt x="907" y="863"/>
                  <a:pt x="924" y="879"/>
                  <a:pt x="947" y="891"/>
                </a:cubicBezTo>
                <a:cubicBezTo>
                  <a:pt x="949" y="897"/>
                  <a:pt x="947" y="898"/>
                  <a:pt x="944" y="898"/>
                </a:cubicBezTo>
                <a:cubicBezTo>
                  <a:pt x="940" y="898"/>
                  <a:pt x="934" y="895"/>
                  <a:pt x="931" y="895"/>
                </a:cubicBezTo>
                <a:cubicBezTo>
                  <a:pt x="930" y="895"/>
                  <a:pt x="930" y="895"/>
                  <a:pt x="930" y="896"/>
                </a:cubicBezTo>
                <a:cubicBezTo>
                  <a:pt x="930" y="888"/>
                  <a:pt x="928" y="886"/>
                  <a:pt x="926" y="886"/>
                </a:cubicBezTo>
                <a:cubicBezTo>
                  <a:pt x="925" y="886"/>
                  <a:pt x="924" y="887"/>
                  <a:pt x="923" y="887"/>
                </a:cubicBezTo>
                <a:cubicBezTo>
                  <a:pt x="921" y="887"/>
                  <a:pt x="920" y="886"/>
                  <a:pt x="919" y="885"/>
                </a:cubicBezTo>
                <a:lnTo>
                  <a:pt x="919" y="885"/>
                </a:lnTo>
                <a:cubicBezTo>
                  <a:pt x="924" y="891"/>
                  <a:pt x="930" y="902"/>
                  <a:pt x="924" y="907"/>
                </a:cubicBezTo>
                <a:cubicBezTo>
                  <a:pt x="924" y="912"/>
                  <a:pt x="929" y="917"/>
                  <a:pt x="933" y="922"/>
                </a:cubicBezTo>
                <a:lnTo>
                  <a:pt x="933" y="922"/>
                </a:lnTo>
                <a:cubicBezTo>
                  <a:pt x="934" y="921"/>
                  <a:pt x="938" y="919"/>
                  <a:pt x="941" y="919"/>
                </a:cubicBezTo>
                <a:cubicBezTo>
                  <a:pt x="941" y="930"/>
                  <a:pt x="952" y="947"/>
                  <a:pt x="941" y="952"/>
                </a:cubicBezTo>
                <a:cubicBezTo>
                  <a:pt x="958" y="991"/>
                  <a:pt x="975" y="1047"/>
                  <a:pt x="997" y="1092"/>
                </a:cubicBezTo>
                <a:cubicBezTo>
                  <a:pt x="998" y="1093"/>
                  <a:pt x="999" y="1094"/>
                  <a:pt x="999" y="1094"/>
                </a:cubicBezTo>
                <a:cubicBezTo>
                  <a:pt x="1001" y="1094"/>
                  <a:pt x="998" y="1087"/>
                  <a:pt x="1003" y="1087"/>
                </a:cubicBezTo>
                <a:cubicBezTo>
                  <a:pt x="1014" y="1098"/>
                  <a:pt x="1003" y="1098"/>
                  <a:pt x="1008" y="1109"/>
                </a:cubicBezTo>
                <a:lnTo>
                  <a:pt x="1003" y="1103"/>
                </a:lnTo>
                <a:lnTo>
                  <a:pt x="1003" y="1103"/>
                </a:lnTo>
                <a:cubicBezTo>
                  <a:pt x="1008" y="1120"/>
                  <a:pt x="1025" y="1131"/>
                  <a:pt x="1031" y="1143"/>
                </a:cubicBezTo>
                <a:cubicBezTo>
                  <a:pt x="1027" y="1143"/>
                  <a:pt x="1028" y="1148"/>
                  <a:pt x="1028" y="1148"/>
                </a:cubicBezTo>
                <a:cubicBezTo>
                  <a:pt x="1028" y="1148"/>
                  <a:pt x="1027" y="1146"/>
                  <a:pt x="1025" y="1143"/>
                </a:cubicBezTo>
                <a:cubicBezTo>
                  <a:pt x="1025" y="1148"/>
                  <a:pt x="997" y="1171"/>
                  <a:pt x="1008" y="1171"/>
                </a:cubicBezTo>
                <a:lnTo>
                  <a:pt x="1031" y="1154"/>
                </a:lnTo>
                <a:cubicBezTo>
                  <a:pt x="1036" y="1154"/>
                  <a:pt x="1036" y="1165"/>
                  <a:pt x="1042" y="1165"/>
                </a:cubicBezTo>
                <a:cubicBezTo>
                  <a:pt x="1036" y="1171"/>
                  <a:pt x="1031" y="1182"/>
                  <a:pt x="1031" y="1182"/>
                </a:cubicBezTo>
                <a:cubicBezTo>
                  <a:pt x="1030" y="1183"/>
                  <a:pt x="1029" y="1183"/>
                  <a:pt x="1028" y="1183"/>
                </a:cubicBezTo>
                <a:cubicBezTo>
                  <a:pt x="1025" y="1183"/>
                  <a:pt x="1025" y="1175"/>
                  <a:pt x="1025" y="1171"/>
                </a:cubicBezTo>
                <a:cubicBezTo>
                  <a:pt x="1011" y="1175"/>
                  <a:pt x="1017" y="1189"/>
                  <a:pt x="1012" y="1189"/>
                </a:cubicBezTo>
                <a:cubicBezTo>
                  <a:pt x="1011" y="1189"/>
                  <a:pt x="1010" y="1188"/>
                  <a:pt x="1008" y="1187"/>
                </a:cubicBezTo>
                <a:lnTo>
                  <a:pt x="1008" y="1187"/>
                </a:lnTo>
                <a:cubicBezTo>
                  <a:pt x="1010" y="1192"/>
                  <a:pt x="1012" y="1193"/>
                  <a:pt x="1013" y="1193"/>
                </a:cubicBezTo>
                <a:cubicBezTo>
                  <a:pt x="1014" y="1193"/>
                  <a:pt x="1015" y="1191"/>
                  <a:pt x="1016" y="1191"/>
                </a:cubicBezTo>
                <a:cubicBezTo>
                  <a:pt x="1017" y="1191"/>
                  <a:pt x="1018" y="1192"/>
                  <a:pt x="1019" y="1193"/>
                </a:cubicBezTo>
                <a:lnTo>
                  <a:pt x="1019" y="1204"/>
                </a:lnTo>
                <a:lnTo>
                  <a:pt x="1025" y="1193"/>
                </a:lnTo>
                <a:cubicBezTo>
                  <a:pt x="1031" y="1199"/>
                  <a:pt x="1042" y="1199"/>
                  <a:pt x="1036" y="1215"/>
                </a:cubicBezTo>
                <a:lnTo>
                  <a:pt x="1053" y="1221"/>
                </a:lnTo>
                <a:cubicBezTo>
                  <a:pt x="1042" y="1227"/>
                  <a:pt x="1053" y="1232"/>
                  <a:pt x="1053" y="1238"/>
                </a:cubicBezTo>
                <a:lnTo>
                  <a:pt x="1047" y="1238"/>
                </a:lnTo>
                <a:cubicBezTo>
                  <a:pt x="1047" y="1243"/>
                  <a:pt x="1047" y="1249"/>
                  <a:pt x="1047" y="1255"/>
                </a:cubicBezTo>
                <a:cubicBezTo>
                  <a:pt x="1036" y="1255"/>
                  <a:pt x="1047" y="1249"/>
                  <a:pt x="1036" y="1249"/>
                </a:cubicBezTo>
                <a:lnTo>
                  <a:pt x="1036" y="1255"/>
                </a:lnTo>
                <a:cubicBezTo>
                  <a:pt x="1040" y="1255"/>
                  <a:pt x="1044" y="1257"/>
                  <a:pt x="1047" y="1257"/>
                </a:cubicBezTo>
                <a:cubicBezTo>
                  <a:pt x="1049" y="1257"/>
                  <a:pt x="1051" y="1257"/>
                  <a:pt x="1053" y="1255"/>
                </a:cubicBezTo>
                <a:cubicBezTo>
                  <a:pt x="1064" y="1255"/>
                  <a:pt x="1075" y="1260"/>
                  <a:pt x="1081" y="1283"/>
                </a:cubicBezTo>
                <a:cubicBezTo>
                  <a:pt x="1080" y="1285"/>
                  <a:pt x="1079" y="1286"/>
                  <a:pt x="1078" y="1286"/>
                </a:cubicBezTo>
                <a:cubicBezTo>
                  <a:pt x="1074" y="1286"/>
                  <a:pt x="1069" y="1276"/>
                  <a:pt x="1062" y="1276"/>
                </a:cubicBezTo>
                <a:cubicBezTo>
                  <a:pt x="1061" y="1276"/>
                  <a:pt x="1060" y="1276"/>
                  <a:pt x="1059" y="1277"/>
                </a:cubicBezTo>
                <a:cubicBezTo>
                  <a:pt x="1064" y="1305"/>
                  <a:pt x="1092" y="1299"/>
                  <a:pt x="1098" y="1311"/>
                </a:cubicBezTo>
                <a:cubicBezTo>
                  <a:pt x="1098" y="1327"/>
                  <a:pt x="1109" y="1327"/>
                  <a:pt x="1115" y="1339"/>
                </a:cubicBezTo>
                <a:cubicBezTo>
                  <a:pt x="1103" y="1339"/>
                  <a:pt x="1109" y="1355"/>
                  <a:pt x="1103" y="1355"/>
                </a:cubicBezTo>
                <a:lnTo>
                  <a:pt x="1098" y="1355"/>
                </a:lnTo>
                <a:cubicBezTo>
                  <a:pt x="1098" y="1355"/>
                  <a:pt x="1098" y="1358"/>
                  <a:pt x="1096" y="1360"/>
                </a:cubicBezTo>
                <a:lnTo>
                  <a:pt x="1096" y="1360"/>
                </a:lnTo>
                <a:cubicBezTo>
                  <a:pt x="1097" y="1360"/>
                  <a:pt x="1097" y="1360"/>
                  <a:pt x="1098" y="1360"/>
                </a:cubicBezTo>
                <a:cubicBezTo>
                  <a:pt x="1104" y="1360"/>
                  <a:pt x="1105" y="1368"/>
                  <a:pt x="1109" y="1372"/>
                </a:cubicBezTo>
                <a:lnTo>
                  <a:pt x="1120" y="1372"/>
                </a:lnTo>
                <a:cubicBezTo>
                  <a:pt x="1120" y="1378"/>
                  <a:pt x="1131" y="1389"/>
                  <a:pt x="1131" y="1395"/>
                </a:cubicBezTo>
                <a:cubicBezTo>
                  <a:pt x="1136" y="1405"/>
                  <a:pt x="1141" y="1410"/>
                  <a:pt x="1154" y="1423"/>
                </a:cubicBezTo>
                <a:lnTo>
                  <a:pt x="1154" y="1423"/>
                </a:lnTo>
                <a:cubicBezTo>
                  <a:pt x="1154" y="1423"/>
                  <a:pt x="1154" y="1423"/>
                  <a:pt x="1154" y="1423"/>
                </a:cubicBezTo>
                <a:lnTo>
                  <a:pt x="1154" y="1423"/>
                </a:lnTo>
                <a:cubicBezTo>
                  <a:pt x="1152" y="1423"/>
                  <a:pt x="1151" y="1423"/>
                  <a:pt x="1151" y="1424"/>
                </a:cubicBezTo>
                <a:lnTo>
                  <a:pt x="1151" y="1424"/>
                </a:lnTo>
                <a:cubicBezTo>
                  <a:pt x="1150" y="1423"/>
                  <a:pt x="1148" y="1423"/>
                  <a:pt x="1147" y="1422"/>
                </a:cubicBezTo>
                <a:lnTo>
                  <a:pt x="1147" y="1422"/>
                </a:lnTo>
                <a:cubicBezTo>
                  <a:pt x="1150" y="1424"/>
                  <a:pt x="1152" y="1426"/>
                  <a:pt x="1154" y="1428"/>
                </a:cubicBezTo>
                <a:cubicBezTo>
                  <a:pt x="1154" y="1428"/>
                  <a:pt x="1151" y="1426"/>
                  <a:pt x="1151" y="1424"/>
                </a:cubicBezTo>
                <a:lnTo>
                  <a:pt x="1151" y="1424"/>
                </a:lnTo>
                <a:cubicBezTo>
                  <a:pt x="1154" y="1426"/>
                  <a:pt x="1157" y="1427"/>
                  <a:pt x="1159" y="1428"/>
                </a:cubicBezTo>
                <a:cubicBezTo>
                  <a:pt x="1157" y="1426"/>
                  <a:pt x="1156" y="1424"/>
                  <a:pt x="1154" y="1423"/>
                </a:cubicBezTo>
                <a:lnTo>
                  <a:pt x="1154" y="1423"/>
                </a:lnTo>
                <a:cubicBezTo>
                  <a:pt x="1176" y="1439"/>
                  <a:pt x="1148" y="1428"/>
                  <a:pt x="1165" y="1445"/>
                </a:cubicBezTo>
                <a:lnTo>
                  <a:pt x="1165" y="1439"/>
                </a:lnTo>
                <a:cubicBezTo>
                  <a:pt x="1171" y="1445"/>
                  <a:pt x="1176" y="1451"/>
                  <a:pt x="1176" y="1456"/>
                </a:cubicBezTo>
                <a:lnTo>
                  <a:pt x="1159" y="1456"/>
                </a:lnTo>
                <a:cubicBezTo>
                  <a:pt x="1148" y="1451"/>
                  <a:pt x="1137" y="1445"/>
                  <a:pt x="1126" y="1434"/>
                </a:cubicBezTo>
                <a:lnTo>
                  <a:pt x="1137" y="1434"/>
                </a:lnTo>
                <a:cubicBezTo>
                  <a:pt x="1131" y="1432"/>
                  <a:pt x="1128" y="1431"/>
                  <a:pt x="1126" y="1431"/>
                </a:cubicBezTo>
                <a:cubicBezTo>
                  <a:pt x="1123" y="1431"/>
                  <a:pt x="1124" y="1434"/>
                  <a:pt x="1120" y="1434"/>
                </a:cubicBezTo>
                <a:lnTo>
                  <a:pt x="1115" y="1434"/>
                </a:lnTo>
                <a:cubicBezTo>
                  <a:pt x="1115" y="1434"/>
                  <a:pt x="1115" y="1434"/>
                  <a:pt x="1109" y="1428"/>
                </a:cubicBezTo>
                <a:cubicBezTo>
                  <a:pt x="1105" y="1428"/>
                  <a:pt x="1102" y="1431"/>
                  <a:pt x="1098" y="1431"/>
                </a:cubicBezTo>
                <a:cubicBezTo>
                  <a:pt x="1096" y="1431"/>
                  <a:pt x="1094" y="1430"/>
                  <a:pt x="1092" y="1428"/>
                </a:cubicBezTo>
                <a:lnTo>
                  <a:pt x="1092" y="1428"/>
                </a:lnTo>
                <a:lnTo>
                  <a:pt x="1098" y="1439"/>
                </a:lnTo>
                <a:lnTo>
                  <a:pt x="1098" y="1434"/>
                </a:lnTo>
                <a:cubicBezTo>
                  <a:pt x="1098" y="1434"/>
                  <a:pt x="1109" y="1439"/>
                  <a:pt x="1109" y="1445"/>
                </a:cubicBezTo>
                <a:cubicBezTo>
                  <a:pt x="1107" y="1446"/>
                  <a:pt x="1106" y="1446"/>
                  <a:pt x="1104" y="1446"/>
                </a:cubicBezTo>
                <a:cubicBezTo>
                  <a:pt x="1095" y="1446"/>
                  <a:pt x="1087" y="1433"/>
                  <a:pt x="1087" y="1428"/>
                </a:cubicBezTo>
                <a:cubicBezTo>
                  <a:pt x="1087" y="1425"/>
                  <a:pt x="1088" y="1423"/>
                  <a:pt x="1090" y="1423"/>
                </a:cubicBezTo>
                <a:cubicBezTo>
                  <a:pt x="1093" y="1423"/>
                  <a:pt x="1098" y="1428"/>
                  <a:pt x="1098" y="1428"/>
                </a:cubicBezTo>
                <a:cubicBezTo>
                  <a:pt x="1095" y="1420"/>
                  <a:pt x="1092" y="1418"/>
                  <a:pt x="1089" y="1418"/>
                </a:cubicBezTo>
                <a:cubicBezTo>
                  <a:pt x="1087" y="1418"/>
                  <a:pt x="1085" y="1419"/>
                  <a:pt x="1083" y="1419"/>
                </a:cubicBezTo>
                <a:cubicBezTo>
                  <a:pt x="1081" y="1419"/>
                  <a:pt x="1078" y="1418"/>
                  <a:pt x="1075" y="1417"/>
                </a:cubicBezTo>
                <a:cubicBezTo>
                  <a:pt x="1075" y="1411"/>
                  <a:pt x="1078" y="1411"/>
                  <a:pt x="1081" y="1411"/>
                </a:cubicBezTo>
                <a:cubicBezTo>
                  <a:pt x="1084" y="1411"/>
                  <a:pt x="1087" y="1411"/>
                  <a:pt x="1087" y="1406"/>
                </a:cubicBezTo>
                <a:cubicBezTo>
                  <a:pt x="1085" y="1405"/>
                  <a:pt x="1085" y="1404"/>
                  <a:pt x="1084" y="1404"/>
                </a:cubicBezTo>
                <a:cubicBezTo>
                  <a:pt x="1081" y="1404"/>
                  <a:pt x="1080" y="1407"/>
                  <a:pt x="1076" y="1407"/>
                </a:cubicBezTo>
                <a:cubicBezTo>
                  <a:pt x="1074" y="1407"/>
                  <a:pt x="1072" y="1407"/>
                  <a:pt x="1070" y="1406"/>
                </a:cubicBezTo>
                <a:cubicBezTo>
                  <a:pt x="1070" y="1400"/>
                  <a:pt x="1075" y="1400"/>
                  <a:pt x="1075" y="1395"/>
                </a:cubicBezTo>
                <a:lnTo>
                  <a:pt x="1070" y="1389"/>
                </a:lnTo>
                <a:cubicBezTo>
                  <a:pt x="1070" y="1391"/>
                  <a:pt x="1070" y="1393"/>
                  <a:pt x="1070" y="1395"/>
                </a:cubicBezTo>
                <a:lnTo>
                  <a:pt x="1064" y="1389"/>
                </a:lnTo>
                <a:cubicBezTo>
                  <a:pt x="1063" y="1388"/>
                  <a:pt x="1063" y="1388"/>
                  <a:pt x="1062" y="1388"/>
                </a:cubicBezTo>
                <a:cubicBezTo>
                  <a:pt x="1057" y="1388"/>
                  <a:pt x="1051" y="1400"/>
                  <a:pt x="1042" y="1400"/>
                </a:cubicBezTo>
                <a:cubicBezTo>
                  <a:pt x="1036" y="1400"/>
                  <a:pt x="1031" y="1400"/>
                  <a:pt x="1031" y="1395"/>
                </a:cubicBezTo>
                <a:cubicBezTo>
                  <a:pt x="1014" y="1406"/>
                  <a:pt x="991" y="1400"/>
                  <a:pt x="975" y="1406"/>
                </a:cubicBezTo>
                <a:cubicBezTo>
                  <a:pt x="986" y="1400"/>
                  <a:pt x="975" y="1395"/>
                  <a:pt x="975" y="1389"/>
                </a:cubicBezTo>
                <a:cubicBezTo>
                  <a:pt x="972" y="1388"/>
                  <a:pt x="970" y="1387"/>
                  <a:pt x="969" y="1387"/>
                </a:cubicBezTo>
                <a:cubicBezTo>
                  <a:pt x="966" y="1387"/>
                  <a:pt x="964" y="1389"/>
                  <a:pt x="963" y="1389"/>
                </a:cubicBezTo>
                <a:cubicBezTo>
                  <a:pt x="961" y="1389"/>
                  <a:pt x="960" y="1388"/>
                  <a:pt x="958" y="1383"/>
                </a:cubicBezTo>
                <a:cubicBezTo>
                  <a:pt x="952" y="1378"/>
                  <a:pt x="963" y="1372"/>
                  <a:pt x="958" y="1372"/>
                </a:cubicBezTo>
                <a:cubicBezTo>
                  <a:pt x="956" y="1371"/>
                  <a:pt x="955" y="1371"/>
                  <a:pt x="954" y="1371"/>
                </a:cubicBezTo>
                <a:cubicBezTo>
                  <a:pt x="949" y="1371"/>
                  <a:pt x="950" y="1379"/>
                  <a:pt x="945" y="1379"/>
                </a:cubicBezTo>
                <a:cubicBezTo>
                  <a:pt x="944" y="1379"/>
                  <a:pt x="943" y="1379"/>
                  <a:pt x="941" y="1378"/>
                </a:cubicBezTo>
                <a:cubicBezTo>
                  <a:pt x="941" y="1378"/>
                  <a:pt x="947" y="1378"/>
                  <a:pt x="941" y="1372"/>
                </a:cubicBezTo>
                <a:cubicBezTo>
                  <a:pt x="935" y="1372"/>
                  <a:pt x="930" y="1372"/>
                  <a:pt x="924" y="1378"/>
                </a:cubicBezTo>
                <a:cubicBezTo>
                  <a:pt x="921" y="1369"/>
                  <a:pt x="916" y="1369"/>
                  <a:pt x="912" y="1369"/>
                </a:cubicBezTo>
                <a:cubicBezTo>
                  <a:pt x="907" y="1369"/>
                  <a:pt x="905" y="1369"/>
                  <a:pt x="907" y="1361"/>
                </a:cubicBezTo>
                <a:lnTo>
                  <a:pt x="907" y="1361"/>
                </a:lnTo>
                <a:cubicBezTo>
                  <a:pt x="891" y="1367"/>
                  <a:pt x="907" y="1372"/>
                  <a:pt x="902" y="1378"/>
                </a:cubicBezTo>
                <a:cubicBezTo>
                  <a:pt x="896" y="1378"/>
                  <a:pt x="885" y="1372"/>
                  <a:pt x="879" y="1372"/>
                </a:cubicBezTo>
                <a:cubicBezTo>
                  <a:pt x="883" y="1372"/>
                  <a:pt x="887" y="1370"/>
                  <a:pt x="889" y="1370"/>
                </a:cubicBezTo>
                <a:cubicBezTo>
                  <a:pt x="890" y="1370"/>
                  <a:pt x="891" y="1370"/>
                  <a:pt x="891" y="1372"/>
                </a:cubicBezTo>
                <a:lnTo>
                  <a:pt x="891" y="1361"/>
                </a:lnTo>
                <a:cubicBezTo>
                  <a:pt x="887" y="1359"/>
                  <a:pt x="884" y="1358"/>
                  <a:pt x="881" y="1358"/>
                </a:cubicBezTo>
                <a:cubicBezTo>
                  <a:pt x="872" y="1358"/>
                  <a:pt x="870" y="1369"/>
                  <a:pt x="861" y="1369"/>
                </a:cubicBezTo>
                <a:cubicBezTo>
                  <a:pt x="858" y="1369"/>
                  <a:pt x="855" y="1369"/>
                  <a:pt x="851" y="1367"/>
                </a:cubicBezTo>
                <a:cubicBezTo>
                  <a:pt x="863" y="1367"/>
                  <a:pt x="857" y="1361"/>
                  <a:pt x="863" y="1355"/>
                </a:cubicBezTo>
                <a:cubicBezTo>
                  <a:pt x="863" y="1355"/>
                  <a:pt x="858" y="1354"/>
                  <a:pt x="855" y="1354"/>
                </a:cubicBezTo>
                <a:cubicBezTo>
                  <a:pt x="851" y="1354"/>
                  <a:pt x="849" y="1355"/>
                  <a:pt x="851" y="1361"/>
                </a:cubicBezTo>
                <a:cubicBezTo>
                  <a:pt x="846" y="1355"/>
                  <a:pt x="840" y="1355"/>
                  <a:pt x="835" y="1350"/>
                </a:cubicBezTo>
                <a:cubicBezTo>
                  <a:pt x="829" y="1355"/>
                  <a:pt x="818" y="1355"/>
                  <a:pt x="812" y="1361"/>
                </a:cubicBezTo>
                <a:cubicBezTo>
                  <a:pt x="801" y="1355"/>
                  <a:pt x="795" y="1350"/>
                  <a:pt x="790" y="1344"/>
                </a:cubicBezTo>
                <a:cubicBezTo>
                  <a:pt x="771" y="1344"/>
                  <a:pt x="751" y="1332"/>
                  <a:pt x="732" y="1332"/>
                </a:cubicBezTo>
                <a:cubicBezTo>
                  <a:pt x="729" y="1332"/>
                  <a:pt x="726" y="1332"/>
                  <a:pt x="723" y="1333"/>
                </a:cubicBezTo>
                <a:cubicBezTo>
                  <a:pt x="720" y="1332"/>
                  <a:pt x="719" y="1332"/>
                  <a:pt x="717" y="1332"/>
                </a:cubicBezTo>
                <a:cubicBezTo>
                  <a:pt x="712" y="1332"/>
                  <a:pt x="721" y="1340"/>
                  <a:pt x="713" y="1340"/>
                </a:cubicBezTo>
                <a:cubicBezTo>
                  <a:pt x="711" y="1340"/>
                  <a:pt x="709" y="1339"/>
                  <a:pt x="706" y="1339"/>
                </a:cubicBezTo>
                <a:cubicBezTo>
                  <a:pt x="711" y="1327"/>
                  <a:pt x="700" y="1333"/>
                  <a:pt x="695" y="1322"/>
                </a:cubicBezTo>
                <a:cubicBezTo>
                  <a:pt x="672" y="1311"/>
                  <a:pt x="650" y="1322"/>
                  <a:pt x="627" y="1305"/>
                </a:cubicBezTo>
                <a:lnTo>
                  <a:pt x="639" y="1305"/>
                </a:lnTo>
                <a:cubicBezTo>
                  <a:pt x="622" y="1294"/>
                  <a:pt x="605" y="1294"/>
                  <a:pt x="594" y="1288"/>
                </a:cubicBezTo>
                <a:cubicBezTo>
                  <a:pt x="571" y="1271"/>
                  <a:pt x="543" y="1277"/>
                  <a:pt x="521" y="1271"/>
                </a:cubicBezTo>
                <a:cubicBezTo>
                  <a:pt x="521" y="1271"/>
                  <a:pt x="521" y="1266"/>
                  <a:pt x="527" y="1266"/>
                </a:cubicBezTo>
                <a:cubicBezTo>
                  <a:pt x="519" y="1262"/>
                  <a:pt x="506" y="1255"/>
                  <a:pt x="495" y="1255"/>
                </a:cubicBezTo>
                <a:cubicBezTo>
                  <a:pt x="490" y="1255"/>
                  <a:pt x="485" y="1257"/>
                  <a:pt x="482" y="1260"/>
                </a:cubicBezTo>
                <a:cubicBezTo>
                  <a:pt x="476" y="1252"/>
                  <a:pt x="473" y="1252"/>
                  <a:pt x="470" y="1252"/>
                </a:cubicBezTo>
                <a:cubicBezTo>
                  <a:pt x="466" y="1252"/>
                  <a:pt x="462" y="1252"/>
                  <a:pt x="454" y="1243"/>
                </a:cubicBezTo>
                <a:lnTo>
                  <a:pt x="459" y="1243"/>
                </a:lnTo>
                <a:cubicBezTo>
                  <a:pt x="454" y="1232"/>
                  <a:pt x="443" y="1232"/>
                  <a:pt x="437" y="1232"/>
                </a:cubicBezTo>
                <a:cubicBezTo>
                  <a:pt x="422" y="1232"/>
                  <a:pt x="412" y="1237"/>
                  <a:pt x="400" y="1237"/>
                </a:cubicBezTo>
                <a:cubicBezTo>
                  <a:pt x="395" y="1237"/>
                  <a:pt x="388" y="1236"/>
                  <a:pt x="381" y="1232"/>
                </a:cubicBezTo>
                <a:cubicBezTo>
                  <a:pt x="381" y="1226"/>
                  <a:pt x="384" y="1224"/>
                  <a:pt x="387" y="1224"/>
                </a:cubicBezTo>
                <a:cubicBezTo>
                  <a:pt x="389" y="1224"/>
                  <a:pt x="392" y="1225"/>
                  <a:pt x="394" y="1225"/>
                </a:cubicBezTo>
                <a:cubicBezTo>
                  <a:pt x="396" y="1225"/>
                  <a:pt x="398" y="1224"/>
                  <a:pt x="398" y="1221"/>
                </a:cubicBezTo>
                <a:cubicBezTo>
                  <a:pt x="392" y="1221"/>
                  <a:pt x="387" y="1221"/>
                  <a:pt x="381" y="1215"/>
                </a:cubicBezTo>
                <a:cubicBezTo>
                  <a:pt x="392" y="1210"/>
                  <a:pt x="387" y="1210"/>
                  <a:pt x="392" y="1210"/>
                </a:cubicBezTo>
                <a:cubicBezTo>
                  <a:pt x="391" y="1209"/>
                  <a:pt x="389" y="1208"/>
                  <a:pt x="387" y="1208"/>
                </a:cubicBezTo>
                <a:cubicBezTo>
                  <a:pt x="379" y="1208"/>
                  <a:pt x="364" y="1215"/>
                  <a:pt x="364" y="1215"/>
                </a:cubicBezTo>
                <a:cubicBezTo>
                  <a:pt x="364" y="1221"/>
                  <a:pt x="364" y="1221"/>
                  <a:pt x="370" y="1221"/>
                </a:cubicBezTo>
                <a:cubicBezTo>
                  <a:pt x="368" y="1222"/>
                  <a:pt x="365" y="1223"/>
                  <a:pt x="363" y="1223"/>
                </a:cubicBezTo>
                <a:cubicBezTo>
                  <a:pt x="354" y="1223"/>
                  <a:pt x="344" y="1215"/>
                  <a:pt x="331" y="1215"/>
                </a:cubicBezTo>
                <a:lnTo>
                  <a:pt x="331" y="1215"/>
                </a:lnTo>
                <a:cubicBezTo>
                  <a:pt x="336" y="1215"/>
                  <a:pt x="347" y="1221"/>
                  <a:pt x="342" y="1227"/>
                </a:cubicBezTo>
                <a:cubicBezTo>
                  <a:pt x="338" y="1226"/>
                  <a:pt x="335" y="1225"/>
                  <a:pt x="332" y="1225"/>
                </a:cubicBezTo>
                <a:cubicBezTo>
                  <a:pt x="320" y="1225"/>
                  <a:pt x="312" y="1232"/>
                  <a:pt x="303" y="1232"/>
                </a:cubicBezTo>
                <a:cubicBezTo>
                  <a:pt x="291" y="1221"/>
                  <a:pt x="319" y="1227"/>
                  <a:pt x="319" y="1215"/>
                </a:cubicBezTo>
                <a:cubicBezTo>
                  <a:pt x="319" y="1210"/>
                  <a:pt x="314" y="1199"/>
                  <a:pt x="319" y="1199"/>
                </a:cubicBezTo>
                <a:cubicBezTo>
                  <a:pt x="314" y="1193"/>
                  <a:pt x="308" y="1192"/>
                  <a:pt x="303" y="1192"/>
                </a:cubicBezTo>
                <a:cubicBezTo>
                  <a:pt x="297" y="1192"/>
                  <a:pt x="291" y="1193"/>
                  <a:pt x="286" y="1193"/>
                </a:cubicBezTo>
                <a:lnTo>
                  <a:pt x="286" y="1187"/>
                </a:lnTo>
                <a:cubicBezTo>
                  <a:pt x="277" y="1187"/>
                  <a:pt x="268" y="1189"/>
                  <a:pt x="258" y="1189"/>
                </a:cubicBezTo>
                <a:cubicBezTo>
                  <a:pt x="249" y="1189"/>
                  <a:pt x="241" y="1187"/>
                  <a:pt x="235" y="1182"/>
                </a:cubicBezTo>
                <a:lnTo>
                  <a:pt x="235" y="1182"/>
                </a:lnTo>
                <a:lnTo>
                  <a:pt x="241" y="1187"/>
                </a:lnTo>
                <a:cubicBezTo>
                  <a:pt x="241" y="1187"/>
                  <a:pt x="236" y="1185"/>
                  <a:pt x="231" y="1185"/>
                </a:cubicBezTo>
                <a:cubicBezTo>
                  <a:pt x="229" y="1185"/>
                  <a:pt x="226" y="1186"/>
                  <a:pt x="224" y="1187"/>
                </a:cubicBezTo>
                <a:cubicBezTo>
                  <a:pt x="224" y="1182"/>
                  <a:pt x="219" y="1176"/>
                  <a:pt x="224" y="1171"/>
                </a:cubicBezTo>
                <a:lnTo>
                  <a:pt x="224" y="1171"/>
                </a:lnTo>
                <a:cubicBezTo>
                  <a:pt x="221" y="1174"/>
                  <a:pt x="217" y="1175"/>
                  <a:pt x="212" y="1175"/>
                </a:cubicBezTo>
                <a:cubicBezTo>
                  <a:pt x="205" y="1175"/>
                  <a:pt x="198" y="1173"/>
                  <a:pt x="191" y="1173"/>
                </a:cubicBezTo>
                <a:lnTo>
                  <a:pt x="191" y="1173"/>
                </a:lnTo>
                <a:cubicBezTo>
                  <a:pt x="193" y="1172"/>
                  <a:pt x="194" y="1172"/>
                  <a:pt x="196" y="1171"/>
                </a:cubicBezTo>
                <a:cubicBezTo>
                  <a:pt x="185" y="1165"/>
                  <a:pt x="185" y="1159"/>
                  <a:pt x="185" y="1159"/>
                </a:cubicBezTo>
                <a:cubicBezTo>
                  <a:pt x="179" y="1162"/>
                  <a:pt x="171" y="1162"/>
                  <a:pt x="163" y="1162"/>
                </a:cubicBezTo>
                <a:cubicBezTo>
                  <a:pt x="154" y="1162"/>
                  <a:pt x="146" y="1162"/>
                  <a:pt x="140" y="1165"/>
                </a:cubicBezTo>
                <a:cubicBezTo>
                  <a:pt x="140" y="1159"/>
                  <a:pt x="135" y="1154"/>
                  <a:pt x="140" y="1148"/>
                </a:cubicBezTo>
                <a:cubicBezTo>
                  <a:pt x="138" y="1148"/>
                  <a:pt x="136" y="1148"/>
                  <a:pt x="135" y="1148"/>
                </a:cubicBezTo>
                <a:cubicBezTo>
                  <a:pt x="119" y="1148"/>
                  <a:pt x="132" y="1167"/>
                  <a:pt x="121" y="1167"/>
                </a:cubicBezTo>
                <a:cubicBezTo>
                  <a:pt x="119" y="1167"/>
                  <a:pt x="116" y="1167"/>
                  <a:pt x="112" y="1165"/>
                </a:cubicBezTo>
                <a:cubicBezTo>
                  <a:pt x="101" y="1154"/>
                  <a:pt x="129" y="1159"/>
                  <a:pt x="112" y="1148"/>
                </a:cubicBezTo>
                <a:lnTo>
                  <a:pt x="118" y="1148"/>
                </a:lnTo>
                <a:cubicBezTo>
                  <a:pt x="116" y="1143"/>
                  <a:pt x="115" y="1140"/>
                  <a:pt x="112" y="1140"/>
                </a:cubicBezTo>
                <a:cubicBezTo>
                  <a:pt x="107" y="1140"/>
                  <a:pt x="99" y="1154"/>
                  <a:pt x="88" y="1154"/>
                </a:cubicBezTo>
                <a:cubicBezTo>
                  <a:pt x="87" y="1154"/>
                  <a:pt x="85" y="1154"/>
                  <a:pt x="84" y="1154"/>
                </a:cubicBezTo>
                <a:cubicBezTo>
                  <a:pt x="90" y="1143"/>
                  <a:pt x="101" y="1148"/>
                  <a:pt x="95" y="1137"/>
                </a:cubicBezTo>
                <a:cubicBezTo>
                  <a:pt x="93" y="1136"/>
                  <a:pt x="90" y="1136"/>
                  <a:pt x="88" y="1136"/>
                </a:cubicBezTo>
                <a:cubicBezTo>
                  <a:pt x="79" y="1136"/>
                  <a:pt x="72" y="1141"/>
                  <a:pt x="65" y="1141"/>
                </a:cubicBezTo>
                <a:cubicBezTo>
                  <a:pt x="62" y="1141"/>
                  <a:pt x="59" y="1140"/>
                  <a:pt x="56" y="1137"/>
                </a:cubicBezTo>
                <a:cubicBezTo>
                  <a:pt x="51" y="1131"/>
                  <a:pt x="34" y="1120"/>
                  <a:pt x="23" y="1120"/>
                </a:cubicBezTo>
                <a:cubicBezTo>
                  <a:pt x="23" y="1115"/>
                  <a:pt x="28" y="1115"/>
                  <a:pt x="28" y="1115"/>
                </a:cubicBezTo>
                <a:cubicBezTo>
                  <a:pt x="23" y="1111"/>
                  <a:pt x="20" y="1110"/>
                  <a:pt x="18" y="1110"/>
                </a:cubicBezTo>
                <a:cubicBezTo>
                  <a:pt x="16" y="1110"/>
                  <a:pt x="15" y="1111"/>
                  <a:pt x="15" y="1111"/>
                </a:cubicBezTo>
                <a:cubicBezTo>
                  <a:pt x="14" y="1111"/>
                  <a:pt x="14" y="1110"/>
                  <a:pt x="11" y="1103"/>
                </a:cubicBezTo>
                <a:lnTo>
                  <a:pt x="0" y="1109"/>
                </a:lnTo>
                <a:cubicBezTo>
                  <a:pt x="6" y="1115"/>
                  <a:pt x="17" y="1126"/>
                  <a:pt x="28" y="1126"/>
                </a:cubicBezTo>
                <a:cubicBezTo>
                  <a:pt x="18" y="1126"/>
                  <a:pt x="30" y="1139"/>
                  <a:pt x="29" y="1150"/>
                </a:cubicBezTo>
                <a:lnTo>
                  <a:pt x="29" y="1150"/>
                </a:lnTo>
                <a:cubicBezTo>
                  <a:pt x="29" y="1149"/>
                  <a:pt x="29" y="1149"/>
                  <a:pt x="28" y="1148"/>
                </a:cubicBezTo>
                <a:lnTo>
                  <a:pt x="28" y="1154"/>
                </a:lnTo>
                <a:cubicBezTo>
                  <a:pt x="29" y="1153"/>
                  <a:pt x="29" y="1151"/>
                  <a:pt x="29" y="1150"/>
                </a:cubicBezTo>
                <a:lnTo>
                  <a:pt x="29" y="1150"/>
                </a:lnTo>
                <a:cubicBezTo>
                  <a:pt x="46" y="1177"/>
                  <a:pt x="73" y="1193"/>
                  <a:pt x="95" y="1210"/>
                </a:cubicBezTo>
                <a:cubicBezTo>
                  <a:pt x="98" y="1209"/>
                  <a:pt x="100" y="1209"/>
                  <a:pt x="102" y="1209"/>
                </a:cubicBezTo>
                <a:cubicBezTo>
                  <a:pt x="119" y="1209"/>
                  <a:pt x="126" y="1227"/>
                  <a:pt x="146" y="1227"/>
                </a:cubicBezTo>
                <a:cubicBezTo>
                  <a:pt x="149" y="1223"/>
                  <a:pt x="151" y="1222"/>
                  <a:pt x="152" y="1222"/>
                </a:cubicBezTo>
                <a:cubicBezTo>
                  <a:pt x="155" y="1222"/>
                  <a:pt x="156" y="1227"/>
                  <a:pt x="165" y="1231"/>
                </a:cubicBezTo>
                <a:lnTo>
                  <a:pt x="165" y="1231"/>
                </a:lnTo>
                <a:cubicBezTo>
                  <a:pt x="163" y="1232"/>
                  <a:pt x="164" y="1239"/>
                  <a:pt x="168" y="1243"/>
                </a:cubicBezTo>
                <a:lnTo>
                  <a:pt x="185" y="1243"/>
                </a:lnTo>
                <a:cubicBezTo>
                  <a:pt x="185" y="1248"/>
                  <a:pt x="197" y="1261"/>
                  <a:pt x="208" y="1261"/>
                </a:cubicBezTo>
                <a:cubicBezTo>
                  <a:pt x="210" y="1261"/>
                  <a:pt x="211" y="1261"/>
                  <a:pt x="213" y="1260"/>
                </a:cubicBezTo>
                <a:lnTo>
                  <a:pt x="213" y="1260"/>
                </a:lnTo>
                <a:cubicBezTo>
                  <a:pt x="216" y="1266"/>
                  <a:pt x="214" y="1267"/>
                  <a:pt x="212" y="1267"/>
                </a:cubicBezTo>
                <a:cubicBezTo>
                  <a:pt x="210" y="1267"/>
                  <a:pt x="207" y="1266"/>
                  <a:pt x="207" y="1266"/>
                </a:cubicBezTo>
                <a:lnTo>
                  <a:pt x="207" y="1266"/>
                </a:lnTo>
                <a:cubicBezTo>
                  <a:pt x="207" y="1270"/>
                  <a:pt x="209" y="1271"/>
                  <a:pt x="211" y="1271"/>
                </a:cubicBezTo>
                <a:cubicBezTo>
                  <a:pt x="213" y="1271"/>
                  <a:pt x="216" y="1270"/>
                  <a:pt x="217" y="1270"/>
                </a:cubicBezTo>
                <a:cubicBezTo>
                  <a:pt x="218" y="1270"/>
                  <a:pt x="219" y="1270"/>
                  <a:pt x="219" y="1271"/>
                </a:cubicBezTo>
                <a:lnTo>
                  <a:pt x="213" y="1271"/>
                </a:lnTo>
                <a:cubicBezTo>
                  <a:pt x="230" y="1277"/>
                  <a:pt x="241" y="1283"/>
                  <a:pt x="252" y="1294"/>
                </a:cubicBezTo>
                <a:cubicBezTo>
                  <a:pt x="256" y="1290"/>
                  <a:pt x="260" y="1289"/>
                  <a:pt x="263" y="1289"/>
                </a:cubicBezTo>
                <a:cubicBezTo>
                  <a:pt x="270" y="1289"/>
                  <a:pt x="276" y="1294"/>
                  <a:pt x="280" y="1294"/>
                </a:cubicBezTo>
                <a:cubicBezTo>
                  <a:pt x="280" y="1294"/>
                  <a:pt x="291" y="1299"/>
                  <a:pt x="291" y="1305"/>
                </a:cubicBezTo>
                <a:lnTo>
                  <a:pt x="303" y="1299"/>
                </a:lnTo>
                <a:cubicBezTo>
                  <a:pt x="306" y="1298"/>
                  <a:pt x="308" y="1298"/>
                  <a:pt x="310" y="1298"/>
                </a:cubicBezTo>
                <a:cubicBezTo>
                  <a:pt x="318" y="1298"/>
                  <a:pt x="316" y="1305"/>
                  <a:pt x="325" y="1305"/>
                </a:cubicBezTo>
                <a:cubicBezTo>
                  <a:pt x="336" y="1305"/>
                  <a:pt x="353" y="1316"/>
                  <a:pt x="359" y="1327"/>
                </a:cubicBezTo>
                <a:cubicBezTo>
                  <a:pt x="443" y="1327"/>
                  <a:pt x="471" y="1383"/>
                  <a:pt x="555" y="1400"/>
                </a:cubicBezTo>
                <a:cubicBezTo>
                  <a:pt x="566" y="1395"/>
                  <a:pt x="555" y="1389"/>
                  <a:pt x="560" y="1383"/>
                </a:cubicBezTo>
                <a:lnTo>
                  <a:pt x="549" y="1383"/>
                </a:lnTo>
                <a:cubicBezTo>
                  <a:pt x="553" y="1379"/>
                  <a:pt x="557" y="1376"/>
                  <a:pt x="563" y="1376"/>
                </a:cubicBezTo>
                <a:cubicBezTo>
                  <a:pt x="565" y="1376"/>
                  <a:pt x="568" y="1376"/>
                  <a:pt x="571" y="1378"/>
                </a:cubicBezTo>
                <a:lnTo>
                  <a:pt x="566" y="1378"/>
                </a:lnTo>
                <a:cubicBezTo>
                  <a:pt x="568" y="1380"/>
                  <a:pt x="570" y="1380"/>
                  <a:pt x="571" y="1380"/>
                </a:cubicBezTo>
                <a:cubicBezTo>
                  <a:pt x="575" y="1380"/>
                  <a:pt x="579" y="1378"/>
                  <a:pt x="583" y="1378"/>
                </a:cubicBezTo>
                <a:cubicBezTo>
                  <a:pt x="588" y="1383"/>
                  <a:pt x="588" y="1383"/>
                  <a:pt x="588" y="1383"/>
                </a:cubicBezTo>
                <a:lnTo>
                  <a:pt x="605" y="1395"/>
                </a:lnTo>
                <a:cubicBezTo>
                  <a:pt x="607" y="1394"/>
                  <a:pt x="610" y="1394"/>
                  <a:pt x="612" y="1394"/>
                </a:cubicBezTo>
                <a:cubicBezTo>
                  <a:pt x="625" y="1394"/>
                  <a:pt x="634" y="1406"/>
                  <a:pt x="639" y="1406"/>
                </a:cubicBezTo>
                <a:cubicBezTo>
                  <a:pt x="636" y="1409"/>
                  <a:pt x="632" y="1409"/>
                  <a:pt x="627" y="1409"/>
                </a:cubicBezTo>
                <a:cubicBezTo>
                  <a:pt x="622" y="1409"/>
                  <a:pt x="616" y="1409"/>
                  <a:pt x="611" y="1411"/>
                </a:cubicBezTo>
                <a:lnTo>
                  <a:pt x="622" y="1423"/>
                </a:lnTo>
                <a:lnTo>
                  <a:pt x="622" y="1411"/>
                </a:lnTo>
                <a:lnTo>
                  <a:pt x="633" y="1417"/>
                </a:lnTo>
                <a:lnTo>
                  <a:pt x="639" y="1417"/>
                </a:lnTo>
                <a:cubicBezTo>
                  <a:pt x="639" y="1417"/>
                  <a:pt x="639" y="1423"/>
                  <a:pt x="639" y="1423"/>
                </a:cubicBezTo>
                <a:lnTo>
                  <a:pt x="650" y="1417"/>
                </a:lnTo>
                <a:lnTo>
                  <a:pt x="650" y="1417"/>
                </a:lnTo>
                <a:cubicBezTo>
                  <a:pt x="639" y="1428"/>
                  <a:pt x="655" y="1423"/>
                  <a:pt x="650" y="1434"/>
                </a:cubicBezTo>
                <a:cubicBezTo>
                  <a:pt x="658" y="1437"/>
                  <a:pt x="665" y="1438"/>
                  <a:pt x="671" y="1438"/>
                </a:cubicBezTo>
                <a:cubicBezTo>
                  <a:pt x="678" y="1438"/>
                  <a:pt x="683" y="1437"/>
                  <a:pt x="689" y="1437"/>
                </a:cubicBezTo>
                <a:cubicBezTo>
                  <a:pt x="696" y="1437"/>
                  <a:pt x="703" y="1439"/>
                  <a:pt x="711" y="1445"/>
                </a:cubicBezTo>
                <a:cubicBezTo>
                  <a:pt x="707" y="1441"/>
                  <a:pt x="715" y="1437"/>
                  <a:pt x="721" y="1437"/>
                </a:cubicBezTo>
                <a:cubicBezTo>
                  <a:pt x="724" y="1437"/>
                  <a:pt x="727" y="1438"/>
                  <a:pt x="728" y="1439"/>
                </a:cubicBezTo>
                <a:cubicBezTo>
                  <a:pt x="734" y="1439"/>
                  <a:pt x="734" y="1445"/>
                  <a:pt x="728" y="1445"/>
                </a:cubicBezTo>
                <a:lnTo>
                  <a:pt x="739" y="1445"/>
                </a:lnTo>
                <a:cubicBezTo>
                  <a:pt x="751" y="1462"/>
                  <a:pt x="767" y="1456"/>
                  <a:pt x="784" y="1462"/>
                </a:cubicBezTo>
                <a:lnTo>
                  <a:pt x="779" y="1467"/>
                </a:lnTo>
                <a:cubicBezTo>
                  <a:pt x="790" y="1462"/>
                  <a:pt x="795" y="1462"/>
                  <a:pt x="807" y="1462"/>
                </a:cubicBezTo>
                <a:lnTo>
                  <a:pt x="801" y="1473"/>
                </a:lnTo>
                <a:cubicBezTo>
                  <a:pt x="802" y="1474"/>
                  <a:pt x="803" y="1474"/>
                  <a:pt x="805" y="1474"/>
                </a:cubicBezTo>
                <a:cubicBezTo>
                  <a:pt x="812" y="1474"/>
                  <a:pt x="818" y="1461"/>
                  <a:pt x="825" y="1461"/>
                </a:cubicBezTo>
                <a:cubicBezTo>
                  <a:pt x="827" y="1461"/>
                  <a:pt x="828" y="1461"/>
                  <a:pt x="829" y="1462"/>
                </a:cubicBezTo>
                <a:cubicBezTo>
                  <a:pt x="829" y="1456"/>
                  <a:pt x="823" y="1451"/>
                  <a:pt x="823" y="1439"/>
                </a:cubicBezTo>
                <a:lnTo>
                  <a:pt x="823" y="1439"/>
                </a:lnTo>
                <a:cubicBezTo>
                  <a:pt x="823" y="1448"/>
                  <a:pt x="832" y="1453"/>
                  <a:pt x="835" y="1453"/>
                </a:cubicBezTo>
                <a:cubicBezTo>
                  <a:pt x="836" y="1453"/>
                  <a:pt x="836" y="1452"/>
                  <a:pt x="835" y="1451"/>
                </a:cubicBezTo>
                <a:cubicBezTo>
                  <a:pt x="840" y="1449"/>
                  <a:pt x="843" y="1448"/>
                  <a:pt x="845" y="1448"/>
                </a:cubicBezTo>
                <a:cubicBezTo>
                  <a:pt x="848" y="1448"/>
                  <a:pt x="846" y="1451"/>
                  <a:pt x="846" y="1451"/>
                </a:cubicBezTo>
                <a:lnTo>
                  <a:pt x="857" y="1451"/>
                </a:lnTo>
                <a:cubicBezTo>
                  <a:pt x="863" y="1451"/>
                  <a:pt x="857" y="1462"/>
                  <a:pt x="851" y="1467"/>
                </a:cubicBezTo>
                <a:cubicBezTo>
                  <a:pt x="855" y="1464"/>
                  <a:pt x="858" y="1462"/>
                  <a:pt x="861" y="1462"/>
                </a:cubicBezTo>
                <a:cubicBezTo>
                  <a:pt x="867" y="1462"/>
                  <a:pt x="872" y="1467"/>
                  <a:pt x="879" y="1467"/>
                </a:cubicBezTo>
                <a:lnTo>
                  <a:pt x="874" y="1473"/>
                </a:lnTo>
                <a:lnTo>
                  <a:pt x="891" y="1473"/>
                </a:lnTo>
                <a:cubicBezTo>
                  <a:pt x="902" y="1473"/>
                  <a:pt x="913" y="1473"/>
                  <a:pt x="924" y="1479"/>
                </a:cubicBezTo>
                <a:lnTo>
                  <a:pt x="919" y="1484"/>
                </a:lnTo>
                <a:cubicBezTo>
                  <a:pt x="922" y="1483"/>
                  <a:pt x="924" y="1483"/>
                  <a:pt x="927" y="1483"/>
                </a:cubicBezTo>
                <a:cubicBezTo>
                  <a:pt x="936" y="1483"/>
                  <a:pt x="937" y="1491"/>
                  <a:pt x="941" y="1495"/>
                </a:cubicBezTo>
                <a:cubicBezTo>
                  <a:pt x="944" y="1494"/>
                  <a:pt x="947" y="1493"/>
                  <a:pt x="951" y="1493"/>
                </a:cubicBezTo>
                <a:cubicBezTo>
                  <a:pt x="965" y="1493"/>
                  <a:pt x="978" y="1509"/>
                  <a:pt x="990" y="1509"/>
                </a:cubicBezTo>
                <a:cubicBezTo>
                  <a:pt x="992" y="1509"/>
                  <a:pt x="995" y="1508"/>
                  <a:pt x="997" y="1507"/>
                </a:cubicBezTo>
                <a:lnTo>
                  <a:pt x="997" y="1512"/>
                </a:lnTo>
                <a:cubicBezTo>
                  <a:pt x="1003" y="1510"/>
                  <a:pt x="1008" y="1509"/>
                  <a:pt x="1014" y="1509"/>
                </a:cubicBezTo>
                <a:cubicBezTo>
                  <a:pt x="1028" y="1509"/>
                  <a:pt x="1042" y="1516"/>
                  <a:pt x="1062" y="1516"/>
                </a:cubicBezTo>
                <a:cubicBezTo>
                  <a:pt x="1069" y="1516"/>
                  <a:pt x="1077" y="1515"/>
                  <a:pt x="1087" y="1512"/>
                </a:cubicBezTo>
                <a:cubicBezTo>
                  <a:pt x="1101" y="1519"/>
                  <a:pt x="1110" y="1521"/>
                  <a:pt x="1117" y="1521"/>
                </a:cubicBezTo>
                <a:cubicBezTo>
                  <a:pt x="1131" y="1521"/>
                  <a:pt x="1131" y="1509"/>
                  <a:pt x="1144" y="1509"/>
                </a:cubicBezTo>
                <a:cubicBezTo>
                  <a:pt x="1149" y="1509"/>
                  <a:pt x="1158" y="1511"/>
                  <a:pt x="1171" y="1518"/>
                </a:cubicBezTo>
                <a:lnTo>
                  <a:pt x="1165" y="1512"/>
                </a:lnTo>
                <a:lnTo>
                  <a:pt x="1165" y="1512"/>
                </a:lnTo>
                <a:cubicBezTo>
                  <a:pt x="1182" y="1518"/>
                  <a:pt x="1204" y="1518"/>
                  <a:pt x="1227" y="1523"/>
                </a:cubicBezTo>
                <a:cubicBezTo>
                  <a:pt x="1236" y="1523"/>
                  <a:pt x="1250" y="1528"/>
                  <a:pt x="1258" y="1528"/>
                </a:cubicBezTo>
                <a:cubicBezTo>
                  <a:pt x="1265" y="1528"/>
                  <a:pt x="1268" y="1525"/>
                  <a:pt x="1260" y="1512"/>
                </a:cubicBezTo>
                <a:cubicBezTo>
                  <a:pt x="1249" y="1473"/>
                  <a:pt x="1238" y="1434"/>
                  <a:pt x="1232" y="1395"/>
                </a:cubicBezTo>
                <a:cubicBezTo>
                  <a:pt x="1204" y="1305"/>
                  <a:pt x="1193" y="1283"/>
                  <a:pt x="1176" y="1243"/>
                </a:cubicBezTo>
                <a:lnTo>
                  <a:pt x="1182" y="1238"/>
                </a:lnTo>
                <a:cubicBezTo>
                  <a:pt x="1148" y="1115"/>
                  <a:pt x="1092" y="997"/>
                  <a:pt x="1047" y="874"/>
                </a:cubicBezTo>
                <a:cubicBezTo>
                  <a:pt x="1045" y="870"/>
                  <a:pt x="1043" y="869"/>
                  <a:pt x="1040" y="869"/>
                </a:cubicBezTo>
                <a:cubicBezTo>
                  <a:pt x="1036" y="869"/>
                  <a:pt x="1033" y="870"/>
                  <a:pt x="1030" y="870"/>
                </a:cubicBezTo>
                <a:cubicBezTo>
                  <a:pt x="1028" y="870"/>
                  <a:pt x="1026" y="869"/>
                  <a:pt x="1025" y="868"/>
                </a:cubicBezTo>
                <a:cubicBezTo>
                  <a:pt x="1025" y="863"/>
                  <a:pt x="1019" y="851"/>
                  <a:pt x="1025" y="851"/>
                </a:cubicBezTo>
                <a:cubicBezTo>
                  <a:pt x="1027" y="853"/>
                  <a:pt x="1028" y="854"/>
                  <a:pt x="1029" y="854"/>
                </a:cubicBezTo>
                <a:cubicBezTo>
                  <a:pt x="1031" y="854"/>
                  <a:pt x="1033" y="851"/>
                  <a:pt x="1036" y="851"/>
                </a:cubicBezTo>
                <a:cubicBezTo>
                  <a:pt x="1031" y="840"/>
                  <a:pt x="1031" y="818"/>
                  <a:pt x="1019" y="812"/>
                </a:cubicBezTo>
                <a:lnTo>
                  <a:pt x="1014" y="823"/>
                </a:lnTo>
                <a:cubicBezTo>
                  <a:pt x="1008" y="818"/>
                  <a:pt x="1008" y="812"/>
                  <a:pt x="1008" y="807"/>
                </a:cubicBezTo>
                <a:cubicBezTo>
                  <a:pt x="1014" y="807"/>
                  <a:pt x="1019" y="801"/>
                  <a:pt x="1019" y="801"/>
                </a:cubicBezTo>
                <a:cubicBezTo>
                  <a:pt x="991" y="784"/>
                  <a:pt x="1019" y="779"/>
                  <a:pt x="1003" y="762"/>
                </a:cubicBezTo>
                <a:cubicBezTo>
                  <a:pt x="986" y="762"/>
                  <a:pt x="963" y="739"/>
                  <a:pt x="947" y="728"/>
                </a:cubicBezTo>
                <a:lnTo>
                  <a:pt x="947" y="717"/>
                </a:lnTo>
                <a:cubicBezTo>
                  <a:pt x="948" y="720"/>
                  <a:pt x="950" y="721"/>
                  <a:pt x="952" y="721"/>
                </a:cubicBezTo>
                <a:cubicBezTo>
                  <a:pt x="953" y="721"/>
                  <a:pt x="955" y="720"/>
                  <a:pt x="957" y="720"/>
                </a:cubicBezTo>
                <a:cubicBezTo>
                  <a:pt x="959" y="720"/>
                  <a:pt x="961" y="722"/>
                  <a:pt x="963" y="728"/>
                </a:cubicBezTo>
                <a:cubicBezTo>
                  <a:pt x="963" y="711"/>
                  <a:pt x="952" y="700"/>
                  <a:pt x="947" y="689"/>
                </a:cubicBezTo>
                <a:cubicBezTo>
                  <a:pt x="947" y="692"/>
                  <a:pt x="945" y="693"/>
                  <a:pt x="943" y="693"/>
                </a:cubicBezTo>
                <a:cubicBezTo>
                  <a:pt x="941" y="693"/>
                  <a:pt x="938" y="692"/>
                  <a:pt x="935" y="689"/>
                </a:cubicBezTo>
                <a:cubicBezTo>
                  <a:pt x="935" y="683"/>
                  <a:pt x="941" y="678"/>
                  <a:pt x="941" y="672"/>
                </a:cubicBezTo>
                <a:lnTo>
                  <a:pt x="947" y="678"/>
                </a:lnTo>
                <a:cubicBezTo>
                  <a:pt x="952" y="667"/>
                  <a:pt x="941" y="667"/>
                  <a:pt x="935" y="661"/>
                </a:cubicBezTo>
                <a:cubicBezTo>
                  <a:pt x="941" y="655"/>
                  <a:pt x="941" y="644"/>
                  <a:pt x="947" y="644"/>
                </a:cubicBezTo>
                <a:cubicBezTo>
                  <a:pt x="935" y="639"/>
                  <a:pt x="935" y="633"/>
                  <a:pt x="924" y="622"/>
                </a:cubicBezTo>
                <a:cubicBezTo>
                  <a:pt x="924" y="627"/>
                  <a:pt x="924" y="629"/>
                  <a:pt x="923" y="629"/>
                </a:cubicBezTo>
                <a:cubicBezTo>
                  <a:pt x="920" y="629"/>
                  <a:pt x="917" y="622"/>
                  <a:pt x="913" y="622"/>
                </a:cubicBezTo>
                <a:lnTo>
                  <a:pt x="913" y="622"/>
                </a:lnTo>
                <a:lnTo>
                  <a:pt x="919" y="639"/>
                </a:lnTo>
                <a:cubicBezTo>
                  <a:pt x="919" y="632"/>
                  <a:pt x="919" y="630"/>
                  <a:pt x="920" y="630"/>
                </a:cubicBezTo>
                <a:cubicBezTo>
                  <a:pt x="922" y="630"/>
                  <a:pt x="926" y="639"/>
                  <a:pt x="932" y="639"/>
                </a:cubicBezTo>
                <a:cubicBezTo>
                  <a:pt x="933" y="639"/>
                  <a:pt x="934" y="639"/>
                  <a:pt x="935" y="639"/>
                </a:cubicBezTo>
                <a:lnTo>
                  <a:pt x="935" y="639"/>
                </a:lnTo>
                <a:cubicBezTo>
                  <a:pt x="935" y="642"/>
                  <a:pt x="933" y="643"/>
                  <a:pt x="931" y="643"/>
                </a:cubicBezTo>
                <a:cubicBezTo>
                  <a:pt x="928" y="643"/>
                  <a:pt x="925" y="642"/>
                  <a:pt x="922" y="642"/>
                </a:cubicBezTo>
                <a:cubicBezTo>
                  <a:pt x="919" y="642"/>
                  <a:pt x="916" y="643"/>
                  <a:pt x="919" y="650"/>
                </a:cubicBezTo>
                <a:cubicBezTo>
                  <a:pt x="907" y="633"/>
                  <a:pt x="907" y="622"/>
                  <a:pt x="891" y="611"/>
                </a:cubicBezTo>
                <a:lnTo>
                  <a:pt x="891" y="611"/>
                </a:lnTo>
                <a:cubicBezTo>
                  <a:pt x="895" y="615"/>
                  <a:pt x="895" y="616"/>
                  <a:pt x="894" y="616"/>
                </a:cubicBezTo>
                <a:cubicBezTo>
                  <a:pt x="892" y="616"/>
                  <a:pt x="889" y="615"/>
                  <a:pt x="887" y="615"/>
                </a:cubicBezTo>
                <a:cubicBezTo>
                  <a:pt x="886" y="615"/>
                  <a:pt x="885" y="615"/>
                  <a:pt x="885" y="616"/>
                </a:cubicBezTo>
                <a:cubicBezTo>
                  <a:pt x="879" y="605"/>
                  <a:pt x="885" y="611"/>
                  <a:pt x="891" y="605"/>
                </a:cubicBezTo>
                <a:cubicBezTo>
                  <a:pt x="885" y="599"/>
                  <a:pt x="891" y="594"/>
                  <a:pt x="879" y="588"/>
                </a:cubicBezTo>
                <a:cubicBezTo>
                  <a:pt x="868" y="588"/>
                  <a:pt x="874" y="577"/>
                  <a:pt x="868" y="571"/>
                </a:cubicBezTo>
                <a:lnTo>
                  <a:pt x="874" y="571"/>
                </a:lnTo>
                <a:lnTo>
                  <a:pt x="868" y="566"/>
                </a:lnTo>
                <a:cubicBezTo>
                  <a:pt x="863" y="549"/>
                  <a:pt x="879" y="560"/>
                  <a:pt x="879" y="549"/>
                </a:cubicBezTo>
                <a:cubicBezTo>
                  <a:pt x="885" y="538"/>
                  <a:pt x="868" y="538"/>
                  <a:pt x="868" y="532"/>
                </a:cubicBezTo>
                <a:cubicBezTo>
                  <a:pt x="863" y="521"/>
                  <a:pt x="857" y="515"/>
                  <a:pt x="851" y="515"/>
                </a:cubicBezTo>
                <a:cubicBezTo>
                  <a:pt x="857" y="515"/>
                  <a:pt x="846" y="510"/>
                  <a:pt x="846" y="510"/>
                </a:cubicBezTo>
                <a:cubicBezTo>
                  <a:pt x="840" y="504"/>
                  <a:pt x="829" y="499"/>
                  <a:pt x="835" y="487"/>
                </a:cubicBezTo>
                <a:cubicBezTo>
                  <a:pt x="835" y="480"/>
                  <a:pt x="835" y="474"/>
                  <a:pt x="835" y="471"/>
                </a:cubicBezTo>
                <a:lnTo>
                  <a:pt x="835" y="454"/>
                </a:lnTo>
                <a:lnTo>
                  <a:pt x="840" y="448"/>
                </a:lnTo>
                <a:cubicBezTo>
                  <a:pt x="835" y="437"/>
                  <a:pt x="829" y="437"/>
                  <a:pt x="818" y="437"/>
                </a:cubicBezTo>
                <a:cubicBezTo>
                  <a:pt x="818" y="420"/>
                  <a:pt x="801" y="403"/>
                  <a:pt x="795" y="403"/>
                </a:cubicBezTo>
                <a:lnTo>
                  <a:pt x="795" y="403"/>
                </a:lnTo>
                <a:cubicBezTo>
                  <a:pt x="801" y="415"/>
                  <a:pt x="807" y="420"/>
                  <a:pt x="807" y="431"/>
                </a:cubicBezTo>
                <a:cubicBezTo>
                  <a:pt x="807" y="431"/>
                  <a:pt x="812" y="431"/>
                  <a:pt x="812" y="426"/>
                </a:cubicBezTo>
                <a:lnTo>
                  <a:pt x="812" y="426"/>
                </a:lnTo>
                <a:cubicBezTo>
                  <a:pt x="812" y="431"/>
                  <a:pt x="812" y="437"/>
                  <a:pt x="807" y="443"/>
                </a:cubicBezTo>
                <a:cubicBezTo>
                  <a:pt x="796" y="443"/>
                  <a:pt x="800" y="414"/>
                  <a:pt x="797" y="414"/>
                </a:cubicBezTo>
                <a:lnTo>
                  <a:pt x="797" y="414"/>
                </a:lnTo>
                <a:cubicBezTo>
                  <a:pt x="796" y="414"/>
                  <a:pt x="796" y="414"/>
                  <a:pt x="795" y="415"/>
                </a:cubicBezTo>
                <a:cubicBezTo>
                  <a:pt x="790" y="403"/>
                  <a:pt x="795" y="403"/>
                  <a:pt x="795" y="403"/>
                </a:cubicBezTo>
                <a:cubicBezTo>
                  <a:pt x="790" y="392"/>
                  <a:pt x="784" y="398"/>
                  <a:pt x="779" y="387"/>
                </a:cubicBezTo>
                <a:lnTo>
                  <a:pt x="784" y="381"/>
                </a:lnTo>
                <a:cubicBezTo>
                  <a:pt x="789" y="371"/>
                  <a:pt x="776" y="370"/>
                  <a:pt x="773" y="361"/>
                </a:cubicBezTo>
                <a:lnTo>
                  <a:pt x="773" y="361"/>
                </a:lnTo>
                <a:cubicBezTo>
                  <a:pt x="774" y="355"/>
                  <a:pt x="777" y="346"/>
                  <a:pt x="775" y="346"/>
                </a:cubicBezTo>
                <a:lnTo>
                  <a:pt x="775" y="346"/>
                </a:lnTo>
                <a:cubicBezTo>
                  <a:pt x="774" y="346"/>
                  <a:pt x="774" y="347"/>
                  <a:pt x="773" y="347"/>
                </a:cubicBezTo>
                <a:cubicBezTo>
                  <a:pt x="773" y="342"/>
                  <a:pt x="773" y="342"/>
                  <a:pt x="767" y="342"/>
                </a:cubicBezTo>
                <a:cubicBezTo>
                  <a:pt x="762" y="342"/>
                  <a:pt x="762" y="342"/>
                  <a:pt x="762" y="336"/>
                </a:cubicBezTo>
                <a:lnTo>
                  <a:pt x="756" y="325"/>
                </a:lnTo>
                <a:cubicBezTo>
                  <a:pt x="756" y="319"/>
                  <a:pt x="756" y="319"/>
                  <a:pt x="751" y="314"/>
                </a:cubicBezTo>
                <a:lnTo>
                  <a:pt x="756" y="314"/>
                </a:lnTo>
                <a:cubicBezTo>
                  <a:pt x="751" y="308"/>
                  <a:pt x="751" y="308"/>
                  <a:pt x="756" y="308"/>
                </a:cubicBezTo>
                <a:cubicBezTo>
                  <a:pt x="756" y="286"/>
                  <a:pt x="734" y="286"/>
                  <a:pt x="734" y="258"/>
                </a:cubicBezTo>
                <a:cubicBezTo>
                  <a:pt x="728" y="258"/>
                  <a:pt x="728" y="269"/>
                  <a:pt x="728" y="269"/>
                </a:cubicBezTo>
                <a:cubicBezTo>
                  <a:pt x="723" y="269"/>
                  <a:pt x="711" y="263"/>
                  <a:pt x="706" y="258"/>
                </a:cubicBezTo>
                <a:cubicBezTo>
                  <a:pt x="711" y="247"/>
                  <a:pt x="706" y="219"/>
                  <a:pt x="717" y="213"/>
                </a:cubicBezTo>
                <a:cubicBezTo>
                  <a:pt x="716" y="211"/>
                  <a:pt x="715" y="210"/>
                  <a:pt x="714" y="210"/>
                </a:cubicBezTo>
                <a:cubicBezTo>
                  <a:pt x="712" y="210"/>
                  <a:pt x="711" y="219"/>
                  <a:pt x="708" y="219"/>
                </a:cubicBezTo>
                <a:cubicBezTo>
                  <a:pt x="707" y="219"/>
                  <a:pt x="706" y="219"/>
                  <a:pt x="706" y="219"/>
                </a:cubicBezTo>
                <a:cubicBezTo>
                  <a:pt x="706" y="224"/>
                  <a:pt x="706" y="230"/>
                  <a:pt x="700" y="235"/>
                </a:cubicBezTo>
                <a:cubicBezTo>
                  <a:pt x="695" y="235"/>
                  <a:pt x="689" y="224"/>
                  <a:pt x="689" y="219"/>
                </a:cubicBezTo>
                <a:lnTo>
                  <a:pt x="700" y="219"/>
                </a:lnTo>
                <a:cubicBezTo>
                  <a:pt x="696" y="214"/>
                  <a:pt x="692" y="213"/>
                  <a:pt x="688" y="213"/>
                </a:cubicBezTo>
                <a:cubicBezTo>
                  <a:pt x="683" y="213"/>
                  <a:pt x="678" y="215"/>
                  <a:pt x="672" y="215"/>
                </a:cubicBezTo>
                <a:cubicBezTo>
                  <a:pt x="668" y="215"/>
                  <a:pt x="665" y="214"/>
                  <a:pt x="661" y="213"/>
                </a:cubicBezTo>
                <a:cubicBezTo>
                  <a:pt x="661" y="202"/>
                  <a:pt x="672" y="202"/>
                  <a:pt x="678" y="196"/>
                </a:cubicBezTo>
                <a:lnTo>
                  <a:pt x="672" y="185"/>
                </a:lnTo>
                <a:lnTo>
                  <a:pt x="678" y="179"/>
                </a:lnTo>
                <a:cubicBezTo>
                  <a:pt x="672" y="174"/>
                  <a:pt x="667" y="174"/>
                  <a:pt x="661" y="163"/>
                </a:cubicBezTo>
                <a:lnTo>
                  <a:pt x="661" y="163"/>
                </a:lnTo>
                <a:cubicBezTo>
                  <a:pt x="662" y="163"/>
                  <a:pt x="663" y="163"/>
                  <a:pt x="664" y="163"/>
                </a:cubicBezTo>
                <a:cubicBezTo>
                  <a:pt x="669" y="163"/>
                  <a:pt x="664" y="150"/>
                  <a:pt x="669" y="150"/>
                </a:cubicBezTo>
                <a:cubicBezTo>
                  <a:pt x="670" y="150"/>
                  <a:pt x="671" y="151"/>
                  <a:pt x="672" y="151"/>
                </a:cubicBezTo>
                <a:cubicBezTo>
                  <a:pt x="672" y="146"/>
                  <a:pt x="661" y="151"/>
                  <a:pt x="667" y="140"/>
                </a:cubicBezTo>
                <a:cubicBezTo>
                  <a:pt x="655" y="140"/>
                  <a:pt x="667" y="151"/>
                  <a:pt x="667" y="151"/>
                </a:cubicBezTo>
                <a:cubicBezTo>
                  <a:pt x="664" y="154"/>
                  <a:pt x="662" y="155"/>
                  <a:pt x="660" y="155"/>
                </a:cubicBezTo>
                <a:cubicBezTo>
                  <a:pt x="655" y="155"/>
                  <a:pt x="653" y="144"/>
                  <a:pt x="644" y="140"/>
                </a:cubicBezTo>
                <a:cubicBezTo>
                  <a:pt x="644" y="141"/>
                  <a:pt x="643" y="142"/>
                  <a:pt x="641" y="142"/>
                </a:cubicBezTo>
                <a:cubicBezTo>
                  <a:pt x="638" y="142"/>
                  <a:pt x="632" y="141"/>
                  <a:pt x="627" y="141"/>
                </a:cubicBezTo>
                <a:cubicBezTo>
                  <a:pt x="623" y="141"/>
                  <a:pt x="618" y="142"/>
                  <a:pt x="616" y="146"/>
                </a:cubicBezTo>
                <a:lnTo>
                  <a:pt x="611" y="129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1" name="Google Shape;1441;p65"/>
          <p:cNvSpPr/>
          <p:nvPr/>
        </p:nvSpPr>
        <p:spPr>
          <a:xfrm>
            <a:off x="8839615" y="784638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2" name="Google Shape;1442;p65"/>
          <p:cNvSpPr/>
          <p:nvPr/>
        </p:nvSpPr>
        <p:spPr>
          <a:xfrm>
            <a:off x="8513647" y="42727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3" name="Google Shape;1443;p65"/>
          <p:cNvSpPr/>
          <p:nvPr/>
        </p:nvSpPr>
        <p:spPr>
          <a:xfrm>
            <a:off x="7828516" y="72612"/>
            <a:ext cx="130863" cy="155805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4" name="Google Shape;1444;p65"/>
          <p:cNvGrpSpPr/>
          <p:nvPr/>
        </p:nvGrpSpPr>
        <p:grpSpPr>
          <a:xfrm>
            <a:off x="8268642" y="4604211"/>
            <a:ext cx="293178" cy="382262"/>
            <a:chOff x="4737397" y="3478399"/>
            <a:chExt cx="293178" cy="382262"/>
          </a:xfrm>
        </p:grpSpPr>
        <p:sp>
          <p:nvSpPr>
            <p:cNvPr id="1445" name="Google Shape;1445;p65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5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5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5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9" name="Google Shape;1449;p65"/>
          <p:cNvSpPr/>
          <p:nvPr/>
        </p:nvSpPr>
        <p:spPr>
          <a:xfrm>
            <a:off x="7116626" y="4798006"/>
            <a:ext cx="130432" cy="161169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65"/>
          <p:cNvSpPr/>
          <p:nvPr/>
        </p:nvSpPr>
        <p:spPr>
          <a:xfrm>
            <a:off x="8650902" y="4249720"/>
            <a:ext cx="185764" cy="26640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" name="Google Shape;1451;p65"/>
          <p:cNvSpPr/>
          <p:nvPr/>
        </p:nvSpPr>
        <p:spPr>
          <a:xfrm>
            <a:off x="7790642" y="4821141"/>
            <a:ext cx="121512" cy="1148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" name="Google Shape;1452;p65"/>
          <p:cNvSpPr/>
          <p:nvPr/>
        </p:nvSpPr>
        <p:spPr>
          <a:xfrm rot="5683934">
            <a:off x="6610431" y="2680369"/>
            <a:ext cx="3640932" cy="383953"/>
          </a:xfrm>
          <a:custGeom>
            <a:avLst/>
            <a:gdLst/>
            <a:ahLst/>
            <a:cxnLst/>
            <a:rect l="l" t="t" r="r" b="b"/>
            <a:pathLst>
              <a:path w="145636" h="15358" extrusionOk="0">
                <a:moveTo>
                  <a:pt x="0" y="12102"/>
                </a:moveTo>
                <a:cubicBezTo>
                  <a:pt x="7118" y="10088"/>
                  <a:pt x="28323" y="-496"/>
                  <a:pt x="42707" y="18"/>
                </a:cubicBezTo>
                <a:cubicBezTo>
                  <a:pt x="57091" y="532"/>
                  <a:pt x="69148" y="13812"/>
                  <a:pt x="86303" y="15184"/>
                </a:cubicBezTo>
                <a:cubicBezTo>
                  <a:pt x="103458" y="16556"/>
                  <a:pt x="135747" y="9405"/>
                  <a:pt x="145636" y="824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453" name="Google Shape;1453;p65"/>
          <p:cNvGrpSpPr/>
          <p:nvPr/>
        </p:nvGrpSpPr>
        <p:grpSpPr>
          <a:xfrm>
            <a:off x="-69145" y="2598654"/>
            <a:ext cx="651391" cy="657509"/>
            <a:chOff x="7068250" y="2399989"/>
            <a:chExt cx="148852" cy="150250"/>
          </a:xfrm>
        </p:grpSpPr>
        <p:sp>
          <p:nvSpPr>
            <p:cNvPr id="1454" name="Google Shape;1454;p65"/>
            <p:cNvSpPr/>
            <p:nvPr/>
          </p:nvSpPr>
          <p:spPr>
            <a:xfrm>
              <a:off x="7068252" y="2399989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" name="Google Shape;1455;p6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" name="Google Shape;1457;p65"/>
          <p:cNvGrpSpPr/>
          <p:nvPr/>
        </p:nvGrpSpPr>
        <p:grpSpPr>
          <a:xfrm>
            <a:off x="5029338" y="4103036"/>
            <a:ext cx="775272" cy="454838"/>
            <a:chOff x="6180150" y="2970963"/>
            <a:chExt cx="152775" cy="89625"/>
          </a:xfrm>
        </p:grpSpPr>
        <p:sp>
          <p:nvSpPr>
            <p:cNvPr id="1458" name="Google Shape;1458;p65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5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5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65"/>
          <p:cNvGrpSpPr/>
          <p:nvPr/>
        </p:nvGrpSpPr>
        <p:grpSpPr>
          <a:xfrm rot="3933599" flipH="1">
            <a:off x="3661298" y="760933"/>
            <a:ext cx="790083" cy="771545"/>
            <a:chOff x="7068250" y="2399988"/>
            <a:chExt cx="148850" cy="150250"/>
          </a:xfrm>
        </p:grpSpPr>
        <p:sp>
          <p:nvSpPr>
            <p:cNvPr id="1462" name="Google Shape;1462;p6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" name="Google Shape;1465;p65"/>
          <p:cNvGrpSpPr/>
          <p:nvPr/>
        </p:nvGrpSpPr>
        <p:grpSpPr>
          <a:xfrm rot="-3547235">
            <a:off x="3649458" y="479848"/>
            <a:ext cx="274748" cy="751501"/>
            <a:chOff x="7253475" y="2446013"/>
            <a:chExt cx="34475" cy="94300"/>
          </a:xfrm>
        </p:grpSpPr>
        <p:sp>
          <p:nvSpPr>
            <p:cNvPr id="1466" name="Google Shape;1466;p6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65"/>
          <p:cNvGrpSpPr/>
          <p:nvPr/>
        </p:nvGrpSpPr>
        <p:grpSpPr>
          <a:xfrm>
            <a:off x="8788319" y="3387357"/>
            <a:ext cx="238457" cy="652207"/>
            <a:chOff x="7253475" y="2446013"/>
            <a:chExt cx="34475" cy="94300"/>
          </a:xfrm>
        </p:grpSpPr>
        <p:sp>
          <p:nvSpPr>
            <p:cNvPr id="1474" name="Google Shape;1474;p6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" name="Google Shape;1481;p65"/>
          <p:cNvGrpSpPr/>
          <p:nvPr/>
        </p:nvGrpSpPr>
        <p:grpSpPr>
          <a:xfrm rot="3879100">
            <a:off x="500869" y="2438817"/>
            <a:ext cx="274748" cy="751505"/>
            <a:chOff x="7253475" y="2446013"/>
            <a:chExt cx="34475" cy="94300"/>
          </a:xfrm>
        </p:grpSpPr>
        <p:sp>
          <p:nvSpPr>
            <p:cNvPr id="1482" name="Google Shape;1482;p6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9" name="Google Shape;1489;p65"/>
          <p:cNvSpPr/>
          <p:nvPr/>
        </p:nvSpPr>
        <p:spPr>
          <a:xfrm>
            <a:off x="8800507" y="2454741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65"/>
          <p:cNvSpPr/>
          <p:nvPr/>
        </p:nvSpPr>
        <p:spPr>
          <a:xfrm rot="4780944">
            <a:off x="2773146" y="4568715"/>
            <a:ext cx="214094" cy="453255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1" name="Google Shape;1491;p65"/>
          <p:cNvGrpSpPr/>
          <p:nvPr/>
        </p:nvGrpSpPr>
        <p:grpSpPr>
          <a:xfrm>
            <a:off x="119726" y="96242"/>
            <a:ext cx="576201" cy="886330"/>
            <a:chOff x="8571575" y="814163"/>
            <a:chExt cx="132750" cy="204200"/>
          </a:xfrm>
        </p:grpSpPr>
        <p:sp>
          <p:nvSpPr>
            <p:cNvPr id="1492" name="Google Shape;1492;p65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5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5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5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5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5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5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5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5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1" name="Google Shape;1501;p65"/>
          <p:cNvSpPr/>
          <p:nvPr/>
        </p:nvSpPr>
        <p:spPr>
          <a:xfrm>
            <a:off x="4725700" y="183244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65"/>
          <p:cNvSpPr/>
          <p:nvPr/>
        </p:nvSpPr>
        <p:spPr>
          <a:xfrm>
            <a:off x="919597" y="4561335"/>
            <a:ext cx="572620" cy="468014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669B602E-21AF-4899-242F-466FBD0B7C9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647" t="11802" r="24034" b="10663"/>
          <a:stretch/>
        </p:blipFill>
        <p:spPr>
          <a:xfrm>
            <a:off x="4280005" y="299677"/>
            <a:ext cx="4648842" cy="47641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" name="MG Bk 3 F-SA_2020_1-04">
            <a:hlinkClick r:id="" action="ppaction://media"/>
            <a:extLst>
              <a:ext uri="{FF2B5EF4-FFF2-40B4-BE49-F238E27FC236}">
                <a16:creationId xmlns:a16="http://schemas.microsoft.com/office/drawing/2014/main" id="{811FE71B-AFFC-F847-7BAE-66E2FDFB6CA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542134" y="245888"/>
            <a:ext cx="1008966" cy="865531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  <p:grpSp>
        <p:nvGrpSpPr>
          <p:cNvPr id="3" name="Google Shape;5550;p47">
            <a:extLst>
              <a:ext uri="{FF2B5EF4-FFF2-40B4-BE49-F238E27FC236}">
                <a16:creationId xmlns:a16="http://schemas.microsoft.com/office/drawing/2014/main" id="{455CA870-3087-ACB4-EE5D-DAB5B7CFF819}"/>
              </a:ext>
            </a:extLst>
          </p:cNvPr>
          <p:cNvGrpSpPr/>
          <p:nvPr/>
        </p:nvGrpSpPr>
        <p:grpSpPr>
          <a:xfrm>
            <a:off x="0" y="1528145"/>
            <a:ext cx="4134012" cy="906715"/>
            <a:chOff x="2371398" y="1967390"/>
            <a:chExt cx="4071914" cy="972161"/>
          </a:xfrm>
          <a:solidFill>
            <a:schemeClr val="accent2">
              <a:lumMod val="75000"/>
            </a:schemeClr>
          </a:solidFill>
        </p:grpSpPr>
        <p:grpSp>
          <p:nvGrpSpPr>
            <p:cNvPr id="4" name="Google Shape;5551;p47">
              <a:extLst>
                <a:ext uri="{FF2B5EF4-FFF2-40B4-BE49-F238E27FC236}">
                  <a16:creationId xmlns:a16="http://schemas.microsoft.com/office/drawing/2014/main" id="{C71C69F2-8DD8-1B03-9FF2-7328D918EF46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1641" name="Google Shape;5552;p47">
                <a:extLst>
                  <a:ext uri="{FF2B5EF4-FFF2-40B4-BE49-F238E27FC236}">
                    <a16:creationId xmlns:a16="http://schemas.microsoft.com/office/drawing/2014/main" id="{80036F6C-8850-3D38-6689-D02159B5ADFD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5553;p47">
                <a:extLst>
                  <a:ext uri="{FF2B5EF4-FFF2-40B4-BE49-F238E27FC236}">
                    <a16:creationId xmlns:a16="http://schemas.microsoft.com/office/drawing/2014/main" id="{603574ED-2FA3-4730-50D4-77338576D5AF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5554;p47">
                <a:extLst>
                  <a:ext uri="{FF2B5EF4-FFF2-40B4-BE49-F238E27FC236}">
                    <a16:creationId xmlns:a16="http://schemas.microsoft.com/office/drawing/2014/main" id="{04D22095-328B-8B2D-FF61-9B4EB976105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5555;p47">
                <a:extLst>
                  <a:ext uri="{FF2B5EF4-FFF2-40B4-BE49-F238E27FC236}">
                    <a16:creationId xmlns:a16="http://schemas.microsoft.com/office/drawing/2014/main" id="{F1D4378B-E2BA-3CA4-B314-1093DB03D917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5556;p47">
                <a:extLst>
                  <a:ext uri="{FF2B5EF4-FFF2-40B4-BE49-F238E27FC236}">
                    <a16:creationId xmlns:a16="http://schemas.microsoft.com/office/drawing/2014/main" id="{E22B7F4B-5B60-93D3-4400-DE7C07F051AD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5557;p47">
                <a:extLst>
                  <a:ext uri="{FF2B5EF4-FFF2-40B4-BE49-F238E27FC236}">
                    <a16:creationId xmlns:a16="http://schemas.microsoft.com/office/drawing/2014/main" id="{88FA58FC-2E82-3496-B39E-8641E3C9B26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5558;p47">
                <a:extLst>
                  <a:ext uri="{FF2B5EF4-FFF2-40B4-BE49-F238E27FC236}">
                    <a16:creationId xmlns:a16="http://schemas.microsoft.com/office/drawing/2014/main" id="{E9A31F79-F6EA-3215-2167-DE28B7204A12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5559;p47">
                <a:extLst>
                  <a:ext uri="{FF2B5EF4-FFF2-40B4-BE49-F238E27FC236}">
                    <a16:creationId xmlns:a16="http://schemas.microsoft.com/office/drawing/2014/main" id="{F533D2F6-C950-E899-F970-3BE62B7C82F1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5560;p47">
                <a:extLst>
                  <a:ext uri="{FF2B5EF4-FFF2-40B4-BE49-F238E27FC236}">
                    <a16:creationId xmlns:a16="http://schemas.microsoft.com/office/drawing/2014/main" id="{DB29CE3B-5FB1-2345-58FE-F2490504D6C6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5561;p47">
                <a:extLst>
                  <a:ext uri="{FF2B5EF4-FFF2-40B4-BE49-F238E27FC236}">
                    <a16:creationId xmlns:a16="http://schemas.microsoft.com/office/drawing/2014/main" id="{C4D815B7-7A03-1E8C-1CAE-72D4E966B8EF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5562;p47">
                <a:extLst>
                  <a:ext uri="{FF2B5EF4-FFF2-40B4-BE49-F238E27FC236}">
                    <a16:creationId xmlns:a16="http://schemas.microsoft.com/office/drawing/2014/main" id="{EA219E5C-F7DE-99ED-560B-088E8441FE80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5563;p47">
                <a:extLst>
                  <a:ext uri="{FF2B5EF4-FFF2-40B4-BE49-F238E27FC236}">
                    <a16:creationId xmlns:a16="http://schemas.microsoft.com/office/drawing/2014/main" id="{320F4C5D-943F-7EB9-2634-00D573860E69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5564;p47">
                <a:extLst>
                  <a:ext uri="{FF2B5EF4-FFF2-40B4-BE49-F238E27FC236}">
                    <a16:creationId xmlns:a16="http://schemas.microsoft.com/office/drawing/2014/main" id="{68A02E04-B1FF-2E3E-CD61-0CC75150DAFD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5565;p47">
                <a:extLst>
                  <a:ext uri="{FF2B5EF4-FFF2-40B4-BE49-F238E27FC236}">
                    <a16:creationId xmlns:a16="http://schemas.microsoft.com/office/drawing/2014/main" id="{7A2560C8-4A9A-3C1B-393B-E3F52A2AED0D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5566;p47">
                <a:extLst>
                  <a:ext uri="{FF2B5EF4-FFF2-40B4-BE49-F238E27FC236}">
                    <a16:creationId xmlns:a16="http://schemas.microsoft.com/office/drawing/2014/main" id="{8D3246EC-F76D-F1E0-D527-6136D0B5BF47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5567;p47">
                <a:extLst>
                  <a:ext uri="{FF2B5EF4-FFF2-40B4-BE49-F238E27FC236}">
                    <a16:creationId xmlns:a16="http://schemas.microsoft.com/office/drawing/2014/main" id="{17E066F7-0EA6-E532-4D16-1A3AC958845F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5568;p47">
                <a:extLst>
                  <a:ext uri="{FF2B5EF4-FFF2-40B4-BE49-F238E27FC236}">
                    <a16:creationId xmlns:a16="http://schemas.microsoft.com/office/drawing/2014/main" id="{D6EF2B70-AFC6-891F-8096-34B2F4581B56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5569;p47">
                <a:extLst>
                  <a:ext uri="{FF2B5EF4-FFF2-40B4-BE49-F238E27FC236}">
                    <a16:creationId xmlns:a16="http://schemas.microsoft.com/office/drawing/2014/main" id="{C8FABD70-536B-B217-754A-38F7FE6FBDBE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5570;p47">
                <a:extLst>
                  <a:ext uri="{FF2B5EF4-FFF2-40B4-BE49-F238E27FC236}">
                    <a16:creationId xmlns:a16="http://schemas.microsoft.com/office/drawing/2014/main" id="{FF6002B5-822A-41B2-2A5D-C947C00958ED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5571;p47">
                <a:extLst>
                  <a:ext uri="{FF2B5EF4-FFF2-40B4-BE49-F238E27FC236}">
                    <a16:creationId xmlns:a16="http://schemas.microsoft.com/office/drawing/2014/main" id="{47D0D185-97DB-1D31-E9E7-05AA0743DC55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5572;p47">
                <a:extLst>
                  <a:ext uri="{FF2B5EF4-FFF2-40B4-BE49-F238E27FC236}">
                    <a16:creationId xmlns:a16="http://schemas.microsoft.com/office/drawing/2014/main" id="{6BDA2718-38B4-3DE9-A475-FCC512792F45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5573;p47">
                <a:extLst>
                  <a:ext uri="{FF2B5EF4-FFF2-40B4-BE49-F238E27FC236}">
                    <a16:creationId xmlns:a16="http://schemas.microsoft.com/office/drawing/2014/main" id="{DEB903D9-C2FB-493D-866C-324268E9FAC5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5574;p47">
                <a:extLst>
                  <a:ext uri="{FF2B5EF4-FFF2-40B4-BE49-F238E27FC236}">
                    <a16:creationId xmlns:a16="http://schemas.microsoft.com/office/drawing/2014/main" id="{603D4863-10DA-F59A-4BDF-8AE6406E22E5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5575;p47">
                <a:extLst>
                  <a:ext uri="{FF2B5EF4-FFF2-40B4-BE49-F238E27FC236}">
                    <a16:creationId xmlns:a16="http://schemas.microsoft.com/office/drawing/2014/main" id="{E2A1AFD4-6E03-887C-1E4F-503D53D133DE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5576;p47">
                <a:extLst>
                  <a:ext uri="{FF2B5EF4-FFF2-40B4-BE49-F238E27FC236}">
                    <a16:creationId xmlns:a16="http://schemas.microsoft.com/office/drawing/2014/main" id="{E6AA677C-459A-35E4-22A4-E81657E6A89D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5577;p47">
                <a:extLst>
                  <a:ext uri="{FF2B5EF4-FFF2-40B4-BE49-F238E27FC236}">
                    <a16:creationId xmlns:a16="http://schemas.microsoft.com/office/drawing/2014/main" id="{2F8AF848-9637-9971-1B7F-F30047225406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5578;p47">
                <a:extLst>
                  <a:ext uri="{FF2B5EF4-FFF2-40B4-BE49-F238E27FC236}">
                    <a16:creationId xmlns:a16="http://schemas.microsoft.com/office/drawing/2014/main" id="{60D3B000-179E-7069-F747-9681BD693CEC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5579;p47">
                <a:extLst>
                  <a:ext uri="{FF2B5EF4-FFF2-40B4-BE49-F238E27FC236}">
                    <a16:creationId xmlns:a16="http://schemas.microsoft.com/office/drawing/2014/main" id="{01D64281-DEE5-4097-7C6E-07E116FEAC8C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5580;p47">
                <a:extLst>
                  <a:ext uri="{FF2B5EF4-FFF2-40B4-BE49-F238E27FC236}">
                    <a16:creationId xmlns:a16="http://schemas.microsoft.com/office/drawing/2014/main" id="{6CE97D4A-B0D8-CA55-5EC6-0BBF75165F96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5581;p47">
                <a:extLst>
                  <a:ext uri="{FF2B5EF4-FFF2-40B4-BE49-F238E27FC236}">
                    <a16:creationId xmlns:a16="http://schemas.microsoft.com/office/drawing/2014/main" id="{0E9F306C-A3B3-85E6-EEB2-A0ACC6DC0D79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5582;p47">
                <a:extLst>
                  <a:ext uri="{FF2B5EF4-FFF2-40B4-BE49-F238E27FC236}">
                    <a16:creationId xmlns:a16="http://schemas.microsoft.com/office/drawing/2014/main" id="{49D9EF1F-9F3F-F645-0347-8322267CA749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5583;p47">
                <a:extLst>
                  <a:ext uri="{FF2B5EF4-FFF2-40B4-BE49-F238E27FC236}">
                    <a16:creationId xmlns:a16="http://schemas.microsoft.com/office/drawing/2014/main" id="{2D3CD111-F71E-4038-5E74-495F0580F82F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5584;p47">
                <a:extLst>
                  <a:ext uri="{FF2B5EF4-FFF2-40B4-BE49-F238E27FC236}">
                    <a16:creationId xmlns:a16="http://schemas.microsoft.com/office/drawing/2014/main" id="{E7807B48-0225-0477-CAB1-B5C8B4CC3339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5585;p47">
                <a:extLst>
                  <a:ext uri="{FF2B5EF4-FFF2-40B4-BE49-F238E27FC236}">
                    <a16:creationId xmlns:a16="http://schemas.microsoft.com/office/drawing/2014/main" id="{B0DD5A09-8192-9042-137C-A0988EC4D768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5586;p47">
                <a:extLst>
                  <a:ext uri="{FF2B5EF4-FFF2-40B4-BE49-F238E27FC236}">
                    <a16:creationId xmlns:a16="http://schemas.microsoft.com/office/drawing/2014/main" id="{5C3A925B-FEA2-1138-8613-67AAFF2A46F2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5587;p47">
                <a:extLst>
                  <a:ext uri="{FF2B5EF4-FFF2-40B4-BE49-F238E27FC236}">
                    <a16:creationId xmlns:a16="http://schemas.microsoft.com/office/drawing/2014/main" id="{76E11A66-749E-EBEF-B8D9-85F3A9BF64D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5588;p47">
                <a:extLst>
                  <a:ext uri="{FF2B5EF4-FFF2-40B4-BE49-F238E27FC236}">
                    <a16:creationId xmlns:a16="http://schemas.microsoft.com/office/drawing/2014/main" id="{E0B4D0A2-6AD7-E55C-D48E-61564F2B6C43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5589;p47">
                <a:extLst>
                  <a:ext uri="{FF2B5EF4-FFF2-40B4-BE49-F238E27FC236}">
                    <a16:creationId xmlns:a16="http://schemas.microsoft.com/office/drawing/2014/main" id="{A76FCAAA-5950-A0FD-A7F7-75D172204DFB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5590;p47">
                <a:extLst>
                  <a:ext uri="{FF2B5EF4-FFF2-40B4-BE49-F238E27FC236}">
                    <a16:creationId xmlns:a16="http://schemas.microsoft.com/office/drawing/2014/main" id="{F1D476B8-8A93-A8F7-CB2D-B9412EF84A76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5591;p47">
                <a:extLst>
                  <a:ext uri="{FF2B5EF4-FFF2-40B4-BE49-F238E27FC236}">
                    <a16:creationId xmlns:a16="http://schemas.microsoft.com/office/drawing/2014/main" id="{C98B63D3-E437-DCED-FE04-573576789C96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5592;p47">
                <a:extLst>
                  <a:ext uri="{FF2B5EF4-FFF2-40B4-BE49-F238E27FC236}">
                    <a16:creationId xmlns:a16="http://schemas.microsoft.com/office/drawing/2014/main" id="{42C27366-30AB-4AA6-97D1-9192F1526B68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5593;p47">
                <a:extLst>
                  <a:ext uri="{FF2B5EF4-FFF2-40B4-BE49-F238E27FC236}">
                    <a16:creationId xmlns:a16="http://schemas.microsoft.com/office/drawing/2014/main" id="{8F967D48-7172-2902-78E6-367EDFC32A46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5594;p47">
                <a:extLst>
                  <a:ext uri="{FF2B5EF4-FFF2-40B4-BE49-F238E27FC236}">
                    <a16:creationId xmlns:a16="http://schemas.microsoft.com/office/drawing/2014/main" id="{CB96A53E-9D36-6ABA-DA94-393B49CDC7E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5595;p47">
                <a:extLst>
                  <a:ext uri="{FF2B5EF4-FFF2-40B4-BE49-F238E27FC236}">
                    <a16:creationId xmlns:a16="http://schemas.microsoft.com/office/drawing/2014/main" id="{C61B228C-D841-CF47-DCA0-388A66C295CD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5596;p47">
                <a:extLst>
                  <a:ext uri="{FF2B5EF4-FFF2-40B4-BE49-F238E27FC236}">
                    <a16:creationId xmlns:a16="http://schemas.microsoft.com/office/drawing/2014/main" id="{EC8F8628-E818-0BF9-BBAA-CA8CE1113345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5597;p47">
                <a:extLst>
                  <a:ext uri="{FF2B5EF4-FFF2-40B4-BE49-F238E27FC236}">
                    <a16:creationId xmlns:a16="http://schemas.microsoft.com/office/drawing/2014/main" id="{7CD37F80-D836-CC66-BA33-747980311A0B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5598;p47">
                <a:extLst>
                  <a:ext uri="{FF2B5EF4-FFF2-40B4-BE49-F238E27FC236}">
                    <a16:creationId xmlns:a16="http://schemas.microsoft.com/office/drawing/2014/main" id="{A3909EE2-956D-B8F6-6B5A-04BAEE313B92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5599;p47">
                <a:extLst>
                  <a:ext uri="{FF2B5EF4-FFF2-40B4-BE49-F238E27FC236}">
                    <a16:creationId xmlns:a16="http://schemas.microsoft.com/office/drawing/2014/main" id="{6C5B02E6-FF49-ED7F-C75E-8A707B75DC34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5600;p47">
                <a:extLst>
                  <a:ext uri="{FF2B5EF4-FFF2-40B4-BE49-F238E27FC236}">
                    <a16:creationId xmlns:a16="http://schemas.microsoft.com/office/drawing/2014/main" id="{0D2AB07C-E69B-436F-E94A-67E9EF8BDFD2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5601;p47">
                <a:extLst>
                  <a:ext uri="{FF2B5EF4-FFF2-40B4-BE49-F238E27FC236}">
                    <a16:creationId xmlns:a16="http://schemas.microsoft.com/office/drawing/2014/main" id="{39630C1D-BCE9-F72C-E540-F28079B55BDC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5602;p47">
                <a:extLst>
                  <a:ext uri="{FF2B5EF4-FFF2-40B4-BE49-F238E27FC236}">
                    <a16:creationId xmlns:a16="http://schemas.microsoft.com/office/drawing/2014/main" id="{C2B6EE50-C79A-53D0-6912-A28FA36E620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5603;p47">
                <a:extLst>
                  <a:ext uri="{FF2B5EF4-FFF2-40B4-BE49-F238E27FC236}">
                    <a16:creationId xmlns:a16="http://schemas.microsoft.com/office/drawing/2014/main" id="{AC30A178-4E97-99DE-69E4-4D9C5174BD27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5604;p47">
                <a:extLst>
                  <a:ext uri="{FF2B5EF4-FFF2-40B4-BE49-F238E27FC236}">
                    <a16:creationId xmlns:a16="http://schemas.microsoft.com/office/drawing/2014/main" id="{CD80FDCD-FA48-28E0-0705-F52AB6D7D31F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5605;p47">
                <a:extLst>
                  <a:ext uri="{FF2B5EF4-FFF2-40B4-BE49-F238E27FC236}">
                    <a16:creationId xmlns:a16="http://schemas.microsoft.com/office/drawing/2014/main" id="{AAC72572-E98B-B9A2-7763-E96E9E1C0AA9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5606;p47">
                <a:extLst>
                  <a:ext uri="{FF2B5EF4-FFF2-40B4-BE49-F238E27FC236}">
                    <a16:creationId xmlns:a16="http://schemas.microsoft.com/office/drawing/2014/main" id="{CA6960E7-5219-52E7-10B5-4D9C10CD2B2E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5607;p47">
                <a:extLst>
                  <a:ext uri="{FF2B5EF4-FFF2-40B4-BE49-F238E27FC236}">
                    <a16:creationId xmlns:a16="http://schemas.microsoft.com/office/drawing/2014/main" id="{2F97C52D-3ECA-866F-6B22-569DD16C58AA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5608;p47">
                <a:extLst>
                  <a:ext uri="{FF2B5EF4-FFF2-40B4-BE49-F238E27FC236}">
                    <a16:creationId xmlns:a16="http://schemas.microsoft.com/office/drawing/2014/main" id="{47E56FFD-4697-FAD3-B4DF-7628EF9B9021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5609;p47">
                <a:extLst>
                  <a:ext uri="{FF2B5EF4-FFF2-40B4-BE49-F238E27FC236}">
                    <a16:creationId xmlns:a16="http://schemas.microsoft.com/office/drawing/2014/main" id="{5A51CB4F-E808-5337-644E-15503BED4EF0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5610;p47">
                <a:extLst>
                  <a:ext uri="{FF2B5EF4-FFF2-40B4-BE49-F238E27FC236}">
                    <a16:creationId xmlns:a16="http://schemas.microsoft.com/office/drawing/2014/main" id="{6D015812-4ADC-A7D4-46E9-EF495F626C91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5611;p47">
                <a:extLst>
                  <a:ext uri="{FF2B5EF4-FFF2-40B4-BE49-F238E27FC236}">
                    <a16:creationId xmlns:a16="http://schemas.microsoft.com/office/drawing/2014/main" id="{F0E05C5E-5F3D-4C2A-C95E-550D3AC8680D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5612;p47">
                <a:extLst>
                  <a:ext uri="{FF2B5EF4-FFF2-40B4-BE49-F238E27FC236}">
                    <a16:creationId xmlns:a16="http://schemas.microsoft.com/office/drawing/2014/main" id="{F1B29E29-F07D-2694-EBE7-D2937A9BEB42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5613;p47">
                <a:extLst>
                  <a:ext uri="{FF2B5EF4-FFF2-40B4-BE49-F238E27FC236}">
                    <a16:creationId xmlns:a16="http://schemas.microsoft.com/office/drawing/2014/main" id="{FA51C83F-465B-1448-1222-B3E1A7C91887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5614;p47">
                <a:extLst>
                  <a:ext uri="{FF2B5EF4-FFF2-40B4-BE49-F238E27FC236}">
                    <a16:creationId xmlns:a16="http://schemas.microsoft.com/office/drawing/2014/main" id="{A271D7C6-A52C-7765-E140-A8DBD6E92737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5615;p47">
                <a:extLst>
                  <a:ext uri="{FF2B5EF4-FFF2-40B4-BE49-F238E27FC236}">
                    <a16:creationId xmlns:a16="http://schemas.microsoft.com/office/drawing/2014/main" id="{C54FBF34-681C-7276-D4D5-B7E759945F94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5616;p47">
                <a:extLst>
                  <a:ext uri="{FF2B5EF4-FFF2-40B4-BE49-F238E27FC236}">
                    <a16:creationId xmlns:a16="http://schemas.microsoft.com/office/drawing/2014/main" id="{D97EB7F1-23EE-4C59-686A-5339C8FF36DF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5617;p47">
                <a:extLst>
                  <a:ext uri="{FF2B5EF4-FFF2-40B4-BE49-F238E27FC236}">
                    <a16:creationId xmlns:a16="http://schemas.microsoft.com/office/drawing/2014/main" id="{A9506065-38C4-9EFA-7EF8-AADC0D2E8E95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5618;p47">
                <a:extLst>
                  <a:ext uri="{FF2B5EF4-FFF2-40B4-BE49-F238E27FC236}">
                    <a16:creationId xmlns:a16="http://schemas.microsoft.com/office/drawing/2014/main" id="{8E4FD886-C9BA-7C1D-08FB-875C835D6D03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5619;p47">
                <a:extLst>
                  <a:ext uri="{FF2B5EF4-FFF2-40B4-BE49-F238E27FC236}">
                    <a16:creationId xmlns:a16="http://schemas.microsoft.com/office/drawing/2014/main" id="{21CFF758-5A13-1669-1762-5B3D2BF65289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5620;p47">
                <a:extLst>
                  <a:ext uri="{FF2B5EF4-FFF2-40B4-BE49-F238E27FC236}">
                    <a16:creationId xmlns:a16="http://schemas.microsoft.com/office/drawing/2014/main" id="{5333E0A9-8241-200A-EAA2-1082A250431D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5621;p47">
                <a:extLst>
                  <a:ext uri="{FF2B5EF4-FFF2-40B4-BE49-F238E27FC236}">
                    <a16:creationId xmlns:a16="http://schemas.microsoft.com/office/drawing/2014/main" id="{EB2787D5-097A-6A34-D45E-8507A6855303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5622;p47">
                <a:extLst>
                  <a:ext uri="{FF2B5EF4-FFF2-40B4-BE49-F238E27FC236}">
                    <a16:creationId xmlns:a16="http://schemas.microsoft.com/office/drawing/2014/main" id="{DD6E31F8-55B4-7660-D19E-A0C3976AE939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5623;p47">
                <a:extLst>
                  <a:ext uri="{FF2B5EF4-FFF2-40B4-BE49-F238E27FC236}">
                    <a16:creationId xmlns:a16="http://schemas.microsoft.com/office/drawing/2014/main" id="{0E98BFAA-DC04-3DBB-AF1F-817ABA3D88B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5624;p47">
                <a:extLst>
                  <a:ext uri="{FF2B5EF4-FFF2-40B4-BE49-F238E27FC236}">
                    <a16:creationId xmlns:a16="http://schemas.microsoft.com/office/drawing/2014/main" id="{B2E55CBD-280C-8653-564D-ABFA03A1639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5625;p47">
                <a:extLst>
                  <a:ext uri="{FF2B5EF4-FFF2-40B4-BE49-F238E27FC236}">
                    <a16:creationId xmlns:a16="http://schemas.microsoft.com/office/drawing/2014/main" id="{A46FC52F-3A35-C695-D506-3D185FA6B1B8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5626;p47">
                <a:extLst>
                  <a:ext uri="{FF2B5EF4-FFF2-40B4-BE49-F238E27FC236}">
                    <a16:creationId xmlns:a16="http://schemas.microsoft.com/office/drawing/2014/main" id="{B6BDCB8D-2F44-F53C-745A-9209444E452E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5627;p47">
                <a:extLst>
                  <a:ext uri="{FF2B5EF4-FFF2-40B4-BE49-F238E27FC236}">
                    <a16:creationId xmlns:a16="http://schemas.microsoft.com/office/drawing/2014/main" id="{82B60CCE-D6EA-DA0C-796F-C086ECBD85FD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5628;p47">
                <a:extLst>
                  <a:ext uri="{FF2B5EF4-FFF2-40B4-BE49-F238E27FC236}">
                    <a16:creationId xmlns:a16="http://schemas.microsoft.com/office/drawing/2014/main" id="{8B764EC3-FCC1-0D12-83D0-6266172AE3EB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5629;p47">
                <a:extLst>
                  <a:ext uri="{FF2B5EF4-FFF2-40B4-BE49-F238E27FC236}">
                    <a16:creationId xmlns:a16="http://schemas.microsoft.com/office/drawing/2014/main" id="{A3B1E1AF-743A-DE20-ED9F-3744AD88177C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5630;p47">
                <a:extLst>
                  <a:ext uri="{FF2B5EF4-FFF2-40B4-BE49-F238E27FC236}">
                    <a16:creationId xmlns:a16="http://schemas.microsoft.com/office/drawing/2014/main" id="{10FD45B4-9933-60EE-B159-A7020861A416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5631;p47">
                <a:extLst>
                  <a:ext uri="{FF2B5EF4-FFF2-40B4-BE49-F238E27FC236}">
                    <a16:creationId xmlns:a16="http://schemas.microsoft.com/office/drawing/2014/main" id="{A43E4690-26CF-5ABA-DFCC-0729254C7258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5632;p47">
                <a:extLst>
                  <a:ext uri="{FF2B5EF4-FFF2-40B4-BE49-F238E27FC236}">
                    <a16:creationId xmlns:a16="http://schemas.microsoft.com/office/drawing/2014/main" id="{51B3EB59-F9A3-38CE-23A3-194EA6E757B3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5633;p47">
                <a:extLst>
                  <a:ext uri="{FF2B5EF4-FFF2-40B4-BE49-F238E27FC236}">
                    <a16:creationId xmlns:a16="http://schemas.microsoft.com/office/drawing/2014/main" id="{1C532FC1-72D8-4656-B068-661B17EAA314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5634;p47">
                <a:extLst>
                  <a:ext uri="{FF2B5EF4-FFF2-40B4-BE49-F238E27FC236}">
                    <a16:creationId xmlns:a16="http://schemas.microsoft.com/office/drawing/2014/main" id="{C99309F8-B64F-1B4D-ED4A-033FFCE75D58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5635;p47">
                <a:extLst>
                  <a:ext uri="{FF2B5EF4-FFF2-40B4-BE49-F238E27FC236}">
                    <a16:creationId xmlns:a16="http://schemas.microsoft.com/office/drawing/2014/main" id="{37A25A2D-E136-47A7-BCDB-1FB2A0E54B26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5636;p47">
                <a:extLst>
                  <a:ext uri="{FF2B5EF4-FFF2-40B4-BE49-F238E27FC236}">
                    <a16:creationId xmlns:a16="http://schemas.microsoft.com/office/drawing/2014/main" id="{9B446FEF-99DB-EE01-B634-D7E5C643C5E1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5637;p47">
                <a:extLst>
                  <a:ext uri="{FF2B5EF4-FFF2-40B4-BE49-F238E27FC236}">
                    <a16:creationId xmlns:a16="http://schemas.microsoft.com/office/drawing/2014/main" id="{2F2263DA-77C5-BDC0-3E85-73C2FC20A554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5638;p47">
                <a:extLst>
                  <a:ext uri="{FF2B5EF4-FFF2-40B4-BE49-F238E27FC236}">
                    <a16:creationId xmlns:a16="http://schemas.microsoft.com/office/drawing/2014/main" id="{3D024AFB-30C0-FDD9-CA91-FCFE726E148F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5639;p47">
                <a:extLst>
                  <a:ext uri="{FF2B5EF4-FFF2-40B4-BE49-F238E27FC236}">
                    <a16:creationId xmlns:a16="http://schemas.microsoft.com/office/drawing/2014/main" id="{37F441C4-52D1-54D0-B0EF-A4DDC43636BC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5640;p47">
                <a:extLst>
                  <a:ext uri="{FF2B5EF4-FFF2-40B4-BE49-F238E27FC236}">
                    <a16:creationId xmlns:a16="http://schemas.microsoft.com/office/drawing/2014/main" id="{0AB8EB89-EE09-B9FC-6CE2-7B11C84EF07B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5641;p47">
                <a:extLst>
                  <a:ext uri="{FF2B5EF4-FFF2-40B4-BE49-F238E27FC236}">
                    <a16:creationId xmlns:a16="http://schemas.microsoft.com/office/drawing/2014/main" id="{AE3346A9-0113-20F3-2F5A-1D7FFD74E03F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5642;p47">
                <a:extLst>
                  <a:ext uri="{FF2B5EF4-FFF2-40B4-BE49-F238E27FC236}">
                    <a16:creationId xmlns:a16="http://schemas.microsoft.com/office/drawing/2014/main" id="{72CD3212-F58C-503F-0736-BE03A7CC7F74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5643;p47">
                <a:extLst>
                  <a:ext uri="{FF2B5EF4-FFF2-40B4-BE49-F238E27FC236}">
                    <a16:creationId xmlns:a16="http://schemas.microsoft.com/office/drawing/2014/main" id="{BD9C12A6-DD5C-B8A9-CA20-8259DDBBE660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5644;p47">
                <a:extLst>
                  <a:ext uri="{FF2B5EF4-FFF2-40B4-BE49-F238E27FC236}">
                    <a16:creationId xmlns:a16="http://schemas.microsoft.com/office/drawing/2014/main" id="{ADEF4117-2378-5030-E2DD-7BDD0232146A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5645;p47">
                <a:extLst>
                  <a:ext uri="{FF2B5EF4-FFF2-40B4-BE49-F238E27FC236}">
                    <a16:creationId xmlns:a16="http://schemas.microsoft.com/office/drawing/2014/main" id="{7501201C-99DE-D46C-3A26-523DFB4196B5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5646;p47">
                <a:extLst>
                  <a:ext uri="{FF2B5EF4-FFF2-40B4-BE49-F238E27FC236}">
                    <a16:creationId xmlns:a16="http://schemas.microsoft.com/office/drawing/2014/main" id="{C0F8D617-7B33-263B-0F0B-A5D291E2C7BE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5647;p47">
                <a:extLst>
                  <a:ext uri="{FF2B5EF4-FFF2-40B4-BE49-F238E27FC236}">
                    <a16:creationId xmlns:a16="http://schemas.microsoft.com/office/drawing/2014/main" id="{0B628EB8-1833-88AC-6C08-1F329B958827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5648;p47">
                <a:extLst>
                  <a:ext uri="{FF2B5EF4-FFF2-40B4-BE49-F238E27FC236}">
                    <a16:creationId xmlns:a16="http://schemas.microsoft.com/office/drawing/2014/main" id="{6F8BDF12-E730-3685-931E-9DE1F1475336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5649;p47">
                <a:extLst>
                  <a:ext uri="{FF2B5EF4-FFF2-40B4-BE49-F238E27FC236}">
                    <a16:creationId xmlns:a16="http://schemas.microsoft.com/office/drawing/2014/main" id="{F56BCFD8-6981-3A30-AD7D-46DE8BF69873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5650;p47">
                <a:extLst>
                  <a:ext uri="{FF2B5EF4-FFF2-40B4-BE49-F238E27FC236}">
                    <a16:creationId xmlns:a16="http://schemas.microsoft.com/office/drawing/2014/main" id="{DB5E4977-8745-0217-510D-8CAB27B40D2D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5651;p47">
                <a:extLst>
                  <a:ext uri="{FF2B5EF4-FFF2-40B4-BE49-F238E27FC236}">
                    <a16:creationId xmlns:a16="http://schemas.microsoft.com/office/drawing/2014/main" id="{8A1C5FB0-B949-C3DC-7FFD-6B4591137EAC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5652;p47">
                <a:extLst>
                  <a:ext uri="{FF2B5EF4-FFF2-40B4-BE49-F238E27FC236}">
                    <a16:creationId xmlns:a16="http://schemas.microsoft.com/office/drawing/2014/main" id="{602A2DCD-ED27-B46B-E5A7-6E13B077C4AE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5653;p47">
                <a:extLst>
                  <a:ext uri="{FF2B5EF4-FFF2-40B4-BE49-F238E27FC236}">
                    <a16:creationId xmlns:a16="http://schemas.microsoft.com/office/drawing/2014/main" id="{558334F2-73D1-97F4-4BCA-38FE8859F47A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5654;p47">
                <a:extLst>
                  <a:ext uri="{FF2B5EF4-FFF2-40B4-BE49-F238E27FC236}">
                    <a16:creationId xmlns:a16="http://schemas.microsoft.com/office/drawing/2014/main" id="{B06E1CEF-D56E-D921-7CC6-62C78699E053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5655;p47">
                <a:extLst>
                  <a:ext uri="{FF2B5EF4-FFF2-40B4-BE49-F238E27FC236}">
                    <a16:creationId xmlns:a16="http://schemas.microsoft.com/office/drawing/2014/main" id="{09766361-1DDF-B074-E278-12D5FA75668C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5656;p47">
                <a:extLst>
                  <a:ext uri="{FF2B5EF4-FFF2-40B4-BE49-F238E27FC236}">
                    <a16:creationId xmlns:a16="http://schemas.microsoft.com/office/drawing/2014/main" id="{14BEAD9F-175D-7D44-A076-5EE8E7F66F7F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5657;p47">
                <a:extLst>
                  <a:ext uri="{FF2B5EF4-FFF2-40B4-BE49-F238E27FC236}">
                    <a16:creationId xmlns:a16="http://schemas.microsoft.com/office/drawing/2014/main" id="{F21D42D7-E2BB-D820-47BC-4396FA54517F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5658;p47">
                <a:extLst>
                  <a:ext uri="{FF2B5EF4-FFF2-40B4-BE49-F238E27FC236}">
                    <a16:creationId xmlns:a16="http://schemas.microsoft.com/office/drawing/2014/main" id="{CF15ACE7-CB5B-AC7F-C800-94BB6F7E596D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5659;p47">
                <a:extLst>
                  <a:ext uri="{FF2B5EF4-FFF2-40B4-BE49-F238E27FC236}">
                    <a16:creationId xmlns:a16="http://schemas.microsoft.com/office/drawing/2014/main" id="{5234C603-B9F1-A066-8486-8B967C929D4E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5660;p47">
                <a:extLst>
                  <a:ext uri="{FF2B5EF4-FFF2-40B4-BE49-F238E27FC236}">
                    <a16:creationId xmlns:a16="http://schemas.microsoft.com/office/drawing/2014/main" id="{27875120-3EC5-F839-21D0-1A891D186B9A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5661;p47">
                <a:extLst>
                  <a:ext uri="{FF2B5EF4-FFF2-40B4-BE49-F238E27FC236}">
                    <a16:creationId xmlns:a16="http://schemas.microsoft.com/office/drawing/2014/main" id="{8025AC79-0DC0-550A-1501-8F57E915742D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5662;p47">
                <a:extLst>
                  <a:ext uri="{FF2B5EF4-FFF2-40B4-BE49-F238E27FC236}">
                    <a16:creationId xmlns:a16="http://schemas.microsoft.com/office/drawing/2014/main" id="{7489DAE0-9579-0C39-921E-C5A17233B95C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5663;p47">
                <a:extLst>
                  <a:ext uri="{FF2B5EF4-FFF2-40B4-BE49-F238E27FC236}">
                    <a16:creationId xmlns:a16="http://schemas.microsoft.com/office/drawing/2014/main" id="{6A331C75-387E-C644-16C6-D302168BB229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5664;p47">
                <a:extLst>
                  <a:ext uri="{FF2B5EF4-FFF2-40B4-BE49-F238E27FC236}">
                    <a16:creationId xmlns:a16="http://schemas.microsoft.com/office/drawing/2014/main" id="{9ECBDEC1-7629-66CE-039F-BC4DEBDB991E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5665;p47">
                <a:extLst>
                  <a:ext uri="{FF2B5EF4-FFF2-40B4-BE49-F238E27FC236}">
                    <a16:creationId xmlns:a16="http://schemas.microsoft.com/office/drawing/2014/main" id="{F89FC644-20A5-667F-3954-D120D064E77C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5666;p47">
                <a:extLst>
                  <a:ext uri="{FF2B5EF4-FFF2-40B4-BE49-F238E27FC236}">
                    <a16:creationId xmlns:a16="http://schemas.microsoft.com/office/drawing/2014/main" id="{B484BFD0-9FA4-1879-9B1E-28C47D41E9CD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5667;p47">
                <a:extLst>
                  <a:ext uri="{FF2B5EF4-FFF2-40B4-BE49-F238E27FC236}">
                    <a16:creationId xmlns:a16="http://schemas.microsoft.com/office/drawing/2014/main" id="{10726AD5-7C9D-90F7-A432-F19AEAF7A1F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5668;p47">
                <a:extLst>
                  <a:ext uri="{FF2B5EF4-FFF2-40B4-BE49-F238E27FC236}">
                    <a16:creationId xmlns:a16="http://schemas.microsoft.com/office/drawing/2014/main" id="{E8836A14-D530-AF7C-2858-1EF219BD72EF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5669;p47">
                <a:extLst>
                  <a:ext uri="{FF2B5EF4-FFF2-40B4-BE49-F238E27FC236}">
                    <a16:creationId xmlns:a16="http://schemas.microsoft.com/office/drawing/2014/main" id="{B747F6AB-5E7D-E20E-F300-BAAE5A6432B2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5670;p47">
                <a:extLst>
                  <a:ext uri="{FF2B5EF4-FFF2-40B4-BE49-F238E27FC236}">
                    <a16:creationId xmlns:a16="http://schemas.microsoft.com/office/drawing/2014/main" id="{2D0E907E-4AEB-369B-C694-53402D810F0F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5671;p47">
                <a:extLst>
                  <a:ext uri="{FF2B5EF4-FFF2-40B4-BE49-F238E27FC236}">
                    <a16:creationId xmlns:a16="http://schemas.microsoft.com/office/drawing/2014/main" id="{B4E8D84C-A023-EEF4-DF36-8DF2B96340E5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5672;p47">
                <a:extLst>
                  <a:ext uri="{FF2B5EF4-FFF2-40B4-BE49-F238E27FC236}">
                    <a16:creationId xmlns:a16="http://schemas.microsoft.com/office/drawing/2014/main" id="{6231A339-9C31-5DB6-34E1-F28E0401D50B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5673;p47">
                <a:extLst>
                  <a:ext uri="{FF2B5EF4-FFF2-40B4-BE49-F238E27FC236}">
                    <a16:creationId xmlns:a16="http://schemas.microsoft.com/office/drawing/2014/main" id="{97ACD90E-778B-58CD-5678-27C907EE7881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5674;p47">
                <a:extLst>
                  <a:ext uri="{FF2B5EF4-FFF2-40B4-BE49-F238E27FC236}">
                    <a16:creationId xmlns:a16="http://schemas.microsoft.com/office/drawing/2014/main" id="{8407BF29-1E89-55FF-6868-F3D1EE3D1244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5675;p47">
                <a:extLst>
                  <a:ext uri="{FF2B5EF4-FFF2-40B4-BE49-F238E27FC236}">
                    <a16:creationId xmlns:a16="http://schemas.microsoft.com/office/drawing/2014/main" id="{6C497C02-85F5-1801-71CA-8E11C14A7E0B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5676;p47">
                <a:extLst>
                  <a:ext uri="{FF2B5EF4-FFF2-40B4-BE49-F238E27FC236}">
                    <a16:creationId xmlns:a16="http://schemas.microsoft.com/office/drawing/2014/main" id="{584BECF1-C6C1-08BB-5964-66C9CDD38E4C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5677;p47">
                <a:extLst>
                  <a:ext uri="{FF2B5EF4-FFF2-40B4-BE49-F238E27FC236}">
                    <a16:creationId xmlns:a16="http://schemas.microsoft.com/office/drawing/2014/main" id="{582F7E59-0CDC-9A27-98E6-374416E58EB4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5678;p47">
                <a:extLst>
                  <a:ext uri="{FF2B5EF4-FFF2-40B4-BE49-F238E27FC236}">
                    <a16:creationId xmlns:a16="http://schemas.microsoft.com/office/drawing/2014/main" id="{811AE3D0-487D-30E1-B6AE-FACED0B95D20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5679;p47">
                <a:extLst>
                  <a:ext uri="{FF2B5EF4-FFF2-40B4-BE49-F238E27FC236}">
                    <a16:creationId xmlns:a16="http://schemas.microsoft.com/office/drawing/2014/main" id="{9FFEE0F0-0BE3-4B17-82E3-EB72D0EA6D94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5680;p47">
                <a:extLst>
                  <a:ext uri="{FF2B5EF4-FFF2-40B4-BE49-F238E27FC236}">
                    <a16:creationId xmlns:a16="http://schemas.microsoft.com/office/drawing/2014/main" id="{44460D83-7EF3-9522-4B59-89BA4414A7DB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5681;p47">
                <a:extLst>
                  <a:ext uri="{FF2B5EF4-FFF2-40B4-BE49-F238E27FC236}">
                    <a16:creationId xmlns:a16="http://schemas.microsoft.com/office/drawing/2014/main" id="{E95C162A-BECD-44E2-5A35-1AEA05D31420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5682;p47">
                <a:extLst>
                  <a:ext uri="{FF2B5EF4-FFF2-40B4-BE49-F238E27FC236}">
                    <a16:creationId xmlns:a16="http://schemas.microsoft.com/office/drawing/2014/main" id="{C6205A24-8AC8-4A61-92FB-07FE5A542C44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5683;p47">
                <a:extLst>
                  <a:ext uri="{FF2B5EF4-FFF2-40B4-BE49-F238E27FC236}">
                    <a16:creationId xmlns:a16="http://schemas.microsoft.com/office/drawing/2014/main" id="{230AB158-B29C-68F6-857D-3FD612BA955E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5684;p47">
                <a:extLst>
                  <a:ext uri="{FF2B5EF4-FFF2-40B4-BE49-F238E27FC236}">
                    <a16:creationId xmlns:a16="http://schemas.microsoft.com/office/drawing/2014/main" id="{CB1362C8-12EF-B164-5282-C8186B00A50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5685;p47">
                <a:extLst>
                  <a:ext uri="{FF2B5EF4-FFF2-40B4-BE49-F238E27FC236}">
                    <a16:creationId xmlns:a16="http://schemas.microsoft.com/office/drawing/2014/main" id="{AE8E9DDC-F19C-4CE7-46E8-20007D2DA95A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5686;p47">
                <a:extLst>
                  <a:ext uri="{FF2B5EF4-FFF2-40B4-BE49-F238E27FC236}">
                    <a16:creationId xmlns:a16="http://schemas.microsoft.com/office/drawing/2014/main" id="{84F8C7D8-8CB0-22F4-9AB6-0E04F4A2F931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5687;p47">
                <a:extLst>
                  <a:ext uri="{FF2B5EF4-FFF2-40B4-BE49-F238E27FC236}">
                    <a16:creationId xmlns:a16="http://schemas.microsoft.com/office/drawing/2014/main" id="{9B49B25A-FFDE-E8E3-2B6A-D96EAC16A72B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5688;p47">
                <a:extLst>
                  <a:ext uri="{FF2B5EF4-FFF2-40B4-BE49-F238E27FC236}">
                    <a16:creationId xmlns:a16="http://schemas.microsoft.com/office/drawing/2014/main" id="{536E38BA-C3F8-6A14-C368-FE3AD4416A99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5689;p47">
                <a:extLst>
                  <a:ext uri="{FF2B5EF4-FFF2-40B4-BE49-F238E27FC236}">
                    <a16:creationId xmlns:a16="http://schemas.microsoft.com/office/drawing/2014/main" id="{D1649981-416D-804A-68BC-2B0F89970F40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5690;p47">
                <a:extLst>
                  <a:ext uri="{FF2B5EF4-FFF2-40B4-BE49-F238E27FC236}">
                    <a16:creationId xmlns:a16="http://schemas.microsoft.com/office/drawing/2014/main" id="{95F1B3D9-848F-E678-9CC0-A0979D73A303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5691;p47">
                <a:extLst>
                  <a:ext uri="{FF2B5EF4-FFF2-40B4-BE49-F238E27FC236}">
                    <a16:creationId xmlns:a16="http://schemas.microsoft.com/office/drawing/2014/main" id="{20F7E684-EFBC-1D68-8E8C-6F223627A2EC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5692;p47">
                <a:extLst>
                  <a:ext uri="{FF2B5EF4-FFF2-40B4-BE49-F238E27FC236}">
                    <a16:creationId xmlns:a16="http://schemas.microsoft.com/office/drawing/2014/main" id="{999D0231-0CC4-9D35-687A-80DE1FF07734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5693;p47">
                <a:extLst>
                  <a:ext uri="{FF2B5EF4-FFF2-40B4-BE49-F238E27FC236}">
                    <a16:creationId xmlns:a16="http://schemas.microsoft.com/office/drawing/2014/main" id="{E61658DB-F385-8E23-501A-DDC3474C3FB1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5694;p47">
                <a:extLst>
                  <a:ext uri="{FF2B5EF4-FFF2-40B4-BE49-F238E27FC236}">
                    <a16:creationId xmlns:a16="http://schemas.microsoft.com/office/drawing/2014/main" id="{6FFBF151-5532-3ED0-FAB7-A817FC359B1C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5695;p47">
                <a:extLst>
                  <a:ext uri="{FF2B5EF4-FFF2-40B4-BE49-F238E27FC236}">
                    <a16:creationId xmlns:a16="http://schemas.microsoft.com/office/drawing/2014/main" id="{91F46396-286B-74D1-4B14-1F04F08CA0BF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5696;p47">
                <a:extLst>
                  <a:ext uri="{FF2B5EF4-FFF2-40B4-BE49-F238E27FC236}">
                    <a16:creationId xmlns:a16="http://schemas.microsoft.com/office/drawing/2014/main" id="{ABC89B1D-7799-2FB4-CF33-175E8C97DFC1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5697;p47">
                <a:extLst>
                  <a:ext uri="{FF2B5EF4-FFF2-40B4-BE49-F238E27FC236}">
                    <a16:creationId xmlns:a16="http://schemas.microsoft.com/office/drawing/2014/main" id="{01C06FA5-99E9-C743-6F9B-A19FE0D9A59A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5698;p47">
                <a:extLst>
                  <a:ext uri="{FF2B5EF4-FFF2-40B4-BE49-F238E27FC236}">
                    <a16:creationId xmlns:a16="http://schemas.microsoft.com/office/drawing/2014/main" id="{D25157A2-24B6-D0AA-4A11-39E9B732B7C5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5699;p47">
                <a:extLst>
                  <a:ext uri="{FF2B5EF4-FFF2-40B4-BE49-F238E27FC236}">
                    <a16:creationId xmlns:a16="http://schemas.microsoft.com/office/drawing/2014/main" id="{5914CDA5-6D85-1DFE-F41F-AE0B8E46DA33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5700;p47">
                <a:extLst>
                  <a:ext uri="{FF2B5EF4-FFF2-40B4-BE49-F238E27FC236}">
                    <a16:creationId xmlns:a16="http://schemas.microsoft.com/office/drawing/2014/main" id="{40955D3E-3536-9F62-F9C6-6BC60D7CF377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5701;p47">
                <a:extLst>
                  <a:ext uri="{FF2B5EF4-FFF2-40B4-BE49-F238E27FC236}">
                    <a16:creationId xmlns:a16="http://schemas.microsoft.com/office/drawing/2014/main" id="{6A1EFA2F-69AE-88A2-45FD-AC8E5AECA2C7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5702;p47">
                <a:extLst>
                  <a:ext uri="{FF2B5EF4-FFF2-40B4-BE49-F238E27FC236}">
                    <a16:creationId xmlns:a16="http://schemas.microsoft.com/office/drawing/2014/main" id="{0F05845B-742A-4320-8779-CD506D4B553D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5703;p47">
                <a:extLst>
                  <a:ext uri="{FF2B5EF4-FFF2-40B4-BE49-F238E27FC236}">
                    <a16:creationId xmlns:a16="http://schemas.microsoft.com/office/drawing/2014/main" id="{B19F6C4E-DAB8-222C-076F-477250BC76C9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5704;p47">
                <a:extLst>
                  <a:ext uri="{FF2B5EF4-FFF2-40B4-BE49-F238E27FC236}">
                    <a16:creationId xmlns:a16="http://schemas.microsoft.com/office/drawing/2014/main" id="{D7127DAD-E801-95B4-9975-6F5ECFF02410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5705;p47">
                <a:extLst>
                  <a:ext uri="{FF2B5EF4-FFF2-40B4-BE49-F238E27FC236}">
                    <a16:creationId xmlns:a16="http://schemas.microsoft.com/office/drawing/2014/main" id="{2340F2F2-1334-3121-0737-37F2C81DC48E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5706;p47">
                <a:extLst>
                  <a:ext uri="{FF2B5EF4-FFF2-40B4-BE49-F238E27FC236}">
                    <a16:creationId xmlns:a16="http://schemas.microsoft.com/office/drawing/2014/main" id="{9C5C37C6-DB77-D6ED-EBEF-7787ED8C4A4B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5707;p47">
                <a:extLst>
                  <a:ext uri="{FF2B5EF4-FFF2-40B4-BE49-F238E27FC236}">
                    <a16:creationId xmlns:a16="http://schemas.microsoft.com/office/drawing/2014/main" id="{60E020C4-28C6-28A5-8502-1BDA1FB8FA69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5708;p47">
                <a:extLst>
                  <a:ext uri="{FF2B5EF4-FFF2-40B4-BE49-F238E27FC236}">
                    <a16:creationId xmlns:a16="http://schemas.microsoft.com/office/drawing/2014/main" id="{0BD0483A-2571-9D1F-280F-4B3E7B80159E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5709;p47">
                <a:extLst>
                  <a:ext uri="{FF2B5EF4-FFF2-40B4-BE49-F238E27FC236}">
                    <a16:creationId xmlns:a16="http://schemas.microsoft.com/office/drawing/2014/main" id="{C791BFBF-56B5-71B4-35F6-034676EE4133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5710;p47">
                <a:extLst>
                  <a:ext uri="{FF2B5EF4-FFF2-40B4-BE49-F238E27FC236}">
                    <a16:creationId xmlns:a16="http://schemas.microsoft.com/office/drawing/2014/main" id="{98923FBF-C74D-0A24-BBC4-5C49A7E707D2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5711;p47">
                <a:extLst>
                  <a:ext uri="{FF2B5EF4-FFF2-40B4-BE49-F238E27FC236}">
                    <a16:creationId xmlns:a16="http://schemas.microsoft.com/office/drawing/2014/main" id="{E09F3059-92FF-23F4-F1AB-DD2442FFF1A9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5712;p47">
                <a:extLst>
                  <a:ext uri="{FF2B5EF4-FFF2-40B4-BE49-F238E27FC236}">
                    <a16:creationId xmlns:a16="http://schemas.microsoft.com/office/drawing/2014/main" id="{755677E5-2F00-67A7-5058-66F7A8892880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5713;p47">
                <a:extLst>
                  <a:ext uri="{FF2B5EF4-FFF2-40B4-BE49-F238E27FC236}">
                    <a16:creationId xmlns:a16="http://schemas.microsoft.com/office/drawing/2014/main" id="{7DCE71B9-A0E4-CBD8-43B1-65D884B74783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5714;p47">
                <a:extLst>
                  <a:ext uri="{FF2B5EF4-FFF2-40B4-BE49-F238E27FC236}">
                    <a16:creationId xmlns:a16="http://schemas.microsoft.com/office/drawing/2014/main" id="{45C603EA-D832-5B01-F225-CF495A6EED0F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5715;p47">
                <a:extLst>
                  <a:ext uri="{FF2B5EF4-FFF2-40B4-BE49-F238E27FC236}">
                    <a16:creationId xmlns:a16="http://schemas.microsoft.com/office/drawing/2014/main" id="{023B98EF-B00F-B494-320D-ACE5FEC86F30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5716;p47">
                <a:extLst>
                  <a:ext uri="{FF2B5EF4-FFF2-40B4-BE49-F238E27FC236}">
                    <a16:creationId xmlns:a16="http://schemas.microsoft.com/office/drawing/2014/main" id="{4EE223C3-F6E7-BB2A-FE0F-F7E211976AB1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5717;p47">
                <a:extLst>
                  <a:ext uri="{FF2B5EF4-FFF2-40B4-BE49-F238E27FC236}">
                    <a16:creationId xmlns:a16="http://schemas.microsoft.com/office/drawing/2014/main" id="{947CC015-4F30-689B-5C0B-8739D8836CB7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5718;p47">
                <a:extLst>
                  <a:ext uri="{FF2B5EF4-FFF2-40B4-BE49-F238E27FC236}">
                    <a16:creationId xmlns:a16="http://schemas.microsoft.com/office/drawing/2014/main" id="{E99E6A56-389F-0D9E-9E06-8F57547C0C0D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5719;p47">
                <a:extLst>
                  <a:ext uri="{FF2B5EF4-FFF2-40B4-BE49-F238E27FC236}">
                    <a16:creationId xmlns:a16="http://schemas.microsoft.com/office/drawing/2014/main" id="{C88723E3-D062-125E-8479-5AD35E95BB5F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5720;p47">
                <a:extLst>
                  <a:ext uri="{FF2B5EF4-FFF2-40B4-BE49-F238E27FC236}">
                    <a16:creationId xmlns:a16="http://schemas.microsoft.com/office/drawing/2014/main" id="{0C786567-E4FE-7385-C0EE-E3BC1C00C213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5721;p47">
                <a:extLst>
                  <a:ext uri="{FF2B5EF4-FFF2-40B4-BE49-F238E27FC236}">
                    <a16:creationId xmlns:a16="http://schemas.microsoft.com/office/drawing/2014/main" id="{440BDEA0-A22B-6174-E52B-CDCCDDD854E3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5722;p47">
                <a:extLst>
                  <a:ext uri="{FF2B5EF4-FFF2-40B4-BE49-F238E27FC236}">
                    <a16:creationId xmlns:a16="http://schemas.microsoft.com/office/drawing/2014/main" id="{75731402-6279-4CF1-DE4C-FA7BF706C117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5723;p47">
                <a:extLst>
                  <a:ext uri="{FF2B5EF4-FFF2-40B4-BE49-F238E27FC236}">
                    <a16:creationId xmlns:a16="http://schemas.microsoft.com/office/drawing/2014/main" id="{32FA90C8-17CF-4D03-BA12-FF135B188C66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5724;p47">
                <a:extLst>
                  <a:ext uri="{FF2B5EF4-FFF2-40B4-BE49-F238E27FC236}">
                    <a16:creationId xmlns:a16="http://schemas.microsoft.com/office/drawing/2014/main" id="{24C83DAD-14AD-F611-0E1C-20D075FA5D19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5725;p47">
                <a:extLst>
                  <a:ext uri="{FF2B5EF4-FFF2-40B4-BE49-F238E27FC236}">
                    <a16:creationId xmlns:a16="http://schemas.microsoft.com/office/drawing/2014/main" id="{DF3E6ACA-56DE-90BD-08EC-57B87DA40374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5726;p47">
                <a:extLst>
                  <a:ext uri="{FF2B5EF4-FFF2-40B4-BE49-F238E27FC236}">
                    <a16:creationId xmlns:a16="http://schemas.microsoft.com/office/drawing/2014/main" id="{A9715C7B-25AA-47CA-81DE-8F6CFE2EEEAF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5727;p47">
                <a:extLst>
                  <a:ext uri="{FF2B5EF4-FFF2-40B4-BE49-F238E27FC236}">
                    <a16:creationId xmlns:a16="http://schemas.microsoft.com/office/drawing/2014/main" id="{0C372611-3C07-0243-4678-98647C5325D3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5728;p47">
                <a:extLst>
                  <a:ext uri="{FF2B5EF4-FFF2-40B4-BE49-F238E27FC236}">
                    <a16:creationId xmlns:a16="http://schemas.microsoft.com/office/drawing/2014/main" id="{35DF7525-5DDB-3009-95CB-32CF1EF99313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5729;p47">
                <a:extLst>
                  <a:ext uri="{FF2B5EF4-FFF2-40B4-BE49-F238E27FC236}">
                    <a16:creationId xmlns:a16="http://schemas.microsoft.com/office/drawing/2014/main" id="{8F7539E3-74C3-ACA2-A9CB-76DF1A7EFFE8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5730;p47">
                <a:extLst>
                  <a:ext uri="{FF2B5EF4-FFF2-40B4-BE49-F238E27FC236}">
                    <a16:creationId xmlns:a16="http://schemas.microsoft.com/office/drawing/2014/main" id="{F2267650-6A10-EE97-8AD8-E2AED143F2EB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5731;p47">
                <a:extLst>
                  <a:ext uri="{FF2B5EF4-FFF2-40B4-BE49-F238E27FC236}">
                    <a16:creationId xmlns:a16="http://schemas.microsoft.com/office/drawing/2014/main" id="{ED771D19-3718-EB9A-6E81-4722DCFED383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5732;p47">
                <a:extLst>
                  <a:ext uri="{FF2B5EF4-FFF2-40B4-BE49-F238E27FC236}">
                    <a16:creationId xmlns:a16="http://schemas.microsoft.com/office/drawing/2014/main" id="{EBC42399-6DC7-10C9-6D7A-3476502D1D86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5733;p47">
                <a:extLst>
                  <a:ext uri="{FF2B5EF4-FFF2-40B4-BE49-F238E27FC236}">
                    <a16:creationId xmlns:a16="http://schemas.microsoft.com/office/drawing/2014/main" id="{EAE879D6-E2A8-EF0F-95B5-BB9D7E2D5BA7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5734;p47">
                <a:extLst>
                  <a:ext uri="{FF2B5EF4-FFF2-40B4-BE49-F238E27FC236}">
                    <a16:creationId xmlns:a16="http://schemas.microsoft.com/office/drawing/2014/main" id="{F210BD5E-95A8-5E7F-2C65-D40858F854FD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5735;p47">
                <a:extLst>
                  <a:ext uri="{FF2B5EF4-FFF2-40B4-BE49-F238E27FC236}">
                    <a16:creationId xmlns:a16="http://schemas.microsoft.com/office/drawing/2014/main" id="{D1AE9883-CD53-BF23-2BCE-01FF61BFCBE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5736;p47">
                <a:extLst>
                  <a:ext uri="{FF2B5EF4-FFF2-40B4-BE49-F238E27FC236}">
                    <a16:creationId xmlns:a16="http://schemas.microsoft.com/office/drawing/2014/main" id="{A1DBFDDC-46D6-DF69-795F-4978809A1C8A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5737;p47">
                <a:extLst>
                  <a:ext uri="{FF2B5EF4-FFF2-40B4-BE49-F238E27FC236}">
                    <a16:creationId xmlns:a16="http://schemas.microsoft.com/office/drawing/2014/main" id="{E46D5164-334B-EE97-298C-8464CFA30F62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5738;p47">
                <a:extLst>
                  <a:ext uri="{FF2B5EF4-FFF2-40B4-BE49-F238E27FC236}">
                    <a16:creationId xmlns:a16="http://schemas.microsoft.com/office/drawing/2014/main" id="{CC7EB028-6B4A-1293-D902-CFCA97494EF2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5739;p47">
                <a:extLst>
                  <a:ext uri="{FF2B5EF4-FFF2-40B4-BE49-F238E27FC236}">
                    <a16:creationId xmlns:a16="http://schemas.microsoft.com/office/drawing/2014/main" id="{2FB950DE-B050-1152-5BCA-106B0C4E0351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5740;p47">
                <a:extLst>
                  <a:ext uri="{FF2B5EF4-FFF2-40B4-BE49-F238E27FC236}">
                    <a16:creationId xmlns:a16="http://schemas.microsoft.com/office/drawing/2014/main" id="{F5B2192E-120F-A16B-8500-76683711D7CC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5741;p47">
                <a:extLst>
                  <a:ext uri="{FF2B5EF4-FFF2-40B4-BE49-F238E27FC236}">
                    <a16:creationId xmlns:a16="http://schemas.microsoft.com/office/drawing/2014/main" id="{474A3ED7-BCD4-04B0-3565-92F00CB0868B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5742;p47">
                <a:extLst>
                  <a:ext uri="{FF2B5EF4-FFF2-40B4-BE49-F238E27FC236}">
                    <a16:creationId xmlns:a16="http://schemas.microsoft.com/office/drawing/2014/main" id="{3F6B3CE6-D4B4-F5D3-A150-CEE5570ECA51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5743;p47">
                <a:extLst>
                  <a:ext uri="{FF2B5EF4-FFF2-40B4-BE49-F238E27FC236}">
                    <a16:creationId xmlns:a16="http://schemas.microsoft.com/office/drawing/2014/main" id="{1C2CFF0E-58AF-F869-600E-6D5D3CC80F48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5744;p47">
              <a:extLst>
                <a:ext uri="{FF2B5EF4-FFF2-40B4-BE49-F238E27FC236}">
                  <a16:creationId xmlns:a16="http://schemas.microsoft.com/office/drawing/2014/main" id="{3F662E50-5702-1EDE-05C0-5F41F6E7E26D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8" name="Google Shape;5745;p47">
                <a:extLst>
                  <a:ext uri="{FF2B5EF4-FFF2-40B4-BE49-F238E27FC236}">
                    <a16:creationId xmlns:a16="http://schemas.microsoft.com/office/drawing/2014/main" id="{9F48ADE9-2E92-78E8-7BA5-FC6334793304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" name="Google Shape;5746;p47">
                <a:extLst>
                  <a:ext uri="{FF2B5EF4-FFF2-40B4-BE49-F238E27FC236}">
                    <a16:creationId xmlns:a16="http://schemas.microsoft.com/office/drawing/2014/main" id="{0A22CBAC-5255-17C1-4F3E-1FA3543CF176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747;p47">
                <a:extLst>
                  <a:ext uri="{FF2B5EF4-FFF2-40B4-BE49-F238E27FC236}">
                    <a16:creationId xmlns:a16="http://schemas.microsoft.com/office/drawing/2014/main" id="{93403CC8-B2C9-D16C-E814-61F5DAA53114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748;p47">
                <a:extLst>
                  <a:ext uri="{FF2B5EF4-FFF2-40B4-BE49-F238E27FC236}">
                    <a16:creationId xmlns:a16="http://schemas.microsoft.com/office/drawing/2014/main" id="{FAE8459E-1862-63B5-5F89-D64059034197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5749;p47">
                <a:extLst>
                  <a:ext uri="{FF2B5EF4-FFF2-40B4-BE49-F238E27FC236}">
                    <a16:creationId xmlns:a16="http://schemas.microsoft.com/office/drawing/2014/main" id="{5FCE255A-6CFD-ED8D-857B-7D6D3EFFF416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750;p47">
                <a:extLst>
                  <a:ext uri="{FF2B5EF4-FFF2-40B4-BE49-F238E27FC236}">
                    <a16:creationId xmlns:a16="http://schemas.microsoft.com/office/drawing/2014/main" id="{96627AAA-1AD4-FD7A-59AF-7294DD23108A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5751;p47">
                <a:extLst>
                  <a:ext uri="{FF2B5EF4-FFF2-40B4-BE49-F238E27FC236}">
                    <a16:creationId xmlns:a16="http://schemas.microsoft.com/office/drawing/2014/main" id="{B9FAF5EB-D53D-0C03-2895-63DBE4034CB2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752;p47">
                <a:extLst>
                  <a:ext uri="{FF2B5EF4-FFF2-40B4-BE49-F238E27FC236}">
                    <a16:creationId xmlns:a16="http://schemas.microsoft.com/office/drawing/2014/main" id="{7CAC7A5F-73EF-CE34-8EC6-C4F5E68251AB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753;p47">
                <a:extLst>
                  <a:ext uri="{FF2B5EF4-FFF2-40B4-BE49-F238E27FC236}">
                    <a16:creationId xmlns:a16="http://schemas.microsoft.com/office/drawing/2014/main" id="{EB4C6299-5224-B748-73E6-D44317BE326F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754;p47">
                <a:extLst>
                  <a:ext uri="{FF2B5EF4-FFF2-40B4-BE49-F238E27FC236}">
                    <a16:creationId xmlns:a16="http://schemas.microsoft.com/office/drawing/2014/main" id="{2195C33D-6499-0FD7-DD77-E4A7ECA27CA0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55;p47">
                <a:extLst>
                  <a:ext uri="{FF2B5EF4-FFF2-40B4-BE49-F238E27FC236}">
                    <a16:creationId xmlns:a16="http://schemas.microsoft.com/office/drawing/2014/main" id="{17829963-3AEE-03A7-79D2-405C651F4E98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56;p47">
                <a:extLst>
                  <a:ext uri="{FF2B5EF4-FFF2-40B4-BE49-F238E27FC236}">
                    <a16:creationId xmlns:a16="http://schemas.microsoft.com/office/drawing/2014/main" id="{A610EFA7-3F72-E044-AAD0-9C11AD463E27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57;p47">
                <a:extLst>
                  <a:ext uri="{FF2B5EF4-FFF2-40B4-BE49-F238E27FC236}">
                    <a16:creationId xmlns:a16="http://schemas.microsoft.com/office/drawing/2014/main" id="{F9EEA93C-4341-D7BA-3E76-E5AFDC797AF7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8;p47">
                <a:extLst>
                  <a:ext uri="{FF2B5EF4-FFF2-40B4-BE49-F238E27FC236}">
                    <a16:creationId xmlns:a16="http://schemas.microsoft.com/office/drawing/2014/main" id="{0DA6D3A7-0E82-6BA5-8D2A-EB0869E31C68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759;p47">
                <a:extLst>
                  <a:ext uri="{FF2B5EF4-FFF2-40B4-BE49-F238E27FC236}">
                    <a16:creationId xmlns:a16="http://schemas.microsoft.com/office/drawing/2014/main" id="{95A617E9-771B-73A9-90AA-C7816E7F533B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60;p47">
                <a:extLst>
                  <a:ext uri="{FF2B5EF4-FFF2-40B4-BE49-F238E27FC236}">
                    <a16:creationId xmlns:a16="http://schemas.microsoft.com/office/drawing/2014/main" id="{86E755D0-AF5B-12B2-5552-67B384CEACD4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61;p47">
                <a:extLst>
                  <a:ext uri="{FF2B5EF4-FFF2-40B4-BE49-F238E27FC236}">
                    <a16:creationId xmlns:a16="http://schemas.microsoft.com/office/drawing/2014/main" id="{1F023FDE-44A7-1760-CD0F-F4DA994BBC9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62;p47">
                <a:extLst>
                  <a:ext uri="{FF2B5EF4-FFF2-40B4-BE49-F238E27FC236}">
                    <a16:creationId xmlns:a16="http://schemas.microsoft.com/office/drawing/2014/main" id="{19C9387C-9201-B717-34DD-C560B648813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63;p47">
                <a:extLst>
                  <a:ext uri="{FF2B5EF4-FFF2-40B4-BE49-F238E27FC236}">
                    <a16:creationId xmlns:a16="http://schemas.microsoft.com/office/drawing/2014/main" id="{8741F78D-7C04-23F7-218C-1090DFE47062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64;p47">
                <a:extLst>
                  <a:ext uri="{FF2B5EF4-FFF2-40B4-BE49-F238E27FC236}">
                    <a16:creationId xmlns:a16="http://schemas.microsoft.com/office/drawing/2014/main" id="{A7558445-2BEE-20B3-DC4E-A0178176DE00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65;p47">
                <a:extLst>
                  <a:ext uri="{FF2B5EF4-FFF2-40B4-BE49-F238E27FC236}">
                    <a16:creationId xmlns:a16="http://schemas.microsoft.com/office/drawing/2014/main" id="{8E74B709-9CF8-5B6C-5183-F9A7962B6973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66;p47">
                <a:extLst>
                  <a:ext uri="{FF2B5EF4-FFF2-40B4-BE49-F238E27FC236}">
                    <a16:creationId xmlns:a16="http://schemas.microsoft.com/office/drawing/2014/main" id="{BC193100-9385-02C8-44F7-D7B648D3C287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67;p47">
                <a:extLst>
                  <a:ext uri="{FF2B5EF4-FFF2-40B4-BE49-F238E27FC236}">
                    <a16:creationId xmlns:a16="http://schemas.microsoft.com/office/drawing/2014/main" id="{1EEEDDC7-0B7F-1FB3-A4FE-4F9B48F3B6BE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8;p47">
                <a:extLst>
                  <a:ext uri="{FF2B5EF4-FFF2-40B4-BE49-F238E27FC236}">
                    <a16:creationId xmlns:a16="http://schemas.microsoft.com/office/drawing/2014/main" id="{6CBA5D3C-4329-7D01-AA9E-54FE69A1174D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5769;p47">
                <a:extLst>
                  <a:ext uri="{FF2B5EF4-FFF2-40B4-BE49-F238E27FC236}">
                    <a16:creationId xmlns:a16="http://schemas.microsoft.com/office/drawing/2014/main" id="{6C10778A-58BF-9B3B-EDBB-A781018B4A29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5770;p47">
                <a:extLst>
                  <a:ext uri="{FF2B5EF4-FFF2-40B4-BE49-F238E27FC236}">
                    <a16:creationId xmlns:a16="http://schemas.microsoft.com/office/drawing/2014/main" id="{0606F3EF-3E8F-42EA-3158-79E03F3B0077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5771;p47">
                <a:extLst>
                  <a:ext uri="{FF2B5EF4-FFF2-40B4-BE49-F238E27FC236}">
                    <a16:creationId xmlns:a16="http://schemas.microsoft.com/office/drawing/2014/main" id="{C5D54879-0FC4-C50F-0849-8C8421E98AFC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5772;p47">
                <a:extLst>
                  <a:ext uri="{FF2B5EF4-FFF2-40B4-BE49-F238E27FC236}">
                    <a16:creationId xmlns:a16="http://schemas.microsoft.com/office/drawing/2014/main" id="{C3BA3972-125B-63AE-C421-05C3C7B32F35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5773;p47">
                <a:extLst>
                  <a:ext uri="{FF2B5EF4-FFF2-40B4-BE49-F238E27FC236}">
                    <a16:creationId xmlns:a16="http://schemas.microsoft.com/office/drawing/2014/main" id="{0D1B5D4C-0AAB-37E9-691E-B5F0AA203995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5774;p47">
                <a:extLst>
                  <a:ext uri="{FF2B5EF4-FFF2-40B4-BE49-F238E27FC236}">
                    <a16:creationId xmlns:a16="http://schemas.microsoft.com/office/drawing/2014/main" id="{3FCF1120-4081-EA2F-8A8A-FE7408084A0A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5775;p47">
                <a:extLst>
                  <a:ext uri="{FF2B5EF4-FFF2-40B4-BE49-F238E27FC236}">
                    <a16:creationId xmlns:a16="http://schemas.microsoft.com/office/drawing/2014/main" id="{75DBF657-3E4F-B9F1-A4AB-EC24F0FDEC41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5776;p47">
                <a:extLst>
                  <a:ext uri="{FF2B5EF4-FFF2-40B4-BE49-F238E27FC236}">
                    <a16:creationId xmlns:a16="http://schemas.microsoft.com/office/drawing/2014/main" id="{41E103E0-A0BB-B07C-4A04-66DCA895AEB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5777;p47">
                <a:extLst>
                  <a:ext uri="{FF2B5EF4-FFF2-40B4-BE49-F238E27FC236}">
                    <a16:creationId xmlns:a16="http://schemas.microsoft.com/office/drawing/2014/main" id="{B8909E23-526A-FA2F-DDC5-E5938214E7B3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5778;p47">
                <a:extLst>
                  <a:ext uri="{FF2B5EF4-FFF2-40B4-BE49-F238E27FC236}">
                    <a16:creationId xmlns:a16="http://schemas.microsoft.com/office/drawing/2014/main" id="{D88F7A38-F1D1-B3E0-2347-D0A6CBB436C5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5779;p47">
                <a:extLst>
                  <a:ext uri="{FF2B5EF4-FFF2-40B4-BE49-F238E27FC236}">
                    <a16:creationId xmlns:a16="http://schemas.microsoft.com/office/drawing/2014/main" id="{C1576A5F-34EA-92D3-18C9-A0F241F942A4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5780;p47">
                <a:extLst>
                  <a:ext uri="{FF2B5EF4-FFF2-40B4-BE49-F238E27FC236}">
                    <a16:creationId xmlns:a16="http://schemas.microsoft.com/office/drawing/2014/main" id="{15B35382-689B-131C-B7DB-3800525F983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5781;p47">
                <a:extLst>
                  <a:ext uri="{FF2B5EF4-FFF2-40B4-BE49-F238E27FC236}">
                    <a16:creationId xmlns:a16="http://schemas.microsoft.com/office/drawing/2014/main" id="{DAAD832B-18C4-031C-D298-80CABBE92EC9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5782;p47">
                <a:extLst>
                  <a:ext uri="{FF2B5EF4-FFF2-40B4-BE49-F238E27FC236}">
                    <a16:creationId xmlns:a16="http://schemas.microsoft.com/office/drawing/2014/main" id="{2187B4C0-D850-F053-A740-C6CEFFCC0514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5783;p47">
                <a:extLst>
                  <a:ext uri="{FF2B5EF4-FFF2-40B4-BE49-F238E27FC236}">
                    <a16:creationId xmlns:a16="http://schemas.microsoft.com/office/drawing/2014/main" id="{271DA3DD-1885-4427-38C3-1346B24D413E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5784;p47">
                <a:extLst>
                  <a:ext uri="{FF2B5EF4-FFF2-40B4-BE49-F238E27FC236}">
                    <a16:creationId xmlns:a16="http://schemas.microsoft.com/office/drawing/2014/main" id="{29224789-88CC-9C0C-2B7A-5F6363DFACFE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5785;p47">
                <a:extLst>
                  <a:ext uri="{FF2B5EF4-FFF2-40B4-BE49-F238E27FC236}">
                    <a16:creationId xmlns:a16="http://schemas.microsoft.com/office/drawing/2014/main" id="{993CC364-08C1-C252-673E-2EBA363CEE38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5786;p47">
                <a:extLst>
                  <a:ext uri="{FF2B5EF4-FFF2-40B4-BE49-F238E27FC236}">
                    <a16:creationId xmlns:a16="http://schemas.microsoft.com/office/drawing/2014/main" id="{034190F8-1983-DAFA-36BD-143CB955BAF1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5787;p47">
                <a:extLst>
                  <a:ext uri="{FF2B5EF4-FFF2-40B4-BE49-F238E27FC236}">
                    <a16:creationId xmlns:a16="http://schemas.microsoft.com/office/drawing/2014/main" id="{3AE2A723-2B88-3862-6546-15159E7D4344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5788;p47">
                <a:extLst>
                  <a:ext uri="{FF2B5EF4-FFF2-40B4-BE49-F238E27FC236}">
                    <a16:creationId xmlns:a16="http://schemas.microsoft.com/office/drawing/2014/main" id="{7986ACBB-69C8-A9D9-3E1F-8329B265355C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5789;p47">
                <a:extLst>
                  <a:ext uri="{FF2B5EF4-FFF2-40B4-BE49-F238E27FC236}">
                    <a16:creationId xmlns:a16="http://schemas.microsoft.com/office/drawing/2014/main" id="{900A21DF-D9D5-6F24-F5A5-1A90E83AFC54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5790;p47">
                <a:extLst>
                  <a:ext uri="{FF2B5EF4-FFF2-40B4-BE49-F238E27FC236}">
                    <a16:creationId xmlns:a16="http://schemas.microsoft.com/office/drawing/2014/main" id="{D5490580-745B-9E69-79F1-A2A6D9DB7108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5791;p47">
                <a:extLst>
                  <a:ext uri="{FF2B5EF4-FFF2-40B4-BE49-F238E27FC236}">
                    <a16:creationId xmlns:a16="http://schemas.microsoft.com/office/drawing/2014/main" id="{998537FC-0B29-0599-124D-0D5742BF35D9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5792;p47">
                <a:extLst>
                  <a:ext uri="{FF2B5EF4-FFF2-40B4-BE49-F238E27FC236}">
                    <a16:creationId xmlns:a16="http://schemas.microsoft.com/office/drawing/2014/main" id="{F5CACF76-CD8B-C1DF-4EED-369F1B5B4012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5793;p47">
                <a:extLst>
                  <a:ext uri="{FF2B5EF4-FFF2-40B4-BE49-F238E27FC236}">
                    <a16:creationId xmlns:a16="http://schemas.microsoft.com/office/drawing/2014/main" id="{788EDE55-4C9D-869E-649A-99564C96B09F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5794;p47">
                <a:extLst>
                  <a:ext uri="{FF2B5EF4-FFF2-40B4-BE49-F238E27FC236}">
                    <a16:creationId xmlns:a16="http://schemas.microsoft.com/office/drawing/2014/main" id="{66E5B122-BF32-70C1-9FC1-F7DA5C99BC3B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5795;p47">
                <a:extLst>
                  <a:ext uri="{FF2B5EF4-FFF2-40B4-BE49-F238E27FC236}">
                    <a16:creationId xmlns:a16="http://schemas.microsoft.com/office/drawing/2014/main" id="{B2753186-09BE-6EA7-B562-0614E2ADF336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5796;p47">
                <a:extLst>
                  <a:ext uri="{FF2B5EF4-FFF2-40B4-BE49-F238E27FC236}">
                    <a16:creationId xmlns:a16="http://schemas.microsoft.com/office/drawing/2014/main" id="{DC696226-BDB8-B48F-DDB4-B45628C457FA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5797;p47">
                <a:extLst>
                  <a:ext uri="{FF2B5EF4-FFF2-40B4-BE49-F238E27FC236}">
                    <a16:creationId xmlns:a16="http://schemas.microsoft.com/office/drawing/2014/main" id="{5A940F14-1353-96EC-AEAC-AC911D95DCFD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5798;p47">
                <a:extLst>
                  <a:ext uri="{FF2B5EF4-FFF2-40B4-BE49-F238E27FC236}">
                    <a16:creationId xmlns:a16="http://schemas.microsoft.com/office/drawing/2014/main" id="{B345C84B-3122-4918-DF20-F10ACFD5FA10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5799;p47">
                <a:extLst>
                  <a:ext uri="{FF2B5EF4-FFF2-40B4-BE49-F238E27FC236}">
                    <a16:creationId xmlns:a16="http://schemas.microsoft.com/office/drawing/2014/main" id="{EB8578D2-1159-9FF0-FC4A-609E6E628A6D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5800;p47">
                <a:extLst>
                  <a:ext uri="{FF2B5EF4-FFF2-40B4-BE49-F238E27FC236}">
                    <a16:creationId xmlns:a16="http://schemas.microsoft.com/office/drawing/2014/main" id="{312009A3-4D82-F8EE-CF1E-10EA61CBC69E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5801;p47">
                <a:extLst>
                  <a:ext uri="{FF2B5EF4-FFF2-40B4-BE49-F238E27FC236}">
                    <a16:creationId xmlns:a16="http://schemas.microsoft.com/office/drawing/2014/main" id="{314BDBB9-C3BB-BCE4-17AD-E371EA748FB1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5802;p47">
                <a:extLst>
                  <a:ext uri="{FF2B5EF4-FFF2-40B4-BE49-F238E27FC236}">
                    <a16:creationId xmlns:a16="http://schemas.microsoft.com/office/drawing/2014/main" id="{3A5A175D-3D9B-E547-5509-55635A736422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5803;p47">
                <a:extLst>
                  <a:ext uri="{FF2B5EF4-FFF2-40B4-BE49-F238E27FC236}">
                    <a16:creationId xmlns:a16="http://schemas.microsoft.com/office/drawing/2014/main" id="{120A14B7-51C0-5A6B-992D-4C0E830C511B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5804;p47">
                <a:extLst>
                  <a:ext uri="{FF2B5EF4-FFF2-40B4-BE49-F238E27FC236}">
                    <a16:creationId xmlns:a16="http://schemas.microsoft.com/office/drawing/2014/main" id="{477CF5D6-3BD5-4A09-51E1-F6223D3F7C2F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5805;p47">
                <a:extLst>
                  <a:ext uri="{FF2B5EF4-FFF2-40B4-BE49-F238E27FC236}">
                    <a16:creationId xmlns:a16="http://schemas.microsoft.com/office/drawing/2014/main" id="{5DC766B0-580E-54A9-93C9-0100FBC97D7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5806;p47">
                <a:extLst>
                  <a:ext uri="{FF2B5EF4-FFF2-40B4-BE49-F238E27FC236}">
                    <a16:creationId xmlns:a16="http://schemas.microsoft.com/office/drawing/2014/main" id="{D5F84BBA-7935-3AD6-A994-919AC2D08961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5807;p47">
                <a:extLst>
                  <a:ext uri="{FF2B5EF4-FFF2-40B4-BE49-F238E27FC236}">
                    <a16:creationId xmlns:a16="http://schemas.microsoft.com/office/drawing/2014/main" id="{8EDC8C7B-8CE3-70E2-10FF-DED343CD12B8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5808;p47">
                <a:extLst>
                  <a:ext uri="{FF2B5EF4-FFF2-40B4-BE49-F238E27FC236}">
                    <a16:creationId xmlns:a16="http://schemas.microsoft.com/office/drawing/2014/main" id="{03D081B8-E39C-DC4E-8645-D79AAB967ACB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5809;p47">
                <a:extLst>
                  <a:ext uri="{FF2B5EF4-FFF2-40B4-BE49-F238E27FC236}">
                    <a16:creationId xmlns:a16="http://schemas.microsoft.com/office/drawing/2014/main" id="{721B307C-89E6-3C34-6C4E-A87A472B95EF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5810;p47">
                <a:extLst>
                  <a:ext uri="{FF2B5EF4-FFF2-40B4-BE49-F238E27FC236}">
                    <a16:creationId xmlns:a16="http://schemas.microsoft.com/office/drawing/2014/main" id="{A1AE7D70-CD65-490F-DF54-DFB269C9B5E3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5811;p47">
                <a:extLst>
                  <a:ext uri="{FF2B5EF4-FFF2-40B4-BE49-F238E27FC236}">
                    <a16:creationId xmlns:a16="http://schemas.microsoft.com/office/drawing/2014/main" id="{F9A323EA-EEEB-5833-02AC-F643C0A5D305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5812;p47">
                <a:extLst>
                  <a:ext uri="{FF2B5EF4-FFF2-40B4-BE49-F238E27FC236}">
                    <a16:creationId xmlns:a16="http://schemas.microsoft.com/office/drawing/2014/main" id="{66693921-5B73-887D-B577-9F36BD72F83A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5813;p47">
                <a:extLst>
                  <a:ext uri="{FF2B5EF4-FFF2-40B4-BE49-F238E27FC236}">
                    <a16:creationId xmlns:a16="http://schemas.microsoft.com/office/drawing/2014/main" id="{43037000-7EFC-7FE8-84B0-91069C900DBB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5814;p47">
                <a:extLst>
                  <a:ext uri="{FF2B5EF4-FFF2-40B4-BE49-F238E27FC236}">
                    <a16:creationId xmlns:a16="http://schemas.microsoft.com/office/drawing/2014/main" id="{09B05FAB-3E02-FFF8-4133-442374BCACE6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5815;p47">
                <a:extLst>
                  <a:ext uri="{FF2B5EF4-FFF2-40B4-BE49-F238E27FC236}">
                    <a16:creationId xmlns:a16="http://schemas.microsoft.com/office/drawing/2014/main" id="{8C240F9D-3314-BD35-23B8-F85E742A203C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5816;p47">
                <a:extLst>
                  <a:ext uri="{FF2B5EF4-FFF2-40B4-BE49-F238E27FC236}">
                    <a16:creationId xmlns:a16="http://schemas.microsoft.com/office/drawing/2014/main" id="{8096D2B3-6EF3-632A-A466-E238EF2A9CC2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5817;p47">
                <a:extLst>
                  <a:ext uri="{FF2B5EF4-FFF2-40B4-BE49-F238E27FC236}">
                    <a16:creationId xmlns:a16="http://schemas.microsoft.com/office/drawing/2014/main" id="{BED75D9C-EB86-C91C-DAD8-AF71B849F03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5818;p47">
                <a:extLst>
                  <a:ext uri="{FF2B5EF4-FFF2-40B4-BE49-F238E27FC236}">
                    <a16:creationId xmlns:a16="http://schemas.microsoft.com/office/drawing/2014/main" id="{D1B8412F-E334-0819-B5C3-B0D80ED710B6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5819;p47">
                <a:extLst>
                  <a:ext uri="{FF2B5EF4-FFF2-40B4-BE49-F238E27FC236}">
                    <a16:creationId xmlns:a16="http://schemas.microsoft.com/office/drawing/2014/main" id="{28632449-EE98-5B06-357E-3293DAA419E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5820;p47">
                <a:extLst>
                  <a:ext uri="{FF2B5EF4-FFF2-40B4-BE49-F238E27FC236}">
                    <a16:creationId xmlns:a16="http://schemas.microsoft.com/office/drawing/2014/main" id="{44E30B32-91AD-B34F-F517-5C382A550866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5821;p47">
                <a:extLst>
                  <a:ext uri="{FF2B5EF4-FFF2-40B4-BE49-F238E27FC236}">
                    <a16:creationId xmlns:a16="http://schemas.microsoft.com/office/drawing/2014/main" id="{8E14D45B-1572-A007-A4A8-22E04348291E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5822;p47">
                <a:extLst>
                  <a:ext uri="{FF2B5EF4-FFF2-40B4-BE49-F238E27FC236}">
                    <a16:creationId xmlns:a16="http://schemas.microsoft.com/office/drawing/2014/main" id="{7495CA36-BB02-960E-8E4D-439BBC094AF3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5823;p47">
                <a:extLst>
                  <a:ext uri="{FF2B5EF4-FFF2-40B4-BE49-F238E27FC236}">
                    <a16:creationId xmlns:a16="http://schemas.microsoft.com/office/drawing/2014/main" id="{D889A6FD-CFF1-91A0-1E57-6A5865F8DD4F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5824;p47">
                <a:extLst>
                  <a:ext uri="{FF2B5EF4-FFF2-40B4-BE49-F238E27FC236}">
                    <a16:creationId xmlns:a16="http://schemas.microsoft.com/office/drawing/2014/main" id="{6FD3A398-05C1-647A-F9EB-9C6450B59BC1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5825;p47">
                <a:extLst>
                  <a:ext uri="{FF2B5EF4-FFF2-40B4-BE49-F238E27FC236}">
                    <a16:creationId xmlns:a16="http://schemas.microsoft.com/office/drawing/2014/main" id="{07ACE30B-0900-F761-1E3D-CFBAABF9D34E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5826;p47">
                <a:extLst>
                  <a:ext uri="{FF2B5EF4-FFF2-40B4-BE49-F238E27FC236}">
                    <a16:creationId xmlns:a16="http://schemas.microsoft.com/office/drawing/2014/main" id="{5FEA72FF-EA5B-F2B9-B25F-85807E476876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5827;p47">
                <a:extLst>
                  <a:ext uri="{FF2B5EF4-FFF2-40B4-BE49-F238E27FC236}">
                    <a16:creationId xmlns:a16="http://schemas.microsoft.com/office/drawing/2014/main" id="{8DFFB0D5-60E5-0251-3857-BC2F6C9E8EB0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5828;p47">
                <a:extLst>
                  <a:ext uri="{FF2B5EF4-FFF2-40B4-BE49-F238E27FC236}">
                    <a16:creationId xmlns:a16="http://schemas.microsoft.com/office/drawing/2014/main" id="{7B218A18-3F45-471F-8B6D-F31C84089974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5829;p47">
                <a:extLst>
                  <a:ext uri="{FF2B5EF4-FFF2-40B4-BE49-F238E27FC236}">
                    <a16:creationId xmlns:a16="http://schemas.microsoft.com/office/drawing/2014/main" id="{7A03883D-9EB2-A7BC-4D42-539BDC030394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5830;p47">
                <a:extLst>
                  <a:ext uri="{FF2B5EF4-FFF2-40B4-BE49-F238E27FC236}">
                    <a16:creationId xmlns:a16="http://schemas.microsoft.com/office/drawing/2014/main" id="{610EED5C-C9D7-00B4-A45A-3C8EF2964EA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5831;p47">
                <a:extLst>
                  <a:ext uri="{FF2B5EF4-FFF2-40B4-BE49-F238E27FC236}">
                    <a16:creationId xmlns:a16="http://schemas.microsoft.com/office/drawing/2014/main" id="{B963779F-B706-3E43-D8C6-FB1F48D39203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5832;p47">
                <a:extLst>
                  <a:ext uri="{FF2B5EF4-FFF2-40B4-BE49-F238E27FC236}">
                    <a16:creationId xmlns:a16="http://schemas.microsoft.com/office/drawing/2014/main" id="{65C03B5D-748C-F2E8-0563-40FC3C3311EF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5833;p47">
                <a:extLst>
                  <a:ext uri="{FF2B5EF4-FFF2-40B4-BE49-F238E27FC236}">
                    <a16:creationId xmlns:a16="http://schemas.microsoft.com/office/drawing/2014/main" id="{ED5B8B00-3F0C-A071-8A9F-CC057343912A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5834;p47">
                <a:extLst>
                  <a:ext uri="{FF2B5EF4-FFF2-40B4-BE49-F238E27FC236}">
                    <a16:creationId xmlns:a16="http://schemas.microsoft.com/office/drawing/2014/main" id="{7CA73791-490B-99F7-BE25-D087F4821A04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5835;p47">
                <a:extLst>
                  <a:ext uri="{FF2B5EF4-FFF2-40B4-BE49-F238E27FC236}">
                    <a16:creationId xmlns:a16="http://schemas.microsoft.com/office/drawing/2014/main" id="{D3C031B4-07F5-64C0-DA75-0B933AE4ECA1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5836;p47">
                <a:extLst>
                  <a:ext uri="{FF2B5EF4-FFF2-40B4-BE49-F238E27FC236}">
                    <a16:creationId xmlns:a16="http://schemas.microsoft.com/office/drawing/2014/main" id="{CBBA9663-B707-7A4F-047B-EEFF868013EA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5837;p47">
                <a:extLst>
                  <a:ext uri="{FF2B5EF4-FFF2-40B4-BE49-F238E27FC236}">
                    <a16:creationId xmlns:a16="http://schemas.microsoft.com/office/drawing/2014/main" id="{F8C0DCEF-8040-5506-0CA3-758C4C781F30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5838;p47">
                <a:extLst>
                  <a:ext uri="{FF2B5EF4-FFF2-40B4-BE49-F238E27FC236}">
                    <a16:creationId xmlns:a16="http://schemas.microsoft.com/office/drawing/2014/main" id="{B8FDA6AA-41B9-71CF-74A1-0FC72C245FBA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5839;p47">
                <a:extLst>
                  <a:ext uri="{FF2B5EF4-FFF2-40B4-BE49-F238E27FC236}">
                    <a16:creationId xmlns:a16="http://schemas.microsoft.com/office/drawing/2014/main" id="{B427FA68-1529-C6C4-9728-7ABE3450F545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5840;p47">
                <a:extLst>
                  <a:ext uri="{FF2B5EF4-FFF2-40B4-BE49-F238E27FC236}">
                    <a16:creationId xmlns:a16="http://schemas.microsoft.com/office/drawing/2014/main" id="{5902D23C-2CC0-DCF4-80B9-CA52A7B611ED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5841;p47">
                <a:extLst>
                  <a:ext uri="{FF2B5EF4-FFF2-40B4-BE49-F238E27FC236}">
                    <a16:creationId xmlns:a16="http://schemas.microsoft.com/office/drawing/2014/main" id="{3653F828-427B-3F2B-B025-6494A5D81C6F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5842;p47">
                <a:extLst>
                  <a:ext uri="{FF2B5EF4-FFF2-40B4-BE49-F238E27FC236}">
                    <a16:creationId xmlns:a16="http://schemas.microsoft.com/office/drawing/2014/main" id="{BE9B3444-5AC0-0459-7829-70467425223B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5843;p47">
                <a:extLst>
                  <a:ext uri="{FF2B5EF4-FFF2-40B4-BE49-F238E27FC236}">
                    <a16:creationId xmlns:a16="http://schemas.microsoft.com/office/drawing/2014/main" id="{EAECE3B7-1207-B29D-4346-32126CED3089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5844;p47">
                <a:extLst>
                  <a:ext uri="{FF2B5EF4-FFF2-40B4-BE49-F238E27FC236}">
                    <a16:creationId xmlns:a16="http://schemas.microsoft.com/office/drawing/2014/main" id="{A9163AB5-A7E6-58FB-0F66-B774C5019210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5845;p47">
                <a:extLst>
                  <a:ext uri="{FF2B5EF4-FFF2-40B4-BE49-F238E27FC236}">
                    <a16:creationId xmlns:a16="http://schemas.microsoft.com/office/drawing/2014/main" id="{0035D6D8-A8F9-3320-A0DC-00A92F8B59EB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5846;p47">
                <a:extLst>
                  <a:ext uri="{FF2B5EF4-FFF2-40B4-BE49-F238E27FC236}">
                    <a16:creationId xmlns:a16="http://schemas.microsoft.com/office/drawing/2014/main" id="{98F298F3-E882-6902-A1EF-48E330DF3215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5847;p47">
                <a:extLst>
                  <a:ext uri="{FF2B5EF4-FFF2-40B4-BE49-F238E27FC236}">
                    <a16:creationId xmlns:a16="http://schemas.microsoft.com/office/drawing/2014/main" id="{1246CBFF-8837-0D9B-3115-258AA407ED9B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5848;p47">
                <a:extLst>
                  <a:ext uri="{FF2B5EF4-FFF2-40B4-BE49-F238E27FC236}">
                    <a16:creationId xmlns:a16="http://schemas.microsoft.com/office/drawing/2014/main" id="{DB412B6D-E202-9025-E5CE-B812F8C6E53A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5849;p47">
                <a:extLst>
                  <a:ext uri="{FF2B5EF4-FFF2-40B4-BE49-F238E27FC236}">
                    <a16:creationId xmlns:a16="http://schemas.microsoft.com/office/drawing/2014/main" id="{9F92206D-0E65-9A99-A707-41F0151EBA7F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5850;p47">
                <a:extLst>
                  <a:ext uri="{FF2B5EF4-FFF2-40B4-BE49-F238E27FC236}">
                    <a16:creationId xmlns:a16="http://schemas.microsoft.com/office/drawing/2014/main" id="{745F0563-83CA-668B-2CDE-473991332106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5851;p47">
                <a:extLst>
                  <a:ext uri="{FF2B5EF4-FFF2-40B4-BE49-F238E27FC236}">
                    <a16:creationId xmlns:a16="http://schemas.microsoft.com/office/drawing/2014/main" id="{B095084C-445A-F2B5-BFA1-94DA9B0ED67F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5852;p47">
                <a:extLst>
                  <a:ext uri="{FF2B5EF4-FFF2-40B4-BE49-F238E27FC236}">
                    <a16:creationId xmlns:a16="http://schemas.microsoft.com/office/drawing/2014/main" id="{F0E9F098-23B9-2D13-1875-C0FC1ACB224B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5853;p47">
                <a:extLst>
                  <a:ext uri="{FF2B5EF4-FFF2-40B4-BE49-F238E27FC236}">
                    <a16:creationId xmlns:a16="http://schemas.microsoft.com/office/drawing/2014/main" id="{4261D1C5-11BC-CBC3-EBCC-78AF6C7D36EE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5854;p47">
                <a:extLst>
                  <a:ext uri="{FF2B5EF4-FFF2-40B4-BE49-F238E27FC236}">
                    <a16:creationId xmlns:a16="http://schemas.microsoft.com/office/drawing/2014/main" id="{ADB5A79F-41C7-1AC4-2874-140109AB5399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5855;p47">
                <a:extLst>
                  <a:ext uri="{FF2B5EF4-FFF2-40B4-BE49-F238E27FC236}">
                    <a16:creationId xmlns:a16="http://schemas.microsoft.com/office/drawing/2014/main" id="{0EF23B77-218C-82F5-24C5-CAAA8F9E7B61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5856;p47">
                <a:extLst>
                  <a:ext uri="{FF2B5EF4-FFF2-40B4-BE49-F238E27FC236}">
                    <a16:creationId xmlns:a16="http://schemas.microsoft.com/office/drawing/2014/main" id="{D2F40B90-31DA-A4A3-D3D2-729C0E4D4420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5857;p47">
                <a:extLst>
                  <a:ext uri="{FF2B5EF4-FFF2-40B4-BE49-F238E27FC236}">
                    <a16:creationId xmlns:a16="http://schemas.microsoft.com/office/drawing/2014/main" id="{130A93C6-69E0-E557-53C1-A68C298DA8D1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5858;p47">
                <a:extLst>
                  <a:ext uri="{FF2B5EF4-FFF2-40B4-BE49-F238E27FC236}">
                    <a16:creationId xmlns:a16="http://schemas.microsoft.com/office/drawing/2014/main" id="{280B2C4B-1F5E-6AB3-6380-D7FF72C50030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5859;p47">
                <a:extLst>
                  <a:ext uri="{FF2B5EF4-FFF2-40B4-BE49-F238E27FC236}">
                    <a16:creationId xmlns:a16="http://schemas.microsoft.com/office/drawing/2014/main" id="{C69CA1CC-AC13-8982-EF30-73E2B85027A6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5860;p47">
                <a:extLst>
                  <a:ext uri="{FF2B5EF4-FFF2-40B4-BE49-F238E27FC236}">
                    <a16:creationId xmlns:a16="http://schemas.microsoft.com/office/drawing/2014/main" id="{8107F0F5-25B5-AF8B-CD01-F8BF177A6759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5861;p47">
                <a:extLst>
                  <a:ext uri="{FF2B5EF4-FFF2-40B4-BE49-F238E27FC236}">
                    <a16:creationId xmlns:a16="http://schemas.microsoft.com/office/drawing/2014/main" id="{41AB2781-A0E8-E0D3-A10B-6FFD7DF24CDC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5862;p47">
                <a:extLst>
                  <a:ext uri="{FF2B5EF4-FFF2-40B4-BE49-F238E27FC236}">
                    <a16:creationId xmlns:a16="http://schemas.microsoft.com/office/drawing/2014/main" id="{DB51C263-13C8-3787-C1C8-2C23F5AE7888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5863;p47">
                <a:extLst>
                  <a:ext uri="{FF2B5EF4-FFF2-40B4-BE49-F238E27FC236}">
                    <a16:creationId xmlns:a16="http://schemas.microsoft.com/office/drawing/2014/main" id="{8C399E37-1E9E-FD65-3AF7-CB4554F65F50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5864;p47">
                <a:extLst>
                  <a:ext uri="{FF2B5EF4-FFF2-40B4-BE49-F238E27FC236}">
                    <a16:creationId xmlns:a16="http://schemas.microsoft.com/office/drawing/2014/main" id="{0FD90D60-9A8F-DE1F-98D9-65A32184CB6F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5865;p47">
                <a:extLst>
                  <a:ext uri="{FF2B5EF4-FFF2-40B4-BE49-F238E27FC236}">
                    <a16:creationId xmlns:a16="http://schemas.microsoft.com/office/drawing/2014/main" id="{EBBCA074-23C4-D59A-04F3-1090AC8D29CD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5866;p47">
                <a:extLst>
                  <a:ext uri="{FF2B5EF4-FFF2-40B4-BE49-F238E27FC236}">
                    <a16:creationId xmlns:a16="http://schemas.microsoft.com/office/drawing/2014/main" id="{D05FF684-4B1F-D683-0F45-2DFD57104FA3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5867;p47">
                <a:extLst>
                  <a:ext uri="{FF2B5EF4-FFF2-40B4-BE49-F238E27FC236}">
                    <a16:creationId xmlns:a16="http://schemas.microsoft.com/office/drawing/2014/main" id="{FBCB23AE-A980-6843-17BC-8A26B715BFC2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5868;p47">
                <a:extLst>
                  <a:ext uri="{FF2B5EF4-FFF2-40B4-BE49-F238E27FC236}">
                    <a16:creationId xmlns:a16="http://schemas.microsoft.com/office/drawing/2014/main" id="{44171B71-CA7B-90C8-4D3A-78A5285BF5D3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5869;p47">
                <a:extLst>
                  <a:ext uri="{FF2B5EF4-FFF2-40B4-BE49-F238E27FC236}">
                    <a16:creationId xmlns:a16="http://schemas.microsoft.com/office/drawing/2014/main" id="{93237F09-6229-2DBB-8CB3-6E188CD04FA7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5870;p47">
                <a:extLst>
                  <a:ext uri="{FF2B5EF4-FFF2-40B4-BE49-F238E27FC236}">
                    <a16:creationId xmlns:a16="http://schemas.microsoft.com/office/drawing/2014/main" id="{9BE9FBE8-54C1-93C3-8B06-0E29799E13B6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5871;p47">
                <a:extLst>
                  <a:ext uri="{FF2B5EF4-FFF2-40B4-BE49-F238E27FC236}">
                    <a16:creationId xmlns:a16="http://schemas.microsoft.com/office/drawing/2014/main" id="{76C048E2-B886-35A1-3AE7-67287BD10D41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5872;p47">
                <a:extLst>
                  <a:ext uri="{FF2B5EF4-FFF2-40B4-BE49-F238E27FC236}">
                    <a16:creationId xmlns:a16="http://schemas.microsoft.com/office/drawing/2014/main" id="{8FA425C9-990C-9961-B87E-7E941899F19D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5873;p47">
                <a:extLst>
                  <a:ext uri="{FF2B5EF4-FFF2-40B4-BE49-F238E27FC236}">
                    <a16:creationId xmlns:a16="http://schemas.microsoft.com/office/drawing/2014/main" id="{A259B80C-4954-AA88-E6B8-4DAE64290730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5874;p47">
                <a:extLst>
                  <a:ext uri="{FF2B5EF4-FFF2-40B4-BE49-F238E27FC236}">
                    <a16:creationId xmlns:a16="http://schemas.microsoft.com/office/drawing/2014/main" id="{CDAE023B-21DB-7470-2FCB-C4D1EA274FC5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5875;p47">
                <a:extLst>
                  <a:ext uri="{FF2B5EF4-FFF2-40B4-BE49-F238E27FC236}">
                    <a16:creationId xmlns:a16="http://schemas.microsoft.com/office/drawing/2014/main" id="{26210B5D-B53F-6B6A-9EDF-8265AA6FCFB0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5876;p47">
                <a:extLst>
                  <a:ext uri="{FF2B5EF4-FFF2-40B4-BE49-F238E27FC236}">
                    <a16:creationId xmlns:a16="http://schemas.microsoft.com/office/drawing/2014/main" id="{1D4C2FD1-850E-8DA2-0DE1-22FEFB1C2B69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5877;p47">
                <a:extLst>
                  <a:ext uri="{FF2B5EF4-FFF2-40B4-BE49-F238E27FC236}">
                    <a16:creationId xmlns:a16="http://schemas.microsoft.com/office/drawing/2014/main" id="{D84CD1EE-97EB-DB52-86B6-1804A64708C0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5878;p47">
                <a:extLst>
                  <a:ext uri="{FF2B5EF4-FFF2-40B4-BE49-F238E27FC236}">
                    <a16:creationId xmlns:a16="http://schemas.microsoft.com/office/drawing/2014/main" id="{59EBBB19-A6C2-9148-A400-C33AAF7AADC3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5879;p47">
                <a:extLst>
                  <a:ext uri="{FF2B5EF4-FFF2-40B4-BE49-F238E27FC236}">
                    <a16:creationId xmlns:a16="http://schemas.microsoft.com/office/drawing/2014/main" id="{3B678175-08A8-A815-35CF-7BE6030F151B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5880;p47">
                <a:extLst>
                  <a:ext uri="{FF2B5EF4-FFF2-40B4-BE49-F238E27FC236}">
                    <a16:creationId xmlns:a16="http://schemas.microsoft.com/office/drawing/2014/main" id="{29DCD70C-1667-D966-57C0-A866B0B93C96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5881;p47">
                <a:extLst>
                  <a:ext uri="{FF2B5EF4-FFF2-40B4-BE49-F238E27FC236}">
                    <a16:creationId xmlns:a16="http://schemas.microsoft.com/office/drawing/2014/main" id="{1208432B-AE85-9D52-A950-175D8C4B6C13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5882;p47">
                <a:extLst>
                  <a:ext uri="{FF2B5EF4-FFF2-40B4-BE49-F238E27FC236}">
                    <a16:creationId xmlns:a16="http://schemas.microsoft.com/office/drawing/2014/main" id="{D76AD1EF-2F79-75FA-7BE6-1982022BABB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5883;p47">
                <a:extLst>
                  <a:ext uri="{FF2B5EF4-FFF2-40B4-BE49-F238E27FC236}">
                    <a16:creationId xmlns:a16="http://schemas.microsoft.com/office/drawing/2014/main" id="{FC319BF4-4C91-688E-F841-95C586EE7285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5884;p47">
                <a:extLst>
                  <a:ext uri="{FF2B5EF4-FFF2-40B4-BE49-F238E27FC236}">
                    <a16:creationId xmlns:a16="http://schemas.microsoft.com/office/drawing/2014/main" id="{6E3A19B0-2D9A-3C37-D2EB-C571D264DF29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5885;p47">
                <a:extLst>
                  <a:ext uri="{FF2B5EF4-FFF2-40B4-BE49-F238E27FC236}">
                    <a16:creationId xmlns:a16="http://schemas.microsoft.com/office/drawing/2014/main" id="{81F73BDC-FA48-1470-A411-7AF1DFA097FD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5886;p47">
                <a:extLst>
                  <a:ext uri="{FF2B5EF4-FFF2-40B4-BE49-F238E27FC236}">
                    <a16:creationId xmlns:a16="http://schemas.microsoft.com/office/drawing/2014/main" id="{A43A4DAE-A996-D750-343E-13AB9E419B62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5887;p47">
                <a:extLst>
                  <a:ext uri="{FF2B5EF4-FFF2-40B4-BE49-F238E27FC236}">
                    <a16:creationId xmlns:a16="http://schemas.microsoft.com/office/drawing/2014/main" id="{730DBB6A-C0ED-17CF-7498-069F2FB296C2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5888;p47">
                <a:extLst>
                  <a:ext uri="{FF2B5EF4-FFF2-40B4-BE49-F238E27FC236}">
                    <a16:creationId xmlns:a16="http://schemas.microsoft.com/office/drawing/2014/main" id="{831C18B1-BCFA-34E0-54F6-4366DD8732ED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5889;p47">
                <a:extLst>
                  <a:ext uri="{FF2B5EF4-FFF2-40B4-BE49-F238E27FC236}">
                    <a16:creationId xmlns:a16="http://schemas.microsoft.com/office/drawing/2014/main" id="{0BD3E3C0-BA3C-FA69-D1EB-5F279E12A26A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5890;p47">
                <a:extLst>
                  <a:ext uri="{FF2B5EF4-FFF2-40B4-BE49-F238E27FC236}">
                    <a16:creationId xmlns:a16="http://schemas.microsoft.com/office/drawing/2014/main" id="{1C067E31-F2A5-35C0-ED4B-769EDD393B80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5891;p47">
                <a:extLst>
                  <a:ext uri="{FF2B5EF4-FFF2-40B4-BE49-F238E27FC236}">
                    <a16:creationId xmlns:a16="http://schemas.microsoft.com/office/drawing/2014/main" id="{1A7D74AE-E750-72CB-80E6-7FD72D75D83E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5892;p47">
                <a:extLst>
                  <a:ext uri="{FF2B5EF4-FFF2-40B4-BE49-F238E27FC236}">
                    <a16:creationId xmlns:a16="http://schemas.microsoft.com/office/drawing/2014/main" id="{2D976678-A353-A2DE-CAA6-2DC8C080ED80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5893;p47">
                <a:extLst>
                  <a:ext uri="{FF2B5EF4-FFF2-40B4-BE49-F238E27FC236}">
                    <a16:creationId xmlns:a16="http://schemas.microsoft.com/office/drawing/2014/main" id="{E60DED59-5CB8-6041-949D-49F0E1B87EE0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5894;p47">
                <a:extLst>
                  <a:ext uri="{FF2B5EF4-FFF2-40B4-BE49-F238E27FC236}">
                    <a16:creationId xmlns:a16="http://schemas.microsoft.com/office/drawing/2014/main" id="{CE8B3291-0BDD-58C2-5577-72B5216EC650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5895;p47">
                <a:extLst>
                  <a:ext uri="{FF2B5EF4-FFF2-40B4-BE49-F238E27FC236}">
                    <a16:creationId xmlns:a16="http://schemas.microsoft.com/office/drawing/2014/main" id="{A21186E8-21D2-D864-C33B-796C1BB49DD9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5896;p47">
                <a:extLst>
                  <a:ext uri="{FF2B5EF4-FFF2-40B4-BE49-F238E27FC236}">
                    <a16:creationId xmlns:a16="http://schemas.microsoft.com/office/drawing/2014/main" id="{739C0682-0354-C710-4881-940C7DFE3E14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5897;p47">
                <a:extLst>
                  <a:ext uri="{FF2B5EF4-FFF2-40B4-BE49-F238E27FC236}">
                    <a16:creationId xmlns:a16="http://schemas.microsoft.com/office/drawing/2014/main" id="{4B707476-7E87-BB0F-E1D8-A9697A413862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5898;p47">
                <a:extLst>
                  <a:ext uri="{FF2B5EF4-FFF2-40B4-BE49-F238E27FC236}">
                    <a16:creationId xmlns:a16="http://schemas.microsoft.com/office/drawing/2014/main" id="{3E48085D-C6FF-5AB1-F4B3-73724A9AA9E3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5899;p47">
                <a:extLst>
                  <a:ext uri="{FF2B5EF4-FFF2-40B4-BE49-F238E27FC236}">
                    <a16:creationId xmlns:a16="http://schemas.microsoft.com/office/drawing/2014/main" id="{F91AD0F4-6DF4-2D06-E510-FD9F527F5664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5900;p47">
                <a:extLst>
                  <a:ext uri="{FF2B5EF4-FFF2-40B4-BE49-F238E27FC236}">
                    <a16:creationId xmlns:a16="http://schemas.microsoft.com/office/drawing/2014/main" id="{70361000-418A-AC73-0B33-A199F3A5ACE9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5901;p47">
                <a:extLst>
                  <a:ext uri="{FF2B5EF4-FFF2-40B4-BE49-F238E27FC236}">
                    <a16:creationId xmlns:a16="http://schemas.microsoft.com/office/drawing/2014/main" id="{BD595395-AEAD-28A4-700E-725E5CDDF4B1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5902;p47">
                <a:extLst>
                  <a:ext uri="{FF2B5EF4-FFF2-40B4-BE49-F238E27FC236}">
                    <a16:creationId xmlns:a16="http://schemas.microsoft.com/office/drawing/2014/main" id="{1DFD5780-F959-FE93-8190-AC63AAA788AF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5903;p47">
                <a:extLst>
                  <a:ext uri="{FF2B5EF4-FFF2-40B4-BE49-F238E27FC236}">
                    <a16:creationId xmlns:a16="http://schemas.microsoft.com/office/drawing/2014/main" id="{F775B0E7-E073-372F-1F2F-267A3F92779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5904;p47">
                <a:extLst>
                  <a:ext uri="{FF2B5EF4-FFF2-40B4-BE49-F238E27FC236}">
                    <a16:creationId xmlns:a16="http://schemas.microsoft.com/office/drawing/2014/main" id="{463D7642-29E2-C817-DC47-96E74466A8E8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5905;p47">
                <a:extLst>
                  <a:ext uri="{FF2B5EF4-FFF2-40B4-BE49-F238E27FC236}">
                    <a16:creationId xmlns:a16="http://schemas.microsoft.com/office/drawing/2014/main" id="{EF5A62E3-4BDB-3AC5-09DB-409A2DC83748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5906;p47">
                <a:extLst>
                  <a:ext uri="{FF2B5EF4-FFF2-40B4-BE49-F238E27FC236}">
                    <a16:creationId xmlns:a16="http://schemas.microsoft.com/office/drawing/2014/main" id="{22BA9B32-7893-95BE-D7D8-476D95E148AB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5907;p47">
                <a:extLst>
                  <a:ext uri="{FF2B5EF4-FFF2-40B4-BE49-F238E27FC236}">
                    <a16:creationId xmlns:a16="http://schemas.microsoft.com/office/drawing/2014/main" id="{89423688-0F90-268A-69D7-B2B0CEFD88C4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5908;p47">
                <a:extLst>
                  <a:ext uri="{FF2B5EF4-FFF2-40B4-BE49-F238E27FC236}">
                    <a16:creationId xmlns:a16="http://schemas.microsoft.com/office/drawing/2014/main" id="{073B5CBF-A81E-EE56-D1F9-FC12DDF00834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5909;p47">
                <a:extLst>
                  <a:ext uri="{FF2B5EF4-FFF2-40B4-BE49-F238E27FC236}">
                    <a16:creationId xmlns:a16="http://schemas.microsoft.com/office/drawing/2014/main" id="{060F8824-D1CA-452F-0823-5AA05594FFDC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5910;p47">
                <a:extLst>
                  <a:ext uri="{FF2B5EF4-FFF2-40B4-BE49-F238E27FC236}">
                    <a16:creationId xmlns:a16="http://schemas.microsoft.com/office/drawing/2014/main" id="{2C97B070-6A8B-6139-A07E-4C4651E3C632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5911;p47">
                <a:extLst>
                  <a:ext uri="{FF2B5EF4-FFF2-40B4-BE49-F238E27FC236}">
                    <a16:creationId xmlns:a16="http://schemas.microsoft.com/office/drawing/2014/main" id="{CCF064C9-A13C-6440-51A3-EA0ED951D2E4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5912;p47">
                <a:extLst>
                  <a:ext uri="{FF2B5EF4-FFF2-40B4-BE49-F238E27FC236}">
                    <a16:creationId xmlns:a16="http://schemas.microsoft.com/office/drawing/2014/main" id="{F4D07923-7E64-055E-9A8C-73F21B8BD6BC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5913;p47">
                <a:extLst>
                  <a:ext uri="{FF2B5EF4-FFF2-40B4-BE49-F238E27FC236}">
                    <a16:creationId xmlns:a16="http://schemas.microsoft.com/office/drawing/2014/main" id="{68121FD8-C43D-B3AF-6C54-F3E06B2B8DFE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5914;p47">
                <a:extLst>
                  <a:ext uri="{FF2B5EF4-FFF2-40B4-BE49-F238E27FC236}">
                    <a16:creationId xmlns:a16="http://schemas.microsoft.com/office/drawing/2014/main" id="{5B9A701F-6F04-9123-44D9-F60BABB3C152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5915;p47">
                <a:extLst>
                  <a:ext uri="{FF2B5EF4-FFF2-40B4-BE49-F238E27FC236}">
                    <a16:creationId xmlns:a16="http://schemas.microsoft.com/office/drawing/2014/main" id="{E34D2D60-4B66-AA02-3935-8C0EFB24F9F8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5916;p47">
                <a:extLst>
                  <a:ext uri="{FF2B5EF4-FFF2-40B4-BE49-F238E27FC236}">
                    <a16:creationId xmlns:a16="http://schemas.microsoft.com/office/drawing/2014/main" id="{FF9E6D90-A4DA-98F7-3FA2-F84B437CCCAE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5917;p47">
                <a:extLst>
                  <a:ext uri="{FF2B5EF4-FFF2-40B4-BE49-F238E27FC236}">
                    <a16:creationId xmlns:a16="http://schemas.microsoft.com/office/drawing/2014/main" id="{7F053941-637F-5431-7CBB-333BA82CC247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5918;p47">
                <a:extLst>
                  <a:ext uri="{FF2B5EF4-FFF2-40B4-BE49-F238E27FC236}">
                    <a16:creationId xmlns:a16="http://schemas.microsoft.com/office/drawing/2014/main" id="{27D4B9AF-2580-BE2D-3BB7-3426A2C76B8E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5919;p47">
                <a:extLst>
                  <a:ext uri="{FF2B5EF4-FFF2-40B4-BE49-F238E27FC236}">
                    <a16:creationId xmlns:a16="http://schemas.microsoft.com/office/drawing/2014/main" id="{21AD21CF-896E-90E8-BB85-1145BAEB860A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5920;p47">
                <a:extLst>
                  <a:ext uri="{FF2B5EF4-FFF2-40B4-BE49-F238E27FC236}">
                    <a16:creationId xmlns:a16="http://schemas.microsoft.com/office/drawing/2014/main" id="{5FB765CF-CC3A-8EB6-4E21-479FDF8A3AA3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5921;p47">
                <a:extLst>
                  <a:ext uri="{FF2B5EF4-FFF2-40B4-BE49-F238E27FC236}">
                    <a16:creationId xmlns:a16="http://schemas.microsoft.com/office/drawing/2014/main" id="{61031612-12D1-7A6C-F2F8-5BF1970E5375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5922;p47">
                <a:extLst>
                  <a:ext uri="{FF2B5EF4-FFF2-40B4-BE49-F238E27FC236}">
                    <a16:creationId xmlns:a16="http://schemas.microsoft.com/office/drawing/2014/main" id="{0EB61698-E32E-5461-BA51-5DDE7075C99A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5923;p47">
                <a:extLst>
                  <a:ext uri="{FF2B5EF4-FFF2-40B4-BE49-F238E27FC236}">
                    <a16:creationId xmlns:a16="http://schemas.microsoft.com/office/drawing/2014/main" id="{B3DD672B-B47F-4846-85D5-033FEA0ACC22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5924;p47">
                <a:extLst>
                  <a:ext uri="{FF2B5EF4-FFF2-40B4-BE49-F238E27FC236}">
                    <a16:creationId xmlns:a16="http://schemas.microsoft.com/office/drawing/2014/main" id="{D560C1A3-620D-A9B2-8BF4-D7F9F68283F2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5925;p47">
                <a:extLst>
                  <a:ext uri="{FF2B5EF4-FFF2-40B4-BE49-F238E27FC236}">
                    <a16:creationId xmlns:a16="http://schemas.microsoft.com/office/drawing/2014/main" id="{68F46EB2-F009-9CB0-2C7D-CE571D152F88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5926;p47">
                <a:extLst>
                  <a:ext uri="{FF2B5EF4-FFF2-40B4-BE49-F238E27FC236}">
                    <a16:creationId xmlns:a16="http://schemas.microsoft.com/office/drawing/2014/main" id="{E8E89A7C-6BFE-6C46-527F-36FA9F8798DA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5927;p47">
                <a:extLst>
                  <a:ext uri="{FF2B5EF4-FFF2-40B4-BE49-F238E27FC236}">
                    <a16:creationId xmlns:a16="http://schemas.microsoft.com/office/drawing/2014/main" id="{C1DA96D7-32D8-5A12-26FB-F3AFB0BC2648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5928;p47">
                <a:extLst>
                  <a:ext uri="{FF2B5EF4-FFF2-40B4-BE49-F238E27FC236}">
                    <a16:creationId xmlns:a16="http://schemas.microsoft.com/office/drawing/2014/main" id="{83695527-A6E6-D550-B17A-75A2CB9AACA9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5929;p47">
                <a:extLst>
                  <a:ext uri="{FF2B5EF4-FFF2-40B4-BE49-F238E27FC236}">
                    <a16:creationId xmlns:a16="http://schemas.microsoft.com/office/drawing/2014/main" id="{DC8385CA-10A5-0796-D74F-CBE7697390FE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5930;p47">
                <a:extLst>
                  <a:ext uri="{FF2B5EF4-FFF2-40B4-BE49-F238E27FC236}">
                    <a16:creationId xmlns:a16="http://schemas.microsoft.com/office/drawing/2014/main" id="{483D276B-EF9C-BA09-48C0-ABEA2394E167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5931;p47">
                <a:extLst>
                  <a:ext uri="{FF2B5EF4-FFF2-40B4-BE49-F238E27FC236}">
                    <a16:creationId xmlns:a16="http://schemas.microsoft.com/office/drawing/2014/main" id="{AD97A6E0-E41B-B068-86C7-53D53D287909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5932;p47">
                <a:extLst>
                  <a:ext uri="{FF2B5EF4-FFF2-40B4-BE49-F238E27FC236}">
                    <a16:creationId xmlns:a16="http://schemas.microsoft.com/office/drawing/2014/main" id="{589A088F-E4B1-2260-8F7A-E80227D969C4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5933;p47">
                <a:extLst>
                  <a:ext uri="{FF2B5EF4-FFF2-40B4-BE49-F238E27FC236}">
                    <a16:creationId xmlns:a16="http://schemas.microsoft.com/office/drawing/2014/main" id="{4B1DF582-8F5A-8EDD-D580-CDDE0B8FC73F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5934;p47">
                <a:extLst>
                  <a:ext uri="{FF2B5EF4-FFF2-40B4-BE49-F238E27FC236}">
                    <a16:creationId xmlns:a16="http://schemas.microsoft.com/office/drawing/2014/main" id="{C9128567-8D4A-3FEE-9450-A689E667BE59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5935;p47">
                <a:extLst>
                  <a:ext uri="{FF2B5EF4-FFF2-40B4-BE49-F238E27FC236}">
                    <a16:creationId xmlns:a16="http://schemas.microsoft.com/office/drawing/2014/main" id="{D6E8040A-C8F9-3492-9323-42289405F3A3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5936;p47">
                <a:extLst>
                  <a:ext uri="{FF2B5EF4-FFF2-40B4-BE49-F238E27FC236}">
                    <a16:creationId xmlns:a16="http://schemas.microsoft.com/office/drawing/2014/main" id="{F974B80A-10A8-618B-25EF-9848C95DC724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" name="Google Shape;5937;p47">
              <a:extLst>
                <a:ext uri="{FF2B5EF4-FFF2-40B4-BE49-F238E27FC236}">
                  <a16:creationId xmlns:a16="http://schemas.microsoft.com/office/drawing/2014/main" id="{6C4E8D0C-C79F-693E-8C48-0B327363A98B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833" name="مربع نص 1832">
            <a:extLst>
              <a:ext uri="{FF2B5EF4-FFF2-40B4-BE49-F238E27FC236}">
                <a16:creationId xmlns:a16="http://schemas.microsoft.com/office/drawing/2014/main" id="{20C8D127-6F01-FE95-E127-E52DDB056BF2}"/>
              </a:ext>
            </a:extLst>
          </p:cNvPr>
          <p:cNvSpPr txBox="1"/>
          <p:nvPr/>
        </p:nvSpPr>
        <p:spPr>
          <a:xfrm>
            <a:off x="683879" y="1809383"/>
            <a:ext cx="282772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dirty="0">
                <a:solidFill>
                  <a:schemeClr val="bg1"/>
                </a:solidFill>
                <a:latin typeface="Selawik Semibold" panose="020B0702040204020203" pitchFamily="34" charset="0"/>
              </a:rPr>
              <a:t>Read along as you listen</a:t>
            </a:r>
          </a:p>
        </p:txBody>
      </p:sp>
      <p:pic>
        <p:nvPicPr>
          <p:cNvPr id="1834" name="Picture 4" descr="Cute Headphones Emoji Sticker">
            <a:extLst>
              <a:ext uri="{FF2B5EF4-FFF2-40B4-BE49-F238E27FC236}">
                <a16:creationId xmlns:a16="http://schemas.microsoft.com/office/drawing/2014/main" id="{96410FBE-D65A-56AE-2D27-BCB404002C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1546" y="2469396"/>
            <a:ext cx="1322079" cy="1341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49"/>
          <p:cNvSpPr/>
          <p:nvPr/>
        </p:nvSpPr>
        <p:spPr>
          <a:xfrm rot="-7814040">
            <a:off x="8016342" y="821165"/>
            <a:ext cx="1054207" cy="681389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97" name="Google Shape;697;p49"/>
          <p:cNvSpPr/>
          <p:nvPr/>
        </p:nvSpPr>
        <p:spPr>
          <a:xfrm rot="2700000">
            <a:off x="7576550" y="217636"/>
            <a:ext cx="197999" cy="229742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49"/>
          <p:cNvSpPr/>
          <p:nvPr/>
        </p:nvSpPr>
        <p:spPr>
          <a:xfrm>
            <a:off x="8652988" y="3423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49"/>
          <p:cNvSpPr/>
          <p:nvPr/>
        </p:nvSpPr>
        <p:spPr>
          <a:xfrm>
            <a:off x="6654562" y="3990548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49"/>
          <p:cNvSpPr/>
          <p:nvPr/>
        </p:nvSpPr>
        <p:spPr>
          <a:xfrm>
            <a:off x="7436270" y="754130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49"/>
          <p:cNvSpPr/>
          <p:nvPr/>
        </p:nvSpPr>
        <p:spPr>
          <a:xfrm>
            <a:off x="7942904" y="41834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49"/>
          <p:cNvSpPr/>
          <p:nvPr/>
        </p:nvSpPr>
        <p:spPr>
          <a:xfrm>
            <a:off x="5858300" y="4466339"/>
            <a:ext cx="135667" cy="20334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49"/>
          <p:cNvSpPr/>
          <p:nvPr/>
        </p:nvSpPr>
        <p:spPr>
          <a:xfrm>
            <a:off x="2624375" y="4915844"/>
            <a:ext cx="135674" cy="13248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49"/>
          <p:cNvSpPr/>
          <p:nvPr/>
        </p:nvSpPr>
        <p:spPr>
          <a:xfrm>
            <a:off x="994475" y="54000"/>
            <a:ext cx="5934986" cy="1340025"/>
          </a:xfrm>
          <a:custGeom>
            <a:avLst/>
            <a:gdLst/>
            <a:ahLst/>
            <a:cxnLst/>
            <a:rect l="l" t="t" r="r" b="b"/>
            <a:pathLst>
              <a:path w="219855" h="53601" extrusionOk="0">
                <a:moveTo>
                  <a:pt x="0" y="11433"/>
                </a:moveTo>
                <a:cubicBezTo>
                  <a:pt x="6345" y="15996"/>
                  <a:pt x="25237" y="36028"/>
                  <a:pt x="38069" y="38808"/>
                </a:cubicBezTo>
                <a:cubicBezTo>
                  <a:pt x="50901" y="41588"/>
                  <a:pt x="66085" y="28400"/>
                  <a:pt x="76992" y="28115"/>
                </a:cubicBezTo>
                <a:cubicBezTo>
                  <a:pt x="87899" y="27830"/>
                  <a:pt x="94957" y="36883"/>
                  <a:pt x="103512" y="37097"/>
                </a:cubicBezTo>
                <a:cubicBezTo>
                  <a:pt x="112067" y="37311"/>
                  <a:pt x="123758" y="35315"/>
                  <a:pt x="128320" y="29398"/>
                </a:cubicBezTo>
                <a:cubicBezTo>
                  <a:pt x="132883" y="23481"/>
                  <a:pt x="135093" y="5160"/>
                  <a:pt x="130887" y="1595"/>
                </a:cubicBezTo>
                <a:cubicBezTo>
                  <a:pt x="126681" y="-1969"/>
                  <a:pt x="106363" y="1025"/>
                  <a:pt x="103084" y="8011"/>
                </a:cubicBezTo>
                <a:cubicBezTo>
                  <a:pt x="99805" y="14997"/>
                  <a:pt x="104866" y="35956"/>
                  <a:pt x="111211" y="43513"/>
                </a:cubicBezTo>
                <a:cubicBezTo>
                  <a:pt x="117556" y="51070"/>
                  <a:pt x="132098" y="54349"/>
                  <a:pt x="141152" y="53351"/>
                </a:cubicBezTo>
                <a:cubicBezTo>
                  <a:pt x="150206" y="52353"/>
                  <a:pt x="161398" y="45367"/>
                  <a:pt x="165533" y="37525"/>
                </a:cubicBezTo>
                <a:cubicBezTo>
                  <a:pt x="169668" y="29683"/>
                  <a:pt x="168171" y="11576"/>
                  <a:pt x="165961" y="6300"/>
                </a:cubicBezTo>
                <a:cubicBezTo>
                  <a:pt x="163751" y="1025"/>
                  <a:pt x="154127" y="3733"/>
                  <a:pt x="152273" y="5872"/>
                </a:cubicBezTo>
                <a:cubicBezTo>
                  <a:pt x="150420" y="8011"/>
                  <a:pt x="150919" y="17207"/>
                  <a:pt x="154840" y="19132"/>
                </a:cubicBezTo>
                <a:cubicBezTo>
                  <a:pt x="158761" y="21057"/>
                  <a:pt x="169811" y="19916"/>
                  <a:pt x="175799" y="17421"/>
                </a:cubicBezTo>
                <a:cubicBezTo>
                  <a:pt x="181787" y="14926"/>
                  <a:pt x="183427" y="5444"/>
                  <a:pt x="190770" y="4161"/>
                </a:cubicBezTo>
                <a:cubicBezTo>
                  <a:pt x="198113" y="2878"/>
                  <a:pt x="215008" y="8795"/>
                  <a:pt x="219855" y="972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706" name="Google Shape;706;p49"/>
          <p:cNvSpPr/>
          <p:nvPr/>
        </p:nvSpPr>
        <p:spPr>
          <a:xfrm>
            <a:off x="7320378" y="410678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49"/>
          <p:cNvSpPr/>
          <p:nvPr/>
        </p:nvSpPr>
        <p:spPr>
          <a:xfrm>
            <a:off x="8182378" y="1812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" name="Google Shape;708;p49"/>
          <p:cNvGrpSpPr/>
          <p:nvPr/>
        </p:nvGrpSpPr>
        <p:grpSpPr>
          <a:xfrm>
            <a:off x="6852578" y="1635568"/>
            <a:ext cx="1079936" cy="633577"/>
            <a:chOff x="6180150" y="2970963"/>
            <a:chExt cx="152775" cy="89625"/>
          </a:xfrm>
        </p:grpSpPr>
        <p:sp>
          <p:nvSpPr>
            <p:cNvPr id="709" name="Google Shape;709;p4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49"/>
          <p:cNvGrpSpPr/>
          <p:nvPr/>
        </p:nvGrpSpPr>
        <p:grpSpPr>
          <a:xfrm>
            <a:off x="4317962" y="1516184"/>
            <a:ext cx="927933" cy="752971"/>
            <a:chOff x="6397725" y="2218113"/>
            <a:chExt cx="152225" cy="123525"/>
          </a:xfrm>
        </p:grpSpPr>
        <p:sp>
          <p:nvSpPr>
            <p:cNvPr id="713" name="Google Shape;713;p4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49"/>
          <p:cNvGrpSpPr/>
          <p:nvPr/>
        </p:nvGrpSpPr>
        <p:grpSpPr>
          <a:xfrm rot="-3547235">
            <a:off x="7033958" y="67660"/>
            <a:ext cx="274748" cy="751501"/>
            <a:chOff x="7253475" y="2446013"/>
            <a:chExt cx="34475" cy="94300"/>
          </a:xfrm>
        </p:grpSpPr>
        <p:sp>
          <p:nvSpPr>
            <p:cNvPr id="717" name="Google Shape;717;p4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49"/>
          <p:cNvGrpSpPr/>
          <p:nvPr/>
        </p:nvGrpSpPr>
        <p:grpSpPr>
          <a:xfrm rot="-2313897">
            <a:off x="6147061" y="2184080"/>
            <a:ext cx="1566222" cy="1065281"/>
            <a:chOff x="803875" y="1084147"/>
            <a:chExt cx="1566226" cy="1065284"/>
          </a:xfrm>
        </p:grpSpPr>
        <p:sp>
          <p:nvSpPr>
            <p:cNvPr id="726" name="Google Shape;726;p4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" name="Google Shape;743;p49"/>
          <p:cNvSpPr/>
          <p:nvPr/>
        </p:nvSpPr>
        <p:spPr>
          <a:xfrm>
            <a:off x="216875" y="431513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49"/>
          <p:cNvSpPr/>
          <p:nvPr/>
        </p:nvSpPr>
        <p:spPr>
          <a:xfrm rot="-3993775">
            <a:off x="8609709" y="4186492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49"/>
          <p:cNvSpPr/>
          <p:nvPr/>
        </p:nvSpPr>
        <p:spPr>
          <a:xfrm rot="4612689">
            <a:off x="409309" y="345093"/>
            <a:ext cx="214097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" name="Google Shape;746;p49"/>
          <p:cNvGrpSpPr/>
          <p:nvPr/>
        </p:nvGrpSpPr>
        <p:grpSpPr>
          <a:xfrm rot="-1223509">
            <a:off x="8370855" y="2128951"/>
            <a:ext cx="576203" cy="886333"/>
            <a:chOff x="8571575" y="814163"/>
            <a:chExt cx="132750" cy="204200"/>
          </a:xfrm>
        </p:grpSpPr>
        <p:sp>
          <p:nvSpPr>
            <p:cNvPr id="747" name="Google Shape;747;p49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9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9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9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9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9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9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9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9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6" name="Google Shape;756;p49"/>
          <p:cNvSpPr/>
          <p:nvPr/>
        </p:nvSpPr>
        <p:spPr>
          <a:xfrm>
            <a:off x="6370511" y="1058352"/>
            <a:ext cx="765773" cy="802884"/>
          </a:xfrm>
          <a:custGeom>
            <a:avLst/>
            <a:gdLst/>
            <a:ahLst/>
            <a:cxnLst/>
            <a:rect l="l" t="t" r="r" b="b"/>
            <a:pathLst>
              <a:path w="7057" h="7399" extrusionOk="0">
                <a:moveTo>
                  <a:pt x="3855" y="113"/>
                </a:moveTo>
                <a:cubicBezTo>
                  <a:pt x="3857" y="113"/>
                  <a:pt x="3859" y="113"/>
                  <a:pt x="3861" y="113"/>
                </a:cubicBezTo>
                <a:cubicBezTo>
                  <a:pt x="3863" y="113"/>
                  <a:pt x="3865" y="113"/>
                  <a:pt x="3867" y="113"/>
                </a:cubicBezTo>
                <a:close/>
                <a:moveTo>
                  <a:pt x="3781" y="109"/>
                </a:moveTo>
                <a:cubicBezTo>
                  <a:pt x="3763" y="109"/>
                  <a:pt x="3751" y="111"/>
                  <a:pt x="3753" y="118"/>
                </a:cubicBezTo>
                <a:cubicBezTo>
                  <a:pt x="3781" y="118"/>
                  <a:pt x="3809" y="118"/>
                  <a:pt x="3831" y="113"/>
                </a:cubicBezTo>
                <a:lnTo>
                  <a:pt x="3855" y="113"/>
                </a:lnTo>
                <a:cubicBezTo>
                  <a:pt x="3832" y="112"/>
                  <a:pt x="3802" y="109"/>
                  <a:pt x="3781" y="109"/>
                </a:cubicBezTo>
                <a:close/>
                <a:moveTo>
                  <a:pt x="4619" y="183"/>
                </a:moveTo>
                <a:cubicBezTo>
                  <a:pt x="4629" y="187"/>
                  <a:pt x="4637" y="191"/>
                  <a:pt x="4643" y="191"/>
                </a:cubicBezTo>
                <a:cubicBezTo>
                  <a:pt x="4631" y="186"/>
                  <a:pt x="4624" y="184"/>
                  <a:pt x="4619" y="183"/>
                </a:cubicBezTo>
                <a:close/>
                <a:moveTo>
                  <a:pt x="4716" y="337"/>
                </a:moveTo>
                <a:cubicBezTo>
                  <a:pt x="4718" y="338"/>
                  <a:pt x="4720" y="339"/>
                  <a:pt x="4722" y="339"/>
                </a:cubicBezTo>
                <a:lnTo>
                  <a:pt x="4722" y="339"/>
                </a:lnTo>
                <a:cubicBezTo>
                  <a:pt x="4720" y="338"/>
                  <a:pt x="4718" y="337"/>
                  <a:pt x="4716" y="337"/>
                </a:cubicBezTo>
                <a:close/>
                <a:moveTo>
                  <a:pt x="2840" y="342"/>
                </a:moveTo>
                <a:cubicBezTo>
                  <a:pt x="2837" y="345"/>
                  <a:pt x="2834" y="348"/>
                  <a:pt x="2833" y="351"/>
                </a:cubicBezTo>
                <a:lnTo>
                  <a:pt x="2833" y="351"/>
                </a:lnTo>
                <a:cubicBezTo>
                  <a:pt x="2835" y="348"/>
                  <a:pt x="2837" y="345"/>
                  <a:pt x="2840" y="342"/>
                </a:cubicBezTo>
                <a:close/>
                <a:moveTo>
                  <a:pt x="6192" y="554"/>
                </a:moveTo>
                <a:cubicBezTo>
                  <a:pt x="6200" y="563"/>
                  <a:pt x="6213" y="576"/>
                  <a:pt x="6234" y="594"/>
                </a:cubicBezTo>
                <a:cubicBezTo>
                  <a:pt x="6219" y="580"/>
                  <a:pt x="6204" y="565"/>
                  <a:pt x="6192" y="554"/>
                </a:cubicBezTo>
                <a:close/>
                <a:moveTo>
                  <a:pt x="5338" y="740"/>
                </a:moveTo>
                <a:lnTo>
                  <a:pt x="5326" y="745"/>
                </a:lnTo>
                <a:lnTo>
                  <a:pt x="5332" y="757"/>
                </a:lnTo>
                <a:cubicBezTo>
                  <a:pt x="5341" y="764"/>
                  <a:pt x="5345" y="766"/>
                  <a:pt x="5347" y="766"/>
                </a:cubicBezTo>
                <a:cubicBezTo>
                  <a:pt x="5350" y="766"/>
                  <a:pt x="5340" y="753"/>
                  <a:pt x="5332" y="745"/>
                </a:cubicBezTo>
                <a:cubicBezTo>
                  <a:pt x="5338" y="745"/>
                  <a:pt x="5338" y="740"/>
                  <a:pt x="5338" y="740"/>
                </a:cubicBezTo>
                <a:close/>
                <a:moveTo>
                  <a:pt x="5422" y="869"/>
                </a:moveTo>
                <a:lnTo>
                  <a:pt x="5422" y="869"/>
                </a:lnTo>
                <a:cubicBezTo>
                  <a:pt x="5423" y="870"/>
                  <a:pt x="5426" y="873"/>
                  <a:pt x="5429" y="875"/>
                </a:cubicBezTo>
                <a:lnTo>
                  <a:pt x="5429" y="875"/>
                </a:lnTo>
                <a:cubicBezTo>
                  <a:pt x="5426" y="872"/>
                  <a:pt x="5424" y="870"/>
                  <a:pt x="5422" y="869"/>
                </a:cubicBezTo>
                <a:close/>
                <a:moveTo>
                  <a:pt x="5231" y="1233"/>
                </a:moveTo>
                <a:cubicBezTo>
                  <a:pt x="5226" y="1240"/>
                  <a:pt x="5224" y="1244"/>
                  <a:pt x="5224" y="1246"/>
                </a:cubicBezTo>
                <a:lnTo>
                  <a:pt x="5224" y="1246"/>
                </a:lnTo>
                <a:cubicBezTo>
                  <a:pt x="5226" y="1241"/>
                  <a:pt x="5228" y="1237"/>
                  <a:pt x="5231" y="1233"/>
                </a:cubicBezTo>
                <a:close/>
                <a:moveTo>
                  <a:pt x="5517" y="1266"/>
                </a:moveTo>
                <a:cubicBezTo>
                  <a:pt x="5518" y="1266"/>
                  <a:pt x="5519" y="1266"/>
                  <a:pt x="5520" y="1267"/>
                </a:cubicBezTo>
                <a:lnTo>
                  <a:pt x="5520" y="1267"/>
                </a:lnTo>
                <a:cubicBezTo>
                  <a:pt x="5519" y="1266"/>
                  <a:pt x="5518" y="1266"/>
                  <a:pt x="5517" y="1266"/>
                </a:cubicBezTo>
                <a:close/>
                <a:moveTo>
                  <a:pt x="5339" y="1195"/>
                </a:moveTo>
                <a:cubicBezTo>
                  <a:pt x="5329" y="1195"/>
                  <a:pt x="5319" y="1198"/>
                  <a:pt x="5310" y="1205"/>
                </a:cubicBezTo>
                <a:lnTo>
                  <a:pt x="5321" y="1205"/>
                </a:lnTo>
                <a:cubicBezTo>
                  <a:pt x="5310" y="1210"/>
                  <a:pt x="5321" y="1210"/>
                  <a:pt x="5326" y="1221"/>
                </a:cubicBezTo>
                <a:cubicBezTo>
                  <a:pt x="5339" y="1221"/>
                  <a:pt x="5344" y="1216"/>
                  <a:pt x="5351" y="1216"/>
                </a:cubicBezTo>
                <a:cubicBezTo>
                  <a:pt x="5357" y="1216"/>
                  <a:pt x="5364" y="1220"/>
                  <a:pt x="5377" y="1233"/>
                </a:cubicBezTo>
                <a:lnTo>
                  <a:pt x="5343" y="1233"/>
                </a:lnTo>
                <a:cubicBezTo>
                  <a:pt x="5371" y="1244"/>
                  <a:pt x="5410" y="1261"/>
                  <a:pt x="5450" y="1266"/>
                </a:cubicBezTo>
                <a:cubicBezTo>
                  <a:pt x="5455" y="1272"/>
                  <a:pt x="5450" y="1273"/>
                  <a:pt x="5440" y="1273"/>
                </a:cubicBezTo>
                <a:cubicBezTo>
                  <a:pt x="5431" y="1273"/>
                  <a:pt x="5419" y="1272"/>
                  <a:pt x="5410" y="1272"/>
                </a:cubicBezTo>
                <a:cubicBezTo>
                  <a:pt x="5431" y="1279"/>
                  <a:pt x="5458" y="1282"/>
                  <a:pt x="5482" y="1282"/>
                </a:cubicBezTo>
                <a:cubicBezTo>
                  <a:pt x="5512" y="1282"/>
                  <a:pt x="5539" y="1278"/>
                  <a:pt x="5545" y="1272"/>
                </a:cubicBezTo>
                <a:cubicBezTo>
                  <a:pt x="5535" y="1272"/>
                  <a:pt x="5526" y="1268"/>
                  <a:pt x="5520" y="1267"/>
                </a:cubicBezTo>
                <a:lnTo>
                  <a:pt x="5520" y="1267"/>
                </a:lnTo>
                <a:cubicBezTo>
                  <a:pt x="5527" y="1269"/>
                  <a:pt x="5521" y="1277"/>
                  <a:pt x="5511" y="1277"/>
                </a:cubicBezTo>
                <a:cubicBezTo>
                  <a:pt x="5503" y="1280"/>
                  <a:pt x="5496" y="1281"/>
                  <a:pt x="5490" y="1281"/>
                </a:cubicBezTo>
                <a:cubicBezTo>
                  <a:pt x="5466" y="1281"/>
                  <a:pt x="5455" y="1266"/>
                  <a:pt x="5455" y="1266"/>
                </a:cubicBezTo>
                <a:lnTo>
                  <a:pt x="5483" y="1266"/>
                </a:lnTo>
                <a:cubicBezTo>
                  <a:pt x="5472" y="1249"/>
                  <a:pt x="5444" y="1249"/>
                  <a:pt x="5416" y="1238"/>
                </a:cubicBezTo>
                <a:cubicBezTo>
                  <a:pt x="5388" y="1227"/>
                  <a:pt x="5354" y="1216"/>
                  <a:pt x="5332" y="1210"/>
                </a:cubicBezTo>
                <a:cubicBezTo>
                  <a:pt x="5343" y="1205"/>
                  <a:pt x="5349" y="1199"/>
                  <a:pt x="5360" y="1199"/>
                </a:cubicBezTo>
                <a:cubicBezTo>
                  <a:pt x="5353" y="1197"/>
                  <a:pt x="5346" y="1195"/>
                  <a:pt x="5339" y="1195"/>
                </a:cubicBezTo>
                <a:close/>
                <a:moveTo>
                  <a:pt x="4377" y="1590"/>
                </a:moveTo>
                <a:lnTo>
                  <a:pt x="4377" y="1590"/>
                </a:lnTo>
                <a:cubicBezTo>
                  <a:pt x="4381" y="1591"/>
                  <a:pt x="4384" y="1591"/>
                  <a:pt x="4385" y="1591"/>
                </a:cubicBezTo>
                <a:cubicBezTo>
                  <a:pt x="4382" y="1590"/>
                  <a:pt x="4380" y="1590"/>
                  <a:pt x="4377" y="1590"/>
                </a:cubicBezTo>
                <a:close/>
                <a:moveTo>
                  <a:pt x="3101" y="1730"/>
                </a:moveTo>
                <a:cubicBezTo>
                  <a:pt x="3101" y="1731"/>
                  <a:pt x="3101" y="1733"/>
                  <a:pt x="3101" y="1734"/>
                </a:cubicBezTo>
                <a:lnTo>
                  <a:pt x="3101" y="1734"/>
                </a:lnTo>
                <a:cubicBezTo>
                  <a:pt x="3101" y="1733"/>
                  <a:pt x="3101" y="1731"/>
                  <a:pt x="3101" y="1730"/>
                </a:cubicBezTo>
                <a:close/>
                <a:moveTo>
                  <a:pt x="3101" y="1734"/>
                </a:moveTo>
                <a:lnTo>
                  <a:pt x="3101" y="1734"/>
                </a:lnTo>
                <a:cubicBezTo>
                  <a:pt x="3099" y="1741"/>
                  <a:pt x="3097" y="1747"/>
                  <a:pt x="3097" y="1754"/>
                </a:cubicBezTo>
                <a:cubicBezTo>
                  <a:pt x="3098" y="1748"/>
                  <a:pt x="3099" y="1741"/>
                  <a:pt x="3101" y="1734"/>
                </a:cubicBezTo>
                <a:close/>
                <a:moveTo>
                  <a:pt x="3898" y="1792"/>
                </a:moveTo>
                <a:lnTo>
                  <a:pt x="3898" y="1792"/>
                </a:lnTo>
                <a:cubicBezTo>
                  <a:pt x="3898" y="1793"/>
                  <a:pt x="3898" y="1793"/>
                  <a:pt x="3898" y="1793"/>
                </a:cubicBezTo>
                <a:cubicBezTo>
                  <a:pt x="3900" y="1793"/>
                  <a:pt x="3900" y="1793"/>
                  <a:pt x="3898" y="1792"/>
                </a:cubicBezTo>
                <a:close/>
                <a:moveTo>
                  <a:pt x="3954" y="1966"/>
                </a:moveTo>
                <a:cubicBezTo>
                  <a:pt x="3954" y="1966"/>
                  <a:pt x="3954" y="1966"/>
                  <a:pt x="3954" y="1966"/>
                </a:cubicBezTo>
                <a:cubicBezTo>
                  <a:pt x="3954" y="1966"/>
                  <a:pt x="3954" y="1966"/>
                  <a:pt x="3954" y="1966"/>
                </a:cubicBezTo>
                <a:close/>
                <a:moveTo>
                  <a:pt x="6150" y="1983"/>
                </a:moveTo>
                <a:cubicBezTo>
                  <a:pt x="6150" y="1989"/>
                  <a:pt x="6150" y="2011"/>
                  <a:pt x="6155" y="2017"/>
                </a:cubicBezTo>
                <a:cubicBezTo>
                  <a:pt x="6153" y="2007"/>
                  <a:pt x="6151" y="1995"/>
                  <a:pt x="6150" y="1983"/>
                </a:cubicBezTo>
                <a:close/>
                <a:moveTo>
                  <a:pt x="3052" y="2140"/>
                </a:moveTo>
                <a:cubicBezTo>
                  <a:pt x="3052" y="2140"/>
                  <a:pt x="3058" y="2140"/>
                  <a:pt x="3058" y="2146"/>
                </a:cubicBezTo>
                <a:cubicBezTo>
                  <a:pt x="3064" y="2157"/>
                  <a:pt x="3058" y="2162"/>
                  <a:pt x="3058" y="2162"/>
                </a:cubicBezTo>
                <a:cubicBezTo>
                  <a:pt x="3058" y="2157"/>
                  <a:pt x="3052" y="2151"/>
                  <a:pt x="3052" y="2140"/>
                </a:cubicBezTo>
                <a:close/>
                <a:moveTo>
                  <a:pt x="3008" y="2274"/>
                </a:moveTo>
                <a:cubicBezTo>
                  <a:pt x="3008" y="2274"/>
                  <a:pt x="3013" y="2274"/>
                  <a:pt x="3013" y="2280"/>
                </a:cubicBezTo>
                <a:cubicBezTo>
                  <a:pt x="3008" y="2274"/>
                  <a:pt x="3008" y="2274"/>
                  <a:pt x="3008" y="2274"/>
                </a:cubicBezTo>
                <a:close/>
                <a:moveTo>
                  <a:pt x="3209" y="2286"/>
                </a:moveTo>
                <a:cubicBezTo>
                  <a:pt x="3209" y="2289"/>
                  <a:pt x="3210" y="2293"/>
                  <a:pt x="3211" y="2297"/>
                </a:cubicBezTo>
                <a:lnTo>
                  <a:pt x="3211" y="2297"/>
                </a:lnTo>
                <a:cubicBezTo>
                  <a:pt x="3211" y="2293"/>
                  <a:pt x="3210" y="2290"/>
                  <a:pt x="3209" y="2286"/>
                </a:cubicBezTo>
                <a:close/>
                <a:moveTo>
                  <a:pt x="3059" y="2326"/>
                </a:moveTo>
                <a:cubicBezTo>
                  <a:pt x="3062" y="2326"/>
                  <a:pt x="3066" y="2328"/>
                  <a:pt x="3069" y="2330"/>
                </a:cubicBezTo>
                <a:cubicBezTo>
                  <a:pt x="3064" y="2330"/>
                  <a:pt x="3075" y="2347"/>
                  <a:pt x="3080" y="2364"/>
                </a:cubicBezTo>
                <a:cubicBezTo>
                  <a:pt x="3075" y="2353"/>
                  <a:pt x="3064" y="2342"/>
                  <a:pt x="3052" y="2330"/>
                </a:cubicBezTo>
                <a:cubicBezTo>
                  <a:pt x="3052" y="2328"/>
                  <a:pt x="3055" y="2326"/>
                  <a:pt x="3059" y="2326"/>
                </a:cubicBezTo>
                <a:close/>
                <a:moveTo>
                  <a:pt x="3171" y="2369"/>
                </a:moveTo>
                <a:cubicBezTo>
                  <a:pt x="3171" y="2369"/>
                  <a:pt x="3170" y="2369"/>
                  <a:pt x="3170" y="2370"/>
                </a:cubicBezTo>
                <a:cubicBezTo>
                  <a:pt x="3170" y="2370"/>
                  <a:pt x="3171" y="2370"/>
                  <a:pt x="3171" y="2370"/>
                </a:cubicBezTo>
                <a:cubicBezTo>
                  <a:pt x="3171" y="2370"/>
                  <a:pt x="3171" y="2370"/>
                  <a:pt x="3171" y="2369"/>
                </a:cubicBezTo>
                <a:close/>
                <a:moveTo>
                  <a:pt x="6702" y="2420"/>
                </a:moveTo>
                <a:cubicBezTo>
                  <a:pt x="6703" y="2427"/>
                  <a:pt x="6704" y="2435"/>
                  <a:pt x="6704" y="2442"/>
                </a:cubicBezTo>
                <a:cubicBezTo>
                  <a:pt x="6704" y="2431"/>
                  <a:pt x="6703" y="2424"/>
                  <a:pt x="6702" y="2420"/>
                </a:cubicBezTo>
                <a:close/>
                <a:moveTo>
                  <a:pt x="6082" y="2543"/>
                </a:moveTo>
                <a:cubicBezTo>
                  <a:pt x="6081" y="2545"/>
                  <a:pt x="6080" y="2546"/>
                  <a:pt x="6080" y="2547"/>
                </a:cubicBezTo>
                <a:lnTo>
                  <a:pt x="6080" y="2547"/>
                </a:lnTo>
                <a:cubicBezTo>
                  <a:pt x="6081" y="2546"/>
                  <a:pt x="6082" y="2545"/>
                  <a:pt x="6082" y="2543"/>
                </a:cubicBezTo>
                <a:close/>
                <a:moveTo>
                  <a:pt x="5823" y="2552"/>
                </a:moveTo>
                <a:cubicBezTo>
                  <a:pt x="5822" y="2552"/>
                  <a:pt x="5821" y="2553"/>
                  <a:pt x="5819" y="2554"/>
                </a:cubicBezTo>
                <a:lnTo>
                  <a:pt x="5830" y="2554"/>
                </a:lnTo>
                <a:cubicBezTo>
                  <a:pt x="5827" y="2554"/>
                  <a:pt x="5825" y="2552"/>
                  <a:pt x="5823" y="2552"/>
                </a:cubicBezTo>
                <a:close/>
                <a:moveTo>
                  <a:pt x="1114" y="2560"/>
                </a:moveTo>
                <a:lnTo>
                  <a:pt x="1114" y="2560"/>
                </a:lnTo>
                <a:cubicBezTo>
                  <a:pt x="1114" y="2562"/>
                  <a:pt x="1115" y="2564"/>
                  <a:pt x="1115" y="2566"/>
                </a:cubicBezTo>
                <a:lnTo>
                  <a:pt x="1115" y="2560"/>
                </a:lnTo>
                <a:cubicBezTo>
                  <a:pt x="1115" y="2560"/>
                  <a:pt x="1114" y="2560"/>
                  <a:pt x="1114" y="2560"/>
                </a:cubicBezTo>
                <a:close/>
                <a:moveTo>
                  <a:pt x="3299" y="2566"/>
                </a:moveTo>
                <a:lnTo>
                  <a:pt x="3299" y="2566"/>
                </a:lnTo>
                <a:cubicBezTo>
                  <a:pt x="3299" y="2569"/>
                  <a:pt x="3301" y="2573"/>
                  <a:pt x="3303" y="2573"/>
                </a:cubicBezTo>
                <a:lnTo>
                  <a:pt x="3303" y="2573"/>
                </a:lnTo>
                <a:cubicBezTo>
                  <a:pt x="3302" y="2571"/>
                  <a:pt x="3300" y="2568"/>
                  <a:pt x="3299" y="2566"/>
                </a:cubicBezTo>
                <a:close/>
                <a:moveTo>
                  <a:pt x="5944" y="2603"/>
                </a:moveTo>
                <a:cubicBezTo>
                  <a:pt x="5941" y="2603"/>
                  <a:pt x="5937" y="2606"/>
                  <a:pt x="5934" y="2608"/>
                </a:cubicBezTo>
                <a:lnTo>
                  <a:pt x="5934" y="2608"/>
                </a:lnTo>
                <a:cubicBezTo>
                  <a:pt x="5940" y="2605"/>
                  <a:pt x="5948" y="2605"/>
                  <a:pt x="5948" y="2605"/>
                </a:cubicBezTo>
                <a:cubicBezTo>
                  <a:pt x="5947" y="2604"/>
                  <a:pt x="5946" y="2603"/>
                  <a:pt x="5944" y="2603"/>
                </a:cubicBezTo>
                <a:close/>
                <a:moveTo>
                  <a:pt x="5934" y="2608"/>
                </a:moveTo>
                <a:cubicBezTo>
                  <a:pt x="5933" y="2609"/>
                  <a:pt x="5932" y="2610"/>
                  <a:pt x="5931" y="2610"/>
                </a:cubicBezTo>
                <a:cubicBezTo>
                  <a:pt x="5931" y="2610"/>
                  <a:pt x="5931" y="2610"/>
                  <a:pt x="5931" y="2610"/>
                </a:cubicBezTo>
                <a:lnTo>
                  <a:pt x="5931" y="2610"/>
                </a:lnTo>
                <a:cubicBezTo>
                  <a:pt x="5932" y="2610"/>
                  <a:pt x="5933" y="2609"/>
                  <a:pt x="5934" y="2608"/>
                </a:cubicBezTo>
                <a:close/>
                <a:moveTo>
                  <a:pt x="6199" y="2565"/>
                </a:moveTo>
                <a:lnTo>
                  <a:pt x="6199" y="2565"/>
                </a:lnTo>
                <a:cubicBezTo>
                  <a:pt x="6203" y="2583"/>
                  <a:pt x="6205" y="2600"/>
                  <a:pt x="6200" y="2616"/>
                </a:cubicBezTo>
                <a:cubicBezTo>
                  <a:pt x="6194" y="2605"/>
                  <a:pt x="6194" y="2594"/>
                  <a:pt x="6194" y="2577"/>
                </a:cubicBezTo>
                <a:cubicBezTo>
                  <a:pt x="6197" y="2574"/>
                  <a:pt x="6199" y="2570"/>
                  <a:pt x="6199" y="2565"/>
                </a:cubicBezTo>
                <a:close/>
                <a:moveTo>
                  <a:pt x="3075" y="2622"/>
                </a:moveTo>
                <a:lnTo>
                  <a:pt x="3075" y="2622"/>
                </a:lnTo>
                <a:cubicBezTo>
                  <a:pt x="3074" y="2623"/>
                  <a:pt x="3074" y="2623"/>
                  <a:pt x="3074" y="2624"/>
                </a:cubicBezTo>
                <a:lnTo>
                  <a:pt x="3074" y="2624"/>
                </a:lnTo>
                <a:cubicBezTo>
                  <a:pt x="3074" y="2623"/>
                  <a:pt x="3075" y="2622"/>
                  <a:pt x="3075" y="2622"/>
                </a:cubicBezTo>
                <a:close/>
                <a:moveTo>
                  <a:pt x="3524" y="2625"/>
                </a:moveTo>
                <a:cubicBezTo>
                  <a:pt x="3523" y="2626"/>
                  <a:pt x="3523" y="2626"/>
                  <a:pt x="3523" y="2627"/>
                </a:cubicBezTo>
                <a:cubicBezTo>
                  <a:pt x="3523" y="2627"/>
                  <a:pt x="3523" y="2627"/>
                  <a:pt x="3524" y="2628"/>
                </a:cubicBezTo>
                <a:lnTo>
                  <a:pt x="3524" y="2628"/>
                </a:lnTo>
                <a:cubicBezTo>
                  <a:pt x="3524" y="2627"/>
                  <a:pt x="3524" y="2626"/>
                  <a:pt x="3524" y="2625"/>
                </a:cubicBezTo>
                <a:close/>
                <a:moveTo>
                  <a:pt x="3507" y="2609"/>
                </a:moveTo>
                <a:cubicBezTo>
                  <a:pt x="3507" y="2609"/>
                  <a:pt x="3506" y="2610"/>
                  <a:pt x="3506" y="2610"/>
                </a:cubicBezTo>
                <a:lnTo>
                  <a:pt x="3523" y="2622"/>
                </a:lnTo>
                <a:cubicBezTo>
                  <a:pt x="3523" y="2623"/>
                  <a:pt x="3524" y="2624"/>
                  <a:pt x="3524" y="2625"/>
                </a:cubicBezTo>
                <a:lnTo>
                  <a:pt x="3524" y="2625"/>
                </a:lnTo>
                <a:cubicBezTo>
                  <a:pt x="3524" y="2625"/>
                  <a:pt x="3525" y="2625"/>
                  <a:pt x="3525" y="2625"/>
                </a:cubicBezTo>
                <a:cubicBezTo>
                  <a:pt x="3529" y="2625"/>
                  <a:pt x="3537" y="2630"/>
                  <a:pt x="3545" y="2638"/>
                </a:cubicBezTo>
                <a:cubicBezTo>
                  <a:pt x="3531" y="2624"/>
                  <a:pt x="3512" y="2609"/>
                  <a:pt x="3507" y="2609"/>
                </a:cubicBezTo>
                <a:close/>
                <a:moveTo>
                  <a:pt x="3507" y="2714"/>
                </a:moveTo>
                <a:cubicBezTo>
                  <a:pt x="3506" y="2714"/>
                  <a:pt x="3506" y="2715"/>
                  <a:pt x="3506" y="2717"/>
                </a:cubicBezTo>
                <a:cubicBezTo>
                  <a:pt x="3508" y="2718"/>
                  <a:pt x="3509" y="2719"/>
                  <a:pt x="3511" y="2720"/>
                </a:cubicBezTo>
                <a:lnTo>
                  <a:pt x="3511" y="2720"/>
                </a:lnTo>
                <a:cubicBezTo>
                  <a:pt x="3509" y="2717"/>
                  <a:pt x="3508" y="2714"/>
                  <a:pt x="3507" y="2714"/>
                </a:cubicBezTo>
                <a:close/>
                <a:moveTo>
                  <a:pt x="5601" y="2711"/>
                </a:moveTo>
                <a:cubicBezTo>
                  <a:pt x="5606" y="2711"/>
                  <a:pt x="5606" y="2717"/>
                  <a:pt x="5606" y="2717"/>
                </a:cubicBezTo>
                <a:cubicBezTo>
                  <a:pt x="5606" y="2717"/>
                  <a:pt x="5601" y="2722"/>
                  <a:pt x="5595" y="2722"/>
                </a:cubicBezTo>
                <a:cubicBezTo>
                  <a:pt x="5595" y="2722"/>
                  <a:pt x="5595" y="2717"/>
                  <a:pt x="5601" y="2711"/>
                </a:cubicBezTo>
                <a:close/>
                <a:moveTo>
                  <a:pt x="3511" y="2720"/>
                </a:moveTo>
                <a:cubicBezTo>
                  <a:pt x="3512" y="2723"/>
                  <a:pt x="3514" y="2726"/>
                  <a:pt x="3515" y="2727"/>
                </a:cubicBezTo>
                <a:lnTo>
                  <a:pt x="3515" y="2727"/>
                </a:lnTo>
                <a:cubicBezTo>
                  <a:pt x="3514" y="2724"/>
                  <a:pt x="3512" y="2722"/>
                  <a:pt x="3511" y="2720"/>
                </a:cubicBezTo>
                <a:close/>
                <a:moveTo>
                  <a:pt x="5545" y="2795"/>
                </a:moveTo>
                <a:cubicBezTo>
                  <a:pt x="5545" y="2796"/>
                  <a:pt x="5545" y="2797"/>
                  <a:pt x="5545" y="2797"/>
                </a:cubicBezTo>
                <a:lnTo>
                  <a:pt x="5545" y="2797"/>
                </a:lnTo>
                <a:cubicBezTo>
                  <a:pt x="5545" y="2797"/>
                  <a:pt x="5545" y="2796"/>
                  <a:pt x="5545" y="2795"/>
                </a:cubicBezTo>
                <a:close/>
                <a:moveTo>
                  <a:pt x="5225" y="2812"/>
                </a:moveTo>
                <a:cubicBezTo>
                  <a:pt x="5223" y="2812"/>
                  <a:pt x="5221" y="2813"/>
                  <a:pt x="5219" y="2815"/>
                </a:cubicBezTo>
                <a:lnTo>
                  <a:pt x="5219" y="2815"/>
                </a:lnTo>
                <a:cubicBezTo>
                  <a:pt x="5220" y="2814"/>
                  <a:pt x="5223" y="2813"/>
                  <a:pt x="5225" y="2812"/>
                </a:cubicBezTo>
                <a:close/>
                <a:moveTo>
                  <a:pt x="5614" y="2862"/>
                </a:moveTo>
                <a:cubicBezTo>
                  <a:pt x="5614" y="2862"/>
                  <a:pt x="5613" y="2862"/>
                  <a:pt x="5612" y="2862"/>
                </a:cubicBezTo>
                <a:cubicBezTo>
                  <a:pt x="5613" y="2862"/>
                  <a:pt x="5614" y="2862"/>
                  <a:pt x="5614" y="2862"/>
                </a:cubicBezTo>
                <a:close/>
                <a:moveTo>
                  <a:pt x="6150" y="2896"/>
                </a:moveTo>
                <a:cubicBezTo>
                  <a:pt x="6150" y="2897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0" y="2897"/>
                  <a:pt x="6150" y="2897"/>
                  <a:pt x="6150" y="2896"/>
                </a:cubicBezTo>
                <a:close/>
                <a:moveTo>
                  <a:pt x="6192" y="3000"/>
                </a:moveTo>
                <a:cubicBezTo>
                  <a:pt x="6191" y="3000"/>
                  <a:pt x="6190" y="3004"/>
                  <a:pt x="6188" y="3008"/>
                </a:cubicBezTo>
                <a:lnTo>
                  <a:pt x="6188" y="3008"/>
                </a:lnTo>
                <a:cubicBezTo>
                  <a:pt x="6190" y="3006"/>
                  <a:pt x="6192" y="3004"/>
                  <a:pt x="6194" y="3002"/>
                </a:cubicBezTo>
                <a:cubicBezTo>
                  <a:pt x="6194" y="3000"/>
                  <a:pt x="6193" y="3000"/>
                  <a:pt x="6192" y="3000"/>
                </a:cubicBezTo>
                <a:close/>
                <a:moveTo>
                  <a:pt x="3756" y="3158"/>
                </a:moveTo>
                <a:cubicBezTo>
                  <a:pt x="3758" y="3163"/>
                  <a:pt x="3761" y="3167"/>
                  <a:pt x="3764" y="3170"/>
                </a:cubicBezTo>
                <a:cubicBezTo>
                  <a:pt x="3761" y="3166"/>
                  <a:pt x="3758" y="3162"/>
                  <a:pt x="3756" y="3158"/>
                </a:cubicBezTo>
                <a:close/>
                <a:moveTo>
                  <a:pt x="4940" y="3238"/>
                </a:moveTo>
                <a:lnTo>
                  <a:pt x="4940" y="3238"/>
                </a:lnTo>
                <a:cubicBezTo>
                  <a:pt x="4936" y="3238"/>
                  <a:pt x="4932" y="3240"/>
                  <a:pt x="4929" y="3242"/>
                </a:cubicBezTo>
                <a:lnTo>
                  <a:pt x="4929" y="3242"/>
                </a:lnTo>
                <a:cubicBezTo>
                  <a:pt x="4931" y="3242"/>
                  <a:pt x="4935" y="3240"/>
                  <a:pt x="4940" y="3238"/>
                </a:cubicBezTo>
                <a:close/>
                <a:moveTo>
                  <a:pt x="5063" y="3422"/>
                </a:moveTo>
                <a:cubicBezTo>
                  <a:pt x="5066" y="3422"/>
                  <a:pt x="5070" y="3424"/>
                  <a:pt x="5074" y="3427"/>
                </a:cubicBezTo>
                <a:lnTo>
                  <a:pt x="5074" y="3427"/>
                </a:lnTo>
                <a:cubicBezTo>
                  <a:pt x="5073" y="3422"/>
                  <a:pt x="5068" y="3422"/>
                  <a:pt x="5063" y="3422"/>
                </a:cubicBezTo>
                <a:close/>
                <a:moveTo>
                  <a:pt x="4990" y="3534"/>
                </a:moveTo>
                <a:cubicBezTo>
                  <a:pt x="4990" y="3536"/>
                  <a:pt x="4991" y="3537"/>
                  <a:pt x="4991" y="3538"/>
                </a:cubicBezTo>
                <a:lnTo>
                  <a:pt x="4991" y="3538"/>
                </a:lnTo>
                <a:cubicBezTo>
                  <a:pt x="4991" y="3537"/>
                  <a:pt x="4991" y="3536"/>
                  <a:pt x="4990" y="3534"/>
                </a:cubicBezTo>
                <a:close/>
                <a:moveTo>
                  <a:pt x="2448" y="3546"/>
                </a:moveTo>
                <a:lnTo>
                  <a:pt x="2448" y="3546"/>
                </a:lnTo>
                <a:cubicBezTo>
                  <a:pt x="2449" y="3549"/>
                  <a:pt x="2450" y="3552"/>
                  <a:pt x="2451" y="3555"/>
                </a:cubicBezTo>
                <a:lnTo>
                  <a:pt x="2451" y="3555"/>
                </a:lnTo>
                <a:cubicBezTo>
                  <a:pt x="2450" y="3552"/>
                  <a:pt x="2449" y="3549"/>
                  <a:pt x="2448" y="3546"/>
                </a:cubicBezTo>
                <a:close/>
                <a:moveTo>
                  <a:pt x="1323" y="3615"/>
                </a:moveTo>
                <a:cubicBezTo>
                  <a:pt x="1320" y="3615"/>
                  <a:pt x="1325" y="3627"/>
                  <a:pt x="1324" y="3630"/>
                </a:cubicBezTo>
                <a:lnTo>
                  <a:pt x="1328" y="3619"/>
                </a:lnTo>
                <a:cubicBezTo>
                  <a:pt x="1325" y="3616"/>
                  <a:pt x="1323" y="3615"/>
                  <a:pt x="1323" y="3615"/>
                </a:cubicBezTo>
                <a:close/>
                <a:moveTo>
                  <a:pt x="5147" y="3770"/>
                </a:moveTo>
                <a:cubicBezTo>
                  <a:pt x="5147" y="3770"/>
                  <a:pt x="5147" y="3770"/>
                  <a:pt x="5147" y="3770"/>
                </a:cubicBezTo>
                <a:lnTo>
                  <a:pt x="5147" y="3770"/>
                </a:lnTo>
                <a:cubicBezTo>
                  <a:pt x="5147" y="3770"/>
                  <a:pt x="5147" y="3770"/>
                  <a:pt x="5147" y="3770"/>
                </a:cubicBezTo>
                <a:close/>
                <a:moveTo>
                  <a:pt x="6771" y="3798"/>
                </a:moveTo>
                <a:lnTo>
                  <a:pt x="6771" y="3798"/>
                </a:lnTo>
                <a:cubicBezTo>
                  <a:pt x="6771" y="3799"/>
                  <a:pt x="6770" y="3800"/>
                  <a:pt x="6770" y="3801"/>
                </a:cubicBezTo>
                <a:lnTo>
                  <a:pt x="6770" y="3801"/>
                </a:lnTo>
                <a:cubicBezTo>
                  <a:pt x="6770" y="3800"/>
                  <a:pt x="6771" y="3799"/>
                  <a:pt x="6771" y="3798"/>
                </a:cubicBezTo>
                <a:close/>
                <a:moveTo>
                  <a:pt x="5270" y="3803"/>
                </a:moveTo>
                <a:cubicBezTo>
                  <a:pt x="5269" y="3803"/>
                  <a:pt x="5268" y="3804"/>
                  <a:pt x="5266" y="3804"/>
                </a:cubicBezTo>
                <a:lnTo>
                  <a:pt x="5266" y="3804"/>
                </a:lnTo>
                <a:cubicBezTo>
                  <a:pt x="5268" y="3804"/>
                  <a:pt x="5269" y="3804"/>
                  <a:pt x="5270" y="3803"/>
                </a:cubicBezTo>
                <a:close/>
                <a:moveTo>
                  <a:pt x="5125" y="3876"/>
                </a:moveTo>
                <a:lnTo>
                  <a:pt x="5119" y="3882"/>
                </a:lnTo>
                <a:cubicBezTo>
                  <a:pt x="5119" y="3881"/>
                  <a:pt x="5119" y="3881"/>
                  <a:pt x="5119" y="3881"/>
                </a:cubicBezTo>
                <a:lnTo>
                  <a:pt x="5119" y="3881"/>
                </a:lnTo>
                <a:cubicBezTo>
                  <a:pt x="5118" y="3882"/>
                  <a:pt x="5117" y="3882"/>
                  <a:pt x="5113" y="3882"/>
                </a:cubicBezTo>
                <a:cubicBezTo>
                  <a:pt x="5116" y="3882"/>
                  <a:pt x="5119" y="3883"/>
                  <a:pt x="5121" y="3883"/>
                </a:cubicBezTo>
                <a:cubicBezTo>
                  <a:pt x="5123" y="3883"/>
                  <a:pt x="5125" y="3882"/>
                  <a:pt x="5125" y="3876"/>
                </a:cubicBezTo>
                <a:close/>
                <a:moveTo>
                  <a:pt x="1359" y="3934"/>
                </a:moveTo>
                <a:cubicBezTo>
                  <a:pt x="1359" y="3935"/>
                  <a:pt x="1360" y="3936"/>
                  <a:pt x="1361" y="3938"/>
                </a:cubicBezTo>
                <a:cubicBezTo>
                  <a:pt x="1360" y="3936"/>
                  <a:pt x="1360" y="3935"/>
                  <a:pt x="1359" y="3934"/>
                </a:cubicBezTo>
                <a:close/>
                <a:moveTo>
                  <a:pt x="5298" y="3927"/>
                </a:moveTo>
                <a:cubicBezTo>
                  <a:pt x="5304" y="3927"/>
                  <a:pt x="5304" y="3932"/>
                  <a:pt x="5310" y="3938"/>
                </a:cubicBezTo>
                <a:cubicBezTo>
                  <a:pt x="5310" y="3932"/>
                  <a:pt x="5310" y="3932"/>
                  <a:pt x="5310" y="3927"/>
                </a:cubicBezTo>
                <a:close/>
                <a:moveTo>
                  <a:pt x="2330" y="4027"/>
                </a:moveTo>
                <a:cubicBezTo>
                  <a:pt x="2329" y="4031"/>
                  <a:pt x="2328" y="4035"/>
                  <a:pt x="2328" y="4038"/>
                </a:cubicBezTo>
                <a:lnTo>
                  <a:pt x="2328" y="4038"/>
                </a:lnTo>
                <a:cubicBezTo>
                  <a:pt x="2328" y="4034"/>
                  <a:pt x="2329" y="4031"/>
                  <a:pt x="2330" y="4027"/>
                </a:cubicBezTo>
                <a:close/>
                <a:moveTo>
                  <a:pt x="1451" y="4089"/>
                </a:moveTo>
                <a:cubicBezTo>
                  <a:pt x="1445" y="4089"/>
                  <a:pt x="1445" y="4089"/>
                  <a:pt x="1445" y="4095"/>
                </a:cubicBezTo>
                <a:lnTo>
                  <a:pt x="1451" y="4089"/>
                </a:lnTo>
                <a:close/>
                <a:moveTo>
                  <a:pt x="1608" y="4101"/>
                </a:moveTo>
                <a:lnTo>
                  <a:pt x="1608" y="4101"/>
                </a:lnTo>
                <a:cubicBezTo>
                  <a:pt x="1612" y="4106"/>
                  <a:pt x="1617" y="4111"/>
                  <a:pt x="1624" y="4117"/>
                </a:cubicBezTo>
                <a:cubicBezTo>
                  <a:pt x="1620" y="4112"/>
                  <a:pt x="1614" y="4107"/>
                  <a:pt x="1608" y="4101"/>
                </a:cubicBezTo>
                <a:close/>
                <a:moveTo>
                  <a:pt x="6732" y="4061"/>
                </a:moveTo>
                <a:cubicBezTo>
                  <a:pt x="6715" y="4083"/>
                  <a:pt x="6704" y="4117"/>
                  <a:pt x="6687" y="4145"/>
                </a:cubicBezTo>
                <a:cubicBezTo>
                  <a:pt x="6685" y="4146"/>
                  <a:pt x="6683" y="4147"/>
                  <a:pt x="6681" y="4147"/>
                </a:cubicBezTo>
                <a:cubicBezTo>
                  <a:pt x="6677" y="4147"/>
                  <a:pt x="6679" y="4140"/>
                  <a:pt x="6687" y="4123"/>
                </a:cubicBezTo>
                <a:cubicBezTo>
                  <a:pt x="6687" y="4124"/>
                  <a:pt x="6687" y="4124"/>
                  <a:pt x="6688" y="4124"/>
                </a:cubicBezTo>
                <a:cubicBezTo>
                  <a:pt x="6692" y="4124"/>
                  <a:pt x="6712" y="4086"/>
                  <a:pt x="6732" y="4061"/>
                </a:cubicBezTo>
                <a:close/>
                <a:moveTo>
                  <a:pt x="5085" y="4156"/>
                </a:moveTo>
                <a:cubicBezTo>
                  <a:pt x="5085" y="4156"/>
                  <a:pt x="5085" y="4156"/>
                  <a:pt x="5085" y="4156"/>
                </a:cubicBezTo>
                <a:cubicBezTo>
                  <a:pt x="5085" y="4156"/>
                  <a:pt x="5085" y="4156"/>
                  <a:pt x="5085" y="4156"/>
                </a:cubicBezTo>
                <a:close/>
                <a:moveTo>
                  <a:pt x="5125" y="4223"/>
                </a:moveTo>
                <a:cubicBezTo>
                  <a:pt x="5125" y="4224"/>
                  <a:pt x="5125" y="4224"/>
                  <a:pt x="5125" y="4225"/>
                </a:cubicBezTo>
                <a:lnTo>
                  <a:pt x="5125" y="4225"/>
                </a:lnTo>
                <a:cubicBezTo>
                  <a:pt x="5127" y="4224"/>
                  <a:pt x="5129" y="4224"/>
                  <a:pt x="5130" y="4223"/>
                </a:cubicBezTo>
                <a:close/>
                <a:moveTo>
                  <a:pt x="1333" y="4229"/>
                </a:moveTo>
                <a:lnTo>
                  <a:pt x="1333" y="4229"/>
                </a:lnTo>
                <a:cubicBezTo>
                  <a:pt x="1328" y="4233"/>
                  <a:pt x="1321" y="4238"/>
                  <a:pt x="1313" y="4243"/>
                </a:cubicBezTo>
                <a:lnTo>
                  <a:pt x="1313" y="4243"/>
                </a:lnTo>
                <a:cubicBezTo>
                  <a:pt x="1318" y="4240"/>
                  <a:pt x="1325" y="4235"/>
                  <a:pt x="1333" y="4229"/>
                </a:cubicBezTo>
                <a:close/>
                <a:moveTo>
                  <a:pt x="5545" y="4257"/>
                </a:moveTo>
                <a:cubicBezTo>
                  <a:pt x="5540" y="4261"/>
                  <a:pt x="5538" y="4266"/>
                  <a:pt x="5536" y="4269"/>
                </a:cubicBezTo>
                <a:lnTo>
                  <a:pt x="5536" y="4269"/>
                </a:lnTo>
                <a:cubicBezTo>
                  <a:pt x="5540" y="4265"/>
                  <a:pt x="5542" y="4261"/>
                  <a:pt x="5545" y="4257"/>
                </a:cubicBezTo>
                <a:close/>
                <a:moveTo>
                  <a:pt x="6626" y="4257"/>
                </a:moveTo>
                <a:lnTo>
                  <a:pt x="6626" y="4257"/>
                </a:lnTo>
                <a:cubicBezTo>
                  <a:pt x="6614" y="4279"/>
                  <a:pt x="6603" y="4296"/>
                  <a:pt x="6598" y="4307"/>
                </a:cubicBezTo>
                <a:cubicBezTo>
                  <a:pt x="6603" y="4296"/>
                  <a:pt x="6609" y="4285"/>
                  <a:pt x="6626" y="4257"/>
                </a:cubicBezTo>
                <a:close/>
                <a:moveTo>
                  <a:pt x="6446" y="4380"/>
                </a:moveTo>
                <a:lnTo>
                  <a:pt x="6446" y="4380"/>
                </a:lnTo>
                <a:cubicBezTo>
                  <a:pt x="6435" y="4391"/>
                  <a:pt x="6430" y="4408"/>
                  <a:pt x="6413" y="4431"/>
                </a:cubicBezTo>
                <a:cubicBezTo>
                  <a:pt x="6413" y="4431"/>
                  <a:pt x="6413" y="4425"/>
                  <a:pt x="6413" y="4419"/>
                </a:cubicBezTo>
                <a:cubicBezTo>
                  <a:pt x="6435" y="4386"/>
                  <a:pt x="6441" y="4380"/>
                  <a:pt x="6446" y="4380"/>
                </a:cubicBezTo>
                <a:close/>
                <a:moveTo>
                  <a:pt x="1090" y="4434"/>
                </a:moveTo>
                <a:cubicBezTo>
                  <a:pt x="1086" y="4437"/>
                  <a:pt x="1083" y="4440"/>
                  <a:pt x="1081" y="4442"/>
                </a:cubicBezTo>
                <a:cubicBezTo>
                  <a:pt x="1085" y="4442"/>
                  <a:pt x="1088" y="4437"/>
                  <a:pt x="1090" y="4434"/>
                </a:cubicBezTo>
                <a:close/>
                <a:moveTo>
                  <a:pt x="6368" y="4515"/>
                </a:moveTo>
                <a:cubicBezTo>
                  <a:pt x="6368" y="4515"/>
                  <a:pt x="6367" y="4515"/>
                  <a:pt x="6367" y="4515"/>
                </a:cubicBezTo>
                <a:lnTo>
                  <a:pt x="6367" y="4515"/>
                </a:lnTo>
                <a:cubicBezTo>
                  <a:pt x="6367" y="4515"/>
                  <a:pt x="6368" y="4515"/>
                  <a:pt x="6368" y="4515"/>
                </a:cubicBezTo>
                <a:close/>
                <a:moveTo>
                  <a:pt x="5231" y="4509"/>
                </a:moveTo>
                <a:cubicBezTo>
                  <a:pt x="5231" y="4517"/>
                  <a:pt x="5234" y="4522"/>
                  <a:pt x="5236" y="4527"/>
                </a:cubicBezTo>
                <a:lnTo>
                  <a:pt x="5236" y="4527"/>
                </a:lnTo>
                <a:cubicBezTo>
                  <a:pt x="5236" y="4520"/>
                  <a:pt x="5248" y="4520"/>
                  <a:pt x="5248" y="4520"/>
                </a:cubicBezTo>
                <a:cubicBezTo>
                  <a:pt x="5237" y="4520"/>
                  <a:pt x="5237" y="4515"/>
                  <a:pt x="5231" y="4509"/>
                </a:cubicBezTo>
                <a:close/>
                <a:moveTo>
                  <a:pt x="5236" y="4527"/>
                </a:moveTo>
                <a:cubicBezTo>
                  <a:pt x="5235" y="4528"/>
                  <a:pt x="5236" y="4529"/>
                  <a:pt x="5237" y="4531"/>
                </a:cubicBezTo>
                <a:cubicBezTo>
                  <a:pt x="5237" y="4530"/>
                  <a:pt x="5236" y="4528"/>
                  <a:pt x="5236" y="4527"/>
                </a:cubicBezTo>
                <a:close/>
                <a:moveTo>
                  <a:pt x="5758" y="4694"/>
                </a:moveTo>
                <a:cubicBezTo>
                  <a:pt x="5746" y="4706"/>
                  <a:pt x="5736" y="4717"/>
                  <a:pt x="5725" y="4728"/>
                </a:cubicBezTo>
                <a:lnTo>
                  <a:pt x="5725" y="4728"/>
                </a:lnTo>
                <a:cubicBezTo>
                  <a:pt x="5740" y="4713"/>
                  <a:pt x="5752" y="4701"/>
                  <a:pt x="5758" y="4694"/>
                </a:cubicBezTo>
                <a:close/>
                <a:moveTo>
                  <a:pt x="5725" y="4728"/>
                </a:moveTo>
                <a:cubicBezTo>
                  <a:pt x="5720" y="4734"/>
                  <a:pt x="5714" y="4740"/>
                  <a:pt x="5707" y="4746"/>
                </a:cubicBezTo>
                <a:lnTo>
                  <a:pt x="5707" y="4746"/>
                </a:lnTo>
                <a:cubicBezTo>
                  <a:pt x="5713" y="4741"/>
                  <a:pt x="5719" y="4734"/>
                  <a:pt x="5725" y="4728"/>
                </a:cubicBezTo>
                <a:close/>
                <a:moveTo>
                  <a:pt x="4637" y="5019"/>
                </a:moveTo>
                <a:lnTo>
                  <a:pt x="4637" y="5019"/>
                </a:lnTo>
                <a:cubicBezTo>
                  <a:pt x="4633" y="5020"/>
                  <a:pt x="4628" y="5020"/>
                  <a:pt x="4623" y="5021"/>
                </a:cubicBezTo>
                <a:lnTo>
                  <a:pt x="4623" y="5021"/>
                </a:lnTo>
                <a:cubicBezTo>
                  <a:pt x="4620" y="5022"/>
                  <a:pt x="4618" y="5023"/>
                  <a:pt x="4615" y="5024"/>
                </a:cubicBezTo>
                <a:cubicBezTo>
                  <a:pt x="4621" y="5024"/>
                  <a:pt x="4626" y="5024"/>
                  <a:pt x="4637" y="5019"/>
                </a:cubicBezTo>
                <a:close/>
                <a:moveTo>
                  <a:pt x="3275" y="5128"/>
                </a:moveTo>
                <a:lnTo>
                  <a:pt x="3275" y="5128"/>
                </a:lnTo>
                <a:cubicBezTo>
                  <a:pt x="3289" y="5131"/>
                  <a:pt x="3303" y="5132"/>
                  <a:pt x="3321" y="5136"/>
                </a:cubicBezTo>
                <a:cubicBezTo>
                  <a:pt x="3321" y="5142"/>
                  <a:pt x="3316" y="5142"/>
                  <a:pt x="3305" y="5142"/>
                </a:cubicBezTo>
                <a:cubicBezTo>
                  <a:pt x="3314" y="5142"/>
                  <a:pt x="3295" y="5134"/>
                  <a:pt x="3275" y="5128"/>
                </a:cubicBezTo>
                <a:close/>
                <a:moveTo>
                  <a:pt x="3792" y="100"/>
                </a:moveTo>
                <a:cubicBezTo>
                  <a:pt x="3824" y="100"/>
                  <a:pt x="3856" y="101"/>
                  <a:pt x="3887" y="107"/>
                </a:cubicBezTo>
                <a:cubicBezTo>
                  <a:pt x="3886" y="111"/>
                  <a:pt x="3878" y="112"/>
                  <a:pt x="3867" y="113"/>
                </a:cubicBezTo>
                <a:lnTo>
                  <a:pt x="3904" y="113"/>
                </a:lnTo>
                <a:cubicBezTo>
                  <a:pt x="3954" y="118"/>
                  <a:pt x="3999" y="118"/>
                  <a:pt x="4061" y="129"/>
                </a:cubicBezTo>
                <a:cubicBezTo>
                  <a:pt x="4089" y="135"/>
                  <a:pt x="4038" y="135"/>
                  <a:pt x="4027" y="135"/>
                </a:cubicBezTo>
                <a:cubicBezTo>
                  <a:pt x="4089" y="141"/>
                  <a:pt x="4145" y="157"/>
                  <a:pt x="4201" y="169"/>
                </a:cubicBezTo>
                <a:cubicBezTo>
                  <a:pt x="4251" y="180"/>
                  <a:pt x="4307" y="191"/>
                  <a:pt x="4357" y="202"/>
                </a:cubicBezTo>
                <a:lnTo>
                  <a:pt x="4335" y="202"/>
                </a:lnTo>
                <a:cubicBezTo>
                  <a:pt x="4350" y="206"/>
                  <a:pt x="4366" y="213"/>
                  <a:pt x="4374" y="213"/>
                </a:cubicBezTo>
                <a:cubicBezTo>
                  <a:pt x="4378" y="213"/>
                  <a:pt x="4380" y="211"/>
                  <a:pt x="4380" y="208"/>
                </a:cubicBezTo>
                <a:lnTo>
                  <a:pt x="4363" y="208"/>
                </a:lnTo>
                <a:cubicBezTo>
                  <a:pt x="4352" y="196"/>
                  <a:pt x="4363" y="193"/>
                  <a:pt x="4382" y="193"/>
                </a:cubicBezTo>
                <a:cubicBezTo>
                  <a:pt x="4403" y="193"/>
                  <a:pt x="4433" y="198"/>
                  <a:pt x="4446" y="198"/>
                </a:cubicBezTo>
                <a:cubicBezTo>
                  <a:pt x="4449" y="198"/>
                  <a:pt x="4450" y="197"/>
                  <a:pt x="4451" y="197"/>
                </a:cubicBezTo>
                <a:lnTo>
                  <a:pt x="4451" y="197"/>
                </a:lnTo>
                <a:cubicBezTo>
                  <a:pt x="4416" y="214"/>
                  <a:pt x="4553" y="236"/>
                  <a:pt x="4486" y="253"/>
                </a:cubicBezTo>
                <a:cubicBezTo>
                  <a:pt x="4495" y="255"/>
                  <a:pt x="4503" y="257"/>
                  <a:pt x="4509" y="257"/>
                </a:cubicBezTo>
                <a:cubicBezTo>
                  <a:pt x="4516" y="257"/>
                  <a:pt x="4520" y="255"/>
                  <a:pt x="4520" y="253"/>
                </a:cubicBezTo>
                <a:cubicBezTo>
                  <a:pt x="4537" y="258"/>
                  <a:pt x="4542" y="264"/>
                  <a:pt x="4520" y="264"/>
                </a:cubicBezTo>
                <a:cubicBezTo>
                  <a:pt x="4593" y="281"/>
                  <a:pt x="4570" y="269"/>
                  <a:pt x="4632" y="292"/>
                </a:cubicBezTo>
                <a:cubicBezTo>
                  <a:pt x="4632" y="295"/>
                  <a:pt x="4628" y="295"/>
                  <a:pt x="4623" y="295"/>
                </a:cubicBezTo>
                <a:cubicBezTo>
                  <a:pt x="4618" y="295"/>
                  <a:pt x="4612" y="295"/>
                  <a:pt x="4609" y="297"/>
                </a:cubicBezTo>
                <a:cubicBezTo>
                  <a:pt x="4643" y="303"/>
                  <a:pt x="4677" y="309"/>
                  <a:pt x="4727" y="337"/>
                </a:cubicBezTo>
                <a:cubicBezTo>
                  <a:pt x="4727" y="337"/>
                  <a:pt x="4727" y="339"/>
                  <a:pt x="4724" y="339"/>
                </a:cubicBezTo>
                <a:cubicBezTo>
                  <a:pt x="4723" y="339"/>
                  <a:pt x="4723" y="339"/>
                  <a:pt x="4722" y="339"/>
                </a:cubicBezTo>
                <a:lnTo>
                  <a:pt x="4722" y="339"/>
                </a:lnTo>
                <a:cubicBezTo>
                  <a:pt x="4809" y="371"/>
                  <a:pt x="4875" y="394"/>
                  <a:pt x="4968" y="454"/>
                </a:cubicBezTo>
                <a:cubicBezTo>
                  <a:pt x="4929" y="454"/>
                  <a:pt x="4996" y="477"/>
                  <a:pt x="4990" y="493"/>
                </a:cubicBezTo>
                <a:cubicBezTo>
                  <a:pt x="5007" y="505"/>
                  <a:pt x="5024" y="510"/>
                  <a:pt x="5041" y="521"/>
                </a:cubicBezTo>
                <a:lnTo>
                  <a:pt x="5024" y="505"/>
                </a:lnTo>
                <a:lnTo>
                  <a:pt x="5024" y="505"/>
                </a:lnTo>
                <a:cubicBezTo>
                  <a:pt x="5069" y="533"/>
                  <a:pt x="5113" y="549"/>
                  <a:pt x="5141" y="577"/>
                </a:cubicBezTo>
                <a:lnTo>
                  <a:pt x="5108" y="561"/>
                </a:lnTo>
                <a:lnTo>
                  <a:pt x="5186" y="617"/>
                </a:lnTo>
                <a:lnTo>
                  <a:pt x="5147" y="577"/>
                </a:lnTo>
                <a:lnTo>
                  <a:pt x="5147" y="577"/>
                </a:lnTo>
                <a:cubicBezTo>
                  <a:pt x="5160" y="583"/>
                  <a:pt x="5167" y="585"/>
                  <a:pt x="5171" y="585"/>
                </a:cubicBezTo>
                <a:cubicBezTo>
                  <a:pt x="5177" y="585"/>
                  <a:pt x="5177" y="581"/>
                  <a:pt x="5180" y="581"/>
                </a:cubicBezTo>
                <a:cubicBezTo>
                  <a:pt x="5183" y="581"/>
                  <a:pt x="5190" y="585"/>
                  <a:pt x="5209" y="600"/>
                </a:cubicBezTo>
                <a:cubicBezTo>
                  <a:pt x="5208" y="599"/>
                  <a:pt x="5208" y="599"/>
                  <a:pt x="5207" y="599"/>
                </a:cubicBezTo>
                <a:lnTo>
                  <a:pt x="5207" y="599"/>
                </a:lnTo>
                <a:cubicBezTo>
                  <a:pt x="5205" y="599"/>
                  <a:pt x="5254" y="635"/>
                  <a:pt x="5265" y="661"/>
                </a:cubicBezTo>
                <a:cubicBezTo>
                  <a:pt x="5287" y="673"/>
                  <a:pt x="5310" y="684"/>
                  <a:pt x="5338" y="712"/>
                </a:cubicBezTo>
                <a:cubicBezTo>
                  <a:pt x="5338" y="723"/>
                  <a:pt x="5315" y="723"/>
                  <a:pt x="5321" y="729"/>
                </a:cubicBezTo>
                <a:cubicBezTo>
                  <a:pt x="5326" y="729"/>
                  <a:pt x="5332" y="734"/>
                  <a:pt x="5338" y="740"/>
                </a:cubicBezTo>
                <a:lnTo>
                  <a:pt x="5343" y="740"/>
                </a:lnTo>
                <a:cubicBezTo>
                  <a:pt x="5343" y="740"/>
                  <a:pt x="5343" y="745"/>
                  <a:pt x="5338" y="745"/>
                </a:cubicBezTo>
                <a:cubicBezTo>
                  <a:pt x="5343" y="751"/>
                  <a:pt x="5354" y="757"/>
                  <a:pt x="5371" y="773"/>
                </a:cubicBezTo>
                <a:cubicBezTo>
                  <a:pt x="5410" y="815"/>
                  <a:pt x="5422" y="834"/>
                  <a:pt x="5415" y="834"/>
                </a:cubicBezTo>
                <a:cubicBezTo>
                  <a:pt x="5409" y="834"/>
                  <a:pt x="5385" y="815"/>
                  <a:pt x="5354" y="785"/>
                </a:cubicBezTo>
                <a:lnTo>
                  <a:pt x="5354" y="785"/>
                </a:lnTo>
                <a:lnTo>
                  <a:pt x="5410" y="846"/>
                </a:lnTo>
                <a:lnTo>
                  <a:pt x="5444" y="880"/>
                </a:lnTo>
                <a:cubicBezTo>
                  <a:pt x="5444" y="881"/>
                  <a:pt x="5443" y="881"/>
                  <a:pt x="5442" y="881"/>
                </a:cubicBezTo>
                <a:cubicBezTo>
                  <a:pt x="5440" y="881"/>
                  <a:pt x="5434" y="878"/>
                  <a:pt x="5429" y="875"/>
                </a:cubicBezTo>
                <a:lnTo>
                  <a:pt x="5429" y="875"/>
                </a:lnTo>
                <a:cubicBezTo>
                  <a:pt x="5445" y="889"/>
                  <a:pt x="5465" y="918"/>
                  <a:pt x="5489" y="947"/>
                </a:cubicBezTo>
                <a:cubicBezTo>
                  <a:pt x="5506" y="964"/>
                  <a:pt x="5517" y="981"/>
                  <a:pt x="5534" y="997"/>
                </a:cubicBezTo>
                <a:cubicBezTo>
                  <a:pt x="5545" y="1009"/>
                  <a:pt x="5556" y="1020"/>
                  <a:pt x="5567" y="1031"/>
                </a:cubicBezTo>
                <a:cubicBezTo>
                  <a:pt x="5578" y="1042"/>
                  <a:pt x="5590" y="1053"/>
                  <a:pt x="5595" y="1059"/>
                </a:cubicBezTo>
                <a:lnTo>
                  <a:pt x="5601" y="1070"/>
                </a:lnTo>
                <a:cubicBezTo>
                  <a:pt x="5618" y="1087"/>
                  <a:pt x="5629" y="1098"/>
                  <a:pt x="5634" y="1109"/>
                </a:cubicBezTo>
                <a:cubicBezTo>
                  <a:pt x="5640" y="1104"/>
                  <a:pt x="5646" y="1098"/>
                  <a:pt x="5651" y="1093"/>
                </a:cubicBezTo>
                <a:cubicBezTo>
                  <a:pt x="5674" y="1121"/>
                  <a:pt x="5702" y="1143"/>
                  <a:pt x="5724" y="1171"/>
                </a:cubicBezTo>
                <a:cubicBezTo>
                  <a:pt x="5724" y="1177"/>
                  <a:pt x="5724" y="1177"/>
                  <a:pt x="5718" y="1177"/>
                </a:cubicBezTo>
                <a:cubicBezTo>
                  <a:pt x="5724" y="1182"/>
                  <a:pt x="5718" y="1193"/>
                  <a:pt x="5724" y="1199"/>
                </a:cubicBezTo>
                <a:cubicBezTo>
                  <a:pt x="5724" y="1193"/>
                  <a:pt x="5730" y="1188"/>
                  <a:pt x="5730" y="1182"/>
                </a:cubicBezTo>
                <a:cubicBezTo>
                  <a:pt x="5769" y="1227"/>
                  <a:pt x="5797" y="1272"/>
                  <a:pt x="5819" y="1317"/>
                </a:cubicBezTo>
                <a:lnTo>
                  <a:pt x="5814" y="1300"/>
                </a:lnTo>
                <a:lnTo>
                  <a:pt x="5814" y="1300"/>
                </a:lnTo>
                <a:cubicBezTo>
                  <a:pt x="5840" y="1300"/>
                  <a:pt x="5847" y="1367"/>
                  <a:pt x="5877" y="1412"/>
                </a:cubicBezTo>
                <a:lnTo>
                  <a:pt x="5877" y="1412"/>
                </a:lnTo>
                <a:cubicBezTo>
                  <a:pt x="5871" y="1406"/>
                  <a:pt x="5864" y="1406"/>
                  <a:pt x="5864" y="1406"/>
                </a:cubicBezTo>
                <a:lnTo>
                  <a:pt x="5864" y="1406"/>
                </a:lnTo>
                <a:cubicBezTo>
                  <a:pt x="5892" y="1479"/>
                  <a:pt x="5937" y="1541"/>
                  <a:pt x="5993" y="1642"/>
                </a:cubicBezTo>
                <a:lnTo>
                  <a:pt x="5982" y="1630"/>
                </a:lnTo>
                <a:lnTo>
                  <a:pt x="5982" y="1630"/>
                </a:lnTo>
                <a:cubicBezTo>
                  <a:pt x="5993" y="1675"/>
                  <a:pt x="6021" y="1742"/>
                  <a:pt x="6032" y="1787"/>
                </a:cubicBezTo>
                <a:cubicBezTo>
                  <a:pt x="6040" y="1795"/>
                  <a:pt x="6045" y="1812"/>
                  <a:pt x="6050" y="1812"/>
                </a:cubicBezTo>
                <a:cubicBezTo>
                  <a:pt x="6051" y="1812"/>
                  <a:pt x="6053" y="1810"/>
                  <a:pt x="6054" y="1804"/>
                </a:cubicBezTo>
                <a:cubicBezTo>
                  <a:pt x="6066" y="1882"/>
                  <a:pt x="6082" y="1950"/>
                  <a:pt x="6105" y="2011"/>
                </a:cubicBezTo>
                <a:cubicBezTo>
                  <a:pt x="6133" y="2078"/>
                  <a:pt x="6150" y="2140"/>
                  <a:pt x="6144" y="2207"/>
                </a:cubicBezTo>
                <a:cubicBezTo>
                  <a:pt x="6140" y="2194"/>
                  <a:pt x="6135" y="2181"/>
                  <a:pt x="6134" y="2181"/>
                </a:cubicBezTo>
                <a:cubicBezTo>
                  <a:pt x="6133" y="2181"/>
                  <a:pt x="6133" y="2182"/>
                  <a:pt x="6133" y="2185"/>
                </a:cubicBezTo>
                <a:lnTo>
                  <a:pt x="6155" y="2291"/>
                </a:lnTo>
                <a:cubicBezTo>
                  <a:pt x="6166" y="2280"/>
                  <a:pt x="6161" y="2274"/>
                  <a:pt x="6166" y="2252"/>
                </a:cubicBezTo>
                <a:cubicBezTo>
                  <a:pt x="6172" y="2263"/>
                  <a:pt x="6183" y="2297"/>
                  <a:pt x="6189" y="2325"/>
                </a:cubicBezTo>
                <a:cubicBezTo>
                  <a:pt x="6184" y="2309"/>
                  <a:pt x="6180" y="2303"/>
                  <a:pt x="6177" y="2303"/>
                </a:cubicBezTo>
                <a:cubicBezTo>
                  <a:pt x="6171" y="2303"/>
                  <a:pt x="6170" y="2332"/>
                  <a:pt x="6166" y="2347"/>
                </a:cubicBezTo>
                <a:cubicBezTo>
                  <a:pt x="6168" y="2346"/>
                  <a:pt x="6169" y="2346"/>
                  <a:pt x="6169" y="2346"/>
                </a:cubicBezTo>
                <a:cubicBezTo>
                  <a:pt x="6171" y="2346"/>
                  <a:pt x="6173" y="2349"/>
                  <a:pt x="6175" y="2349"/>
                </a:cubicBezTo>
                <a:cubicBezTo>
                  <a:pt x="6175" y="2349"/>
                  <a:pt x="6176" y="2348"/>
                  <a:pt x="6178" y="2347"/>
                </a:cubicBezTo>
                <a:lnTo>
                  <a:pt x="6178" y="2347"/>
                </a:lnTo>
                <a:cubicBezTo>
                  <a:pt x="6161" y="2409"/>
                  <a:pt x="6200" y="2358"/>
                  <a:pt x="6194" y="2437"/>
                </a:cubicBezTo>
                <a:lnTo>
                  <a:pt x="6189" y="2431"/>
                </a:lnTo>
                <a:lnTo>
                  <a:pt x="6189" y="2431"/>
                </a:lnTo>
                <a:cubicBezTo>
                  <a:pt x="6189" y="2465"/>
                  <a:pt x="6200" y="2493"/>
                  <a:pt x="6200" y="2521"/>
                </a:cubicBezTo>
                <a:cubicBezTo>
                  <a:pt x="6198" y="2523"/>
                  <a:pt x="6197" y="2525"/>
                  <a:pt x="6196" y="2525"/>
                </a:cubicBezTo>
                <a:cubicBezTo>
                  <a:pt x="6190" y="2525"/>
                  <a:pt x="6193" y="2492"/>
                  <a:pt x="6183" y="2487"/>
                </a:cubicBezTo>
                <a:lnTo>
                  <a:pt x="6183" y="2487"/>
                </a:lnTo>
                <a:cubicBezTo>
                  <a:pt x="6183" y="2511"/>
                  <a:pt x="6191" y="2535"/>
                  <a:pt x="6197" y="2558"/>
                </a:cubicBezTo>
                <a:lnTo>
                  <a:pt x="6197" y="2558"/>
                </a:lnTo>
                <a:cubicBezTo>
                  <a:pt x="6196" y="2557"/>
                  <a:pt x="6195" y="2555"/>
                  <a:pt x="6194" y="2554"/>
                </a:cubicBezTo>
                <a:lnTo>
                  <a:pt x="6189" y="2554"/>
                </a:lnTo>
                <a:cubicBezTo>
                  <a:pt x="6189" y="2554"/>
                  <a:pt x="6183" y="2554"/>
                  <a:pt x="6183" y="2549"/>
                </a:cubicBezTo>
                <a:lnTo>
                  <a:pt x="6189" y="2543"/>
                </a:lnTo>
                <a:cubicBezTo>
                  <a:pt x="6178" y="2521"/>
                  <a:pt x="6183" y="2498"/>
                  <a:pt x="6144" y="2498"/>
                </a:cubicBezTo>
                <a:cubicBezTo>
                  <a:pt x="6144" y="2504"/>
                  <a:pt x="6138" y="2510"/>
                  <a:pt x="6138" y="2521"/>
                </a:cubicBezTo>
                <a:lnTo>
                  <a:pt x="6127" y="2515"/>
                </a:lnTo>
                <a:lnTo>
                  <a:pt x="6138" y="2504"/>
                </a:lnTo>
                <a:lnTo>
                  <a:pt x="6138" y="2504"/>
                </a:lnTo>
                <a:cubicBezTo>
                  <a:pt x="6127" y="2504"/>
                  <a:pt x="6127" y="2510"/>
                  <a:pt x="6122" y="2521"/>
                </a:cubicBezTo>
                <a:cubicBezTo>
                  <a:pt x="6116" y="2515"/>
                  <a:pt x="6116" y="2515"/>
                  <a:pt x="6110" y="2515"/>
                </a:cubicBezTo>
                <a:cubicBezTo>
                  <a:pt x="6110" y="2526"/>
                  <a:pt x="6110" y="2532"/>
                  <a:pt x="6110" y="2543"/>
                </a:cubicBezTo>
                <a:cubicBezTo>
                  <a:pt x="6101" y="2539"/>
                  <a:pt x="6103" y="2530"/>
                  <a:pt x="6098" y="2530"/>
                </a:cubicBezTo>
                <a:cubicBezTo>
                  <a:pt x="6097" y="2530"/>
                  <a:pt x="6096" y="2531"/>
                  <a:pt x="6094" y="2532"/>
                </a:cubicBezTo>
                <a:cubicBezTo>
                  <a:pt x="6088" y="2543"/>
                  <a:pt x="6110" y="2538"/>
                  <a:pt x="6105" y="2554"/>
                </a:cubicBezTo>
                <a:cubicBezTo>
                  <a:pt x="6095" y="2551"/>
                  <a:pt x="6091" y="2548"/>
                  <a:pt x="6088" y="2548"/>
                </a:cubicBezTo>
                <a:cubicBezTo>
                  <a:pt x="6086" y="2548"/>
                  <a:pt x="6085" y="2550"/>
                  <a:pt x="6082" y="2554"/>
                </a:cubicBezTo>
                <a:cubicBezTo>
                  <a:pt x="6082" y="2554"/>
                  <a:pt x="6079" y="2551"/>
                  <a:pt x="6080" y="2547"/>
                </a:cubicBezTo>
                <a:lnTo>
                  <a:pt x="6080" y="2547"/>
                </a:lnTo>
                <a:cubicBezTo>
                  <a:pt x="6074" y="2556"/>
                  <a:pt x="6066" y="2561"/>
                  <a:pt x="6071" y="2571"/>
                </a:cubicBezTo>
                <a:cubicBezTo>
                  <a:pt x="6059" y="2571"/>
                  <a:pt x="6053" y="2583"/>
                  <a:pt x="6046" y="2583"/>
                </a:cubicBezTo>
                <a:cubicBezTo>
                  <a:pt x="6043" y="2583"/>
                  <a:pt x="6041" y="2581"/>
                  <a:pt x="6038" y="2577"/>
                </a:cubicBezTo>
                <a:cubicBezTo>
                  <a:pt x="6038" y="2582"/>
                  <a:pt x="6038" y="2599"/>
                  <a:pt x="6032" y="2605"/>
                </a:cubicBezTo>
                <a:cubicBezTo>
                  <a:pt x="6031" y="2598"/>
                  <a:pt x="6028" y="2595"/>
                  <a:pt x="6026" y="2595"/>
                </a:cubicBezTo>
                <a:cubicBezTo>
                  <a:pt x="6021" y="2595"/>
                  <a:pt x="6014" y="2603"/>
                  <a:pt x="6008" y="2603"/>
                </a:cubicBezTo>
                <a:cubicBezTo>
                  <a:pt x="6005" y="2603"/>
                  <a:pt x="6001" y="2601"/>
                  <a:pt x="5998" y="2594"/>
                </a:cubicBezTo>
                <a:lnTo>
                  <a:pt x="5998" y="2594"/>
                </a:lnTo>
                <a:cubicBezTo>
                  <a:pt x="6004" y="2622"/>
                  <a:pt x="5982" y="2622"/>
                  <a:pt x="5976" y="2633"/>
                </a:cubicBezTo>
                <a:cubicBezTo>
                  <a:pt x="5976" y="2633"/>
                  <a:pt x="5976" y="2627"/>
                  <a:pt x="5976" y="2627"/>
                </a:cubicBezTo>
                <a:cubicBezTo>
                  <a:pt x="5970" y="2627"/>
                  <a:pt x="5965" y="2622"/>
                  <a:pt x="5965" y="2622"/>
                </a:cubicBezTo>
                <a:cubicBezTo>
                  <a:pt x="5965" y="2638"/>
                  <a:pt x="5959" y="2644"/>
                  <a:pt x="5954" y="2650"/>
                </a:cubicBezTo>
                <a:cubicBezTo>
                  <a:pt x="5948" y="2633"/>
                  <a:pt x="5959" y="2633"/>
                  <a:pt x="5959" y="2616"/>
                </a:cubicBezTo>
                <a:lnTo>
                  <a:pt x="5959" y="2616"/>
                </a:lnTo>
                <a:cubicBezTo>
                  <a:pt x="5959" y="2627"/>
                  <a:pt x="5948" y="2627"/>
                  <a:pt x="5948" y="2638"/>
                </a:cubicBezTo>
                <a:cubicBezTo>
                  <a:pt x="5948" y="2627"/>
                  <a:pt x="5942" y="2633"/>
                  <a:pt x="5948" y="2616"/>
                </a:cubicBezTo>
                <a:lnTo>
                  <a:pt x="5948" y="2616"/>
                </a:lnTo>
                <a:cubicBezTo>
                  <a:pt x="5942" y="2627"/>
                  <a:pt x="5941" y="2629"/>
                  <a:pt x="5940" y="2629"/>
                </a:cubicBezTo>
                <a:cubicBezTo>
                  <a:pt x="5939" y="2629"/>
                  <a:pt x="5939" y="2628"/>
                  <a:pt x="5938" y="2628"/>
                </a:cubicBezTo>
                <a:cubicBezTo>
                  <a:pt x="5937" y="2628"/>
                  <a:pt x="5935" y="2629"/>
                  <a:pt x="5931" y="2633"/>
                </a:cubicBezTo>
                <a:cubicBezTo>
                  <a:pt x="5931" y="2616"/>
                  <a:pt x="5942" y="2610"/>
                  <a:pt x="5931" y="2610"/>
                </a:cubicBezTo>
                <a:lnTo>
                  <a:pt x="5931" y="2610"/>
                </a:lnTo>
                <a:cubicBezTo>
                  <a:pt x="5929" y="2612"/>
                  <a:pt x="5927" y="2614"/>
                  <a:pt x="5926" y="2616"/>
                </a:cubicBezTo>
                <a:cubicBezTo>
                  <a:pt x="5909" y="2610"/>
                  <a:pt x="5926" y="2605"/>
                  <a:pt x="5931" y="2594"/>
                </a:cubicBezTo>
                <a:cubicBezTo>
                  <a:pt x="5926" y="2591"/>
                  <a:pt x="5919" y="2591"/>
                  <a:pt x="5912" y="2591"/>
                </a:cubicBezTo>
                <a:cubicBezTo>
                  <a:pt x="5906" y="2591"/>
                  <a:pt x="5900" y="2591"/>
                  <a:pt x="5898" y="2588"/>
                </a:cubicBezTo>
                <a:cubicBezTo>
                  <a:pt x="5898" y="2582"/>
                  <a:pt x="5898" y="2582"/>
                  <a:pt x="5903" y="2582"/>
                </a:cubicBezTo>
                <a:cubicBezTo>
                  <a:pt x="5886" y="2582"/>
                  <a:pt x="5875" y="2549"/>
                  <a:pt x="5847" y="2549"/>
                </a:cubicBezTo>
                <a:cubicBezTo>
                  <a:pt x="5847" y="2549"/>
                  <a:pt x="5847" y="2543"/>
                  <a:pt x="5847" y="2543"/>
                </a:cubicBezTo>
                <a:cubicBezTo>
                  <a:pt x="5842" y="2554"/>
                  <a:pt x="5842" y="2560"/>
                  <a:pt x="5836" y="2566"/>
                </a:cubicBezTo>
                <a:cubicBezTo>
                  <a:pt x="5830" y="2560"/>
                  <a:pt x="5819" y="2566"/>
                  <a:pt x="5819" y="2554"/>
                </a:cubicBezTo>
                <a:cubicBezTo>
                  <a:pt x="5819" y="2546"/>
                  <a:pt x="5821" y="2544"/>
                  <a:pt x="5825" y="2544"/>
                </a:cubicBezTo>
                <a:cubicBezTo>
                  <a:pt x="5828" y="2544"/>
                  <a:pt x="5833" y="2547"/>
                  <a:pt x="5836" y="2547"/>
                </a:cubicBezTo>
                <a:cubicBezTo>
                  <a:pt x="5838" y="2547"/>
                  <a:pt x="5840" y="2546"/>
                  <a:pt x="5842" y="2543"/>
                </a:cubicBezTo>
                <a:cubicBezTo>
                  <a:pt x="5830" y="2540"/>
                  <a:pt x="5818" y="2540"/>
                  <a:pt x="5807" y="2540"/>
                </a:cubicBezTo>
                <a:cubicBezTo>
                  <a:pt x="5795" y="2540"/>
                  <a:pt x="5786" y="2540"/>
                  <a:pt x="5780" y="2538"/>
                </a:cubicBezTo>
                <a:cubicBezTo>
                  <a:pt x="5780" y="2529"/>
                  <a:pt x="5790" y="2529"/>
                  <a:pt x="5797" y="2529"/>
                </a:cubicBezTo>
                <a:cubicBezTo>
                  <a:pt x="5804" y="2529"/>
                  <a:pt x="5808" y="2529"/>
                  <a:pt x="5797" y="2521"/>
                </a:cubicBezTo>
                <a:lnTo>
                  <a:pt x="5797" y="2521"/>
                </a:lnTo>
                <a:cubicBezTo>
                  <a:pt x="5808" y="2526"/>
                  <a:pt x="5814" y="2526"/>
                  <a:pt x="5819" y="2532"/>
                </a:cubicBezTo>
                <a:cubicBezTo>
                  <a:pt x="5817" y="2523"/>
                  <a:pt x="5818" y="2521"/>
                  <a:pt x="5820" y="2521"/>
                </a:cubicBezTo>
                <a:cubicBezTo>
                  <a:pt x="5822" y="2521"/>
                  <a:pt x="5826" y="2524"/>
                  <a:pt x="5828" y="2524"/>
                </a:cubicBezTo>
                <a:cubicBezTo>
                  <a:pt x="5831" y="2524"/>
                  <a:pt x="5832" y="2521"/>
                  <a:pt x="5830" y="2510"/>
                </a:cubicBezTo>
                <a:cubicBezTo>
                  <a:pt x="5814" y="2502"/>
                  <a:pt x="5803" y="2500"/>
                  <a:pt x="5793" y="2500"/>
                </a:cubicBezTo>
                <a:cubicBezTo>
                  <a:pt x="5780" y="2500"/>
                  <a:pt x="5769" y="2504"/>
                  <a:pt x="5746" y="2504"/>
                </a:cubicBezTo>
                <a:cubicBezTo>
                  <a:pt x="5741" y="2515"/>
                  <a:pt x="5752" y="2515"/>
                  <a:pt x="5746" y="2526"/>
                </a:cubicBezTo>
                <a:cubicBezTo>
                  <a:pt x="5738" y="2533"/>
                  <a:pt x="5731" y="2535"/>
                  <a:pt x="5724" y="2535"/>
                </a:cubicBezTo>
                <a:cubicBezTo>
                  <a:pt x="5711" y="2535"/>
                  <a:pt x="5700" y="2528"/>
                  <a:pt x="5691" y="2528"/>
                </a:cubicBezTo>
                <a:cubicBezTo>
                  <a:pt x="5684" y="2528"/>
                  <a:pt x="5679" y="2531"/>
                  <a:pt x="5674" y="2543"/>
                </a:cubicBezTo>
                <a:cubicBezTo>
                  <a:pt x="5674" y="2554"/>
                  <a:pt x="5685" y="2571"/>
                  <a:pt x="5662" y="2577"/>
                </a:cubicBezTo>
                <a:lnTo>
                  <a:pt x="5657" y="2560"/>
                </a:lnTo>
                <a:lnTo>
                  <a:pt x="5657" y="2560"/>
                </a:lnTo>
                <a:cubicBezTo>
                  <a:pt x="5634" y="2582"/>
                  <a:pt x="5662" y="2588"/>
                  <a:pt x="5640" y="2605"/>
                </a:cubicBezTo>
                <a:cubicBezTo>
                  <a:pt x="5634" y="2594"/>
                  <a:pt x="5646" y="2582"/>
                  <a:pt x="5640" y="2582"/>
                </a:cubicBezTo>
                <a:lnTo>
                  <a:pt x="5640" y="2582"/>
                </a:lnTo>
                <a:cubicBezTo>
                  <a:pt x="5618" y="2588"/>
                  <a:pt x="5640" y="2599"/>
                  <a:pt x="5634" y="2610"/>
                </a:cubicBezTo>
                <a:lnTo>
                  <a:pt x="5618" y="2605"/>
                </a:lnTo>
                <a:cubicBezTo>
                  <a:pt x="5606" y="2633"/>
                  <a:pt x="5606" y="2666"/>
                  <a:pt x="5601" y="2694"/>
                </a:cubicBezTo>
                <a:cubicBezTo>
                  <a:pt x="5597" y="2690"/>
                  <a:pt x="5593" y="2686"/>
                  <a:pt x="5589" y="2686"/>
                </a:cubicBezTo>
                <a:cubicBezTo>
                  <a:pt x="5587" y="2686"/>
                  <a:pt x="5586" y="2687"/>
                  <a:pt x="5584" y="2689"/>
                </a:cubicBezTo>
                <a:cubicBezTo>
                  <a:pt x="5584" y="2722"/>
                  <a:pt x="5567" y="2756"/>
                  <a:pt x="5545" y="2778"/>
                </a:cubicBezTo>
                <a:lnTo>
                  <a:pt x="5556" y="2790"/>
                </a:lnTo>
                <a:cubicBezTo>
                  <a:pt x="5556" y="2791"/>
                  <a:pt x="5555" y="2792"/>
                  <a:pt x="5554" y="2792"/>
                </a:cubicBezTo>
                <a:cubicBezTo>
                  <a:pt x="5552" y="2792"/>
                  <a:pt x="5548" y="2790"/>
                  <a:pt x="5545" y="2790"/>
                </a:cubicBezTo>
                <a:lnTo>
                  <a:pt x="5545" y="2790"/>
                </a:lnTo>
                <a:cubicBezTo>
                  <a:pt x="5539" y="2795"/>
                  <a:pt x="5556" y="2795"/>
                  <a:pt x="5556" y="2801"/>
                </a:cubicBezTo>
                <a:cubicBezTo>
                  <a:pt x="5556" y="2802"/>
                  <a:pt x="5555" y="2803"/>
                  <a:pt x="5554" y="2803"/>
                </a:cubicBezTo>
                <a:cubicBezTo>
                  <a:pt x="5551" y="2803"/>
                  <a:pt x="5547" y="2800"/>
                  <a:pt x="5545" y="2797"/>
                </a:cubicBezTo>
                <a:lnTo>
                  <a:pt x="5545" y="2797"/>
                </a:lnTo>
                <a:cubicBezTo>
                  <a:pt x="5549" y="2818"/>
                  <a:pt x="5540" y="2846"/>
                  <a:pt x="5522" y="2846"/>
                </a:cubicBezTo>
                <a:cubicBezTo>
                  <a:pt x="5520" y="2846"/>
                  <a:pt x="5518" y="2846"/>
                  <a:pt x="5517" y="2846"/>
                </a:cubicBezTo>
                <a:lnTo>
                  <a:pt x="5517" y="2840"/>
                </a:lnTo>
                <a:cubicBezTo>
                  <a:pt x="5507" y="2845"/>
                  <a:pt x="5515" y="2869"/>
                  <a:pt x="5504" y="2869"/>
                </a:cubicBezTo>
                <a:cubicBezTo>
                  <a:pt x="5503" y="2869"/>
                  <a:pt x="5501" y="2869"/>
                  <a:pt x="5500" y="2868"/>
                </a:cubicBezTo>
                <a:lnTo>
                  <a:pt x="5500" y="2862"/>
                </a:lnTo>
                <a:cubicBezTo>
                  <a:pt x="5485" y="2865"/>
                  <a:pt x="5468" y="2870"/>
                  <a:pt x="5451" y="2870"/>
                </a:cubicBezTo>
                <a:cubicBezTo>
                  <a:pt x="5437" y="2870"/>
                  <a:pt x="5423" y="2867"/>
                  <a:pt x="5410" y="2857"/>
                </a:cubicBezTo>
                <a:cubicBezTo>
                  <a:pt x="5409" y="2863"/>
                  <a:pt x="5406" y="2865"/>
                  <a:pt x="5402" y="2865"/>
                </a:cubicBezTo>
                <a:cubicBezTo>
                  <a:pt x="5397" y="2865"/>
                  <a:pt x="5389" y="2860"/>
                  <a:pt x="5382" y="2860"/>
                </a:cubicBezTo>
                <a:cubicBezTo>
                  <a:pt x="5378" y="2860"/>
                  <a:pt x="5374" y="2862"/>
                  <a:pt x="5371" y="2868"/>
                </a:cubicBezTo>
                <a:cubicBezTo>
                  <a:pt x="5354" y="2851"/>
                  <a:pt x="5360" y="2851"/>
                  <a:pt x="5338" y="2834"/>
                </a:cubicBezTo>
                <a:cubicBezTo>
                  <a:pt x="5336" y="2834"/>
                  <a:pt x="5334" y="2833"/>
                  <a:pt x="5333" y="2833"/>
                </a:cubicBezTo>
                <a:cubicBezTo>
                  <a:pt x="5325" y="2833"/>
                  <a:pt x="5319" y="2846"/>
                  <a:pt x="5310" y="2851"/>
                </a:cubicBezTo>
                <a:lnTo>
                  <a:pt x="5310" y="2834"/>
                </a:lnTo>
                <a:lnTo>
                  <a:pt x="5293" y="2846"/>
                </a:lnTo>
                <a:lnTo>
                  <a:pt x="5293" y="2829"/>
                </a:lnTo>
                <a:lnTo>
                  <a:pt x="5282" y="2829"/>
                </a:lnTo>
                <a:cubicBezTo>
                  <a:pt x="5287" y="2829"/>
                  <a:pt x="5287" y="2834"/>
                  <a:pt x="5287" y="2840"/>
                </a:cubicBezTo>
                <a:cubicBezTo>
                  <a:pt x="5285" y="2841"/>
                  <a:pt x="5283" y="2841"/>
                  <a:pt x="5282" y="2841"/>
                </a:cubicBezTo>
                <a:cubicBezTo>
                  <a:pt x="5267" y="2841"/>
                  <a:pt x="5253" y="2823"/>
                  <a:pt x="5253" y="2818"/>
                </a:cubicBezTo>
                <a:lnTo>
                  <a:pt x="5214" y="2823"/>
                </a:lnTo>
                <a:cubicBezTo>
                  <a:pt x="5214" y="2820"/>
                  <a:pt x="5216" y="2817"/>
                  <a:pt x="5219" y="2815"/>
                </a:cubicBezTo>
                <a:lnTo>
                  <a:pt x="5219" y="2815"/>
                </a:lnTo>
                <a:cubicBezTo>
                  <a:pt x="5218" y="2815"/>
                  <a:pt x="5218" y="2815"/>
                  <a:pt x="5217" y="2815"/>
                </a:cubicBezTo>
                <a:cubicBezTo>
                  <a:pt x="5211" y="2815"/>
                  <a:pt x="5217" y="2804"/>
                  <a:pt x="5211" y="2804"/>
                </a:cubicBezTo>
                <a:cubicBezTo>
                  <a:pt x="5209" y="2804"/>
                  <a:pt x="5207" y="2804"/>
                  <a:pt x="5203" y="2806"/>
                </a:cubicBezTo>
                <a:cubicBezTo>
                  <a:pt x="5209" y="2812"/>
                  <a:pt x="5203" y="2812"/>
                  <a:pt x="5203" y="2818"/>
                </a:cubicBezTo>
                <a:cubicBezTo>
                  <a:pt x="5192" y="2806"/>
                  <a:pt x="5169" y="2806"/>
                  <a:pt x="5153" y="2806"/>
                </a:cubicBezTo>
                <a:lnTo>
                  <a:pt x="5158" y="2795"/>
                </a:lnTo>
                <a:cubicBezTo>
                  <a:pt x="5125" y="2795"/>
                  <a:pt x="5091" y="2801"/>
                  <a:pt x="5052" y="2812"/>
                </a:cubicBezTo>
                <a:cubicBezTo>
                  <a:pt x="5069" y="2818"/>
                  <a:pt x="5069" y="2834"/>
                  <a:pt x="5057" y="2834"/>
                </a:cubicBezTo>
                <a:lnTo>
                  <a:pt x="5052" y="2823"/>
                </a:lnTo>
                <a:lnTo>
                  <a:pt x="5052" y="2823"/>
                </a:lnTo>
                <a:cubicBezTo>
                  <a:pt x="5046" y="2834"/>
                  <a:pt x="5063" y="2823"/>
                  <a:pt x="5052" y="2840"/>
                </a:cubicBezTo>
                <a:cubicBezTo>
                  <a:pt x="5050" y="2841"/>
                  <a:pt x="5049" y="2841"/>
                  <a:pt x="5048" y="2841"/>
                </a:cubicBezTo>
                <a:cubicBezTo>
                  <a:pt x="5041" y="2841"/>
                  <a:pt x="5041" y="2827"/>
                  <a:pt x="5046" y="2818"/>
                </a:cubicBezTo>
                <a:lnTo>
                  <a:pt x="5046" y="2818"/>
                </a:lnTo>
                <a:lnTo>
                  <a:pt x="5029" y="2829"/>
                </a:lnTo>
                <a:cubicBezTo>
                  <a:pt x="5029" y="2829"/>
                  <a:pt x="5029" y="2823"/>
                  <a:pt x="5029" y="2818"/>
                </a:cubicBezTo>
                <a:cubicBezTo>
                  <a:pt x="5024" y="2829"/>
                  <a:pt x="4996" y="2818"/>
                  <a:pt x="4990" y="2834"/>
                </a:cubicBezTo>
                <a:cubicBezTo>
                  <a:pt x="4957" y="2857"/>
                  <a:pt x="4945" y="2868"/>
                  <a:pt x="4929" y="2896"/>
                </a:cubicBezTo>
                <a:cubicBezTo>
                  <a:pt x="4934" y="2902"/>
                  <a:pt x="4923" y="2907"/>
                  <a:pt x="4929" y="2924"/>
                </a:cubicBezTo>
                <a:cubicBezTo>
                  <a:pt x="4912" y="2935"/>
                  <a:pt x="4889" y="2952"/>
                  <a:pt x="4884" y="2974"/>
                </a:cubicBezTo>
                <a:cubicBezTo>
                  <a:pt x="4878" y="2991"/>
                  <a:pt x="4889" y="2980"/>
                  <a:pt x="4895" y="2991"/>
                </a:cubicBezTo>
                <a:cubicBezTo>
                  <a:pt x="4894" y="2991"/>
                  <a:pt x="4893" y="2990"/>
                  <a:pt x="4891" y="2990"/>
                </a:cubicBezTo>
                <a:cubicBezTo>
                  <a:pt x="4884" y="2990"/>
                  <a:pt x="4877" y="3000"/>
                  <a:pt x="4874" y="3000"/>
                </a:cubicBezTo>
                <a:cubicBezTo>
                  <a:pt x="4873" y="3000"/>
                  <a:pt x="4873" y="2999"/>
                  <a:pt x="4873" y="2997"/>
                </a:cubicBezTo>
                <a:cubicBezTo>
                  <a:pt x="4861" y="3019"/>
                  <a:pt x="4856" y="3030"/>
                  <a:pt x="4856" y="3064"/>
                </a:cubicBezTo>
                <a:cubicBezTo>
                  <a:pt x="4860" y="3064"/>
                  <a:pt x="4863" y="3062"/>
                  <a:pt x="4865" y="3062"/>
                </a:cubicBezTo>
                <a:cubicBezTo>
                  <a:pt x="4866" y="3062"/>
                  <a:pt x="4867" y="3062"/>
                  <a:pt x="4867" y="3064"/>
                </a:cubicBezTo>
                <a:cubicBezTo>
                  <a:pt x="4867" y="3070"/>
                  <a:pt x="4862" y="3075"/>
                  <a:pt x="4856" y="3075"/>
                </a:cubicBezTo>
                <a:lnTo>
                  <a:pt x="4856" y="3075"/>
                </a:lnTo>
                <a:cubicBezTo>
                  <a:pt x="4856" y="3073"/>
                  <a:pt x="4856" y="3072"/>
                  <a:pt x="4856" y="3070"/>
                </a:cubicBezTo>
                <a:lnTo>
                  <a:pt x="4856" y="3070"/>
                </a:lnTo>
                <a:lnTo>
                  <a:pt x="4856" y="3075"/>
                </a:lnTo>
                <a:cubicBezTo>
                  <a:pt x="4856" y="3075"/>
                  <a:pt x="4856" y="3075"/>
                  <a:pt x="4856" y="3075"/>
                </a:cubicBezTo>
                <a:lnTo>
                  <a:pt x="4856" y="3075"/>
                </a:lnTo>
                <a:cubicBezTo>
                  <a:pt x="4856" y="3113"/>
                  <a:pt x="4801" y="3150"/>
                  <a:pt x="4817" y="3182"/>
                </a:cubicBezTo>
                <a:lnTo>
                  <a:pt x="4822" y="3215"/>
                </a:lnTo>
                <a:cubicBezTo>
                  <a:pt x="4821" y="3219"/>
                  <a:pt x="4820" y="3221"/>
                  <a:pt x="4819" y="3221"/>
                </a:cubicBezTo>
                <a:cubicBezTo>
                  <a:pt x="4817" y="3221"/>
                  <a:pt x="4815" y="3213"/>
                  <a:pt x="4810" y="3213"/>
                </a:cubicBezTo>
                <a:cubicBezTo>
                  <a:pt x="4809" y="3213"/>
                  <a:pt x="4807" y="3213"/>
                  <a:pt x="4805" y="3215"/>
                </a:cubicBezTo>
                <a:cubicBezTo>
                  <a:pt x="4811" y="3243"/>
                  <a:pt x="4811" y="3271"/>
                  <a:pt x="4822" y="3294"/>
                </a:cubicBezTo>
                <a:cubicBezTo>
                  <a:pt x="4828" y="3310"/>
                  <a:pt x="4839" y="3322"/>
                  <a:pt x="4850" y="3327"/>
                </a:cubicBezTo>
                <a:cubicBezTo>
                  <a:pt x="4856" y="3378"/>
                  <a:pt x="4917" y="3372"/>
                  <a:pt x="4923" y="3406"/>
                </a:cubicBezTo>
                <a:lnTo>
                  <a:pt x="4923" y="3400"/>
                </a:lnTo>
                <a:cubicBezTo>
                  <a:pt x="4934" y="3400"/>
                  <a:pt x="4929" y="3411"/>
                  <a:pt x="4929" y="3417"/>
                </a:cubicBezTo>
                <a:cubicBezTo>
                  <a:pt x="4934" y="3411"/>
                  <a:pt x="4929" y="3406"/>
                  <a:pt x="4934" y="3406"/>
                </a:cubicBezTo>
                <a:cubicBezTo>
                  <a:pt x="4962" y="3417"/>
                  <a:pt x="4979" y="3439"/>
                  <a:pt x="4985" y="3462"/>
                </a:cubicBezTo>
                <a:cubicBezTo>
                  <a:pt x="4990" y="3484"/>
                  <a:pt x="4990" y="3501"/>
                  <a:pt x="4985" y="3518"/>
                </a:cubicBezTo>
                <a:cubicBezTo>
                  <a:pt x="4979" y="3529"/>
                  <a:pt x="5024" y="3529"/>
                  <a:pt x="5001" y="3546"/>
                </a:cubicBezTo>
                <a:cubicBezTo>
                  <a:pt x="4997" y="3541"/>
                  <a:pt x="4993" y="3540"/>
                  <a:pt x="4991" y="3538"/>
                </a:cubicBezTo>
                <a:lnTo>
                  <a:pt x="4991" y="3538"/>
                </a:lnTo>
                <a:cubicBezTo>
                  <a:pt x="4994" y="3553"/>
                  <a:pt x="4984" y="3563"/>
                  <a:pt x="4979" y="3568"/>
                </a:cubicBezTo>
                <a:cubicBezTo>
                  <a:pt x="4973" y="3574"/>
                  <a:pt x="4973" y="3574"/>
                  <a:pt x="4951" y="3585"/>
                </a:cubicBezTo>
                <a:cubicBezTo>
                  <a:pt x="4957" y="3579"/>
                  <a:pt x="4957" y="3574"/>
                  <a:pt x="4957" y="3574"/>
                </a:cubicBezTo>
                <a:cubicBezTo>
                  <a:pt x="4955" y="3570"/>
                  <a:pt x="4952" y="3569"/>
                  <a:pt x="4948" y="3569"/>
                </a:cubicBezTo>
                <a:cubicBezTo>
                  <a:pt x="4940" y="3569"/>
                  <a:pt x="4929" y="3577"/>
                  <a:pt x="4929" y="3585"/>
                </a:cubicBezTo>
                <a:cubicBezTo>
                  <a:pt x="4917" y="3579"/>
                  <a:pt x="4929" y="3574"/>
                  <a:pt x="4917" y="3568"/>
                </a:cubicBezTo>
                <a:cubicBezTo>
                  <a:pt x="4916" y="3567"/>
                  <a:pt x="4914" y="3567"/>
                  <a:pt x="4912" y="3567"/>
                </a:cubicBezTo>
                <a:cubicBezTo>
                  <a:pt x="4899" y="3567"/>
                  <a:pt x="4885" y="3577"/>
                  <a:pt x="4875" y="3577"/>
                </a:cubicBezTo>
                <a:cubicBezTo>
                  <a:pt x="4872" y="3577"/>
                  <a:pt x="4869" y="3576"/>
                  <a:pt x="4867" y="3574"/>
                </a:cubicBezTo>
                <a:cubicBezTo>
                  <a:pt x="4867" y="3574"/>
                  <a:pt x="4873" y="3568"/>
                  <a:pt x="4873" y="3568"/>
                </a:cubicBezTo>
                <a:lnTo>
                  <a:pt x="4873" y="3568"/>
                </a:lnTo>
                <a:cubicBezTo>
                  <a:pt x="4861" y="3574"/>
                  <a:pt x="4822" y="3579"/>
                  <a:pt x="4839" y="3591"/>
                </a:cubicBezTo>
                <a:cubicBezTo>
                  <a:pt x="4811" y="3596"/>
                  <a:pt x="4805" y="3619"/>
                  <a:pt x="4789" y="3630"/>
                </a:cubicBezTo>
                <a:lnTo>
                  <a:pt x="4789" y="3635"/>
                </a:lnTo>
                <a:cubicBezTo>
                  <a:pt x="4794" y="3652"/>
                  <a:pt x="4766" y="3675"/>
                  <a:pt x="4789" y="3686"/>
                </a:cubicBezTo>
                <a:cubicBezTo>
                  <a:pt x="4787" y="3685"/>
                  <a:pt x="4785" y="3684"/>
                  <a:pt x="4783" y="3684"/>
                </a:cubicBezTo>
                <a:cubicBezTo>
                  <a:pt x="4776" y="3684"/>
                  <a:pt x="4772" y="3694"/>
                  <a:pt x="4772" y="3708"/>
                </a:cubicBezTo>
                <a:cubicBezTo>
                  <a:pt x="4777" y="3719"/>
                  <a:pt x="4789" y="3736"/>
                  <a:pt x="4794" y="3742"/>
                </a:cubicBezTo>
                <a:cubicBezTo>
                  <a:pt x="4783" y="3742"/>
                  <a:pt x="4794" y="3759"/>
                  <a:pt x="4783" y="3759"/>
                </a:cubicBezTo>
                <a:cubicBezTo>
                  <a:pt x="4792" y="3772"/>
                  <a:pt x="4804" y="3785"/>
                  <a:pt x="4811" y="3785"/>
                </a:cubicBezTo>
                <a:cubicBezTo>
                  <a:pt x="4814" y="3785"/>
                  <a:pt x="4815" y="3783"/>
                  <a:pt x="4817" y="3781"/>
                </a:cubicBezTo>
                <a:cubicBezTo>
                  <a:pt x="4822" y="3831"/>
                  <a:pt x="4873" y="3809"/>
                  <a:pt x="4873" y="3843"/>
                </a:cubicBezTo>
                <a:cubicBezTo>
                  <a:pt x="4917" y="3859"/>
                  <a:pt x="4957" y="3859"/>
                  <a:pt x="4990" y="3859"/>
                </a:cubicBezTo>
                <a:cubicBezTo>
                  <a:pt x="4988" y="3867"/>
                  <a:pt x="4983" y="3869"/>
                  <a:pt x="4978" y="3869"/>
                </a:cubicBezTo>
                <a:cubicBezTo>
                  <a:pt x="4972" y="3869"/>
                  <a:pt x="4965" y="3867"/>
                  <a:pt x="4960" y="3867"/>
                </a:cubicBezTo>
                <a:cubicBezTo>
                  <a:pt x="4955" y="3867"/>
                  <a:pt x="4951" y="3869"/>
                  <a:pt x="4951" y="3876"/>
                </a:cubicBezTo>
                <a:cubicBezTo>
                  <a:pt x="4976" y="3876"/>
                  <a:pt x="4995" y="3867"/>
                  <a:pt x="5017" y="3867"/>
                </a:cubicBezTo>
                <a:cubicBezTo>
                  <a:pt x="5025" y="3867"/>
                  <a:pt x="5032" y="3868"/>
                  <a:pt x="5041" y="3871"/>
                </a:cubicBezTo>
                <a:cubicBezTo>
                  <a:pt x="5046" y="3876"/>
                  <a:pt x="5035" y="3876"/>
                  <a:pt x="5029" y="3882"/>
                </a:cubicBezTo>
                <a:cubicBezTo>
                  <a:pt x="5037" y="3880"/>
                  <a:pt x="5045" y="3880"/>
                  <a:pt x="5052" y="3880"/>
                </a:cubicBezTo>
                <a:cubicBezTo>
                  <a:pt x="5066" y="3880"/>
                  <a:pt x="5078" y="3881"/>
                  <a:pt x="5090" y="3881"/>
                </a:cubicBezTo>
                <a:cubicBezTo>
                  <a:pt x="5101" y="3881"/>
                  <a:pt x="5110" y="3880"/>
                  <a:pt x="5118" y="3876"/>
                </a:cubicBezTo>
                <a:lnTo>
                  <a:pt x="5118" y="3876"/>
                </a:lnTo>
                <a:cubicBezTo>
                  <a:pt x="5118" y="3878"/>
                  <a:pt x="5118" y="3879"/>
                  <a:pt x="5119" y="3881"/>
                </a:cubicBezTo>
                <a:lnTo>
                  <a:pt x="5119" y="3881"/>
                </a:lnTo>
                <a:cubicBezTo>
                  <a:pt x="5119" y="3880"/>
                  <a:pt x="5119" y="3878"/>
                  <a:pt x="5119" y="3876"/>
                </a:cubicBezTo>
                <a:lnTo>
                  <a:pt x="5119" y="3876"/>
                </a:lnTo>
                <a:cubicBezTo>
                  <a:pt x="5119" y="3876"/>
                  <a:pt x="5119" y="3876"/>
                  <a:pt x="5118" y="3876"/>
                </a:cubicBezTo>
                <a:lnTo>
                  <a:pt x="5118" y="3876"/>
                </a:lnTo>
                <a:cubicBezTo>
                  <a:pt x="5119" y="3863"/>
                  <a:pt x="5142" y="3853"/>
                  <a:pt x="5147" y="3843"/>
                </a:cubicBezTo>
                <a:lnTo>
                  <a:pt x="5147" y="3843"/>
                </a:lnTo>
                <a:cubicBezTo>
                  <a:pt x="5136" y="3871"/>
                  <a:pt x="5169" y="3854"/>
                  <a:pt x="5153" y="3887"/>
                </a:cubicBezTo>
                <a:cubicBezTo>
                  <a:pt x="5158" y="3887"/>
                  <a:pt x="5164" y="3882"/>
                  <a:pt x="5164" y="3876"/>
                </a:cubicBezTo>
                <a:cubicBezTo>
                  <a:pt x="5164" y="3876"/>
                  <a:pt x="5169" y="3882"/>
                  <a:pt x="5164" y="3887"/>
                </a:cubicBezTo>
                <a:cubicBezTo>
                  <a:pt x="5181" y="3887"/>
                  <a:pt x="5175" y="3876"/>
                  <a:pt x="5192" y="3876"/>
                </a:cubicBezTo>
                <a:cubicBezTo>
                  <a:pt x="5192" y="3882"/>
                  <a:pt x="5186" y="3882"/>
                  <a:pt x="5186" y="3887"/>
                </a:cubicBezTo>
                <a:cubicBezTo>
                  <a:pt x="5190" y="3883"/>
                  <a:pt x="5197" y="3877"/>
                  <a:pt x="5204" y="3877"/>
                </a:cubicBezTo>
                <a:cubicBezTo>
                  <a:pt x="5207" y="3877"/>
                  <a:pt x="5211" y="3878"/>
                  <a:pt x="5214" y="3882"/>
                </a:cubicBezTo>
                <a:cubicBezTo>
                  <a:pt x="5214" y="3882"/>
                  <a:pt x="5214" y="3887"/>
                  <a:pt x="5209" y="3887"/>
                </a:cubicBezTo>
                <a:cubicBezTo>
                  <a:pt x="5221" y="3887"/>
                  <a:pt x="5236" y="3884"/>
                  <a:pt x="5249" y="3884"/>
                </a:cubicBezTo>
                <a:cubicBezTo>
                  <a:pt x="5259" y="3884"/>
                  <a:pt x="5269" y="3886"/>
                  <a:pt x="5276" y="3893"/>
                </a:cubicBezTo>
                <a:cubicBezTo>
                  <a:pt x="5259" y="3910"/>
                  <a:pt x="5276" y="3904"/>
                  <a:pt x="5270" y="3921"/>
                </a:cubicBezTo>
                <a:lnTo>
                  <a:pt x="5282" y="3921"/>
                </a:lnTo>
                <a:lnTo>
                  <a:pt x="5282" y="3910"/>
                </a:lnTo>
                <a:cubicBezTo>
                  <a:pt x="5287" y="3915"/>
                  <a:pt x="5304" y="3915"/>
                  <a:pt x="5310" y="3927"/>
                </a:cubicBezTo>
                <a:cubicBezTo>
                  <a:pt x="5317" y="3927"/>
                  <a:pt x="5322" y="3919"/>
                  <a:pt x="5326" y="3919"/>
                </a:cubicBezTo>
                <a:cubicBezTo>
                  <a:pt x="5328" y="3919"/>
                  <a:pt x="5330" y="3921"/>
                  <a:pt x="5332" y="3927"/>
                </a:cubicBezTo>
                <a:cubicBezTo>
                  <a:pt x="5326" y="3927"/>
                  <a:pt x="5338" y="3938"/>
                  <a:pt x="5332" y="3949"/>
                </a:cubicBezTo>
                <a:cubicBezTo>
                  <a:pt x="5338" y="3949"/>
                  <a:pt x="5343" y="3955"/>
                  <a:pt x="5343" y="3966"/>
                </a:cubicBezTo>
                <a:lnTo>
                  <a:pt x="5321" y="3966"/>
                </a:lnTo>
                <a:cubicBezTo>
                  <a:pt x="5336" y="3971"/>
                  <a:pt x="5328" y="3984"/>
                  <a:pt x="5334" y="3995"/>
                </a:cubicBezTo>
                <a:lnTo>
                  <a:pt x="5334" y="3995"/>
                </a:lnTo>
                <a:cubicBezTo>
                  <a:pt x="5331" y="3994"/>
                  <a:pt x="5326" y="3994"/>
                  <a:pt x="5326" y="3994"/>
                </a:cubicBezTo>
                <a:lnTo>
                  <a:pt x="5326" y="3994"/>
                </a:lnTo>
                <a:lnTo>
                  <a:pt x="5338" y="3999"/>
                </a:lnTo>
                <a:cubicBezTo>
                  <a:pt x="5335" y="4002"/>
                  <a:pt x="5332" y="4004"/>
                  <a:pt x="5329" y="4004"/>
                </a:cubicBezTo>
                <a:cubicBezTo>
                  <a:pt x="5326" y="4004"/>
                  <a:pt x="5324" y="4002"/>
                  <a:pt x="5321" y="3999"/>
                </a:cubicBezTo>
                <a:lnTo>
                  <a:pt x="5321" y="3999"/>
                </a:lnTo>
                <a:cubicBezTo>
                  <a:pt x="5315" y="4016"/>
                  <a:pt x="5343" y="4005"/>
                  <a:pt x="5332" y="4016"/>
                </a:cubicBezTo>
                <a:cubicBezTo>
                  <a:pt x="5332" y="4016"/>
                  <a:pt x="5326" y="4016"/>
                  <a:pt x="5326" y="4011"/>
                </a:cubicBezTo>
                <a:cubicBezTo>
                  <a:pt x="5315" y="4027"/>
                  <a:pt x="5321" y="4050"/>
                  <a:pt x="5304" y="4061"/>
                </a:cubicBezTo>
                <a:cubicBezTo>
                  <a:pt x="5287" y="4050"/>
                  <a:pt x="5310" y="4044"/>
                  <a:pt x="5293" y="4039"/>
                </a:cubicBezTo>
                <a:lnTo>
                  <a:pt x="5293" y="4039"/>
                </a:lnTo>
                <a:cubicBezTo>
                  <a:pt x="5282" y="4061"/>
                  <a:pt x="5270" y="4089"/>
                  <a:pt x="5248" y="4095"/>
                </a:cubicBezTo>
                <a:lnTo>
                  <a:pt x="5253" y="4095"/>
                </a:lnTo>
                <a:cubicBezTo>
                  <a:pt x="5253" y="4101"/>
                  <a:pt x="5251" y="4104"/>
                  <a:pt x="5248" y="4104"/>
                </a:cubicBezTo>
                <a:cubicBezTo>
                  <a:pt x="5243" y="4104"/>
                  <a:pt x="5235" y="4097"/>
                  <a:pt x="5230" y="4097"/>
                </a:cubicBezTo>
                <a:cubicBezTo>
                  <a:pt x="5228" y="4097"/>
                  <a:pt x="5227" y="4098"/>
                  <a:pt x="5225" y="4100"/>
                </a:cubicBezTo>
                <a:cubicBezTo>
                  <a:pt x="5225" y="4097"/>
                  <a:pt x="5225" y="4092"/>
                  <a:pt x="5225" y="4089"/>
                </a:cubicBezTo>
                <a:lnTo>
                  <a:pt x="5164" y="4089"/>
                </a:lnTo>
                <a:lnTo>
                  <a:pt x="5169" y="4083"/>
                </a:lnTo>
                <a:cubicBezTo>
                  <a:pt x="5164" y="4078"/>
                  <a:pt x="5153" y="4072"/>
                  <a:pt x="5136" y="4072"/>
                </a:cubicBezTo>
                <a:lnTo>
                  <a:pt x="5113" y="4072"/>
                </a:lnTo>
                <a:cubicBezTo>
                  <a:pt x="5113" y="4078"/>
                  <a:pt x="5102" y="4083"/>
                  <a:pt x="5113" y="4089"/>
                </a:cubicBezTo>
                <a:cubicBezTo>
                  <a:pt x="5108" y="4087"/>
                  <a:pt x="5103" y="4086"/>
                  <a:pt x="5099" y="4086"/>
                </a:cubicBezTo>
                <a:cubicBezTo>
                  <a:pt x="5075" y="4086"/>
                  <a:pt x="5062" y="4109"/>
                  <a:pt x="5057" y="4128"/>
                </a:cubicBezTo>
                <a:cubicBezTo>
                  <a:pt x="5057" y="4151"/>
                  <a:pt x="5057" y="4173"/>
                  <a:pt x="5046" y="4195"/>
                </a:cubicBezTo>
                <a:cubicBezTo>
                  <a:pt x="5046" y="4191"/>
                  <a:pt x="5043" y="4183"/>
                  <a:pt x="5041" y="4183"/>
                </a:cubicBezTo>
                <a:cubicBezTo>
                  <a:pt x="5041" y="4183"/>
                  <a:pt x="5041" y="4183"/>
                  <a:pt x="5041" y="4184"/>
                </a:cubicBezTo>
                <a:cubicBezTo>
                  <a:pt x="5046" y="4201"/>
                  <a:pt x="5052" y="4212"/>
                  <a:pt x="5057" y="4223"/>
                </a:cubicBezTo>
                <a:cubicBezTo>
                  <a:pt x="5063" y="4218"/>
                  <a:pt x="5063" y="4218"/>
                  <a:pt x="5069" y="4207"/>
                </a:cubicBezTo>
                <a:cubicBezTo>
                  <a:pt x="5074" y="4212"/>
                  <a:pt x="5080" y="4218"/>
                  <a:pt x="5085" y="4223"/>
                </a:cubicBezTo>
                <a:cubicBezTo>
                  <a:pt x="5083" y="4221"/>
                  <a:pt x="5081" y="4220"/>
                  <a:pt x="5079" y="4220"/>
                </a:cubicBezTo>
                <a:cubicBezTo>
                  <a:pt x="5072" y="4220"/>
                  <a:pt x="5069" y="4232"/>
                  <a:pt x="5069" y="4240"/>
                </a:cubicBezTo>
                <a:cubicBezTo>
                  <a:pt x="5069" y="4235"/>
                  <a:pt x="5074" y="4235"/>
                  <a:pt x="5080" y="4235"/>
                </a:cubicBezTo>
                <a:cubicBezTo>
                  <a:pt x="5077" y="4241"/>
                  <a:pt x="5077" y="4243"/>
                  <a:pt x="5078" y="4243"/>
                </a:cubicBezTo>
                <a:cubicBezTo>
                  <a:pt x="5081" y="4243"/>
                  <a:pt x="5087" y="4238"/>
                  <a:pt x="5092" y="4238"/>
                </a:cubicBezTo>
                <a:cubicBezTo>
                  <a:pt x="5095" y="4238"/>
                  <a:pt x="5097" y="4240"/>
                  <a:pt x="5097" y="4246"/>
                </a:cubicBezTo>
                <a:lnTo>
                  <a:pt x="5097" y="4251"/>
                </a:lnTo>
                <a:cubicBezTo>
                  <a:pt x="5102" y="4257"/>
                  <a:pt x="5113" y="4257"/>
                  <a:pt x="5119" y="4263"/>
                </a:cubicBezTo>
                <a:cubicBezTo>
                  <a:pt x="5115" y="4267"/>
                  <a:pt x="5112" y="4268"/>
                  <a:pt x="5110" y="4268"/>
                </a:cubicBezTo>
                <a:cubicBezTo>
                  <a:pt x="5108" y="4268"/>
                  <a:pt x="5106" y="4266"/>
                  <a:pt x="5103" y="4266"/>
                </a:cubicBezTo>
                <a:cubicBezTo>
                  <a:pt x="5101" y="4266"/>
                  <a:pt x="5099" y="4267"/>
                  <a:pt x="5097" y="4268"/>
                </a:cubicBezTo>
                <a:cubicBezTo>
                  <a:pt x="5108" y="4274"/>
                  <a:pt x="5130" y="4268"/>
                  <a:pt x="5130" y="4285"/>
                </a:cubicBezTo>
                <a:cubicBezTo>
                  <a:pt x="5125" y="4285"/>
                  <a:pt x="5119" y="4279"/>
                  <a:pt x="5113" y="4279"/>
                </a:cubicBezTo>
                <a:lnTo>
                  <a:pt x="5113" y="4279"/>
                </a:lnTo>
                <a:cubicBezTo>
                  <a:pt x="5113" y="4296"/>
                  <a:pt x="5119" y="4296"/>
                  <a:pt x="5125" y="4302"/>
                </a:cubicBezTo>
                <a:lnTo>
                  <a:pt x="5119" y="4302"/>
                </a:lnTo>
                <a:lnTo>
                  <a:pt x="5130" y="4319"/>
                </a:lnTo>
                <a:lnTo>
                  <a:pt x="5130" y="4313"/>
                </a:lnTo>
                <a:cubicBezTo>
                  <a:pt x="5138" y="4309"/>
                  <a:pt x="5144" y="4308"/>
                  <a:pt x="5148" y="4308"/>
                </a:cubicBezTo>
                <a:cubicBezTo>
                  <a:pt x="5163" y="4308"/>
                  <a:pt x="5165" y="4324"/>
                  <a:pt x="5186" y="4324"/>
                </a:cubicBezTo>
                <a:cubicBezTo>
                  <a:pt x="5158" y="4324"/>
                  <a:pt x="5175" y="4330"/>
                  <a:pt x="5164" y="4341"/>
                </a:cubicBezTo>
                <a:cubicBezTo>
                  <a:pt x="5164" y="4347"/>
                  <a:pt x="5164" y="4352"/>
                  <a:pt x="5158" y="4352"/>
                </a:cubicBezTo>
                <a:cubicBezTo>
                  <a:pt x="5175" y="4352"/>
                  <a:pt x="5164" y="4369"/>
                  <a:pt x="5181" y="4369"/>
                </a:cubicBezTo>
                <a:cubicBezTo>
                  <a:pt x="5181" y="4369"/>
                  <a:pt x="5186" y="4375"/>
                  <a:pt x="5175" y="4380"/>
                </a:cubicBezTo>
                <a:cubicBezTo>
                  <a:pt x="5177" y="4381"/>
                  <a:pt x="5179" y="4382"/>
                  <a:pt x="5180" y="4382"/>
                </a:cubicBezTo>
                <a:cubicBezTo>
                  <a:pt x="5185" y="4382"/>
                  <a:pt x="5182" y="4374"/>
                  <a:pt x="5186" y="4369"/>
                </a:cubicBezTo>
                <a:cubicBezTo>
                  <a:pt x="5209" y="4375"/>
                  <a:pt x="5192" y="4414"/>
                  <a:pt x="5220" y="4425"/>
                </a:cubicBezTo>
                <a:cubicBezTo>
                  <a:pt x="5237" y="4442"/>
                  <a:pt x="5253" y="4436"/>
                  <a:pt x="5265" y="4459"/>
                </a:cubicBezTo>
                <a:cubicBezTo>
                  <a:pt x="5264" y="4460"/>
                  <a:pt x="5262" y="4460"/>
                  <a:pt x="5261" y="4460"/>
                </a:cubicBezTo>
                <a:cubicBezTo>
                  <a:pt x="5255" y="4460"/>
                  <a:pt x="5248" y="4453"/>
                  <a:pt x="5248" y="4453"/>
                </a:cubicBezTo>
                <a:lnTo>
                  <a:pt x="5248" y="4453"/>
                </a:lnTo>
                <a:cubicBezTo>
                  <a:pt x="5242" y="4470"/>
                  <a:pt x="5248" y="4475"/>
                  <a:pt x="5253" y="4487"/>
                </a:cubicBezTo>
                <a:cubicBezTo>
                  <a:pt x="5252" y="4485"/>
                  <a:pt x="5250" y="4484"/>
                  <a:pt x="5249" y="4484"/>
                </a:cubicBezTo>
                <a:cubicBezTo>
                  <a:pt x="5247" y="4484"/>
                  <a:pt x="5246" y="4487"/>
                  <a:pt x="5242" y="4487"/>
                </a:cubicBezTo>
                <a:cubicBezTo>
                  <a:pt x="5242" y="4498"/>
                  <a:pt x="5259" y="4492"/>
                  <a:pt x="5253" y="4503"/>
                </a:cubicBezTo>
                <a:cubicBezTo>
                  <a:pt x="5248" y="4503"/>
                  <a:pt x="5237" y="4498"/>
                  <a:pt x="5231" y="4498"/>
                </a:cubicBezTo>
                <a:lnTo>
                  <a:pt x="5231" y="4498"/>
                </a:lnTo>
                <a:cubicBezTo>
                  <a:pt x="5237" y="4503"/>
                  <a:pt x="5248" y="4515"/>
                  <a:pt x="5248" y="4520"/>
                </a:cubicBezTo>
                <a:cubicBezTo>
                  <a:pt x="5248" y="4525"/>
                  <a:pt x="5253" y="4526"/>
                  <a:pt x="5253" y="4530"/>
                </a:cubicBezTo>
                <a:lnTo>
                  <a:pt x="5253" y="4530"/>
                </a:lnTo>
                <a:cubicBezTo>
                  <a:pt x="5253" y="4534"/>
                  <a:pt x="5252" y="4537"/>
                  <a:pt x="5248" y="4537"/>
                </a:cubicBezTo>
                <a:cubicBezTo>
                  <a:pt x="5248" y="4537"/>
                  <a:pt x="5248" y="4537"/>
                  <a:pt x="5248" y="4537"/>
                </a:cubicBezTo>
                <a:lnTo>
                  <a:pt x="5248" y="4537"/>
                </a:lnTo>
                <a:lnTo>
                  <a:pt x="5246" y="4539"/>
                </a:lnTo>
                <a:lnTo>
                  <a:pt x="5246" y="4539"/>
                </a:lnTo>
                <a:cubicBezTo>
                  <a:pt x="5244" y="4538"/>
                  <a:pt x="5240" y="4535"/>
                  <a:pt x="5237" y="4531"/>
                </a:cubicBezTo>
                <a:lnTo>
                  <a:pt x="5237" y="4531"/>
                </a:lnTo>
                <a:cubicBezTo>
                  <a:pt x="5242" y="4537"/>
                  <a:pt x="5242" y="4543"/>
                  <a:pt x="5242" y="4543"/>
                </a:cubicBezTo>
                <a:lnTo>
                  <a:pt x="5246" y="4539"/>
                </a:lnTo>
                <a:lnTo>
                  <a:pt x="5246" y="4539"/>
                </a:lnTo>
                <a:cubicBezTo>
                  <a:pt x="5246" y="4539"/>
                  <a:pt x="5246" y="4539"/>
                  <a:pt x="5247" y="4539"/>
                </a:cubicBezTo>
                <a:cubicBezTo>
                  <a:pt x="5247" y="4539"/>
                  <a:pt x="5248" y="4539"/>
                  <a:pt x="5248" y="4537"/>
                </a:cubicBezTo>
                <a:lnTo>
                  <a:pt x="5248" y="4537"/>
                </a:lnTo>
                <a:cubicBezTo>
                  <a:pt x="5248" y="4543"/>
                  <a:pt x="5242" y="4548"/>
                  <a:pt x="5242" y="4554"/>
                </a:cubicBezTo>
                <a:cubicBezTo>
                  <a:pt x="5237" y="4548"/>
                  <a:pt x="5231" y="4543"/>
                  <a:pt x="5220" y="4537"/>
                </a:cubicBezTo>
                <a:lnTo>
                  <a:pt x="5220" y="4537"/>
                </a:lnTo>
                <a:cubicBezTo>
                  <a:pt x="5231" y="4548"/>
                  <a:pt x="5231" y="4548"/>
                  <a:pt x="5237" y="4559"/>
                </a:cubicBezTo>
                <a:cubicBezTo>
                  <a:pt x="5231" y="4559"/>
                  <a:pt x="5231" y="4565"/>
                  <a:pt x="5225" y="4565"/>
                </a:cubicBezTo>
                <a:cubicBezTo>
                  <a:pt x="5225" y="4565"/>
                  <a:pt x="5225" y="4571"/>
                  <a:pt x="5220" y="4571"/>
                </a:cubicBezTo>
                <a:cubicBezTo>
                  <a:pt x="5190" y="4601"/>
                  <a:pt x="5142" y="4630"/>
                  <a:pt x="5112" y="4660"/>
                </a:cubicBezTo>
                <a:lnTo>
                  <a:pt x="5112" y="4660"/>
                </a:lnTo>
                <a:cubicBezTo>
                  <a:pt x="5113" y="4660"/>
                  <a:pt x="5113" y="4660"/>
                  <a:pt x="5113" y="4660"/>
                </a:cubicBezTo>
                <a:lnTo>
                  <a:pt x="5113" y="4660"/>
                </a:lnTo>
                <a:cubicBezTo>
                  <a:pt x="5113" y="4661"/>
                  <a:pt x="5112" y="4661"/>
                  <a:pt x="5111" y="4662"/>
                </a:cubicBezTo>
                <a:lnTo>
                  <a:pt x="5111" y="4662"/>
                </a:lnTo>
                <a:cubicBezTo>
                  <a:pt x="5111" y="4661"/>
                  <a:pt x="5112" y="4661"/>
                  <a:pt x="5112" y="4660"/>
                </a:cubicBezTo>
                <a:lnTo>
                  <a:pt x="5112" y="4660"/>
                </a:lnTo>
                <a:cubicBezTo>
                  <a:pt x="5110" y="4661"/>
                  <a:pt x="5108" y="4663"/>
                  <a:pt x="5107" y="4664"/>
                </a:cubicBezTo>
                <a:lnTo>
                  <a:pt x="5107" y="4664"/>
                </a:lnTo>
                <a:cubicBezTo>
                  <a:pt x="5108" y="4664"/>
                  <a:pt x="5110" y="4663"/>
                  <a:pt x="5111" y="4662"/>
                </a:cubicBezTo>
                <a:lnTo>
                  <a:pt x="5111" y="4662"/>
                </a:lnTo>
                <a:cubicBezTo>
                  <a:pt x="5108" y="4665"/>
                  <a:pt x="5105" y="4668"/>
                  <a:pt x="5102" y="4671"/>
                </a:cubicBezTo>
                <a:cubicBezTo>
                  <a:pt x="5102" y="4671"/>
                  <a:pt x="5104" y="4668"/>
                  <a:pt x="5107" y="4664"/>
                </a:cubicBezTo>
                <a:lnTo>
                  <a:pt x="5107" y="4664"/>
                </a:lnTo>
                <a:cubicBezTo>
                  <a:pt x="5078" y="4683"/>
                  <a:pt x="5062" y="4683"/>
                  <a:pt x="5041" y="4694"/>
                </a:cubicBezTo>
                <a:cubicBezTo>
                  <a:pt x="5046" y="4716"/>
                  <a:pt x="4996" y="4750"/>
                  <a:pt x="4973" y="4778"/>
                </a:cubicBezTo>
                <a:cubicBezTo>
                  <a:pt x="4968" y="4779"/>
                  <a:pt x="4964" y="4780"/>
                  <a:pt x="4961" y="4780"/>
                </a:cubicBezTo>
                <a:cubicBezTo>
                  <a:pt x="4937" y="4780"/>
                  <a:pt x="4988" y="4744"/>
                  <a:pt x="4968" y="4739"/>
                </a:cubicBezTo>
                <a:lnTo>
                  <a:pt x="4968" y="4739"/>
                </a:lnTo>
                <a:cubicBezTo>
                  <a:pt x="4979" y="4750"/>
                  <a:pt x="4901" y="4795"/>
                  <a:pt x="4923" y="4795"/>
                </a:cubicBezTo>
                <a:cubicBezTo>
                  <a:pt x="4884" y="4806"/>
                  <a:pt x="4889" y="4806"/>
                  <a:pt x="4867" y="4806"/>
                </a:cubicBezTo>
                <a:cubicBezTo>
                  <a:pt x="4873" y="4828"/>
                  <a:pt x="4839" y="4828"/>
                  <a:pt x="4817" y="4851"/>
                </a:cubicBezTo>
                <a:cubicBezTo>
                  <a:pt x="4801" y="4855"/>
                  <a:pt x="4792" y="4857"/>
                  <a:pt x="4787" y="4857"/>
                </a:cubicBezTo>
                <a:cubicBezTo>
                  <a:pt x="4781" y="4857"/>
                  <a:pt x="4779" y="4855"/>
                  <a:pt x="4776" y="4855"/>
                </a:cubicBezTo>
                <a:cubicBezTo>
                  <a:pt x="4772" y="4855"/>
                  <a:pt x="4766" y="4858"/>
                  <a:pt x="4744" y="4873"/>
                </a:cubicBezTo>
                <a:cubicBezTo>
                  <a:pt x="4742" y="4873"/>
                  <a:pt x="4740" y="4874"/>
                  <a:pt x="4739" y="4874"/>
                </a:cubicBezTo>
                <a:cubicBezTo>
                  <a:pt x="4722" y="4874"/>
                  <a:pt x="4761" y="4845"/>
                  <a:pt x="4761" y="4845"/>
                </a:cubicBezTo>
                <a:lnTo>
                  <a:pt x="4761" y="4845"/>
                </a:lnTo>
                <a:cubicBezTo>
                  <a:pt x="4705" y="4873"/>
                  <a:pt x="4744" y="4873"/>
                  <a:pt x="4733" y="4890"/>
                </a:cubicBezTo>
                <a:cubicBezTo>
                  <a:pt x="4711" y="4901"/>
                  <a:pt x="4701" y="4905"/>
                  <a:pt x="4695" y="4905"/>
                </a:cubicBezTo>
                <a:cubicBezTo>
                  <a:pt x="4685" y="4905"/>
                  <a:pt x="4688" y="4895"/>
                  <a:pt x="4677" y="4895"/>
                </a:cubicBezTo>
                <a:cubicBezTo>
                  <a:pt x="4675" y="4895"/>
                  <a:pt x="4673" y="4895"/>
                  <a:pt x="4671" y="4895"/>
                </a:cubicBezTo>
                <a:cubicBezTo>
                  <a:pt x="4632" y="4918"/>
                  <a:pt x="4609" y="4946"/>
                  <a:pt x="4576" y="4957"/>
                </a:cubicBezTo>
                <a:cubicBezTo>
                  <a:pt x="4570" y="4957"/>
                  <a:pt x="4565" y="4957"/>
                  <a:pt x="4570" y="4951"/>
                </a:cubicBezTo>
                <a:lnTo>
                  <a:pt x="4570" y="4951"/>
                </a:lnTo>
                <a:cubicBezTo>
                  <a:pt x="4531" y="4979"/>
                  <a:pt x="4441" y="5002"/>
                  <a:pt x="4391" y="5035"/>
                </a:cubicBezTo>
                <a:lnTo>
                  <a:pt x="4385" y="5035"/>
                </a:lnTo>
                <a:cubicBezTo>
                  <a:pt x="4397" y="5041"/>
                  <a:pt x="4397" y="5047"/>
                  <a:pt x="4397" y="5052"/>
                </a:cubicBezTo>
                <a:cubicBezTo>
                  <a:pt x="4379" y="5061"/>
                  <a:pt x="4362" y="5073"/>
                  <a:pt x="4350" y="5073"/>
                </a:cubicBezTo>
                <a:cubicBezTo>
                  <a:pt x="4346" y="5073"/>
                  <a:pt x="4343" y="5072"/>
                  <a:pt x="4341" y="5069"/>
                </a:cubicBezTo>
                <a:cubicBezTo>
                  <a:pt x="4357" y="5069"/>
                  <a:pt x="4357" y="5063"/>
                  <a:pt x="4363" y="5058"/>
                </a:cubicBezTo>
                <a:lnTo>
                  <a:pt x="4363" y="5058"/>
                </a:lnTo>
                <a:lnTo>
                  <a:pt x="4335" y="5069"/>
                </a:lnTo>
                <a:cubicBezTo>
                  <a:pt x="4307" y="5058"/>
                  <a:pt x="4374" y="5052"/>
                  <a:pt x="4369" y="5041"/>
                </a:cubicBezTo>
                <a:lnTo>
                  <a:pt x="4369" y="5041"/>
                </a:lnTo>
                <a:cubicBezTo>
                  <a:pt x="4318" y="5058"/>
                  <a:pt x="4257" y="5091"/>
                  <a:pt x="4212" y="5097"/>
                </a:cubicBezTo>
                <a:cubicBezTo>
                  <a:pt x="4202" y="5087"/>
                  <a:pt x="4285" y="5068"/>
                  <a:pt x="4264" y="5068"/>
                </a:cubicBezTo>
                <a:cubicBezTo>
                  <a:pt x="4261" y="5068"/>
                  <a:pt x="4257" y="5068"/>
                  <a:pt x="4251" y="5069"/>
                </a:cubicBezTo>
                <a:lnTo>
                  <a:pt x="4313" y="5058"/>
                </a:lnTo>
                <a:cubicBezTo>
                  <a:pt x="4262" y="5047"/>
                  <a:pt x="4357" y="5047"/>
                  <a:pt x="4301" y="5035"/>
                </a:cubicBezTo>
                <a:lnTo>
                  <a:pt x="4301" y="5035"/>
                </a:lnTo>
                <a:cubicBezTo>
                  <a:pt x="4217" y="5052"/>
                  <a:pt x="4212" y="5069"/>
                  <a:pt x="4128" y="5080"/>
                </a:cubicBezTo>
                <a:cubicBezTo>
                  <a:pt x="4105" y="5091"/>
                  <a:pt x="4133" y="5091"/>
                  <a:pt x="4117" y="5103"/>
                </a:cubicBezTo>
                <a:cubicBezTo>
                  <a:pt x="4085" y="5113"/>
                  <a:pt x="4062" y="5116"/>
                  <a:pt x="4045" y="5116"/>
                </a:cubicBezTo>
                <a:cubicBezTo>
                  <a:pt x="4012" y="5116"/>
                  <a:pt x="4000" y="5103"/>
                  <a:pt x="3974" y="5103"/>
                </a:cubicBezTo>
                <a:cubicBezTo>
                  <a:pt x="3962" y="5103"/>
                  <a:pt x="3947" y="5106"/>
                  <a:pt x="3926" y="5114"/>
                </a:cubicBezTo>
                <a:cubicBezTo>
                  <a:pt x="3907" y="5128"/>
                  <a:pt x="3900" y="5143"/>
                  <a:pt x="3855" y="5143"/>
                </a:cubicBezTo>
                <a:cubicBezTo>
                  <a:pt x="3848" y="5143"/>
                  <a:pt x="3840" y="5143"/>
                  <a:pt x="3831" y="5142"/>
                </a:cubicBezTo>
                <a:lnTo>
                  <a:pt x="3853" y="5125"/>
                </a:lnTo>
                <a:cubicBezTo>
                  <a:pt x="3777" y="5125"/>
                  <a:pt x="3802" y="5148"/>
                  <a:pt x="3740" y="5148"/>
                </a:cubicBezTo>
                <a:cubicBezTo>
                  <a:pt x="3734" y="5148"/>
                  <a:pt x="3727" y="5148"/>
                  <a:pt x="3719" y="5147"/>
                </a:cubicBezTo>
                <a:cubicBezTo>
                  <a:pt x="3730" y="5136"/>
                  <a:pt x="3786" y="5136"/>
                  <a:pt x="3769" y="5136"/>
                </a:cubicBezTo>
                <a:cubicBezTo>
                  <a:pt x="3758" y="5134"/>
                  <a:pt x="3750" y="5133"/>
                  <a:pt x="3743" y="5133"/>
                </a:cubicBezTo>
                <a:cubicBezTo>
                  <a:pt x="3718" y="5133"/>
                  <a:pt x="3721" y="5147"/>
                  <a:pt x="3685" y="5147"/>
                </a:cubicBezTo>
                <a:lnTo>
                  <a:pt x="3680" y="5136"/>
                </a:lnTo>
                <a:cubicBezTo>
                  <a:pt x="3666" y="5135"/>
                  <a:pt x="3653" y="5135"/>
                  <a:pt x="3639" y="5135"/>
                </a:cubicBezTo>
                <a:cubicBezTo>
                  <a:pt x="3584" y="5135"/>
                  <a:pt x="3526" y="5140"/>
                  <a:pt x="3467" y="5140"/>
                </a:cubicBezTo>
                <a:cubicBezTo>
                  <a:pt x="3441" y="5140"/>
                  <a:pt x="3415" y="5139"/>
                  <a:pt x="3389" y="5136"/>
                </a:cubicBezTo>
                <a:cubicBezTo>
                  <a:pt x="3394" y="5136"/>
                  <a:pt x="3411" y="5131"/>
                  <a:pt x="3389" y="5125"/>
                </a:cubicBezTo>
                <a:cubicBezTo>
                  <a:pt x="3327" y="5119"/>
                  <a:pt x="3260" y="5108"/>
                  <a:pt x="3192" y="5097"/>
                </a:cubicBezTo>
                <a:cubicBezTo>
                  <a:pt x="3131" y="5080"/>
                  <a:pt x="3069" y="5063"/>
                  <a:pt x="3008" y="5047"/>
                </a:cubicBezTo>
                <a:lnTo>
                  <a:pt x="2963" y="5047"/>
                </a:lnTo>
                <a:cubicBezTo>
                  <a:pt x="2952" y="5047"/>
                  <a:pt x="2946" y="5035"/>
                  <a:pt x="2957" y="5035"/>
                </a:cubicBezTo>
                <a:cubicBezTo>
                  <a:pt x="2947" y="5031"/>
                  <a:pt x="2941" y="5030"/>
                  <a:pt x="2938" y="5030"/>
                </a:cubicBezTo>
                <a:cubicBezTo>
                  <a:pt x="2929" y="5030"/>
                  <a:pt x="2942" y="5042"/>
                  <a:pt x="2934" y="5042"/>
                </a:cubicBezTo>
                <a:cubicBezTo>
                  <a:pt x="2933" y="5042"/>
                  <a:pt x="2931" y="5042"/>
                  <a:pt x="2929" y="5041"/>
                </a:cubicBezTo>
                <a:cubicBezTo>
                  <a:pt x="2901" y="5035"/>
                  <a:pt x="2896" y="5024"/>
                  <a:pt x="2912" y="5024"/>
                </a:cubicBezTo>
                <a:cubicBezTo>
                  <a:pt x="2873" y="5019"/>
                  <a:pt x="2817" y="5002"/>
                  <a:pt x="2756" y="4985"/>
                </a:cubicBezTo>
                <a:cubicBezTo>
                  <a:pt x="2700" y="4974"/>
                  <a:pt x="2644" y="4940"/>
                  <a:pt x="2604" y="4918"/>
                </a:cubicBezTo>
                <a:lnTo>
                  <a:pt x="2604" y="4918"/>
                </a:lnTo>
                <a:lnTo>
                  <a:pt x="2627" y="4923"/>
                </a:lnTo>
                <a:cubicBezTo>
                  <a:pt x="2565" y="4890"/>
                  <a:pt x="2543" y="4918"/>
                  <a:pt x="2487" y="4879"/>
                </a:cubicBezTo>
                <a:lnTo>
                  <a:pt x="2504" y="4879"/>
                </a:lnTo>
                <a:cubicBezTo>
                  <a:pt x="2375" y="4806"/>
                  <a:pt x="2224" y="4733"/>
                  <a:pt x="2145" y="4643"/>
                </a:cubicBezTo>
                <a:cubicBezTo>
                  <a:pt x="2144" y="4644"/>
                  <a:pt x="2144" y="4644"/>
                  <a:pt x="2143" y="4644"/>
                </a:cubicBezTo>
                <a:cubicBezTo>
                  <a:pt x="2114" y="4644"/>
                  <a:pt x="2042" y="4564"/>
                  <a:pt x="2015" y="4564"/>
                </a:cubicBezTo>
                <a:cubicBezTo>
                  <a:pt x="2013" y="4564"/>
                  <a:pt x="2012" y="4564"/>
                  <a:pt x="2011" y="4565"/>
                </a:cubicBezTo>
                <a:cubicBezTo>
                  <a:pt x="1955" y="4498"/>
                  <a:pt x="1977" y="4509"/>
                  <a:pt x="1899" y="4425"/>
                </a:cubicBezTo>
                <a:cubicBezTo>
                  <a:pt x="1871" y="4403"/>
                  <a:pt x="1848" y="4403"/>
                  <a:pt x="1820" y="4375"/>
                </a:cubicBezTo>
                <a:lnTo>
                  <a:pt x="1832" y="4363"/>
                </a:lnTo>
                <a:lnTo>
                  <a:pt x="1781" y="4335"/>
                </a:lnTo>
                <a:lnTo>
                  <a:pt x="1776" y="4302"/>
                </a:lnTo>
                <a:lnTo>
                  <a:pt x="1748" y="4279"/>
                </a:lnTo>
                <a:lnTo>
                  <a:pt x="1748" y="4279"/>
                </a:lnTo>
                <a:cubicBezTo>
                  <a:pt x="1759" y="4291"/>
                  <a:pt x="1764" y="4307"/>
                  <a:pt x="1759" y="4307"/>
                </a:cubicBezTo>
                <a:cubicBezTo>
                  <a:pt x="1742" y="4291"/>
                  <a:pt x="1720" y="4263"/>
                  <a:pt x="1703" y="4235"/>
                </a:cubicBezTo>
                <a:cubicBezTo>
                  <a:pt x="1686" y="4212"/>
                  <a:pt x="1680" y="4190"/>
                  <a:pt x="1680" y="4190"/>
                </a:cubicBezTo>
                <a:lnTo>
                  <a:pt x="1591" y="4089"/>
                </a:lnTo>
                <a:lnTo>
                  <a:pt x="1591" y="4089"/>
                </a:lnTo>
                <a:cubicBezTo>
                  <a:pt x="1594" y="4089"/>
                  <a:pt x="1601" y="4095"/>
                  <a:pt x="1608" y="4101"/>
                </a:cubicBezTo>
                <a:lnTo>
                  <a:pt x="1608" y="4101"/>
                </a:lnTo>
                <a:cubicBezTo>
                  <a:pt x="1582" y="4072"/>
                  <a:pt x="1624" y="4089"/>
                  <a:pt x="1580" y="4050"/>
                </a:cubicBezTo>
                <a:lnTo>
                  <a:pt x="1580" y="4050"/>
                </a:lnTo>
                <a:cubicBezTo>
                  <a:pt x="1581" y="4053"/>
                  <a:pt x="1581" y="4055"/>
                  <a:pt x="1579" y="4055"/>
                </a:cubicBezTo>
                <a:cubicBezTo>
                  <a:pt x="1576" y="4055"/>
                  <a:pt x="1568" y="4050"/>
                  <a:pt x="1568" y="4050"/>
                </a:cubicBezTo>
                <a:cubicBezTo>
                  <a:pt x="1552" y="4022"/>
                  <a:pt x="1518" y="3955"/>
                  <a:pt x="1484" y="3910"/>
                </a:cubicBezTo>
                <a:lnTo>
                  <a:pt x="1484" y="3910"/>
                </a:lnTo>
                <a:lnTo>
                  <a:pt x="1496" y="3915"/>
                </a:lnTo>
                <a:cubicBezTo>
                  <a:pt x="1445" y="3831"/>
                  <a:pt x="1389" y="3731"/>
                  <a:pt x="1344" y="3630"/>
                </a:cubicBezTo>
                <a:lnTo>
                  <a:pt x="1344" y="3630"/>
                </a:lnTo>
                <a:cubicBezTo>
                  <a:pt x="1350" y="3649"/>
                  <a:pt x="1349" y="3658"/>
                  <a:pt x="1344" y="3658"/>
                </a:cubicBezTo>
                <a:cubicBezTo>
                  <a:pt x="1339" y="3658"/>
                  <a:pt x="1330" y="3649"/>
                  <a:pt x="1322" y="3635"/>
                </a:cubicBezTo>
                <a:lnTo>
                  <a:pt x="1324" y="3630"/>
                </a:lnTo>
                <a:lnTo>
                  <a:pt x="1324" y="3630"/>
                </a:lnTo>
                <a:cubicBezTo>
                  <a:pt x="1324" y="3630"/>
                  <a:pt x="1323" y="3630"/>
                  <a:pt x="1323" y="3630"/>
                </a:cubicBezTo>
                <a:cubicBezTo>
                  <a:pt x="1322" y="3630"/>
                  <a:pt x="1318" y="3627"/>
                  <a:pt x="1311" y="3619"/>
                </a:cubicBezTo>
                <a:cubicBezTo>
                  <a:pt x="1302" y="3595"/>
                  <a:pt x="1304" y="3587"/>
                  <a:pt x="1309" y="3587"/>
                </a:cubicBezTo>
                <a:lnTo>
                  <a:pt x="1309" y="3587"/>
                </a:lnTo>
                <a:cubicBezTo>
                  <a:pt x="1314" y="3587"/>
                  <a:pt x="1322" y="3594"/>
                  <a:pt x="1328" y="3602"/>
                </a:cubicBezTo>
                <a:lnTo>
                  <a:pt x="1305" y="3557"/>
                </a:lnTo>
                <a:cubicBezTo>
                  <a:pt x="1305" y="3556"/>
                  <a:pt x="1306" y="3555"/>
                  <a:pt x="1306" y="3555"/>
                </a:cubicBezTo>
                <a:cubicBezTo>
                  <a:pt x="1309" y="3555"/>
                  <a:pt x="1317" y="3563"/>
                  <a:pt x="1322" y="3563"/>
                </a:cubicBezTo>
                <a:cubicBezTo>
                  <a:pt x="1305" y="3546"/>
                  <a:pt x="1305" y="3478"/>
                  <a:pt x="1277" y="3450"/>
                </a:cubicBezTo>
                <a:lnTo>
                  <a:pt x="1283" y="3450"/>
                </a:lnTo>
                <a:cubicBezTo>
                  <a:pt x="1238" y="3344"/>
                  <a:pt x="1232" y="3294"/>
                  <a:pt x="1204" y="3204"/>
                </a:cubicBezTo>
                <a:cubicBezTo>
                  <a:pt x="1188" y="3204"/>
                  <a:pt x="1182" y="3170"/>
                  <a:pt x="1165" y="3148"/>
                </a:cubicBezTo>
                <a:cubicBezTo>
                  <a:pt x="1160" y="3075"/>
                  <a:pt x="1160" y="3002"/>
                  <a:pt x="1143" y="2924"/>
                </a:cubicBezTo>
                <a:cubicBezTo>
                  <a:pt x="1131" y="2868"/>
                  <a:pt x="1131" y="2907"/>
                  <a:pt x="1120" y="2879"/>
                </a:cubicBezTo>
                <a:cubicBezTo>
                  <a:pt x="1129" y="2875"/>
                  <a:pt x="1127" y="2823"/>
                  <a:pt x="1132" y="2823"/>
                </a:cubicBezTo>
                <a:cubicBezTo>
                  <a:pt x="1133" y="2823"/>
                  <a:pt x="1135" y="2827"/>
                  <a:pt x="1137" y="2834"/>
                </a:cubicBezTo>
                <a:cubicBezTo>
                  <a:pt x="1131" y="2790"/>
                  <a:pt x="1131" y="2756"/>
                  <a:pt x="1126" y="2722"/>
                </a:cubicBezTo>
                <a:cubicBezTo>
                  <a:pt x="1126" y="2706"/>
                  <a:pt x="1120" y="2683"/>
                  <a:pt x="1120" y="2666"/>
                </a:cubicBezTo>
                <a:cubicBezTo>
                  <a:pt x="1120" y="2644"/>
                  <a:pt x="1115" y="2616"/>
                  <a:pt x="1115" y="2588"/>
                </a:cubicBezTo>
                <a:cubicBezTo>
                  <a:pt x="1110" y="2597"/>
                  <a:pt x="1109" y="2609"/>
                  <a:pt x="1107" y="2609"/>
                </a:cubicBezTo>
                <a:cubicBezTo>
                  <a:pt x="1106" y="2609"/>
                  <a:pt x="1105" y="2607"/>
                  <a:pt x="1103" y="2605"/>
                </a:cubicBezTo>
                <a:cubicBezTo>
                  <a:pt x="1103" y="2584"/>
                  <a:pt x="1108" y="2559"/>
                  <a:pt x="1113" y="2559"/>
                </a:cubicBezTo>
                <a:cubicBezTo>
                  <a:pt x="1114" y="2559"/>
                  <a:pt x="1114" y="2559"/>
                  <a:pt x="1114" y="2560"/>
                </a:cubicBezTo>
                <a:lnTo>
                  <a:pt x="1114" y="2560"/>
                </a:lnTo>
                <a:cubicBezTo>
                  <a:pt x="1110" y="2489"/>
                  <a:pt x="1121" y="2412"/>
                  <a:pt x="1137" y="2342"/>
                </a:cubicBezTo>
                <a:cubicBezTo>
                  <a:pt x="1160" y="2263"/>
                  <a:pt x="1171" y="2190"/>
                  <a:pt x="1171" y="2134"/>
                </a:cubicBezTo>
                <a:lnTo>
                  <a:pt x="1171" y="2140"/>
                </a:lnTo>
                <a:lnTo>
                  <a:pt x="1188" y="2028"/>
                </a:lnTo>
                <a:cubicBezTo>
                  <a:pt x="1190" y="2016"/>
                  <a:pt x="1192" y="2011"/>
                  <a:pt x="1192" y="2011"/>
                </a:cubicBezTo>
                <a:cubicBezTo>
                  <a:pt x="1194" y="2011"/>
                  <a:pt x="1193" y="2033"/>
                  <a:pt x="1197" y="2033"/>
                </a:cubicBezTo>
                <a:cubicBezTo>
                  <a:pt x="1199" y="2033"/>
                  <a:pt x="1201" y="2030"/>
                  <a:pt x="1204" y="2022"/>
                </a:cubicBezTo>
                <a:cubicBezTo>
                  <a:pt x="1204" y="1994"/>
                  <a:pt x="1210" y="1966"/>
                  <a:pt x="1216" y="1938"/>
                </a:cubicBezTo>
                <a:cubicBezTo>
                  <a:pt x="1221" y="1916"/>
                  <a:pt x="1227" y="1894"/>
                  <a:pt x="1238" y="1871"/>
                </a:cubicBezTo>
                <a:cubicBezTo>
                  <a:pt x="1255" y="1826"/>
                  <a:pt x="1272" y="1787"/>
                  <a:pt x="1277" y="1737"/>
                </a:cubicBezTo>
                <a:cubicBezTo>
                  <a:pt x="1305" y="1703"/>
                  <a:pt x="1339" y="1642"/>
                  <a:pt x="1367" y="1574"/>
                </a:cubicBezTo>
                <a:cubicBezTo>
                  <a:pt x="1378" y="1541"/>
                  <a:pt x="1395" y="1507"/>
                  <a:pt x="1412" y="1473"/>
                </a:cubicBezTo>
                <a:cubicBezTo>
                  <a:pt x="1428" y="1440"/>
                  <a:pt x="1445" y="1417"/>
                  <a:pt x="1462" y="1395"/>
                </a:cubicBezTo>
                <a:lnTo>
                  <a:pt x="1451" y="1395"/>
                </a:lnTo>
                <a:cubicBezTo>
                  <a:pt x="1462" y="1367"/>
                  <a:pt x="1473" y="1373"/>
                  <a:pt x="1484" y="1356"/>
                </a:cubicBezTo>
                <a:cubicBezTo>
                  <a:pt x="1484" y="1355"/>
                  <a:pt x="1483" y="1355"/>
                  <a:pt x="1482" y="1355"/>
                </a:cubicBezTo>
                <a:cubicBezTo>
                  <a:pt x="1478" y="1355"/>
                  <a:pt x="1470" y="1365"/>
                  <a:pt x="1468" y="1365"/>
                </a:cubicBezTo>
                <a:cubicBezTo>
                  <a:pt x="1466" y="1365"/>
                  <a:pt x="1466" y="1362"/>
                  <a:pt x="1468" y="1356"/>
                </a:cubicBezTo>
                <a:cubicBezTo>
                  <a:pt x="1518" y="1249"/>
                  <a:pt x="1596" y="1160"/>
                  <a:pt x="1669" y="1065"/>
                </a:cubicBezTo>
                <a:cubicBezTo>
                  <a:pt x="1708" y="1014"/>
                  <a:pt x="1753" y="975"/>
                  <a:pt x="1798" y="930"/>
                </a:cubicBezTo>
                <a:lnTo>
                  <a:pt x="1860" y="869"/>
                </a:lnTo>
                <a:lnTo>
                  <a:pt x="1927" y="807"/>
                </a:lnTo>
                <a:cubicBezTo>
                  <a:pt x="1994" y="751"/>
                  <a:pt x="1938" y="745"/>
                  <a:pt x="2033" y="684"/>
                </a:cubicBezTo>
                <a:lnTo>
                  <a:pt x="2033" y="684"/>
                </a:lnTo>
                <a:lnTo>
                  <a:pt x="2016" y="717"/>
                </a:lnTo>
                <a:cubicBezTo>
                  <a:pt x="2078" y="650"/>
                  <a:pt x="2151" y="600"/>
                  <a:pt x="2224" y="544"/>
                </a:cubicBezTo>
                <a:cubicBezTo>
                  <a:pt x="2302" y="499"/>
                  <a:pt x="2375" y="454"/>
                  <a:pt x="2448" y="404"/>
                </a:cubicBezTo>
                <a:lnTo>
                  <a:pt x="2448" y="404"/>
                </a:lnTo>
                <a:cubicBezTo>
                  <a:pt x="2442" y="409"/>
                  <a:pt x="2442" y="415"/>
                  <a:pt x="2431" y="426"/>
                </a:cubicBezTo>
                <a:cubicBezTo>
                  <a:pt x="2464" y="415"/>
                  <a:pt x="2548" y="365"/>
                  <a:pt x="2548" y="353"/>
                </a:cubicBezTo>
                <a:cubicBezTo>
                  <a:pt x="2553" y="352"/>
                  <a:pt x="2556" y="352"/>
                  <a:pt x="2558" y="352"/>
                </a:cubicBezTo>
                <a:cubicBezTo>
                  <a:pt x="2565" y="352"/>
                  <a:pt x="2557" y="359"/>
                  <a:pt x="2571" y="359"/>
                </a:cubicBezTo>
                <a:cubicBezTo>
                  <a:pt x="2608" y="348"/>
                  <a:pt x="2645" y="308"/>
                  <a:pt x="2668" y="308"/>
                </a:cubicBezTo>
                <a:cubicBezTo>
                  <a:pt x="2669" y="308"/>
                  <a:pt x="2670" y="308"/>
                  <a:pt x="2672" y="309"/>
                </a:cubicBezTo>
                <a:cubicBezTo>
                  <a:pt x="2677" y="309"/>
                  <a:pt x="2666" y="314"/>
                  <a:pt x="2660" y="320"/>
                </a:cubicBezTo>
                <a:cubicBezTo>
                  <a:pt x="2677" y="303"/>
                  <a:pt x="2761" y="281"/>
                  <a:pt x="2739" y="275"/>
                </a:cubicBezTo>
                <a:cubicBezTo>
                  <a:pt x="2800" y="258"/>
                  <a:pt x="2851" y="225"/>
                  <a:pt x="2901" y="219"/>
                </a:cubicBezTo>
                <a:cubicBezTo>
                  <a:pt x="2918" y="208"/>
                  <a:pt x="2946" y="202"/>
                  <a:pt x="2974" y="197"/>
                </a:cubicBezTo>
                <a:lnTo>
                  <a:pt x="2974" y="197"/>
                </a:lnTo>
                <a:cubicBezTo>
                  <a:pt x="2974" y="197"/>
                  <a:pt x="2974" y="197"/>
                  <a:pt x="2974" y="197"/>
                </a:cubicBezTo>
                <a:lnTo>
                  <a:pt x="2980" y="197"/>
                </a:lnTo>
                <a:cubicBezTo>
                  <a:pt x="2980" y="202"/>
                  <a:pt x="2980" y="208"/>
                  <a:pt x="2974" y="219"/>
                </a:cubicBezTo>
                <a:lnTo>
                  <a:pt x="2957" y="225"/>
                </a:lnTo>
                <a:cubicBezTo>
                  <a:pt x="2963" y="213"/>
                  <a:pt x="2968" y="208"/>
                  <a:pt x="2974" y="197"/>
                </a:cubicBezTo>
                <a:lnTo>
                  <a:pt x="2974" y="197"/>
                </a:lnTo>
                <a:cubicBezTo>
                  <a:pt x="2957" y="208"/>
                  <a:pt x="2957" y="225"/>
                  <a:pt x="2952" y="241"/>
                </a:cubicBezTo>
                <a:cubicBezTo>
                  <a:pt x="2948" y="240"/>
                  <a:pt x="2946" y="239"/>
                  <a:pt x="2943" y="239"/>
                </a:cubicBezTo>
                <a:cubicBezTo>
                  <a:pt x="2937" y="239"/>
                  <a:pt x="2932" y="243"/>
                  <a:pt x="2924" y="247"/>
                </a:cubicBezTo>
                <a:cubicBezTo>
                  <a:pt x="2918" y="264"/>
                  <a:pt x="2912" y="281"/>
                  <a:pt x="2901" y="303"/>
                </a:cubicBezTo>
                <a:cubicBezTo>
                  <a:pt x="2893" y="303"/>
                  <a:pt x="2899" y="286"/>
                  <a:pt x="2894" y="286"/>
                </a:cubicBezTo>
                <a:lnTo>
                  <a:pt x="2894" y="286"/>
                </a:lnTo>
                <a:cubicBezTo>
                  <a:pt x="2891" y="286"/>
                  <a:pt x="2887" y="289"/>
                  <a:pt x="2879" y="297"/>
                </a:cubicBezTo>
                <a:cubicBezTo>
                  <a:pt x="2872" y="306"/>
                  <a:pt x="2875" y="307"/>
                  <a:pt x="2880" y="307"/>
                </a:cubicBezTo>
                <a:cubicBezTo>
                  <a:pt x="2881" y="307"/>
                  <a:pt x="2882" y="307"/>
                  <a:pt x="2883" y="307"/>
                </a:cubicBezTo>
                <a:cubicBezTo>
                  <a:pt x="2889" y="307"/>
                  <a:pt x="2893" y="309"/>
                  <a:pt x="2879" y="325"/>
                </a:cubicBezTo>
                <a:cubicBezTo>
                  <a:pt x="2856" y="342"/>
                  <a:pt x="2851" y="331"/>
                  <a:pt x="2834" y="365"/>
                </a:cubicBezTo>
                <a:cubicBezTo>
                  <a:pt x="2830" y="365"/>
                  <a:pt x="2829" y="359"/>
                  <a:pt x="2833" y="351"/>
                </a:cubicBezTo>
                <a:lnTo>
                  <a:pt x="2833" y="351"/>
                </a:lnTo>
                <a:cubicBezTo>
                  <a:pt x="2812" y="380"/>
                  <a:pt x="2790" y="423"/>
                  <a:pt x="2795" y="443"/>
                </a:cubicBezTo>
                <a:cubicBezTo>
                  <a:pt x="2778" y="454"/>
                  <a:pt x="2772" y="482"/>
                  <a:pt x="2767" y="510"/>
                </a:cubicBezTo>
                <a:cubicBezTo>
                  <a:pt x="2767" y="531"/>
                  <a:pt x="2767" y="556"/>
                  <a:pt x="2758" y="556"/>
                </a:cubicBezTo>
                <a:cubicBezTo>
                  <a:pt x="2758" y="556"/>
                  <a:pt x="2757" y="556"/>
                  <a:pt x="2756" y="555"/>
                </a:cubicBezTo>
                <a:lnTo>
                  <a:pt x="2756" y="555"/>
                </a:lnTo>
                <a:cubicBezTo>
                  <a:pt x="2761" y="566"/>
                  <a:pt x="2767" y="583"/>
                  <a:pt x="2778" y="600"/>
                </a:cubicBezTo>
                <a:cubicBezTo>
                  <a:pt x="2789" y="622"/>
                  <a:pt x="2806" y="639"/>
                  <a:pt x="2823" y="650"/>
                </a:cubicBezTo>
                <a:cubicBezTo>
                  <a:pt x="2817" y="647"/>
                  <a:pt x="2812" y="646"/>
                  <a:pt x="2810" y="646"/>
                </a:cubicBezTo>
                <a:cubicBezTo>
                  <a:pt x="2798" y="646"/>
                  <a:pt x="2819" y="671"/>
                  <a:pt x="2851" y="689"/>
                </a:cubicBezTo>
                <a:cubicBezTo>
                  <a:pt x="2890" y="706"/>
                  <a:pt x="2924" y="712"/>
                  <a:pt x="2912" y="723"/>
                </a:cubicBezTo>
                <a:cubicBezTo>
                  <a:pt x="2918" y="722"/>
                  <a:pt x="2924" y="721"/>
                  <a:pt x="2930" y="721"/>
                </a:cubicBezTo>
                <a:cubicBezTo>
                  <a:pt x="2947" y="721"/>
                  <a:pt x="2963" y="726"/>
                  <a:pt x="2980" y="734"/>
                </a:cubicBezTo>
                <a:cubicBezTo>
                  <a:pt x="2994" y="744"/>
                  <a:pt x="3013" y="762"/>
                  <a:pt x="3025" y="781"/>
                </a:cubicBezTo>
                <a:lnTo>
                  <a:pt x="3025" y="781"/>
                </a:lnTo>
                <a:cubicBezTo>
                  <a:pt x="3025" y="780"/>
                  <a:pt x="3024" y="780"/>
                  <a:pt x="3024" y="779"/>
                </a:cubicBezTo>
                <a:lnTo>
                  <a:pt x="3024" y="779"/>
                </a:lnTo>
                <a:cubicBezTo>
                  <a:pt x="3025" y="780"/>
                  <a:pt x="3025" y="780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1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2"/>
                  <a:pt x="3025" y="783"/>
                </a:cubicBezTo>
                <a:lnTo>
                  <a:pt x="3025" y="783"/>
                </a:lnTo>
                <a:cubicBezTo>
                  <a:pt x="3025" y="782"/>
                  <a:pt x="3025" y="782"/>
                  <a:pt x="3025" y="781"/>
                </a:cubicBezTo>
                <a:lnTo>
                  <a:pt x="3025" y="781"/>
                </a:lnTo>
                <a:cubicBezTo>
                  <a:pt x="3027" y="784"/>
                  <a:pt x="3029" y="787"/>
                  <a:pt x="3030" y="790"/>
                </a:cubicBezTo>
                <a:cubicBezTo>
                  <a:pt x="3030" y="790"/>
                  <a:pt x="3027" y="787"/>
                  <a:pt x="3025" y="783"/>
                </a:cubicBezTo>
                <a:lnTo>
                  <a:pt x="3025" y="783"/>
                </a:lnTo>
                <a:cubicBezTo>
                  <a:pt x="3030" y="808"/>
                  <a:pt x="3024" y="819"/>
                  <a:pt x="3024" y="835"/>
                </a:cubicBezTo>
                <a:cubicBezTo>
                  <a:pt x="3047" y="835"/>
                  <a:pt x="3052" y="880"/>
                  <a:pt x="3052" y="908"/>
                </a:cubicBezTo>
                <a:cubicBezTo>
                  <a:pt x="3047" y="912"/>
                  <a:pt x="3044" y="914"/>
                  <a:pt x="3041" y="914"/>
                </a:cubicBezTo>
                <a:cubicBezTo>
                  <a:pt x="3028" y="914"/>
                  <a:pt x="3032" y="885"/>
                  <a:pt x="3021" y="885"/>
                </a:cubicBezTo>
                <a:cubicBezTo>
                  <a:pt x="3021" y="885"/>
                  <a:pt x="3020" y="885"/>
                  <a:pt x="3019" y="885"/>
                </a:cubicBezTo>
                <a:cubicBezTo>
                  <a:pt x="3024" y="885"/>
                  <a:pt x="3024" y="902"/>
                  <a:pt x="3024" y="913"/>
                </a:cubicBezTo>
                <a:cubicBezTo>
                  <a:pt x="3019" y="925"/>
                  <a:pt x="3013" y="936"/>
                  <a:pt x="3024" y="936"/>
                </a:cubicBezTo>
                <a:cubicBezTo>
                  <a:pt x="3002" y="947"/>
                  <a:pt x="3008" y="947"/>
                  <a:pt x="2985" y="947"/>
                </a:cubicBezTo>
                <a:cubicBezTo>
                  <a:pt x="2996" y="964"/>
                  <a:pt x="2963" y="964"/>
                  <a:pt x="2946" y="997"/>
                </a:cubicBezTo>
                <a:cubicBezTo>
                  <a:pt x="2924" y="1020"/>
                  <a:pt x="2912" y="1025"/>
                  <a:pt x="2907" y="1025"/>
                </a:cubicBezTo>
                <a:cubicBezTo>
                  <a:pt x="2907" y="1031"/>
                  <a:pt x="2896" y="1037"/>
                  <a:pt x="2890" y="1081"/>
                </a:cubicBezTo>
                <a:cubicBezTo>
                  <a:pt x="2887" y="1092"/>
                  <a:pt x="2885" y="1096"/>
                  <a:pt x="2883" y="1096"/>
                </a:cubicBezTo>
                <a:cubicBezTo>
                  <a:pt x="2880" y="1096"/>
                  <a:pt x="2879" y="1090"/>
                  <a:pt x="2879" y="1081"/>
                </a:cubicBezTo>
                <a:cubicBezTo>
                  <a:pt x="2879" y="1065"/>
                  <a:pt x="2884" y="1042"/>
                  <a:pt x="2884" y="1042"/>
                </a:cubicBezTo>
                <a:lnTo>
                  <a:pt x="2884" y="1042"/>
                </a:lnTo>
                <a:cubicBezTo>
                  <a:pt x="2868" y="1093"/>
                  <a:pt x="2879" y="1104"/>
                  <a:pt x="2884" y="1104"/>
                </a:cubicBezTo>
                <a:cubicBezTo>
                  <a:pt x="2886" y="1105"/>
                  <a:pt x="2887" y="1106"/>
                  <a:pt x="2888" y="1106"/>
                </a:cubicBezTo>
                <a:cubicBezTo>
                  <a:pt x="2891" y="1106"/>
                  <a:pt x="2893" y="1104"/>
                  <a:pt x="2895" y="1104"/>
                </a:cubicBezTo>
                <a:cubicBezTo>
                  <a:pt x="2897" y="1104"/>
                  <a:pt x="2899" y="1105"/>
                  <a:pt x="2901" y="1109"/>
                </a:cubicBezTo>
                <a:cubicBezTo>
                  <a:pt x="2912" y="1160"/>
                  <a:pt x="2924" y="1165"/>
                  <a:pt x="2918" y="1177"/>
                </a:cubicBezTo>
                <a:cubicBezTo>
                  <a:pt x="2918" y="1177"/>
                  <a:pt x="2907" y="1177"/>
                  <a:pt x="2912" y="1193"/>
                </a:cubicBezTo>
                <a:cubicBezTo>
                  <a:pt x="2957" y="1238"/>
                  <a:pt x="2991" y="1238"/>
                  <a:pt x="3013" y="1261"/>
                </a:cubicBezTo>
                <a:cubicBezTo>
                  <a:pt x="3013" y="1263"/>
                  <a:pt x="3015" y="1266"/>
                  <a:pt x="3015" y="1268"/>
                </a:cubicBezTo>
                <a:lnTo>
                  <a:pt x="3015" y="1268"/>
                </a:lnTo>
                <a:cubicBezTo>
                  <a:pt x="3015" y="1267"/>
                  <a:pt x="3014" y="1267"/>
                  <a:pt x="3013" y="1266"/>
                </a:cubicBezTo>
                <a:lnTo>
                  <a:pt x="3013" y="1266"/>
                </a:lnTo>
                <a:cubicBezTo>
                  <a:pt x="3015" y="1268"/>
                  <a:pt x="3016" y="1269"/>
                  <a:pt x="3016" y="1269"/>
                </a:cubicBezTo>
                <a:cubicBezTo>
                  <a:pt x="3016" y="1269"/>
                  <a:pt x="3016" y="1268"/>
                  <a:pt x="3015" y="1268"/>
                </a:cubicBezTo>
                <a:lnTo>
                  <a:pt x="3015" y="1268"/>
                </a:lnTo>
                <a:cubicBezTo>
                  <a:pt x="3032" y="1279"/>
                  <a:pt x="3059" y="1295"/>
                  <a:pt x="3075" y="1311"/>
                </a:cubicBezTo>
                <a:cubicBezTo>
                  <a:pt x="3092" y="1333"/>
                  <a:pt x="3097" y="1350"/>
                  <a:pt x="3103" y="1367"/>
                </a:cubicBezTo>
                <a:cubicBezTo>
                  <a:pt x="3103" y="1373"/>
                  <a:pt x="3103" y="1373"/>
                  <a:pt x="3103" y="1373"/>
                </a:cubicBezTo>
                <a:cubicBezTo>
                  <a:pt x="3108" y="1367"/>
                  <a:pt x="3120" y="1367"/>
                  <a:pt x="3125" y="1367"/>
                </a:cubicBezTo>
                <a:cubicBezTo>
                  <a:pt x="3125" y="1389"/>
                  <a:pt x="3131" y="1412"/>
                  <a:pt x="3120" y="1417"/>
                </a:cubicBezTo>
                <a:cubicBezTo>
                  <a:pt x="3120" y="1401"/>
                  <a:pt x="3120" y="1401"/>
                  <a:pt x="3114" y="1395"/>
                </a:cubicBezTo>
                <a:lnTo>
                  <a:pt x="3114" y="1417"/>
                </a:lnTo>
                <a:cubicBezTo>
                  <a:pt x="3111" y="1421"/>
                  <a:pt x="3109" y="1423"/>
                  <a:pt x="3108" y="1423"/>
                </a:cubicBezTo>
                <a:cubicBezTo>
                  <a:pt x="3102" y="1423"/>
                  <a:pt x="3112" y="1384"/>
                  <a:pt x="3103" y="1384"/>
                </a:cubicBezTo>
                <a:lnTo>
                  <a:pt x="3103" y="1384"/>
                </a:lnTo>
                <a:cubicBezTo>
                  <a:pt x="3103" y="1429"/>
                  <a:pt x="3103" y="1490"/>
                  <a:pt x="3092" y="1530"/>
                </a:cubicBezTo>
                <a:cubicBezTo>
                  <a:pt x="3078" y="1530"/>
                  <a:pt x="3093" y="1472"/>
                  <a:pt x="3089" y="1472"/>
                </a:cubicBezTo>
                <a:lnTo>
                  <a:pt x="3089" y="1472"/>
                </a:lnTo>
                <a:cubicBezTo>
                  <a:pt x="3087" y="1472"/>
                  <a:pt x="3085" y="1476"/>
                  <a:pt x="3080" y="1485"/>
                </a:cubicBezTo>
                <a:lnTo>
                  <a:pt x="3097" y="1429"/>
                </a:lnTo>
                <a:lnTo>
                  <a:pt x="3097" y="1429"/>
                </a:lnTo>
                <a:cubicBezTo>
                  <a:pt x="3090" y="1437"/>
                  <a:pt x="3086" y="1441"/>
                  <a:pt x="3084" y="1441"/>
                </a:cubicBezTo>
                <a:cubicBezTo>
                  <a:pt x="3079" y="1441"/>
                  <a:pt x="3088" y="1420"/>
                  <a:pt x="3082" y="1420"/>
                </a:cubicBezTo>
                <a:lnTo>
                  <a:pt x="3082" y="1420"/>
                </a:lnTo>
                <a:cubicBezTo>
                  <a:pt x="3080" y="1420"/>
                  <a:pt x="3076" y="1422"/>
                  <a:pt x="3069" y="1429"/>
                </a:cubicBezTo>
                <a:cubicBezTo>
                  <a:pt x="3052" y="1502"/>
                  <a:pt x="3064" y="1513"/>
                  <a:pt x="3036" y="1591"/>
                </a:cubicBezTo>
                <a:cubicBezTo>
                  <a:pt x="3038" y="1597"/>
                  <a:pt x="3040" y="1598"/>
                  <a:pt x="3043" y="1598"/>
                </a:cubicBezTo>
                <a:cubicBezTo>
                  <a:pt x="3045" y="1598"/>
                  <a:pt x="3047" y="1597"/>
                  <a:pt x="3049" y="1597"/>
                </a:cubicBezTo>
                <a:cubicBezTo>
                  <a:pt x="3053" y="1597"/>
                  <a:pt x="3056" y="1599"/>
                  <a:pt x="3058" y="1608"/>
                </a:cubicBezTo>
                <a:cubicBezTo>
                  <a:pt x="3041" y="1720"/>
                  <a:pt x="2991" y="1681"/>
                  <a:pt x="2991" y="1765"/>
                </a:cubicBezTo>
                <a:cubicBezTo>
                  <a:pt x="2996" y="1793"/>
                  <a:pt x="3013" y="1804"/>
                  <a:pt x="2991" y="1860"/>
                </a:cubicBezTo>
                <a:lnTo>
                  <a:pt x="2980" y="1838"/>
                </a:lnTo>
                <a:lnTo>
                  <a:pt x="2980" y="1838"/>
                </a:lnTo>
                <a:cubicBezTo>
                  <a:pt x="2963" y="1916"/>
                  <a:pt x="2996" y="1882"/>
                  <a:pt x="2974" y="1966"/>
                </a:cubicBezTo>
                <a:cubicBezTo>
                  <a:pt x="2969" y="1951"/>
                  <a:pt x="2973" y="1914"/>
                  <a:pt x="2970" y="1914"/>
                </a:cubicBezTo>
                <a:lnTo>
                  <a:pt x="2970" y="1914"/>
                </a:lnTo>
                <a:cubicBezTo>
                  <a:pt x="2970" y="1914"/>
                  <a:pt x="2969" y="1915"/>
                  <a:pt x="2968" y="1916"/>
                </a:cubicBezTo>
                <a:cubicBezTo>
                  <a:pt x="2946" y="1966"/>
                  <a:pt x="2974" y="1955"/>
                  <a:pt x="2968" y="1994"/>
                </a:cubicBezTo>
                <a:lnTo>
                  <a:pt x="2952" y="2000"/>
                </a:lnTo>
                <a:cubicBezTo>
                  <a:pt x="2952" y="2045"/>
                  <a:pt x="2952" y="2084"/>
                  <a:pt x="2952" y="2134"/>
                </a:cubicBezTo>
                <a:cubicBezTo>
                  <a:pt x="2957" y="2179"/>
                  <a:pt x="2974" y="2241"/>
                  <a:pt x="3008" y="2280"/>
                </a:cubicBezTo>
                <a:cubicBezTo>
                  <a:pt x="3005" y="2280"/>
                  <a:pt x="2999" y="2277"/>
                  <a:pt x="2996" y="2277"/>
                </a:cubicBezTo>
                <a:lnTo>
                  <a:pt x="2996" y="2277"/>
                </a:lnTo>
                <a:cubicBezTo>
                  <a:pt x="2992" y="2277"/>
                  <a:pt x="2991" y="2280"/>
                  <a:pt x="2996" y="2291"/>
                </a:cubicBezTo>
                <a:cubicBezTo>
                  <a:pt x="3041" y="2342"/>
                  <a:pt x="3086" y="2381"/>
                  <a:pt x="3097" y="2426"/>
                </a:cubicBezTo>
                <a:cubicBezTo>
                  <a:pt x="3114" y="2465"/>
                  <a:pt x="3108" y="2521"/>
                  <a:pt x="3097" y="2554"/>
                </a:cubicBezTo>
                <a:cubicBezTo>
                  <a:pt x="3097" y="2566"/>
                  <a:pt x="3097" y="2582"/>
                  <a:pt x="3097" y="2594"/>
                </a:cubicBezTo>
                <a:cubicBezTo>
                  <a:pt x="3094" y="2596"/>
                  <a:pt x="3092" y="2598"/>
                  <a:pt x="3090" y="2598"/>
                </a:cubicBezTo>
                <a:cubicBezTo>
                  <a:pt x="3087" y="2598"/>
                  <a:pt x="3086" y="2596"/>
                  <a:pt x="3086" y="2594"/>
                </a:cubicBezTo>
                <a:cubicBezTo>
                  <a:pt x="3078" y="2608"/>
                  <a:pt x="3079" y="2609"/>
                  <a:pt x="3083" y="2609"/>
                </a:cubicBezTo>
                <a:cubicBezTo>
                  <a:pt x="3083" y="2609"/>
                  <a:pt x="3084" y="2609"/>
                  <a:pt x="3085" y="2609"/>
                </a:cubicBezTo>
                <a:cubicBezTo>
                  <a:pt x="3089" y="2609"/>
                  <a:pt x="3092" y="2610"/>
                  <a:pt x="3092" y="2616"/>
                </a:cubicBezTo>
                <a:cubicBezTo>
                  <a:pt x="3086" y="2625"/>
                  <a:pt x="3079" y="2629"/>
                  <a:pt x="3076" y="2629"/>
                </a:cubicBezTo>
                <a:cubicBezTo>
                  <a:pt x="3074" y="2629"/>
                  <a:pt x="3073" y="2628"/>
                  <a:pt x="3074" y="2624"/>
                </a:cubicBezTo>
                <a:lnTo>
                  <a:pt x="3074" y="2624"/>
                </a:lnTo>
                <a:cubicBezTo>
                  <a:pt x="3062" y="2652"/>
                  <a:pt x="3034" y="2684"/>
                  <a:pt x="2991" y="2700"/>
                </a:cubicBezTo>
                <a:cubicBezTo>
                  <a:pt x="2968" y="2713"/>
                  <a:pt x="2941" y="2719"/>
                  <a:pt x="2917" y="2719"/>
                </a:cubicBezTo>
                <a:cubicBezTo>
                  <a:pt x="2900" y="2719"/>
                  <a:pt x="2885" y="2716"/>
                  <a:pt x="2873" y="2711"/>
                </a:cubicBezTo>
                <a:cubicBezTo>
                  <a:pt x="2873" y="2711"/>
                  <a:pt x="2879" y="2711"/>
                  <a:pt x="2884" y="2706"/>
                </a:cubicBezTo>
                <a:cubicBezTo>
                  <a:pt x="2874" y="2703"/>
                  <a:pt x="2865" y="2702"/>
                  <a:pt x="2856" y="2702"/>
                </a:cubicBezTo>
                <a:cubicBezTo>
                  <a:pt x="2845" y="2702"/>
                  <a:pt x="2834" y="2704"/>
                  <a:pt x="2822" y="2704"/>
                </a:cubicBezTo>
                <a:cubicBezTo>
                  <a:pt x="2807" y="2704"/>
                  <a:pt x="2788" y="2701"/>
                  <a:pt x="2761" y="2689"/>
                </a:cubicBezTo>
                <a:lnTo>
                  <a:pt x="2778" y="2689"/>
                </a:lnTo>
                <a:cubicBezTo>
                  <a:pt x="2765" y="2686"/>
                  <a:pt x="2748" y="2682"/>
                  <a:pt x="2730" y="2682"/>
                </a:cubicBezTo>
                <a:cubicBezTo>
                  <a:pt x="2717" y="2682"/>
                  <a:pt x="2703" y="2684"/>
                  <a:pt x="2688" y="2689"/>
                </a:cubicBezTo>
                <a:cubicBezTo>
                  <a:pt x="2644" y="2706"/>
                  <a:pt x="2616" y="2750"/>
                  <a:pt x="2616" y="2790"/>
                </a:cubicBezTo>
                <a:cubicBezTo>
                  <a:pt x="2610" y="2829"/>
                  <a:pt x="2621" y="2862"/>
                  <a:pt x="2632" y="2890"/>
                </a:cubicBezTo>
                <a:cubicBezTo>
                  <a:pt x="2638" y="2918"/>
                  <a:pt x="2660" y="2952"/>
                  <a:pt x="2672" y="2969"/>
                </a:cubicBezTo>
                <a:cubicBezTo>
                  <a:pt x="2683" y="2991"/>
                  <a:pt x="2694" y="3014"/>
                  <a:pt x="2700" y="3030"/>
                </a:cubicBezTo>
                <a:cubicBezTo>
                  <a:pt x="2711" y="3030"/>
                  <a:pt x="2728" y="3058"/>
                  <a:pt x="2728" y="3081"/>
                </a:cubicBezTo>
                <a:cubicBezTo>
                  <a:pt x="2728" y="3098"/>
                  <a:pt x="2722" y="3109"/>
                  <a:pt x="2733" y="3120"/>
                </a:cubicBezTo>
                <a:cubicBezTo>
                  <a:pt x="2716" y="3137"/>
                  <a:pt x="2700" y="3137"/>
                  <a:pt x="2688" y="3142"/>
                </a:cubicBezTo>
                <a:cubicBezTo>
                  <a:pt x="2672" y="3148"/>
                  <a:pt x="2660" y="3148"/>
                  <a:pt x="2604" y="3165"/>
                </a:cubicBezTo>
                <a:cubicBezTo>
                  <a:pt x="2576" y="3182"/>
                  <a:pt x="2565" y="3198"/>
                  <a:pt x="2532" y="3232"/>
                </a:cubicBezTo>
                <a:lnTo>
                  <a:pt x="2526" y="3221"/>
                </a:lnTo>
                <a:cubicBezTo>
                  <a:pt x="2509" y="3238"/>
                  <a:pt x="2498" y="3254"/>
                  <a:pt x="2492" y="3277"/>
                </a:cubicBezTo>
                <a:cubicBezTo>
                  <a:pt x="2481" y="3282"/>
                  <a:pt x="2470" y="3288"/>
                  <a:pt x="2464" y="3299"/>
                </a:cubicBezTo>
                <a:cubicBezTo>
                  <a:pt x="2459" y="3310"/>
                  <a:pt x="2453" y="3327"/>
                  <a:pt x="2453" y="3338"/>
                </a:cubicBezTo>
                <a:cubicBezTo>
                  <a:pt x="2453" y="3322"/>
                  <a:pt x="2470" y="3310"/>
                  <a:pt x="2470" y="3310"/>
                </a:cubicBezTo>
                <a:lnTo>
                  <a:pt x="2470" y="3310"/>
                </a:lnTo>
                <a:cubicBezTo>
                  <a:pt x="2453" y="3372"/>
                  <a:pt x="2442" y="3456"/>
                  <a:pt x="2436" y="3462"/>
                </a:cubicBezTo>
                <a:cubicBezTo>
                  <a:pt x="2442" y="3506"/>
                  <a:pt x="2453" y="3546"/>
                  <a:pt x="2464" y="3585"/>
                </a:cubicBezTo>
                <a:cubicBezTo>
                  <a:pt x="2460" y="3585"/>
                  <a:pt x="2455" y="3570"/>
                  <a:pt x="2451" y="3555"/>
                </a:cubicBezTo>
                <a:lnTo>
                  <a:pt x="2451" y="3555"/>
                </a:lnTo>
                <a:cubicBezTo>
                  <a:pt x="2467" y="3608"/>
                  <a:pt x="2437" y="3565"/>
                  <a:pt x="2453" y="3619"/>
                </a:cubicBezTo>
                <a:cubicBezTo>
                  <a:pt x="2454" y="3617"/>
                  <a:pt x="2455" y="3617"/>
                  <a:pt x="2457" y="3617"/>
                </a:cubicBezTo>
                <a:cubicBezTo>
                  <a:pt x="2461" y="3617"/>
                  <a:pt x="2466" y="3624"/>
                  <a:pt x="2470" y="3624"/>
                </a:cubicBezTo>
                <a:cubicBezTo>
                  <a:pt x="2464" y="3652"/>
                  <a:pt x="2470" y="3719"/>
                  <a:pt x="2470" y="3759"/>
                </a:cubicBezTo>
                <a:lnTo>
                  <a:pt x="2459" y="3753"/>
                </a:lnTo>
                <a:cubicBezTo>
                  <a:pt x="2459" y="3792"/>
                  <a:pt x="2448" y="3820"/>
                  <a:pt x="2431" y="3854"/>
                </a:cubicBezTo>
                <a:cubicBezTo>
                  <a:pt x="2408" y="3887"/>
                  <a:pt x="2369" y="3927"/>
                  <a:pt x="2336" y="3988"/>
                </a:cubicBezTo>
                <a:cubicBezTo>
                  <a:pt x="2347" y="3972"/>
                  <a:pt x="2356" y="3965"/>
                  <a:pt x="2361" y="3965"/>
                </a:cubicBezTo>
                <a:lnTo>
                  <a:pt x="2361" y="3965"/>
                </a:lnTo>
                <a:cubicBezTo>
                  <a:pt x="2368" y="3965"/>
                  <a:pt x="2368" y="3979"/>
                  <a:pt x="2358" y="3999"/>
                </a:cubicBezTo>
                <a:cubicBezTo>
                  <a:pt x="2352" y="4005"/>
                  <a:pt x="2347" y="4005"/>
                  <a:pt x="2336" y="4011"/>
                </a:cubicBezTo>
                <a:cubicBezTo>
                  <a:pt x="2337" y="4016"/>
                  <a:pt x="2338" y="4018"/>
                  <a:pt x="2340" y="4018"/>
                </a:cubicBezTo>
                <a:cubicBezTo>
                  <a:pt x="2344" y="4018"/>
                  <a:pt x="2350" y="4004"/>
                  <a:pt x="2352" y="4004"/>
                </a:cubicBezTo>
                <a:cubicBezTo>
                  <a:pt x="2354" y="4004"/>
                  <a:pt x="2354" y="4010"/>
                  <a:pt x="2352" y="4027"/>
                </a:cubicBezTo>
                <a:cubicBezTo>
                  <a:pt x="2348" y="4046"/>
                  <a:pt x="2343" y="4057"/>
                  <a:pt x="2338" y="4057"/>
                </a:cubicBezTo>
                <a:cubicBezTo>
                  <a:pt x="2338" y="4057"/>
                  <a:pt x="2337" y="4056"/>
                  <a:pt x="2336" y="4055"/>
                </a:cubicBezTo>
                <a:cubicBezTo>
                  <a:pt x="2331" y="4055"/>
                  <a:pt x="2327" y="4049"/>
                  <a:pt x="2328" y="4038"/>
                </a:cubicBezTo>
                <a:lnTo>
                  <a:pt x="2328" y="4038"/>
                </a:lnTo>
                <a:cubicBezTo>
                  <a:pt x="2325" y="4057"/>
                  <a:pt x="2325" y="4076"/>
                  <a:pt x="2330" y="4095"/>
                </a:cubicBezTo>
                <a:cubicBezTo>
                  <a:pt x="2330" y="4095"/>
                  <a:pt x="2330" y="4096"/>
                  <a:pt x="2330" y="4096"/>
                </a:cubicBezTo>
                <a:cubicBezTo>
                  <a:pt x="2328" y="4096"/>
                  <a:pt x="2324" y="4083"/>
                  <a:pt x="2319" y="4083"/>
                </a:cubicBezTo>
                <a:lnTo>
                  <a:pt x="2319" y="4083"/>
                </a:lnTo>
                <a:cubicBezTo>
                  <a:pt x="2324" y="4095"/>
                  <a:pt x="2330" y="4128"/>
                  <a:pt x="2336" y="4151"/>
                </a:cubicBezTo>
                <a:cubicBezTo>
                  <a:pt x="2347" y="4179"/>
                  <a:pt x="2352" y="4195"/>
                  <a:pt x="2364" y="4201"/>
                </a:cubicBezTo>
                <a:lnTo>
                  <a:pt x="2364" y="4207"/>
                </a:lnTo>
                <a:cubicBezTo>
                  <a:pt x="2386" y="4257"/>
                  <a:pt x="2369" y="4296"/>
                  <a:pt x="2336" y="4369"/>
                </a:cubicBezTo>
                <a:cubicBezTo>
                  <a:pt x="2347" y="4375"/>
                  <a:pt x="2324" y="4403"/>
                  <a:pt x="2324" y="4436"/>
                </a:cubicBezTo>
                <a:cubicBezTo>
                  <a:pt x="2308" y="4464"/>
                  <a:pt x="2291" y="4503"/>
                  <a:pt x="2291" y="4543"/>
                </a:cubicBezTo>
                <a:cubicBezTo>
                  <a:pt x="2291" y="4565"/>
                  <a:pt x="2291" y="4587"/>
                  <a:pt x="2291" y="4610"/>
                </a:cubicBezTo>
                <a:cubicBezTo>
                  <a:pt x="2302" y="4638"/>
                  <a:pt x="2313" y="4671"/>
                  <a:pt x="2330" y="4694"/>
                </a:cubicBezTo>
                <a:cubicBezTo>
                  <a:pt x="2354" y="4714"/>
                  <a:pt x="2364" y="4717"/>
                  <a:pt x="2367" y="4717"/>
                </a:cubicBezTo>
                <a:cubicBezTo>
                  <a:pt x="2369" y="4717"/>
                  <a:pt x="2369" y="4716"/>
                  <a:pt x="2369" y="4716"/>
                </a:cubicBezTo>
                <a:cubicBezTo>
                  <a:pt x="2373" y="4712"/>
                  <a:pt x="2372" y="4708"/>
                  <a:pt x="2376" y="4708"/>
                </a:cubicBezTo>
                <a:cubicBezTo>
                  <a:pt x="2378" y="4708"/>
                  <a:pt x="2381" y="4709"/>
                  <a:pt x="2386" y="4711"/>
                </a:cubicBezTo>
                <a:cubicBezTo>
                  <a:pt x="2386" y="4722"/>
                  <a:pt x="2408" y="4733"/>
                  <a:pt x="2431" y="4733"/>
                </a:cubicBezTo>
                <a:cubicBezTo>
                  <a:pt x="2442" y="4739"/>
                  <a:pt x="2448" y="4739"/>
                  <a:pt x="2453" y="4739"/>
                </a:cubicBezTo>
                <a:cubicBezTo>
                  <a:pt x="2453" y="4739"/>
                  <a:pt x="2453" y="4744"/>
                  <a:pt x="2436" y="4744"/>
                </a:cubicBezTo>
                <a:cubicBezTo>
                  <a:pt x="2459" y="4744"/>
                  <a:pt x="2464" y="4739"/>
                  <a:pt x="2476" y="4739"/>
                </a:cubicBezTo>
                <a:cubicBezTo>
                  <a:pt x="2487" y="4727"/>
                  <a:pt x="2492" y="4711"/>
                  <a:pt x="2498" y="4694"/>
                </a:cubicBezTo>
                <a:cubicBezTo>
                  <a:pt x="2504" y="4683"/>
                  <a:pt x="2515" y="4671"/>
                  <a:pt x="2515" y="4671"/>
                </a:cubicBezTo>
                <a:cubicBezTo>
                  <a:pt x="2520" y="4666"/>
                  <a:pt x="2532" y="4660"/>
                  <a:pt x="2537" y="4649"/>
                </a:cubicBezTo>
                <a:cubicBezTo>
                  <a:pt x="2560" y="4638"/>
                  <a:pt x="2582" y="4627"/>
                  <a:pt x="2627" y="4610"/>
                </a:cubicBezTo>
                <a:cubicBezTo>
                  <a:pt x="2610" y="4610"/>
                  <a:pt x="2599" y="4610"/>
                  <a:pt x="2604" y="4604"/>
                </a:cubicBezTo>
                <a:cubicBezTo>
                  <a:pt x="2614" y="4598"/>
                  <a:pt x="2628" y="4595"/>
                  <a:pt x="2638" y="4595"/>
                </a:cubicBezTo>
                <a:cubicBezTo>
                  <a:pt x="2644" y="4595"/>
                  <a:pt x="2649" y="4596"/>
                  <a:pt x="2649" y="4599"/>
                </a:cubicBezTo>
                <a:lnTo>
                  <a:pt x="2644" y="4604"/>
                </a:lnTo>
                <a:cubicBezTo>
                  <a:pt x="2700" y="4576"/>
                  <a:pt x="2784" y="4554"/>
                  <a:pt x="2845" y="4520"/>
                </a:cubicBezTo>
                <a:cubicBezTo>
                  <a:pt x="2907" y="4487"/>
                  <a:pt x="2963" y="4459"/>
                  <a:pt x="3002" y="4431"/>
                </a:cubicBezTo>
                <a:lnTo>
                  <a:pt x="2996" y="4431"/>
                </a:lnTo>
                <a:cubicBezTo>
                  <a:pt x="3024" y="4414"/>
                  <a:pt x="3047" y="4397"/>
                  <a:pt x="3075" y="4391"/>
                </a:cubicBezTo>
                <a:cubicBezTo>
                  <a:pt x="3114" y="4391"/>
                  <a:pt x="3052" y="4403"/>
                  <a:pt x="3080" y="4408"/>
                </a:cubicBezTo>
                <a:cubicBezTo>
                  <a:pt x="3095" y="4403"/>
                  <a:pt x="3109" y="4400"/>
                  <a:pt x="3122" y="4400"/>
                </a:cubicBezTo>
                <a:cubicBezTo>
                  <a:pt x="3148" y="4400"/>
                  <a:pt x="3170" y="4410"/>
                  <a:pt x="3192" y="4425"/>
                </a:cubicBezTo>
                <a:cubicBezTo>
                  <a:pt x="3226" y="4442"/>
                  <a:pt x="3254" y="4464"/>
                  <a:pt x="3305" y="4481"/>
                </a:cubicBezTo>
                <a:cubicBezTo>
                  <a:pt x="3321" y="4498"/>
                  <a:pt x="3344" y="4515"/>
                  <a:pt x="3389" y="4526"/>
                </a:cubicBezTo>
                <a:cubicBezTo>
                  <a:pt x="3395" y="4527"/>
                  <a:pt x="3401" y="4527"/>
                  <a:pt x="3409" y="4527"/>
                </a:cubicBezTo>
                <a:cubicBezTo>
                  <a:pt x="3447" y="4527"/>
                  <a:pt x="3495" y="4514"/>
                  <a:pt x="3523" y="4481"/>
                </a:cubicBezTo>
                <a:cubicBezTo>
                  <a:pt x="3562" y="4442"/>
                  <a:pt x="3573" y="4403"/>
                  <a:pt x="3590" y="4375"/>
                </a:cubicBezTo>
                <a:cubicBezTo>
                  <a:pt x="3601" y="4347"/>
                  <a:pt x="3618" y="4330"/>
                  <a:pt x="3629" y="4330"/>
                </a:cubicBezTo>
                <a:lnTo>
                  <a:pt x="3618" y="4324"/>
                </a:lnTo>
                <a:cubicBezTo>
                  <a:pt x="3621" y="4317"/>
                  <a:pt x="3624" y="4315"/>
                  <a:pt x="3628" y="4315"/>
                </a:cubicBezTo>
                <a:cubicBezTo>
                  <a:pt x="3632" y="4315"/>
                  <a:pt x="3637" y="4319"/>
                  <a:pt x="3641" y="4319"/>
                </a:cubicBezTo>
                <a:cubicBezTo>
                  <a:pt x="3635" y="4313"/>
                  <a:pt x="3624" y="4319"/>
                  <a:pt x="3629" y="4307"/>
                </a:cubicBezTo>
                <a:cubicBezTo>
                  <a:pt x="3641" y="4299"/>
                  <a:pt x="3659" y="4296"/>
                  <a:pt x="3681" y="4296"/>
                </a:cubicBezTo>
                <a:cubicBezTo>
                  <a:pt x="3704" y="4296"/>
                  <a:pt x="3730" y="4299"/>
                  <a:pt x="3758" y="4302"/>
                </a:cubicBezTo>
                <a:cubicBezTo>
                  <a:pt x="3814" y="4313"/>
                  <a:pt x="3865" y="4319"/>
                  <a:pt x="3921" y="4324"/>
                </a:cubicBezTo>
                <a:cubicBezTo>
                  <a:pt x="4033" y="4341"/>
                  <a:pt x="4139" y="4358"/>
                  <a:pt x="4251" y="4375"/>
                </a:cubicBezTo>
                <a:cubicBezTo>
                  <a:pt x="4258" y="4376"/>
                  <a:pt x="4265" y="4376"/>
                  <a:pt x="4271" y="4376"/>
                </a:cubicBezTo>
                <a:cubicBezTo>
                  <a:pt x="4295" y="4376"/>
                  <a:pt x="4305" y="4368"/>
                  <a:pt x="4318" y="4363"/>
                </a:cubicBezTo>
                <a:cubicBezTo>
                  <a:pt x="4335" y="4352"/>
                  <a:pt x="4352" y="4352"/>
                  <a:pt x="4408" y="4352"/>
                </a:cubicBezTo>
                <a:cubicBezTo>
                  <a:pt x="4397" y="4358"/>
                  <a:pt x="4385" y="4363"/>
                  <a:pt x="4374" y="4375"/>
                </a:cubicBezTo>
                <a:cubicBezTo>
                  <a:pt x="4419" y="4363"/>
                  <a:pt x="4469" y="4358"/>
                  <a:pt x="4514" y="4335"/>
                </a:cubicBezTo>
                <a:cubicBezTo>
                  <a:pt x="4559" y="4313"/>
                  <a:pt x="4609" y="4274"/>
                  <a:pt x="4632" y="4223"/>
                </a:cubicBezTo>
                <a:cubicBezTo>
                  <a:pt x="4654" y="4173"/>
                  <a:pt x="4660" y="4117"/>
                  <a:pt x="4649" y="4061"/>
                </a:cubicBezTo>
                <a:cubicBezTo>
                  <a:pt x="4637" y="4033"/>
                  <a:pt x="4621" y="4005"/>
                  <a:pt x="4598" y="3983"/>
                </a:cubicBezTo>
                <a:cubicBezTo>
                  <a:pt x="4576" y="3966"/>
                  <a:pt x="4542" y="3949"/>
                  <a:pt x="4514" y="3949"/>
                </a:cubicBezTo>
                <a:cubicBezTo>
                  <a:pt x="4520" y="3949"/>
                  <a:pt x="4524" y="3948"/>
                  <a:pt x="4530" y="3948"/>
                </a:cubicBezTo>
                <a:cubicBezTo>
                  <a:pt x="4535" y="3948"/>
                  <a:pt x="4542" y="3949"/>
                  <a:pt x="4553" y="3955"/>
                </a:cubicBezTo>
                <a:cubicBezTo>
                  <a:pt x="4535" y="3940"/>
                  <a:pt x="4509" y="3935"/>
                  <a:pt x="4485" y="3935"/>
                </a:cubicBezTo>
                <a:cubicBezTo>
                  <a:pt x="4473" y="3935"/>
                  <a:pt x="4462" y="3936"/>
                  <a:pt x="4453" y="3938"/>
                </a:cubicBezTo>
                <a:cubicBezTo>
                  <a:pt x="4430" y="3938"/>
                  <a:pt x="4419" y="3943"/>
                  <a:pt x="4413" y="3949"/>
                </a:cubicBezTo>
                <a:cubicBezTo>
                  <a:pt x="4397" y="3943"/>
                  <a:pt x="4413" y="3938"/>
                  <a:pt x="4402" y="3932"/>
                </a:cubicBezTo>
                <a:cubicBezTo>
                  <a:pt x="4391" y="3921"/>
                  <a:pt x="4346" y="3915"/>
                  <a:pt x="4341" y="3899"/>
                </a:cubicBezTo>
                <a:lnTo>
                  <a:pt x="4346" y="3899"/>
                </a:lnTo>
                <a:cubicBezTo>
                  <a:pt x="4328" y="3890"/>
                  <a:pt x="4303" y="3859"/>
                  <a:pt x="4294" y="3859"/>
                </a:cubicBezTo>
                <a:cubicBezTo>
                  <a:pt x="4291" y="3859"/>
                  <a:pt x="4290" y="3861"/>
                  <a:pt x="4290" y="3865"/>
                </a:cubicBezTo>
                <a:cubicBezTo>
                  <a:pt x="4262" y="3820"/>
                  <a:pt x="4217" y="3781"/>
                  <a:pt x="4189" y="3742"/>
                </a:cubicBezTo>
                <a:cubicBezTo>
                  <a:pt x="4163" y="3731"/>
                  <a:pt x="4136" y="3669"/>
                  <a:pt x="4114" y="3669"/>
                </a:cubicBezTo>
                <a:cubicBezTo>
                  <a:pt x="4113" y="3669"/>
                  <a:pt x="4112" y="3669"/>
                  <a:pt x="4111" y="3669"/>
                </a:cubicBezTo>
                <a:cubicBezTo>
                  <a:pt x="4133" y="3658"/>
                  <a:pt x="4066" y="3579"/>
                  <a:pt x="4038" y="3551"/>
                </a:cubicBezTo>
                <a:lnTo>
                  <a:pt x="4038" y="3551"/>
                </a:lnTo>
                <a:cubicBezTo>
                  <a:pt x="4039" y="3552"/>
                  <a:pt x="4040" y="3552"/>
                  <a:pt x="4040" y="3552"/>
                </a:cubicBezTo>
                <a:cubicBezTo>
                  <a:pt x="4046" y="3552"/>
                  <a:pt x="4031" y="3528"/>
                  <a:pt x="4041" y="3528"/>
                </a:cubicBezTo>
                <a:lnTo>
                  <a:pt x="4041" y="3528"/>
                </a:lnTo>
                <a:cubicBezTo>
                  <a:pt x="4041" y="3528"/>
                  <a:pt x="4042" y="3528"/>
                  <a:pt x="4044" y="3529"/>
                </a:cubicBezTo>
                <a:cubicBezTo>
                  <a:pt x="4025" y="3500"/>
                  <a:pt x="4006" y="3476"/>
                  <a:pt x="3997" y="3476"/>
                </a:cubicBezTo>
                <a:cubicBezTo>
                  <a:pt x="3995" y="3476"/>
                  <a:pt x="3994" y="3477"/>
                  <a:pt x="3993" y="3478"/>
                </a:cubicBezTo>
                <a:cubicBezTo>
                  <a:pt x="3982" y="3400"/>
                  <a:pt x="3915" y="3350"/>
                  <a:pt x="3932" y="3294"/>
                </a:cubicBezTo>
                <a:cubicBezTo>
                  <a:pt x="3904" y="3232"/>
                  <a:pt x="3876" y="3176"/>
                  <a:pt x="3837" y="3120"/>
                </a:cubicBezTo>
                <a:cubicBezTo>
                  <a:pt x="3797" y="3064"/>
                  <a:pt x="3741" y="3025"/>
                  <a:pt x="3697" y="2997"/>
                </a:cubicBezTo>
                <a:cubicBezTo>
                  <a:pt x="3697" y="2996"/>
                  <a:pt x="3698" y="2996"/>
                  <a:pt x="3700" y="2996"/>
                </a:cubicBezTo>
                <a:cubicBezTo>
                  <a:pt x="3710" y="2996"/>
                  <a:pt x="3733" y="3010"/>
                  <a:pt x="3753" y="3025"/>
                </a:cubicBezTo>
                <a:cubicBezTo>
                  <a:pt x="3778" y="3045"/>
                  <a:pt x="3798" y="3065"/>
                  <a:pt x="3806" y="3065"/>
                </a:cubicBezTo>
                <a:cubicBezTo>
                  <a:pt x="3807" y="3065"/>
                  <a:pt x="3808" y="3065"/>
                  <a:pt x="3809" y="3064"/>
                </a:cubicBezTo>
                <a:cubicBezTo>
                  <a:pt x="3764" y="3019"/>
                  <a:pt x="3719" y="3002"/>
                  <a:pt x="3685" y="2980"/>
                </a:cubicBezTo>
                <a:cubicBezTo>
                  <a:pt x="3652" y="2958"/>
                  <a:pt x="3618" y="2935"/>
                  <a:pt x="3601" y="2902"/>
                </a:cubicBezTo>
                <a:cubicBezTo>
                  <a:pt x="3600" y="2895"/>
                  <a:pt x="3600" y="2893"/>
                  <a:pt x="3601" y="2893"/>
                </a:cubicBezTo>
                <a:lnTo>
                  <a:pt x="3601" y="2893"/>
                </a:lnTo>
                <a:cubicBezTo>
                  <a:pt x="3604" y="2893"/>
                  <a:pt x="3614" y="2907"/>
                  <a:pt x="3618" y="2907"/>
                </a:cubicBezTo>
                <a:cubicBezTo>
                  <a:pt x="3590" y="2879"/>
                  <a:pt x="3596" y="2851"/>
                  <a:pt x="3601" y="2795"/>
                </a:cubicBezTo>
                <a:cubicBezTo>
                  <a:pt x="3601" y="2767"/>
                  <a:pt x="3601" y="2728"/>
                  <a:pt x="3585" y="2694"/>
                </a:cubicBezTo>
                <a:cubicBezTo>
                  <a:pt x="3573" y="2661"/>
                  <a:pt x="3546" y="2639"/>
                  <a:pt x="3524" y="2628"/>
                </a:cubicBezTo>
                <a:lnTo>
                  <a:pt x="3524" y="2628"/>
                </a:lnTo>
                <a:cubicBezTo>
                  <a:pt x="3523" y="2630"/>
                  <a:pt x="3521" y="2630"/>
                  <a:pt x="3518" y="2630"/>
                </a:cubicBezTo>
                <a:cubicBezTo>
                  <a:pt x="3511" y="2630"/>
                  <a:pt x="3497" y="2625"/>
                  <a:pt x="3484" y="2622"/>
                </a:cubicBezTo>
                <a:cubicBezTo>
                  <a:pt x="3461" y="2616"/>
                  <a:pt x="3439" y="2605"/>
                  <a:pt x="3433" y="2605"/>
                </a:cubicBezTo>
                <a:cubicBezTo>
                  <a:pt x="3456" y="2605"/>
                  <a:pt x="3439" y="2588"/>
                  <a:pt x="3422" y="2571"/>
                </a:cubicBezTo>
                <a:cubicBezTo>
                  <a:pt x="3412" y="2562"/>
                  <a:pt x="3407" y="2548"/>
                  <a:pt x="3424" y="2548"/>
                </a:cubicBezTo>
                <a:cubicBezTo>
                  <a:pt x="3426" y="2548"/>
                  <a:pt x="3429" y="2548"/>
                  <a:pt x="3433" y="2549"/>
                </a:cubicBezTo>
                <a:cubicBezTo>
                  <a:pt x="3424" y="2544"/>
                  <a:pt x="3415" y="2536"/>
                  <a:pt x="3409" y="2536"/>
                </a:cubicBezTo>
                <a:cubicBezTo>
                  <a:pt x="3408" y="2536"/>
                  <a:pt x="3406" y="2537"/>
                  <a:pt x="3405" y="2538"/>
                </a:cubicBezTo>
                <a:cubicBezTo>
                  <a:pt x="3397" y="2529"/>
                  <a:pt x="3395" y="2524"/>
                  <a:pt x="3401" y="2524"/>
                </a:cubicBezTo>
                <a:cubicBezTo>
                  <a:pt x="3403" y="2524"/>
                  <a:pt x="3406" y="2525"/>
                  <a:pt x="3411" y="2526"/>
                </a:cubicBezTo>
                <a:cubicBezTo>
                  <a:pt x="3372" y="2487"/>
                  <a:pt x="3377" y="2510"/>
                  <a:pt x="3349" y="2459"/>
                </a:cubicBezTo>
                <a:lnTo>
                  <a:pt x="3349" y="2459"/>
                </a:lnTo>
                <a:cubicBezTo>
                  <a:pt x="3349" y="2459"/>
                  <a:pt x="3361" y="2465"/>
                  <a:pt x="3366" y="2470"/>
                </a:cubicBezTo>
                <a:cubicBezTo>
                  <a:pt x="3344" y="2448"/>
                  <a:pt x="3321" y="2426"/>
                  <a:pt x="3310" y="2381"/>
                </a:cubicBezTo>
                <a:cubicBezTo>
                  <a:pt x="3313" y="2381"/>
                  <a:pt x="3314" y="2379"/>
                  <a:pt x="3316" y="2379"/>
                </a:cubicBezTo>
                <a:cubicBezTo>
                  <a:pt x="3317" y="2379"/>
                  <a:pt x="3319" y="2381"/>
                  <a:pt x="3321" y="2386"/>
                </a:cubicBezTo>
                <a:cubicBezTo>
                  <a:pt x="3299" y="2314"/>
                  <a:pt x="3271" y="2246"/>
                  <a:pt x="3299" y="2162"/>
                </a:cubicBezTo>
                <a:lnTo>
                  <a:pt x="3299" y="2162"/>
                </a:lnTo>
                <a:cubicBezTo>
                  <a:pt x="3302" y="2168"/>
                  <a:pt x="3305" y="2170"/>
                  <a:pt x="3307" y="2170"/>
                </a:cubicBezTo>
                <a:cubicBezTo>
                  <a:pt x="3316" y="2170"/>
                  <a:pt x="3319" y="2134"/>
                  <a:pt x="3333" y="2134"/>
                </a:cubicBezTo>
                <a:cubicBezTo>
                  <a:pt x="3338" y="2118"/>
                  <a:pt x="3344" y="2106"/>
                  <a:pt x="3349" y="2090"/>
                </a:cubicBezTo>
                <a:lnTo>
                  <a:pt x="3349" y="2090"/>
                </a:lnTo>
                <a:cubicBezTo>
                  <a:pt x="3344" y="2095"/>
                  <a:pt x="3338" y="2101"/>
                  <a:pt x="3333" y="2101"/>
                </a:cubicBezTo>
                <a:cubicBezTo>
                  <a:pt x="3349" y="2067"/>
                  <a:pt x="3366" y="2028"/>
                  <a:pt x="3394" y="2011"/>
                </a:cubicBezTo>
                <a:lnTo>
                  <a:pt x="3394" y="2011"/>
                </a:lnTo>
                <a:cubicBezTo>
                  <a:pt x="3389" y="2017"/>
                  <a:pt x="3383" y="2028"/>
                  <a:pt x="3377" y="2039"/>
                </a:cubicBezTo>
                <a:cubicBezTo>
                  <a:pt x="3394" y="2017"/>
                  <a:pt x="3411" y="2000"/>
                  <a:pt x="3433" y="1994"/>
                </a:cubicBezTo>
                <a:cubicBezTo>
                  <a:pt x="3422" y="1994"/>
                  <a:pt x="3405" y="2000"/>
                  <a:pt x="3394" y="2006"/>
                </a:cubicBezTo>
                <a:cubicBezTo>
                  <a:pt x="3428" y="1978"/>
                  <a:pt x="3377" y="1989"/>
                  <a:pt x="3433" y="1966"/>
                </a:cubicBezTo>
                <a:lnTo>
                  <a:pt x="3433" y="1966"/>
                </a:lnTo>
                <a:cubicBezTo>
                  <a:pt x="3432" y="1967"/>
                  <a:pt x="3431" y="1968"/>
                  <a:pt x="3432" y="1968"/>
                </a:cubicBezTo>
                <a:cubicBezTo>
                  <a:pt x="3435" y="1968"/>
                  <a:pt x="3449" y="1964"/>
                  <a:pt x="3464" y="1964"/>
                </a:cubicBezTo>
                <a:cubicBezTo>
                  <a:pt x="3475" y="1964"/>
                  <a:pt x="3487" y="1966"/>
                  <a:pt x="3495" y="1972"/>
                </a:cubicBezTo>
                <a:cubicBezTo>
                  <a:pt x="3512" y="1972"/>
                  <a:pt x="3534" y="1978"/>
                  <a:pt x="3557" y="2000"/>
                </a:cubicBezTo>
                <a:cubicBezTo>
                  <a:pt x="3562" y="2011"/>
                  <a:pt x="3540" y="2011"/>
                  <a:pt x="3545" y="2017"/>
                </a:cubicBezTo>
                <a:cubicBezTo>
                  <a:pt x="3568" y="2017"/>
                  <a:pt x="3624" y="2090"/>
                  <a:pt x="3663" y="2090"/>
                </a:cubicBezTo>
                <a:cubicBezTo>
                  <a:pt x="3652" y="2090"/>
                  <a:pt x="3646" y="2095"/>
                  <a:pt x="3646" y="2101"/>
                </a:cubicBezTo>
                <a:lnTo>
                  <a:pt x="3669" y="2101"/>
                </a:lnTo>
                <a:cubicBezTo>
                  <a:pt x="3685" y="2118"/>
                  <a:pt x="3691" y="2118"/>
                  <a:pt x="3680" y="2123"/>
                </a:cubicBezTo>
                <a:cubicBezTo>
                  <a:pt x="3694" y="2131"/>
                  <a:pt x="3701" y="2134"/>
                  <a:pt x="3705" y="2134"/>
                </a:cubicBezTo>
                <a:cubicBezTo>
                  <a:pt x="3711" y="2134"/>
                  <a:pt x="3702" y="2123"/>
                  <a:pt x="3708" y="2123"/>
                </a:cubicBezTo>
                <a:lnTo>
                  <a:pt x="3708" y="2123"/>
                </a:lnTo>
                <a:cubicBezTo>
                  <a:pt x="3711" y="2123"/>
                  <a:pt x="3719" y="2126"/>
                  <a:pt x="3737" y="2137"/>
                </a:cubicBezTo>
                <a:lnTo>
                  <a:pt x="3737" y="2137"/>
                </a:lnTo>
                <a:cubicBezTo>
                  <a:pt x="3736" y="2137"/>
                  <a:pt x="3736" y="2137"/>
                  <a:pt x="3735" y="2137"/>
                </a:cubicBezTo>
                <a:cubicBezTo>
                  <a:pt x="3733" y="2137"/>
                  <a:pt x="3730" y="2137"/>
                  <a:pt x="3725" y="2134"/>
                </a:cubicBezTo>
                <a:lnTo>
                  <a:pt x="3725" y="2134"/>
                </a:lnTo>
                <a:cubicBezTo>
                  <a:pt x="3754" y="2150"/>
                  <a:pt x="3786" y="2158"/>
                  <a:pt x="3819" y="2158"/>
                </a:cubicBezTo>
                <a:cubicBezTo>
                  <a:pt x="3868" y="2158"/>
                  <a:pt x="3917" y="2140"/>
                  <a:pt x="3954" y="2106"/>
                </a:cubicBezTo>
                <a:lnTo>
                  <a:pt x="3954" y="2106"/>
                </a:lnTo>
                <a:cubicBezTo>
                  <a:pt x="3965" y="2106"/>
                  <a:pt x="3954" y="2118"/>
                  <a:pt x="3943" y="2129"/>
                </a:cubicBezTo>
                <a:cubicBezTo>
                  <a:pt x="3926" y="2140"/>
                  <a:pt x="3909" y="2151"/>
                  <a:pt x="3926" y="2151"/>
                </a:cubicBezTo>
                <a:cubicBezTo>
                  <a:pt x="3982" y="2118"/>
                  <a:pt x="4016" y="2056"/>
                  <a:pt x="4016" y="1989"/>
                </a:cubicBezTo>
                <a:cubicBezTo>
                  <a:pt x="4016" y="1961"/>
                  <a:pt x="4005" y="1922"/>
                  <a:pt x="3982" y="1899"/>
                </a:cubicBezTo>
                <a:cubicBezTo>
                  <a:pt x="3965" y="1877"/>
                  <a:pt x="3937" y="1866"/>
                  <a:pt x="3921" y="1849"/>
                </a:cubicBezTo>
                <a:lnTo>
                  <a:pt x="3921" y="1849"/>
                </a:lnTo>
                <a:lnTo>
                  <a:pt x="3932" y="1860"/>
                </a:lnTo>
                <a:cubicBezTo>
                  <a:pt x="3929" y="1862"/>
                  <a:pt x="3927" y="1864"/>
                  <a:pt x="3924" y="1864"/>
                </a:cubicBezTo>
                <a:cubicBezTo>
                  <a:pt x="3916" y="1864"/>
                  <a:pt x="3907" y="1851"/>
                  <a:pt x="3898" y="1838"/>
                </a:cubicBezTo>
                <a:cubicBezTo>
                  <a:pt x="3893" y="1822"/>
                  <a:pt x="3893" y="1803"/>
                  <a:pt x="3888" y="1787"/>
                </a:cubicBezTo>
                <a:lnTo>
                  <a:pt x="3888" y="1787"/>
                </a:lnTo>
                <a:cubicBezTo>
                  <a:pt x="3891" y="1790"/>
                  <a:pt x="3896" y="1792"/>
                  <a:pt x="3898" y="1792"/>
                </a:cubicBezTo>
                <a:lnTo>
                  <a:pt x="3898" y="1792"/>
                </a:lnTo>
                <a:cubicBezTo>
                  <a:pt x="3898" y="1765"/>
                  <a:pt x="3909" y="1742"/>
                  <a:pt x="3926" y="1714"/>
                </a:cubicBezTo>
                <a:cubicBezTo>
                  <a:pt x="3943" y="1686"/>
                  <a:pt x="3971" y="1664"/>
                  <a:pt x="4016" y="1636"/>
                </a:cubicBezTo>
                <a:lnTo>
                  <a:pt x="4016" y="1636"/>
                </a:lnTo>
                <a:lnTo>
                  <a:pt x="4010" y="1647"/>
                </a:lnTo>
                <a:cubicBezTo>
                  <a:pt x="4044" y="1636"/>
                  <a:pt x="4105" y="1608"/>
                  <a:pt x="4145" y="1602"/>
                </a:cubicBezTo>
                <a:cubicBezTo>
                  <a:pt x="4150" y="1591"/>
                  <a:pt x="4173" y="1586"/>
                  <a:pt x="4161" y="1580"/>
                </a:cubicBezTo>
                <a:cubicBezTo>
                  <a:pt x="4223" y="1580"/>
                  <a:pt x="4273" y="1586"/>
                  <a:pt x="4329" y="1602"/>
                </a:cubicBezTo>
                <a:cubicBezTo>
                  <a:pt x="4385" y="1619"/>
                  <a:pt x="4436" y="1653"/>
                  <a:pt x="4475" y="1698"/>
                </a:cubicBezTo>
                <a:cubicBezTo>
                  <a:pt x="4467" y="1689"/>
                  <a:pt x="4453" y="1684"/>
                  <a:pt x="4450" y="1684"/>
                </a:cubicBezTo>
                <a:lnTo>
                  <a:pt x="4450" y="1684"/>
                </a:lnTo>
                <a:cubicBezTo>
                  <a:pt x="4449" y="1684"/>
                  <a:pt x="4450" y="1685"/>
                  <a:pt x="4453" y="1686"/>
                </a:cubicBezTo>
                <a:cubicBezTo>
                  <a:pt x="4481" y="1709"/>
                  <a:pt x="4509" y="1726"/>
                  <a:pt x="4537" y="1742"/>
                </a:cubicBezTo>
                <a:cubicBezTo>
                  <a:pt x="4537" y="1731"/>
                  <a:pt x="4531" y="1731"/>
                  <a:pt x="4520" y="1709"/>
                </a:cubicBezTo>
                <a:lnTo>
                  <a:pt x="4520" y="1709"/>
                </a:lnTo>
                <a:cubicBezTo>
                  <a:pt x="4531" y="1714"/>
                  <a:pt x="4559" y="1726"/>
                  <a:pt x="4581" y="1737"/>
                </a:cubicBezTo>
                <a:cubicBezTo>
                  <a:pt x="4573" y="1734"/>
                  <a:pt x="4567" y="1732"/>
                  <a:pt x="4564" y="1732"/>
                </a:cubicBezTo>
                <a:cubicBezTo>
                  <a:pt x="4549" y="1732"/>
                  <a:pt x="4573" y="1757"/>
                  <a:pt x="4587" y="1770"/>
                </a:cubicBezTo>
                <a:cubicBezTo>
                  <a:pt x="4581" y="1765"/>
                  <a:pt x="4593" y="1765"/>
                  <a:pt x="4593" y="1759"/>
                </a:cubicBezTo>
                <a:cubicBezTo>
                  <a:pt x="4605" y="1772"/>
                  <a:pt x="4612" y="1775"/>
                  <a:pt x="4616" y="1775"/>
                </a:cubicBezTo>
                <a:cubicBezTo>
                  <a:pt x="4621" y="1775"/>
                  <a:pt x="4625" y="1771"/>
                  <a:pt x="4633" y="1771"/>
                </a:cubicBezTo>
                <a:cubicBezTo>
                  <a:pt x="4640" y="1771"/>
                  <a:pt x="4651" y="1774"/>
                  <a:pt x="4671" y="1787"/>
                </a:cubicBezTo>
                <a:lnTo>
                  <a:pt x="4665" y="1787"/>
                </a:lnTo>
                <a:cubicBezTo>
                  <a:pt x="4693" y="1793"/>
                  <a:pt x="4716" y="1793"/>
                  <a:pt x="4744" y="1793"/>
                </a:cubicBezTo>
                <a:cubicBezTo>
                  <a:pt x="4761" y="1810"/>
                  <a:pt x="4716" y="1798"/>
                  <a:pt x="4716" y="1810"/>
                </a:cubicBezTo>
                <a:cubicBezTo>
                  <a:pt x="4720" y="1810"/>
                  <a:pt x="4724" y="1810"/>
                  <a:pt x="4728" y="1810"/>
                </a:cubicBezTo>
                <a:cubicBezTo>
                  <a:pt x="4767" y="1810"/>
                  <a:pt x="4798" y="1786"/>
                  <a:pt x="4833" y="1776"/>
                </a:cubicBezTo>
                <a:lnTo>
                  <a:pt x="4833" y="1776"/>
                </a:lnTo>
                <a:cubicBezTo>
                  <a:pt x="4817" y="1787"/>
                  <a:pt x="4794" y="1798"/>
                  <a:pt x="4777" y="1804"/>
                </a:cubicBezTo>
                <a:cubicBezTo>
                  <a:pt x="4786" y="1805"/>
                  <a:pt x="4793" y="1805"/>
                  <a:pt x="4799" y="1805"/>
                </a:cubicBezTo>
                <a:cubicBezTo>
                  <a:pt x="4825" y="1805"/>
                  <a:pt x="4833" y="1796"/>
                  <a:pt x="4856" y="1787"/>
                </a:cubicBezTo>
                <a:cubicBezTo>
                  <a:pt x="4878" y="1776"/>
                  <a:pt x="4901" y="1759"/>
                  <a:pt x="4917" y="1737"/>
                </a:cubicBezTo>
                <a:lnTo>
                  <a:pt x="4917" y="1737"/>
                </a:lnTo>
                <a:lnTo>
                  <a:pt x="4901" y="1748"/>
                </a:lnTo>
                <a:cubicBezTo>
                  <a:pt x="4912" y="1698"/>
                  <a:pt x="4940" y="1653"/>
                  <a:pt x="4917" y="1614"/>
                </a:cubicBezTo>
                <a:cubicBezTo>
                  <a:pt x="4912" y="1608"/>
                  <a:pt x="4912" y="1602"/>
                  <a:pt x="4906" y="1597"/>
                </a:cubicBezTo>
                <a:lnTo>
                  <a:pt x="4906" y="1597"/>
                </a:lnTo>
                <a:cubicBezTo>
                  <a:pt x="4912" y="1597"/>
                  <a:pt x="4912" y="1602"/>
                  <a:pt x="4917" y="1608"/>
                </a:cubicBezTo>
                <a:cubicBezTo>
                  <a:pt x="4917" y="1614"/>
                  <a:pt x="4923" y="1614"/>
                  <a:pt x="4923" y="1614"/>
                </a:cubicBezTo>
                <a:cubicBezTo>
                  <a:pt x="4923" y="1619"/>
                  <a:pt x="4923" y="1619"/>
                  <a:pt x="4923" y="1619"/>
                </a:cubicBezTo>
                <a:cubicBezTo>
                  <a:pt x="4927" y="1619"/>
                  <a:pt x="4926" y="1614"/>
                  <a:pt x="4928" y="1614"/>
                </a:cubicBezTo>
                <a:cubicBezTo>
                  <a:pt x="4929" y="1614"/>
                  <a:pt x="4931" y="1615"/>
                  <a:pt x="4934" y="1619"/>
                </a:cubicBezTo>
                <a:cubicBezTo>
                  <a:pt x="4945" y="1625"/>
                  <a:pt x="4962" y="1636"/>
                  <a:pt x="4962" y="1636"/>
                </a:cubicBezTo>
                <a:cubicBezTo>
                  <a:pt x="4962" y="1634"/>
                  <a:pt x="4964" y="1633"/>
                  <a:pt x="4965" y="1633"/>
                </a:cubicBezTo>
                <a:cubicBezTo>
                  <a:pt x="4969" y="1633"/>
                  <a:pt x="4975" y="1636"/>
                  <a:pt x="4979" y="1636"/>
                </a:cubicBezTo>
                <a:cubicBezTo>
                  <a:pt x="4996" y="1636"/>
                  <a:pt x="5018" y="1630"/>
                  <a:pt x="5041" y="1619"/>
                </a:cubicBezTo>
                <a:cubicBezTo>
                  <a:pt x="5041" y="1619"/>
                  <a:pt x="5060" y="1610"/>
                  <a:pt x="5069" y="1610"/>
                </a:cubicBezTo>
                <a:cubicBezTo>
                  <a:pt x="5072" y="1610"/>
                  <a:pt x="5074" y="1611"/>
                  <a:pt x="5074" y="1614"/>
                </a:cubicBezTo>
                <a:cubicBezTo>
                  <a:pt x="5088" y="1604"/>
                  <a:pt x="5090" y="1601"/>
                  <a:pt x="5087" y="1601"/>
                </a:cubicBezTo>
                <a:lnTo>
                  <a:pt x="5087" y="1601"/>
                </a:lnTo>
                <a:cubicBezTo>
                  <a:pt x="5083" y="1601"/>
                  <a:pt x="5066" y="1609"/>
                  <a:pt x="5063" y="1609"/>
                </a:cubicBezTo>
                <a:cubicBezTo>
                  <a:pt x="5063" y="1609"/>
                  <a:pt x="5063" y="1608"/>
                  <a:pt x="5063" y="1608"/>
                </a:cubicBezTo>
                <a:cubicBezTo>
                  <a:pt x="5091" y="1586"/>
                  <a:pt x="5125" y="1563"/>
                  <a:pt x="5158" y="1535"/>
                </a:cubicBezTo>
                <a:cubicBezTo>
                  <a:pt x="5192" y="1502"/>
                  <a:pt x="5225" y="1462"/>
                  <a:pt x="5231" y="1406"/>
                </a:cubicBezTo>
                <a:cubicBezTo>
                  <a:pt x="5248" y="1322"/>
                  <a:pt x="5220" y="1305"/>
                  <a:pt x="5248" y="1233"/>
                </a:cubicBezTo>
                <a:cubicBezTo>
                  <a:pt x="5251" y="1230"/>
                  <a:pt x="5253" y="1229"/>
                  <a:pt x="5254" y="1229"/>
                </a:cubicBezTo>
                <a:lnTo>
                  <a:pt x="5254" y="1229"/>
                </a:lnTo>
                <a:cubicBezTo>
                  <a:pt x="5261" y="1229"/>
                  <a:pt x="5253" y="1261"/>
                  <a:pt x="5253" y="1261"/>
                </a:cubicBezTo>
                <a:cubicBezTo>
                  <a:pt x="5270" y="1233"/>
                  <a:pt x="5287" y="1216"/>
                  <a:pt x="5310" y="1205"/>
                </a:cubicBezTo>
                <a:cubicBezTo>
                  <a:pt x="5298" y="1199"/>
                  <a:pt x="5287" y="1193"/>
                  <a:pt x="5310" y="1188"/>
                </a:cubicBezTo>
                <a:cubicBezTo>
                  <a:pt x="5310" y="1188"/>
                  <a:pt x="5310" y="1182"/>
                  <a:pt x="5310" y="1182"/>
                </a:cubicBezTo>
                <a:cubicBezTo>
                  <a:pt x="5287" y="1182"/>
                  <a:pt x="5282" y="1188"/>
                  <a:pt x="5276" y="1193"/>
                </a:cubicBezTo>
                <a:cubicBezTo>
                  <a:pt x="5270" y="1199"/>
                  <a:pt x="5265" y="1205"/>
                  <a:pt x="5248" y="1216"/>
                </a:cubicBezTo>
                <a:cubicBezTo>
                  <a:pt x="5248" y="1216"/>
                  <a:pt x="5248" y="1216"/>
                  <a:pt x="5248" y="1216"/>
                </a:cubicBezTo>
                <a:lnTo>
                  <a:pt x="5248" y="1216"/>
                </a:lnTo>
                <a:cubicBezTo>
                  <a:pt x="5244" y="1216"/>
                  <a:pt x="5243" y="1218"/>
                  <a:pt x="5244" y="1218"/>
                </a:cubicBezTo>
                <a:cubicBezTo>
                  <a:pt x="5245" y="1218"/>
                  <a:pt x="5246" y="1218"/>
                  <a:pt x="5248" y="1216"/>
                </a:cubicBezTo>
                <a:lnTo>
                  <a:pt x="5248" y="1216"/>
                </a:lnTo>
                <a:cubicBezTo>
                  <a:pt x="5237" y="1227"/>
                  <a:pt x="5237" y="1238"/>
                  <a:pt x="5231" y="1249"/>
                </a:cubicBezTo>
                <a:cubicBezTo>
                  <a:pt x="5231" y="1248"/>
                  <a:pt x="5229" y="1248"/>
                  <a:pt x="5227" y="1248"/>
                </a:cubicBezTo>
                <a:lnTo>
                  <a:pt x="5227" y="1248"/>
                </a:lnTo>
                <a:cubicBezTo>
                  <a:pt x="5225" y="1248"/>
                  <a:pt x="5224" y="1248"/>
                  <a:pt x="5224" y="1246"/>
                </a:cubicBezTo>
                <a:lnTo>
                  <a:pt x="5224" y="1246"/>
                </a:lnTo>
                <a:cubicBezTo>
                  <a:pt x="5195" y="1301"/>
                  <a:pt x="5213" y="1346"/>
                  <a:pt x="5192" y="1361"/>
                </a:cubicBezTo>
                <a:lnTo>
                  <a:pt x="5192" y="1356"/>
                </a:lnTo>
                <a:lnTo>
                  <a:pt x="5192" y="1356"/>
                </a:lnTo>
                <a:cubicBezTo>
                  <a:pt x="5175" y="1445"/>
                  <a:pt x="5209" y="1373"/>
                  <a:pt x="5197" y="1440"/>
                </a:cubicBezTo>
                <a:cubicBezTo>
                  <a:pt x="5181" y="1451"/>
                  <a:pt x="5158" y="1457"/>
                  <a:pt x="5141" y="1462"/>
                </a:cubicBezTo>
                <a:lnTo>
                  <a:pt x="5147" y="1479"/>
                </a:lnTo>
                <a:cubicBezTo>
                  <a:pt x="5143" y="1483"/>
                  <a:pt x="5135" y="1494"/>
                  <a:pt x="5132" y="1494"/>
                </a:cubicBezTo>
                <a:cubicBezTo>
                  <a:pt x="5131" y="1494"/>
                  <a:pt x="5130" y="1493"/>
                  <a:pt x="5130" y="1490"/>
                </a:cubicBezTo>
                <a:cubicBezTo>
                  <a:pt x="5124" y="1503"/>
                  <a:pt x="5123" y="1506"/>
                  <a:pt x="5125" y="1506"/>
                </a:cubicBezTo>
                <a:cubicBezTo>
                  <a:pt x="5126" y="1506"/>
                  <a:pt x="5128" y="1504"/>
                  <a:pt x="5130" y="1504"/>
                </a:cubicBezTo>
                <a:cubicBezTo>
                  <a:pt x="5131" y="1504"/>
                  <a:pt x="5132" y="1506"/>
                  <a:pt x="5130" y="1513"/>
                </a:cubicBezTo>
                <a:cubicBezTo>
                  <a:pt x="5108" y="1524"/>
                  <a:pt x="5085" y="1546"/>
                  <a:pt x="5063" y="1558"/>
                </a:cubicBezTo>
                <a:cubicBezTo>
                  <a:pt x="5049" y="1568"/>
                  <a:pt x="5034" y="1575"/>
                  <a:pt x="5024" y="1575"/>
                </a:cubicBezTo>
                <a:cubicBezTo>
                  <a:pt x="5019" y="1575"/>
                  <a:pt x="5015" y="1573"/>
                  <a:pt x="5013" y="1569"/>
                </a:cubicBezTo>
                <a:lnTo>
                  <a:pt x="5013" y="1569"/>
                </a:lnTo>
                <a:cubicBezTo>
                  <a:pt x="5009" y="1574"/>
                  <a:pt x="5013" y="1576"/>
                  <a:pt x="5018" y="1576"/>
                </a:cubicBezTo>
                <a:cubicBezTo>
                  <a:pt x="5022" y="1576"/>
                  <a:pt x="5026" y="1575"/>
                  <a:pt x="5029" y="1575"/>
                </a:cubicBezTo>
                <a:cubicBezTo>
                  <a:pt x="5032" y="1575"/>
                  <a:pt x="5031" y="1577"/>
                  <a:pt x="5013" y="1586"/>
                </a:cubicBezTo>
                <a:cubicBezTo>
                  <a:pt x="5009" y="1582"/>
                  <a:pt x="5004" y="1581"/>
                  <a:pt x="4998" y="1581"/>
                </a:cubicBezTo>
                <a:cubicBezTo>
                  <a:pt x="4986" y="1581"/>
                  <a:pt x="4970" y="1586"/>
                  <a:pt x="4949" y="1586"/>
                </a:cubicBezTo>
                <a:cubicBezTo>
                  <a:pt x="4935" y="1586"/>
                  <a:pt x="4919" y="1583"/>
                  <a:pt x="4901" y="1574"/>
                </a:cubicBezTo>
                <a:cubicBezTo>
                  <a:pt x="4901" y="1572"/>
                  <a:pt x="4904" y="1571"/>
                  <a:pt x="4909" y="1571"/>
                </a:cubicBezTo>
                <a:cubicBezTo>
                  <a:pt x="4916" y="1571"/>
                  <a:pt x="4924" y="1572"/>
                  <a:pt x="4928" y="1572"/>
                </a:cubicBezTo>
                <a:cubicBezTo>
                  <a:pt x="4932" y="1572"/>
                  <a:pt x="4927" y="1570"/>
                  <a:pt x="4895" y="1558"/>
                </a:cubicBezTo>
                <a:cubicBezTo>
                  <a:pt x="4894" y="1561"/>
                  <a:pt x="4891" y="1562"/>
                  <a:pt x="4887" y="1562"/>
                </a:cubicBezTo>
                <a:cubicBezTo>
                  <a:pt x="4882" y="1562"/>
                  <a:pt x="4876" y="1559"/>
                  <a:pt x="4871" y="1559"/>
                </a:cubicBezTo>
                <a:cubicBezTo>
                  <a:pt x="4869" y="1559"/>
                  <a:pt x="4867" y="1560"/>
                  <a:pt x="4867" y="1563"/>
                </a:cubicBezTo>
                <a:cubicBezTo>
                  <a:pt x="4873" y="1580"/>
                  <a:pt x="4878" y="1602"/>
                  <a:pt x="4884" y="1625"/>
                </a:cubicBezTo>
                <a:cubicBezTo>
                  <a:pt x="4884" y="1630"/>
                  <a:pt x="4889" y="1642"/>
                  <a:pt x="4884" y="1653"/>
                </a:cubicBezTo>
                <a:cubicBezTo>
                  <a:pt x="4884" y="1653"/>
                  <a:pt x="4884" y="1658"/>
                  <a:pt x="4884" y="1664"/>
                </a:cubicBezTo>
                <a:cubicBezTo>
                  <a:pt x="4889" y="1664"/>
                  <a:pt x="4889" y="1686"/>
                  <a:pt x="4873" y="1703"/>
                </a:cubicBezTo>
                <a:cubicBezTo>
                  <a:pt x="4861" y="1726"/>
                  <a:pt x="4839" y="1748"/>
                  <a:pt x="4817" y="1759"/>
                </a:cubicBezTo>
                <a:cubicBezTo>
                  <a:pt x="4817" y="1759"/>
                  <a:pt x="4794" y="1770"/>
                  <a:pt x="4761" y="1770"/>
                </a:cubicBezTo>
                <a:cubicBezTo>
                  <a:pt x="4727" y="1770"/>
                  <a:pt x="4693" y="1759"/>
                  <a:pt x="4671" y="1748"/>
                </a:cubicBezTo>
                <a:lnTo>
                  <a:pt x="4671" y="1742"/>
                </a:lnTo>
                <a:cubicBezTo>
                  <a:pt x="4667" y="1746"/>
                  <a:pt x="4662" y="1748"/>
                  <a:pt x="4656" y="1748"/>
                </a:cubicBezTo>
                <a:cubicBezTo>
                  <a:pt x="4635" y="1748"/>
                  <a:pt x="4601" y="1727"/>
                  <a:pt x="4570" y="1714"/>
                </a:cubicBezTo>
                <a:cubicBezTo>
                  <a:pt x="4573" y="1709"/>
                  <a:pt x="4577" y="1706"/>
                  <a:pt x="4584" y="1706"/>
                </a:cubicBezTo>
                <a:cubicBezTo>
                  <a:pt x="4590" y="1706"/>
                  <a:pt x="4598" y="1709"/>
                  <a:pt x="4609" y="1714"/>
                </a:cubicBezTo>
                <a:lnTo>
                  <a:pt x="4576" y="1692"/>
                </a:lnTo>
                <a:cubicBezTo>
                  <a:pt x="4565" y="1692"/>
                  <a:pt x="4553" y="1686"/>
                  <a:pt x="4531" y="1675"/>
                </a:cubicBezTo>
                <a:lnTo>
                  <a:pt x="4548" y="1670"/>
                </a:lnTo>
                <a:cubicBezTo>
                  <a:pt x="4503" y="1642"/>
                  <a:pt x="4458" y="1619"/>
                  <a:pt x="4402" y="1574"/>
                </a:cubicBezTo>
                <a:lnTo>
                  <a:pt x="4402" y="1574"/>
                </a:lnTo>
                <a:cubicBezTo>
                  <a:pt x="4394" y="1583"/>
                  <a:pt x="4415" y="1611"/>
                  <a:pt x="4395" y="1611"/>
                </a:cubicBezTo>
                <a:cubicBezTo>
                  <a:pt x="4388" y="1611"/>
                  <a:pt x="4379" y="1609"/>
                  <a:pt x="4363" y="1602"/>
                </a:cubicBezTo>
                <a:cubicBezTo>
                  <a:pt x="4363" y="1598"/>
                  <a:pt x="4367" y="1590"/>
                  <a:pt x="4377" y="1590"/>
                </a:cubicBezTo>
                <a:cubicBezTo>
                  <a:pt x="4377" y="1590"/>
                  <a:pt x="4377" y="1590"/>
                  <a:pt x="4377" y="1590"/>
                </a:cubicBezTo>
                <a:lnTo>
                  <a:pt x="4377" y="1590"/>
                </a:lnTo>
                <a:cubicBezTo>
                  <a:pt x="4370" y="1588"/>
                  <a:pt x="4359" y="1584"/>
                  <a:pt x="4352" y="1580"/>
                </a:cubicBezTo>
                <a:lnTo>
                  <a:pt x="4385" y="1580"/>
                </a:lnTo>
                <a:cubicBezTo>
                  <a:pt x="4375" y="1573"/>
                  <a:pt x="4370" y="1572"/>
                  <a:pt x="4366" y="1572"/>
                </a:cubicBezTo>
                <a:cubicBezTo>
                  <a:pt x="4364" y="1572"/>
                  <a:pt x="4362" y="1573"/>
                  <a:pt x="4359" y="1573"/>
                </a:cubicBezTo>
                <a:cubicBezTo>
                  <a:pt x="4357" y="1573"/>
                  <a:pt x="4353" y="1572"/>
                  <a:pt x="4346" y="1569"/>
                </a:cubicBezTo>
                <a:cubicBezTo>
                  <a:pt x="4346" y="1563"/>
                  <a:pt x="4329" y="1558"/>
                  <a:pt x="4335" y="1552"/>
                </a:cubicBezTo>
                <a:lnTo>
                  <a:pt x="4335" y="1552"/>
                </a:lnTo>
                <a:cubicBezTo>
                  <a:pt x="4341" y="1552"/>
                  <a:pt x="4357" y="1563"/>
                  <a:pt x="4363" y="1563"/>
                </a:cubicBezTo>
                <a:cubicBezTo>
                  <a:pt x="4341" y="1552"/>
                  <a:pt x="4307" y="1535"/>
                  <a:pt x="4296" y="1524"/>
                </a:cubicBezTo>
                <a:cubicBezTo>
                  <a:pt x="4296" y="1530"/>
                  <a:pt x="4296" y="1535"/>
                  <a:pt x="4273" y="1535"/>
                </a:cubicBezTo>
                <a:cubicBezTo>
                  <a:pt x="4212" y="1530"/>
                  <a:pt x="4251" y="1518"/>
                  <a:pt x="4217" y="1513"/>
                </a:cubicBezTo>
                <a:lnTo>
                  <a:pt x="4217" y="1513"/>
                </a:lnTo>
                <a:cubicBezTo>
                  <a:pt x="4206" y="1518"/>
                  <a:pt x="4167" y="1518"/>
                  <a:pt x="4167" y="1535"/>
                </a:cubicBezTo>
                <a:cubicBezTo>
                  <a:pt x="4150" y="1535"/>
                  <a:pt x="4150" y="1535"/>
                  <a:pt x="4139" y="1530"/>
                </a:cubicBezTo>
                <a:cubicBezTo>
                  <a:pt x="4111" y="1541"/>
                  <a:pt x="4016" y="1580"/>
                  <a:pt x="4055" y="1580"/>
                </a:cubicBezTo>
                <a:cubicBezTo>
                  <a:pt x="4016" y="1602"/>
                  <a:pt x="3971" y="1619"/>
                  <a:pt x="3932" y="1647"/>
                </a:cubicBezTo>
                <a:cubicBezTo>
                  <a:pt x="3893" y="1670"/>
                  <a:pt x="3853" y="1714"/>
                  <a:pt x="3848" y="1765"/>
                </a:cubicBezTo>
                <a:lnTo>
                  <a:pt x="3842" y="1765"/>
                </a:lnTo>
                <a:cubicBezTo>
                  <a:pt x="3842" y="1793"/>
                  <a:pt x="3842" y="1832"/>
                  <a:pt x="3865" y="1854"/>
                </a:cubicBezTo>
                <a:cubicBezTo>
                  <a:pt x="3887" y="1882"/>
                  <a:pt x="3915" y="1894"/>
                  <a:pt x="3932" y="1899"/>
                </a:cubicBezTo>
                <a:cubicBezTo>
                  <a:pt x="3943" y="1910"/>
                  <a:pt x="3949" y="1927"/>
                  <a:pt x="3943" y="1927"/>
                </a:cubicBezTo>
                <a:cubicBezTo>
                  <a:pt x="3960" y="1950"/>
                  <a:pt x="3977" y="1955"/>
                  <a:pt x="3960" y="2000"/>
                </a:cubicBezTo>
                <a:cubicBezTo>
                  <a:pt x="3958" y="1989"/>
                  <a:pt x="3957" y="1986"/>
                  <a:pt x="3956" y="1986"/>
                </a:cubicBezTo>
                <a:cubicBezTo>
                  <a:pt x="3955" y="1986"/>
                  <a:pt x="3955" y="1988"/>
                  <a:pt x="3955" y="1988"/>
                </a:cubicBezTo>
                <a:cubicBezTo>
                  <a:pt x="3954" y="1988"/>
                  <a:pt x="3954" y="1984"/>
                  <a:pt x="3954" y="1966"/>
                </a:cubicBezTo>
                <a:cubicBezTo>
                  <a:pt x="3954" y="2006"/>
                  <a:pt x="3943" y="2011"/>
                  <a:pt x="3932" y="2056"/>
                </a:cubicBezTo>
                <a:cubicBezTo>
                  <a:pt x="3932" y="2053"/>
                  <a:pt x="3930" y="2051"/>
                  <a:pt x="3928" y="2051"/>
                </a:cubicBezTo>
                <a:cubicBezTo>
                  <a:pt x="3919" y="2051"/>
                  <a:pt x="3896" y="2074"/>
                  <a:pt x="3887" y="2078"/>
                </a:cubicBezTo>
                <a:cubicBezTo>
                  <a:pt x="3893" y="2078"/>
                  <a:pt x="3904" y="2078"/>
                  <a:pt x="3915" y="2073"/>
                </a:cubicBezTo>
                <a:lnTo>
                  <a:pt x="3915" y="2073"/>
                </a:lnTo>
                <a:cubicBezTo>
                  <a:pt x="3898" y="2090"/>
                  <a:pt x="3876" y="2095"/>
                  <a:pt x="3859" y="2101"/>
                </a:cubicBezTo>
                <a:cubicBezTo>
                  <a:pt x="3865" y="2095"/>
                  <a:pt x="3865" y="2084"/>
                  <a:pt x="3865" y="2078"/>
                </a:cubicBezTo>
                <a:lnTo>
                  <a:pt x="3865" y="2078"/>
                </a:lnTo>
                <a:cubicBezTo>
                  <a:pt x="3848" y="2081"/>
                  <a:pt x="3833" y="2082"/>
                  <a:pt x="3818" y="2082"/>
                </a:cubicBezTo>
                <a:cubicBezTo>
                  <a:pt x="3797" y="2082"/>
                  <a:pt x="3776" y="2079"/>
                  <a:pt x="3753" y="2073"/>
                </a:cubicBezTo>
                <a:cubicBezTo>
                  <a:pt x="3713" y="2067"/>
                  <a:pt x="3680" y="2050"/>
                  <a:pt x="3657" y="2011"/>
                </a:cubicBezTo>
                <a:cubicBezTo>
                  <a:pt x="3656" y="2011"/>
                  <a:pt x="3654" y="2011"/>
                  <a:pt x="3653" y="2011"/>
                </a:cubicBezTo>
                <a:cubicBezTo>
                  <a:pt x="3638" y="2011"/>
                  <a:pt x="3688" y="2045"/>
                  <a:pt x="3673" y="2045"/>
                </a:cubicBezTo>
                <a:cubicBezTo>
                  <a:pt x="3672" y="2045"/>
                  <a:pt x="3670" y="2045"/>
                  <a:pt x="3669" y="2045"/>
                </a:cubicBezTo>
                <a:cubicBezTo>
                  <a:pt x="3635" y="2017"/>
                  <a:pt x="3618" y="1966"/>
                  <a:pt x="3601" y="1955"/>
                </a:cubicBezTo>
                <a:cubicBezTo>
                  <a:pt x="3573" y="1927"/>
                  <a:pt x="3551" y="1916"/>
                  <a:pt x="3529" y="1916"/>
                </a:cubicBezTo>
                <a:cubicBezTo>
                  <a:pt x="3506" y="1916"/>
                  <a:pt x="3484" y="1916"/>
                  <a:pt x="3439" y="1922"/>
                </a:cubicBezTo>
                <a:cubicBezTo>
                  <a:pt x="3450" y="1927"/>
                  <a:pt x="3456" y="1933"/>
                  <a:pt x="3411" y="1955"/>
                </a:cubicBezTo>
                <a:cubicBezTo>
                  <a:pt x="3390" y="1966"/>
                  <a:pt x="3374" y="1971"/>
                  <a:pt x="3365" y="1971"/>
                </a:cubicBezTo>
                <a:cubicBezTo>
                  <a:pt x="3355" y="1971"/>
                  <a:pt x="3354" y="1964"/>
                  <a:pt x="3366" y="1950"/>
                </a:cubicBezTo>
                <a:cubicBezTo>
                  <a:pt x="3374" y="1946"/>
                  <a:pt x="3379" y="1942"/>
                  <a:pt x="3381" y="1942"/>
                </a:cubicBezTo>
                <a:cubicBezTo>
                  <a:pt x="3382" y="1942"/>
                  <a:pt x="3383" y="1942"/>
                  <a:pt x="3383" y="1944"/>
                </a:cubicBezTo>
                <a:cubicBezTo>
                  <a:pt x="3400" y="1933"/>
                  <a:pt x="3422" y="1922"/>
                  <a:pt x="3400" y="1922"/>
                </a:cubicBezTo>
                <a:lnTo>
                  <a:pt x="3394" y="1933"/>
                </a:lnTo>
                <a:cubicBezTo>
                  <a:pt x="3365" y="1938"/>
                  <a:pt x="3319" y="1981"/>
                  <a:pt x="3315" y="1981"/>
                </a:cubicBezTo>
                <a:cubicBezTo>
                  <a:pt x="3314" y="1981"/>
                  <a:pt x="3314" y="1980"/>
                  <a:pt x="3316" y="1978"/>
                </a:cubicBezTo>
                <a:lnTo>
                  <a:pt x="3316" y="1978"/>
                </a:lnTo>
                <a:cubicBezTo>
                  <a:pt x="3304" y="1991"/>
                  <a:pt x="3300" y="1997"/>
                  <a:pt x="3302" y="1997"/>
                </a:cubicBezTo>
                <a:cubicBezTo>
                  <a:pt x="3303" y="1997"/>
                  <a:pt x="3316" y="1985"/>
                  <a:pt x="3333" y="1972"/>
                </a:cubicBezTo>
                <a:lnTo>
                  <a:pt x="3333" y="1972"/>
                </a:lnTo>
                <a:cubicBezTo>
                  <a:pt x="3277" y="2022"/>
                  <a:pt x="3260" y="2067"/>
                  <a:pt x="3237" y="2129"/>
                </a:cubicBezTo>
                <a:cubicBezTo>
                  <a:pt x="3241" y="2122"/>
                  <a:pt x="3246" y="2117"/>
                  <a:pt x="3249" y="2117"/>
                </a:cubicBezTo>
                <a:lnTo>
                  <a:pt x="3249" y="2117"/>
                </a:lnTo>
                <a:cubicBezTo>
                  <a:pt x="3250" y="2117"/>
                  <a:pt x="3251" y="2119"/>
                  <a:pt x="3249" y="2123"/>
                </a:cubicBezTo>
                <a:cubicBezTo>
                  <a:pt x="3232" y="2174"/>
                  <a:pt x="3232" y="2185"/>
                  <a:pt x="3232" y="2190"/>
                </a:cubicBezTo>
                <a:cubicBezTo>
                  <a:pt x="3237" y="2202"/>
                  <a:pt x="3237" y="2202"/>
                  <a:pt x="3237" y="2235"/>
                </a:cubicBezTo>
                <a:cubicBezTo>
                  <a:pt x="3232" y="2274"/>
                  <a:pt x="3221" y="2224"/>
                  <a:pt x="3226" y="2291"/>
                </a:cubicBezTo>
                <a:cubicBezTo>
                  <a:pt x="3226" y="2308"/>
                  <a:pt x="3224" y="2314"/>
                  <a:pt x="3221" y="2314"/>
                </a:cubicBezTo>
                <a:cubicBezTo>
                  <a:pt x="3218" y="2314"/>
                  <a:pt x="3214" y="2306"/>
                  <a:pt x="3211" y="2297"/>
                </a:cubicBezTo>
                <a:lnTo>
                  <a:pt x="3211" y="2297"/>
                </a:lnTo>
                <a:cubicBezTo>
                  <a:pt x="3221" y="2359"/>
                  <a:pt x="3221" y="2411"/>
                  <a:pt x="3232" y="2448"/>
                </a:cubicBezTo>
                <a:cubicBezTo>
                  <a:pt x="3226" y="2437"/>
                  <a:pt x="3221" y="2426"/>
                  <a:pt x="3215" y="2414"/>
                </a:cubicBezTo>
                <a:lnTo>
                  <a:pt x="3215" y="2414"/>
                </a:lnTo>
                <a:cubicBezTo>
                  <a:pt x="3221" y="2431"/>
                  <a:pt x="3232" y="2448"/>
                  <a:pt x="3237" y="2465"/>
                </a:cubicBezTo>
                <a:lnTo>
                  <a:pt x="3237" y="2442"/>
                </a:lnTo>
                <a:cubicBezTo>
                  <a:pt x="3243" y="2465"/>
                  <a:pt x="3254" y="2482"/>
                  <a:pt x="3249" y="2482"/>
                </a:cubicBezTo>
                <a:cubicBezTo>
                  <a:pt x="3252" y="2485"/>
                  <a:pt x="3254" y="2486"/>
                  <a:pt x="3256" y="2486"/>
                </a:cubicBezTo>
                <a:cubicBezTo>
                  <a:pt x="3261" y="2486"/>
                  <a:pt x="3263" y="2479"/>
                  <a:pt x="3267" y="2479"/>
                </a:cubicBezTo>
                <a:cubicBezTo>
                  <a:pt x="3271" y="2479"/>
                  <a:pt x="3275" y="2482"/>
                  <a:pt x="3282" y="2493"/>
                </a:cubicBezTo>
                <a:cubicBezTo>
                  <a:pt x="3293" y="2515"/>
                  <a:pt x="3333" y="2554"/>
                  <a:pt x="3327" y="2571"/>
                </a:cubicBezTo>
                <a:cubicBezTo>
                  <a:pt x="3312" y="2547"/>
                  <a:pt x="3306" y="2541"/>
                  <a:pt x="3303" y="2541"/>
                </a:cubicBezTo>
                <a:cubicBezTo>
                  <a:pt x="3299" y="2541"/>
                  <a:pt x="3300" y="2549"/>
                  <a:pt x="3296" y="2549"/>
                </a:cubicBezTo>
                <a:cubicBezTo>
                  <a:pt x="3293" y="2549"/>
                  <a:pt x="3288" y="2544"/>
                  <a:pt x="3277" y="2526"/>
                </a:cubicBezTo>
                <a:lnTo>
                  <a:pt x="3277" y="2526"/>
                </a:lnTo>
                <a:cubicBezTo>
                  <a:pt x="3282" y="2543"/>
                  <a:pt x="3293" y="2554"/>
                  <a:pt x="3305" y="2571"/>
                </a:cubicBezTo>
                <a:cubicBezTo>
                  <a:pt x="3305" y="2573"/>
                  <a:pt x="3304" y="2574"/>
                  <a:pt x="3303" y="2574"/>
                </a:cubicBezTo>
                <a:cubicBezTo>
                  <a:pt x="3303" y="2574"/>
                  <a:pt x="3303" y="2573"/>
                  <a:pt x="3303" y="2573"/>
                </a:cubicBezTo>
                <a:lnTo>
                  <a:pt x="3303" y="2573"/>
                </a:lnTo>
                <a:cubicBezTo>
                  <a:pt x="3338" y="2640"/>
                  <a:pt x="3335" y="2590"/>
                  <a:pt x="3394" y="2644"/>
                </a:cubicBezTo>
                <a:cubicBezTo>
                  <a:pt x="3383" y="2644"/>
                  <a:pt x="3400" y="2672"/>
                  <a:pt x="3411" y="2678"/>
                </a:cubicBezTo>
                <a:cubicBezTo>
                  <a:pt x="3395" y="2664"/>
                  <a:pt x="3397" y="2659"/>
                  <a:pt x="3407" y="2659"/>
                </a:cubicBezTo>
                <a:cubicBezTo>
                  <a:pt x="3414" y="2659"/>
                  <a:pt x="3424" y="2662"/>
                  <a:pt x="3433" y="2666"/>
                </a:cubicBezTo>
                <a:cubicBezTo>
                  <a:pt x="3473" y="2700"/>
                  <a:pt x="3478" y="2694"/>
                  <a:pt x="3489" y="2706"/>
                </a:cubicBezTo>
                <a:cubicBezTo>
                  <a:pt x="3489" y="2700"/>
                  <a:pt x="3484" y="2694"/>
                  <a:pt x="3478" y="2689"/>
                </a:cubicBezTo>
                <a:lnTo>
                  <a:pt x="3478" y="2689"/>
                </a:lnTo>
                <a:cubicBezTo>
                  <a:pt x="3489" y="2689"/>
                  <a:pt x="3506" y="2706"/>
                  <a:pt x="3517" y="2728"/>
                </a:cubicBezTo>
                <a:cubicBezTo>
                  <a:pt x="3517" y="2728"/>
                  <a:pt x="3516" y="2728"/>
                  <a:pt x="3515" y="2727"/>
                </a:cubicBezTo>
                <a:lnTo>
                  <a:pt x="3515" y="2727"/>
                </a:lnTo>
                <a:cubicBezTo>
                  <a:pt x="3520" y="2737"/>
                  <a:pt x="3521" y="2750"/>
                  <a:pt x="3517" y="2762"/>
                </a:cubicBezTo>
                <a:cubicBezTo>
                  <a:pt x="3512" y="2778"/>
                  <a:pt x="3506" y="2801"/>
                  <a:pt x="3512" y="2834"/>
                </a:cubicBezTo>
                <a:cubicBezTo>
                  <a:pt x="3506" y="2846"/>
                  <a:pt x="3502" y="2846"/>
                  <a:pt x="3498" y="2846"/>
                </a:cubicBezTo>
                <a:cubicBezTo>
                  <a:pt x="3495" y="2846"/>
                  <a:pt x="3492" y="2846"/>
                  <a:pt x="3489" y="2857"/>
                </a:cubicBezTo>
                <a:cubicBezTo>
                  <a:pt x="3495" y="2896"/>
                  <a:pt x="3506" y="2918"/>
                  <a:pt x="3512" y="2941"/>
                </a:cubicBezTo>
                <a:cubicBezTo>
                  <a:pt x="3517" y="2963"/>
                  <a:pt x="3529" y="2986"/>
                  <a:pt x="3557" y="3008"/>
                </a:cubicBezTo>
                <a:cubicBezTo>
                  <a:pt x="3554" y="2997"/>
                  <a:pt x="3551" y="2992"/>
                  <a:pt x="3554" y="2992"/>
                </a:cubicBezTo>
                <a:lnTo>
                  <a:pt x="3554" y="2992"/>
                </a:lnTo>
                <a:cubicBezTo>
                  <a:pt x="3557" y="2992"/>
                  <a:pt x="3566" y="2999"/>
                  <a:pt x="3590" y="3014"/>
                </a:cubicBezTo>
                <a:cubicBezTo>
                  <a:pt x="3557" y="2991"/>
                  <a:pt x="3529" y="2963"/>
                  <a:pt x="3512" y="2918"/>
                </a:cubicBezTo>
                <a:lnTo>
                  <a:pt x="3512" y="2918"/>
                </a:lnTo>
                <a:cubicBezTo>
                  <a:pt x="3523" y="2946"/>
                  <a:pt x="3545" y="2963"/>
                  <a:pt x="3568" y="2980"/>
                </a:cubicBezTo>
                <a:cubicBezTo>
                  <a:pt x="3540" y="2952"/>
                  <a:pt x="3517" y="2918"/>
                  <a:pt x="3517" y="2896"/>
                </a:cubicBezTo>
                <a:lnTo>
                  <a:pt x="3517" y="2896"/>
                </a:lnTo>
                <a:cubicBezTo>
                  <a:pt x="3526" y="2914"/>
                  <a:pt x="3530" y="2921"/>
                  <a:pt x="3532" y="2921"/>
                </a:cubicBezTo>
                <a:cubicBezTo>
                  <a:pt x="3534" y="2921"/>
                  <a:pt x="3534" y="2915"/>
                  <a:pt x="3534" y="2907"/>
                </a:cubicBezTo>
                <a:cubicBezTo>
                  <a:pt x="3534" y="2958"/>
                  <a:pt x="3590" y="2980"/>
                  <a:pt x="3618" y="3019"/>
                </a:cubicBezTo>
                <a:lnTo>
                  <a:pt x="3601" y="3036"/>
                </a:lnTo>
                <a:cubicBezTo>
                  <a:pt x="3649" y="3094"/>
                  <a:pt x="3711" y="3097"/>
                  <a:pt x="3756" y="3158"/>
                </a:cubicBezTo>
                <a:lnTo>
                  <a:pt x="3756" y="3158"/>
                </a:lnTo>
                <a:cubicBezTo>
                  <a:pt x="3754" y="3154"/>
                  <a:pt x="3753" y="3151"/>
                  <a:pt x="3753" y="3148"/>
                </a:cubicBezTo>
                <a:lnTo>
                  <a:pt x="3753" y="3148"/>
                </a:lnTo>
                <a:cubicBezTo>
                  <a:pt x="3769" y="3148"/>
                  <a:pt x="3781" y="3193"/>
                  <a:pt x="3797" y="3215"/>
                </a:cubicBezTo>
                <a:cubicBezTo>
                  <a:pt x="3792" y="3215"/>
                  <a:pt x="3792" y="3232"/>
                  <a:pt x="3792" y="3249"/>
                </a:cubicBezTo>
                <a:cubicBezTo>
                  <a:pt x="3792" y="3249"/>
                  <a:pt x="3792" y="3249"/>
                  <a:pt x="3792" y="3249"/>
                </a:cubicBezTo>
                <a:cubicBezTo>
                  <a:pt x="3799" y="3249"/>
                  <a:pt x="3815" y="3310"/>
                  <a:pt x="3837" y="3310"/>
                </a:cubicBezTo>
                <a:lnTo>
                  <a:pt x="3837" y="3355"/>
                </a:lnTo>
                <a:cubicBezTo>
                  <a:pt x="3859" y="3428"/>
                  <a:pt x="3893" y="3428"/>
                  <a:pt x="3926" y="3501"/>
                </a:cubicBezTo>
                <a:cubicBezTo>
                  <a:pt x="3921" y="3497"/>
                  <a:pt x="3917" y="3496"/>
                  <a:pt x="3915" y="3496"/>
                </a:cubicBezTo>
                <a:cubicBezTo>
                  <a:pt x="3912" y="3496"/>
                  <a:pt x="3910" y="3497"/>
                  <a:pt x="3908" y="3497"/>
                </a:cubicBezTo>
                <a:cubicBezTo>
                  <a:pt x="3904" y="3497"/>
                  <a:pt x="3900" y="3493"/>
                  <a:pt x="3887" y="3473"/>
                </a:cubicBezTo>
                <a:lnTo>
                  <a:pt x="3887" y="3473"/>
                </a:lnTo>
                <a:cubicBezTo>
                  <a:pt x="3898" y="3495"/>
                  <a:pt x="3904" y="3518"/>
                  <a:pt x="3909" y="3518"/>
                </a:cubicBezTo>
                <a:cubicBezTo>
                  <a:pt x="3915" y="3534"/>
                  <a:pt x="3960" y="3568"/>
                  <a:pt x="3960" y="3596"/>
                </a:cubicBezTo>
                <a:cubicBezTo>
                  <a:pt x="3971" y="3602"/>
                  <a:pt x="3982" y="3602"/>
                  <a:pt x="3999" y="3624"/>
                </a:cubicBezTo>
                <a:lnTo>
                  <a:pt x="3993" y="3624"/>
                </a:lnTo>
                <a:cubicBezTo>
                  <a:pt x="3997" y="3624"/>
                  <a:pt x="4010" y="3641"/>
                  <a:pt x="4015" y="3641"/>
                </a:cubicBezTo>
                <a:cubicBezTo>
                  <a:pt x="4017" y="3641"/>
                  <a:pt x="4017" y="3638"/>
                  <a:pt x="4016" y="3630"/>
                </a:cubicBezTo>
                <a:lnTo>
                  <a:pt x="4016" y="3630"/>
                </a:lnTo>
                <a:cubicBezTo>
                  <a:pt x="4038" y="3714"/>
                  <a:pt x="4150" y="3798"/>
                  <a:pt x="4173" y="3865"/>
                </a:cubicBezTo>
                <a:cubicBezTo>
                  <a:pt x="4212" y="3904"/>
                  <a:pt x="4257" y="3955"/>
                  <a:pt x="4301" y="3983"/>
                </a:cubicBezTo>
                <a:cubicBezTo>
                  <a:pt x="4300" y="3983"/>
                  <a:pt x="4298" y="3983"/>
                  <a:pt x="4297" y="3984"/>
                </a:cubicBezTo>
                <a:lnTo>
                  <a:pt x="4297" y="3984"/>
                </a:lnTo>
                <a:cubicBezTo>
                  <a:pt x="4295" y="3982"/>
                  <a:pt x="4293" y="3979"/>
                  <a:pt x="4290" y="3977"/>
                </a:cubicBezTo>
                <a:lnTo>
                  <a:pt x="4290" y="3977"/>
                </a:lnTo>
                <a:cubicBezTo>
                  <a:pt x="4293" y="3983"/>
                  <a:pt x="4294" y="3984"/>
                  <a:pt x="4296" y="3984"/>
                </a:cubicBezTo>
                <a:cubicBezTo>
                  <a:pt x="4296" y="3984"/>
                  <a:pt x="4297" y="3984"/>
                  <a:pt x="4297" y="3984"/>
                </a:cubicBezTo>
                <a:lnTo>
                  <a:pt x="4297" y="3984"/>
                </a:lnTo>
                <a:cubicBezTo>
                  <a:pt x="4321" y="4005"/>
                  <a:pt x="4336" y="4005"/>
                  <a:pt x="4346" y="4005"/>
                </a:cubicBezTo>
                <a:cubicBezTo>
                  <a:pt x="4363" y="4005"/>
                  <a:pt x="4374" y="4005"/>
                  <a:pt x="4413" y="4016"/>
                </a:cubicBezTo>
                <a:cubicBezTo>
                  <a:pt x="4431" y="4023"/>
                  <a:pt x="4428" y="4024"/>
                  <a:pt x="4420" y="4024"/>
                </a:cubicBezTo>
                <a:cubicBezTo>
                  <a:pt x="4413" y="4024"/>
                  <a:pt x="4402" y="4023"/>
                  <a:pt x="4396" y="4023"/>
                </a:cubicBezTo>
                <a:cubicBezTo>
                  <a:pt x="4390" y="4023"/>
                  <a:pt x="4388" y="4024"/>
                  <a:pt x="4397" y="4027"/>
                </a:cubicBezTo>
                <a:cubicBezTo>
                  <a:pt x="4397" y="4038"/>
                  <a:pt x="4410" y="4042"/>
                  <a:pt x="4427" y="4042"/>
                </a:cubicBezTo>
                <a:cubicBezTo>
                  <a:pt x="4437" y="4042"/>
                  <a:pt x="4448" y="4041"/>
                  <a:pt x="4458" y="4039"/>
                </a:cubicBezTo>
                <a:cubicBezTo>
                  <a:pt x="4469" y="4039"/>
                  <a:pt x="4481" y="4038"/>
                  <a:pt x="4490" y="4038"/>
                </a:cubicBezTo>
                <a:cubicBezTo>
                  <a:pt x="4505" y="4038"/>
                  <a:pt x="4516" y="4040"/>
                  <a:pt x="4520" y="4050"/>
                </a:cubicBezTo>
                <a:lnTo>
                  <a:pt x="4514" y="4050"/>
                </a:lnTo>
                <a:cubicBezTo>
                  <a:pt x="4520" y="4061"/>
                  <a:pt x="4531" y="4061"/>
                  <a:pt x="4542" y="4078"/>
                </a:cubicBezTo>
                <a:cubicBezTo>
                  <a:pt x="4553" y="4089"/>
                  <a:pt x="4565" y="4111"/>
                  <a:pt x="4559" y="4139"/>
                </a:cubicBezTo>
                <a:cubicBezTo>
                  <a:pt x="4559" y="4139"/>
                  <a:pt x="4559" y="4137"/>
                  <a:pt x="4557" y="4137"/>
                </a:cubicBezTo>
                <a:cubicBezTo>
                  <a:pt x="4557" y="4137"/>
                  <a:pt x="4555" y="4137"/>
                  <a:pt x="4553" y="4139"/>
                </a:cubicBezTo>
                <a:cubicBezTo>
                  <a:pt x="4559" y="4156"/>
                  <a:pt x="4559" y="4184"/>
                  <a:pt x="4542" y="4212"/>
                </a:cubicBezTo>
                <a:cubicBezTo>
                  <a:pt x="4531" y="4235"/>
                  <a:pt x="4503" y="4257"/>
                  <a:pt x="4475" y="4268"/>
                </a:cubicBezTo>
                <a:cubicBezTo>
                  <a:pt x="4486" y="4251"/>
                  <a:pt x="4497" y="4251"/>
                  <a:pt x="4481" y="4246"/>
                </a:cubicBezTo>
                <a:lnTo>
                  <a:pt x="4481" y="4246"/>
                </a:lnTo>
                <a:cubicBezTo>
                  <a:pt x="4458" y="4257"/>
                  <a:pt x="4497" y="4263"/>
                  <a:pt x="4453" y="4285"/>
                </a:cubicBezTo>
                <a:cubicBezTo>
                  <a:pt x="4430" y="4279"/>
                  <a:pt x="4391" y="4279"/>
                  <a:pt x="4385" y="4268"/>
                </a:cubicBezTo>
                <a:cubicBezTo>
                  <a:pt x="4402" y="4268"/>
                  <a:pt x="4419" y="4263"/>
                  <a:pt x="4436" y="4263"/>
                </a:cubicBezTo>
                <a:cubicBezTo>
                  <a:pt x="4429" y="4260"/>
                  <a:pt x="4421" y="4259"/>
                  <a:pt x="4414" y="4259"/>
                </a:cubicBezTo>
                <a:cubicBezTo>
                  <a:pt x="4391" y="4259"/>
                  <a:pt x="4367" y="4268"/>
                  <a:pt x="4346" y="4268"/>
                </a:cubicBezTo>
                <a:lnTo>
                  <a:pt x="4352" y="4257"/>
                </a:lnTo>
                <a:lnTo>
                  <a:pt x="4352" y="4257"/>
                </a:lnTo>
                <a:cubicBezTo>
                  <a:pt x="4292" y="4261"/>
                  <a:pt x="4278" y="4272"/>
                  <a:pt x="4238" y="4272"/>
                </a:cubicBezTo>
                <a:cubicBezTo>
                  <a:pt x="4225" y="4272"/>
                  <a:pt x="4210" y="4271"/>
                  <a:pt x="4189" y="4268"/>
                </a:cubicBezTo>
                <a:lnTo>
                  <a:pt x="4189" y="4268"/>
                </a:lnTo>
                <a:lnTo>
                  <a:pt x="4195" y="4274"/>
                </a:lnTo>
                <a:cubicBezTo>
                  <a:pt x="4186" y="4276"/>
                  <a:pt x="4179" y="4276"/>
                  <a:pt x="4174" y="4276"/>
                </a:cubicBezTo>
                <a:cubicBezTo>
                  <a:pt x="4152" y="4276"/>
                  <a:pt x="4149" y="4265"/>
                  <a:pt x="4130" y="4265"/>
                </a:cubicBezTo>
                <a:cubicBezTo>
                  <a:pt x="4125" y="4265"/>
                  <a:pt x="4119" y="4266"/>
                  <a:pt x="4111" y="4268"/>
                </a:cubicBezTo>
                <a:lnTo>
                  <a:pt x="4100" y="4251"/>
                </a:lnTo>
                <a:cubicBezTo>
                  <a:pt x="4077" y="4251"/>
                  <a:pt x="4035" y="4254"/>
                  <a:pt x="3993" y="4254"/>
                </a:cubicBezTo>
                <a:cubicBezTo>
                  <a:pt x="3972" y="4254"/>
                  <a:pt x="3950" y="4253"/>
                  <a:pt x="3932" y="4251"/>
                </a:cubicBezTo>
                <a:cubicBezTo>
                  <a:pt x="3965" y="4246"/>
                  <a:pt x="4033" y="4240"/>
                  <a:pt x="4072" y="4240"/>
                </a:cubicBezTo>
                <a:cubicBezTo>
                  <a:pt x="4048" y="4236"/>
                  <a:pt x="4005" y="4232"/>
                  <a:pt x="3975" y="4232"/>
                </a:cubicBezTo>
                <a:cubicBezTo>
                  <a:pt x="3963" y="4232"/>
                  <a:pt x="3953" y="4233"/>
                  <a:pt x="3949" y="4235"/>
                </a:cubicBezTo>
                <a:cubicBezTo>
                  <a:pt x="3960" y="4235"/>
                  <a:pt x="3977" y="4235"/>
                  <a:pt x="3988" y="4240"/>
                </a:cubicBezTo>
                <a:cubicBezTo>
                  <a:pt x="3960" y="4244"/>
                  <a:pt x="3930" y="4248"/>
                  <a:pt x="3892" y="4248"/>
                </a:cubicBezTo>
                <a:cubicBezTo>
                  <a:pt x="3877" y="4248"/>
                  <a:pt x="3860" y="4247"/>
                  <a:pt x="3842" y="4246"/>
                </a:cubicBezTo>
                <a:cubicBezTo>
                  <a:pt x="3848" y="4229"/>
                  <a:pt x="3809" y="4218"/>
                  <a:pt x="3764" y="4212"/>
                </a:cubicBezTo>
                <a:cubicBezTo>
                  <a:pt x="3719" y="4207"/>
                  <a:pt x="3657" y="4201"/>
                  <a:pt x="3624" y="4195"/>
                </a:cubicBezTo>
                <a:cubicBezTo>
                  <a:pt x="3590" y="4207"/>
                  <a:pt x="3551" y="4229"/>
                  <a:pt x="3534" y="4257"/>
                </a:cubicBezTo>
                <a:cubicBezTo>
                  <a:pt x="3512" y="4285"/>
                  <a:pt x="3495" y="4319"/>
                  <a:pt x="3484" y="4341"/>
                </a:cubicBezTo>
                <a:cubicBezTo>
                  <a:pt x="3456" y="4391"/>
                  <a:pt x="3433" y="4408"/>
                  <a:pt x="3405" y="4408"/>
                </a:cubicBezTo>
                <a:cubicBezTo>
                  <a:pt x="3414" y="4420"/>
                  <a:pt x="3412" y="4422"/>
                  <a:pt x="3406" y="4422"/>
                </a:cubicBezTo>
                <a:cubicBezTo>
                  <a:pt x="3403" y="4422"/>
                  <a:pt x="3398" y="4421"/>
                  <a:pt x="3393" y="4421"/>
                </a:cubicBezTo>
                <a:cubicBezTo>
                  <a:pt x="3386" y="4421"/>
                  <a:pt x="3379" y="4423"/>
                  <a:pt x="3377" y="4431"/>
                </a:cubicBezTo>
                <a:cubicBezTo>
                  <a:pt x="3361" y="4425"/>
                  <a:pt x="3349" y="4425"/>
                  <a:pt x="3344" y="4419"/>
                </a:cubicBezTo>
                <a:cubicBezTo>
                  <a:pt x="3321" y="4397"/>
                  <a:pt x="3299" y="4380"/>
                  <a:pt x="3271" y="4358"/>
                </a:cubicBezTo>
                <a:cubicBezTo>
                  <a:pt x="3268" y="4354"/>
                  <a:pt x="3268" y="4352"/>
                  <a:pt x="3270" y="4352"/>
                </a:cubicBezTo>
                <a:lnTo>
                  <a:pt x="3270" y="4352"/>
                </a:lnTo>
                <a:cubicBezTo>
                  <a:pt x="3276" y="4352"/>
                  <a:pt x="3295" y="4364"/>
                  <a:pt x="3302" y="4364"/>
                </a:cubicBezTo>
                <a:cubicBezTo>
                  <a:pt x="3303" y="4364"/>
                  <a:pt x="3304" y="4364"/>
                  <a:pt x="3305" y="4363"/>
                </a:cubicBezTo>
                <a:cubicBezTo>
                  <a:pt x="3243" y="4330"/>
                  <a:pt x="3282" y="4335"/>
                  <a:pt x="3249" y="4307"/>
                </a:cubicBezTo>
                <a:lnTo>
                  <a:pt x="3249" y="4307"/>
                </a:lnTo>
                <a:cubicBezTo>
                  <a:pt x="3249" y="4312"/>
                  <a:pt x="3246" y="4314"/>
                  <a:pt x="3242" y="4314"/>
                </a:cubicBezTo>
                <a:cubicBezTo>
                  <a:pt x="3231" y="4314"/>
                  <a:pt x="3207" y="4302"/>
                  <a:pt x="3176" y="4291"/>
                </a:cubicBezTo>
                <a:lnTo>
                  <a:pt x="3176" y="4291"/>
                </a:lnTo>
                <a:cubicBezTo>
                  <a:pt x="3198" y="4302"/>
                  <a:pt x="3215" y="4313"/>
                  <a:pt x="3226" y="4324"/>
                </a:cubicBezTo>
                <a:cubicBezTo>
                  <a:pt x="3181" y="4313"/>
                  <a:pt x="3159" y="4302"/>
                  <a:pt x="3136" y="4291"/>
                </a:cubicBezTo>
                <a:cubicBezTo>
                  <a:pt x="3121" y="4288"/>
                  <a:pt x="3106" y="4283"/>
                  <a:pt x="3087" y="4283"/>
                </a:cubicBezTo>
                <a:cubicBezTo>
                  <a:pt x="3071" y="4283"/>
                  <a:pt x="3053" y="4286"/>
                  <a:pt x="3030" y="4296"/>
                </a:cubicBezTo>
                <a:cubicBezTo>
                  <a:pt x="3041" y="4291"/>
                  <a:pt x="3052" y="4285"/>
                  <a:pt x="3064" y="4279"/>
                </a:cubicBezTo>
                <a:lnTo>
                  <a:pt x="3064" y="4279"/>
                </a:lnTo>
                <a:cubicBezTo>
                  <a:pt x="3030" y="4285"/>
                  <a:pt x="2980" y="4302"/>
                  <a:pt x="2940" y="4324"/>
                </a:cubicBezTo>
                <a:cubicBezTo>
                  <a:pt x="2896" y="4347"/>
                  <a:pt x="2862" y="4375"/>
                  <a:pt x="2851" y="4397"/>
                </a:cubicBezTo>
                <a:cubicBezTo>
                  <a:pt x="2840" y="4397"/>
                  <a:pt x="2828" y="4397"/>
                  <a:pt x="2845" y="4386"/>
                </a:cubicBezTo>
                <a:lnTo>
                  <a:pt x="2845" y="4386"/>
                </a:lnTo>
                <a:cubicBezTo>
                  <a:pt x="2795" y="4414"/>
                  <a:pt x="2750" y="4453"/>
                  <a:pt x="2705" y="4481"/>
                </a:cubicBezTo>
                <a:cubicBezTo>
                  <a:pt x="2660" y="4503"/>
                  <a:pt x="2604" y="4520"/>
                  <a:pt x="2560" y="4531"/>
                </a:cubicBezTo>
                <a:lnTo>
                  <a:pt x="2565" y="4520"/>
                </a:lnTo>
                <a:lnTo>
                  <a:pt x="2565" y="4520"/>
                </a:lnTo>
                <a:cubicBezTo>
                  <a:pt x="2543" y="4531"/>
                  <a:pt x="2532" y="4548"/>
                  <a:pt x="2504" y="4554"/>
                </a:cubicBezTo>
                <a:cubicBezTo>
                  <a:pt x="2504" y="4550"/>
                  <a:pt x="2506" y="4546"/>
                  <a:pt x="2504" y="4546"/>
                </a:cubicBezTo>
                <a:lnTo>
                  <a:pt x="2504" y="4546"/>
                </a:lnTo>
                <a:cubicBezTo>
                  <a:pt x="2503" y="4546"/>
                  <a:pt x="2501" y="4547"/>
                  <a:pt x="2498" y="4548"/>
                </a:cubicBezTo>
                <a:cubicBezTo>
                  <a:pt x="2492" y="4554"/>
                  <a:pt x="2481" y="4565"/>
                  <a:pt x="2464" y="4576"/>
                </a:cubicBezTo>
                <a:cubicBezTo>
                  <a:pt x="2459" y="4582"/>
                  <a:pt x="2453" y="4587"/>
                  <a:pt x="2442" y="4599"/>
                </a:cubicBezTo>
                <a:cubicBezTo>
                  <a:pt x="2436" y="4604"/>
                  <a:pt x="2436" y="4604"/>
                  <a:pt x="2436" y="4604"/>
                </a:cubicBezTo>
                <a:lnTo>
                  <a:pt x="2436" y="4599"/>
                </a:lnTo>
                <a:cubicBezTo>
                  <a:pt x="2436" y="4599"/>
                  <a:pt x="2431" y="4593"/>
                  <a:pt x="2436" y="4587"/>
                </a:cubicBezTo>
                <a:lnTo>
                  <a:pt x="2436" y="4587"/>
                </a:lnTo>
                <a:cubicBezTo>
                  <a:pt x="2425" y="4599"/>
                  <a:pt x="2431" y="4593"/>
                  <a:pt x="2425" y="4599"/>
                </a:cubicBezTo>
                <a:cubicBezTo>
                  <a:pt x="2425" y="4605"/>
                  <a:pt x="2421" y="4608"/>
                  <a:pt x="2416" y="4608"/>
                </a:cubicBezTo>
                <a:cubicBezTo>
                  <a:pt x="2412" y="4608"/>
                  <a:pt x="2407" y="4607"/>
                  <a:pt x="2403" y="4604"/>
                </a:cubicBezTo>
                <a:cubicBezTo>
                  <a:pt x="2397" y="4604"/>
                  <a:pt x="2392" y="4599"/>
                  <a:pt x="2386" y="4593"/>
                </a:cubicBezTo>
                <a:cubicBezTo>
                  <a:pt x="2380" y="4582"/>
                  <a:pt x="2375" y="4565"/>
                  <a:pt x="2375" y="4548"/>
                </a:cubicBezTo>
                <a:cubicBezTo>
                  <a:pt x="2386" y="4548"/>
                  <a:pt x="2392" y="4531"/>
                  <a:pt x="2403" y="4515"/>
                </a:cubicBezTo>
                <a:cubicBezTo>
                  <a:pt x="2408" y="4503"/>
                  <a:pt x="2408" y="4498"/>
                  <a:pt x="2414" y="4487"/>
                </a:cubicBezTo>
                <a:cubicBezTo>
                  <a:pt x="2420" y="4475"/>
                  <a:pt x="2431" y="4464"/>
                  <a:pt x="2431" y="4459"/>
                </a:cubicBezTo>
                <a:lnTo>
                  <a:pt x="2436" y="4459"/>
                </a:lnTo>
                <a:cubicBezTo>
                  <a:pt x="2464" y="4408"/>
                  <a:pt x="2492" y="4352"/>
                  <a:pt x="2498" y="4285"/>
                </a:cubicBezTo>
                <a:cubicBezTo>
                  <a:pt x="2498" y="4246"/>
                  <a:pt x="2492" y="4212"/>
                  <a:pt x="2481" y="4179"/>
                </a:cubicBezTo>
                <a:cubicBezTo>
                  <a:pt x="2464" y="4151"/>
                  <a:pt x="2448" y="4123"/>
                  <a:pt x="2436" y="4100"/>
                </a:cubicBezTo>
                <a:cubicBezTo>
                  <a:pt x="2431" y="4067"/>
                  <a:pt x="2431" y="4050"/>
                  <a:pt x="2470" y="3999"/>
                </a:cubicBezTo>
                <a:cubicBezTo>
                  <a:pt x="2487" y="3977"/>
                  <a:pt x="2509" y="3955"/>
                  <a:pt x="2532" y="3921"/>
                </a:cubicBezTo>
                <a:cubicBezTo>
                  <a:pt x="2560" y="3887"/>
                  <a:pt x="2571" y="3848"/>
                  <a:pt x="2582" y="3815"/>
                </a:cubicBezTo>
                <a:lnTo>
                  <a:pt x="2582" y="3815"/>
                </a:lnTo>
                <a:cubicBezTo>
                  <a:pt x="2581" y="3818"/>
                  <a:pt x="2580" y="3820"/>
                  <a:pt x="2579" y="3820"/>
                </a:cubicBezTo>
                <a:cubicBezTo>
                  <a:pt x="2574" y="3820"/>
                  <a:pt x="2571" y="3799"/>
                  <a:pt x="2571" y="3781"/>
                </a:cubicBezTo>
                <a:cubicBezTo>
                  <a:pt x="2582" y="3754"/>
                  <a:pt x="2562" y="3702"/>
                  <a:pt x="2574" y="3702"/>
                </a:cubicBezTo>
                <a:lnTo>
                  <a:pt x="2574" y="3702"/>
                </a:lnTo>
                <a:cubicBezTo>
                  <a:pt x="2575" y="3702"/>
                  <a:pt x="2576" y="3702"/>
                  <a:pt x="2576" y="3703"/>
                </a:cubicBezTo>
                <a:lnTo>
                  <a:pt x="2576" y="3714"/>
                </a:lnTo>
                <a:cubicBezTo>
                  <a:pt x="2593" y="3691"/>
                  <a:pt x="2588" y="3630"/>
                  <a:pt x="2576" y="3585"/>
                </a:cubicBezTo>
                <a:lnTo>
                  <a:pt x="2554" y="3579"/>
                </a:lnTo>
                <a:cubicBezTo>
                  <a:pt x="2565" y="3523"/>
                  <a:pt x="2548" y="3450"/>
                  <a:pt x="2548" y="3394"/>
                </a:cubicBezTo>
                <a:cubicBezTo>
                  <a:pt x="2548" y="3338"/>
                  <a:pt x="2582" y="3299"/>
                  <a:pt x="2610" y="3299"/>
                </a:cubicBezTo>
                <a:cubicBezTo>
                  <a:pt x="2621" y="3282"/>
                  <a:pt x="2649" y="3271"/>
                  <a:pt x="2677" y="3254"/>
                </a:cubicBezTo>
                <a:lnTo>
                  <a:pt x="2677" y="3266"/>
                </a:lnTo>
                <a:cubicBezTo>
                  <a:pt x="2716" y="3254"/>
                  <a:pt x="2750" y="3243"/>
                  <a:pt x="2784" y="3210"/>
                </a:cubicBezTo>
                <a:cubicBezTo>
                  <a:pt x="2816" y="3183"/>
                  <a:pt x="2849" y="3124"/>
                  <a:pt x="2836" y="3060"/>
                </a:cubicBezTo>
                <a:lnTo>
                  <a:pt x="2836" y="3060"/>
                </a:lnTo>
                <a:cubicBezTo>
                  <a:pt x="2838" y="3066"/>
                  <a:pt x="2841" y="3073"/>
                  <a:pt x="2845" y="3081"/>
                </a:cubicBezTo>
                <a:cubicBezTo>
                  <a:pt x="2840" y="3036"/>
                  <a:pt x="2823" y="3019"/>
                  <a:pt x="2806" y="3002"/>
                </a:cubicBezTo>
                <a:cubicBezTo>
                  <a:pt x="2789" y="2991"/>
                  <a:pt x="2772" y="2980"/>
                  <a:pt x="2756" y="2958"/>
                </a:cubicBezTo>
                <a:lnTo>
                  <a:pt x="2761" y="2935"/>
                </a:lnTo>
                <a:cubicBezTo>
                  <a:pt x="2733" y="2890"/>
                  <a:pt x="2722" y="2868"/>
                  <a:pt x="2716" y="2829"/>
                </a:cubicBezTo>
                <a:cubicBezTo>
                  <a:pt x="2711" y="2818"/>
                  <a:pt x="2711" y="2801"/>
                  <a:pt x="2716" y="2790"/>
                </a:cubicBezTo>
                <a:cubicBezTo>
                  <a:pt x="2716" y="2790"/>
                  <a:pt x="2716" y="2784"/>
                  <a:pt x="2722" y="2773"/>
                </a:cubicBezTo>
                <a:cubicBezTo>
                  <a:pt x="2722" y="2773"/>
                  <a:pt x="2722" y="2778"/>
                  <a:pt x="2722" y="2778"/>
                </a:cubicBezTo>
                <a:cubicBezTo>
                  <a:pt x="2722" y="2784"/>
                  <a:pt x="2722" y="2784"/>
                  <a:pt x="2722" y="2784"/>
                </a:cubicBezTo>
                <a:lnTo>
                  <a:pt x="2739" y="2784"/>
                </a:lnTo>
                <a:cubicBezTo>
                  <a:pt x="2744" y="2784"/>
                  <a:pt x="2761" y="2790"/>
                  <a:pt x="2772" y="2795"/>
                </a:cubicBezTo>
                <a:cubicBezTo>
                  <a:pt x="2788" y="2801"/>
                  <a:pt x="2803" y="2806"/>
                  <a:pt x="2813" y="2806"/>
                </a:cubicBezTo>
                <a:cubicBezTo>
                  <a:pt x="2820" y="2806"/>
                  <a:pt x="2824" y="2804"/>
                  <a:pt x="2824" y="2798"/>
                </a:cubicBezTo>
                <a:lnTo>
                  <a:pt x="2824" y="2798"/>
                </a:lnTo>
                <a:cubicBezTo>
                  <a:pt x="2827" y="2806"/>
                  <a:pt x="2845" y="2814"/>
                  <a:pt x="2870" y="2814"/>
                </a:cubicBezTo>
                <a:cubicBezTo>
                  <a:pt x="2876" y="2814"/>
                  <a:pt x="2883" y="2813"/>
                  <a:pt x="2890" y="2812"/>
                </a:cubicBezTo>
                <a:cubicBezTo>
                  <a:pt x="2924" y="2812"/>
                  <a:pt x="2968" y="2801"/>
                  <a:pt x="2996" y="2790"/>
                </a:cubicBezTo>
                <a:lnTo>
                  <a:pt x="2996" y="2790"/>
                </a:lnTo>
                <a:lnTo>
                  <a:pt x="2991" y="2806"/>
                </a:lnTo>
                <a:cubicBezTo>
                  <a:pt x="3030" y="2773"/>
                  <a:pt x="3030" y="2773"/>
                  <a:pt x="3086" y="2734"/>
                </a:cubicBezTo>
                <a:cubicBezTo>
                  <a:pt x="3088" y="2729"/>
                  <a:pt x="3091" y="2727"/>
                  <a:pt x="3092" y="2727"/>
                </a:cubicBezTo>
                <a:lnTo>
                  <a:pt x="3092" y="2727"/>
                </a:lnTo>
                <a:cubicBezTo>
                  <a:pt x="3094" y="2727"/>
                  <a:pt x="3095" y="2730"/>
                  <a:pt x="3092" y="2734"/>
                </a:cubicBezTo>
                <a:cubicBezTo>
                  <a:pt x="3125" y="2711"/>
                  <a:pt x="3114" y="2706"/>
                  <a:pt x="3153" y="2661"/>
                </a:cubicBezTo>
                <a:lnTo>
                  <a:pt x="3153" y="2661"/>
                </a:lnTo>
                <a:lnTo>
                  <a:pt x="3142" y="2689"/>
                </a:lnTo>
                <a:cubicBezTo>
                  <a:pt x="3176" y="2638"/>
                  <a:pt x="3170" y="2638"/>
                  <a:pt x="3170" y="2610"/>
                </a:cubicBezTo>
                <a:cubicBezTo>
                  <a:pt x="3181" y="2577"/>
                  <a:pt x="3198" y="2515"/>
                  <a:pt x="3209" y="2504"/>
                </a:cubicBezTo>
                <a:cubicBezTo>
                  <a:pt x="3198" y="2498"/>
                  <a:pt x="3187" y="2470"/>
                  <a:pt x="3187" y="2437"/>
                </a:cubicBezTo>
                <a:cubicBezTo>
                  <a:pt x="3187" y="2436"/>
                  <a:pt x="3187" y="2435"/>
                  <a:pt x="3187" y="2435"/>
                </a:cubicBezTo>
                <a:cubicBezTo>
                  <a:pt x="3189" y="2435"/>
                  <a:pt x="3194" y="2443"/>
                  <a:pt x="3198" y="2448"/>
                </a:cubicBezTo>
                <a:cubicBezTo>
                  <a:pt x="3192" y="2403"/>
                  <a:pt x="3170" y="2370"/>
                  <a:pt x="3153" y="2347"/>
                </a:cubicBezTo>
                <a:cubicBezTo>
                  <a:pt x="3136" y="2325"/>
                  <a:pt x="3114" y="2308"/>
                  <a:pt x="3103" y="2286"/>
                </a:cubicBezTo>
                <a:cubicBezTo>
                  <a:pt x="3103" y="2280"/>
                  <a:pt x="3103" y="2274"/>
                  <a:pt x="3103" y="2269"/>
                </a:cubicBezTo>
                <a:cubicBezTo>
                  <a:pt x="3143" y="2313"/>
                  <a:pt x="3169" y="2362"/>
                  <a:pt x="3171" y="2369"/>
                </a:cubicBezTo>
                <a:lnTo>
                  <a:pt x="3171" y="2369"/>
                </a:lnTo>
                <a:cubicBezTo>
                  <a:pt x="3178" y="2364"/>
                  <a:pt x="3164" y="2331"/>
                  <a:pt x="3175" y="2331"/>
                </a:cubicBezTo>
                <a:lnTo>
                  <a:pt x="3175" y="2331"/>
                </a:lnTo>
                <a:cubicBezTo>
                  <a:pt x="3178" y="2331"/>
                  <a:pt x="3184" y="2334"/>
                  <a:pt x="3192" y="2342"/>
                </a:cubicBezTo>
                <a:cubicBezTo>
                  <a:pt x="3159" y="2297"/>
                  <a:pt x="3092" y="2263"/>
                  <a:pt x="3069" y="2224"/>
                </a:cubicBezTo>
                <a:cubicBezTo>
                  <a:pt x="3069" y="2218"/>
                  <a:pt x="3069" y="2218"/>
                  <a:pt x="3075" y="2218"/>
                </a:cubicBezTo>
                <a:cubicBezTo>
                  <a:pt x="3069" y="2213"/>
                  <a:pt x="3069" y="2202"/>
                  <a:pt x="3064" y="2196"/>
                </a:cubicBezTo>
                <a:cubicBezTo>
                  <a:pt x="3058" y="2185"/>
                  <a:pt x="3058" y="2179"/>
                  <a:pt x="3058" y="2168"/>
                </a:cubicBezTo>
                <a:cubicBezTo>
                  <a:pt x="3064" y="2162"/>
                  <a:pt x="3058" y="2123"/>
                  <a:pt x="3064" y="2095"/>
                </a:cubicBezTo>
                <a:cubicBezTo>
                  <a:pt x="3052" y="2095"/>
                  <a:pt x="3051" y="2083"/>
                  <a:pt x="3048" y="2083"/>
                </a:cubicBezTo>
                <a:cubicBezTo>
                  <a:pt x="3047" y="2083"/>
                  <a:pt x="3045" y="2086"/>
                  <a:pt x="3041" y="2095"/>
                </a:cubicBezTo>
                <a:cubicBezTo>
                  <a:pt x="3041" y="2098"/>
                  <a:pt x="3041" y="2107"/>
                  <a:pt x="3041" y="2118"/>
                </a:cubicBezTo>
                <a:cubicBezTo>
                  <a:pt x="3041" y="2118"/>
                  <a:pt x="3041" y="2120"/>
                  <a:pt x="3041" y="2123"/>
                </a:cubicBezTo>
                <a:cubicBezTo>
                  <a:pt x="3041" y="2140"/>
                  <a:pt x="3041" y="2162"/>
                  <a:pt x="3047" y="2179"/>
                </a:cubicBezTo>
                <a:cubicBezTo>
                  <a:pt x="3036" y="2168"/>
                  <a:pt x="3030" y="2146"/>
                  <a:pt x="3036" y="2118"/>
                </a:cubicBezTo>
                <a:cubicBezTo>
                  <a:pt x="3030" y="2106"/>
                  <a:pt x="3019" y="2090"/>
                  <a:pt x="3019" y="2084"/>
                </a:cubicBezTo>
                <a:cubicBezTo>
                  <a:pt x="3036" y="2050"/>
                  <a:pt x="3052" y="1983"/>
                  <a:pt x="3069" y="1978"/>
                </a:cubicBezTo>
                <a:cubicBezTo>
                  <a:pt x="3069" y="1899"/>
                  <a:pt x="3092" y="1798"/>
                  <a:pt x="3080" y="1748"/>
                </a:cubicBezTo>
                <a:cubicBezTo>
                  <a:pt x="3086" y="1726"/>
                  <a:pt x="3097" y="1720"/>
                  <a:pt x="3103" y="1714"/>
                </a:cubicBezTo>
                <a:lnTo>
                  <a:pt x="3103" y="1714"/>
                </a:lnTo>
                <a:cubicBezTo>
                  <a:pt x="3103" y="1720"/>
                  <a:pt x="3102" y="1725"/>
                  <a:pt x="3101" y="1730"/>
                </a:cubicBezTo>
                <a:lnTo>
                  <a:pt x="3101" y="1730"/>
                </a:lnTo>
                <a:cubicBezTo>
                  <a:pt x="3111" y="1684"/>
                  <a:pt x="3129" y="1622"/>
                  <a:pt x="3120" y="1608"/>
                </a:cubicBezTo>
                <a:cubicBezTo>
                  <a:pt x="3126" y="1593"/>
                  <a:pt x="3129" y="1588"/>
                  <a:pt x="3131" y="1588"/>
                </a:cubicBezTo>
                <a:cubicBezTo>
                  <a:pt x="3133" y="1588"/>
                  <a:pt x="3133" y="1599"/>
                  <a:pt x="3134" y="1599"/>
                </a:cubicBezTo>
                <a:cubicBezTo>
                  <a:pt x="3135" y="1599"/>
                  <a:pt x="3137" y="1592"/>
                  <a:pt x="3142" y="1569"/>
                </a:cubicBezTo>
                <a:lnTo>
                  <a:pt x="3148" y="1580"/>
                </a:lnTo>
                <a:cubicBezTo>
                  <a:pt x="3176" y="1507"/>
                  <a:pt x="3181" y="1445"/>
                  <a:pt x="3176" y="1367"/>
                </a:cubicBezTo>
                <a:cubicBezTo>
                  <a:pt x="3170" y="1328"/>
                  <a:pt x="3148" y="1294"/>
                  <a:pt x="3125" y="1266"/>
                </a:cubicBezTo>
                <a:cubicBezTo>
                  <a:pt x="3097" y="1238"/>
                  <a:pt x="3069" y="1210"/>
                  <a:pt x="3041" y="1177"/>
                </a:cubicBezTo>
                <a:lnTo>
                  <a:pt x="3041" y="1177"/>
                </a:lnTo>
                <a:cubicBezTo>
                  <a:pt x="3047" y="1188"/>
                  <a:pt x="3052" y="1193"/>
                  <a:pt x="3052" y="1193"/>
                </a:cubicBezTo>
                <a:cubicBezTo>
                  <a:pt x="3019" y="1165"/>
                  <a:pt x="2980" y="1132"/>
                  <a:pt x="2980" y="1104"/>
                </a:cubicBezTo>
                <a:cubicBezTo>
                  <a:pt x="2974" y="1070"/>
                  <a:pt x="3008" y="1042"/>
                  <a:pt x="3047" y="1009"/>
                </a:cubicBezTo>
                <a:cubicBezTo>
                  <a:pt x="3092" y="969"/>
                  <a:pt x="3114" y="913"/>
                  <a:pt x="3114" y="857"/>
                </a:cubicBezTo>
                <a:cubicBezTo>
                  <a:pt x="3114" y="801"/>
                  <a:pt x="3103" y="751"/>
                  <a:pt x="3075" y="701"/>
                </a:cubicBezTo>
                <a:cubicBezTo>
                  <a:pt x="3036" y="650"/>
                  <a:pt x="3013" y="656"/>
                  <a:pt x="2980" y="650"/>
                </a:cubicBezTo>
                <a:lnTo>
                  <a:pt x="2968" y="633"/>
                </a:lnTo>
                <a:cubicBezTo>
                  <a:pt x="2963" y="632"/>
                  <a:pt x="2957" y="631"/>
                  <a:pt x="2950" y="631"/>
                </a:cubicBezTo>
                <a:cubicBezTo>
                  <a:pt x="2937" y="631"/>
                  <a:pt x="2924" y="633"/>
                  <a:pt x="2912" y="633"/>
                </a:cubicBezTo>
                <a:cubicBezTo>
                  <a:pt x="2873" y="628"/>
                  <a:pt x="2851" y="600"/>
                  <a:pt x="2845" y="572"/>
                </a:cubicBezTo>
                <a:cubicBezTo>
                  <a:pt x="2845" y="544"/>
                  <a:pt x="2851" y="516"/>
                  <a:pt x="2856" y="471"/>
                </a:cubicBezTo>
                <a:lnTo>
                  <a:pt x="2856" y="471"/>
                </a:lnTo>
                <a:cubicBezTo>
                  <a:pt x="2856" y="471"/>
                  <a:pt x="2851" y="477"/>
                  <a:pt x="2845" y="477"/>
                </a:cubicBezTo>
                <a:cubicBezTo>
                  <a:pt x="2856" y="446"/>
                  <a:pt x="2889" y="391"/>
                  <a:pt x="2899" y="391"/>
                </a:cubicBezTo>
                <a:cubicBezTo>
                  <a:pt x="2900" y="391"/>
                  <a:pt x="2901" y="392"/>
                  <a:pt x="2901" y="393"/>
                </a:cubicBezTo>
                <a:cubicBezTo>
                  <a:pt x="2901" y="393"/>
                  <a:pt x="2901" y="381"/>
                  <a:pt x="2918" y="370"/>
                </a:cubicBezTo>
                <a:lnTo>
                  <a:pt x="2924" y="376"/>
                </a:lnTo>
                <a:lnTo>
                  <a:pt x="2974" y="303"/>
                </a:lnTo>
                <a:cubicBezTo>
                  <a:pt x="2990" y="291"/>
                  <a:pt x="2998" y="287"/>
                  <a:pt x="3004" y="287"/>
                </a:cubicBezTo>
                <a:cubicBezTo>
                  <a:pt x="3008" y="287"/>
                  <a:pt x="3011" y="289"/>
                  <a:pt x="3013" y="292"/>
                </a:cubicBezTo>
                <a:cubicBezTo>
                  <a:pt x="3014" y="292"/>
                  <a:pt x="3016" y="292"/>
                  <a:pt x="3017" y="292"/>
                </a:cubicBezTo>
                <a:cubicBezTo>
                  <a:pt x="3024" y="292"/>
                  <a:pt x="3035" y="288"/>
                  <a:pt x="3058" y="247"/>
                </a:cubicBezTo>
                <a:cubicBezTo>
                  <a:pt x="3069" y="230"/>
                  <a:pt x="3075" y="202"/>
                  <a:pt x="3075" y="174"/>
                </a:cubicBezTo>
                <a:cubicBezTo>
                  <a:pt x="3108" y="169"/>
                  <a:pt x="3148" y="152"/>
                  <a:pt x="3170" y="146"/>
                </a:cubicBezTo>
                <a:lnTo>
                  <a:pt x="3170" y="146"/>
                </a:lnTo>
                <a:cubicBezTo>
                  <a:pt x="3164" y="152"/>
                  <a:pt x="3174" y="152"/>
                  <a:pt x="3183" y="152"/>
                </a:cubicBezTo>
                <a:cubicBezTo>
                  <a:pt x="3192" y="152"/>
                  <a:pt x="3201" y="152"/>
                  <a:pt x="3192" y="157"/>
                </a:cubicBezTo>
                <a:cubicBezTo>
                  <a:pt x="3237" y="152"/>
                  <a:pt x="3282" y="141"/>
                  <a:pt x="3271" y="129"/>
                </a:cubicBezTo>
                <a:lnTo>
                  <a:pt x="3271" y="129"/>
                </a:lnTo>
                <a:cubicBezTo>
                  <a:pt x="3281" y="131"/>
                  <a:pt x="3291" y="131"/>
                  <a:pt x="3302" y="131"/>
                </a:cubicBezTo>
                <a:cubicBezTo>
                  <a:pt x="3358" y="131"/>
                  <a:pt x="3410" y="114"/>
                  <a:pt x="3452" y="114"/>
                </a:cubicBezTo>
                <a:cubicBezTo>
                  <a:pt x="3468" y="114"/>
                  <a:pt x="3483" y="117"/>
                  <a:pt x="3495" y="124"/>
                </a:cubicBezTo>
                <a:cubicBezTo>
                  <a:pt x="3529" y="118"/>
                  <a:pt x="3562" y="113"/>
                  <a:pt x="3596" y="107"/>
                </a:cubicBezTo>
                <a:cubicBezTo>
                  <a:pt x="3629" y="107"/>
                  <a:pt x="3663" y="107"/>
                  <a:pt x="3697" y="101"/>
                </a:cubicBezTo>
                <a:cubicBezTo>
                  <a:pt x="3727" y="101"/>
                  <a:pt x="3760" y="100"/>
                  <a:pt x="3792" y="100"/>
                </a:cubicBezTo>
                <a:close/>
                <a:moveTo>
                  <a:pt x="3198" y="5192"/>
                </a:moveTo>
                <a:cubicBezTo>
                  <a:pt x="3198" y="5192"/>
                  <a:pt x="3198" y="5192"/>
                  <a:pt x="3198" y="5192"/>
                </a:cubicBezTo>
                <a:lnTo>
                  <a:pt x="3198" y="5192"/>
                </a:lnTo>
                <a:cubicBezTo>
                  <a:pt x="3198" y="5192"/>
                  <a:pt x="3198" y="5192"/>
                  <a:pt x="3198" y="5192"/>
                </a:cubicBezTo>
                <a:close/>
                <a:moveTo>
                  <a:pt x="4000" y="5201"/>
                </a:moveTo>
                <a:cubicBezTo>
                  <a:pt x="3996" y="5202"/>
                  <a:pt x="3992" y="5203"/>
                  <a:pt x="3988" y="5203"/>
                </a:cubicBezTo>
                <a:cubicBezTo>
                  <a:pt x="3990" y="5203"/>
                  <a:pt x="3994" y="5202"/>
                  <a:pt x="4000" y="5201"/>
                </a:cubicBezTo>
                <a:close/>
                <a:moveTo>
                  <a:pt x="3523" y="5237"/>
                </a:moveTo>
                <a:cubicBezTo>
                  <a:pt x="3523" y="5237"/>
                  <a:pt x="3523" y="5243"/>
                  <a:pt x="3517" y="5243"/>
                </a:cubicBezTo>
                <a:cubicBezTo>
                  <a:pt x="3495" y="5243"/>
                  <a:pt x="3489" y="5243"/>
                  <a:pt x="3489" y="5237"/>
                </a:cubicBezTo>
                <a:close/>
                <a:moveTo>
                  <a:pt x="5914" y="863"/>
                </a:moveTo>
                <a:cubicBezTo>
                  <a:pt x="5914" y="869"/>
                  <a:pt x="5920" y="874"/>
                  <a:pt x="5920" y="874"/>
                </a:cubicBezTo>
                <a:cubicBezTo>
                  <a:pt x="5921" y="874"/>
                  <a:pt x="5922" y="874"/>
                  <a:pt x="5922" y="874"/>
                </a:cubicBezTo>
                <a:cubicBezTo>
                  <a:pt x="5940" y="874"/>
                  <a:pt x="5978" y="926"/>
                  <a:pt x="6010" y="958"/>
                </a:cubicBezTo>
                <a:cubicBezTo>
                  <a:pt x="6082" y="1065"/>
                  <a:pt x="6150" y="1182"/>
                  <a:pt x="6222" y="1311"/>
                </a:cubicBezTo>
                <a:cubicBezTo>
                  <a:pt x="6249" y="1354"/>
                  <a:pt x="6255" y="1361"/>
                  <a:pt x="6258" y="1361"/>
                </a:cubicBezTo>
                <a:cubicBezTo>
                  <a:pt x="6259" y="1361"/>
                  <a:pt x="6259" y="1359"/>
                  <a:pt x="6260" y="1359"/>
                </a:cubicBezTo>
                <a:cubicBezTo>
                  <a:pt x="6262" y="1359"/>
                  <a:pt x="6265" y="1362"/>
                  <a:pt x="6273" y="1373"/>
                </a:cubicBezTo>
                <a:cubicBezTo>
                  <a:pt x="6268" y="1382"/>
                  <a:pt x="6311" y="1470"/>
                  <a:pt x="6307" y="1470"/>
                </a:cubicBezTo>
                <a:cubicBezTo>
                  <a:pt x="6307" y="1470"/>
                  <a:pt x="6303" y="1464"/>
                  <a:pt x="6295" y="1451"/>
                </a:cubicBezTo>
                <a:lnTo>
                  <a:pt x="6295" y="1451"/>
                </a:lnTo>
                <a:cubicBezTo>
                  <a:pt x="6374" y="1614"/>
                  <a:pt x="6390" y="1658"/>
                  <a:pt x="6474" y="1871"/>
                </a:cubicBezTo>
                <a:cubicBezTo>
                  <a:pt x="6474" y="1849"/>
                  <a:pt x="6467" y="1827"/>
                  <a:pt x="6470" y="1827"/>
                </a:cubicBezTo>
                <a:lnTo>
                  <a:pt x="6470" y="1827"/>
                </a:lnTo>
                <a:cubicBezTo>
                  <a:pt x="6471" y="1827"/>
                  <a:pt x="6472" y="1828"/>
                  <a:pt x="6474" y="1832"/>
                </a:cubicBezTo>
                <a:cubicBezTo>
                  <a:pt x="6490" y="1869"/>
                  <a:pt x="6496" y="1916"/>
                  <a:pt x="6492" y="1916"/>
                </a:cubicBezTo>
                <a:cubicBezTo>
                  <a:pt x="6492" y="1916"/>
                  <a:pt x="6492" y="1916"/>
                  <a:pt x="6491" y="1916"/>
                </a:cubicBezTo>
                <a:lnTo>
                  <a:pt x="6486" y="1905"/>
                </a:lnTo>
                <a:lnTo>
                  <a:pt x="6486" y="1905"/>
                </a:lnTo>
                <a:cubicBezTo>
                  <a:pt x="6536" y="2028"/>
                  <a:pt x="6564" y="2174"/>
                  <a:pt x="6575" y="2314"/>
                </a:cubicBezTo>
                <a:cubicBezTo>
                  <a:pt x="6581" y="2381"/>
                  <a:pt x="6586" y="2448"/>
                  <a:pt x="6592" y="2510"/>
                </a:cubicBezTo>
                <a:cubicBezTo>
                  <a:pt x="6592" y="2571"/>
                  <a:pt x="6603" y="2627"/>
                  <a:pt x="6603" y="2678"/>
                </a:cubicBezTo>
                <a:lnTo>
                  <a:pt x="6609" y="2879"/>
                </a:lnTo>
                <a:cubicBezTo>
                  <a:pt x="6606" y="2903"/>
                  <a:pt x="6605" y="2912"/>
                  <a:pt x="6604" y="2912"/>
                </a:cubicBezTo>
                <a:cubicBezTo>
                  <a:pt x="6602" y="2912"/>
                  <a:pt x="6603" y="2873"/>
                  <a:pt x="6599" y="2873"/>
                </a:cubicBezTo>
                <a:cubicBezTo>
                  <a:pt x="6597" y="2873"/>
                  <a:pt x="6595" y="2877"/>
                  <a:pt x="6592" y="2890"/>
                </a:cubicBezTo>
                <a:cubicBezTo>
                  <a:pt x="6586" y="3008"/>
                  <a:pt x="6581" y="3098"/>
                  <a:pt x="6558" y="3176"/>
                </a:cubicBezTo>
                <a:cubicBezTo>
                  <a:pt x="6547" y="3215"/>
                  <a:pt x="6536" y="3254"/>
                  <a:pt x="6525" y="3299"/>
                </a:cubicBezTo>
                <a:cubicBezTo>
                  <a:pt x="6519" y="3338"/>
                  <a:pt x="6502" y="3378"/>
                  <a:pt x="6491" y="3422"/>
                </a:cubicBezTo>
                <a:cubicBezTo>
                  <a:pt x="6458" y="3490"/>
                  <a:pt x="6407" y="3607"/>
                  <a:pt x="6357" y="3731"/>
                </a:cubicBezTo>
                <a:cubicBezTo>
                  <a:pt x="6329" y="3787"/>
                  <a:pt x="6295" y="3848"/>
                  <a:pt x="6267" y="3904"/>
                </a:cubicBezTo>
                <a:cubicBezTo>
                  <a:pt x="6234" y="3960"/>
                  <a:pt x="6200" y="4011"/>
                  <a:pt x="6172" y="4044"/>
                </a:cubicBezTo>
                <a:lnTo>
                  <a:pt x="6183" y="4044"/>
                </a:lnTo>
                <a:cubicBezTo>
                  <a:pt x="6161" y="4089"/>
                  <a:pt x="6150" y="4089"/>
                  <a:pt x="6122" y="4123"/>
                </a:cubicBezTo>
                <a:cubicBezTo>
                  <a:pt x="6130" y="4123"/>
                  <a:pt x="6148" y="4097"/>
                  <a:pt x="6152" y="4097"/>
                </a:cubicBezTo>
                <a:lnTo>
                  <a:pt x="6152" y="4097"/>
                </a:lnTo>
                <a:cubicBezTo>
                  <a:pt x="6153" y="4097"/>
                  <a:pt x="6152" y="4099"/>
                  <a:pt x="6150" y="4106"/>
                </a:cubicBezTo>
                <a:cubicBezTo>
                  <a:pt x="6026" y="4285"/>
                  <a:pt x="5886" y="4453"/>
                  <a:pt x="5724" y="4604"/>
                </a:cubicBezTo>
                <a:cubicBezTo>
                  <a:pt x="5556" y="4750"/>
                  <a:pt x="5377" y="4884"/>
                  <a:pt x="5192" y="4996"/>
                </a:cubicBezTo>
                <a:cubicBezTo>
                  <a:pt x="5052" y="5075"/>
                  <a:pt x="5136" y="5080"/>
                  <a:pt x="4951" y="5159"/>
                </a:cubicBezTo>
                <a:cubicBezTo>
                  <a:pt x="4962" y="5147"/>
                  <a:pt x="4979" y="5136"/>
                  <a:pt x="4990" y="5119"/>
                </a:cubicBezTo>
                <a:lnTo>
                  <a:pt x="4990" y="5119"/>
                </a:lnTo>
                <a:cubicBezTo>
                  <a:pt x="4716" y="5293"/>
                  <a:pt x="4391" y="5383"/>
                  <a:pt x="4077" y="5439"/>
                </a:cubicBezTo>
                <a:cubicBezTo>
                  <a:pt x="4100" y="5433"/>
                  <a:pt x="4100" y="5427"/>
                  <a:pt x="4128" y="5422"/>
                </a:cubicBezTo>
                <a:cubicBezTo>
                  <a:pt x="4094" y="5422"/>
                  <a:pt x="4033" y="5427"/>
                  <a:pt x="3982" y="5439"/>
                </a:cubicBezTo>
                <a:cubicBezTo>
                  <a:pt x="3926" y="5450"/>
                  <a:pt x="3881" y="5455"/>
                  <a:pt x="3881" y="5455"/>
                </a:cubicBezTo>
                <a:cubicBezTo>
                  <a:pt x="3873" y="5457"/>
                  <a:pt x="3867" y="5457"/>
                  <a:pt x="3863" y="5457"/>
                </a:cubicBezTo>
                <a:cubicBezTo>
                  <a:pt x="3847" y="5457"/>
                  <a:pt x="3865" y="5449"/>
                  <a:pt x="3842" y="5444"/>
                </a:cubicBezTo>
                <a:cubicBezTo>
                  <a:pt x="3809" y="5444"/>
                  <a:pt x="3769" y="5450"/>
                  <a:pt x="3730" y="5455"/>
                </a:cubicBezTo>
                <a:cubicBezTo>
                  <a:pt x="3691" y="5455"/>
                  <a:pt x="3657" y="5455"/>
                  <a:pt x="3641" y="5450"/>
                </a:cubicBezTo>
                <a:lnTo>
                  <a:pt x="3669" y="5450"/>
                </a:lnTo>
                <a:cubicBezTo>
                  <a:pt x="3642" y="5450"/>
                  <a:pt x="3562" y="5445"/>
                  <a:pt x="3524" y="5445"/>
                </a:cubicBezTo>
                <a:cubicBezTo>
                  <a:pt x="3505" y="5445"/>
                  <a:pt x="3497" y="5446"/>
                  <a:pt x="3512" y="5450"/>
                </a:cubicBezTo>
                <a:cubicBezTo>
                  <a:pt x="3394" y="5433"/>
                  <a:pt x="3282" y="5433"/>
                  <a:pt x="3192" y="5405"/>
                </a:cubicBezTo>
                <a:cubicBezTo>
                  <a:pt x="3159" y="5405"/>
                  <a:pt x="3114" y="5394"/>
                  <a:pt x="3069" y="5383"/>
                </a:cubicBezTo>
                <a:cubicBezTo>
                  <a:pt x="3033" y="5374"/>
                  <a:pt x="3000" y="5364"/>
                  <a:pt x="2983" y="5364"/>
                </a:cubicBezTo>
                <a:cubicBezTo>
                  <a:pt x="2979" y="5364"/>
                  <a:pt x="2976" y="5365"/>
                  <a:pt x="2974" y="5366"/>
                </a:cubicBezTo>
                <a:cubicBezTo>
                  <a:pt x="2980" y="5355"/>
                  <a:pt x="2929" y="5338"/>
                  <a:pt x="2873" y="5321"/>
                </a:cubicBezTo>
                <a:cubicBezTo>
                  <a:pt x="2812" y="5299"/>
                  <a:pt x="2744" y="5276"/>
                  <a:pt x="2705" y="5271"/>
                </a:cubicBezTo>
                <a:cubicBezTo>
                  <a:pt x="2733" y="5271"/>
                  <a:pt x="2649" y="5243"/>
                  <a:pt x="2677" y="5243"/>
                </a:cubicBezTo>
                <a:cubicBezTo>
                  <a:pt x="2611" y="5214"/>
                  <a:pt x="2552" y="5190"/>
                  <a:pt x="2540" y="5190"/>
                </a:cubicBezTo>
                <a:cubicBezTo>
                  <a:pt x="2537" y="5190"/>
                  <a:pt x="2536" y="5191"/>
                  <a:pt x="2537" y="5192"/>
                </a:cubicBezTo>
                <a:cubicBezTo>
                  <a:pt x="2408" y="5108"/>
                  <a:pt x="2246" y="5063"/>
                  <a:pt x="2190" y="4991"/>
                </a:cubicBezTo>
                <a:cubicBezTo>
                  <a:pt x="1972" y="4862"/>
                  <a:pt x="1781" y="4716"/>
                  <a:pt x="1619" y="4554"/>
                </a:cubicBezTo>
                <a:cubicBezTo>
                  <a:pt x="1619" y="4553"/>
                  <a:pt x="1620" y="4553"/>
                  <a:pt x="1621" y="4553"/>
                </a:cubicBezTo>
                <a:cubicBezTo>
                  <a:pt x="1635" y="4553"/>
                  <a:pt x="1677" y="4596"/>
                  <a:pt x="1720" y="4638"/>
                </a:cubicBezTo>
                <a:cubicBezTo>
                  <a:pt x="1754" y="4677"/>
                  <a:pt x="1796" y="4707"/>
                  <a:pt x="1807" y="4707"/>
                </a:cubicBezTo>
                <a:cubicBezTo>
                  <a:pt x="1808" y="4707"/>
                  <a:pt x="1809" y="4706"/>
                  <a:pt x="1809" y="4705"/>
                </a:cubicBezTo>
                <a:cubicBezTo>
                  <a:pt x="1742" y="4649"/>
                  <a:pt x="1686" y="4599"/>
                  <a:pt x="1636" y="4554"/>
                </a:cubicBezTo>
                <a:cubicBezTo>
                  <a:pt x="1608" y="4531"/>
                  <a:pt x="1580" y="4509"/>
                  <a:pt x="1557" y="4487"/>
                </a:cubicBezTo>
                <a:cubicBezTo>
                  <a:pt x="1535" y="4453"/>
                  <a:pt x="1524" y="4442"/>
                  <a:pt x="1524" y="4425"/>
                </a:cubicBezTo>
                <a:cubicBezTo>
                  <a:pt x="1535" y="4419"/>
                  <a:pt x="1540" y="4414"/>
                  <a:pt x="1546" y="4408"/>
                </a:cubicBezTo>
                <a:cubicBezTo>
                  <a:pt x="1557" y="4397"/>
                  <a:pt x="1574" y="4386"/>
                  <a:pt x="1591" y="4375"/>
                </a:cubicBezTo>
                <a:cubicBezTo>
                  <a:pt x="1600" y="4368"/>
                  <a:pt x="1605" y="4365"/>
                  <a:pt x="1606" y="4365"/>
                </a:cubicBezTo>
                <a:lnTo>
                  <a:pt x="1606" y="4365"/>
                </a:lnTo>
                <a:cubicBezTo>
                  <a:pt x="1610" y="4365"/>
                  <a:pt x="1566" y="4405"/>
                  <a:pt x="1557" y="4414"/>
                </a:cubicBezTo>
                <a:cubicBezTo>
                  <a:pt x="1580" y="4397"/>
                  <a:pt x="1602" y="4380"/>
                  <a:pt x="1619" y="4363"/>
                </a:cubicBezTo>
                <a:cubicBezTo>
                  <a:pt x="1624" y="4358"/>
                  <a:pt x="1641" y="4347"/>
                  <a:pt x="1658" y="4335"/>
                </a:cubicBezTo>
                <a:cubicBezTo>
                  <a:pt x="1708" y="4386"/>
                  <a:pt x="1753" y="4425"/>
                  <a:pt x="1764" y="4464"/>
                </a:cubicBezTo>
                <a:cubicBezTo>
                  <a:pt x="1787" y="4481"/>
                  <a:pt x="1820" y="4509"/>
                  <a:pt x="1848" y="4526"/>
                </a:cubicBezTo>
                <a:lnTo>
                  <a:pt x="1837" y="4531"/>
                </a:lnTo>
                <a:cubicBezTo>
                  <a:pt x="1899" y="4593"/>
                  <a:pt x="1932" y="4627"/>
                  <a:pt x="2016" y="4694"/>
                </a:cubicBezTo>
                <a:lnTo>
                  <a:pt x="1994" y="4688"/>
                </a:lnTo>
                <a:lnTo>
                  <a:pt x="1994" y="4688"/>
                </a:lnTo>
                <a:cubicBezTo>
                  <a:pt x="2044" y="4722"/>
                  <a:pt x="2078" y="4699"/>
                  <a:pt x="2128" y="4733"/>
                </a:cubicBezTo>
                <a:lnTo>
                  <a:pt x="2128" y="4761"/>
                </a:lnTo>
                <a:cubicBezTo>
                  <a:pt x="2212" y="4828"/>
                  <a:pt x="2302" y="4890"/>
                  <a:pt x="2403" y="4929"/>
                </a:cubicBezTo>
                <a:cubicBezTo>
                  <a:pt x="2399" y="4929"/>
                  <a:pt x="2395" y="4932"/>
                  <a:pt x="2390" y="4932"/>
                </a:cubicBezTo>
                <a:cubicBezTo>
                  <a:pt x="2387" y="4932"/>
                  <a:pt x="2384" y="4931"/>
                  <a:pt x="2380" y="4929"/>
                </a:cubicBezTo>
                <a:lnTo>
                  <a:pt x="2380" y="4929"/>
                </a:lnTo>
                <a:cubicBezTo>
                  <a:pt x="2412" y="4952"/>
                  <a:pt x="2502" y="5000"/>
                  <a:pt x="2533" y="5000"/>
                </a:cubicBezTo>
                <a:cubicBezTo>
                  <a:pt x="2539" y="5000"/>
                  <a:pt x="2542" y="4998"/>
                  <a:pt x="2543" y="4994"/>
                </a:cubicBezTo>
                <a:lnTo>
                  <a:pt x="2543" y="4994"/>
                </a:lnTo>
                <a:cubicBezTo>
                  <a:pt x="2549" y="5011"/>
                  <a:pt x="2647" y="5042"/>
                  <a:pt x="2700" y="5058"/>
                </a:cubicBezTo>
                <a:lnTo>
                  <a:pt x="2683" y="5063"/>
                </a:lnTo>
                <a:cubicBezTo>
                  <a:pt x="2739" y="5063"/>
                  <a:pt x="2739" y="5063"/>
                  <a:pt x="2806" y="5080"/>
                </a:cubicBezTo>
                <a:cubicBezTo>
                  <a:pt x="2816" y="5083"/>
                  <a:pt x="2818" y="5087"/>
                  <a:pt x="2814" y="5087"/>
                </a:cubicBezTo>
                <a:cubicBezTo>
                  <a:pt x="2811" y="5087"/>
                  <a:pt x="2804" y="5085"/>
                  <a:pt x="2795" y="5080"/>
                </a:cubicBezTo>
                <a:lnTo>
                  <a:pt x="2795" y="5080"/>
                </a:lnTo>
                <a:cubicBezTo>
                  <a:pt x="2845" y="5108"/>
                  <a:pt x="2840" y="5086"/>
                  <a:pt x="2901" y="5114"/>
                </a:cubicBezTo>
                <a:lnTo>
                  <a:pt x="2873" y="5114"/>
                </a:lnTo>
                <a:cubicBezTo>
                  <a:pt x="2904" y="5124"/>
                  <a:pt x="2916" y="5126"/>
                  <a:pt x="2926" y="5126"/>
                </a:cubicBezTo>
                <a:cubicBezTo>
                  <a:pt x="2934" y="5126"/>
                  <a:pt x="2940" y="5125"/>
                  <a:pt x="2952" y="5125"/>
                </a:cubicBezTo>
                <a:cubicBezTo>
                  <a:pt x="2991" y="5125"/>
                  <a:pt x="3052" y="5147"/>
                  <a:pt x="3058" y="5164"/>
                </a:cubicBezTo>
                <a:cubicBezTo>
                  <a:pt x="3065" y="5161"/>
                  <a:pt x="3078" y="5158"/>
                  <a:pt x="3094" y="5158"/>
                </a:cubicBezTo>
                <a:cubicBezTo>
                  <a:pt x="3106" y="5158"/>
                  <a:pt x="3119" y="5160"/>
                  <a:pt x="3131" y="5164"/>
                </a:cubicBezTo>
                <a:cubicBezTo>
                  <a:pt x="3136" y="5170"/>
                  <a:pt x="3125" y="5170"/>
                  <a:pt x="3114" y="5170"/>
                </a:cubicBezTo>
                <a:cubicBezTo>
                  <a:pt x="3159" y="5187"/>
                  <a:pt x="3194" y="5188"/>
                  <a:pt x="3225" y="5188"/>
                </a:cubicBezTo>
                <a:cubicBezTo>
                  <a:pt x="3232" y="5188"/>
                  <a:pt x="3238" y="5188"/>
                  <a:pt x="3244" y="5188"/>
                </a:cubicBezTo>
                <a:cubicBezTo>
                  <a:pt x="3268" y="5188"/>
                  <a:pt x="3291" y="5189"/>
                  <a:pt x="3316" y="5198"/>
                </a:cubicBezTo>
                <a:cubicBezTo>
                  <a:pt x="3316" y="5203"/>
                  <a:pt x="3320" y="5207"/>
                  <a:pt x="3324" y="5209"/>
                </a:cubicBezTo>
                <a:lnTo>
                  <a:pt x="3324" y="5209"/>
                </a:lnTo>
                <a:cubicBezTo>
                  <a:pt x="3259" y="5199"/>
                  <a:pt x="3203" y="5193"/>
                  <a:pt x="3198" y="5192"/>
                </a:cubicBezTo>
                <a:lnTo>
                  <a:pt x="3198" y="5192"/>
                </a:lnTo>
                <a:cubicBezTo>
                  <a:pt x="3199" y="5204"/>
                  <a:pt x="3254" y="5215"/>
                  <a:pt x="3204" y="5226"/>
                </a:cubicBezTo>
                <a:cubicBezTo>
                  <a:pt x="3234" y="5222"/>
                  <a:pt x="3277" y="5217"/>
                  <a:pt x="3319" y="5217"/>
                </a:cubicBezTo>
                <a:cubicBezTo>
                  <a:pt x="3346" y="5217"/>
                  <a:pt x="3372" y="5219"/>
                  <a:pt x="3394" y="5226"/>
                </a:cubicBezTo>
                <a:cubicBezTo>
                  <a:pt x="3400" y="5226"/>
                  <a:pt x="3400" y="5226"/>
                  <a:pt x="3400" y="5231"/>
                </a:cubicBezTo>
                <a:lnTo>
                  <a:pt x="3433" y="5231"/>
                </a:lnTo>
                <a:cubicBezTo>
                  <a:pt x="3450" y="5237"/>
                  <a:pt x="3461" y="5237"/>
                  <a:pt x="3478" y="5237"/>
                </a:cubicBezTo>
                <a:cubicBezTo>
                  <a:pt x="3489" y="5248"/>
                  <a:pt x="3551" y="5243"/>
                  <a:pt x="3579" y="5248"/>
                </a:cubicBezTo>
                <a:cubicBezTo>
                  <a:pt x="3573" y="5231"/>
                  <a:pt x="3613" y="5237"/>
                  <a:pt x="3579" y="5226"/>
                </a:cubicBezTo>
                <a:lnTo>
                  <a:pt x="3467" y="5226"/>
                </a:lnTo>
                <a:cubicBezTo>
                  <a:pt x="3487" y="5222"/>
                  <a:pt x="3504" y="5218"/>
                  <a:pt x="3524" y="5218"/>
                </a:cubicBezTo>
                <a:cubicBezTo>
                  <a:pt x="3532" y="5218"/>
                  <a:pt x="3541" y="5219"/>
                  <a:pt x="3551" y="5220"/>
                </a:cubicBezTo>
                <a:cubicBezTo>
                  <a:pt x="3568" y="5215"/>
                  <a:pt x="3585" y="5203"/>
                  <a:pt x="3590" y="5203"/>
                </a:cubicBezTo>
                <a:cubicBezTo>
                  <a:pt x="3629" y="5220"/>
                  <a:pt x="3708" y="5231"/>
                  <a:pt x="3719" y="5243"/>
                </a:cubicBezTo>
                <a:cubicBezTo>
                  <a:pt x="3809" y="5226"/>
                  <a:pt x="3932" y="5226"/>
                  <a:pt x="3988" y="5187"/>
                </a:cubicBezTo>
                <a:cubicBezTo>
                  <a:pt x="3992" y="5186"/>
                  <a:pt x="3996" y="5185"/>
                  <a:pt x="3999" y="5185"/>
                </a:cubicBezTo>
                <a:cubicBezTo>
                  <a:pt x="4013" y="5185"/>
                  <a:pt x="4018" y="5192"/>
                  <a:pt x="4027" y="5192"/>
                </a:cubicBezTo>
                <a:cubicBezTo>
                  <a:pt x="4017" y="5196"/>
                  <a:pt x="4007" y="5199"/>
                  <a:pt x="4000" y="5201"/>
                </a:cubicBezTo>
                <a:lnTo>
                  <a:pt x="4000" y="5201"/>
                </a:lnTo>
                <a:cubicBezTo>
                  <a:pt x="4052" y="5191"/>
                  <a:pt x="4134" y="5179"/>
                  <a:pt x="4145" y="5159"/>
                </a:cubicBezTo>
                <a:cubicBezTo>
                  <a:pt x="4193" y="5159"/>
                  <a:pt x="4153" y="5171"/>
                  <a:pt x="4162" y="5171"/>
                </a:cubicBezTo>
                <a:cubicBezTo>
                  <a:pt x="4166" y="5171"/>
                  <a:pt x="4176" y="5169"/>
                  <a:pt x="4201" y="5164"/>
                </a:cubicBezTo>
                <a:lnTo>
                  <a:pt x="4201" y="5164"/>
                </a:lnTo>
                <a:lnTo>
                  <a:pt x="4189" y="5170"/>
                </a:lnTo>
                <a:cubicBezTo>
                  <a:pt x="4273" y="5164"/>
                  <a:pt x="4341" y="5131"/>
                  <a:pt x="4408" y="5103"/>
                </a:cubicBezTo>
                <a:cubicBezTo>
                  <a:pt x="4472" y="5076"/>
                  <a:pt x="4535" y="5039"/>
                  <a:pt x="4623" y="5021"/>
                </a:cubicBezTo>
                <a:lnTo>
                  <a:pt x="4623" y="5021"/>
                </a:lnTo>
                <a:cubicBezTo>
                  <a:pt x="4827" y="4948"/>
                  <a:pt x="5021" y="4816"/>
                  <a:pt x="5203" y="4699"/>
                </a:cubicBezTo>
                <a:cubicBezTo>
                  <a:pt x="5253" y="4666"/>
                  <a:pt x="5253" y="4655"/>
                  <a:pt x="5276" y="4627"/>
                </a:cubicBezTo>
                <a:lnTo>
                  <a:pt x="5298" y="4627"/>
                </a:lnTo>
                <a:cubicBezTo>
                  <a:pt x="5310" y="4610"/>
                  <a:pt x="5321" y="4593"/>
                  <a:pt x="5332" y="4576"/>
                </a:cubicBezTo>
                <a:cubicBezTo>
                  <a:pt x="5366" y="4537"/>
                  <a:pt x="5399" y="4520"/>
                  <a:pt x="5433" y="4498"/>
                </a:cubicBezTo>
                <a:cubicBezTo>
                  <a:pt x="5455" y="4481"/>
                  <a:pt x="5472" y="4470"/>
                  <a:pt x="5489" y="4453"/>
                </a:cubicBezTo>
                <a:cubicBezTo>
                  <a:pt x="5506" y="4436"/>
                  <a:pt x="5522" y="4419"/>
                  <a:pt x="5539" y="4391"/>
                </a:cubicBezTo>
                <a:lnTo>
                  <a:pt x="5539" y="4391"/>
                </a:lnTo>
                <a:lnTo>
                  <a:pt x="5522" y="4397"/>
                </a:lnTo>
                <a:cubicBezTo>
                  <a:pt x="5548" y="4371"/>
                  <a:pt x="5599" y="4306"/>
                  <a:pt x="5606" y="4306"/>
                </a:cubicBezTo>
                <a:cubicBezTo>
                  <a:pt x="5606" y="4306"/>
                  <a:pt x="5606" y="4307"/>
                  <a:pt x="5606" y="4307"/>
                </a:cubicBezTo>
                <a:cubicBezTo>
                  <a:pt x="5606" y="4302"/>
                  <a:pt x="5606" y="4291"/>
                  <a:pt x="5623" y="4285"/>
                </a:cubicBezTo>
                <a:lnTo>
                  <a:pt x="5629" y="4285"/>
                </a:lnTo>
                <a:cubicBezTo>
                  <a:pt x="5651" y="4257"/>
                  <a:pt x="5668" y="4229"/>
                  <a:pt x="5685" y="4201"/>
                </a:cubicBezTo>
                <a:cubicBezTo>
                  <a:pt x="5700" y="4182"/>
                  <a:pt x="5708" y="4177"/>
                  <a:pt x="5713" y="4177"/>
                </a:cubicBezTo>
                <a:cubicBezTo>
                  <a:pt x="5717" y="4177"/>
                  <a:pt x="5720" y="4181"/>
                  <a:pt x="5724" y="4181"/>
                </a:cubicBezTo>
                <a:cubicBezTo>
                  <a:pt x="5731" y="4181"/>
                  <a:pt x="5741" y="4173"/>
                  <a:pt x="5769" y="4134"/>
                </a:cubicBezTo>
                <a:cubicBezTo>
                  <a:pt x="5790" y="4097"/>
                  <a:pt x="5820" y="4032"/>
                  <a:pt x="5811" y="4032"/>
                </a:cubicBezTo>
                <a:lnTo>
                  <a:pt x="5811" y="4032"/>
                </a:lnTo>
                <a:cubicBezTo>
                  <a:pt x="5810" y="4032"/>
                  <a:pt x="5809" y="4032"/>
                  <a:pt x="5808" y="4033"/>
                </a:cubicBezTo>
                <a:cubicBezTo>
                  <a:pt x="5798" y="4047"/>
                  <a:pt x="5784" y="4062"/>
                  <a:pt x="5777" y="4062"/>
                </a:cubicBezTo>
                <a:cubicBezTo>
                  <a:pt x="5776" y="4062"/>
                  <a:pt x="5775" y="4062"/>
                  <a:pt x="5774" y="4061"/>
                </a:cubicBezTo>
                <a:lnTo>
                  <a:pt x="5791" y="4027"/>
                </a:lnTo>
                <a:cubicBezTo>
                  <a:pt x="5786" y="4022"/>
                  <a:pt x="5780" y="4011"/>
                  <a:pt x="5774" y="4011"/>
                </a:cubicBezTo>
                <a:cubicBezTo>
                  <a:pt x="5780" y="4005"/>
                  <a:pt x="5780" y="3999"/>
                  <a:pt x="5786" y="3994"/>
                </a:cubicBezTo>
                <a:lnTo>
                  <a:pt x="5780" y="3971"/>
                </a:lnTo>
                <a:lnTo>
                  <a:pt x="5769" y="4005"/>
                </a:lnTo>
                <a:cubicBezTo>
                  <a:pt x="5758" y="4005"/>
                  <a:pt x="5741" y="4011"/>
                  <a:pt x="5707" y="4044"/>
                </a:cubicBezTo>
                <a:lnTo>
                  <a:pt x="5679" y="4106"/>
                </a:lnTo>
                <a:lnTo>
                  <a:pt x="5662" y="4117"/>
                </a:lnTo>
                <a:lnTo>
                  <a:pt x="5690" y="4072"/>
                </a:lnTo>
                <a:lnTo>
                  <a:pt x="5690" y="4072"/>
                </a:lnTo>
                <a:cubicBezTo>
                  <a:pt x="5668" y="4089"/>
                  <a:pt x="5662" y="4111"/>
                  <a:pt x="5651" y="4134"/>
                </a:cubicBezTo>
                <a:cubicBezTo>
                  <a:pt x="5646" y="4134"/>
                  <a:pt x="5640" y="4139"/>
                  <a:pt x="5629" y="4145"/>
                </a:cubicBezTo>
                <a:lnTo>
                  <a:pt x="5606" y="4212"/>
                </a:lnTo>
                <a:cubicBezTo>
                  <a:pt x="5598" y="4212"/>
                  <a:pt x="5604" y="4195"/>
                  <a:pt x="5597" y="4195"/>
                </a:cubicBezTo>
                <a:cubicBezTo>
                  <a:pt x="5594" y="4195"/>
                  <a:pt x="5588" y="4198"/>
                  <a:pt x="5578" y="4207"/>
                </a:cubicBezTo>
                <a:cubicBezTo>
                  <a:pt x="5574" y="4218"/>
                  <a:pt x="5580" y="4219"/>
                  <a:pt x="5586" y="4219"/>
                </a:cubicBezTo>
                <a:cubicBezTo>
                  <a:pt x="5588" y="4219"/>
                  <a:pt x="5589" y="4219"/>
                  <a:pt x="5590" y="4219"/>
                </a:cubicBezTo>
                <a:cubicBezTo>
                  <a:pt x="5598" y="4219"/>
                  <a:pt x="5604" y="4221"/>
                  <a:pt x="5590" y="4240"/>
                </a:cubicBezTo>
                <a:cubicBezTo>
                  <a:pt x="5556" y="4257"/>
                  <a:pt x="5556" y="4246"/>
                  <a:pt x="5539" y="4279"/>
                </a:cubicBezTo>
                <a:cubicBezTo>
                  <a:pt x="5536" y="4279"/>
                  <a:pt x="5534" y="4275"/>
                  <a:pt x="5536" y="4269"/>
                </a:cubicBezTo>
                <a:lnTo>
                  <a:pt x="5536" y="4269"/>
                </a:lnTo>
                <a:cubicBezTo>
                  <a:pt x="5517" y="4296"/>
                  <a:pt x="5488" y="4327"/>
                  <a:pt x="5483" y="4341"/>
                </a:cubicBezTo>
                <a:cubicBezTo>
                  <a:pt x="5472" y="4352"/>
                  <a:pt x="5455" y="4375"/>
                  <a:pt x="5438" y="4391"/>
                </a:cubicBezTo>
                <a:cubicBezTo>
                  <a:pt x="5426" y="4403"/>
                  <a:pt x="5414" y="4413"/>
                  <a:pt x="5406" y="4413"/>
                </a:cubicBezTo>
                <a:cubicBezTo>
                  <a:pt x="5403" y="4413"/>
                  <a:pt x="5401" y="4411"/>
                  <a:pt x="5399" y="4408"/>
                </a:cubicBezTo>
                <a:cubicBezTo>
                  <a:pt x="5394" y="4419"/>
                  <a:pt x="5371" y="4459"/>
                  <a:pt x="5349" y="4481"/>
                </a:cubicBezTo>
                <a:cubicBezTo>
                  <a:pt x="5353" y="4470"/>
                  <a:pt x="5353" y="4466"/>
                  <a:pt x="5350" y="4466"/>
                </a:cubicBezTo>
                <a:lnTo>
                  <a:pt x="5350" y="4466"/>
                </a:lnTo>
                <a:cubicBezTo>
                  <a:pt x="5338" y="4466"/>
                  <a:pt x="5283" y="4527"/>
                  <a:pt x="5264" y="4527"/>
                </a:cubicBezTo>
                <a:cubicBezTo>
                  <a:pt x="5262" y="4527"/>
                  <a:pt x="5260" y="4527"/>
                  <a:pt x="5259" y="4526"/>
                </a:cubicBezTo>
                <a:cubicBezTo>
                  <a:pt x="5270" y="4520"/>
                  <a:pt x="5253" y="4498"/>
                  <a:pt x="5253" y="4487"/>
                </a:cubicBezTo>
                <a:lnTo>
                  <a:pt x="5253" y="4487"/>
                </a:lnTo>
                <a:lnTo>
                  <a:pt x="5270" y="4492"/>
                </a:lnTo>
                <a:cubicBezTo>
                  <a:pt x="5265" y="4487"/>
                  <a:pt x="5259" y="4487"/>
                  <a:pt x="5253" y="4481"/>
                </a:cubicBezTo>
                <a:cubicBezTo>
                  <a:pt x="5257" y="4478"/>
                  <a:pt x="5262" y="4475"/>
                  <a:pt x="5267" y="4475"/>
                </a:cubicBezTo>
                <a:cubicBezTo>
                  <a:pt x="5270" y="4475"/>
                  <a:pt x="5274" y="4476"/>
                  <a:pt x="5276" y="4481"/>
                </a:cubicBezTo>
                <a:cubicBezTo>
                  <a:pt x="5282" y="4470"/>
                  <a:pt x="5265" y="4470"/>
                  <a:pt x="5276" y="4459"/>
                </a:cubicBezTo>
                <a:lnTo>
                  <a:pt x="5270" y="4447"/>
                </a:lnTo>
                <a:lnTo>
                  <a:pt x="5270" y="4447"/>
                </a:lnTo>
                <a:cubicBezTo>
                  <a:pt x="5272" y="4449"/>
                  <a:pt x="5273" y="4449"/>
                  <a:pt x="5274" y="4449"/>
                </a:cubicBezTo>
                <a:cubicBezTo>
                  <a:pt x="5276" y="4449"/>
                  <a:pt x="5278" y="4448"/>
                  <a:pt x="5279" y="4448"/>
                </a:cubicBezTo>
                <a:cubicBezTo>
                  <a:pt x="5281" y="4448"/>
                  <a:pt x="5282" y="4449"/>
                  <a:pt x="5282" y="4453"/>
                </a:cubicBezTo>
                <a:cubicBezTo>
                  <a:pt x="5287" y="4431"/>
                  <a:pt x="5259" y="4425"/>
                  <a:pt x="5270" y="4414"/>
                </a:cubicBezTo>
                <a:cubicBezTo>
                  <a:pt x="5265" y="4407"/>
                  <a:pt x="5262" y="4405"/>
                  <a:pt x="5260" y="4405"/>
                </a:cubicBezTo>
                <a:cubicBezTo>
                  <a:pt x="5255" y="4405"/>
                  <a:pt x="5252" y="4411"/>
                  <a:pt x="5243" y="4411"/>
                </a:cubicBezTo>
                <a:cubicBezTo>
                  <a:pt x="5240" y="4411"/>
                  <a:pt x="5236" y="4410"/>
                  <a:pt x="5231" y="4408"/>
                </a:cubicBezTo>
                <a:cubicBezTo>
                  <a:pt x="5242" y="4397"/>
                  <a:pt x="5248" y="4386"/>
                  <a:pt x="5259" y="4375"/>
                </a:cubicBezTo>
                <a:lnTo>
                  <a:pt x="5259" y="4375"/>
                </a:lnTo>
                <a:lnTo>
                  <a:pt x="5242" y="4380"/>
                </a:lnTo>
                <a:cubicBezTo>
                  <a:pt x="5242" y="4380"/>
                  <a:pt x="5242" y="4375"/>
                  <a:pt x="5248" y="4375"/>
                </a:cubicBezTo>
                <a:cubicBezTo>
                  <a:pt x="5242" y="4373"/>
                  <a:pt x="5240" y="4372"/>
                  <a:pt x="5239" y="4372"/>
                </a:cubicBezTo>
                <a:cubicBezTo>
                  <a:pt x="5236" y="4372"/>
                  <a:pt x="5239" y="4375"/>
                  <a:pt x="5231" y="4375"/>
                </a:cubicBezTo>
                <a:cubicBezTo>
                  <a:pt x="5237" y="4358"/>
                  <a:pt x="5209" y="4347"/>
                  <a:pt x="5220" y="4335"/>
                </a:cubicBezTo>
                <a:lnTo>
                  <a:pt x="5220" y="4335"/>
                </a:lnTo>
                <a:cubicBezTo>
                  <a:pt x="5211" y="4335"/>
                  <a:pt x="5220" y="4343"/>
                  <a:pt x="5215" y="4343"/>
                </a:cubicBezTo>
                <a:cubicBezTo>
                  <a:pt x="5214" y="4343"/>
                  <a:pt x="5212" y="4342"/>
                  <a:pt x="5209" y="4341"/>
                </a:cubicBezTo>
                <a:cubicBezTo>
                  <a:pt x="5225" y="4324"/>
                  <a:pt x="5197" y="4330"/>
                  <a:pt x="5197" y="4313"/>
                </a:cubicBezTo>
                <a:cubicBezTo>
                  <a:pt x="5199" y="4312"/>
                  <a:pt x="5201" y="4312"/>
                  <a:pt x="5202" y="4312"/>
                </a:cubicBezTo>
                <a:cubicBezTo>
                  <a:pt x="5206" y="4312"/>
                  <a:pt x="5208" y="4315"/>
                  <a:pt x="5208" y="4315"/>
                </a:cubicBezTo>
                <a:cubicBezTo>
                  <a:pt x="5209" y="4315"/>
                  <a:pt x="5209" y="4313"/>
                  <a:pt x="5209" y="4307"/>
                </a:cubicBezTo>
                <a:lnTo>
                  <a:pt x="5209" y="4307"/>
                </a:lnTo>
                <a:cubicBezTo>
                  <a:pt x="5207" y="4308"/>
                  <a:pt x="5206" y="4308"/>
                  <a:pt x="5205" y="4308"/>
                </a:cubicBezTo>
                <a:cubicBezTo>
                  <a:pt x="5192" y="4308"/>
                  <a:pt x="5191" y="4284"/>
                  <a:pt x="5181" y="4279"/>
                </a:cubicBezTo>
                <a:cubicBezTo>
                  <a:pt x="5186" y="4279"/>
                  <a:pt x="5186" y="4274"/>
                  <a:pt x="5186" y="4274"/>
                </a:cubicBezTo>
                <a:cubicBezTo>
                  <a:pt x="5186" y="4273"/>
                  <a:pt x="5186" y="4272"/>
                  <a:pt x="5185" y="4272"/>
                </a:cubicBezTo>
                <a:cubicBezTo>
                  <a:pt x="5183" y="4272"/>
                  <a:pt x="5178" y="4277"/>
                  <a:pt x="5176" y="4282"/>
                </a:cubicBezTo>
                <a:lnTo>
                  <a:pt x="5176" y="4282"/>
                </a:lnTo>
                <a:cubicBezTo>
                  <a:pt x="5177" y="4279"/>
                  <a:pt x="5181" y="4279"/>
                  <a:pt x="5181" y="4279"/>
                </a:cubicBezTo>
                <a:lnTo>
                  <a:pt x="5181" y="4279"/>
                </a:lnTo>
                <a:cubicBezTo>
                  <a:pt x="5181" y="4285"/>
                  <a:pt x="5175" y="4285"/>
                  <a:pt x="5175" y="4285"/>
                </a:cubicBezTo>
                <a:cubicBezTo>
                  <a:pt x="5175" y="4284"/>
                  <a:pt x="5175" y="4283"/>
                  <a:pt x="5176" y="4282"/>
                </a:cubicBezTo>
                <a:lnTo>
                  <a:pt x="5176" y="4282"/>
                </a:lnTo>
                <a:cubicBezTo>
                  <a:pt x="5175" y="4283"/>
                  <a:pt x="5175" y="4284"/>
                  <a:pt x="5175" y="4285"/>
                </a:cubicBezTo>
                <a:cubicBezTo>
                  <a:pt x="5164" y="4279"/>
                  <a:pt x="5158" y="4268"/>
                  <a:pt x="5147" y="4263"/>
                </a:cubicBezTo>
                <a:cubicBezTo>
                  <a:pt x="5147" y="4263"/>
                  <a:pt x="5131" y="4236"/>
                  <a:pt x="5125" y="4225"/>
                </a:cubicBezTo>
                <a:lnTo>
                  <a:pt x="5125" y="4225"/>
                </a:lnTo>
                <a:cubicBezTo>
                  <a:pt x="5124" y="4225"/>
                  <a:pt x="5123" y="4225"/>
                  <a:pt x="5122" y="4225"/>
                </a:cubicBezTo>
                <a:cubicBezTo>
                  <a:pt x="5111" y="4225"/>
                  <a:pt x="5106" y="4217"/>
                  <a:pt x="5097" y="4212"/>
                </a:cubicBezTo>
                <a:cubicBezTo>
                  <a:pt x="5108" y="4207"/>
                  <a:pt x="5113" y="4207"/>
                  <a:pt x="5119" y="4207"/>
                </a:cubicBezTo>
                <a:lnTo>
                  <a:pt x="5113" y="4201"/>
                </a:lnTo>
                <a:cubicBezTo>
                  <a:pt x="5108" y="4201"/>
                  <a:pt x="5108" y="4201"/>
                  <a:pt x="5102" y="4195"/>
                </a:cubicBezTo>
                <a:lnTo>
                  <a:pt x="5119" y="4195"/>
                </a:lnTo>
                <a:cubicBezTo>
                  <a:pt x="5113" y="4190"/>
                  <a:pt x="5097" y="4179"/>
                  <a:pt x="5108" y="4167"/>
                </a:cubicBezTo>
                <a:cubicBezTo>
                  <a:pt x="5097" y="4162"/>
                  <a:pt x="5069" y="4167"/>
                  <a:pt x="5069" y="4145"/>
                </a:cubicBezTo>
                <a:lnTo>
                  <a:pt x="5069" y="4145"/>
                </a:lnTo>
                <a:cubicBezTo>
                  <a:pt x="5074" y="4145"/>
                  <a:pt x="5085" y="4151"/>
                  <a:pt x="5085" y="4156"/>
                </a:cubicBezTo>
                <a:cubicBezTo>
                  <a:pt x="5085" y="4156"/>
                  <a:pt x="5085" y="4151"/>
                  <a:pt x="5085" y="4151"/>
                </a:cubicBezTo>
                <a:cubicBezTo>
                  <a:pt x="5091" y="4151"/>
                  <a:pt x="5091" y="4156"/>
                  <a:pt x="5097" y="4162"/>
                </a:cubicBezTo>
                <a:cubicBezTo>
                  <a:pt x="5102" y="4156"/>
                  <a:pt x="5085" y="4151"/>
                  <a:pt x="5091" y="4145"/>
                </a:cubicBezTo>
                <a:lnTo>
                  <a:pt x="5091" y="4145"/>
                </a:lnTo>
                <a:cubicBezTo>
                  <a:pt x="5097" y="4148"/>
                  <a:pt x="5098" y="4148"/>
                  <a:pt x="5099" y="4148"/>
                </a:cubicBezTo>
                <a:cubicBezTo>
                  <a:pt x="5101" y="4148"/>
                  <a:pt x="5102" y="4148"/>
                  <a:pt x="5108" y="4151"/>
                </a:cubicBezTo>
                <a:cubicBezTo>
                  <a:pt x="5108" y="4156"/>
                  <a:pt x="5102" y="4156"/>
                  <a:pt x="5102" y="4156"/>
                </a:cubicBezTo>
                <a:cubicBezTo>
                  <a:pt x="5106" y="4156"/>
                  <a:pt x="5110" y="4154"/>
                  <a:pt x="5113" y="4154"/>
                </a:cubicBezTo>
                <a:cubicBezTo>
                  <a:pt x="5115" y="4154"/>
                  <a:pt x="5117" y="4154"/>
                  <a:pt x="5119" y="4156"/>
                </a:cubicBezTo>
                <a:lnTo>
                  <a:pt x="5119" y="4156"/>
                </a:lnTo>
                <a:cubicBezTo>
                  <a:pt x="5119" y="4151"/>
                  <a:pt x="5108" y="4145"/>
                  <a:pt x="5113" y="4145"/>
                </a:cubicBezTo>
                <a:cubicBezTo>
                  <a:pt x="5115" y="4142"/>
                  <a:pt x="5116" y="4141"/>
                  <a:pt x="5118" y="4141"/>
                </a:cubicBezTo>
                <a:cubicBezTo>
                  <a:pt x="5122" y="4141"/>
                  <a:pt x="5126" y="4151"/>
                  <a:pt x="5130" y="4151"/>
                </a:cubicBezTo>
                <a:cubicBezTo>
                  <a:pt x="5125" y="4145"/>
                  <a:pt x="5136" y="4151"/>
                  <a:pt x="5130" y="4134"/>
                </a:cubicBezTo>
                <a:lnTo>
                  <a:pt x="5130" y="4134"/>
                </a:lnTo>
                <a:cubicBezTo>
                  <a:pt x="5130" y="4134"/>
                  <a:pt x="5136" y="4139"/>
                  <a:pt x="5136" y="4145"/>
                </a:cubicBezTo>
                <a:cubicBezTo>
                  <a:pt x="5136" y="4139"/>
                  <a:pt x="5141" y="4139"/>
                  <a:pt x="5147" y="4134"/>
                </a:cubicBezTo>
                <a:cubicBezTo>
                  <a:pt x="5153" y="4134"/>
                  <a:pt x="5153" y="4134"/>
                  <a:pt x="5147" y="4123"/>
                </a:cubicBezTo>
                <a:cubicBezTo>
                  <a:pt x="5150" y="4121"/>
                  <a:pt x="5153" y="4120"/>
                  <a:pt x="5156" y="4120"/>
                </a:cubicBezTo>
                <a:cubicBezTo>
                  <a:pt x="5164" y="4120"/>
                  <a:pt x="5172" y="4126"/>
                  <a:pt x="5181" y="4134"/>
                </a:cubicBezTo>
                <a:cubicBezTo>
                  <a:pt x="5192" y="4139"/>
                  <a:pt x="5209" y="4145"/>
                  <a:pt x="5220" y="4145"/>
                </a:cubicBezTo>
                <a:cubicBezTo>
                  <a:pt x="5242" y="4139"/>
                  <a:pt x="5259" y="4139"/>
                  <a:pt x="5270" y="4123"/>
                </a:cubicBezTo>
                <a:cubicBezTo>
                  <a:pt x="5270" y="4123"/>
                  <a:pt x="5282" y="4128"/>
                  <a:pt x="5282" y="4134"/>
                </a:cubicBezTo>
                <a:cubicBezTo>
                  <a:pt x="5293" y="4123"/>
                  <a:pt x="5293" y="4117"/>
                  <a:pt x="5310" y="4111"/>
                </a:cubicBezTo>
                <a:lnTo>
                  <a:pt x="5310" y="4111"/>
                </a:lnTo>
                <a:cubicBezTo>
                  <a:pt x="5304" y="4128"/>
                  <a:pt x="5321" y="4117"/>
                  <a:pt x="5304" y="4128"/>
                </a:cubicBezTo>
                <a:cubicBezTo>
                  <a:pt x="5321" y="4117"/>
                  <a:pt x="5332" y="4123"/>
                  <a:pt x="5332" y="4100"/>
                </a:cubicBezTo>
                <a:cubicBezTo>
                  <a:pt x="5334" y="4103"/>
                  <a:pt x="5336" y="4105"/>
                  <a:pt x="5339" y="4105"/>
                </a:cubicBezTo>
                <a:cubicBezTo>
                  <a:pt x="5346" y="4105"/>
                  <a:pt x="5356" y="4097"/>
                  <a:pt x="5360" y="4089"/>
                </a:cubicBezTo>
                <a:lnTo>
                  <a:pt x="5360" y="4089"/>
                </a:lnTo>
                <a:lnTo>
                  <a:pt x="5343" y="4095"/>
                </a:lnTo>
                <a:cubicBezTo>
                  <a:pt x="5349" y="4083"/>
                  <a:pt x="5354" y="4078"/>
                  <a:pt x="5360" y="4072"/>
                </a:cubicBezTo>
                <a:lnTo>
                  <a:pt x="5371" y="4083"/>
                </a:lnTo>
                <a:cubicBezTo>
                  <a:pt x="5388" y="4072"/>
                  <a:pt x="5388" y="4055"/>
                  <a:pt x="5388" y="4033"/>
                </a:cubicBezTo>
                <a:cubicBezTo>
                  <a:pt x="5388" y="4016"/>
                  <a:pt x="5388" y="4005"/>
                  <a:pt x="5405" y="3988"/>
                </a:cubicBezTo>
                <a:cubicBezTo>
                  <a:pt x="5403" y="3987"/>
                  <a:pt x="5402" y="3986"/>
                  <a:pt x="5400" y="3986"/>
                </a:cubicBezTo>
                <a:cubicBezTo>
                  <a:pt x="5395" y="3986"/>
                  <a:pt x="5393" y="4002"/>
                  <a:pt x="5387" y="4002"/>
                </a:cubicBezTo>
                <a:cubicBezTo>
                  <a:pt x="5385" y="4002"/>
                  <a:pt x="5384" y="4001"/>
                  <a:pt x="5382" y="3999"/>
                </a:cubicBezTo>
                <a:cubicBezTo>
                  <a:pt x="5388" y="3983"/>
                  <a:pt x="5405" y="3960"/>
                  <a:pt x="5405" y="3955"/>
                </a:cubicBezTo>
                <a:cubicBezTo>
                  <a:pt x="5410" y="3921"/>
                  <a:pt x="5377" y="3932"/>
                  <a:pt x="5371" y="3910"/>
                </a:cubicBezTo>
                <a:cubicBezTo>
                  <a:pt x="5371" y="3914"/>
                  <a:pt x="5363" y="3920"/>
                  <a:pt x="5354" y="3920"/>
                </a:cubicBezTo>
                <a:cubicBezTo>
                  <a:pt x="5351" y="3920"/>
                  <a:pt x="5347" y="3919"/>
                  <a:pt x="5343" y="3915"/>
                </a:cubicBezTo>
                <a:cubicBezTo>
                  <a:pt x="5338" y="3901"/>
                  <a:pt x="5346" y="3886"/>
                  <a:pt x="5355" y="3886"/>
                </a:cubicBezTo>
                <a:cubicBezTo>
                  <a:pt x="5357" y="3886"/>
                  <a:pt x="5358" y="3887"/>
                  <a:pt x="5360" y="3887"/>
                </a:cubicBezTo>
                <a:cubicBezTo>
                  <a:pt x="5366" y="3893"/>
                  <a:pt x="5366" y="3893"/>
                  <a:pt x="5360" y="3899"/>
                </a:cubicBezTo>
                <a:cubicBezTo>
                  <a:pt x="5363" y="3899"/>
                  <a:pt x="5366" y="3900"/>
                  <a:pt x="5368" y="3900"/>
                </a:cubicBezTo>
                <a:cubicBezTo>
                  <a:pt x="5371" y="3900"/>
                  <a:pt x="5374" y="3899"/>
                  <a:pt x="5377" y="3893"/>
                </a:cubicBezTo>
                <a:lnTo>
                  <a:pt x="5377" y="3893"/>
                </a:lnTo>
                <a:lnTo>
                  <a:pt x="5371" y="3899"/>
                </a:lnTo>
                <a:cubicBezTo>
                  <a:pt x="5371" y="3887"/>
                  <a:pt x="5354" y="3865"/>
                  <a:pt x="5360" y="3865"/>
                </a:cubicBezTo>
                <a:cubicBezTo>
                  <a:pt x="5357" y="3863"/>
                  <a:pt x="5355" y="3863"/>
                  <a:pt x="5353" y="3863"/>
                </a:cubicBezTo>
                <a:lnTo>
                  <a:pt x="5353" y="3863"/>
                </a:lnTo>
                <a:cubicBezTo>
                  <a:pt x="5349" y="3863"/>
                  <a:pt x="5350" y="3868"/>
                  <a:pt x="5354" y="3876"/>
                </a:cubicBezTo>
                <a:cubicBezTo>
                  <a:pt x="5343" y="3854"/>
                  <a:pt x="5332" y="3848"/>
                  <a:pt x="5315" y="3831"/>
                </a:cubicBezTo>
                <a:cubicBezTo>
                  <a:pt x="5315" y="3836"/>
                  <a:pt x="5315" y="3844"/>
                  <a:pt x="5312" y="3844"/>
                </a:cubicBezTo>
                <a:cubicBezTo>
                  <a:pt x="5311" y="3844"/>
                  <a:pt x="5311" y="3844"/>
                  <a:pt x="5310" y="3843"/>
                </a:cubicBezTo>
                <a:cubicBezTo>
                  <a:pt x="5303" y="3836"/>
                  <a:pt x="5298" y="3834"/>
                  <a:pt x="5295" y="3834"/>
                </a:cubicBezTo>
                <a:cubicBezTo>
                  <a:pt x="5290" y="3834"/>
                  <a:pt x="5288" y="3840"/>
                  <a:pt x="5283" y="3840"/>
                </a:cubicBezTo>
                <a:cubicBezTo>
                  <a:pt x="5281" y="3840"/>
                  <a:pt x="5279" y="3839"/>
                  <a:pt x="5276" y="3837"/>
                </a:cubicBezTo>
                <a:cubicBezTo>
                  <a:pt x="5265" y="3826"/>
                  <a:pt x="5287" y="3820"/>
                  <a:pt x="5265" y="3820"/>
                </a:cubicBezTo>
                <a:cubicBezTo>
                  <a:pt x="5256" y="3811"/>
                  <a:pt x="5261" y="3806"/>
                  <a:pt x="5266" y="3804"/>
                </a:cubicBezTo>
                <a:lnTo>
                  <a:pt x="5266" y="3804"/>
                </a:lnTo>
                <a:cubicBezTo>
                  <a:pt x="5265" y="3804"/>
                  <a:pt x="5264" y="3804"/>
                  <a:pt x="5263" y="3804"/>
                </a:cubicBezTo>
                <a:cubicBezTo>
                  <a:pt x="5245" y="3804"/>
                  <a:pt x="5235" y="3786"/>
                  <a:pt x="5225" y="3781"/>
                </a:cubicBezTo>
                <a:lnTo>
                  <a:pt x="5242" y="3781"/>
                </a:lnTo>
                <a:cubicBezTo>
                  <a:pt x="5231" y="3781"/>
                  <a:pt x="5225" y="3781"/>
                  <a:pt x="5220" y="3775"/>
                </a:cubicBezTo>
                <a:lnTo>
                  <a:pt x="5220" y="3775"/>
                </a:lnTo>
                <a:lnTo>
                  <a:pt x="5225" y="3792"/>
                </a:lnTo>
                <a:cubicBezTo>
                  <a:pt x="5220" y="3787"/>
                  <a:pt x="5214" y="3787"/>
                  <a:pt x="5214" y="3781"/>
                </a:cubicBezTo>
                <a:lnTo>
                  <a:pt x="5214" y="3781"/>
                </a:lnTo>
                <a:cubicBezTo>
                  <a:pt x="5209" y="3787"/>
                  <a:pt x="5220" y="3798"/>
                  <a:pt x="5203" y="3809"/>
                </a:cubicBezTo>
                <a:cubicBezTo>
                  <a:pt x="5197" y="3803"/>
                  <a:pt x="5181" y="3809"/>
                  <a:pt x="5181" y="3798"/>
                </a:cubicBezTo>
                <a:lnTo>
                  <a:pt x="5181" y="3798"/>
                </a:lnTo>
                <a:cubicBezTo>
                  <a:pt x="5183" y="3798"/>
                  <a:pt x="5185" y="3799"/>
                  <a:pt x="5187" y="3799"/>
                </a:cubicBezTo>
                <a:cubicBezTo>
                  <a:pt x="5199" y="3799"/>
                  <a:pt x="5183" y="3781"/>
                  <a:pt x="5203" y="3781"/>
                </a:cubicBezTo>
                <a:lnTo>
                  <a:pt x="5186" y="3781"/>
                </a:lnTo>
                <a:cubicBezTo>
                  <a:pt x="5186" y="3775"/>
                  <a:pt x="5186" y="3775"/>
                  <a:pt x="5186" y="3775"/>
                </a:cubicBezTo>
                <a:cubicBezTo>
                  <a:pt x="5183" y="3772"/>
                  <a:pt x="5180" y="3771"/>
                  <a:pt x="5178" y="3771"/>
                </a:cubicBezTo>
                <a:cubicBezTo>
                  <a:pt x="5171" y="3771"/>
                  <a:pt x="5171" y="3787"/>
                  <a:pt x="5157" y="3787"/>
                </a:cubicBezTo>
                <a:cubicBezTo>
                  <a:pt x="5156" y="3787"/>
                  <a:pt x="5154" y="3787"/>
                  <a:pt x="5153" y="3787"/>
                </a:cubicBezTo>
                <a:cubicBezTo>
                  <a:pt x="5158" y="3781"/>
                  <a:pt x="5148" y="3771"/>
                  <a:pt x="5147" y="3770"/>
                </a:cubicBezTo>
                <a:lnTo>
                  <a:pt x="5147" y="3770"/>
                </a:lnTo>
                <a:cubicBezTo>
                  <a:pt x="5153" y="3775"/>
                  <a:pt x="5147" y="3787"/>
                  <a:pt x="5141" y="3792"/>
                </a:cubicBezTo>
                <a:cubicBezTo>
                  <a:pt x="5138" y="3791"/>
                  <a:pt x="5135" y="3791"/>
                  <a:pt x="5133" y="3791"/>
                </a:cubicBezTo>
                <a:cubicBezTo>
                  <a:pt x="5126" y="3791"/>
                  <a:pt x="5124" y="3794"/>
                  <a:pt x="5119" y="3794"/>
                </a:cubicBezTo>
                <a:cubicBezTo>
                  <a:pt x="5118" y="3794"/>
                  <a:pt x="5116" y="3793"/>
                  <a:pt x="5114" y="3792"/>
                </a:cubicBezTo>
                <a:lnTo>
                  <a:pt x="5114" y="3792"/>
                </a:lnTo>
                <a:lnTo>
                  <a:pt x="5125" y="3798"/>
                </a:lnTo>
                <a:cubicBezTo>
                  <a:pt x="5119" y="3809"/>
                  <a:pt x="5113" y="3803"/>
                  <a:pt x="5102" y="3809"/>
                </a:cubicBezTo>
                <a:cubicBezTo>
                  <a:pt x="5102" y="3798"/>
                  <a:pt x="5113" y="3803"/>
                  <a:pt x="5108" y="3798"/>
                </a:cubicBezTo>
                <a:lnTo>
                  <a:pt x="5108" y="3798"/>
                </a:lnTo>
                <a:cubicBezTo>
                  <a:pt x="5105" y="3802"/>
                  <a:pt x="5103" y="3803"/>
                  <a:pt x="5100" y="3803"/>
                </a:cubicBezTo>
                <a:cubicBezTo>
                  <a:pt x="5092" y="3803"/>
                  <a:pt x="5084" y="3791"/>
                  <a:pt x="5073" y="3791"/>
                </a:cubicBezTo>
                <a:cubicBezTo>
                  <a:pt x="5072" y="3791"/>
                  <a:pt x="5070" y="3792"/>
                  <a:pt x="5069" y="3792"/>
                </a:cubicBezTo>
                <a:cubicBezTo>
                  <a:pt x="5063" y="3787"/>
                  <a:pt x="5069" y="3775"/>
                  <a:pt x="5063" y="3775"/>
                </a:cubicBezTo>
                <a:cubicBezTo>
                  <a:pt x="5061" y="3776"/>
                  <a:pt x="5060" y="3776"/>
                  <a:pt x="5058" y="3776"/>
                </a:cubicBezTo>
                <a:cubicBezTo>
                  <a:pt x="5050" y="3776"/>
                  <a:pt x="5049" y="3767"/>
                  <a:pt x="5043" y="3767"/>
                </a:cubicBezTo>
                <a:cubicBezTo>
                  <a:pt x="5041" y="3767"/>
                  <a:pt x="5039" y="3767"/>
                  <a:pt x="5035" y="3770"/>
                </a:cubicBezTo>
                <a:cubicBezTo>
                  <a:pt x="5035" y="3781"/>
                  <a:pt x="5035" y="3775"/>
                  <a:pt x="5024" y="3787"/>
                </a:cubicBezTo>
                <a:lnTo>
                  <a:pt x="5052" y="3781"/>
                </a:lnTo>
                <a:lnTo>
                  <a:pt x="5035" y="3798"/>
                </a:lnTo>
                <a:cubicBezTo>
                  <a:pt x="5041" y="3798"/>
                  <a:pt x="5052" y="3792"/>
                  <a:pt x="5057" y="3792"/>
                </a:cubicBezTo>
                <a:lnTo>
                  <a:pt x="5057" y="3792"/>
                </a:lnTo>
                <a:cubicBezTo>
                  <a:pt x="5046" y="3803"/>
                  <a:pt x="5046" y="3798"/>
                  <a:pt x="5052" y="3809"/>
                </a:cubicBezTo>
                <a:cubicBezTo>
                  <a:pt x="5049" y="3804"/>
                  <a:pt x="5045" y="3802"/>
                  <a:pt x="5042" y="3802"/>
                </a:cubicBezTo>
                <a:cubicBezTo>
                  <a:pt x="5036" y="3802"/>
                  <a:pt x="5030" y="3807"/>
                  <a:pt x="5023" y="3807"/>
                </a:cubicBezTo>
                <a:cubicBezTo>
                  <a:pt x="5020" y="3807"/>
                  <a:pt x="5016" y="3806"/>
                  <a:pt x="5013" y="3803"/>
                </a:cubicBezTo>
                <a:lnTo>
                  <a:pt x="5018" y="3775"/>
                </a:lnTo>
                <a:cubicBezTo>
                  <a:pt x="5013" y="3770"/>
                  <a:pt x="5008" y="3769"/>
                  <a:pt x="5003" y="3769"/>
                </a:cubicBezTo>
                <a:cubicBezTo>
                  <a:pt x="4995" y="3769"/>
                  <a:pt x="4986" y="3773"/>
                  <a:pt x="4976" y="3773"/>
                </a:cubicBezTo>
                <a:cubicBezTo>
                  <a:pt x="4972" y="3773"/>
                  <a:pt x="4967" y="3772"/>
                  <a:pt x="4962" y="3770"/>
                </a:cubicBezTo>
                <a:lnTo>
                  <a:pt x="4962" y="3770"/>
                </a:lnTo>
                <a:lnTo>
                  <a:pt x="4968" y="3775"/>
                </a:lnTo>
                <a:cubicBezTo>
                  <a:pt x="4966" y="3779"/>
                  <a:pt x="4964" y="3780"/>
                  <a:pt x="4962" y="3780"/>
                </a:cubicBezTo>
                <a:cubicBezTo>
                  <a:pt x="4958" y="3780"/>
                  <a:pt x="4953" y="3775"/>
                  <a:pt x="4945" y="3775"/>
                </a:cubicBezTo>
                <a:cubicBezTo>
                  <a:pt x="4951" y="3764"/>
                  <a:pt x="4945" y="3764"/>
                  <a:pt x="4945" y="3753"/>
                </a:cubicBezTo>
                <a:cubicBezTo>
                  <a:pt x="4945" y="3756"/>
                  <a:pt x="4944" y="3757"/>
                  <a:pt x="4943" y="3757"/>
                </a:cubicBezTo>
                <a:cubicBezTo>
                  <a:pt x="4941" y="3757"/>
                  <a:pt x="4938" y="3756"/>
                  <a:pt x="4935" y="3756"/>
                </a:cubicBezTo>
                <a:cubicBezTo>
                  <a:pt x="4932" y="3756"/>
                  <a:pt x="4927" y="3758"/>
                  <a:pt x="4923" y="3764"/>
                </a:cubicBezTo>
                <a:cubicBezTo>
                  <a:pt x="4917" y="3759"/>
                  <a:pt x="4917" y="3753"/>
                  <a:pt x="4917" y="3747"/>
                </a:cubicBezTo>
                <a:cubicBezTo>
                  <a:pt x="4916" y="3745"/>
                  <a:pt x="4914" y="3744"/>
                  <a:pt x="4912" y="3744"/>
                </a:cubicBezTo>
                <a:cubicBezTo>
                  <a:pt x="4906" y="3744"/>
                  <a:pt x="4898" y="3748"/>
                  <a:pt x="4890" y="3748"/>
                </a:cubicBezTo>
                <a:cubicBezTo>
                  <a:pt x="4886" y="3748"/>
                  <a:pt x="4882" y="3747"/>
                  <a:pt x="4878" y="3742"/>
                </a:cubicBezTo>
                <a:cubicBezTo>
                  <a:pt x="4889" y="3742"/>
                  <a:pt x="4889" y="3731"/>
                  <a:pt x="4901" y="3731"/>
                </a:cubicBezTo>
                <a:cubicBezTo>
                  <a:pt x="4897" y="3731"/>
                  <a:pt x="4896" y="3728"/>
                  <a:pt x="4894" y="3728"/>
                </a:cubicBezTo>
                <a:cubicBezTo>
                  <a:pt x="4893" y="3728"/>
                  <a:pt x="4891" y="3729"/>
                  <a:pt x="4889" y="3731"/>
                </a:cubicBezTo>
                <a:cubicBezTo>
                  <a:pt x="4895" y="3725"/>
                  <a:pt x="4873" y="3731"/>
                  <a:pt x="4884" y="3719"/>
                </a:cubicBezTo>
                <a:lnTo>
                  <a:pt x="4884" y="3719"/>
                </a:lnTo>
                <a:cubicBezTo>
                  <a:pt x="4880" y="3719"/>
                  <a:pt x="4874" y="3722"/>
                  <a:pt x="4870" y="3722"/>
                </a:cubicBezTo>
                <a:cubicBezTo>
                  <a:pt x="4868" y="3722"/>
                  <a:pt x="4867" y="3721"/>
                  <a:pt x="4867" y="3719"/>
                </a:cubicBezTo>
                <a:lnTo>
                  <a:pt x="4873" y="3719"/>
                </a:lnTo>
                <a:cubicBezTo>
                  <a:pt x="4868" y="3719"/>
                  <a:pt x="4864" y="3712"/>
                  <a:pt x="4856" y="3712"/>
                </a:cubicBezTo>
                <a:cubicBezTo>
                  <a:pt x="4855" y="3712"/>
                  <a:pt x="4852" y="3713"/>
                  <a:pt x="4850" y="3714"/>
                </a:cubicBezTo>
                <a:cubicBezTo>
                  <a:pt x="4867" y="3703"/>
                  <a:pt x="4856" y="3691"/>
                  <a:pt x="4861" y="3675"/>
                </a:cubicBezTo>
                <a:cubicBezTo>
                  <a:pt x="4865" y="3675"/>
                  <a:pt x="4869" y="3672"/>
                  <a:pt x="4874" y="3672"/>
                </a:cubicBezTo>
                <a:cubicBezTo>
                  <a:pt x="4877" y="3672"/>
                  <a:pt x="4880" y="3673"/>
                  <a:pt x="4884" y="3675"/>
                </a:cubicBezTo>
                <a:cubicBezTo>
                  <a:pt x="4889" y="3669"/>
                  <a:pt x="4895" y="3663"/>
                  <a:pt x="4906" y="3663"/>
                </a:cubicBezTo>
                <a:cubicBezTo>
                  <a:pt x="4906" y="3663"/>
                  <a:pt x="4906" y="3669"/>
                  <a:pt x="4906" y="3669"/>
                </a:cubicBezTo>
                <a:cubicBezTo>
                  <a:pt x="4907" y="3669"/>
                  <a:pt x="4908" y="3670"/>
                  <a:pt x="4909" y="3670"/>
                </a:cubicBezTo>
                <a:cubicBezTo>
                  <a:pt x="4915" y="3670"/>
                  <a:pt x="4910" y="3650"/>
                  <a:pt x="4921" y="3650"/>
                </a:cubicBezTo>
                <a:cubicBezTo>
                  <a:pt x="4923" y="3650"/>
                  <a:pt x="4925" y="3650"/>
                  <a:pt x="4929" y="3652"/>
                </a:cubicBezTo>
                <a:cubicBezTo>
                  <a:pt x="4940" y="3663"/>
                  <a:pt x="4917" y="3658"/>
                  <a:pt x="4923" y="3663"/>
                </a:cubicBezTo>
                <a:cubicBezTo>
                  <a:pt x="4923" y="3673"/>
                  <a:pt x="4927" y="3676"/>
                  <a:pt x="4932" y="3676"/>
                </a:cubicBezTo>
                <a:cubicBezTo>
                  <a:pt x="4939" y="3676"/>
                  <a:pt x="4949" y="3672"/>
                  <a:pt x="4958" y="3672"/>
                </a:cubicBezTo>
                <a:cubicBezTo>
                  <a:pt x="4961" y="3672"/>
                  <a:pt x="4965" y="3672"/>
                  <a:pt x="4968" y="3675"/>
                </a:cubicBezTo>
                <a:lnTo>
                  <a:pt x="4962" y="3680"/>
                </a:lnTo>
                <a:cubicBezTo>
                  <a:pt x="4965" y="3682"/>
                  <a:pt x="4968" y="3683"/>
                  <a:pt x="4971" y="3683"/>
                </a:cubicBezTo>
                <a:cubicBezTo>
                  <a:pt x="4986" y="3683"/>
                  <a:pt x="5005" y="3662"/>
                  <a:pt x="5024" y="3652"/>
                </a:cubicBezTo>
                <a:cubicBezTo>
                  <a:pt x="5024" y="3652"/>
                  <a:pt x="5024" y="3658"/>
                  <a:pt x="5024" y="3658"/>
                </a:cubicBezTo>
                <a:cubicBezTo>
                  <a:pt x="5035" y="3635"/>
                  <a:pt x="5046" y="3613"/>
                  <a:pt x="5052" y="3591"/>
                </a:cubicBezTo>
                <a:cubicBezTo>
                  <a:pt x="5063" y="3602"/>
                  <a:pt x="5057" y="3602"/>
                  <a:pt x="5069" y="3607"/>
                </a:cubicBezTo>
                <a:cubicBezTo>
                  <a:pt x="5069" y="3596"/>
                  <a:pt x="5052" y="3596"/>
                  <a:pt x="5052" y="3579"/>
                </a:cubicBezTo>
                <a:cubicBezTo>
                  <a:pt x="5063" y="3579"/>
                  <a:pt x="5074" y="3568"/>
                  <a:pt x="5085" y="3568"/>
                </a:cubicBezTo>
                <a:lnTo>
                  <a:pt x="5085" y="3568"/>
                </a:lnTo>
                <a:cubicBezTo>
                  <a:pt x="5085" y="3574"/>
                  <a:pt x="5080" y="3579"/>
                  <a:pt x="5080" y="3585"/>
                </a:cubicBezTo>
                <a:cubicBezTo>
                  <a:pt x="5097" y="3585"/>
                  <a:pt x="5085" y="3563"/>
                  <a:pt x="5091" y="3557"/>
                </a:cubicBezTo>
                <a:lnTo>
                  <a:pt x="5097" y="3557"/>
                </a:lnTo>
                <a:cubicBezTo>
                  <a:pt x="5102" y="3529"/>
                  <a:pt x="5085" y="3529"/>
                  <a:pt x="5085" y="3501"/>
                </a:cubicBezTo>
                <a:lnTo>
                  <a:pt x="5080" y="3501"/>
                </a:lnTo>
                <a:cubicBezTo>
                  <a:pt x="5057" y="3490"/>
                  <a:pt x="5085" y="3490"/>
                  <a:pt x="5069" y="3473"/>
                </a:cubicBezTo>
                <a:lnTo>
                  <a:pt x="5085" y="3467"/>
                </a:lnTo>
                <a:cubicBezTo>
                  <a:pt x="5080" y="3456"/>
                  <a:pt x="5057" y="3439"/>
                  <a:pt x="5046" y="3422"/>
                </a:cubicBezTo>
                <a:lnTo>
                  <a:pt x="5046" y="3422"/>
                </a:lnTo>
                <a:cubicBezTo>
                  <a:pt x="5063" y="3428"/>
                  <a:pt x="5080" y="3439"/>
                  <a:pt x="5091" y="3456"/>
                </a:cubicBezTo>
                <a:cubicBezTo>
                  <a:pt x="5091" y="3444"/>
                  <a:pt x="5083" y="3433"/>
                  <a:pt x="5074" y="3427"/>
                </a:cubicBezTo>
                <a:lnTo>
                  <a:pt x="5074" y="3427"/>
                </a:lnTo>
                <a:cubicBezTo>
                  <a:pt x="5074" y="3427"/>
                  <a:pt x="5074" y="3428"/>
                  <a:pt x="5074" y="3428"/>
                </a:cubicBezTo>
                <a:cubicBezTo>
                  <a:pt x="5057" y="3428"/>
                  <a:pt x="5041" y="3417"/>
                  <a:pt x="5029" y="3400"/>
                </a:cubicBezTo>
                <a:cubicBezTo>
                  <a:pt x="5063" y="3383"/>
                  <a:pt x="5007" y="3355"/>
                  <a:pt x="5013" y="3327"/>
                </a:cubicBezTo>
                <a:cubicBezTo>
                  <a:pt x="4979" y="3316"/>
                  <a:pt x="4968" y="3282"/>
                  <a:pt x="4940" y="3260"/>
                </a:cubicBezTo>
                <a:cubicBezTo>
                  <a:pt x="4936" y="3272"/>
                  <a:pt x="4933" y="3275"/>
                  <a:pt x="4931" y="3275"/>
                </a:cubicBezTo>
                <a:cubicBezTo>
                  <a:pt x="4929" y="3275"/>
                  <a:pt x="4927" y="3272"/>
                  <a:pt x="4923" y="3272"/>
                </a:cubicBezTo>
                <a:cubicBezTo>
                  <a:pt x="4921" y="3272"/>
                  <a:pt x="4917" y="3274"/>
                  <a:pt x="4912" y="3282"/>
                </a:cubicBezTo>
                <a:cubicBezTo>
                  <a:pt x="4906" y="3277"/>
                  <a:pt x="4906" y="3277"/>
                  <a:pt x="4906" y="3277"/>
                </a:cubicBezTo>
                <a:cubicBezTo>
                  <a:pt x="4906" y="3266"/>
                  <a:pt x="4906" y="3260"/>
                  <a:pt x="4912" y="3254"/>
                </a:cubicBezTo>
                <a:cubicBezTo>
                  <a:pt x="4915" y="3252"/>
                  <a:pt x="4916" y="3252"/>
                  <a:pt x="4917" y="3252"/>
                </a:cubicBezTo>
                <a:cubicBezTo>
                  <a:pt x="4919" y="3252"/>
                  <a:pt x="4920" y="3252"/>
                  <a:pt x="4923" y="3249"/>
                </a:cubicBezTo>
                <a:cubicBezTo>
                  <a:pt x="4923" y="3249"/>
                  <a:pt x="4923" y="3249"/>
                  <a:pt x="4923" y="3243"/>
                </a:cubicBezTo>
                <a:cubicBezTo>
                  <a:pt x="4925" y="3243"/>
                  <a:pt x="4927" y="3243"/>
                  <a:pt x="4929" y="3242"/>
                </a:cubicBezTo>
                <a:lnTo>
                  <a:pt x="4929" y="3242"/>
                </a:lnTo>
                <a:cubicBezTo>
                  <a:pt x="4928" y="3242"/>
                  <a:pt x="4928" y="3242"/>
                  <a:pt x="4928" y="3242"/>
                </a:cubicBezTo>
                <a:cubicBezTo>
                  <a:pt x="4926" y="3242"/>
                  <a:pt x="4926" y="3240"/>
                  <a:pt x="4929" y="3238"/>
                </a:cubicBezTo>
                <a:lnTo>
                  <a:pt x="4929" y="3238"/>
                </a:lnTo>
                <a:cubicBezTo>
                  <a:pt x="4923" y="3243"/>
                  <a:pt x="4917" y="3243"/>
                  <a:pt x="4917" y="3243"/>
                </a:cubicBezTo>
                <a:cubicBezTo>
                  <a:pt x="4906" y="3243"/>
                  <a:pt x="4912" y="3238"/>
                  <a:pt x="4917" y="3238"/>
                </a:cubicBezTo>
                <a:cubicBezTo>
                  <a:pt x="4923" y="3238"/>
                  <a:pt x="4934" y="3238"/>
                  <a:pt x="4929" y="3226"/>
                </a:cubicBezTo>
                <a:lnTo>
                  <a:pt x="4929" y="3226"/>
                </a:lnTo>
                <a:lnTo>
                  <a:pt x="4934" y="3232"/>
                </a:lnTo>
                <a:cubicBezTo>
                  <a:pt x="4929" y="3221"/>
                  <a:pt x="4940" y="3187"/>
                  <a:pt x="4923" y="3170"/>
                </a:cubicBezTo>
                <a:cubicBezTo>
                  <a:pt x="4926" y="3170"/>
                  <a:pt x="4929" y="3169"/>
                  <a:pt x="4931" y="3169"/>
                </a:cubicBezTo>
                <a:cubicBezTo>
                  <a:pt x="4933" y="3169"/>
                  <a:pt x="4934" y="3170"/>
                  <a:pt x="4934" y="3176"/>
                </a:cubicBezTo>
                <a:cubicBezTo>
                  <a:pt x="4945" y="3142"/>
                  <a:pt x="4929" y="3103"/>
                  <a:pt x="4951" y="3086"/>
                </a:cubicBezTo>
                <a:lnTo>
                  <a:pt x="4957" y="3086"/>
                </a:lnTo>
                <a:cubicBezTo>
                  <a:pt x="4957" y="3081"/>
                  <a:pt x="4945" y="3075"/>
                  <a:pt x="4957" y="3070"/>
                </a:cubicBezTo>
                <a:cubicBezTo>
                  <a:pt x="4957" y="3075"/>
                  <a:pt x="4962" y="3075"/>
                  <a:pt x="4962" y="3075"/>
                </a:cubicBezTo>
                <a:cubicBezTo>
                  <a:pt x="4962" y="3070"/>
                  <a:pt x="4957" y="3058"/>
                  <a:pt x="4962" y="3053"/>
                </a:cubicBezTo>
                <a:lnTo>
                  <a:pt x="4968" y="3058"/>
                </a:lnTo>
                <a:cubicBezTo>
                  <a:pt x="4985" y="3036"/>
                  <a:pt x="4968" y="3014"/>
                  <a:pt x="4973" y="2991"/>
                </a:cubicBezTo>
                <a:lnTo>
                  <a:pt x="4973" y="2991"/>
                </a:lnTo>
                <a:cubicBezTo>
                  <a:pt x="4979" y="2995"/>
                  <a:pt x="4984" y="2996"/>
                  <a:pt x="4989" y="2996"/>
                </a:cubicBezTo>
                <a:cubicBezTo>
                  <a:pt x="5000" y="2996"/>
                  <a:pt x="5011" y="2990"/>
                  <a:pt x="5018" y="2986"/>
                </a:cubicBezTo>
                <a:cubicBezTo>
                  <a:pt x="5035" y="2969"/>
                  <a:pt x="5041" y="2941"/>
                  <a:pt x="5057" y="2924"/>
                </a:cubicBezTo>
                <a:cubicBezTo>
                  <a:pt x="5062" y="2926"/>
                  <a:pt x="5068" y="2927"/>
                  <a:pt x="5074" y="2927"/>
                </a:cubicBezTo>
                <a:cubicBezTo>
                  <a:pt x="5086" y="2927"/>
                  <a:pt x="5101" y="2923"/>
                  <a:pt x="5116" y="2923"/>
                </a:cubicBezTo>
                <a:cubicBezTo>
                  <a:pt x="5124" y="2923"/>
                  <a:pt x="5133" y="2925"/>
                  <a:pt x="5141" y="2930"/>
                </a:cubicBezTo>
                <a:cubicBezTo>
                  <a:pt x="5136" y="2924"/>
                  <a:pt x="5141" y="2913"/>
                  <a:pt x="5147" y="2907"/>
                </a:cubicBezTo>
                <a:cubicBezTo>
                  <a:pt x="5148" y="2908"/>
                  <a:pt x="5149" y="2908"/>
                  <a:pt x="5150" y="2908"/>
                </a:cubicBezTo>
                <a:cubicBezTo>
                  <a:pt x="5154" y="2908"/>
                  <a:pt x="5160" y="2905"/>
                  <a:pt x="5163" y="2905"/>
                </a:cubicBezTo>
                <a:cubicBezTo>
                  <a:pt x="5165" y="2905"/>
                  <a:pt x="5166" y="2907"/>
                  <a:pt x="5164" y="2913"/>
                </a:cubicBezTo>
                <a:cubicBezTo>
                  <a:pt x="5164" y="2928"/>
                  <a:pt x="5171" y="2930"/>
                  <a:pt x="5180" y="2930"/>
                </a:cubicBezTo>
                <a:cubicBezTo>
                  <a:pt x="5184" y="2930"/>
                  <a:pt x="5188" y="2930"/>
                  <a:pt x="5192" y="2930"/>
                </a:cubicBezTo>
                <a:lnTo>
                  <a:pt x="5197" y="2907"/>
                </a:lnTo>
                <a:cubicBezTo>
                  <a:pt x="5220" y="2946"/>
                  <a:pt x="5282" y="2913"/>
                  <a:pt x="5293" y="2946"/>
                </a:cubicBezTo>
                <a:cubicBezTo>
                  <a:pt x="5296" y="2944"/>
                  <a:pt x="5300" y="2944"/>
                  <a:pt x="5305" y="2944"/>
                </a:cubicBezTo>
                <a:cubicBezTo>
                  <a:pt x="5310" y="2944"/>
                  <a:pt x="5315" y="2944"/>
                  <a:pt x="5321" y="2941"/>
                </a:cubicBezTo>
                <a:lnTo>
                  <a:pt x="5321" y="2941"/>
                </a:lnTo>
                <a:lnTo>
                  <a:pt x="5315" y="2952"/>
                </a:lnTo>
                <a:cubicBezTo>
                  <a:pt x="5338" y="2963"/>
                  <a:pt x="5349" y="2969"/>
                  <a:pt x="5377" y="2969"/>
                </a:cubicBezTo>
                <a:lnTo>
                  <a:pt x="5371" y="2974"/>
                </a:lnTo>
                <a:cubicBezTo>
                  <a:pt x="5372" y="2975"/>
                  <a:pt x="5373" y="2975"/>
                  <a:pt x="5374" y="2975"/>
                </a:cubicBezTo>
                <a:cubicBezTo>
                  <a:pt x="5389" y="2975"/>
                  <a:pt x="5400" y="2941"/>
                  <a:pt x="5410" y="2941"/>
                </a:cubicBezTo>
                <a:lnTo>
                  <a:pt x="5416" y="2963"/>
                </a:lnTo>
                <a:cubicBezTo>
                  <a:pt x="5431" y="2963"/>
                  <a:pt x="5450" y="2968"/>
                  <a:pt x="5468" y="2968"/>
                </a:cubicBezTo>
                <a:cubicBezTo>
                  <a:pt x="5483" y="2968"/>
                  <a:pt x="5498" y="2965"/>
                  <a:pt x="5511" y="2952"/>
                </a:cubicBezTo>
                <a:cubicBezTo>
                  <a:pt x="5517" y="2958"/>
                  <a:pt x="5517" y="2963"/>
                  <a:pt x="5511" y="2963"/>
                </a:cubicBezTo>
                <a:cubicBezTo>
                  <a:pt x="5527" y="2963"/>
                  <a:pt x="5574" y="2953"/>
                  <a:pt x="5558" y="2932"/>
                </a:cubicBezTo>
                <a:lnTo>
                  <a:pt x="5558" y="2932"/>
                </a:lnTo>
                <a:cubicBezTo>
                  <a:pt x="5560" y="2934"/>
                  <a:pt x="5562" y="2934"/>
                  <a:pt x="5563" y="2934"/>
                </a:cubicBezTo>
                <a:cubicBezTo>
                  <a:pt x="5575" y="2934"/>
                  <a:pt x="5591" y="2909"/>
                  <a:pt x="5595" y="2890"/>
                </a:cubicBezTo>
                <a:lnTo>
                  <a:pt x="5606" y="2902"/>
                </a:lnTo>
                <a:cubicBezTo>
                  <a:pt x="5601" y="2879"/>
                  <a:pt x="5601" y="2879"/>
                  <a:pt x="5606" y="2857"/>
                </a:cubicBezTo>
                <a:cubicBezTo>
                  <a:pt x="5611" y="2857"/>
                  <a:pt x="5615" y="2860"/>
                  <a:pt x="5614" y="2862"/>
                </a:cubicBezTo>
                <a:lnTo>
                  <a:pt x="5614" y="2862"/>
                </a:lnTo>
                <a:cubicBezTo>
                  <a:pt x="5627" y="2856"/>
                  <a:pt x="5607" y="2845"/>
                  <a:pt x="5623" y="2834"/>
                </a:cubicBezTo>
                <a:lnTo>
                  <a:pt x="5623" y="2834"/>
                </a:lnTo>
                <a:lnTo>
                  <a:pt x="5629" y="2846"/>
                </a:lnTo>
                <a:cubicBezTo>
                  <a:pt x="5634" y="2829"/>
                  <a:pt x="5629" y="2829"/>
                  <a:pt x="5623" y="2818"/>
                </a:cubicBezTo>
                <a:cubicBezTo>
                  <a:pt x="5623" y="2806"/>
                  <a:pt x="5640" y="2795"/>
                  <a:pt x="5651" y="2795"/>
                </a:cubicBezTo>
                <a:cubicBezTo>
                  <a:pt x="5646" y="2790"/>
                  <a:pt x="5640" y="2778"/>
                  <a:pt x="5646" y="2773"/>
                </a:cubicBezTo>
                <a:lnTo>
                  <a:pt x="5646" y="2773"/>
                </a:lnTo>
                <a:cubicBezTo>
                  <a:pt x="5651" y="2773"/>
                  <a:pt x="5651" y="2778"/>
                  <a:pt x="5651" y="2778"/>
                </a:cubicBezTo>
                <a:cubicBezTo>
                  <a:pt x="5668" y="2756"/>
                  <a:pt x="5646" y="2739"/>
                  <a:pt x="5662" y="2728"/>
                </a:cubicBezTo>
                <a:lnTo>
                  <a:pt x="5674" y="2728"/>
                </a:lnTo>
                <a:cubicBezTo>
                  <a:pt x="5668" y="2745"/>
                  <a:pt x="5662" y="2762"/>
                  <a:pt x="5662" y="2762"/>
                </a:cubicBezTo>
                <a:cubicBezTo>
                  <a:pt x="5669" y="2762"/>
                  <a:pt x="5673" y="2758"/>
                  <a:pt x="5678" y="2758"/>
                </a:cubicBezTo>
                <a:cubicBezTo>
                  <a:pt x="5682" y="2758"/>
                  <a:pt x="5686" y="2760"/>
                  <a:pt x="5690" y="2767"/>
                </a:cubicBezTo>
                <a:cubicBezTo>
                  <a:pt x="5685" y="2750"/>
                  <a:pt x="5674" y="2728"/>
                  <a:pt x="5679" y="2717"/>
                </a:cubicBezTo>
                <a:cubicBezTo>
                  <a:pt x="5685" y="2711"/>
                  <a:pt x="5685" y="2711"/>
                  <a:pt x="5685" y="2711"/>
                </a:cubicBezTo>
                <a:lnTo>
                  <a:pt x="5685" y="2717"/>
                </a:lnTo>
                <a:cubicBezTo>
                  <a:pt x="5690" y="2711"/>
                  <a:pt x="5690" y="2711"/>
                  <a:pt x="5690" y="2706"/>
                </a:cubicBezTo>
                <a:cubicBezTo>
                  <a:pt x="5690" y="2706"/>
                  <a:pt x="5696" y="2700"/>
                  <a:pt x="5696" y="2700"/>
                </a:cubicBezTo>
                <a:cubicBezTo>
                  <a:pt x="5696" y="2700"/>
                  <a:pt x="5696" y="2694"/>
                  <a:pt x="5696" y="2694"/>
                </a:cubicBezTo>
                <a:cubicBezTo>
                  <a:pt x="5696" y="2694"/>
                  <a:pt x="5696" y="2694"/>
                  <a:pt x="5696" y="2689"/>
                </a:cubicBezTo>
                <a:cubicBezTo>
                  <a:pt x="5696" y="2689"/>
                  <a:pt x="5702" y="2689"/>
                  <a:pt x="5702" y="2694"/>
                </a:cubicBezTo>
                <a:cubicBezTo>
                  <a:pt x="5702" y="2694"/>
                  <a:pt x="5707" y="2689"/>
                  <a:pt x="5707" y="2683"/>
                </a:cubicBezTo>
                <a:cubicBezTo>
                  <a:pt x="5696" y="2678"/>
                  <a:pt x="5702" y="2672"/>
                  <a:pt x="5685" y="2672"/>
                </a:cubicBezTo>
                <a:cubicBezTo>
                  <a:pt x="5690" y="2672"/>
                  <a:pt x="5690" y="2678"/>
                  <a:pt x="5685" y="2678"/>
                </a:cubicBezTo>
                <a:cubicBezTo>
                  <a:pt x="5685" y="2678"/>
                  <a:pt x="5685" y="2683"/>
                  <a:pt x="5685" y="2683"/>
                </a:cubicBezTo>
                <a:cubicBezTo>
                  <a:pt x="5685" y="2683"/>
                  <a:pt x="5685" y="2689"/>
                  <a:pt x="5679" y="2694"/>
                </a:cubicBezTo>
                <a:cubicBezTo>
                  <a:pt x="5679" y="2689"/>
                  <a:pt x="5674" y="2683"/>
                  <a:pt x="5685" y="2678"/>
                </a:cubicBezTo>
                <a:cubicBezTo>
                  <a:pt x="5679" y="2672"/>
                  <a:pt x="5668" y="2666"/>
                  <a:pt x="5668" y="2661"/>
                </a:cubicBezTo>
                <a:cubicBezTo>
                  <a:pt x="5690" y="2661"/>
                  <a:pt x="5707" y="2655"/>
                  <a:pt x="5718" y="2655"/>
                </a:cubicBezTo>
                <a:cubicBezTo>
                  <a:pt x="5718" y="2638"/>
                  <a:pt x="5735" y="2627"/>
                  <a:pt x="5735" y="2599"/>
                </a:cubicBezTo>
                <a:cubicBezTo>
                  <a:pt x="5735" y="2598"/>
                  <a:pt x="5735" y="2598"/>
                  <a:pt x="5736" y="2598"/>
                </a:cubicBezTo>
                <a:cubicBezTo>
                  <a:pt x="5737" y="2598"/>
                  <a:pt x="5742" y="2605"/>
                  <a:pt x="5746" y="2605"/>
                </a:cubicBezTo>
                <a:cubicBezTo>
                  <a:pt x="5746" y="2610"/>
                  <a:pt x="5741" y="2610"/>
                  <a:pt x="5741" y="2616"/>
                </a:cubicBezTo>
                <a:cubicBezTo>
                  <a:pt x="5746" y="2605"/>
                  <a:pt x="5763" y="2599"/>
                  <a:pt x="5763" y="2588"/>
                </a:cubicBezTo>
                <a:lnTo>
                  <a:pt x="5763" y="2588"/>
                </a:lnTo>
                <a:cubicBezTo>
                  <a:pt x="5774" y="2594"/>
                  <a:pt x="5758" y="2599"/>
                  <a:pt x="5774" y="2599"/>
                </a:cubicBezTo>
                <a:lnTo>
                  <a:pt x="5769" y="2605"/>
                </a:lnTo>
                <a:cubicBezTo>
                  <a:pt x="5772" y="2609"/>
                  <a:pt x="5776" y="2610"/>
                  <a:pt x="5779" y="2610"/>
                </a:cubicBezTo>
                <a:cubicBezTo>
                  <a:pt x="5785" y="2610"/>
                  <a:pt x="5791" y="2605"/>
                  <a:pt x="5802" y="2605"/>
                </a:cubicBezTo>
                <a:cubicBezTo>
                  <a:pt x="5819" y="2605"/>
                  <a:pt x="5842" y="2616"/>
                  <a:pt x="5842" y="2644"/>
                </a:cubicBezTo>
                <a:cubicBezTo>
                  <a:pt x="5842" y="2638"/>
                  <a:pt x="5842" y="2638"/>
                  <a:pt x="5842" y="2633"/>
                </a:cubicBezTo>
                <a:cubicBezTo>
                  <a:pt x="5853" y="2661"/>
                  <a:pt x="5875" y="2689"/>
                  <a:pt x="5914" y="2700"/>
                </a:cubicBezTo>
                <a:cubicBezTo>
                  <a:pt x="5931" y="2706"/>
                  <a:pt x="5949" y="2707"/>
                  <a:pt x="5968" y="2707"/>
                </a:cubicBezTo>
                <a:cubicBezTo>
                  <a:pt x="5986" y="2707"/>
                  <a:pt x="6004" y="2706"/>
                  <a:pt x="6021" y="2706"/>
                </a:cubicBezTo>
                <a:cubicBezTo>
                  <a:pt x="6038" y="2700"/>
                  <a:pt x="6038" y="2689"/>
                  <a:pt x="6038" y="2678"/>
                </a:cubicBezTo>
                <a:lnTo>
                  <a:pt x="6049" y="2689"/>
                </a:lnTo>
                <a:cubicBezTo>
                  <a:pt x="6054" y="2678"/>
                  <a:pt x="6054" y="2672"/>
                  <a:pt x="6054" y="2661"/>
                </a:cubicBezTo>
                <a:cubicBezTo>
                  <a:pt x="6066" y="2638"/>
                  <a:pt x="6110" y="2661"/>
                  <a:pt x="6116" y="2627"/>
                </a:cubicBezTo>
                <a:lnTo>
                  <a:pt x="6105" y="2622"/>
                </a:lnTo>
                <a:cubicBezTo>
                  <a:pt x="6114" y="2617"/>
                  <a:pt x="6124" y="2604"/>
                  <a:pt x="6130" y="2604"/>
                </a:cubicBezTo>
                <a:cubicBezTo>
                  <a:pt x="6131" y="2604"/>
                  <a:pt x="6132" y="2604"/>
                  <a:pt x="6133" y="2605"/>
                </a:cubicBezTo>
                <a:cubicBezTo>
                  <a:pt x="6133" y="2605"/>
                  <a:pt x="6133" y="2598"/>
                  <a:pt x="6136" y="2598"/>
                </a:cubicBezTo>
                <a:cubicBezTo>
                  <a:pt x="6136" y="2598"/>
                  <a:pt x="6137" y="2598"/>
                  <a:pt x="6138" y="2599"/>
                </a:cubicBezTo>
                <a:lnTo>
                  <a:pt x="6144" y="2605"/>
                </a:lnTo>
                <a:lnTo>
                  <a:pt x="6155" y="2577"/>
                </a:lnTo>
                <a:cubicBezTo>
                  <a:pt x="6156" y="2576"/>
                  <a:pt x="6158" y="2576"/>
                  <a:pt x="6159" y="2576"/>
                </a:cubicBezTo>
                <a:cubicBezTo>
                  <a:pt x="6168" y="2576"/>
                  <a:pt x="6173" y="2594"/>
                  <a:pt x="6183" y="2594"/>
                </a:cubicBezTo>
                <a:cubicBezTo>
                  <a:pt x="6178" y="2605"/>
                  <a:pt x="6178" y="2616"/>
                  <a:pt x="6178" y="2633"/>
                </a:cubicBezTo>
                <a:lnTo>
                  <a:pt x="6166" y="2706"/>
                </a:lnTo>
                <a:lnTo>
                  <a:pt x="6172" y="2689"/>
                </a:lnTo>
                <a:cubicBezTo>
                  <a:pt x="6200" y="2745"/>
                  <a:pt x="6183" y="2801"/>
                  <a:pt x="6189" y="2879"/>
                </a:cubicBezTo>
                <a:cubicBezTo>
                  <a:pt x="6185" y="2852"/>
                  <a:pt x="6182" y="2843"/>
                  <a:pt x="6180" y="2843"/>
                </a:cubicBezTo>
                <a:cubicBezTo>
                  <a:pt x="6176" y="2843"/>
                  <a:pt x="6174" y="2863"/>
                  <a:pt x="6168" y="2863"/>
                </a:cubicBezTo>
                <a:cubicBezTo>
                  <a:pt x="6167" y="2863"/>
                  <a:pt x="6167" y="2863"/>
                  <a:pt x="6166" y="2862"/>
                </a:cubicBezTo>
                <a:cubicBezTo>
                  <a:pt x="6162" y="2877"/>
                  <a:pt x="6153" y="2899"/>
                  <a:pt x="6150" y="2899"/>
                </a:cubicBezTo>
                <a:cubicBezTo>
                  <a:pt x="6150" y="2899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4" y="2936"/>
                  <a:pt x="6133" y="2959"/>
                  <a:pt x="6144" y="3008"/>
                </a:cubicBezTo>
                <a:cubicBezTo>
                  <a:pt x="6139" y="3008"/>
                  <a:pt x="6138" y="3038"/>
                  <a:pt x="6131" y="3038"/>
                </a:cubicBezTo>
                <a:cubicBezTo>
                  <a:pt x="6130" y="3038"/>
                  <a:pt x="6129" y="3037"/>
                  <a:pt x="6127" y="3036"/>
                </a:cubicBezTo>
                <a:lnTo>
                  <a:pt x="6127" y="3036"/>
                </a:lnTo>
                <a:cubicBezTo>
                  <a:pt x="6127" y="3049"/>
                  <a:pt x="6128" y="3054"/>
                  <a:pt x="6130" y="3054"/>
                </a:cubicBezTo>
                <a:cubicBezTo>
                  <a:pt x="6133" y="3054"/>
                  <a:pt x="6139" y="3030"/>
                  <a:pt x="6143" y="3030"/>
                </a:cubicBezTo>
                <a:cubicBezTo>
                  <a:pt x="6143" y="3030"/>
                  <a:pt x="6144" y="3030"/>
                  <a:pt x="6144" y="3030"/>
                </a:cubicBezTo>
                <a:cubicBezTo>
                  <a:pt x="6150" y="3103"/>
                  <a:pt x="6088" y="3193"/>
                  <a:pt x="6088" y="3299"/>
                </a:cubicBezTo>
                <a:cubicBezTo>
                  <a:pt x="6071" y="3383"/>
                  <a:pt x="6077" y="3406"/>
                  <a:pt x="6060" y="3484"/>
                </a:cubicBezTo>
                <a:cubicBezTo>
                  <a:pt x="6057" y="3490"/>
                  <a:pt x="6054" y="3492"/>
                  <a:pt x="6052" y="3492"/>
                </a:cubicBezTo>
                <a:cubicBezTo>
                  <a:pt x="6045" y="3492"/>
                  <a:pt x="6049" y="3456"/>
                  <a:pt x="6049" y="3456"/>
                </a:cubicBezTo>
                <a:lnTo>
                  <a:pt x="6049" y="3456"/>
                </a:lnTo>
                <a:cubicBezTo>
                  <a:pt x="6026" y="3501"/>
                  <a:pt x="6021" y="3534"/>
                  <a:pt x="6010" y="3574"/>
                </a:cubicBezTo>
                <a:cubicBezTo>
                  <a:pt x="6010" y="3569"/>
                  <a:pt x="6009" y="3568"/>
                  <a:pt x="6007" y="3568"/>
                </a:cubicBezTo>
                <a:cubicBezTo>
                  <a:pt x="6004" y="3568"/>
                  <a:pt x="6000" y="3572"/>
                  <a:pt x="5993" y="3579"/>
                </a:cubicBezTo>
                <a:cubicBezTo>
                  <a:pt x="5982" y="3613"/>
                  <a:pt x="5998" y="3607"/>
                  <a:pt x="5970" y="3647"/>
                </a:cubicBezTo>
                <a:cubicBezTo>
                  <a:pt x="5970" y="3635"/>
                  <a:pt x="5970" y="3624"/>
                  <a:pt x="5970" y="3607"/>
                </a:cubicBezTo>
                <a:cubicBezTo>
                  <a:pt x="5959" y="3647"/>
                  <a:pt x="5948" y="3686"/>
                  <a:pt x="5937" y="3725"/>
                </a:cubicBezTo>
                <a:cubicBezTo>
                  <a:pt x="5936" y="3725"/>
                  <a:pt x="5935" y="3725"/>
                  <a:pt x="5934" y="3725"/>
                </a:cubicBezTo>
                <a:lnTo>
                  <a:pt x="5934" y="3725"/>
                </a:lnTo>
                <a:cubicBezTo>
                  <a:pt x="5928" y="3724"/>
                  <a:pt x="5937" y="3695"/>
                  <a:pt x="5937" y="3680"/>
                </a:cubicBezTo>
                <a:lnTo>
                  <a:pt x="5937" y="3680"/>
                </a:lnTo>
                <a:cubicBezTo>
                  <a:pt x="5920" y="3725"/>
                  <a:pt x="5892" y="3792"/>
                  <a:pt x="5898" y="3809"/>
                </a:cubicBezTo>
                <a:lnTo>
                  <a:pt x="5908" y="3795"/>
                </a:lnTo>
                <a:lnTo>
                  <a:pt x="5908" y="3795"/>
                </a:lnTo>
                <a:cubicBezTo>
                  <a:pt x="5908" y="3795"/>
                  <a:pt x="5909" y="3795"/>
                  <a:pt x="5909" y="3795"/>
                </a:cubicBezTo>
                <a:cubicBezTo>
                  <a:pt x="5910" y="3795"/>
                  <a:pt x="5912" y="3792"/>
                  <a:pt x="5914" y="3787"/>
                </a:cubicBezTo>
                <a:lnTo>
                  <a:pt x="5914" y="3787"/>
                </a:lnTo>
                <a:lnTo>
                  <a:pt x="5908" y="3795"/>
                </a:lnTo>
                <a:lnTo>
                  <a:pt x="5908" y="3795"/>
                </a:lnTo>
                <a:cubicBezTo>
                  <a:pt x="5905" y="3794"/>
                  <a:pt x="5903" y="3786"/>
                  <a:pt x="5903" y="3775"/>
                </a:cubicBezTo>
                <a:cubicBezTo>
                  <a:pt x="5913" y="3741"/>
                  <a:pt x="5927" y="3728"/>
                  <a:pt x="5934" y="3725"/>
                </a:cubicBezTo>
                <a:lnTo>
                  <a:pt x="5934" y="3725"/>
                </a:lnTo>
                <a:cubicBezTo>
                  <a:pt x="5934" y="3726"/>
                  <a:pt x="5934" y="3726"/>
                  <a:pt x="5935" y="3726"/>
                </a:cubicBezTo>
                <a:cubicBezTo>
                  <a:pt x="5935" y="3726"/>
                  <a:pt x="5936" y="3725"/>
                  <a:pt x="5937" y="3725"/>
                </a:cubicBezTo>
                <a:lnTo>
                  <a:pt x="5937" y="3725"/>
                </a:lnTo>
                <a:lnTo>
                  <a:pt x="5926" y="3753"/>
                </a:lnTo>
                <a:cubicBezTo>
                  <a:pt x="5965" y="3742"/>
                  <a:pt x="5976" y="3647"/>
                  <a:pt x="5998" y="3591"/>
                </a:cubicBezTo>
                <a:lnTo>
                  <a:pt x="6004" y="3624"/>
                </a:lnTo>
                <a:lnTo>
                  <a:pt x="6015" y="3557"/>
                </a:lnTo>
                <a:cubicBezTo>
                  <a:pt x="6020" y="3555"/>
                  <a:pt x="6025" y="3552"/>
                  <a:pt x="6029" y="3552"/>
                </a:cubicBezTo>
                <a:cubicBezTo>
                  <a:pt x="6035" y="3552"/>
                  <a:pt x="6039" y="3557"/>
                  <a:pt x="6032" y="3574"/>
                </a:cubicBezTo>
                <a:cubicBezTo>
                  <a:pt x="6054" y="3534"/>
                  <a:pt x="6038" y="3534"/>
                  <a:pt x="6060" y="3506"/>
                </a:cubicBezTo>
                <a:cubicBezTo>
                  <a:pt x="6063" y="3504"/>
                  <a:pt x="6064" y="3502"/>
                  <a:pt x="6065" y="3502"/>
                </a:cubicBezTo>
                <a:cubicBezTo>
                  <a:pt x="6066" y="3502"/>
                  <a:pt x="6066" y="3504"/>
                  <a:pt x="6066" y="3506"/>
                </a:cubicBezTo>
                <a:lnTo>
                  <a:pt x="6071" y="3467"/>
                </a:lnTo>
                <a:cubicBezTo>
                  <a:pt x="6071" y="3473"/>
                  <a:pt x="6088" y="3462"/>
                  <a:pt x="6077" y="3484"/>
                </a:cubicBezTo>
                <a:lnTo>
                  <a:pt x="6077" y="3484"/>
                </a:lnTo>
                <a:cubicBezTo>
                  <a:pt x="6110" y="3417"/>
                  <a:pt x="6099" y="3366"/>
                  <a:pt x="6122" y="3344"/>
                </a:cubicBezTo>
                <a:lnTo>
                  <a:pt x="6122" y="3350"/>
                </a:lnTo>
                <a:cubicBezTo>
                  <a:pt x="6144" y="3249"/>
                  <a:pt x="6110" y="3338"/>
                  <a:pt x="6116" y="3254"/>
                </a:cubicBezTo>
                <a:lnTo>
                  <a:pt x="6161" y="3210"/>
                </a:lnTo>
                <a:lnTo>
                  <a:pt x="6150" y="3198"/>
                </a:lnTo>
                <a:cubicBezTo>
                  <a:pt x="6155" y="3187"/>
                  <a:pt x="6161" y="3170"/>
                  <a:pt x="6161" y="3170"/>
                </a:cubicBezTo>
                <a:cubicBezTo>
                  <a:pt x="6161" y="3157"/>
                  <a:pt x="6160" y="3154"/>
                  <a:pt x="6159" y="3154"/>
                </a:cubicBezTo>
                <a:cubicBezTo>
                  <a:pt x="6158" y="3154"/>
                  <a:pt x="6156" y="3160"/>
                  <a:pt x="6153" y="3160"/>
                </a:cubicBezTo>
                <a:cubicBezTo>
                  <a:pt x="6152" y="3160"/>
                  <a:pt x="6151" y="3159"/>
                  <a:pt x="6150" y="3154"/>
                </a:cubicBezTo>
                <a:cubicBezTo>
                  <a:pt x="6161" y="3131"/>
                  <a:pt x="6172" y="3092"/>
                  <a:pt x="6178" y="3064"/>
                </a:cubicBezTo>
                <a:cubicBezTo>
                  <a:pt x="6178" y="3047"/>
                  <a:pt x="6180" y="3030"/>
                  <a:pt x="6184" y="3018"/>
                </a:cubicBezTo>
                <a:lnTo>
                  <a:pt x="6184" y="3018"/>
                </a:lnTo>
                <a:cubicBezTo>
                  <a:pt x="6184" y="3019"/>
                  <a:pt x="6184" y="3020"/>
                  <a:pt x="6185" y="3020"/>
                </a:cubicBezTo>
                <a:cubicBezTo>
                  <a:pt x="6186" y="3020"/>
                  <a:pt x="6187" y="3014"/>
                  <a:pt x="6188" y="3008"/>
                </a:cubicBezTo>
                <a:lnTo>
                  <a:pt x="6188" y="3008"/>
                </a:lnTo>
                <a:cubicBezTo>
                  <a:pt x="6187" y="3011"/>
                  <a:pt x="6185" y="3014"/>
                  <a:pt x="6184" y="3018"/>
                </a:cubicBezTo>
                <a:lnTo>
                  <a:pt x="6184" y="3018"/>
                </a:lnTo>
                <a:cubicBezTo>
                  <a:pt x="6183" y="3015"/>
                  <a:pt x="6183" y="3009"/>
                  <a:pt x="6183" y="2997"/>
                </a:cubicBezTo>
                <a:cubicBezTo>
                  <a:pt x="6206" y="2986"/>
                  <a:pt x="6183" y="2930"/>
                  <a:pt x="6200" y="2885"/>
                </a:cubicBezTo>
                <a:lnTo>
                  <a:pt x="6200" y="2885"/>
                </a:lnTo>
                <a:cubicBezTo>
                  <a:pt x="6208" y="2896"/>
                  <a:pt x="6205" y="2921"/>
                  <a:pt x="6208" y="2921"/>
                </a:cubicBezTo>
                <a:cubicBezTo>
                  <a:pt x="6209" y="2921"/>
                  <a:pt x="6211" y="2916"/>
                  <a:pt x="6217" y="2902"/>
                </a:cubicBezTo>
                <a:cubicBezTo>
                  <a:pt x="6200" y="2868"/>
                  <a:pt x="6234" y="2806"/>
                  <a:pt x="6228" y="2767"/>
                </a:cubicBezTo>
                <a:cubicBezTo>
                  <a:pt x="6211" y="2762"/>
                  <a:pt x="6222" y="2678"/>
                  <a:pt x="6222" y="2610"/>
                </a:cubicBezTo>
                <a:lnTo>
                  <a:pt x="6222" y="2610"/>
                </a:lnTo>
                <a:cubicBezTo>
                  <a:pt x="6223" y="2611"/>
                  <a:pt x="6223" y="2611"/>
                  <a:pt x="6223" y="2611"/>
                </a:cubicBezTo>
                <a:cubicBezTo>
                  <a:pt x="6228" y="2611"/>
                  <a:pt x="6228" y="2480"/>
                  <a:pt x="6228" y="2420"/>
                </a:cubicBezTo>
                <a:cubicBezTo>
                  <a:pt x="6211" y="2409"/>
                  <a:pt x="6217" y="2347"/>
                  <a:pt x="6200" y="2297"/>
                </a:cubicBezTo>
                <a:lnTo>
                  <a:pt x="6200" y="2297"/>
                </a:lnTo>
                <a:cubicBezTo>
                  <a:pt x="6211" y="2302"/>
                  <a:pt x="6217" y="2308"/>
                  <a:pt x="6228" y="2330"/>
                </a:cubicBezTo>
                <a:cubicBezTo>
                  <a:pt x="6222" y="2319"/>
                  <a:pt x="6222" y="2302"/>
                  <a:pt x="6217" y="2286"/>
                </a:cubicBezTo>
                <a:cubicBezTo>
                  <a:pt x="6211" y="2280"/>
                  <a:pt x="6206" y="2263"/>
                  <a:pt x="6200" y="2235"/>
                </a:cubicBezTo>
                <a:lnTo>
                  <a:pt x="6200" y="2235"/>
                </a:lnTo>
                <a:lnTo>
                  <a:pt x="6217" y="2246"/>
                </a:lnTo>
                <a:cubicBezTo>
                  <a:pt x="6206" y="2185"/>
                  <a:pt x="6183" y="2129"/>
                  <a:pt x="6172" y="2056"/>
                </a:cubicBezTo>
                <a:cubicBezTo>
                  <a:pt x="6172" y="2056"/>
                  <a:pt x="6171" y="2056"/>
                  <a:pt x="6171" y="2056"/>
                </a:cubicBezTo>
                <a:cubicBezTo>
                  <a:pt x="6164" y="2056"/>
                  <a:pt x="6159" y="2079"/>
                  <a:pt x="6150" y="2079"/>
                </a:cubicBezTo>
                <a:cubicBezTo>
                  <a:pt x="6144" y="2079"/>
                  <a:pt x="6137" y="2071"/>
                  <a:pt x="6127" y="2045"/>
                </a:cubicBezTo>
                <a:cubicBezTo>
                  <a:pt x="6130" y="2042"/>
                  <a:pt x="6133" y="2040"/>
                  <a:pt x="6137" y="2040"/>
                </a:cubicBezTo>
                <a:cubicBezTo>
                  <a:pt x="6142" y="2040"/>
                  <a:pt x="6146" y="2044"/>
                  <a:pt x="6150" y="2056"/>
                </a:cubicBezTo>
                <a:cubicBezTo>
                  <a:pt x="6150" y="2050"/>
                  <a:pt x="6138" y="2034"/>
                  <a:pt x="6138" y="2017"/>
                </a:cubicBezTo>
                <a:lnTo>
                  <a:pt x="6138" y="2017"/>
                </a:lnTo>
                <a:lnTo>
                  <a:pt x="6161" y="2045"/>
                </a:lnTo>
                <a:cubicBezTo>
                  <a:pt x="6155" y="2011"/>
                  <a:pt x="6144" y="2028"/>
                  <a:pt x="6138" y="2006"/>
                </a:cubicBezTo>
                <a:cubicBezTo>
                  <a:pt x="6150" y="2000"/>
                  <a:pt x="6138" y="1983"/>
                  <a:pt x="6150" y="1983"/>
                </a:cubicBezTo>
                <a:lnTo>
                  <a:pt x="6150" y="1983"/>
                </a:lnTo>
                <a:cubicBezTo>
                  <a:pt x="6150" y="1983"/>
                  <a:pt x="6150" y="1983"/>
                  <a:pt x="6150" y="1983"/>
                </a:cubicBezTo>
                <a:cubicBezTo>
                  <a:pt x="6147" y="1963"/>
                  <a:pt x="6146" y="1943"/>
                  <a:pt x="6150" y="1933"/>
                </a:cubicBezTo>
                <a:lnTo>
                  <a:pt x="6150" y="1933"/>
                </a:lnTo>
                <a:cubicBezTo>
                  <a:pt x="6148" y="1935"/>
                  <a:pt x="6146" y="1936"/>
                  <a:pt x="6144" y="1936"/>
                </a:cubicBezTo>
                <a:cubicBezTo>
                  <a:pt x="6140" y="1936"/>
                  <a:pt x="6137" y="1931"/>
                  <a:pt x="6133" y="1916"/>
                </a:cubicBezTo>
                <a:cubicBezTo>
                  <a:pt x="6116" y="1860"/>
                  <a:pt x="6138" y="1894"/>
                  <a:pt x="6133" y="1860"/>
                </a:cubicBezTo>
                <a:cubicBezTo>
                  <a:pt x="6122" y="1849"/>
                  <a:pt x="6117" y="1815"/>
                  <a:pt x="6107" y="1815"/>
                </a:cubicBezTo>
                <a:cubicBezTo>
                  <a:pt x="6106" y="1815"/>
                  <a:pt x="6106" y="1815"/>
                  <a:pt x="6105" y="1815"/>
                </a:cubicBezTo>
                <a:cubicBezTo>
                  <a:pt x="6099" y="1798"/>
                  <a:pt x="6105" y="1793"/>
                  <a:pt x="6105" y="1782"/>
                </a:cubicBezTo>
                <a:cubicBezTo>
                  <a:pt x="6090" y="1762"/>
                  <a:pt x="6064" y="1678"/>
                  <a:pt x="6053" y="1678"/>
                </a:cubicBezTo>
                <a:cubicBezTo>
                  <a:pt x="6051" y="1678"/>
                  <a:pt x="6050" y="1681"/>
                  <a:pt x="6049" y="1686"/>
                </a:cubicBezTo>
                <a:lnTo>
                  <a:pt x="6054" y="1698"/>
                </a:lnTo>
                <a:cubicBezTo>
                  <a:pt x="6049" y="1692"/>
                  <a:pt x="6049" y="1692"/>
                  <a:pt x="6049" y="1692"/>
                </a:cubicBezTo>
                <a:cubicBezTo>
                  <a:pt x="6010" y="1602"/>
                  <a:pt x="5970" y="1496"/>
                  <a:pt x="5926" y="1406"/>
                </a:cubicBezTo>
                <a:lnTo>
                  <a:pt x="5931" y="1406"/>
                </a:lnTo>
                <a:cubicBezTo>
                  <a:pt x="5898" y="1356"/>
                  <a:pt x="5858" y="1294"/>
                  <a:pt x="5830" y="1261"/>
                </a:cubicBezTo>
                <a:cubicBezTo>
                  <a:pt x="5820" y="1250"/>
                  <a:pt x="5815" y="1226"/>
                  <a:pt x="5822" y="1226"/>
                </a:cubicBezTo>
                <a:lnTo>
                  <a:pt x="5822" y="1226"/>
                </a:lnTo>
                <a:cubicBezTo>
                  <a:pt x="5823" y="1226"/>
                  <a:pt x="5824" y="1227"/>
                  <a:pt x="5825" y="1227"/>
                </a:cubicBezTo>
                <a:cubicBezTo>
                  <a:pt x="5797" y="1188"/>
                  <a:pt x="5791" y="1188"/>
                  <a:pt x="5758" y="1132"/>
                </a:cubicBezTo>
                <a:lnTo>
                  <a:pt x="5758" y="1132"/>
                </a:lnTo>
                <a:cubicBezTo>
                  <a:pt x="5767" y="1140"/>
                  <a:pt x="5771" y="1142"/>
                  <a:pt x="5773" y="1142"/>
                </a:cubicBezTo>
                <a:cubicBezTo>
                  <a:pt x="5775" y="1142"/>
                  <a:pt x="5774" y="1140"/>
                  <a:pt x="5774" y="1140"/>
                </a:cubicBezTo>
                <a:lnTo>
                  <a:pt x="5774" y="1140"/>
                </a:lnTo>
                <a:cubicBezTo>
                  <a:pt x="5775" y="1140"/>
                  <a:pt x="5777" y="1144"/>
                  <a:pt x="5791" y="1165"/>
                </a:cubicBezTo>
                <a:cubicBezTo>
                  <a:pt x="5758" y="1115"/>
                  <a:pt x="5758" y="1098"/>
                  <a:pt x="5707" y="1053"/>
                </a:cubicBezTo>
                <a:lnTo>
                  <a:pt x="5707" y="1053"/>
                </a:lnTo>
                <a:cubicBezTo>
                  <a:pt x="5710" y="1055"/>
                  <a:pt x="5712" y="1056"/>
                  <a:pt x="5714" y="1056"/>
                </a:cubicBezTo>
                <a:cubicBezTo>
                  <a:pt x="5718" y="1056"/>
                  <a:pt x="5717" y="1050"/>
                  <a:pt x="5713" y="1042"/>
                </a:cubicBezTo>
                <a:cubicBezTo>
                  <a:pt x="5735" y="1020"/>
                  <a:pt x="5763" y="997"/>
                  <a:pt x="5786" y="975"/>
                </a:cubicBezTo>
                <a:cubicBezTo>
                  <a:pt x="5814" y="953"/>
                  <a:pt x="5842" y="930"/>
                  <a:pt x="5864" y="908"/>
                </a:cubicBezTo>
                <a:lnTo>
                  <a:pt x="5903" y="874"/>
                </a:lnTo>
                <a:lnTo>
                  <a:pt x="5909" y="869"/>
                </a:lnTo>
                <a:cubicBezTo>
                  <a:pt x="5909" y="863"/>
                  <a:pt x="5909" y="863"/>
                  <a:pt x="5914" y="863"/>
                </a:cubicBezTo>
                <a:close/>
                <a:moveTo>
                  <a:pt x="4883" y="5646"/>
                </a:moveTo>
                <a:cubicBezTo>
                  <a:pt x="4879" y="5646"/>
                  <a:pt x="4872" y="5649"/>
                  <a:pt x="4862" y="5652"/>
                </a:cubicBezTo>
                <a:lnTo>
                  <a:pt x="4862" y="5652"/>
                </a:lnTo>
                <a:cubicBezTo>
                  <a:pt x="4869" y="5650"/>
                  <a:pt x="4876" y="5648"/>
                  <a:pt x="4883" y="5646"/>
                </a:cubicBezTo>
                <a:close/>
                <a:moveTo>
                  <a:pt x="4862" y="5652"/>
                </a:moveTo>
                <a:cubicBezTo>
                  <a:pt x="4856" y="5654"/>
                  <a:pt x="4851" y="5655"/>
                  <a:pt x="4845" y="5657"/>
                </a:cubicBezTo>
                <a:cubicBezTo>
                  <a:pt x="4851" y="5655"/>
                  <a:pt x="4857" y="5654"/>
                  <a:pt x="4862" y="5652"/>
                </a:cubicBezTo>
                <a:close/>
                <a:moveTo>
                  <a:pt x="4941" y="5709"/>
                </a:moveTo>
                <a:lnTo>
                  <a:pt x="4941" y="5709"/>
                </a:lnTo>
                <a:cubicBezTo>
                  <a:pt x="4939" y="5710"/>
                  <a:pt x="4937" y="5712"/>
                  <a:pt x="4934" y="5713"/>
                </a:cubicBezTo>
                <a:cubicBezTo>
                  <a:pt x="4940" y="5711"/>
                  <a:pt x="4942" y="5710"/>
                  <a:pt x="4941" y="5709"/>
                </a:cubicBezTo>
                <a:close/>
                <a:moveTo>
                  <a:pt x="2705" y="5808"/>
                </a:moveTo>
                <a:lnTo>
                  <a:pt x="2705" y="5808"/>
                </a:lnTo>
                <a:cubicBezTo>
                  <a:pt x="2707" y="5809"/>
                  <a:pt x="2710" y="5809"/>
                  <a:pt x="2712" y="5810"/>
                </a:cubicBezTo>
                <a:lnTo>
                  <a:pt x="2712" y="5810"/>
                </a:lnTo>
                <a:cubicBezTo>
                  <a:pt x="2709" y="5809"/>
                  <a:pt x="2707" y="5809"/>
                  <a:pt x="2705" y="5808"/>
                </a:cubicBezTo>
                <a:close/>
                <a:moveTo>
                  <a:pt x="4561" y="5858"/>
                </a:moveTo>
                <a:lnTo>
                  <a:pt x="4561" y="5858"/>
                </a:lnTo>
                <a:cubicBezTo>
                  <a:pt x="4560" y="5858"/>
                  <a:pt x="4560" y="5859"/>
                  <a:pt x="4559" y="5859"/>
                </a:cubicBezTo>
                <a:cubicBezTo>
                  <a:pt x="4560" y="5859"/>
                  <a:pt x="4560" y="5858"/>
                  <a:pt x="4561" y="5858"/>
                </a:cubicBezTo>
                <a:close/>
                <a:moveTo>
                  <a:pt x="1913" y="5897"/>
                </a:moveTo>
                <a:cubicBezTo>
                  <a:pt x="1911" y="5899"/>
                  <a:pt x="1908" y="5903"/>
                  <a:pt x="1904" y="5909"/>
                </a:cubicBezTo>
                <a:lnTo>
                  <a:pt x="1913" y="5897"/>
                </a:lnTo>
                <a:close/>
                <a:moveTo>
                  <a:pt x="1843" y="6413"/>
                </a:moveTo>
                <a:lnTo>
                  <a:pt x="1843" y="6413"/>
                </a:lnTo>
                <a:cubicBezTo>
                  <a:pt x="1845" y="6416"/>
                  <a:pt x="1847" y="6417"/>
                  <a:pt x="1847" y="6417"/>
                </a:cubicBezTo>
                <a:lnTo>
                  <a:pt x="1847" y="6417"/>
                </a:lnTo>
                <a:lnTo>
                  <a:pt x="1843" y="6413"/>
                </a:lnTo>
                <a:close/>
                <a:moveTo>
                  <a:pt x="2357" y="7056"/>
                </a:moveTo>
                <a:cubicBezTo>
                  <a:pt x="2355" y="7056"/>
                  <a:pt x="2353" y="7080"/>
                  <a:pt x="2351" y="7094"/>
                </a:cubicBezTo>
                <a:lnTo>
                  <a:pt x="2351" y="7094"/>
                </a:lnTo>
                <a:cubicBezTo>
                  <a:pt x="2352" y="7090"/>
                  <a:pt x="2353" y="7088"/>
                  <a:pt x="2355" y="7088"/>
                </a:cubicBezTo>
                <a:cubicBezTo>
                  <a:pt x="2356" y="7088"/>
                  <a:pt x="2357" y="7089"/>
                  <a:pt x="2358" y="7091"/>
                </a:cubicBezTo>
                <a:cubicBezTo>
                  <a:pt x="2358" y="7065"/>
                  <a:pt x="2358" y="7056"/>
                  <a:pt x="2357" y="7056"/>
                </a:cubicBezTo>
                <a:close/>
                <a:moveTo>
                  <a:pt x="2351" y="7094"/>
                </a:moveTo>
                <a:lnTo>
                  <a:pt x="2351" y="7094"/>
                </a:lnTo>
                <a:cubicBezTo>
                  <a:pt x="2350" y="7096"/>
                  <a:pt x="2350" y="7098"/>
                  <a:pt x="2349" y="7101"/>
                </a:cubicBezTo>
                <a:lnTo>
                  <a:pt x="2349" y="7101"/>
                </a:lnTo>
                <a:cubicBezTo>
                  <a:pt x="2350" y="7099"/>
                  <a:pt x="2350" y="7097"/>
                  <a:pt x="2351" y="7094"/>
                </a:cubicBezTo>
                <a:close/>
                <a:moveTo>
                  <a:pt x="2299" y="7139"/>
                </a:moveTo>
                <a:cubicBezTo>
                  <a:pt x="2299" y="7140"/>
                  <a:pt x="2298" y="7142"/>
                  <a:pt x="2298" y="7144"/>
                </a:cubicBezTo>
                <a:lnTo>
                  <a:pt x="2298" y="7144"/>
                </a:lnTo>
                <a:cubicBezTo>
                  <a:pt x="2298" y="7143"/>
                  <a:pt x="2299" y="7141"/>
                  <a:pt x="2299" y="7139"/>
                </a:cubicBezTo>
                <a:close/>
                <a:moveTo>
                  <a:pt x="2298" y="7144"/>
                </a:moveTo>
                <a:lnTo>
                  <a:pt x="2298" y="7144"/>
                </a:lnTo>
                <a:cubicBezTo>
                  <a:pt x="2294" y="7154"/>
                  <a:pt x="2290" y="7160"/>
                  <a:pt x="2285" y="7164"/>
                </a:cubicBezTo>
                <a:cubicBezTo>
                  <a:pt x="2286" y="7168"/>
                  <a:pt x="2287" y="7170"/>
                  <a:pt x="2288" y="7170"/>
                </a:cubicBezTo>
                <a:cubicBezTo>
                  <a:pt x="2291" y="7170"/>
                  <a:pt x="2295" y="7155"/>
                  <a:pt x="2298" y="7144"/>
                </a:cubicBezTo>
                <a:close/>
                <a:moveTo>
                  <a:pt x="3590" y="1"/>
                </a:moveTo>
                <a:cubicBezTo>
                  <a:pt x="3596" y="6"/>
                  <a:pt x="3512" y="6"/>
                  <a:pt x="3506" y="23"/>
                </a:cubicBezTo>
                <a:lnTo>
                  <a:pt x="3456" y="17"/>
                </a:lnTo>
                <a:cubicBezTo>
                  <a:pt x="3366" y="17"/>
                  <a:pt x="3355" y="45"/>
                  <a:pt x="3277" y="57"/>
                </a:cubicBezTo>
                <a:cubicBezTo>
                  <a:pt x="3299" y="45"/>
                  <a:pt x="3260" y="45"/>
                  <a:pt x="3316" y="29"/>
                </a:cubicBezTo>
                <a:lnTo>
                  <a:pt x="3316" y="29"/>
                </a:lnTo>
                <a:cubicBezTo>
                  <a:pt x="3288" y="34"/>
                  <a:pt x="3260" y="34"/>
                  <a:pt x="3260" y="40"/>
                </a:cubicBezTo>
                <a:cubicBezTo>
                  <a:pt x="3244" y="40"/>
                  <a:pt x="3197" y="63"/>
                  <a:pt x="3167" y="63"/>
                </a:cubicBezTo>
                <a:cubicBezTo>
                  <a:pt x="3164" y="63"/>
                  <a:pt x="3161" y="63"/>
                  <a:pt x="3159" y="62"/>
                </a:cubicBezTo>
                <a:cubicBezTo>
                  <a:pt x="3148" y="68"/>
                  <a:pt x="3148" y="79"/>
                  <a:pt x="3114" y="79"/>
                </a:cubicBezTo>
                <a:cubicBezTo>
                  <a:pt x="3114" y="79"/>
                  <a:pt x="3069" y="96"/>
                  <a:pt x="3097" y="96"/>
                </a:cubicBezTo>
                <a:cubicBezTo>
                  <a:pt x="3052" y="96"/>
                  <a:pt x="2996" y="107"/>
                  <a:pt x="2940" y="124"/>
                </a:cubicBezTo>
                <a:cubicBezTo>
                  <a:pt x="2912" y="135"/>
                  <a:pt x="2884" y="141"/>
                  <a:pt x="2856" y="146"/>
                </a:cubicBezTo>
                <a:cubicBezTo>
                  <a:pt x="2834" y="157"/>
                  <a:pt x="2806" y="163"/>
                  <a:pt x="2789" y="163"/>
                </a:cubicBezTo>
                <a:cubicBezTo>
                  <a:pt x="2733" y="185"/>
                  <a:pt x="2666" y="213"/>
                  <a:pt x="2616" y="236"/>
                </a:cubicBezTo>
                <a:cubicBezTo>
                  <a:pt x="2616" y="230"/>
                  <a:pt x="2610" y="230"/>
                  <a:pt x="2621" y="225"/>
                </a:cubicBezTo>
                <a:lnTo>
                  <a:pt x="2621" y="225"/>
                </a:lnTo>
                <a:cubicBezTo>
                  <a:pt x="2548" y="253"/>
                  <a:pt x="2588" y="269"/>
                  <a:pt x="2509" y="297"/>
                </a:cubicBezTo>
                <a:cubicBezTo>
                  <a:pt x="2505" y="298"/>
                  <a:pt x="2501" y="298"/>
                  <a:pt x="2499" y="298"/>
                </a:cubicBezTo>
                <a:cubicBezTo>
                  <a:pt x="2477" y="298"/>
                  <a:pt x="2532" y="280"/>
                  <a:pt x="2525" y="280"/>
                </a:cubicBezTo>
                <a:lnTo>
                  <a:pt x="2525" y="280"/>
                </a:lnTo>
                <a:cubicBezTo>
                  <a:pt x="2525" y="280"/>
                  <a:pt x="2523" y="280"/>
                  <a:pt x="2520" y="281"/>
                </a:cubicBezTo>
                <a:cubicBezTo>
                  <a:pt x="2517" y="277"/>
                  <a:pt x="2512" y="276"/>
                  <a:pt x="2506" y="276"/>
                </a:cubicBezTo>
                <a:cubicBezTo>
                  <a:pt x="2474" y="276"/>
                  <a:pt x="2417" y="328"/>
                  <a:pt x="2364" y="342"/>
                </a:cubicBezTo>
                <a:lnTo>
                  <a:pt x="2375" y="331"/>
                </a:lnTo>
                <a:lnTo>
                  <a:pt x="2375" y="331"/>
                </a:lnTo>
                <a:cubicBezTo>
                  <a:pt x="2336" y="348"/>
                  <a:pt x="2291" y="398"/>
                  <a:pt x="2224" y="437"/>
                </a:cubicBezTo>
                <a:cubicBezTo>
                  <a:pt x="2224" y="437"/>
                  <a:pt x="2229" y="432"/>
                  <a:pt x="2224" y="432"/>
                </a:cubicBezTo>
                <a:cubicBezTo>
                  <a:pt x="2184" y="465"/>
                  <a:pt x="2117" y="533"/>
                  <a:pt x="2061" y="577"/>
                </a:cubicBezTo>
                <a:cubicBezTo>
                  <a:pt x="2072" y="555"/>
                  <a:pt x="2084" y="549"/>
                  <a:pt x="2067" y="549"/>
                </a:cubicBezTo>
                <a:cubicBezTo>
                  <a:pt x="2044" y="572"/>
                  <a:pt x="2084" y="561"/>
                  <a:pt x="2039" y="600"/>
                </a:cubicBezTo>
                <a:cubicBezTo>
                  <a:pt x="2019" y="605"/>
                  <a:pt x="1986" y="623"/>
                  <a:pt x="1971" y="623"/>
                </a:cubicBezTo>
                <a:cubicBezTo>
                  <a:pt x="1969" y="623"/>
                  <a:pt x="1967" y="623"/>
                  <a:pt x="1966" y="622"/>
                </a:cubicBezTo>
                <a:cubicBezTo>
                  <a:pt x="1977" y="611"/>
                  <a:pt x="1994" y="600"/>
                  <a:pt x="2011" y="589"/>
                </a:cubicBezTo>
                <a:lnTo>
                  <a:pt x="2011" y="589"/>
                </a:lnTo>
                <a:cubicBezTo>
                  <a:pt x="1977" y="594"/>
                  <a:pt x="1955" y="633"/>
                  <a:pt x="1927" y="656"/>
                </a:cubicBezTo>
                <a:lnTo>
                  <a:pt x="1927" y="645"/>
                </a:lnTo>
                <a:cubicBezTo>
                  <a:pt x="1860" y="712"/>
                  <a:pt x="1871" y="723"/>
                  <a:pt x="1798" y="790"/>
                </a:cubicBezTo>
                <a:lnTo>
                  <a:pt x="1809" y="785"/>
                </a:lnTo>
                <a:lnTo>
                  <a:pt x="1809" y="785"/>
                </a:lnTo>
                <a:cubicBezTo>
                  <a:pt x="1787" y="835"/>
                  <a:pt x="1770" y="813"/>
                  <a:pt x="1748" y="863"/>
                </a:cubicBezTo>
                <a:lnTo>
                  <a:pt x="1720" y="863"/>
                </a:lnTo>
                <a:cubicBezTo>
                  <a:pt x="1703" y="891"/>
                  <a:pt x="1652" y="964"/>
                  <a:pt x="1613" y="1014"/>
                </a:cubicBezTo>
                <a:cubicBezTo>
                  <a:pt x="1624" y="975"/>
                  <a:pt x="1669" y="919"/>
                  <a:pt x="1697" y="880"/>
                </a:cubicBezTo>
                <a:lnTo>
                  <a:pt x="1697" y="880"/>
                </a:lnTo>
                <a:cubicBezTo>
                  <a:pt x="1675" y="902"/>
                  <a:pt x="1619" y="969"/>
                  <a:pt x="1613" y="986"/>
                </a:cubicBezTo>
                <a:cubicBezTo>
                  <a:pt x="1619" y="975"/>
                  <a:pt x="1630" y="958"/>
                  <a:pt x="1641" y="953"/>
                </a:cubicBezTo>
                <a:lnTo>
                  <a:pt x="1641" y="953"/>
                </a:lnTo>
                <a:cubicBezTo>
                  <a:pt x="1619" y="992"/>
                  <a:pt x="1596" y="1042"/>
                  <a:pt x="1552" y="1098"/>
                </a:cubicBezTo>
                <a:cubicBezTo>
                  <a:pt x="1550" y="1096"/>
                  <a:pt x="1549" y="1095"/>
                  <a:pt x="1546" y="1095"/>
                </a:cubicBezTo>
                <a:cubicBezTo>
                  <a:pt x="1520" y="1095"/>
                  <a:pt x="1436" y="1241"/>
                  <a:pt x="1395" y="1272"/>
                </a:cubicBezTo>
                <a:cubicBezTo>
                  <a:pt x="1372" y="1328"/>
                  <a:pt x="1339" y="1378"/>
                  <a:pt x="1305" y="1434"/>
                </a:cubicBezTo>
                <a:cubicBezTo>
                  <a:pt x="1277" y="1490"/>
                  <a:pt x="1244" y="1552"/>
                  <a:pt x="1216" y="1619"/>
                </a:cubicBezTo>
                <a:cubicBezTo>
                  <a:pt x="1224" y="1611"/>
                  <a:pt x="1229" y="1608"/>
                  <a:pt x="1231" y="1608"/>
                </a:cubicBezTo>
                <a:lnTo>
                  <a:pt x="1231" y="1608"/>
                </a:lnTo>
                <a:cubicBezTo>
                  <a:pt x="1239" y="1608"/>
                  <a:pt x="1204" y="1658"/>
                  <a:pt x="1227" y="1658"/>
                </a:cubicBezTo>
                <a:cubicBezTo>
                  <a:pt x="1216" y="1692"/>
                  <a:pt x="1216" y="1703"/>
                  <a:pt x="1210" y="1703"/>
                </a:cubicBezTo>
                <a:lnTo>
                  <a:pt x="1160" y="1798"/>
                </a:lnTo>
                <a:cubicBezTo>
                  <a:pt x="1158" y="1801"/>
                  <a:pt x="1157" y="1802"/>
                  <a:pt x="1156" y="1802"/>
                </a:cubicBezTo>
                <a:cubicBezTo>
                  <a:pt x="1153" y="1802"/>
                  <a:pt x="1164" y="1765"/>
                  <a:pt x="1160" y="1765"/>
                </a:cubicBezTo>
                <a:lnTo>
                  <a:pt x="1160" y="1765"/>
                </a:lnTo>
                <a:cubicBezTo>
                  <a:pt x="1131" y="1832"/>
                  <a:pt x="1137" y="1787"/>
                  <a:pt x="1115" y="1832"/>
                </a:cubicBezTo>
                <a:cubicBezTo>
                  <a:pt x="1115" y="1832"/>
                  <a:pt x="1116" y="1831"/>
                  <a:pt x="1117" y="1831"/>
                </a:cubicBezTo>
                <a:lnTo>
                  <a:pt x="1117" y="1831"/>
                </a:lnTo>
                <a:cubicBezTo>
                  <a:pt x="1125" y="1831"/>
                  <a:pt x="1119" y="1868"/>
                  <a:pt x="1103" y="1899"/>
                </a:cubicBezTo>
                <a:lnTo>
                  <a:pt x="1137" y="1849"/>
                </a:lnTo>
                <a:lnTo>
                  <a:pt x="1137" y="1849"/>
                </a:lnTo>
                <a:cubicBezTo>
                  <a:pt x="1115" y="1950"/>
                  <a:pt x="1087" y="1927"/>
                  <a:pt x="1075" y="2034"/>
                </a:cubicBezTo>
                <a:lnTo>
                  <a:pt x="1075" y="2000"/>
                </a:lnTo>
                <a:cubicBezTo>
                  <a:pt x="1070" y="2050"/>
                  <a:pt x="1031" y="2190"/>
                  <a:pt x="1053" y="2246"/>
                </a:cubicBezTo>
                <a:cubicBezTo>
                  <a:pt x="1050" y="2253"/>
                  <a:pt x="1045" y="2259"/>
                  <a:pt x="1041" y="2259"/>
                </a:cubicBezTo>
                <a:cubicBezTo>
                  <a:pt x="1038" y="2259"/>
                  <a:pt x="1036" y="2256"/>
                  <a:pt x="1036" y="2246"/>
                </a:cubicBezTo>
                <a:cubicBezTo>
                  <a:pt x="1031" y="2308"/>
                  <a:pt x="1019" y="2381"/>
                  <a:pt x="1025" y="2448"/>
                </a:cubicBezTo>
                <a:cubicBezTo>
                  <a:pt x="1025" y="2515"/>
                  <a:pt x="1031" y="2577"/>
                  <a:pt x="1019" y="2627"/>
                </a:cubicBezTo>
                <a:lnTo>
                  <a:pt x="1014" y="2616"/>
                </a:lnTo>
                <a:lnTo>
                  <a:pt x="1014" y="2616"/>
                </a:lnTo>
                <a:cubicBezTo>
                  <a:pt x="1014" y="2644"/>
                  <a:pt x="1025" y="2661"/>
                  <a:pt x="1019" y="2689"/>
                </a:cubicBezTo>
                <a:cubicBezTo>
                  <a:pt x="1019" y="2689"/>
                  <a:pt x="1017" y="2684"/>
                  <a:pt x="1015" y="2684"/>
                </a:cubicBezTo>
                <a:cubicBezTo>
                  <a:pt x="1015" y="2684"/>
                  <a:pt x="1014" y="2685"/>
                  <a:pt x="1014" y="2689"/>
                </a:cubicBezTo>
                <a:cubicBezTo>
                  <a:pt x="1014" y="2706"/>
                  <a:pt x="1031" y="2756"/>
                  <a:pt x="1025" y="2784"/>
                </a:cubicBezTo>
                <a:lnTo>
                  <a:pt x="1019" y="2756"/>
                </a:lnTo>
                <a:lnTo>
                  <a:pt x="1019" y="2756"/>
                </a:lnTo>
                <a:cubicBezTo>
                  <a:pt x="1019" y="2823"/>
                  <a:pt x="1025" y="2868"/>
                  <a:pt x="1036" y="2913"/>
                </a:cubicBezTo>
                <a:cubicBezTo>
                  <a:pt x="1047" y="2958"/>
                  <a:pt x="1064" y="2997"/>
                  <a:pt x="1075" y="3047"/>
                </a:cubicBezTo>
                <a:cubicBezTo>
                  <a:pt x="1053" y="3053"/>
                  <a:pt x="1059" y="3148"/>
                  <a:pt x="1070" y="3198"/>
                </a:cubicBezTo>
                <a:lnTo>
                  <a:pt x="1064" y="3198"/>
                </a:lnTo>
                <a:cubicBezTo>
                  <a:pt x="1081" y="3266"/>
                  <a:pt x="1103" y="3327"/>
                  <a:pt x="1126" y="3383"/>
                </a:cubicBezTo>
                <a:cubicBezTo>
                  <a:pt x="1143" y="3439"/>
                  <a:pt x="1176" y="3490"/>
                  <a:pt x="1199" y="3551"/>
                </a:cubicBezTo>
                <a:cubicBezTo>
                  <a:pt x="1204" y="3596"/>
                  <a:pt x="1227" y="3663"/>
                  <a:pt x="1260" y="3731"/>
                </a:cubicBezTo>
                <a:cubicBezTo>
                  <a:pt x="1293" y="3802"/>
                  <a:pt x="1326" y="3873"/>
                  <a:pt x="1359" y="3934"/>
                </a:cubicBezTo>
                <a:lnTo>
                  <a:pt x="1359" y="3934"/>
                </a:lnTo>
                <a:cubicBezTo>
                  <a:pt x="1358" y="3931"/>
                  <a:pt x="1359" y="3930"/>
                  <a:pt x="1361" y="3930"/>
                </a:cubicBezTo>
                <a:lnTo>
                  <a:pt x="1361" y="3930"/>
                </a:lnTo>
                <a:cubicBezTo>
                  <a:pt x="1367" y="3930"/>
                  <a:pt x="1382" y="3940"/>
                  <a:pt x="1389" y="3955"/>
                </a:cubicBezTo>
                <a:cubicBezTo>
                  <a:pt x="1395" y="3966"/>
                  <a:pt x="1412" y="3983"/>
                  <a:pt x="1423" y="3999"/>
                </a:cubicBezTo>
                <a:lnTo>
                  <a:pt x="1378" y="4039"/>
                </a:lnTo>
                <a:lnTo>
                  <a:pt x="1350" y="4067"/>
                </a:lnTo>
                <a:cubicBezTo>
                  <a:pt x="1344" y="4067"/>
                  <a:pt x="1361" y="4050"/>
                  <a:pt x="1372" y="4039"/>
                </a:cubicBezTo>
                <a:lnTo>
                  <a:pt x="1372" y="4039"/>
                </a:lnTo>
                <a:cubicBezTo>
                  <a:pt x="1344" y="4061"/>
                  <a:pt x="1305" y="4095"/>
                  <a:pt x="1316" y="4100"/>
                </a:cubicBezTo>
                <a:lnTo>
                  <a:pt x="1344" y="4072"/>
                </a:lnTo>
                <a:cubicBezTo>
                  <a:pt x="1349" y="4069"/>
                  <a:pt x="1352" y="4067"/>
                  <a:pt x="1354" y="4067"/>
                </a:cubicBezTo>
                <a:lnTo>
                  <a:pt x="1354" y="4067"/>
                </a:lnTo>
                <a:cubicBezTo>
                  <a:pt x="1367" y="4067"/>
                  <a:pt x="1262" y="4182"/>
                  <a:pt x="1250" y="4204"/>
                </a:cubicBezTo>
                <a:lnTo>
                  <a:pt x="1250" y="4204"/>
                </a:lnTo>
                <a:cubicBezTo>
                  <a:pt x="1253" y="4195"/>
                  <a:pt x="1252" y="4192"/>
                  <a:pt x="1249" y="4192"/>
                </a:cubicBezTo>
                <a:cubicBezTo>
                  <a:pt x="1232" y="4192"/>
                  <a:pt x="1160" y="4262"/>
                  <a:pt x="1145" y="4262"/>
                </a:cubicBezTo>
                <a:cubicBezTo>
                  <a:pt x="1141" y="4262"/>
                  <a:pt x="1142" y="4254"/>
                  <a:pt x="1154" y="4235"/>
                </a:cubicBezTo>
                <a:lnTo>
                  <a:pt x="1154" y="4235"/>
                </a:lnTo>
                <a:cubicBezTo>
                  <a:pt x="1131" y="4251"/>
                  <a:pt x="1115" y="4279"/>
                  <a:pt x="1120" y="4279"/>
                </a:cubicBezTo>
                <a:cubicBezTo>
                  <a:pt x="1106" y="4291"/>
                  <a:pt x="1096" y="4298"/>
                  <a:pt x="1093" y="4298"/>
                </a:cubicBezTo>
                <a:cubicBezTo>
                  <a:pt x="1089" y="4298"/>
                  <a:pt x="1092" y="4291"/>
                  <a:pt x="1103" y="4274"/>
                </a:cubicBezTo>
                <a:lnTo>
                  <a:pt x="1103" y="4274"/>
                </a:lnTo>
                <a:cubicBezTo>
                  <a:pt x="1070" y="4313"/>
                  <a:pt x="1053" y="4330"/>
                  <a:pt x="1036" y="4347"/>
                </a:cubicBezTo>
                <a:cubicBezTo>
                  <a:pt x="1025" y="4358"/>
                  <a:pt x="1025" y="4369"/>
                  <a:pt x="997" y="4391"/>
                </a:cubicBezTo>
                <a:cubicBezTo>
                  <a:pt x="991" y="4403"/>
                  <a:pt x="980" y="4408"/>
                  <a:pt x="975" y="4425"/>
                </a:cubicBezTo>
                <a:cubicBezTo>
                  <a:pt x="969" y="4436"/>
                  <a:pt x="975" y="4459"/>
                  <a:pt x="980" y="4481"/>
                </a:cubicBezTo>
                <a:cubicBezTo>
                  <a:pt x="980" y="4481"/>
                  <a:pt x="969" y="4459"/>
                  <a:pt x="963" y="4442"/>
                </a:cubicBezTo>
                <a:lnTo>
                  <a:pt x="963" y="4442"/>
                </a:lnTo>
                <a:cubicBezTo>
                  <a:pt x="969" y="4487"/>
                  <a:pt x="1003" y="4526"/>
                  <a:pt x="1019" y="4543"/>
                </a:cubicBezTo>
                <a:cubicBezTo>
                  <a:pt x="1047" y="4576"/>
                  <a:pt x="1075" y="4604"/>
                  <a:pt x="1109" y="4649"/>
                </a:cubicBezTo>
                <a:cubicBezTo>
                  <a:pt x="1107" y="4647"/>
                  <a:pt x="1107" y="4647"/>
                  <a:pt x="1106" y="4647"/>
                </a:cubicBezTo>
                <a:lnTo>
                  <a:pt x="1106" y="4647"/>
                </a:lnTo>
                <a:cubicBezTo>
                  <a:pt x="1104" y="4647"/>
                  <a:pt x="1102" y="4647"/>
                  <a:pt x="1087" y="4632"/>
                </a:cubicBezTo>
                <a:lnTo>
                  <a:pt x="1087" y="4632"/>
                </a:lnTo>
                <a:cubicBezTo>
                  <a:pt x="1216" y="4767"/>
                  <a:pt x="1322" y="4839"/>
                  <a:pt x="1462" y="4985"/>
                </a:cubicBezTo>
                <a:cubicBezTo>
                  <a:pt x="1454" y="4981"/>
                  <a:pt x="1449" y="4979"/>
                  <a:pt x="1447" y="4979"/>
                </a:cubicBezTo>
                <a:lnTo>
                  <a:pt x="1447" y="4979"/>
                </a:lnTo>
                <a:cubicBezTo>
                  <a:pt x="1434" y="4979"/>
                  <a:pt x="1507" y="5039"/>
                  <a:pt x="1507" y="5058"/>
                </a:cubicBezTo>
                <a:lnTo>
                  <a:pt x="1591" y="5125"/>
                </a:lnTo>
                <a:lnTo>
                  <a:pt x="1563" y="5086"/>
                </a:lnTo>
                <a:lnTo>
                  <a:pt x="1563" y="5086"/>
                </a:lnTo>
                <a:cubicBezTo>
                  <a:pt x="1596" y="5119"/>
                  <a:pt x="1630" y="5147"/>
                  <a:pt x="1664" y="5175"/>
                </a:cubicBezTo>
                <a:cubicBezTo>
                  <a:pt x="1680" y="5187"/>
                  <a:pt x="1697" y="5203"/>
                  <a:pt x="1714" y="5215"/>
                </a:cubicBezTo>
                <a:cubicBezTo>
                  <a:pt x="1731" y="5231"/>
                  <a:pt x="1742" y="5237"/>
                  <a:pt x="1748" y="5248"/>
                </a:cubicBezTo>
                <a:lnTo>
                  <a:pt x="1731" y="5237"/>
                </a:lnTo>
                <a:lnTo>
                  <a:pt x="1703" y="5215"/>
                </a:lnTo>
                <a:lnTo>
                  <a:pt x="1703" y="5215"/>
                </a:lnTo>
                <a:cubicBezTo>
                  <a:pt x="1731" y="5243"/>
                  <a:pt x="1742" y="5248"/>
                  <a:pt x="1759" y="5259"/>
                </a:cubicBezTo>
                <a:lnTo>
                  <a:pt x="1731" y="5299"/>
                </a:lnTo>
                <a:lnTo>
                  <a:pt x="1764" y="5259"/>
                </a:lnTo>
                <a:lnTo>
                  <a:pt x="1759" y="5248"/>
                </a:lnTo>
                <a:lnTo>
                  <a:pt x="1759" y="5248"/>
                </a:lnTo>
                <a:cubicBezTo>
                  <a:pt x="1764" y="5254"/>
                  <a:pt x="1770" y="5254"/>
                  <a:pt x="1770" y="5259"/>
                </a:cubicBezTo>
                <a:cubicBezTo>
                  <a:pt x="1770" y="5271"/>
                  <a:pt x="1776" y="5271"/>
                  <a:pt x="1776" y="5271"/>
                </a:cubicBezTo>
                <a:cubicBezTo>
                  <a:pt x="1781" y="5276"/>
                  <a:pt x="1776" y="5282"/>
                  <a:pt x="1748" y="5327"/>
                </a:cubicBezTo>
                <a:cubicBezTo>
                  <a:pt x="1749" y="5324"/>
                  <a:pt x="1749" y="5323"/>
                  <a:pt x="1749" y="5323"/>
                </a:cubicBezTo>
                <a:lnTo>
                  <a:pt x="1749" y="5323"/>
                </a:lnTo>
                <a:cubicBezTo>
                  <a:pt x="1746" y="5323"/>
                  <a:pt x="1688" y="5408"/>
                  <a:pt x="1658" y="5439"/>
                </a:cubicBezTo>
                <a:cubicBezTo>
                  <a:pt x="1636" y="5478"/>
                  <a:pt x="1619" y="5523"/>
                  <a:pt x="1574" y="5579"/>
                </a:cubicBezTo>
                <a:cubicBezTo>
                  <a:pt x="1572" y="5580"/>
                  <a:pt x="1571" y="5581"/>
                  <a:pt x="1570" y="5581"/>
                </a:cubicBezTo>
                <a:cubicBezTo>
                  <a:pt x="1565" y="5581"/>
                  <a:pt x="1566" y="5565"/>
                  <a:pt x="1561" y="5565"/>
                </a:cubicBezTo>
                <a:cubicBezTo>
                  <a:pt x="1560" y="5565"/>
                  <a:pt x="1559" y="5566"/>
                  <a:pt x="1557" y="5567"/>
                </a:cubicBezTo>
                <a:cubicBezTo>
                  <a:pt x="1546" y="5612"/>
                  <a:pt x="1442" y="5749"/>
                  <a:pt x="1423" y="5806"/>
                </a:cubicBezTo>
                <a:lnTo>
                  <a:pt x="1423" y="5806"/>
                </a:lnTo>
                <a:cubicBezTo>
                  <a:pt x="1427" y="5795"/>
                  <a:pt x="1425" y="5789"/>
                  <a:pt x="1421" y="5789"/>
                </a:cubicBezTo>
                <a:cubicBezTo>
                  <a:pt x="1420" y="5789"/>
                  <a:pt x="1419" y="5790"/>
                  <a:pt x="1417" y="5792"/>
                </a:cubicBezTo>
                <a:lnTo>
                  <a:pt x="1406" y="5831"/>
                </a:lnTo>
                <a:cubicBezTo>
                  <a:pt x="1386" y="5855"/>
                  <a:pt x="1377" y="5862"/>
                  <a:pt x="1374" y="5862"/>
                </a:cubicBezTo>
                <a:cubicBezTo>
                  <a:pt x="1373" y="5862"/>
                  <a:pt x="1372" y="5860"/>
                  <a:pt x="1372" y="5859"/>
                </a:cubicBezTo>
                <a:cubicBezTo>
                  <a:pt x="1361" y="5870"/>
                  <a:pt x="1361" y="5876"/>
                  <a:pt x="1356" y="5881"/>
                </a:cubicBezTo>
                <a:cubicBezTo>
                  <a:pt x="1350" y="5881"/>
                  <a:pt x="1350" y="5887"/>
                  <a:pt x="1350" y="5887"/>
                </a:cubicBezTo>
                <a:cubicBezTo>
                  <a:pt x="1350" y="5892"/>
                  <a:pt x="1350" y="5892"/>
                  <a:pt x="1356" y="5892"/>
                </a:cubicBezTo>
                <a:cubicBezTo>
                  <a:pt x="1361" y="5892"/>
                  <a:pt x="1361" y="5892"/>
                  <a:pt x="1356" y="5898"/>
                </a:cubicBezTo>
                <a:cubicBezTo>
                  <a:pt x="1350" y="5898"/>
                  <a:pt x="1339" y="5909"/>
                  <a:pt x="1305" y="5915"/>
                </a:cubicBezTo>
                <a:cubicBezTo>
                  <a:pt x="1311" y="5909"/>
                  <a:pt x="1311" y="5915"/>
                  <a:pt x="1328" y="5904"/>
                </a:cubicBezTo>
                <a:lnTo>
                  <a:pt x="1328" y="5904"/>
                </a:lnTo>
                <a:cubicBezTo>
                  <a:pt x="1299" y="5911"/>
                  <a:pt x="1270" y="5914"/>
                  <a:pt x="1241" y="5914"/>
                </a:cubicBezTo>
                <a:cubicBezTo>
                  <a:pt x="1200" y="5914"/>
                  <a:pt x="1159" y="5908"/>
                  <a:pt x="1120" y="5898"/>
                </a:cubicBezTo>
                <a:cubicBezTo>
                  <a:pt x="1047" y="5887"/>
                  <a:pt x="980" y="5864"/>
                  <a:pt x="913" y="5831"/>
                </a:cubicBezTo>
                <a:cubicBezTo>
                  <a:pt x="908" y="5825"/>
                  <a:pt x="909" y="5822"/>
                  <a:pt x="913" y="5822"/>
                </a:cubicBezTo>
                <a:cubicBezTo>
                  <a:pt x="928" y="5822"/>
                  <a:pt x="986" y="5850"/>
                  <a:pt x="997" y="5850"/>
                </a:cubicBezTo>
                <a:cubicBezTo>
                  <a:pt x="1000" y="5850"/>
                  <a:pt x="999" y="5848"/>
                  <a:pt x="991" y="5842"/>
                </a:cubicBezTo>
                <a:cubicBezTo>
                  <a:pt x="896" y="5808"/>
                  <a:pt x="801" y="5758"/>
                  <a:pt x="695" y="5730"/>
                </a:cubicBezTo>
                <a:cubicBezTo>
                  <a:pt x="633" y="5714"/>
                  <a:pt x="569" y="5705"/>
                  <a:pt x="505" y="5705"/>
                </a:cubicBezTo>
                <a:cubicBezTo>
                  <a:pt x="460" y="5705"/>
                  <a:pt x="414" y="5709"/>
                  <a:pt x="370" y="5719"/>
                </a:cubicBezTo>
                <a:lnTo>
                  <a:pt x="409" y="5713"/>
                </a:lnTo>
                <a:lnTo>
                  <a:pt x="409" y="5713"/>
                </a:lnTo>
                <a:cubicBezTo>
                  <a:pt x="398" y="5724"/>
                  <a:pt x="359" y="5730"/>
                  <a:pt x="314" y="5736"/>
                </a:cubicBezTo>
                <a:cubicBezTo>
                  <a:pt x="271" y="5746"/>
                  <a:pt x="213" y="5762"/>
                  <a:pt x="174" y="5793"/>
                </a:cubicBezTo>
                <a:lnTo>
                  <a:pt x="174" y="5793"/>
                </a:lnTo>
                <a:cubicBezTo>
                  <a:pt x="186" y="5781"/>
                  <a:pt x="189" y="5771"/>
                  <a:pt x="188" y="5771"/>
                </a:cubicBezTo>
                <a:lnTo>
                  <a:pt x="188" y="5771"/>
                </a:lnTo>
                <a:cubicBezTo>
                  <a:pt x="187" y="5771"/>
                  <a:pt x="186" y="5772"/>
                  <a:pt x="185" y="5775"/>
                </a:cubicBezTo>
                <a:cubicBezTo>
                  <a:pt x="168" y="5780"/>
                  <a:pt x="151" y="5792"/>
                  <a:pt x="140" y="5797"/>
                </a:cubicBezTo>
                <a:cubicBezTo>
                  <a:pt x="123" y="5808"/>
                  <a:pt x="107" y="5820"/>
                  <a:pt x="84" y="5836"/>
                </a:cubicBezTo>
                <a:cubicBezTo>
                  <a:pt x="67" y="5853"/>
                  <a:pt x="51" y="5870"/>
                  <a:pt x="28" y="5887"/>
                </a:cubicBezTo>
                <a:lnTo>
                  <a:pt x="6" y="5915"/>
                </a:lnTo>
                <a:lnTo>
                  <a:pt x="0" y="5920"/>
                </a:lnTo>
                <a:cubicBezTo>
                  <a:pt x="0" y="5926"/>
                  <a:pt x="6" y="5926"/>
                  <a:pt x="6" y="5926"/>
                </a:cubicBezTo>
                <a:lnTo>
                  <a:pt x="23" y="5937"/>
                </a:lnTo>
                <a:cubicBezTo>
                  <a:pt x="123" y="6010"/>
                  <a:pt x="185" y="6038"/>
                  <a:pt x="280" y="6094"/>
                </a:cubicBezTo>
                <a:lnTo>
                  <a:pt x="252" y="6088"/>
                </a:lnTo>
                <a:lnTo>
                  <a:pt x="252" y="6088"/>
                </a:lnTo>
                <a:cubicBezTo>
                  <a:pt x="319" y="6133"/>
                  <a:pt x="431" y="6206"/>
                  <a:pt x="504" y="6256"/>
                </a:cubicBezTo>
                <a:cubicBezTo>
                  <a:pt x="520" y="6260"/>
                  <a:pt x="548" y="6276"/>
                  <a:pt x="554" y="6276"/>
                </a:cubicBezTo>
                <a:cubicBezTo>
                  <a:pt x="556" y="6276"/>
                  <a:pt x="555" y="6274"/>
                  <a:pt x="549" y="6268"/>
                </a:cubicBezTo>
                <a:lnTo>
                  <a:pt x="549" y="6268"/>
                </a:lnTo>
                <a:cubicBezTo>
                  <a:pt x="756" y="6447"/>
                  <a:pt x="991" y="6531"/>
                  <a:pt x="1176" y="6688"/>
                </a:cubicBezTo>
                <a:cubicBezTo>
                  <a:pt x="1155" y="6675"/>
                  <a:pt x="1130" y="6662"/>
                  <a:pt x="1127" y="6662"/>
                </a:cubicBezTo>
                <a:lnTo>
                  <a:pt x="1127" y="6662"/>
                </a:lnTo>
                <a:cubicBezTo>
                  <a:pt x="1126" y="6662"/>
                  <a:pt x="1128" y="6663"/>
                  <a:pt x="1131" y="6665"/>
                </a:cubicBezTo>
                <a:lnTo>
                  <a:pt x="1305" y="6772"/>
                </a:lnTo>
                <a:cubicBezTo>
                  <a:pt x="1300" y="6755"/>
                  <a:pt x="1288" y="6755"/>
                  <a:pt x="1255" y="6721"/>
                </a:cubicBezTo>
                <a:lnTo>
                  <a:pt x="1255" y="6721"/>
                </a:lnTo>
                <a:cubicBezTo>
                  <a:pt x="1283" y="6732"/>
                  <a:pt x="1333" y="6760"/>
                  <a:pt x="1372" y="6788"/>
                </a:cubicBezTo>
                <a:cubicBezTo>
                  <a:pt x="1351" y="6776"/>
                  <a:pt x="1341" y="6772"/>
                  <a:pt x="1338" y="6772"/>
                </a:cubicBezTo>
                <a:lnTo>
                  <a:pt x="1338" y="6772"/>
                </a:lnTo>
                <a:cubicBezTo>
                  <a:pt x="1330" y="6772"/>
                  <a:pt x="1374" y="6807"/>
                  <a:pt x="1395" y="6828"/>
                </a:cubicBezTo>
                <a:cubicBezTo>
                  <a:pt x="1395" y="6825"/>
                  <a:pt x="1398" y="6825"/>
                  <a:pt x="1400" y="6825"/>
                </a:cubicBezTo>
                <a:cubicBezTo>
                  <a:pt x="1403" y="6825"/>
                  <a:pt x="1406" y="6825"/>
                  <a:pt x="1406" y="6822"/>
                </a:cubicBezTo>
                <a:cubicBezTo>
                  <a:pt x="1438" y="6851"/>
                  <a:pt x="1448" y="6855"/>
                  <a:pt x="1457" y="6855"/>
                </a:cubicBezTo>
                <a:cubicBezTo>
                  <a:pt x="1460" y="6855"/>
                  <a:pt x="1463" y="6855"/>
                  <a:pt x="1466" y="6855"/>
                </a:cubicBezTo>
                <a:cubicBezTo>
                  <a:pt x="1478" y="6855"/>
                  <a:pt x="1495" y="6860"/>
                  <a:pt x="1546" y="6900"/>
                </a:cubicBezTo>
                <a:lnTo>
                  <a:pt x="1535" y="6900"/>
                </a:lnTo>
                <a:cubicBezTo>
                  <a:pt x="1585" y="6928"/>
                  <a:pt x="1630" y="6951"/>
                  <a:pt x="1680" y="6984"/>
                </a:cubicBezTo>
                <a:cubicBezTo>
                  <a:pt x="1682" y="6989"/>
                  <a:pt x="1682" y="6990"/>
                  <a:pt x="1679" y="6990"/>
                </a:cubicBezTo>
                <a:cubicBezTo>
                  <a:pt x="1670" y="6990"/>
                  <a:pt x="1629" y="6962"/>
                  <a:pt x="1620" y="6962"/>
                </a:cubicBezTo>
                <a:cubicBezTo>
                  <a:pt x="1620" y="6962"/>
                  <a:pt x="1619" y="6962"/>
                  <a:pt x="1619" y="6962"/>
                </a:cubicBezTo>
                <a:cubicBezTo>
                  <a:pt x="1686" y="7007"/>
                  <a:pt x="1764" y="7035"/>
                  <a:pt x="1820" y="7085"/>
                </a:cubicBezTo>
                <a:cubicBezTo>
                  <a:pt x="1792" y="7068"/>
                  <a:pt x="1748" y="7040"/>
                  <a:pt x="1720" y="7024"/>
                </a:cubicBezTo>
                <a:lnTo>
                  <a:pt x="1720" y="7024"/>
                </a:lnTo>
                <a:cubicBezTo>
                  <a:pt x="1776" y="7080"/>
                  <a:pt x="1787" y="7085"/>
                  <a:pt x="1837" y="7119"/>
                </a:cubicBezTo>
                <a:lnTo>
                  <a:pt x="1832" y="7113"/>
                </a:lnTo>
                <a:lnTo>
                  <a:pt x="1944" y="7197"/>
                </a:lnTo>
                <a:lnTo>
                  <a:pt x="1916" y="7175"/>
                </a:lnTo>
                <a:lnTo>
                  <a:pt x="1916" y="7175"/>
                </a:lnTo>
                <a:cubicBezTo>
                  <a:pt x="2022" y="7203"/>
                  <a:pt x="2095" y="7281"/>
                  <a:pt x="2229" y="7343"/>
                </a:cubicBezTo>
                <a:cubicBezTo>
                  <a:pt x="2187" y="7324"/>
                  <a:pt x="2166" y="7315"/>
                  <a:pt x="2160" y="7315"/>
                </a:cubicBezTo>
                <a:cubicBezTo>
                  <a:pt x="2158" y="7315"/>
                  <a:pt x="2158" y="7317"/>
                  <a:pt x="2162" y="7320"/>
                </a:cubicBezTo>
                <a:cubicBezTo>
                  <a:pt x="2173" y="7326"/>
                  <a:pt x="2201" y="7348"/>
                  <a:pt x="2196" y="7354"/>
                </a:cubicBezTo>
                <a:cubicBezTo>
                  <a:pt x="2212" y="7365"/>
                  <a:pt x="2240" y="7382"/>
                  <a:pt x="2263" y="7399"/>
                </a:cubicBezTo>
                <a:cubicBezTo>
                  <a:pt x="2271" y="7391"/>
                  <a:pt x="2276" y="7381"/>
                  <a:pt x="2276" y="7381"/>
                </a:cubicBezTo>
                <a:lnTo>
                  <a:pt x="2276" y="7381"/>
                </a:lnTo>
                <a:cubicBezTo>
                  <a:pt x="2276" y="7381"/>
                  <a:pt x="2276" y="7383"/>
                  <a:pt x="2274" y="7388"/>
                </a:cubicBezTo>
                <a:cubicBezTo>
                  <a:pt x="2291" y="7337"/>
                  <a:pt x="2313" y="7304"/>
                  <a:pt x="2324" y="7264"/>
                </a:cubicBezTo>
                <a:cubicBezTo>
                  <a:pt x="2336" y="7231"/>
                  <a:pt x="2341" y="7197"/>
                  <a:pt x="2341" y="7147"/>
                </a:cubicBezTo>
                <a:cubicBezTo>
                  <a:pt x="2345" y="7143"/>
                  <a:pt x="2346" y="7117"/>
                  <a:pt x="2349" y="7101"/>
                </a:cubicBezTo>
                <a:lnTo>
                  <a:pt x="2349" y="7101"/>
                </a:lnTo>
                <a:cubicBezTo>
                  <a:pt x="2349" y="7102"/>
                  <a:pt x="2348" y="7103"/>
                  <a:pt x="2348" y="7103"/>
                </a:cubicBezTo>
                <a:cubicBezTo>
                  <a:pt x="2347" y="7103"/>
                  <a:pt x="2347" y="7103"/>
                  <a:pt x="2347" y="7102"/>
                </a:cubicBezTo>
                <a:cubicBezTo>
                  <a:pt x="2341" y="7035"/>
                  <a:pt x="2341" y="6951"/>
                  <a:pt x="2313" y="6867"/>
                </a:cubicBezTo>
                <a:cubicBezTo>
                  <a:pt x="2291" y="6783"/>
                  <a:pt x="2240" y="6693"/>
                  <a:pt x="2156" y="6632"/>
                </a:cubicBezTo>
                <a:cubicBezTo>
                  <a:pt x="2028" y="6520"/>
                  <a:pt x="1988" y="6536"/>
                  <a:pt x="1876" y="6430"/>
                </a:cubicBezTo>
                <a:cubicBezTo>
                  <a:pt x="1868" y="6420"/>
                  <a:pt x="1866" y="6416"/>
                  <a:pt x="1869" y="6416"/>
                </a:cubicBezTo>
                <a:lnTo>
                  <a:pt x="1869" y="6416"/>
                </a:lnTo>
                <a:cubicBezTo>
                  <a:pt x="1876" y="6416"/>
                  <a:pt x="1916" y="6447"/>
                  <a:pt x="1916" y="6447"/>
                </a:cubicBezTo>
                <a:cubicBezTo>
                  <a:pt x="1860" y="6385"/>
                  <a:pt x="1820" y="6340"/>
                  <a:pt x="1781" y="6279"/>
                </a:cubicBezTo>
                <a:lnTo>
                  <a:pt x="1781" y="6279"/>
                </a:lnTo>
                <a:cubicBezTo>
                  <a:pt x="1784" y="6281"/>
                  <a:pt x="1785" y="6282"/>
                  <a:pt x="1786" y="6282"/>
                </a:cubicBezTo>
                <a:cubicBezTo>
                  <a:pt x="1790" y="6282"/>
                  <a:pt x="1787" y="6268"/>
                  <a:pt x="1787" y="6251"/>
                </a:cubicBezTo>
                <a:cubicBezTo>
                  <a:pt x="1776" y="6228"/>
                  <a:pt x="1770" y="6217"/>
                  <a:pt x="1764" y="6206"/>
                </a:cubicBezTo>
                <a:cubicBezTo>
                  <a:pt x="1764" y="6195"/>
                  <a:pt x="1759" y="6178"/>
                  <a:pt x="1764" y="6144"/>
                </a:cubicBezTo>
                <a:cubicBezTo>
                  <a:pt x="1770" y="6156"/>
                  <a:pt x="1776" y="6172"/>
                  <a:pt x="1781" y="6200"/>
                </a:cubicBezTo>
                <a:cubicBezTo>
                  <a:pt x="1776" y="6161"/>
                  <a:pt x="1781" y="6122"/>
                  <a:pt x="1798" y="6094"/>
                </a:cubicBezTo>
                <a:lnTo>
                  <a:pt x="1804" y="6088"/>
                </a:lnTo>
                <a:lnTo>
                  <a:pt x="1809" y="6083"/>
                </a:lnTo>
                <a:cubicBezTo>
                  <a:pt x="1820" y="6060"/>
                  <a:pt x="1832" y="6038"/>
                  <a:pt x="1843" y="6016"/>
                </a:cubicBezTo>
                <a:cubicBezTo>
                  <a:pt x="1845" y="6014"/>
                  <a:pt x="1847" y="6013"/>
                  <a:pt x="1848" y="6013"/>
                </a:cubicBezTo>
                <a:lnTo>
                  <a:pt x="1848" y="6013"/>
                </a:lnTo>
                <a:cubicBezTo>
                  <a:pt x="1858" y="6013"/>
                  <a:pt x="1830" y="6063"/>
                  <a:pt x="1820" y="6083"/>
                </a:cubicBezTo>
                <a:cubicBezTo>
                  <a:pt x="1865" y="6010"/>
                  <a:pt x="1932" y="5892"/>
                  <a:pt x="1938" y="5864"/>
                </a:cubicBezTo>
                <a:lnTo>
                  <a:pt x="1938" y="5864"/>
                </a:lnTo>
                <a:lnTo>
                  <a:pt x="1913" y="5897"/>
                </a:lnTo>
                <a:lnTo>
                  <a:pt x="1913" y="5897"/>
                </a:lnTo>
                <a:cubicBezTo>
                  <a:pt x="1914" y="5896"/>
                  <a:pt x="1915" y="5896"/>
                  <a:pt x="1916" y="5896"/>
                </a:cubicBezTo>
                <a:lnTo>
                  <a:pt x="1916" y="5896"/>
                </a:lnTo>
                <a:cubicBezTo>
                  <a:pt x="1920" y="5896"/>
                  <a:pt x="1917" y="5909"/>
                  <a:pt x="1910" y="5920"/>
                </a:cubicBezTo>
                <a:cubicBezTo>
                  <a:pt x="1882" y="5988"/>
                  <a:pt x="1848" y="6010"/>
                  <a:pt x="1843" y="6010"/>
                </a:cubicBezTo>
                <a:lnTo>
                  <a:pt x="1871" y="5960"/>
                </a:lnTo>
                <a:lnTo>
                  <a:pt x="1871" y="5960"/>
                </a:lnTo>
                <a:cubicBezTo>
                  <a:pt x="1848" y="5976"/>
                  <a:pt x="1820" y="6021"/>
                  <a:pt x="1792" y="6072"/>
                </a:cubicBezTo>
                <a:cubicBezTo>
                  <a:pt x="1792" y="6072"/>
                  <a:pt x="1787" y="6072"/>
                  <a:pt x="1787" y="6077"/>
                </a:cubicBezTo>
                <a:cubicBezTo>
                  <a:pt x="1748" y="6128"/>
                  <a:pt x="1753" y="6195"/>
                  <a:pt x="1770" y="6245"/>
                </a:cubicBezTo>
                <a:cubicBezTo>
                  <a:pt x="1759" y="6234"/>
                  <a:pt x="1753" y="6217"/>
                  <a:pt x="1742" y="6206"/>
                </a:cubicBezTo>
                <a:lnTo>
                  <a:pt x="1742" y="6206"/>
                </a:lnTo>
                <a:cubicBezTo>
                  <a:pt x="1753" y="6240"/>
                  <a:pt x="1770" y="6273"/>
                  <a:pt x="1792" y="6301"/>
                </a:cubicBezTo>
                <a:cubicBezTo>
                  <a:pt x="1799" y="6314"/>
                  <a:pt x="1800" y="6327"/>
                  <a:pt x="1794" y="6327"/>
                </a:cubicBezTo>
                <a:cubicBezTo>
                  <a:pt x="1790" y="6327"/>
                  <a:pt x="1782" y="6320"/>
                  <a:pt x="1770" y="6301"/>
                </a:cubicBezTo>
                <a:lnTo>
                  <a:pt x="1770" y="6301"/>
                </a:lnTo>
                <a:cubicBezTo>
                  <a:pt x="1804" y="6374"/>
                  <a:pt x="1815" y="6357"/>
                  <a:pt x="1848" y="6413"/>
                </a:cubicBezTo>
                <a:cubicBezTo>
                  <a:pt x="1848" y="6416"/>
                  <a:pt x="1848" y="6417"/>
                  <a:pt x="1848" y="6417"/>
                </a:cubicBezTo>
                <a:cubicBezTo>
                  <a:pt x="1848" y="6417"/>
                  <a:pt x="1847" y="6417"/>
                  <a:pt x="1847" y="6417"/>
                </a:cubicBezTo>
                <a:lnTo>
                  <a:pt x="1847" y="6417"/>
                </a:lnTo>
                <a:lnTo>
                  <a:pt x="1899" y="6464"/>
                </a:lnTo>
                <a:cubicBezTo>
                  <a:pt x="1897" y="6463"/>
                  <a:pt x="1896" y="6462"/>
                  <a:pt x="1895" y="6462"/>
                </a:cubicBezTo>
                <a:cubicBezTo>
                  <a:pt x="1891" y="6462"/>
                  <a:pt x="1891" y="6468"/>
                  <a:pt x="1888" y="6468"/>
                </a:cubicBezTo>
                <a:cubicBezTo>
                  <a:pt x="1887" y="6468"/>
                  <a:pt x="1885" y="6467"/>
                  <a:pt x="1882" y="6464"/>
                </a:cubicBezTo>
                <a:lnTo>
                  <a:pt x="1882" y="6464"/>
                </a:lnTo>
                <a:cubicBezTo>
                  <a:pt x="1970" y="6557"/>
                  <a:pt x="2052" y="6580"/>
                  <a:pt x="2076" y="6623"/>
                </a:cubicBezTo>
                <a:lnTo>
                  <a:pt x="2076" y="6623"/>
                </a:lnTo>
                <a:cubicBezTo>
                  <a:pt x="2075" y="6622"/>
                  <a:pt x="2074" y="6621"/>
                  <a:pt x="2072" y="6620"/>
                </a:cubicBezTo>
                <a:lnTo>
                  <a:pt x="2072" y="6620"/>
                </a:lnTo>
                <a:lnTo>
                  <a:pt x="2078" y="6626"/>
                </a:lnTo>
                <a:cubicBezTo>
                  <a:pt x="2078" y="6625"/>
                  <a:pt x="2077" y="6624"/>
                  <a:pt x="2076" y="6623"/>
                </a:cubicBezTo>
                <a:lnTo>
                  <a:pt x="2076" y="6623"/>
                </a:lnTo>
                <a:cubicBezTo>
                  <a:pt x="2107" y="6644"/>
                  <a:pt x="2123" y="6660"/>
                  <a:pt x="2134" y="6671"/>
                </a:cubicBezTo>
                <a:cubicBezTo>
                  <a:pt x="2145" y="6676"/>
                  <a:pt x="2145" y="6676"/>
                  <a:pt x="2151" y="6676"/>
                </a:cubicBezTo>
                <a:cubicBezTo>
                  <a:pt x="2151" y="6674"/>
                  <a:pt x="2151" y="6671"/>
                  <a:pt x="2154" y="6671"/>
                </a:cubicBezTo>
                <a:cubicBezTo>
                  <a:pt x="2158" y="6671"/>
                  <a:pt x="2170" y="6679"/>
                  <a:pt x="2201" y="6710"/>
                </a:cubicBezTo>
                <a:cubicBezTo>
                  <a:pt x="2212" y="6744"/>
                  <a:pt x="2224" y="6777"/>
                  <a:pt x="2224" y="6805"/>
                </a:cubicBezTo>
                <a:lnTo>
                  <a:pt x="2246" y="6816"/>
                </a:lnTo>
                <a:cubicBezTo>
                  <a:pt x="2256" y="6832"/>
                  <a:pt x="2267" y="6867"/>
                  <a:pt x="2264" y="6867"/>
                </a:cubicBezTo>
                <a:cubicBezTo>
                  <a:pt x="2263" y="6867"/>
                  <a:pt x="2263" y="6867"/>
                  <a:pt x="2263" y="6867"/>
                </a:cubicBezTo>
                <a:lnTo>
                  <a:pt x="2263" y="6867"/>
                </a:lnTo>
                <a:cubicBezTo>
                  <a:pt x="2273" y="6886"/>
                  <a:pt x="2277" y="6891"/>
                  <a:pt x="2278" y="6891"/>
                </a:cubicBezTo>
                <a:cubicBezTo>
                  <a:pt x="2280" y="6891"/>
                  <a:pt x="2275" y="6878"/>
                  <a:pt x="2277" y="6878"/>
                </a:cubicBezTo>
                <a:lnTo>
                  <a:pt x="2277" y="6878"/>
                </a:lnTo>
                <a:cubicBezTo>
                  <a:pt x="2278" y="6878"/>
                  <a:pt x="2280" y="6881"/>
                  <a:pt x="2285" y="6889"/>
                </a:cubicBezTo>
                <a:cubicBezTo>
                  <a:pt x="2291" y="6934"/>
                  <a:pt x="2308" y="6996"/>
                  <a:pt x="2308" y="7052"/>
                </a:cubicBezTo>
                <a:cubicBezTo>
                  <a:pt x="2308" y="7087"/>
                  <a:pt x="2305" y="7118"/>
                  <a:pt x="2299" y="7139"/>
                </a:cubicBezTo>
                <a:lnTo>
                  <a:pt x="2299" y="7139"/>
                </a:lnTo>
                <a:cubicBezTo>
                  <a:pt x="2300" y="7136"/>
                  <a:pt x="2301" y="7134"/>
                  <a:pt x="2302" y="7134"/>
                </a:cubicBezTo>
                <a:cubicBezTo>
                  <a:pt x="2303" y="7134"/>
                  <a:pt x="2304" y="7144"/>
                  <a:pt x="2302" y="7175"/>
                </a:cubicBezTo>
                <a:cubicBezTo>
                  <a:pt x="2285" y="7186"/>
                  <a:pt x="2280" y="7214"/>
                  <a:pt x="2274" y="7253"/>
                </a:cubicBezTo>
                <a:cubicBezTo>
                  <a:pt x="2274" y="7270"/>
                  <a:pt x="2268" y="7287"/>
                  <a:pt x="2263" y="7304"/>
                </a:cubicBezTo>
                <a:cubicBezTo>
                  <a:pt x="2257" y="7309"/>
                  <a:pt x="2257" y="7320"/>
                  <a:pt x="2252" y="7332"/>
                </a:cubicBezTo>
                <a:cubicBezTo>
                  <a:pt x="2247" y="7332"/>
                  <a:pt x="2246" y="7339"/>
                  <a:pt x="2243" y="7339"/>
                </a:cubicBezTo>
                <a:cubicBezTo>
                  <a:pt x="2242" y="7339"/>
                  <a:pt x="2242" y="7338"/>
                  <a:pt x="2240" y="7337"/>
                </a:cubicBezTo>
                <a:lnTo>
                  <a:pt x="2229" y="7326"/>
                </a:lnTo>
                <a:lnTo>
                  <a:pt x="2235" y="7326"/>
                </a:lnTo>
                <a:cubicBezTo>
                  <a:pt x="2239" y="7326"/>
                  <a:pt x="2240" y="7329"/>
                  <a:pt x="2240" y="7329"/>
                </a:cubicBezTo>
                <a:cubicBezTo>
                  <a:pt x="2240" y="7329"/>
                  <a:pt x="2240" y="7328"/>
                  <a:pt x="2240" y="7326"/>
                </a:cubicBezTo>
                <a:lnTo>
                  <a:pt x="2240" y="7320"/>
                </a:lnTo>
                <a:cubicBezTo>
                  <a:pt x="2246" y="7315"/>
                  <a:pt x="2246" y="7304"/>
                  <a:pt x="2252" y="7298"/>
                </a:cubicBezTo>
                <a:cubicBezTo>
                  <a:pt x="2252" y="7294"/>
                  <a:pt x="2252" y="7292"/>
                  <a:pt x="2251" y="7292"/>
                </a:cubicBezTo>
                <a:cubicBezTo>
                  <a:pt x="2249" y="7292"/>
                  <a:pt x="2246" y="7298"/>
                  <a:pt x="2235" y="7309"/>
                </a:cubicBezTo>
                <a:cubicBezTo>
                  <a:pt x="2235" y="7313"/>
                  <a:pt x="2234" y="7314"/>
                  <a:pt x="2232" y="7314"/>
                </a:cubicBezTo>
                <a:cubicBezTo>
                  <a:pt x="2228" y="7314"/>
                  <a:pt x="2220" y="7308"/>
                  <a:pt x="2212" y="7304"/>
                </a:cubicBezTo>
                <a:cubicBezTo>
                  <a:pt x="2196" y="7298"/>
                  <a:pt x="2190" y="7287"/>
                  <a:pt x="2168" y="7276"/>
                </a:cubicBezTo>
                <a:cubicBezTo>
                  <a:pt x="2134" y="7248"/>
                  <a:pt x="2095" y="7220"/>
                  <a:pt x="2061" y="7197"/>
                </a:cubicBezTo>
                <a:cubicBezTo>
                  <a:pt x="2060" y="7199"/>
                  <a:pt x="2059" y="7199"/>
                  <a:pt x="2056" y="7199"/>
                </a:cubicBezTo>
                <a:cubicBezTo>
                  <a:pt x="2031" y="7199"/>
                  <a:pt x="1918" y="7114"/>
                  <a:pt x="1820" y="7057"/>
                </a:cubicBezTo>
                <a:cubicBezTo>
                  <a:pt x="1832" y="7057"/>
                  <a:pt x="1636" y="6923"/>
                  <a:pt x="1541" y="6856"/>
                </a:cubicBezTo>
                <a:lnTo>
                  <a:pt x="1541" y="6856"/>
                </a:lnTo>
                <a:cubicBezTo>
                  <a:pt x="1541" y="6856"/>
                  <a:pt x="1542" y="6856"/>
                  <a:pt x="1542" y="6856"/>
                </a:cubicBezTo>
                <a:cubicBezTo>
                  <a:pt x="1544" y="6856"/>
                  <a:pt x="1545" y="6856"/>
                  <a:pt x="1546" y="6856"/>
                </a:cubicBezTo>
                <a:lnTo>
                  <a:pt x="1540" y="6856"/>
                </a:lnTo>
                <a:cubicBezTo>
                  <a:pt x="1540" y="6856"/>
                  <a:pt x="1541" y="6856"/>
                  <a:pt x="1541" y="6856"/>
                </a:cubicBezTo>
                <a:lnTo>
                  <a:pt x="1541" y="6856"/>
                </a:lnTo>
                <a:cubicBezTo>
                  <a:pt x="1508" y="6854"/>
                  <a:pt x="1419" y="6792"/>
                  <a:pt x="1350" y="6749"/>
                </a:cubicBezTo>
                <a:cubicBezTo>
                  <a:pt x="1351" y="6748"/>
                  <a:pt x="1353" y="6747"/>
                  <a:pt x="1356" y="6747"/>
                </a:cubicBezTo>
                <a:cubicBezTo>
                  <a:pt x="1365" y="6747"/>
                  <a:pt x="1382" y="6753"/>
                  <a:pt x="1412" y="6766"/>
                </a:cubicBezTo>
                <a:lnTo>
                  <a:pt x="1344" y="6727"/>
                </a:lnTo>
                <a:cubicBezTo>
                  <a:pt x="1328" y="6721"/>
                  <a:pt x="1305" y="6710"/>
                  <a:pt x="1260" y="6682"/>
                </a:cubicBezTo>
                <a:lnTo>
                  <a:pt x="1283" y="6682"/>
                </a:lnTo>
                <a:cubicBezTo>
                  <a:pt x="1193" y="6626"/>
                  <a:pt x="1098" y="6576"/>
                  <a:pt x="986" y="6497"/>
                </a:cubicBezTo>
                <a:lnTo>
                  <a:pt x="986" y="6497"/>
                </a:lnTo>
                <a:cubicBezTo>
                  <a:pt x="978" y="6501"/>
                  <a:pt x="1015" y="6539"/>
                  <a:pt x="1000" y="6539"/>
                </a:cubicBezTo>
                <a:cubicBezTo>
                  <a:pt x="992" y="6539"/>
                  <a:pt x="974" y="6531"/>
                  <a:pt x="935" y="6508"/>
                </a:cubicBezTo>
                <a:cubicBezTo>
                  <a:pt x="932" y="6505"/>
                  <a:pt x="933" y="6500"/>
                  <a:pt x="941" y="6500"/>
                </a:cubicBezTo>
                <a:cubicBezTo>
                  <a:pt x="947" y="6500"/>
                  <a:pt x="956" y="6502"/>
                  <a:pt x="969" y="6508"/>
                </a:cubicBezTo>
                <a:cubicBezTo>
                  <a:pt x="958" y="6503"/>
                  <a:pt x="930" y="6486"/>
                  <a:pt x="907" y="6475"/>
                </a:cubicBezTo>
                <a:lnTo>
                  <a:pt x="907" y="6475"/>
                </a:lnTo>
                <a:lnTo>
                  <a:pt x="963" y="6497"/>
                </a:lnTo>
                <a:cubicBezTo>
                  <a:pt x="913" y="6458"/>
                  <a:pt x="930" y="6486"/>
                  <a:pt x="891" y="6458"/>
                </a:cubicBezTo>
                <a:cubicBezTo>
                  <a:pt x="896" y="6452"/>
                  <a:pt x="863" y="6430"/>
                  <a:pt x="868" y="6430"/>
                </a:cubicBezTo>
                <a:lnTo>
                  <a:pt x="868" y="6430"/>
                </a:lnTo>
                <a:cubicBezTo>
                  <a:pt x="879" y="6436"/>
                  <a:pt x="907" y="6458"/>
                  <a:pt x="924" y="6464"/>
                </a:cubicBezTo>
                <a:cubicBezTo>
                  <a:pt x="879" y="6430"/>
                  <a:pt x="823" y="6391"/>
                  <a:pt x="807" y="6374"/>
                </a:cubicBezTo>
                <a:cubicBezTo>
                  <a:pt x="807" y="6376"/>
                  <a:pt x="806" y="6377"/>
                  <a:pt x="803" y="6377"/>
                </a:cubicBezTo>
                <a:cubicBezTo>
                  <a:pt x="799" y="6377"/>
                  <a:pt x="789" y="6373"/>
                  <a:pt x="767" y="6363"/>
                </a:cubicBezTo>
                <a:cubicBezTo>
                  <a:pt x="678" y="6301"/>
                  <a:pt x="739" y="6329"/>
                  <a:pt x="689" y="6296"/>
                </a:cubicBezTo>
                <a:cubicBezTo>
                  <a:pt x="669" y="6286"/>
                  <a:pt x="623" y="6249"/>
                  <a:pt x="609" y="6249"/>
                </a:cubicBezTo>
                <a:cubicBezTo>
                  <a:pt x="607" y="6249"/>
                  <a:pt x="606" y="6250"/>
                  <a:pt x="605" y="6251"/>
                </a:cubicBezTo>
                <a:cubicBezTo>
                  <a:pt x="577" y="6234"/>
                  <a:pt x="577" y="6228"/>
                  <a:pt x="571" y="6217"/>
                </a:cubicBezTo>
                <a:cubicBezTo>
                  <a:pt x="529" y="6198"/>
                  <a:pt x="403" y="6112"/>
                  <a:pt x="391" y="6112"/>
                </a:cubicBezTo>
                <a:lnTo>
                  <a:pt x="391" y="6112"/>
                </a:lnTo>
                <a:cubicBezTo>
                  <a:pt x="389" y="6112"/>
                  <a:pt x="391" y="6115"/>
                  <a:pt x="398" y="6122"/>
                </a:cubicBezTo>
                <a:lnTo>
                  <a:pt x="409" y="6133"/>
                </a:lnTo>
                <a:cubicBezTo>
                  <a:pt x="403" y="6133"/>
                  <a:pt x="403" y="6128"/>
                  <a:pt x="398" y="6128"/>
                </a:cubicBezTo>
                <a:cubicBezTo>
                  <a:pt x="319" y="6083"/>
                  <a:pt x="241" y="6032"/>
                  <a:pt x="163" y="5976"/>
                </a:cubicBezTo>
                <a:lnTo>
                  <a:pt x="112" y="5943"/>
                </a:lnTo>
                <a:lnTo>
                  <a:pt x="95" y="5926"/>
                </a:lnTo>
                <a:lnTo>
                  <a:pt x="84" y="5920"/>
                </a:lnTo>
                <a:cubicBezTo>
                  <a:pt x="79" y="5920"/>
                  <a:pt x="79" y="5915"/>
                  <a:pt x="84" y="5915"/>
                </a:cubicBezTo>
                <a:cubicBezTo>
                  <a:pt x="95" y="5904"/>
                  <a:pt x="107" y="5892"/>
                  <a:pt x="118" y="5881"/>
                </a:cubicBezTo>
                <a:lnTo>
                  <a:pt x="140" y="5864"/>
                </a:lnTo>
                <a:lnTo>
                  <a:pt x="168" y="5848"/>
                </a:lnTo>
                <a:cubicBezTo>
                  <a:pt x="213" y="5820"/>
                  <a:pt x="263" y="5792"/>
                  <a:pt x="314" y="5775"/>
                </a:cubicBezTo>
                <a:cubicBezTo>
                  <a:pt x="364" y="5758"/>
                  <a:pt x="415" y="5747"/>
                  <a:pt x="454" y="5741"/>
                </a:cubicBezTo>
                <a:cubicBezTo>
                  <a:pt x="482" y="5741"/>
                  <a:pt x="527" y="5752"/>
                  <a:pt x="510" y="5752"/>
                </a:cubicBezTo>
                <a:cubicBezTo>
                  <a:pt x="549" y="5752"/>
                  <a:pt x="571" y="5752"/>
                  <a:pt x="599" y="5758"/>
                </a:cubicBezTo>
                <a:cubicBezTo>
                  <a:pt x="627" y="5764"/>
                  <a:pt x="655" y="5769"/>
                  <a:pt x="711" y="5792"/>
                </a:cubicBezTo>
                <a:cubicBezTo>
                  <a:pt x="694" y="5788"/>
                  <a:pt x="685" y="5786"/>
                  <a:pt x="681" y="5786"/>
                </a:cubicBezTo>
                <a:cubicBezTo>
                  <a:pt x="674" y="5786"/>
                  <a:pt x="682" y="5790"/>
                  <a:pt x="680" y="5790"/>
                </a:cubicBezTo>
                <a:cubicBezTo>
                  <a:pt x="678" y="5790"/>
                  <a:pt x="667" y="5787"/>
                  <a:pt x="627" y="5775"/>
                </a:cubicBezTo>
                <a:lnTo>
                  <a:pt x="627" y="5775"/>
                </a:lnTo>
                <a:cubicBezTo>
                  <a:pt x="728" y="5808"/>
                  <a:pt x="739" y="5825"/>
                  <a:pt x="851" y="5859"/>
                </a:cubicBezTo>
                <a:cubicBezTo>
                  <a:pt x="850" y="5858"/>
                  <a:pt x="848" y="5858"/>
                  <a:pt x="847" y="5858"/>
                </a:cubicBezTo>
                <a:cubicBezTo>
                  <a:pt x="822" y="5858"/>
                  <a:pt x="921" y="5910"/>
                  <a:pt x="969" y="5920"/>
                </a:cubicBezTo>
                <a:cubicBezTo>
                  <a:pt x="947" y="5909"/>
                  <a:pt x="924" y="5898"/>
                  <a:pt x="902" y="5887"/>
                </a:cubicBezTo>
                <a:lnTo>
                  <a:pt x="902" y="5887"/>
                </a:lnTo>
                <a:cubicBezTo>
                  <a:pt x="958" y="5904"/>
                  <a:pt x="1003" y="5926"/>
                  <a:pt x="1053" y="5937"/>
                </a:cubicBezTo>
                <a:lnTo>
                  <a:pt x="1025" y="5948"/>
                </a:lnTo>
                <a:cubicBezTo>
                  <a:pt x="1088" y="5973"/>
                  <a:pt x="1156" y="5989"/>
                  <a:pt x="1224" y="5989"/>
                </a:cubicBezTo>
                <a:cubicBezTo>
                  <a:pt x="1264" y="5989"/>
                  <a:pt x="1305" y="5983"/>
                  <a:pt x="1344" y="5971"/>
                </a:cubicBezTo>
                <a:cubicBezTo>
                  <a:pt x="1367" y="5960"/>
                  <a:pt x="1400" y="5943"/>
                  <a:pt x="1417" y="5915"/>
                </a:cubicBezTo>
                <a:cubicBezTo>
                  <a:pt x="1428" y="5892"/>
                  <a:pt x="1440" y="5876"/>
                  <a:pt x="1451" y="5859"/>
                </a:cubicBezTo>
                <a:cubicBezTo>
                  <a:pt x="1479" y="5820"/>
                  <a:pt x="1501" y="5786"/>
                  <a:pt x="1529" y="5758"/>
                </a:cubicBezTo>
                <a:cubicBezTo>
                  <a:pt x="1533" y="5749"/>
                  <a:pt x="1533" y="5745"/>
                  <a:pt x="1532" y="5745"/>
                </a:cubicBezTo>
                <a:lnTo>
                  <a:pt x="1532" y="5745"/>
                </a:lnTo>
                <a:cubicBezTo>
                  <a:pt x="1527" y="5745"/>
                  <a:pt x="1484" y="5813"/>
                  <a:pt x="1478" y="5813"/>
                </a:cubicBezTo>
                <a:cubicBezTo>
                  <a:pt x="1476" y="5813"/>
                  <a:pt x="1476" y="5810"/>
                  <a:pt x="1479" y="5803"/>
                </a:cubicBezTo>
                <a:cubicBezTo>
                  <a:pt x="1535" y="5719"/>
                  <a:pt x="1608" y="5646"/>
                  <a:pt x="1624" y="5618"/>
                </a:cubicBezTo>
                <a:cubicBezTo>
                  <a:pt x="1708" y="5506"/>
                  <a:pt x="1680" y="5495"/>
                  <a:pt x="1759" y="5383"/>
                </a:cubicBezTo>
                <a:lnTo>
                  <a:pt x="1759" y="5383"/>
                </a:lnTo>
                <a:cubicBezTo>
                  <a:pt x="1756" y="5386"/>
                  <a:pt x="1751" y="5389"/>
                  <a:pt x="1748" y="5389"/>
                </a:cubicBezTo>
                <a:cubicBezTo>
                  <a:pt x="1741" y="5389"/>
                  <a:pt x="1741" y="5372"/>
                  <a:pt x="1781" y="5304"/>
                </a:cubicBezTo>
                <a:cubicBezTo>
                  <a:pt x="1792" y="5282"/>
                  <a:pt x="1809" y="5265"/>
                  <a:pt x="1820" y="5248"/>
                </a:cubicBezTo>
                <a:cubicBezTo>
                  <a:pt x="1801" y="5229"/>
                  <a:pt x="1793" y="5215"/>
                  <a:pt x="1801" y="5215"/>
                </a:cubicBezTo>
                <a:lnTo>
                  <a:pt x="1801" y="5215"/>
                </a:lnTo>
                <a:cubicBezTo>
                  <a:pt x="1807" y="5215"/>
                  <a:pt x="1822" y="5223"/>
                  <a:pt x="1848" y="5243"/>
                </a:cubicBezTo>
                <a:cubicBezTo>
                  <a:pt x="1832" y="5276"/>
                  <a:pt x="1820" y="5287"/>
                  <a:pt x="1820" y="5287"/>
                </a:cubicBezTo>
                <a:cubicBezTo>
                  <a:pt x="1800" y="5320"/>
                  <a:pt x="1786" y="5343"/>
                  <a:pt x="1790" y="5343"/>
                </a:cubicBezTo>
                <a:cubicBezTo>
                  <a:pt x="1791" y="5343"/>
                  <a:pt x="1796" y="5340"/>
                  <a:pt x="1804" y="5332"/>
                </a:cubicBezTo>
                <a:lnTo>
                  <a:pt x="1809" y="5315"/>
                </a:lnTo>
                <a:cubicBezTo>
                  <a:pt x="1820" y="5299"/>
                  <a:pt x="1837" y="5271"/>
                  <a:pt x="1860" y="5243"/>
                </a:cubicBezTo>
                <a:cubicBezTo>
                  <a:pt x="1843" y="5231"/>
                  <a:pt x="1826" y="5215"/>
                  <a:pt x="1809" y="5198"/>
                </a:cubicBezTo>
                <a:cubicBezTo>
                  <a:pt x="1798" y="5192"/>
                  <a:pt x="1792" y="5187"/>
                  <a:pt x="1787" y="5181"/>
                </a:cubicBezTo>
                <a:cubicBezTo>
                  <a:pt x="1781" y="5175"/>
                  <a:pt x="1776" y="5170"/>
                  <a:pt x="1770" y="5164"/>
                </a:cubicBezTo>
                <a:cubicBezTo>
                  <a:pt x="1761" y="5155"/>
                  <a:pt x="1752" y="5146"/>
                  <a:pt x="1755" y="5146"/>
                </a:cubicBezTo>
                <a:lnTo>
                  <a:pt x="1755" y="5146"/>
                </a:lnTo>
                <a:cubicBezTo>
                  <a:pt x="1755" y="5146"/>
                  <a:pt x="1757" y="5146"/>
                  <a:pt x="1759" y="5147"/>
                </a:cubicBezTo>
                <a:cubicBezTo>
                  <a:pt x="1738" y="5131"/>
                  <a:pt x="1729" y="5124"/>
                  <a:pt x="1727" y="5124"/>
                </a:cubicBezTo>
                <a:lnTo>
                  <a:pt x="1727" y="5124"/>
                </a:lnTo>
                <a:cubicBezTo>
                  <a:pt x="1725" y="5124"/>
                  <a:pt x="1745" y="5145"/>
                  <a:pt x="1770" y="5170"/>
                </a:cubicBezTo>
                <a:cubicBezTo>
                  <a:pt x="1680" y="5080"/>
                  <a:pt x="1619" y="5041"/>
                  <a:pt x="1529" y="4946"/>
                </a:cubicBezTo>
                <a:lnTo>
                  <a:pt x="1529" y="4946"/>
                </a:lnTo>
                <a:cubicBezTo>
                  <a:pt x="1538" y="4959"/>
                  <a:pt x="1546" y="4972"/>
                  <a:pt x="1542" y="4972"/>
                </a:cubicBezTo>
                <a:cubicBezTo>
                  <a:pt x="1541" y="4972"/>
                  <a:pt x="1539" y="4971"/>
                  <a:pt x="1535" y="4968"/>
                </a:cubicBezTo>
                <a:cubicBezTo>
                  <a:pt x="1400" y="4828"/>
                  <a:pt x="1468" y="4918"/>
                  <a:pt x="1367" y="4828"/>
                </a:cubicBezTo>
                <a:cubicBezTo>
                  <a:pt x="1322" y="4767"/>
                  <a:pt x="1400" y="4834"/>
                  <a:pt x="1305" y="4744"/>
                </a:cubicBezTo>
                <a:cubicBezTo>
                  <a:pt x="1282" y="4719"/>
                  <a:pt x="1277" y="4711"/>
                  <a:pt x="1281" y="4711"/>
                </a:cubicBezTo>
                <a:lnTo>
                  <a:pt x="1281" y="4711"/>
                </a:lnTo>
                <a:cubicBezTo>
                  <a:pt x="1286" y="4711"/>
                  <a:pt x="1311" y="4729"/>
                  <a:pt x="1328" y="4739"/>
                </a:cubicBezTo>
                <a:cubicBezTo>
                  <a:pt x="1232" y="4666"/>
                  <a:pt x="1176" y="4576"/>
                  <a:pt x="1137" y="4526"/>
                </a:cubicBezTo>
                <a:lnTo>
                  <a:pt x="1137" y="4526"/>
                </a:lnTo>
                <a:lnTo>
                  <a:pt x="1182" y="4571"/>
                </a:lnTo>
                <a:lnTo>
                  <a:pt x="1182" y="4571"/>
                </a:lnTo>
                <a:cubicBezTo>
                  <a:pt x="1154" y="4543"/>
                  <a:pt x="1131" y="4520"/>
                  <a:pt x="1115" y="4498"/>
                </a:cubicBezTo>
                <a:lnTo>
                  <a:pt x="1115" y="4498"/>
                </a:lnTo>
                <a:cubicBezTo>
                  <a:pt x="1120" y="4509"/>
                  <a:pt x="1126" y="4520"/>
                  <a:pt x="1126" y="4531"/>
                </a:cubicBezTo>
                <a:cubicBezTo>
                  <a:pt x="1109" y="4503"/>
                  <a:pt x="1092" y="4481"/>
                  <a:pt x="1092" y="4475"/>
                </a:cubicBezTo>
                <a:cubicBezTo>
                  <a:pt x="1088" y="4471"/>
                  <a:pt x="1085" y="4469"/>
                  <a:pt x="1083" y="4469"/>
                </a:cubicBezTo>
                <a:cubicBezTo>
                  <a:pt x="1081" y="4469"/>
                  <a:pt x="1081" y="4472"/>
                  <a:pt x="1081" y="4475"/>
                </a:cubicBezTo>
                <a:cubicBezTo>
                  <a:pt x="1079" y="4477"/>
                  <a:pt x="1077" y="4479"/>
                  <a:pt x="1074" y="4479"/>
                </a:cubicBezTo>
                <a:cubicBezTo>
                  <a:pt x="1070" y="4479"/>
                  <a:pt x="1064" y="4475"/>
                  <a:pt x="1053" y="4464"/>
                </a:cubicBezTo>
                <a:cubicBezTo>
                  <a:pt x="1053" y="4459"/>
                  <a:pt x="1047" y="4442"/>
                  <a:pt x="1059" y="4431"/>
                </a:cubicBezTo>
                <a:cubicBezTo>
                  <a:pt x="1064" y="4425"/>
                  <a:pt x="1087" y="4408"/>
                  <a:pt x="1098" y="4397"/>
                </a:cubicBezTo>
                <a:cubicBezTo>
                  <a:pt x="1115" y="4386"/>
                  <a:pt x="1126" y="4380"/>
                  <a:pt x="1131" y="4380"/>
                </a:cubicBezTo>
                <a:lnTo>
                  <a:pt x="1131" y="4380"/>
                </a:lnTo>
                <a:cubicBezTo>
                  <a:pt x="1087" y="4416"/>
                  <a:pt x="1078" y="4427"/>
                  <a:pt x="1082" y="4427"/>
                </a:cubicBezTo>
                <a:cubicBezTo>
                  <a:pt x="1083" y="4427"/>
                  <a:pt x="1084" y="4426"/>
                  <a:pt x="1087" y="4425"/>
                </a:cubicBezTo>
                <a:cubicBezTo>
                  <a:pt x="1087" y="4425"/>
                  <a:pt x="1092" y="4425"/>
                  <a:pt x="1092" y="4431"/>
                </a:cubicBezTo>
                <a:cubicBezTo>
                  <a:pt x="1092" y="4431"/>
                  <a:pt x="1092" y="4432"/>
                  <a:pt x="1090" y="4434"/>
                </a:cubicBezTo>
                <a:lnTo>
                  <a:pt x="1090" y="4434"/>
                </a:lnTo>
                <a:cubicBezTo>
                  <a:pt x="1100" y="4426"/>
                  <a:pt x="1116" y="4414"/>
                  <a:pt x="1131" y="4403"/>
                </a:cubicBezTo>
                <a:lnTo>
                  <a:pt x="1131" y="4403"/>
                </a:lnTo>
                <a:cubicBezTo>
                  <a:pt x="1131" y="4403"/>
                  <a:pt x="1126" y="4408"/>
                  <a:pt x="1120" y="4419"/>
                </a:cubicBezTo>
                <a:cubicBezTo>
                  <a:pt x="1238" y="4330"/>
                  <a:pt x="1160" y="4358"/>
                  <a:pt x="1277" y="4257"/>
                </a:cubicBezTo>
                <a:lnTo>
                  <a:pt x="1277" y="4257"/>
                </a:lnTo>
                <a:cubicBezTo>
                  <a:pt x="1275" y="4261"/>
                  <a:pt x="1275" y="4262"/>
                  <a:pt x="1277" y="4262"/>
                </a:cubicBezTo>
                <a:cubicBezTo>
                  <a:pt x="1282" y="4262"/>
                  <a:pt x="1298" y="4253"/>
                  <a:pt x="1313" y="4243"/>
                </a:cubicBezTo>
                <a:lnTo>
                  <a:pt x="1313" y="4243"/>
                </a:lnTo>
                <a:cubicBezTo>
                  <a:pt x="1309" y="4245"/>
                  <a:pt x="1306" y="4246"/>
                  <a:pt x="1304" y="4246"/>
                </a:cubicBezTo>
                <a:cubicBezTo>
                  <a:pt x="1296" y="4246"/>
                  <a:pt x="1312" y="4222"/>
                  <a:pt x="1339" y="4195"/>
                </a:cubicBezTo>
                <a:cubicBezTo>
                  <a:pt x="1378" y="4162"/>
                  <a:pt x="1395" y="4145"/>
                  <a:pt x="1412" y="4128"/>
                </a:cubicBezTo>
                <a:cubicBezTo>
                  <a:pt x="1417" y="4123"/>
                  <a:pt x="1423" y="4111"/>
                  <a:pt x="1428" y="4106"/>
                </a:cubicBezTo>
                <a:cubicBezTo>
                  <a:pt x="1440" y="4100"/>
                  <a:pt x="1440" y="4100"/>
                  <a:pt x="1445" y="4095"/>
                </a:cubicBezTo>
                <a:lnTo>
                  <a:pt x="1445" y="4095"/>
                </a:lnTo>
                <a:lnTo>
                  <a:pt x="1428" y="4100"/>
                </a:lnTo>
                <a:lnTo>
                  <a:pt x="1406" y="4123"/>
                </a:lnTo>
                <a:cubicBezTo>
                  <a:pt x="1412" y="4111"/>
                  <a:pt x="1417" y="4106"/>
                  <a:pt x="1428" y="4095"/>
                </a:cubicBezTo>
                <a:cubicBezTo>
                  <a:pt x="1434" y="4089"/>
                  <a:pt x="1440" y="4083"/>
                  <a:pt x="1445" y="4078"/>
                </a:cubicBezTo>
                <a:cubicBezTo>
                  <a:pt x="1445" y="4083"/>
                  <a:pt x="1451" y="4083"/>
                  <a:pt x="1451" y="4089"/>
                </a:cubicBezTo>
                <a:cubicBezTo>
                  <a:pt x="1462" y="4106"/>
                  <a:pt x="1473" y="4123"/>
                  <a:pt x="1484" y="4139"/>
                </a:cubicBezTo>
                <a:lnTo>
                  <a:pt x="1512" y="4128"/>
                </a:lnTo>
                <a:cubicBezTo>
                  <a:pt x="1512" y="4134"/>
                  <a:pt x="1512" y="4134"/>
                  <a:pt x="1518" y="4139"/>
                </a:cubicBezTo>
                <a:cubicBezTo>
                  <a:pt x="1518" y="4139"/>
                  <a:pt x="1518" y="4139"/>
                  <a:pt x="1518" y="4145"/>
                </a:cubicBezTo>
                <a:cubicBezTo>
                  <a:pt x="1535" y="4179"/>
                  <a:pt x="1557" y="4212"/>
                  <a:pt x="1585" y="4251"/>
                </a:cubicBezTo>
                <a:cubicBezTo>
                  <a:pt x="1580" y="4251"/>
                  <a:pt x="1574" y="4251"/>
                  <a:pt x="1580" y="4257"/>
                </a:cubicBezTo>
                <a:cubicBezTo>
                  <a:pt x="1574" y="4263"/>
                  <a:pt x="1568" y="4268"/>
                  <a:pt x="1568" y="4268"/>
                </a:cubicBezTo>
                <a:cubicBezTo>
                  <a:pt x="1552" y="4279"/>
                  <a:pt x="1540" y="4285"/>
                  <a:pt x="1529" y="4296"/>
                </a:cubicBezTo>
                <a:cubicBezTo>
                  <a:pt x="1501" y="4313"/>
                  <a:pt x="1490" y="4319"/>
                  <a:pt x="1412" y="4397"/>
                </a:cubicBezTo>
                <a:cubicBezTo>
                  <a:pt x="1412" y="4403"/>
                  <a:pt x="1412" y="4408"/>
                  <a:pt x="1417" y="4419"/>
                </a:cubicBezTo>
                <a:cubicBezTo>
                  <a:pt x="1417" y="4408"/>
                  <a:pt x="1417" y="4403"/>
                  <a:pt x="1417" y="4397"/>
                </a:cubicBezTo>
                <a:cubicBezTo>
                  <a:pt x="1426" y="4391"/>
                  <a:pt x="1431" y="4389"/>
                  <a:pt x="1433" y="4389"/>
                </a:cubicBezTo>
                <a:lnTo>
                  <a:pt x="1433" y="4389"/>
                </a:lnTo>
                <a:cubicBezTo>
                  <a:pt x="1434" y="4389"/>
                  <a:pt x="1431" y="4391"/>
                  <a:pt x="1423" y="4397"/>
                </a:cubicBezTo>
                <a:cubicBezTo>
                  <a:pt x="1428" y="4408"/>
                  <a:pt x="1428" y="4442"/>
                  <a:pt x="1462" y="4487"/>
                </a:cubicBezTo>
                <a:cubicBezTo>
                  <a:pt x="1445" y="4459"/>
                  <a:pt x="1434" y="4431"/>
                  <a:pt x="1434" y="4403"/>
                </a:cubicBezTo>
                <a:cubicBezTo>
                  <a:pt x="1496" y="4341"/>
                  <a:pt x="1518" y="4319"/>
                  <a:pt x="1563" y="4279"/>
                </a:cubicBezTo>
                <a:lnTo>
                  <a:pt x="1563" y="4279"/>
                </a:lnTo>
                <a:lnTo>
                  <a:pt x="1512" y="4330"/>
                </a:lnTo>
                <a:lnTo>
                  <a:pt x="1456" y="4391"/>
                </a:lnTo>
                <a:cubicBezTo>
                  <a:pt x="1484" y="4369"/>
                  <a:pt x="1512" y="4341"/>
                  <a:pt x="1540" y="4319"/>
                </a:cubicBezTo>
                <a:cubicBezTo>
                  <a:pt x="1552" y="4307"/>
                  <a:pt x="1563" y="4296"/>
                  <a:pt x="1568" y="4291"/>
                </a:cubicBezTo>
                <a:cubicBezTo>
                  <a:pt x="1580" y="4279"/>
                  <a:pt x="1580" y="4279"/>
                  <a:pt x="1585" y="4274"/>
                </a:cubicBezTo>
                <a:lnTo>
                  <a:pt x="1585" y="4274"/>
                </a:lnTo>
                <a:cubicBezTo>
                  <a:pt x="1580" y="4285"/>
                  <a:pt x="1563" y="4302"/>
                  <a:pt x="1563" y="4302"/>
                </a:cubicBezTo>
                <a:cubicBezTo>
                  <a:pt x="1563" y="4303"/>
                  <a:pt x="1563" y="4304"/>
                  <a:pt x="1564" y="4304"/>
                </a:cubicBezTo>
                <a:cubicBezTo>
                  <a:pt x="1567" y="4304"/>
                  <a:pt x="1573" y="4300"/>
                  <a:pt x="1585" y="4296"/>
                </a:cubicBezTo>
                <a:lnTo>
                  <a:pt x="1585" y="4296"/>
                </a:lnTo>
                <a:cubicBezTo>
                  <a:pt x="1535" y="4324"/>
                  <a:pt x="1507" y="4352"/>
                  <a:pt x="1456" y="4408"/>
                </a:cubicBezTo>
                <a:cubicBezTo>
                  <a:pt x="1456" y="4447"/>
                  <a:pt x="1490" y="4492"/>
                  <a:pt x="1507" y="4526"/>
                </a:cubicBezTo>
                <a:lnTo>
                  <a:pt x="1484" y="4543"/>
                </a:lnTo>
                <a:cubicBezTo>
                  <a:pt x="1585" y="4666"/>
                  <a:pt x="1680" y="4727"/>
                  <a:pt x="1832" y="4856"/>
                </a:cubicBezTo>
                <a:lnTo>
                  <a:pt x="1787" y="4811"/>
                </a:lnTo>
                <a:lnTo>
                  <a:pt x="1787" y="4811"/>
                </a:lnTo>
                <a:cubicBezTo>
                  <a:pt x="1809" y="4823"/>
                  <a:pt x="1876" y="4890"/>
                  <a:pt x="1932" y="4923"/>
                </a:cubicBezTo>
                <a:cubicBezTo>
                  <a:pt x="1921" y="4929"/>
                  <a:pt x="1949" y="4957"/>
                  <a:pt x="1972" y="4974"/>
                </a:cubicBezTo>
                <a:cubicBezTo>
                  <a:pt x="1972" y="4974"/>
                  <a:pt x="2000" y="4996"/>
                  <a:pt x="2033" y="5019"/>
                </a:cubicBezTo>
                <a:cubicBezTo>
                  <a:pt x="2058" y="5034"/>
                  <a:pt x="2092" y="5053"/>
                  <a:pt x="2107" y="5053"/>
                </a:cubicBezTo>
                <a:cubicBezTo>
                  <a:pt x="2109" y="5053"/>
                  <a:pt x="2110" y="5053"/>
                  <a:pt x="2112" y="5052"/>
                </a:cubicBezTo>
                <a:lnTo>
                  <a:pt x="2179" y="5108"/>
                </a:lnTo>
                <a:cubicBezTo>
                  <a:pt x="2246" y="5159"/>
                  <a:pt x="2291" y="5170"/>
                  <a:pt x="2330" y="5187"/>
                </a:cubicBezTo>
                <a:cubicBezTo>
                  <a:pt x="2375" y="5198"/>
                  <a:pt x="2414" y="5220"/>
                  <a:pt x="2481" y="5248"/>
                </a:cubicBezTo>
                <a:cubicBezTo>
                  <a:pt x="2475" y="5247"/>
                  <a:pt x="2471" y="5246"/>
                  <a:pt x="2468" y="5246"/>
                </a:cubicBezTo>
                <a:cubicBezTo>
                  <a:pt x="2458" y="5246"/>
                  <a:pt x="2466" y="5255"/>
                  <a:pt x="2457" y="5255"/>
                </a:cubicBezTo>
                <a:cubicBezTo>
                  <a:pt x="2450" y="5255"/>
                  <a:pt x="2436" y="5251"/>
                  <a:pt x="2403" y="5237"/>
                </a:cubicBezTo>
                <a:lnTo>
                  <a:pt x="2403" y="5237"/>
                </a:lnTo>
                <a:cubicBezTo>
                  <a:pt x="2443" y="5257"/>
                  <a:pt x="2478" y="5277"/>
                  <a:pt x="2490" y="5277"/>
                </a:cubicBezTo>
                <a:cubicBezTo>
                  <a:pt x="2491" y="5277"/>
                  <a:pt x="2492" y="5277"/>
                  <a:pt x="2492" y="5276"/>
                </a:cubicBezTo>
                <a:cubicBezTo>
                  <a:pt x="2515" y="5293"/>
                  <a:pt x="2621" y="5321"/>
                  <a:pt x="2666" y="5349"/>
                </a:cubicBezTo>
                <a:cubicBezTo>
                  <a:pt x="2674" y="5349"/>
                  <a:pt x="2679" y="5348"/>
                  <a:pt x="2685" y="5348"/>
                </a:cubicBezTo>
                <a:cubicBezTo>
                  <a:pt x="2698" y="5348"/>
                  <a:pt x="2713" y="5351"/>
                  <a:pt x="2750" y="5366"/>
                </a:cubicBezTo>
                <a:cubicBezTo>
                  <a:pt x="2750" y="5366"/>
                  <a:pt x="2787" y="5378"/>
                  <a:pt x="2799" y="5378"/>
                </a:cubicBezTo>
                <a:cubicBezTo>
                  <a:pt x="2804" y="5378"/>
                  <a:pt x="2804" y="5376"/>
                  <a:pt x="2794" y="5369"/>
                </a:cubicBezTo>
                <a:lnTo>
                  <a:pt x="2794" y="5369"/>
                </a:lnTo>
                <a:cubicBezTo>
                  <a:pt x="2862" y="5412"/>
                  <a:pt x="2965" y="5434"/>
                  <a:pt x="3069" y="5461"/>
                </a:cubicBezTo>
                <a:cubicBezTo>
                  <a:pt x="3170" y="5483"/>
                  <a:pt x="3271" y="5506"/>
                  <a:pt x="3338" y="5523"/>
                </a:cubicBezTo>
                <a:cubicBezTo>
                  <a:pt x="3394" y="5528"/>
                  <a:pt x="3456" y="5534"/>
                  <a:pt x="3517" y="5539"/>
                </a:cubicBezTo>
                <a:cubicBezTo>
                  <a:pt x="3573" y="5539"/>
                  <a:pt x="3635" y="5539"/>
                  <a:pt x="3685" y="5545"/>
                </a:cubicBezTo>
                <a:lnTo>
                  <a:pt x="3674" y="5545"/>
                </a:lnTo>
                <a:cubicBezTo>
                  <a:pt x="3690" y="5547"/>
                  <a:pt x="3703" y="5547"/>
                  <a:pt x="3713" y="5547"/>
                </a:cubicBezTo>
                <a:cubicBezTo>
                  <a:pt x="3783" y="5547"/>
                  <a:pt x="3774" y="5522"/>
                  <a:pt x="3876" y="5522"/>
                </a:cubicBezTo>
                <a:cubicBezTo>
                  <a:pt x="3884" y="5522"/>
                  <a:pt x="3894" y="5522"/>
                  <a:pt x="3904" y="5523"/>
                </a:cubicBezTo>
                <a:cubicBezTo>
                  <a:pt x="3988" y="5534"/>
                  <a:pt x="3825" y="5534"/>
                  <a:pt x="3876" y="5539"/>
                </a:cubicBezTo>
                <a:cubicBezTo>
                  <a:pt x="3881" y="5547"/>
                  <a:pt x="3894" y="5550"/>
                  <a:pt x="3912" y="5550"/>
                </a:cubicBezTo>
                <a:cubicBezTo>
                  <a:pt x="3968" y="5550"/>
                  <a:pt x="4072" y="5522"/>
                  <a:pt x="4156" y="5522"/>
                </a:cubicBezTo>
                <a:cubicBezTo>
                  <a:pt x="4162" y="5522"/>
                  <a:pt x="4167" y="5522"/>
                  <a:pt x="4173" y="5523"/>
                </a:cubicBezTo>
                <a:cubicBezTo>
                  <a:pt x="4161" y="5523"/>
                  <a:pt x="4156" y="5523"/>
                  <a:pt x="4145" y="5528"/>
                </a:cubicBezTo>
                <a:cubicBezTo>
                  <a:pt x="4189" y="5528"/>
                  <a:pt x="4234" y="5511"/>
                  <a:pt x="4290" y="5495"/>
                </a:cubicBezTo>
                <a:cubicBezTo>
                  <a:pt x="4346" y="5483"/>
                  <a:pt x="4402" y="5467"/>
                  <a:pt x="4469" y="5444"/>
                </a:cubicBezTo>
                <a:lnTo>
                  <a:pt x="4469" y="5444"/>
                </a:lnTo>
                <a:cubicBezTo>
                  <a:pt x="4469" y="5444"/>
                  <a:pt x="4464" y="5450"/>
                  <a:pt x="4469" y="5450"/>
                </a:cubicBezTo>
                <a:cubicBezTo>
                  <a:pt x="4509" y="5427"/>
                  <a:pt x="4570" y="5405"/>
                  <a:pt x="4637" y="5377"/>
                </a:cubicBezTo>
                <a:cubicBezTo>
                  <a:pt x="4699" y="5349"/>
                  <a:pt x="4766" y="5321"/>
                  <a:pt x="4822" y="5293"/>
                </a:cubicBezTo>
                <a:lnTo>
                  <a:pt x="4822" y="5293"/>
                </a:lnTo>
                <a:cubicBezTo>
                  <a:pt x="4794" y="5321"/>
                  <a:pt x="4772" y="5321"/>
                  <a:pt x="4800" y="5321"/>
                </a:cubicBezTo>
                <a:cubicBezTo>
                  <a:pt x="4856" y="5299"/>
                  <a:pt x="4777" y="5315"/>
                  <a:pt x="4878" y="5259"/>
                </a:cubicBezTo>
                <a:cubicBezTo>
                  <a:pt x="4914" y="5254"/>
                  <a:pt x="4979" y="5225"/>
                  <a:pt x="5002" y="5225"/>
                </a:cubicBezTo>
                <a:cubicBezTo>
                  <a:pt x="5004" y="5225"/>
                  <a:pt x="5006" y="5225"/>
                  <a:pt x="5007" y="5226"/>
                </a:cubicBezTo>
                <a:lnTo>
                  <a:pt x="4912" y="5276"/>
                </a:lnTo>
                <a:cubicBezTo>
                  <a:pt x="4968" y="5265"/>
                  <a:pt x="5035" y="5215"/>
                  <a:pt x="5085" y="5187"/>
                </a:cubicBezTo>
                <a:lnTo>
                  <a:pt x="5085" y="5198"/>
                </a:lnTo>
                <a:cubicBezTo>
                  <a:pt x="5153" y="5153"/>
                  <a:pt x="5186" y="5131"/>
                  <a:pt x="5225" y="5103"/>
                </a:cubicBezTo>
                <a:cubicBezTo>
                  <a:pt x="5259" y="5075"/>
                  <a:pt x="5293" y="5047"/>
                  <a:pt x="5366" y="4996"/>
                </a:cubicBezTo>
                <a:lnTo>
                  <a:pt x="5366" y="4996"/>
                </a:lnTo>
                <a:lnTo>
                  <a:pt x="5349" y="5002"/>
                </a:lnTo>
                <a:cubicBezTo>
                  <a:pt x="5416" y="4935"/>
                  <a:pt x="5422" y="4968"/>
                  <a:pt x="5489" y="4895"/>
                </a:cubicBezTo>
                <a:lnTo>
                  <a:pt x="5522" y="4895"/>
                </a:lnTo>
                <a:cubicBezTo>
                  <a:pt x="5573" y="4856"/>
                  <a:pt x="5685" y="4739"/>
                  <a:pt x="5769" y="4660"/>
                </a:cubicBezTo>
                <a:lnTo>
                  <a:pt x="5769" y="4660"/>
                </a:lnTo>
                <a:cubicBezTo>
                  <a:pt x="5730" y="4711"/>
                  <a:pt x="5634" y="4811"/>
                  <a:pt x="5573" y="4867"/>
                </a:cubicBezTo>
                <a:cubicBezTo>
                  <a:pt x="5605" y="4842"/>
                  <a:pt x="5664" y="4788"/>
                  <a:pt x="5707" y="4746"/>
                </a:cubicBezTo>
                <a:lnTo>
                  <a:pt x="5707" y="4746"/>
                </a:lnTo>
                <a:cubicBezTo>
                  <a:pt x="5704" y="4749"/>
                  <a:pt x="5700" y="4752"/>
                  <a:pt x="5696" y="4755"/>
                </a:cubicBezTo>
                <a:cubicBezTo>
                  <a:pt x="5746" y="4694"/>
                  <a:pt x="5814" y="4615"/>
                  <a:pt x="5898" y="4526"/>
                </a:cubicBezTo>
                <a:cubicBezTo>
                  <a:pt x="5899" y="4529"/>
                  <a:pt x="5901" y="4531"/>
                  <a:pt x="5904" y="4531"/>
                </a:cubicBezTo>
                <a:cubicBezTo>
                  <a:pt x="5944" y="4531"/>
                  <a:pt x="6127" y="4281"/>
                  <a:pt x="6194" y="4223"/>
                </a:cubicBezTo>
                <a:cubicBezTo>
                  <a:pt x="6312" y="4033"/>
                  <a:pt x="6446" y="3854"/>
                  <a:pt x="6542" y="3607"/>
                </a:cubicBezTo>
                <a:lnTo>
                  <a:pt x="6542" y="3607"/>
                </a:lnTo>
                <a:cubicBezTo>
                  <a:pt x="6528" y="3622"/>
                  <a:pt x="6521" y="3628"/>
                  <a:pt x="6518" y="3628"/>
                </a:cubicBezTo>
                <a:cubicBezTo>
                  <a:pt x="6508" y="3628"/>
                  <a:pt x="6560" y="3540"/>
                  <a:pt x="6538" y="3540"/>
                </a:cubicBezTo>
                <a:cubicBezTo>
                  <a:pt x="6537" y="3540"/>
                  <a:pt x="6537" y="3540"/>
                  <a:pt x="6536" y="3540"/>
                </a:cubicBezTo>
                <a:cubicBezTo>
                  <a:pt x="6548" y="3502"/>
                  <a:pt x="6554" y="3479"/>
                  <a:pt x="6558" y="3467"/>
                </a:cubicBezTo>
                <a:lnTo>
                  <a:pt x="6558" y="3467"/>
                </a:lnTo>
                <a:cubicBezTo>
                  <a:pt x="6558" y="3467"/>
                  <a:pt x="6558" y="3467"/>
                  <a:pt x="6558" y="3467"/>
                </a:cubicBezTo>
                <a:lnTo>
                  <a:pt x="6564" y="3456"/>
                </a:lnTo>
                <a:lnTo>
                  <a:pt x="6564" y="3456"/>
                </a:lnTo>
                <a:cubicBezTo>
                  <a:pt x="6562" y="3458"/>
                  <a:pt x="6561" y="3461"/>
                  <a:pt x="6558" y="3467"/>
                </a:cubicBezTo>
                <a:lnTo>
                  <a:pt x="6558" y="3467"/>
                </a:lnTo>
                <a:cubicBezTo>
                  <a:pt x="6558" y="3461"/>
                  <a:pt x="6559" y="3456"/>
                  <a:pt x="6564" y="3456"/>
                </a:cubicBezTo>
                <a:lnTo>
                  <a:pt x="6564" y="3456"/>
                </a:lnTo>
                <a:cubicBezTo>
                  <a:pt x="6564" y="3456"/>
                  <a:pt x="6564" y="3456"/>
                  <a:pt x="6564" y="3456"/>
                </a:cubicBezTo>
                <a:cubicBezTo>
                  <a:pt x="6586" y="3400"/>
                  <a:pt x="6614" y="3344"/>
                  <a:pt x="6631" y="3282"/>
                </a:cubicBezTo>
                <a:cubicBezTo>
                  <a:pt x="6634" y="3276"/>
                  <a:pt x="6636" y="3273"/>
                  <a:pt x="6637" y="3273"/>
                </a:cubicBezTo>
                <a:lnTo>
                  <a:pt x="6637" y="3273"/>
                </a:lnTo>
                <a:cubicBezTo>
                  <a:pt x="6641" y="3273"/>
                  <a:pt x="6627" y="3338"/>
                  <a:pt x="6631" y="3338"/>
                </a:cubicBezTo>
                <a:cubicBezTo>
                  <a:pt x="6665" y="3204"/>
                  <a:pt x="6654" y="3282"/>
                  <a:pt x="6682" y="3198"/>
                </a:cubicBezTo>
                <a:lnTo>
                  <a:pt x="6682" y="3198"/>
                </a:lnTo>
                <a:cubicBezTo>
                  <a:pt x="6680" y="3200"/>
                  <a:pt x="6678" y="3201"/>
                  <a:pt x="6677" y="3201"/>
                </a:cubicBezTo>
                <a:cubicBezTo>
                  <a:pt x="6669" y="3201"/>
                  <a:pt x="6683" y="3145"/>
                  <a:pt x="6693" y="3075"/>
                </a:cubicBezTo>
                <a:lnTo>
                  <a:pt x="6693" y="3075"/>
                </a:lnTo>
                <a:cubicBezTo>
                  <a:pt x="6687" y="3109"/>
                  <a:pt x="6676" y="3148"/>
                  <a:pt x="6665" y="3182"/>
                </a:cubicBezTo>
                <a:cubicBezTo>
                  <a:pt x="6676" y="3086"/>
                  <a:pt x="6682" y="3047"/>
                  <a:pt x="6693" y="3008"/>
                </a:cubicBezTo>
                <a:cubicBezTo>
                  <a:pt x="6704" y="2969"/>
                  <a:pt x="6721" y="2930"/>
                  <a:pt x="6715" y="2834"/>
                </a:cubicBezTo>
                <a:lnTo>
                  <a:pt x="6715" y="2834"/>
                </a:lnTo>
                <a:cubicBezTo>
                  <a:pt x="6721" y="2851"/>
                  <a:pt x="6721" y="2874"/>
                  <a:pt x="6721" y="2890"/>
                </a:cubicBezTo>
                <a:cubicBezTo>
                  <a:pt x="6726" y="2846"/>
                  <a:pt x="6726" y="2756"/>
                  <a:pt x="6726" y="2666"/>
                </a:cubicBezTo>
                <a:cubicBezTo>
                  <a:pt x="6721" y="2577"/>
                  <a:pt x="6710" y="2487"/>
                  <a:pt x="6693" y="2437"/>
                </a:cubicBezTo>
                <a:cubicBezTo>
                  <a:pt x="6693" y="2427"/>
                  <a:pt x="6696" y="2416"/>
                  <a:pt x="6699" y="2416"/>
                </a:cubicBezTo>
                <a:cubicBezTo>
                  <a:pt x="6700" y="2416"/>
                  <a:pt x="6701" y="2417"/>
                  <a:pt x="6702" y="2420"/>
                </a:cubicBezTo>
                <a:lnTo>
                  <a:pt x="6702" y="2420"/>
                </a:lnTo>
                <a:cubicBezTo>
                  <a:pt x="6681" y="2190"/>
                  <a:pt x="6585" y="1933"/>
                  <a:pt x="6542" y="1770"/>
                </a:cubicBezTo>
                <a:lnTo>
                  <a:pt x="6542" y="1770"/>
                </a:lnTo>
                <a:lnTo>
                  <a:pt x="6553" y="1782"/>
                </a:lnTo>
                <a:cubicBezTo>
                  <a:pt x="6536" y="1742"/>
                  <a:pt x="6514" y="1714"/>
                  <a:pt x="6502" y="1664"/>
                </a:cubicBezTo>
                <a:lnTo>
                  <a:pt x="6502" y="1664"/>
                </a:lnTo>
                <a:cubicBezTo>
                  <a:pt x="6506" y="1664"/>
                  <a:pt x="6509" y="1668"/>
                  <a:pt x="6510" y="1668"/>
                </a:cubicBezTo>
                <a:cubicBezTo>
                  <a:pt x="6511" y="1668"/>
                  <a:pt x="6510" y="1666"/>
                  <a:pt x="6508" y="1658"/>
                </a:cubicBezTo>
                <a:cubicBezTo>
                  <a:pt x="6497" y="1636"/>
                  <a:pt x="6458" y="1558"/>
                  <a:pt x="6435" y="1502"/>
                </a:cubicBezTo>
                <a:lnTo>
                  <a:pt x="6435" y="1502"/>
                </a:lnTo>
                <a:lnTo>
                  <a:pt x="6463" y="1546"/>
                </a:lnTo>
                <a:cubicBezTo>
                  <a:pt x="6379" y="1333"/>
                  <a:pt x="6295" y="1244"/>
                  <a:pt x="6189" y="1087"/>
                </a:cubicBezTo>
                <a:cubicBezTo>
                  <a:pt x="6211" y="1076"/>
                  <a:pt x="6116" y="925"/>
                  <a:pt x="6066" y="852"/>
                </a:cubicBezTo>
                <a:lnTo>
                  <a:pt x="6071" y="852"/>
                </a:lnTo>
                <a:cubicBezTo>
                  <a:pt x="6054" y="829"/>
                  <a:pt x="6038" y="813"/>
                  <a:pt x="6021" y="796"/>
                </a:cubicBezTo>
                <a:lnTo>
                  <a:pt x="6004" y="768"/>
                </a:lnTo>
                <a:cubicBezTo>
                  <a:pt x="5998" y="762"/>
                  <a:pt x="5993" y="751"/>
                  <a:pt x="5982" y="751"/>
                </a:cubicBezTo>
                <a:cubicBezTo>
                  <a:pt x="5965" y="745"/>
                  <a:pt x="5954" y="740"/>
                  <a:pt x="5937" y="740"/>
                </a:cubicBezTo>
                <a:lnTo>
                  <a:pt x="5926" y="734"/>
                </a:lnTo>
                <a:lnTo>
                  <a:pt x="5920" y="734"/>
                </a:lnTo>
                <a:cubicBezTo>
                  <a:pt x="5921" y="732"/>
                  <a:pt x="5922" y="731"/>
                  <a:pt x="5922" y="731"/>
                </a:cubicBezTo>
                <a:cubicBezTo>
                  <a:pt x="5923" y="731"/>
                  <a:pt x="5923" y="732"/>
                  <a:pt x="5923" y="732"/>
                </a:cubicBezTo>
                <a:cubicBezTo>
                  <a:pt x="5923" y="732"/>
                  <a:pt x="5923" y="730"/>
                  <a:pt x="5926" y="717"/>
                </a:cubicBezTo>
                <a:lnTo>
                  <a:pt x="5920" y="717"/>
                </a:lnTo>
                <a:lnTo>
                  <a:pt x="5898" y="723"/>
                </a:lnTo>
                <a:lnTo>
                  <a:pt x="5875" y="723"/>
                </a:lnTo>
                <a:cubicBezTo>
                  <a:pt x="5870" y="729"/>
                  <a:pt x="5858" y="734"/>
                  <a:pt x="5853" y="740"/>
                </a:cubicBezTo>
                <a:cubicBezTo>
                  <a:pt x="5830" y="762"/>
                  <a:pt x="5808" y="779"/>
                  <a:pt x="5791" y="801"/>
                </a:cubicBezTo>
                <a:cubicBezTo>
                  <a:pt x="5758" y="829"/>
                  <a:pt x="5730" y="857"/>
                  <a:pt x="5702" y="885"/>
                </a:cubicBezTo>
                <a:lnTo>
                  <a:pt x="5679" y="908"/>
                </a:lnTo>
                <a:cubicBezTo>
                  <a:pt x="5668" y="913"/>
                  <a:pt x="5657" y="925"/>
                  <a:pt x="5657" y="925"/>
                </a:cubicBezTo>
                <a:lnTo>
                  <a:pt x="5646" y="941"/>
                </a:lnTo>
                <a:cubicBezTo>
                  <a:pt x="5618" y="897"/>
                  <a:pt x="5578" y="869"/>
                  <a:pt x="5545" y="841"/>
                </a:cubicBezTo>
                <a:cubicBezTo>
                  <a:pt x="5534" y="824"/>
                  <a:pt x="5522" y="813"/>
                  <a:pt x="5511" y="801"/>
                </a:cubicBezTo>
                <a:cubicBezTo>
                  <a:pt x="5483" y="762"/>
                  <a:pt x="5483" y="762"/>
                  <a:pt x="5478" y="751"/>
                </a:cubicBezTo>
                <a:lnTo>
                  <a:pt x="5489" y="745"/>
                </a:lnTo>
                <a:cubicBezTo>
                  <a:pt x="5506" y="729"/>
                  <a:pt x="5522" y="717"/>
                  <a:pt x="5534" y="706"/>
                </a:cubicBezTo>
                <a:cubicBezTo>
                  <a:pt x="5567" y="678"/>
                  <a:pt x="5606" y="645"/>
                  <a:pt x="5640" y="617"/>
                </a:cubicBezTo>
                <a:cubicBezTo>
                  <a:pt x="5713" y="555"/>
                  <a:pt x="5786" y="499"/>
                  <a:pt x="5847" y="449"/>
                </a:cubicBezTo>
                <a:lnTo>
                  <a:pt x="5847" y="449"/>
                </a:lnTo>
                <a:cubicBezTo>
                  <a:pt x="5841" y="453"/>
                  <a:pt x="5838" y="455"/>
                  <a:pt x="5836" y="455"/>
                </a:cubicBezTo>
                <a:cubicBezTo>
                  <a:pt x="5829" y="455"/>
                  <a:pt x="5847" y="426"/>
                  <a:pt x="5870" y="404"/>
                </a:cubicBezTo>
                <a:cubicBezTo>
                  <a:pt x="5875" y="395"/>
                  <a:pt x="5881" y="392"/>
                  <a:pt x="5888" y="392"/>
                </a:cubicBezTo>
                <a:cubicBezTo>
                  <a:pt x="5903" y="392"/>
                  <a:pt x="5918" y="409"/>
                  <a:pt x="5914" y="421"/>
                </a:cubicBezTo>
                <a:lnTo>
                  <a:pt x="5903" y="409"/>
                </a:lnTo>
                <a:lnTo>
                  <a:pt x="5903" y="409"/>
                </a:lnTo>
                <a:cubicBezTo>
                  <a:pt x="5914" y="443"/>
                  <a:pt x="6004" y="527"/>
                  <a:pt x="6060" y="589"/>
                </a:cubicBezTo>
                <a:lnTo>
                  <a:pt x="6088" y="583"/>
                </a:lnTo>
                <a:cubicBezTo>
                  <a:pt x="6122" y="633"/>
                  <a:pt x="6161" y="684"/>
                  <a:pt x="6206" y="740"/>
                </a:cubicBezTo>
                <a:cubicBezTo>
                  <a:pt x="6250" y="796"/>
                  <a:pt x="6295" y="852"/>
                  <a:pt x="6340" y="908"/>
                </a:cubicBezTo>
                <a:cubicBezTo>
                  <a:pt x="6379" y="958"/>
                  <a:pt x="6418" y="1014"/>
                  <a:pt x="6446" y="1059"/>
                </a:cubicBezTo>
                <a:cubicBezTo>
                  <a:pt x="6480" y="1109"/>
                  <a:pt x="6502" y="1149"/>
                  <a:pt x="6514" y="1182"/>
                </a:cubicBezTo>
                <a:cubicBezTo>
                  <a:pt x="6542" y="1227"/>
                  <a:pt x="6581" y="1283"/>
                  <a:pt x="6609" y="1333"/>
                </a:cubicBezTo>
                <a:lnTo>
                  <a:pt x="6598" y="1333"/>
                </a:lnTo>
                <a:cubicBezTo>
                  <a:pt x="6665" y="1473"/>
                  <a:pt x="6698" y="1546"/>
                  <a:pt x="6766" y="1720"/>
                </a:cubicBezTo>
                <a:lnTo>
                  <a:pt x="6743" y="1686"/>
                </a:lnTo>
                <a:lnTo>
                  <a:pt x="6743" y="1686"/>
                </a:lnTo>
                <a:cubicBezTo>
                  <a:pt x="6777" y="1787"/>
                  <a:pt x="6827" y="1804"/>
                  <a:pt x="6855" y="1899"/>
                </a:cubicBezTo>
                <a:lnTo>
                  <a:pt x="6844" y="1933"/>
                </a:lnTo>
                <a:cubicBezTo>
                  <a:pt x="6894" y="2111"/>
                  <a:pt x="6911" y="2300"/>
                  <a:pt x="6939" y="2484"/>
                </a:cubicBezTo>
                <a:lnTo>
                  <a:pt x="6939" y="2484"/>
                </a:lnTo>
                <a:cubicBezTo>
                  <a:pt x="6937" y="2479"/>
                  <a:pt x="6933" y="2471"/>
                  <a:pt x="6928" y="2448"/>
                </a:cubicBezTo>
                <a:lnTo>
                  <a:pt x="6928" y="2448"/>
                </a:lnTo>
                <a:cubicBezTo>
                  <a:pt x="6934" y="2493"/>
                  <a:pt x="6934" y="2577"/>
                  <a:pt x="6939" y="2644"/>
                </a:cubicBezTo>
                <a:cubicBezTo>
                  <a:pt x="6939" y="2708"/>
                  <a:pt x="6939" y="2759"/>
                  <a:pt x="6951" y="2759"/>
                </a:cubicBezTo>
                <a:cubicBezTo>
                  <a:pt x="6951" y="2759"/>
                  <a:pt x="6952" y="2759"/>
                  <a:pt x="6953" y="2758"/>
                </a:cubicBezTo>
                <a:lnTo>
                  <a:pt x="6953" y="2758"/>
                </a:lnTo>
                <a:cubicBezTo>
                  <a:pt x="6940" y="2780"/>
                  <a:pt x="6945" y="2953"/>
                  <a:pt x="6945" y="3053"/>
                </a:cubicBezTo>
                <a:lnTo>
                  <a:pt x="6934" y="3036"/>
                </a:lnTo>
                <a:lnTo>
                  <a:pt x="6934" y="3036"/>
                </a:lnTo>
                <a:cubicBezTo>
                  <a:pt x="6939" y="3120"/>
                  <a:pt x="6939" y="3126"/>
                  <a:pt x="6928" y="3243"/>
                </a:cubicBezTo>
                <a:cubicBezTo>
                  <a:pt x="6926" y="3255"/>
                  <a:pt x="6923" y="3261"/>
                  <a:pt x="6922" y="3261"/>
                </a:cubicBezTo>
                <a:cubicBezTo>
                  <a:pt x="6920" y="3261"/>
                  <a:pt x="6919" y="3251"/>
                  <a:pt x="6922" y="3232"/>
                </a:cubicBezTo>
                <a:lnTo>
                  <a:pt x="6922" y="3232"/>
                </a:lnTo>
                <a:cubicBezTo>
                  <a:pt x="6900" y="3322"/>
                  <a:pt x="6922" y="3305"/>
                  <a:pt x="6894" y="3417"/>
                </a:cubicBezTo>
                <a:lnTo>
                  <a:pt x="6894" y="3372"/>
                </a:lnTo>
                <a:cubicBezTo>
                  <a:pt x="6872" y="3467"/>
                  <a:pt x="6878" y="3462"/>
                  <a:pt x="6872" y="3518"/>
                </a:cubicBezTo>
                <a:cubicBezTo>
                  <a:pt x="6866" y="3546"/>
                  <a:pt x="6855" y="3591"/>
                  <a:pt x="6838" y="3630"/>
                </a:cubicBezTo>
                <a:cubicBezTo>
                  <a:pt x="6822" y="3669"/>
                  <a:pt x="6805" y="3697"/>
                  <a:pt x="6799" y="3703"/>
                </a:cubicBezTo>
                <a:cubicBezTo>
                  <a:pt x="6799" y="3714"/>
                  <a:pt x="6794" y="3770"/>
                  <a:pt x="6771" y="3826"/>
                </a:cubicBezTo>
                <a:cubicBezTo>
                  <a:pt x="6770" y="3826"/>
                  <a:pt x="6769" y="3827"/>
                  <a:pt x="6768" y="3827"/>
                </a:cubicBezTo>
                <a:cubicBezTo>
                  <a:pt x="6762" y="3827"/>
                  <a:pt x="6765" y="3811"/>
                  <a:pt x="6770" y="3801"/>
                </a:cubicBezTo>
                <a:lnTo>
                  <a:pt x="6770" y="3801"/>
                </a:lnTo>
                <a:cubicBezTo>
                  <a:pt x="6737" y="3872"/>
                  <a:pt x="6715" y="3927"/>
                  <a:pt x="6698" y="3983"/>
                </a:cubicBezTo>
                <a:cubicBezTo>
                  <a:pt x="6676" y="4033"/>
                  <a:pt x="6654" y="4072"/>
                  <a:pt x="6626" y="4123"/>
                </a:cubicBezTo>
                <a:cubicBezTo>
                  <a:pt x="6620" y="4123"/>
                  <a:pt x="6614" y="4128"/>
                  <a:pt x="6609" y="4134"/>
                </a:cubicBezTo>
                <a:cubicBezTo>
                  <a:pt x="6637" y="4078"/>
                  <a:pt x="6665" y="4027"/>
                  <a:pt x="6682" y="3988"/>
                </a:cubicBezTo>
                <a:cubicBezTo>
                  <a:pt x="6698" y="3949"/>
                  <a:pt x="6710" y="3932"/>
                  <a:pt x="6710" y="3932"/>
                </a:cubicBezTo>
                <a:lnTo>
                  <a:pt x="6710" y="3932"/>
                </a:lnTo>
                <a:cubicBezTo>
                  <a:pt x="6702" y="3932"/>
                  <a:pt x="6678" y="3976"/>
                  <a:pt x="6670" y="3976"/>
                </a:cubicBezTo>
                <a:cubicBezTo>
                  <a:pt x="6666" y="3976"/>
                  <a:pt x="6665" y="3967"/>
                  <a:pt x="6670" y="3943"/>
                </a:cubicBezTo>
                <a:lnTo>
                  <a:pt x="6670" y="3943"/>
                </a:lnTo>
                <a:cubicBezTo>
                  <a:pt x="6648" y="4022"/>
                  <a:pt x="6598" y="4156"/>
                  <a:pt x="6542" y="4240"/>
                </a:cubicBezTo>
                <a:cubicBezTo>
                  <a:pt x="6536" y="4246"/>
                  <a:pt x="6536" y="4251"/>
                  <a:pt x="6530" y="4251"/>
                </a:cubicBezTo>
                <a:lnTo>
                  <a:pt x="6536" y="4240"/>
                </a:lnTo>
                <a:lnTo>
                  <a:pt x="6536" y="4240"/>
                </a:lnTo>
                <a:cubicBezTo>
                  <a:pt x="6519" y="4263"/>
                  <a:pt x="6514" y="4279"/>
                  <a:pt x="6502" y="4296"/>
                </a:cubicBezTo>
                <a:cubicBezTo>
                  <a:pt x="6486" y="4324"/>
                  <a:pt x="6474" y="4341"/>
                  <a:pt x="6452" y="4363"/>
                </a:cubicBezTo>
                <a:cubicBezTo>
                  <a:pt x="6441" y="4369"/>
                  <a:pt x="6385" y="4464"/>
                  <a:pt x="6351" y="4503"/>
                </a:cubicBezTo>
                <a:cubicBezTo>
                  <a:pt x="6359" y="4507"/>
                  <a:pt x="6342" y="4533"/>
                  <a:pt x="6347" y="4533"/>
                </a:cubicBezTo>
                <a:cubicBezTo>
                  <a:pt x="6349" y="4533"/>
                  <a:pt x="6354" y="4528"/>
                  <a:pt x="6367" y="4515"/>
                </a:cubicBezTo>
                <a:lnTo>
                  <a:pt x="6367" y="4515"/>
                </a:lnTo>
                <a:cubicBezTo>
                  <a:pt x="6367" y="4516"/>
                  <a:pt x="6367" y="4516"/>
                  <a:pt x="6367" y="4516"/>
                </a:cubicBezTo>
                <a:cubicBezTo>
                  <a:pt x="6366" y="4516"/>
                  <a:pt x="6377" y="4504"/>
                  <a:pt x="6396" y="4481"/>
                </a:cubicBezTo>
                <a:cubicBezTo>
                  <a:pt x="6396" y="4470"/>
                  <a:pt x="6402" y="4464"/>
                  <a:pt x="6407" y="4459"/>
                </a:cubicBezTo>
                <a:lnTo>
                  <a:pt x="6407" y="4464"/>
                </a:lnTo>
                <a:cubicBezTo>
                  <a:pt x="6424" y="4436"/>
                  <a:pt x="6446" y="4397"/>
                  <a:pt x="6474" y="4358"/>
                </a:cubicBezTo>
                <a:lnTo>
                  <a:pt x="6474" y="4358"/>
                </a:lnTo>
                <a:cubicBezTo>
                  <a:pt x="6458" y="4391"/>
                  <a:pt x="6441" y="4431"/>
                  <a:pt x="6402" y="4475"/>
                </a:cubicBezTo>
                <a:cubicBezTo>
                  <a:pt x="6390" y="4503"/>
                  <a:pt x="6379" y="4531"/>
                  <a:pt x="6374" y="4548"/>
                </a:cubicBezTo>
                <a:cubicBezTo>
                  <a:pt x="6346" y="4571"/>
                  <a:pt x="6306" y="4610"/>
                  <a:pt x="6273" y="4638"/>
                </a:cubicBezTo>
                <a:cubicBezTo>
                  <a:pt x="6239" y="4671"/>
                  <a:pt x="6211" y="4694"/>
                  <a:pt x="6200" y="4699"/>
                </a:cubicBezTo>
                <a:cubicBezTo>
                  <a:pt x="6150" y="4761"/>
                  <a:pt x="6082" y="4828"/>
                  <a:pt x="6026" y="4895"/>
                </a:cubicBezTo>
                <a:cubicBezTo>
                  <a:pt x="5965" y="4957"/>
                  <a:pt x="5914" y="5013"/>
                  <a:pt x="5881" y="5052"/>
                </a:cubicBezTo>
                <a:cubicBezTo>
                  <a:pt x="5847" y="5086"/>
                  <a:pt x="5836" y="5080"/>
                  <a:pt x="5819" y="5091"/>
                </a:cubicBezTo>
                <a:cubicBezTo>
                  <a:pt x="5842" y="5069"/>
                  <a:pt x="5864" y="5052"/>
                  <a:pt x="5875" y="5041"/>
                </a:cubicBezTo>
                <a:lnTo>
                  <a:pt x="5875" y="5041"/>
                </a:lnTo>
                <a:cubicBezTo>
                  <a:pt x="5842" y="5069"/>
                  <a:pt x="5786" y="5114"/>
                  <a:pt x="5746" y="5153"/>
                </a:cubicBezTo>
                <a:cubicBezTo>
                  <a:pt x="5696" y="5187"/>
                  <a:pt x="5657" y="5220"/>
                  <a:pt x="5657" y="5231"/>
                </a:cubicBezTo>
                <a:cubicBezTo>
                  <a:pt x="5632" y="5246"/>
                  <a:pt x="5622" y="5251"/>
                  <a:pt x="5619" y="5251"/>
                </a:cubicBezTo>
                <a:cubicBezTo>
                  <a:pt x="5614" y="5251"/>
                  <a:pt x="5631" y="5236"/>
                  <a:pt x="5629" y="5236"/>
                </a:cubicBezTo>
                <a:lnTo>
                  <a:pt x="5629" y="5236"/>
                </a:lnTo>
                <a:cubicBezTo>
                  <a:pt x="5628" y="5236"/>
                  <a:pt x="5615" y="5245"/>
                  <a:pt x="5573" y="5276"/>
                </a:cubicBezTo>
                <a:cubicBezTo>
                  <a:pt x="5578" y="5271"/>
                  <a:pt x="5584" y="5265"/>
                  <a:pt x="5590" y="5259"/>
                </a:cubicBezTo>
                <a:lnTo>
                  <a:pt x="5590" y="5259"/>
                </a:lnTo>
                <a:cubicBezTo>
                  <a:pt x="5517" y="5299"/>
                  <a:pt x="5461" y="5332"/>
                  <a:pt x="5405" y="5371"/>
                </a:cubicBezTo>
                <a:cubicBezTo>
                  <a:pt x="5349" y="5405"/>
                  <a:pt x="5293" y="5444"/>
                  <a:pt x="5237" y="5478"/>
                </a:cubicBezTo>
                <a:cubicBezTo>
                  <a:pt x="5139" y="5540"/>
                  <a:pt x="5027" y="5602"/>
                  <a:pt x="4883" y="5646"/>
                </a:cubicBezTo>
                <a:lnTo>
                  <a:pt x="4883" y="5646"/>
                </a:lnTo>
                <a:cubicBezTo>
                  <a:pt x="4883" y="5646"/>
                  <a:pt x="4884" y="5646"/>
                  <a:pt x="4884" y="5646"/>
                </a:cubicBezTo>
                <a:lnTo>
                  <a:pt x="4884" y="5646"/>
                </a:lnTo>
                <a:cubicBezTo>
                  <a:pt x="4545" y="5764"/>
                  <a:pt x="4173" y="5873"/>
                  <a:pt x="3816" y="5873"/>
                </a:cubicBezTo>
                <a:cubicBezTo>
                  <a:pt x="3783" y="5873"/>
                  <a:pt x="3751" y="5872"/>
                  <a:pt x="3719" y="5870"/>
                </a:cubicBezTo>
                <a:cubicBezTo>
                  <a:pt x="3607" y="5870"/>
                  <a:pt x="3596" y="5876"/>
                  <a:pt x="3529" y="5881"/>
                </a:cubicBezTo>
                <a:lnTo>
                  <a:pt x="3506" y="5864"/>
                </a:lnTo>
                <a:cubicBezTo>
                  <a:pt x="3467" y="5870"/>
                  <a:pt x="3428" y="5876"/>
                  <a:pt x="3389" y="5876"/>
                </a:cubicBezTo>
                <a:cubicBezTo>
                  <a:pt x="3310" y="5870"/>
                  <a:pt x="3237" y="5859"/>
                  <a:pt x="3164" y="5836"/>
                </a:cubicBezTo>
                <a:cubicBezTo>
                  <a:pt x="3092" y="5820"/>
                  <a:pt x="3013" y="5797"/>
                  <a:pt x="2912" y="5780"/>
                </a:cubicBezTo>
                <a:lnTo>
                  <a:pt x="2912" y="5780"/>
                </a:lnTo>
                <a:lnTo>
                  <a:pt x="2935" y="5797"/>
                </a:lnTo>
                <a:cubicBezTo>
                  <a:pt x="2862" y="5780"/>
                  <a:pt x="2711" y="5736"/>
                  <a:pt x="2722" y="5730"/>
                </a:cubicBezTo>
                <a:lnTo>
                  <a:pt x="2722" y="5730"/>
                </a:lnTo>
                <a:cubicBezTo>
                  <a:pt x="2720" y="5730"/>
                  <a:pt x="2716" y="5731"/>
                  <a:pt x="2710" y="5731"/>
                </a:cubicBezTo>
                <a:cubicBezTo>
                  <a:pt x="2701" y="5731"/>
                  <a:pt x="2688" y="5729"/>
                  <a:pt x="2672" y="5719"/>
                </a:cubicBezTo>
                <a:lnTo>
                  <a:pt x="2672" y="5708"/>
                </a:lnTo>
                <a:cubicBezTo>
                  <a:pt x="2616" y="5691"/>
                  <a:pt x="2554" y="5674"/>
                  <a:pt x="2498" y="5657"/>
                </a:cubicBezTo>
                <a:cubicBezTo>
                  <a:pt x="2375" y="5590"/>
                  <a:pt x="2532" y="5640"/>
                  <a:pt x="2347" y="5551"/>
                </a:cubicBezTo>
                <a:cubicBezTo>
                  <a:pt x="2289" y="5522"/>
                  <a:pt x="2181" y="5480"/>
                  <a:pt x="2167" y="5480"/>
                </a:cubicBezTo>
                <a:lnTo>
                  <a:pt x="2167" y="5480"/>
                </a:lnTo>
                <a:cubicBezTo>
                  <a:pt x="2164" y="5480"/>
                  <a:pt x="2165" y="5481"/>
                  <a:pt x="2168" y="5483"/>
                </a:cubicBezTo>
                <a:cubicBezTo>
                  <a:pt x="2196" y="5500"/>
                  <a:pt x="2235" y="5528"/>
                  <a:pt x="2235" y="5534"/>
                </a:cubicBezTo>
                <a:lnTo>
                  <a:pt x="2173" y="5506"/>
                </a:lnTo>
                <a:cubicBezTo>
                  <a:pt x="2156" y="5511"/>
                  <a:pt x="2123" y="5511"/>
                  <a:pt x="2151" y="5545"/>
                </a:cubicBezTo>
                <a:lnTo>
                  <a:pt x="2151" y="5573"/>
                </a:lnTo>
                <a:lnTo>
                  <a:pt x="2162" y="5551"/>
                </a:lnTo>
                <a:cubicBezTo>
                  <a:pt x="2179" y="5567"/>
                  <a:pt x="2201" y="5584"/>
                  <a:pt x="2235" y="5607"/>
                </a:cubicBezTo>
                <a:cubicBezTo>
                  <a:pt x="2274" y="5624"/>
                  <a:pt x="2313" y="5640"/>
                  <a:pt x="2352" y="5652"/>
                </a:cubicBezTo>
                <a:lnTo>
                  <a:pt x="2380" y="5674"/>
                </a:lnTo>
                <a:cubicBezTo>
                  <a:pt x="2352" y="5663"/>
                  <a:pt x="2319" y="5652"/>
                  <a:pt x="2285" y="5635"/>
                </a:cubicBezTo>
                <a:lnTo>
                  <a:pt x="2285" y="5635"/>
                </a:lnTo>
                <a:cubicBezTo>
                  <a:pt x="2336" y="5668"/>
                  <a:pt x="2375" y="5674"/>
                  <a:pt x="2414" y="5685"/>
                </a:cubicBezTo>
                <a:cubicBezTo>
                  <a:pt x="2420" y="5696"/>
                  <a:pt x="2436" y="5708"/>
                  <a:pt x="2453" y="5719"/>
                </a:cubicBezTo>
                <a:cubicBezTo>
                  <a:pt x="2492" y="5730"/>
                  <a:pt x="2537" y="5736"/>
                  <a:pt x="2576" y="5747"/>
                </a:cubicBezTo>
                <a:cubicBezTo>
                  <a:pt x="2588" y="5758"/>
                  <a:pt x="2520" y="5741"/>
                  <a:pt x="2593" y="5775"/>
                </a:cubicBezTo>
                <a:cubicBezTo>
                  <a:pt x="2599" y="5776"/>
                  <a:pt x="2603" y="5776"/>
                  <a:pt x="2606" y="5776"/>
                </a:cubicBezTo>
                <a:cubicBezTo>
                  <a:pt x="2624" y="5776"/>
                  <a:pt x="2588" y="5755"/>
                  <a:pt x="2603" y="5755"/>
                </a:cubicBezTo>
                <a:cubicBezTo>
                  <a:pt x="2608" y="5755"/>
                  <a:pt x="2618" y="5757"/>
                  <a:pt x="2638" y="5764"/>
                </a:cubicBezTo>
                <a:cubicBezTo>
                  <a:pt x="2688" y="5797"/>
                  <a:pt x="2672" y="5797"/>
                  <a:pt x="2739" y="5808"/>
                </a:cubicBezTo>
                <a:cubicBezTo>
                  <a:pt x="2742" y="5811"/>
                  <a:pt x="2740" y="5813"/>
                  <a:pt x="2735" y="5813"/>
                </a:cubicBezTo>
                <a:cubicBezTo>
                  <a:pt x="2730" y="5813"/>
                  <a:pt x="2722" y="5812"/>
                  <a:pt x="2712" y="5810"/>
                </a:cubicBezTo>
                <a:lnTo>
                  <a:pt x="2712" y="5810"/>
                </a:lnTo>
                <a:cubicBezTo>
                  <a:pt x="2769" y="5821"/>
                  <a:pt x="2851" y="5854"/>
                  <a:pt x="2888" y="5854"/>
                </a:cubicBezTo>
                <a:cubicBezTo>
                  <a:pt x="2891" y="5854"/>
                  <a:pt x="2893" y="5853"/>
                  <a:pt x="2896" y="5853"/>
                </a:cubicBezTo>
                <a:cubicBezTo>
                  <a:pt x="2952" y="5876"/>
                  <a:pt x="3097" y="5892"/>
                  <a:pt x="3086" y="5909"/>
                </a:cubicBezTo>
                <a:cubicBezTo>
                  <a:pt x="3108" y="5909"/>
                  <a:pt x="3192" y="5915"/>
                  <a:pt x="3249" y="5920"/>
                </a:cubicBezTo>
                <a:cubicBezTo>
                  <a:pt x="3148" y="5937"/>
                  <a:pt x="3461" y="5943"/>
                  <a:pt x="3428" y="5965"/>
                </a:cubicBezTo>
                <a:cubicBezTo>
                  <a:pt x="3467" y="5960"/>
                  <a:pt x="3540" y="5960"/>
                  <a:pt x="3613" y="5960"/>
                </a:cubicBezTo>
                <a:cubicBezTo>
                  <a:pt x="3691" y="5960"/>
                  <a:pt x="3775" y="5960"/>
                  <a:pt x="3842" y="5948"/>
                </a:cubicBezTo>
                <a:lnTo>
                  <a:pt x="3842" y="5948"/>
                </a:lnTo>
                <a:cubicBezTo>
                  <a:pt x="3831" y="5954"/>
                  <a:pt x="3820" y="5954"/>
                  <a:pt x="3809" y="5954"/>
                </a:cubicBezTo>
                <a:cubicBezTo>
                  <a:pt x="3881" y="5954"/>
                  <a:pt x="3904" y="5954"/>
                  <a:pt x="3954" y="5960"/>
                </a:cubicBezTo>
                <a:cubicBezTo>
                  <a:pt x="3960" y="5943"/>
                  <a:pt x="4077" y="5920"/>
                  <a:pt x="4139" y="5904"/>
                </a:cubicBezTo>
                <a:lnTo>
                  <a:pt x="4139" y="5904"/>
                </a:lnTo>
                <a:cubicBezTo>
                  <a:pt x="4234" y="5909"/>
                  <a:pt x="4089" y="5932"/>
                  <a:pt x="4117" y="5943"/>
                </a:cubicBezTo>
                <a:cubicBezTo>
                  <a:pt x="4111" y="5932"/>
                  <a:pt x="4273" y="5904"/>
                  <a:pt x="4240" y="5898"/>
                </a:cubicBezTo>
                <a:cubicBezTo>
                  <a:pt x="4276" y="5895"/>
                  <a:pt x="4292" y="5894"/>
                  <a:pt x="4303" y="5894"/>
                </a:cubicBezTo>
                <a:cubicBezTo>
                  <a:pt x="4314" y="5894"/>
                  <a:pt x="4321" y="5895"/>
                  <a:pt x="4341" y="5898"/>
                </a:cubicBezTo>
                <a:cubicBezTo>
                  <a:pt x="4346" y="5876"/>
                  <a:pt x="4408" y="5881"/>
                  <a:pt x="4458" y="5853"/>
                </a:cubicBezTo>
                <a:cubicBezTo>
                  <a:pt x="4478" y="5851"/>
                  <a:pt x="4491" y="5850"/>
                  <a:pt x="4500" y="5850"/>
                </a:cubicBezTo>
                <a:cubicBezTo>
                  <a:pt x="4517" y="5850"/>
                  <a:pt x="4522" y="5853"/>
                  <a:pt x="4529" y="5853"/>
                </a:cubicBezTo>
                <a:cubicBezTo>
                  <a:pt x="4537" y="5853"/>
                  <a:pt x="4550" y="5849"/>
                  <a:pt x="4598" y="5831"/>
                </a:cubicBezTo>
                <a:cubicBezTo>
                  <a:pt x="4602" y="5830"/>
                  <a:pt x="4605" y="5830"/>
                  <a:pt x="4608" y="5830"/>
                </a:cubicBezTo>
                <a:cubicBezTo>
                  <a:pt x="4632" y="5830"/>
                  <a:pt x="4582" y="5852"/>
                  <a:pt x="4561" y="5858"/>
                </a:cubicBezTo>
                <a:lnTo>
                  <a:pt x="4561" y="5858"/>
                </a:lnTo>
                <a:cubicBezTo>
                  <a:pt x="4665" y="5831"/>
                  <a:pt x="4604" y="5831"/>
                  <a:pt x="4626" y="5814"/>
                </a:cubicBezTo>
                <a:cubicBezTo>
                  <a:pt x="4674" y="5797"/>
                  <a:pt x="4695" y="5792"/>
                  <a:pt x="4705" y="5792"/>
                </a:cubicBezTo>
                <a:cubicBezTo>
                  <a:pt x="4719" y="5792"/>
                  <a:pt x="4710" y="5803"/>
                  <a:pt x="4729" y="5803"/>
                </a:cubicBezTo>
                <a:cubicBezTo>
                  <a:pt x="4732" y="5803"/>
                  <a:pt x="4735" y="5803"/>
                  <a:pt x="4738" y="5803"/>
                </a:cubicBezTo>
                <a:cubicBezTo>
                  <a:pt x="4817" y="5769"/>
                  <a:pt x="4873" y="5730"/>
                  <a:pt x="4929" y="5708"/>
                </a:cubicBezTo>
                <a:cubicBezTo>
                  <a:pt x="4932" y="5708"/>
                  <a:pt x="4941" y="5708"/>
                  <a:pt x="4941" y="5709"/>
                </a:cubicBezTo>
                <a:lnTo>
                  <a:pt x="4941" y="5709"/>
                </a:lnTo>
                <a:cubicBezTo>
                  <a:pt x="4981" y="5687"/>
                  <a:pt x="5039" y="5661"/>
                  <a:pt x="5102" y="5635"/>
                </a:cubicBezTo>
                <a:cubicBezTo>
                  <a:pt x="5164" y="5607"/>
                  <a:pt x="5225" y="5573"/>
                  <a:pt x="5270" y="5545"/>
                </a:cubicBezTo>
                <a:cubicBezTo>
                  <a:pt x="5276" y="5539"/>
                  <a:pt x="5282" y="5539"/>
                  <a:pt x="5282" y="5539"/>
                </a:cubicBezTo>
                <a:cubicBezTo>
                  <a:pt x="5265" y="5539"/>
                  <a:pt x="5259" y="5534"/>
                  <a:pt x="5259" y="5528"/>
                </a:cubicBezTo>
                <a:cubicBezTo>
                  <a:pt x="5304" y="5506"/>
                  <a:pt x="5332" y="5472"/>
                  <a:pt x="5354" y="5472"/>
                </a:cubicBezTo>
                <a:lnTo>
                  <a:pt x="5354" y="5472"/>
                </a:lnTo>
                <a:cubicBezTo>
                  <a:pt x="5332" y="5489"/>
                  <a:pt x="5332" y="5495"/>
                  <a:pt x="5321" y="5506"/>
                </a:cubicBezTo>
                <a:lnTo>
                  <a:pt x="5360" y="5472"/>
                </a:lnTo>
                <a:cubicBezTo>
                  <a:pt x="5365" y="5471"/>
                  <a:pt x="5368" y="5471"/>
                  <a:pt x="5371" y="5471"/>
                </a:cubicBezTo>
                <a:cubicBezTo>
                  <a:pt x="5390" y="5471"/>
                  <a:pt x="5304" y="5513"/>
                  <a:pt x="5310" y="5523"/>
                </a:cubicBezTo>
                <a:cubicBezTo>
                  <a:pt x="5349" y="5495"/>
                  <a:pt x="5399" y="5467"/>
                  <a:pt x="5444" y="5433"/>
                </a:cubicBezTo>
                <a:cubicBezTo>
                  <a:pt x="5489" y="5405"/>
                  <a:pt x="5528" y="5371"/>
                  <a:pt x="5562" y="5355"/>
                </a:cubicBezTo>
                <a:lnTo>
                  <a:pt x="5562" y="5355"/>
                </a:lnTo>
                <a:cubicBezTo>
                  <a:pt x="5580" y="5359"/>
                  <a:pt x="5467" y="5428"/>
                  <a:pt x="5477" y="5428"/>
                </a:cubicBezTo>
                <a:cubicBezTo>
                  <a:pt x="5480" y="5428"/>
                  <a:pt x="5488" y="5424"/>
                  <a:pt x="5506" y="5416"/>
                </a:cubicBezTo>
                <a:lnTo>
                  <a:pt x="5506" y="5416"/>
                </a:lnTo>
                <a:cubicBezTo>
                  <a:pt x="5472" y="5439"/>
                  <a:pt x="5433" y="5455"/>
                  <a:pt x="5394" y="5472"/>
                </a:cubicBezTo>
                <a:cubicBezTo>
                  <a:pt x="5409" y="5469"/>
                  <a:pt x="5417" y="5467"/>
                  <a:pt x="5422" y="5467"/>
                </a:cubicBezTo>
                <a:cubicBezTo>
                  <a:pt x="5441" y="5467"/>
                  <a:pt x="5378" y="5494"/>
                  <a:pt x="5392" y="5494"/>
                </a:cubicBezTo>
                <a:cubicBezTo>
                  <a:pt x="5395" y="5494"/>
                  <a:pt x="5403" y="5493"/>
                  <a:pt x="5416" y="5489"/>
                </a:cubicBezTo>
                <a:cubicBezTo>
                  <a:pt x="5494" y="5450"/>
                  <a:pt x="5528" y="5422"/>
                  <a:pt x="5567" y="5394"/>
                </a:cubicBezTo>
                <a:cubicBezTo>
                  <a:pt x="5606" y="5371"/>
                  <a:pt x="5640" y="5343"/>
                  <a:pt x="5707" y="5299"/>
                </a:cubicBezTo>
                <a:cubicBezTo>
                  <a:pt x="5735" y="5265"/>
                  <a:pt x="5690" y="5293"/>
                  <a:pt x="5718" y="5265"/>
                </a:cubicBezTo>
                <a:cubicBezTo>
                  <a:pt x="5808" y="5192"/>
                  <a:pt x="5842" y="5164"/>
                  <a:pt x="5881" y="5153"/>
                </a:cubicBezTo>
                <a:cubicBezTo>
                  <a:pt x="5914" y="5136"/>
                  <a:pt x="5948" y="5125"/>
                  <a:pt x="6004" y="5058"/>
                </a:cubicBezTo>
                <a:cubicBezTo>
                  <a:pt x="6026" y="5019"/>
                  <a:pt x="6026" y="4996"/>
                  <a:pt x="6122" y="4918"/>
                </a:cubicBezTo>
                <a:lnTo>
                  <a:pt x="6122" y="4918"/>
                </a:lnTo>
                <a:lnTo>
                  <a:pt x="6105" y="4957"/>
                </a:lnTo>
                <a:cubicBezTo>
                  <a:pt x="6217" y="4845"/>
                  <a:pt x="6155" y="4879"/>
                  <a:pt x="6273" y="4761"/>
                </a:cubicBezTo>
                <a:lnTo>
                  <a:pt x="6273" y="4761"/>
                </a:lnTo>
                <a:cubicBezTo>
                  <a:pt x="6258" y="4786"/>
                  <a:pt x="6206" y="4848"/>
                  <a:pt x="6208" y="4848"/>
                </a:cubicBezTo>
                <a:cubicBezTo>
                  <a:pt x="6209" y="4848"/>
                  <a:pt x="6209" y="4847"/>
                  <a:pt x="6211" y="4845"/>
                </a:cubicBezTo>
                <a:cubicBezTo>
                  <a:pt x="6295" y="4772"/>
                  <a:pt x="6250" y="4778"/>
                  <a:pt x="6306" y="4716"/>
                </a:cubicBezTo>
                <a:lnTo>
                  <a:pt x="6329" y="4716"/>
                </a:lnTo>
                <a:cubicBezTo>
                  <a:pt x="6435" y="4582"/>
                  <a:pt x="6542" y="4425"/>
                  <a:pt x="6626" y="4263"/>
                </a:cubicBezTo>
                <a:lnTo>
                  <a:pt x="6626" y="4263"/>
                </a:lnTo>
                <a:cubicBezTo>
                  <a:pt x="6626" y="4270"/>
                  <a:pt x="6621" y="4284"/>
                  <a:pt x="6625" y="4284"/>
                </a:cubicBezTo>
                <a:cubicBezTo>
                  <a:pt x="6628" y="4284"/>
                  <a:pt x="6633" y="4280"/>
                  <a:pt x="6642" y="4268"/>
                </a:cubicBezTo>
                <a:cubicBezTo>
                  <a:pt x="6754" y="4061"/>
                  <a:pt x="6866" y="3815"/>
                  <a:pt x="6939" y="3596"/>
                </a:cubicBezTo>
                <a:lnTo>
                  <a:pt x="6950" y="3512"/>
                </a:lnTo>
                <a:cubicBezTo>
                  <a:pt x="6954" y="3497"/>
                  <a:pt x="6960" y="3487"/>
                  <a:pt x="6964" y="3487"/>
                </a:cubicBezTo>
                <a:cubicBezTo>
                  <a:pt x="6966" y="3487"/>
                  <a:pt x="6967" y="3490"/>
                  <a:pt x="6967" y="3495"/>
                </a:cubicBezTo>
                <a:cubicBezTo>
                  <a:pt x="6978" y="3463"/>
                  <a:pt x="6979" y="3455"/>
                  <a:pt x="6976" y="3455"/>
                </a:cubicBezTo>
                <a:lnTo>
                  <a:pt x="6976" y="3455"/>
                </a:lnTo>
                <a:cubicBezTo>
                  <a:pt x="6973" y="3455"/>
                  <a:pt x="6967" y="3462"/>
                  <a:pt x="6964" y="3462"/>
                </a:cubicBezTo>
                <a:cubicBezTo>
                  <a:pt x="6961" y="3462"/>
                  <a:pt x="6960" y="3459"/>
                  <a:pt x="6962" y="3450"/>
                </a:cubicBezTo>
                <a:cubicBezTo>
                  <a:pt x="6969" y="3418"/>
                  <a:pt x="6976" y="3399"/>
                  <a:pt x="6980" y="3399"/>
                </a:cubicBezTo>
                <a:cubicBezTo>
                  <a:pt x="6983" y="3399"/>
                  <a:pt x="6984" y="3405"/>
                  <a:pt x="6984" y="3417"/>
                </a:cubicBezTo>
                <a:cubicBezTo>
                  <a:pt x="7012" y="3260"/>
                  <a:pt x="7029" y="2974"/>
                  <a:pt x="7051" y="2812"/>
                </a:cubicBezTo>
                <a:cubicBezTo>
                  <a:pt x="7051" y="2818"/>
                  <a:pt x="7051" y="2829"/>
                  <a:pt x="7051" y="2840"/>
                </a:cubicBezTo>
                <a:cubicBezTo>
                  <a:pt x="7057" y="2711"/>
                  <a:pt x="7029" y="2694"/>
                  <a:pt x="7034" y="2577"/>
                </a:cubicBezTo>
                <a:lnTo>
                  <a:pt x="7034" y="2577"/>
                </a:lnTo>
                <a:lnTo>
                  <a:pt x="7040" y="2599"/>
                </a:lnTo>
                <a:cubicBezTo>
                  <a:pt x="7034" y="2319"/>
                  <a:pt x="6962" y="2022"/>
                  <a:pt x="6917" y="1810"/>
                </a:cubicBezTo>
                <a:cubicBezTo>
                  <a:pt x="6900" y="1793"/>
                  <a:pt x="6883" y="1731"/>
                  <a:pt x="6861" y="1664"/>
                </a:cubicBezTo>
                <a:cubicBezTo>
                  <a:pt x="6838" y="1602"/>
                  <a:pt x="6810" y="1546"/>
                  <a:pt x="6799" y="1541"/>
                </a:cubicBezTo>
                <a:cubicBezTo>
                  <a:pt x="6771" y="1468"/>
                  <a:pt x="6766" y="1440"/>
                  <a:pt x="6754" y="1406"/>
                </a:cubicBezTo>
                <a:cubicBezTo>
                  <a:pt x="6738" y="1373"/>
                  <a:pt x="6726" y="1328"/>
                  <a:pt x="6676" y="1227"/>
                </a:cubicBezTo>
                <a:cubicBezTo>
                  <a:pt x="6648" y="1171"/>
                  <a:pt x="6614" y="1160"/>
                  <a:pt x="6575" y="1093"/>
                </a:cubicBezTo>
                <a:lnTo>
                  <a:pt x="6586" y="1087"/>
                </a:lnTo>
                <a:lnTo>
                  <a:pt x="6519" y="1009"/>
                </a:lnTo>
                <a:lnTo>
                  <a:pt x="6508" y="953"/>
                </a:lnTo>
                <a:cubicBezTo>
                  <a:pt x="6491" y="936"/>
                  <a:pt x="6480" y="919"/>
                  <a:pt x="6463" y="902"/>
                </a:cubicBezTo>
                <a:lnTo>
                  <a:pt x="6463" y="902"/>
                </a:lnTo>
                <a:cubicBezTo>
                  <a:pt x="6480" y="925"/>
                  <a:pt x="6491" y="953"/>
                  <a:pt x="6486" y="953"/>
                </a:cubicBezTo>
                <a:cubicBezTo>
                  <a:pt x="6418" y="869"/>
                  <a:pt x="6340" y="729"/>
                  <a:pt x="6340" y="723"/>
                </a:cubicBezTo>
                <a:cubicBezTo>
                  <a:pt x="6284" y="661"/>
                  <a:pt x="6228" y="594"/>
                  <a:pt x="6166" y="538"/>
                </a:cubicBezTo>
                <a:lnTo>
                  <a:pt x="6166" y="538"/>
                </a:lnTo>
                <a:cubicBezTo>
                  <a:pt x="6172" y="538"/>
                  <a:pt x="6181" y="545"/>
                  <a:pt x="6192" y="554"/>
                </a:cubicBezTo>
                <a:lnTo>
                  <a:pt x="6192" y="554"/>
                </a:lnTo>
                <a:cubicBezTo>
                  <a:pt x="6159" y="517"/>
                  <a:pt x="6210" y="544"/>
                  <a:pt x="6133" y="477"/>
                </a:cubicBezTo>
                <a:lnTo>
                  <a:pt x="6133" y="477"/>
                </a:lnTo>
                <a:cubicBezTo>
                  <a:pt x="6135" y="482"/>
                  <a:pt x="6133" y="484"/>
                  <a:pt x="6131" y="484"/>
                </a:cubicBezTo>
                <a:cubicBezTo>
                  <a:pt x="6126" y="484"/>
                  <a:pt x="6116" y="477"/>
                  <a:pt x="6116" y="477"/>
                </a:cubicBezTo>
                <a:cubicBezTo>
                  <a:pt x="6099" y="454"/>
                  <a:pt x="6066" y="415"/>
                  <a:pt x="6021" y="376"/>
                </a:cubicBezTo>
                <a:cubicBezTo>
                  <a:pt x="5998" y="348"/>
                  <a:pt x="5970" y="325"/>
                  <a:pt x="5942" y="297"/>
                </a:cubicBezTo>
                <a:lnTo>
                  <a:pt x="5920" y="269"/>
                </a:lnTo>
                <a:lnTo>
                  <a:pt x="5903" y="258"/>
                </a:lnTo>
                <a:cubicBezTo>
                  <a:pt x="5899" y="258"/>
                  <a:pt x="5898" y="251"/>
                  <a:pt x="5895" y="251"/>
                </a:cubicBezTo>
                <a:cubicBezTo>
                  <a:pt x="5894" y="251"/>
                  <a:pt x="5893" y="251"/>
                  <a:pt x="5892" y="253"/>
                </a:cubicBezTo>
                <a:cubicBezTo>
                  <a:pt x="5875" y="269"/>
                  <a:pt x="5853" y="286"/>
                  <a:pt x="5836" y="297"/>
                </a:cubicBezTo>
                <a:lnTo>
                  <a:pt x="5864" y="264"/>
                </a:lnTo>
                <a:lnTo>
                  <a:pt x="5864" y="264"/>
                </a:lnTo>
                <a:cubicBezTo>
                  <a:pt x="5814" y="303"/>
                  <a:pt x="5769" y="342"/>
                  <a:pt x="5724" y="387"/>
                </a:cubicBezTo>
                <a:cubicBezTo>
                  <a:pt x="5685" y="415"/>
                  <a:pt x="5646" y="449"/>
                  <a:pt x="5606" y="482"/>
                </a:cubicBezTo>
                <a:cubicBezTo>
                  <a:pt x="5534" y="549"/>
                  <a:pt x="5461" y="611"/>
                  <a:pt x="5388" y="678"/>
                </a:cubicBezTo>
                <a:cubicBezTo>
                  <a:pt x="5401" y="672"/>
                  <a:pt x="5408" y="669"/>
                  <a:pt x="5412" y="669"/>
                </a:cubicBezTo>
                <a:lnTo>
                  <a:pt x="5412" y="669"/>
                </a:lnTo>
                <a:cubicBezTo>
                  <a:pt x="5418" y="669"/>
                  <a:pt x="5413" y="678"/>
                  <a:pt x="5399" y="695"/>
                </a:cubicBezTo>
                <a:cubicBezTo>
                  <a:pt x="5394" y="689"/>
                  <a:pt x="5394" y="684"/>
                  <a:pt x="5388" y="678"/>
                </a:cubicBezTo>
                <a:cubicBezTo>
                  <a:pt x="5382" y="673"/>
                  <a:pt x="5382" y="667"/>
                  <a:pt x="5382" y="667"/>
                </a:cubicBezTo>
                <a:cubicBezTo>
                  <a:pt x="5326" y="611"/>
                  <a:pt x="5315" y="633"/>
                  <a:pt x="5253" y="577"/>
                </a:cubicBezTo>
                <a:lnTo>
                  <a:pt x="5253" y="577"/>
                </a:lnTo>
                <a:cubicBezTo>
                  <a:pt x="5257" y="584"/>
                  <a:pt x="5258" y="593"/>
                  <a:pt x="5247" y="593"/>
                </a:cubicBezTo>
                <a:cubicBezTo>
                  <a:pt x="5239" y="593"/>
                  <a:pt x="5226" y="589"/>
                  <a:pt x="5203" y="577"/>
                </a:cubicBezTo>
                <a:cubicBezTo>
                  <a:pt x="5172" y="551"/>
                  <a:pt x="5166" y="528"/>
                  <a:pt x="5181" y="528"/>
                </a:cubicBezTo>
                <a:cubicBezTo>
                  <a:pt x="5185" y="528"/>
                  <a:pt x="5191" y="529"/>
                  <a:pt x="5197" y="533"/>
                </a:cubicBezTo>
                <a:cubicBezTo>
                  <a:pt x="5209" y="544"/>
                  <a:pt x="5209" y="549"/>
                  <a:pt x="5209" y="549"/>
                </a:cubicBezTo>
                <a:cubicBezTo>
                  <a:pt x="5219" y="556"/>
                  <a:pt x="5232" y="564"/>
                  <a:pt x="5236" y="564"/>
                </a:cubicBezTo>
                <a:cubicBezTo>
                  <a:pt x="5238" y="564"/>
                  <a:pt x="5237" y="561"/>
                  <a:pt x="5231" y="555"/>
                </a:cubicBezTo>
                <a:lnTo>
                  <a:pt x="5220" y="555"/>
                </a:lnTo>
                <a:cubicBezTo>
                  <a:pt x="5203" y="533"/>
                  <a:pt x="5141" y="488"/>
                  <a:pt x="5158" y="488"/>
                </a:cubicBezTo>
                <a:cubicBezTo>
                  <a:pt x="5149" y="483"/>
                  <a:pt x="5143" y="481"/>
                  <a:pt x="5141" y="481"/>
                </a:cubicBezTo>
                <a:lnTo>
                  <a:pt x="5141" y="481"/>
                </a:lnTo>
                <a:cubicBezTo>
                  <a:pt x="5135" y="481"/>
                  <a:pt x="5148" y="494"/>
                  <a:pt x="5164" y="510"/>
                </a:cubicBezTo>
                <a:cubicBezTo>
                  <a:pt x="5108" y="460"/>
                  <a:pt x="5074" y="437"/>
                  <a:pt x="5013" y="398"/>
                </a:cubicBezTo>
                <a:lnTo>
                  <a:pt x="5013" y="398"/>
                </a:lnTo>
                <a:cubicBezTo>
                  <a:pt x="5021" y="406"/>
                  <a:pt x="5026" y="414"/>
                  <a:pt x="5024" y="414"/>
                </a:cubicBezTo>
                <a:cubicBezTo>
                  <a:pt x="5023" y="414"/>
                  <a:pt x="5022" y="413"/>
                  <a:pt x="5018" y="409"/>
                </a:cubicBezTo>
                <a:cubicBezTo>
                  <a:pt x="4973" y="381"/>
                  <a:pt x="4961" y="379"/>
                  <a:pt x="4952" y="379"/>
                </a:cubicBezTo>
                <a:cubicBezTo>
                  <a:pt x="4949" y="379"/>
                  <a:pt x="4947" y="379"/>
                  <a:pt x="4945" y="379"/>
                </a:cubicBezTo>
                <a:cubicBezTo>
                  <a:pt x="4938" y="379"/>
                  <a:pt x="4929" y="377"/>
                  <a:pt x="4906" y="365"/>
                </a:cubicBezTo>
                <a:cubicBezTo>
                  <a:pt x="4873" y="337"/>
                  <a:pt x="4929" y="353"/>
                  <a:pt x="4861" y="320"/>
                </a:cubicBezTo>
                <a:cubicBezTo>
                  <a:pt x="4842" y="306"/>
                  <a:pt x="4842" y="302"/>
                  <a:pt x="4849" y="302"/>
                </a:cubicBezTo>
                <a:cubicBezTo>
                  <a:pt x="4856" y="302"/>
                  <a:pt x="4870" y="306"/>
                  <a:pt x="4878" y="309"/>
                </a:cubicBezTo>
                <a:cubicBezTo>
                  <a:pt x="4817" y="281"/>
                  <a:pt x="4766" y="247"/>
                  <a:pt x="4733" y="230"/>
                </a:cubicBezTo>
                <a:lnTo>
                  <a:pt x="4733" y="230"/>
                </a:lnTo>
                <a:lnTo>
                  <a:pt x="4766" y="241"/>
                </a:lnTo>
                <a:cubicBezTo>
                  <a:pt x="4749" y="230"/>
                  <a:pt x="4733" y="225"/>
                  <a:pt x="4716" y="219"/>
                </a:cubicBezTo>
                <a:lnTo>
                  <a:pt x="4716" y="219"/>
                </a:lnTo>
                <a:lnTo>
                  <a:pt x="4727" y="236"/>
                </a:lnTo>
                <a:cubicBezTo>
                  <a:pt x="4710" y="225"/>
                  <a:pt x="4693" y="219"/>
                  <a:pt x="4693" y="213"/>
                </a:cubicBezTo>
                <a:cubicBezTo>
                  <a:pt x="4674" y="213"/>
                  <a:pt x="4698" y="231"/>
                  <a:pt x="4672" y="231"/>
                </a:cubicBezTo>
                <a:cubicBezTo>
                  <a:pt x="4669" y="231"/>
                  <a:pt x="4665" y="231"/>
                  <a:pt x="4660" y="230"/>
                </a:cubicBezTo>
                <a:cubicBezTo>
                  <a:pt x="4637" y="213"/>
                  <a:pt x="4581" y="197"/>
                  <a:pt x="4576" y="185"/>
                </a:cubicBezTo>
                <a:lnTo>
                  <a:pt x="4576" y="185"/>
                </a:lnTo>
                <a:cubicBezTo>
                  <a:pt x="4596" y="195"/>
                  <a:pt x="4606" y="199"/>
                  <a:pt x="4610" y="199"/>
                </a:cubicBezTo>
                <a:cubicBezTo>
                  <a:pt x="4620" y="199"/>
                  <a:pt x="4606" y="183"/>
                  <a:pt x="4618" y="183"/>
                </a:cubicBezTo>
                <a:cubicBezTo>
                  <a:pt x="4618" y="183"/>
                  <a:pt x="4619" y="183"/>
                  <a:pt x="4619" y="183"/>
                </a:cubicBezTo>
                <a:lnTo>
                  <a:pt x="4619" y="183"/>
                </a:lnTo>
                <a:cubicBezTo>
                  <a:pt x="4611" y="180"/>
                  <a:pt x="4603" y="177"/>
                  <a:pt x="4593" y="174"/>
                </a:cubicBezTo>
                <a:cubicBezTo>
                  <a:pt x="4593" y="169"/>
                  <a:pt x="4598" y="169"/>
                  <a:pt x="4604" y="169"/>
                </a:cubicBezTo>
                <a:cubicBezTo>
                  <a:pt x="4579" y="155"/>
                  <a:pt x="4566" y="152"/>
                  <a:pt x="4557" y="152"/>
                </a:cubicBezTo>
                <a:cubicBezTo>
                  <a:pt x="4547" y="152"/>
                  <a:pt x="4542" y="156"/>
                  <a:pt x="4528" y="156"/>
                </a:cubicBezTo>
                <a:cubicBezTo>
                  <a:pt x="4518" y="156"/>
                  <a:pt x="4503" y="154"/>
                  <a:pt x="4481" y="146"/>
                </a:cubicBezTo>
                <a:cubicBezTo>
                  <a:pt x="4492" y="141"/>
                  <a:pt x="4464" y="124"/>
                  <a:pt x="4453" y="124"/>
                </a:cubicBezTo>
                <a:lnTo>
                  <a:pt x="4453" y="124"/>
                </a:lnTo>
                <a:cubicBezTo>
                  <a:pt x="4477" y="132"/>
                  <a:pt x="4472" y="137"/>
                  <a:pt x="4454" y="137"/>
                </a:cubicBezTo>
                <a:cubicBezTo>
                  <a:pt x="4447" y="137"/>
                  <a:pt x="4439" y="136"/>
                  <a:pt x="4430" y="135"/>
                </a:cubicBezTo>
                <a:cubicBezTo>
                  <a:pt x="4380" y="113"/>
                  <a:pt x="4374" y="124"/>
                  <a:pt x="4346" y="113"/>
                </a:cubicBezTo>
                <a:lnTo>
                  <a:pt x="4346" y="113"/>
                </a:lnTo>
                <a:lnTo>
                  <a:pt x="4374" y="124"/>
                </a:lnTo>
                <a:cubicBezTo>
                  <a:pt x="4372" y="125"/>
                  <a:pt x="4369" y="125"/>
                  <a:pt x="4366" y="125"/>
                </a:cubicBezTo>
                <a:cubicBezTo>
                  <a:pt x="4352" y="125"/>
                  <a:pt x="4328" y="117"/>
                  <a:pt x="4296" y="113"/>
                </a:cubicBezTo>
                <a:cubicBezTo>
                  <a:pt x="4296" y="112"/>
                  <a:pt x="4296" y="112"/>
                  <a:pt x="4296" y="112"/>
                </a:cubicBezTo>
                <a:lnTo>
                  <a:pt x="4296" y="112"/>
                </a:lnTo>
                <a:cubicBezTo>
                  <a:pt x="4301" y="113"/>
                  <a:pt x="4306" y="113"/>
                  <a:pt x="4310" y="113"/>
                </a:cubicBezTo>
                <a:cubicBezTo>
                  <a:pt x="4312" y="113"/>
                  <a:pt x="4313" y="113"/>
                  <a:pt x="4315" y="113"/>
                </a:cubicBezTo>
                <a:lnTo>
                  <a:pt x="4315" y="113"/>
                </a:lnTo>
                <a:cubicBezTo>
                  <a:pt x="4319" y="114"/>
                  <a:pt x="4322" y="114"/>
                  <a:pt x="4322" y="114"/>
                </a:cubicBezTo>
                <a:cubicBezTo>
                  <a:pt x="4323" y="114"/>
                  <a:pt x="4322" y="114"/>
                  <a:pt x="4318" y="113"/>
                </a:cubicBezTo>
                <a:cubicBezTo>
                  <a:pt x="4317" y="113"/>
                  <a:pt x="4316" y="113"/>
                  <a:pt x="4315" y="113"/>
                </a:cubicBezTo>
                <a:lnTo>
                  <a:pt x="4315" y="113"/>
                </a:lnTo>
                <a:cubicBezTo>
                  <a:pt x="4310" y="112"/>
                  <a:pt x="4304" y="111"/>
                  <a:pt x="4300" y="111"/>
                </a:cubicBezTo>
                <a:cubicBezTo>
                  <a:pt x="4298" y="111"/>
                  <a:pt x="4297" y="111"/>
                  <a:pt x="4296" y="112"/>
                </a:cubicBezTo>
                <a:lnTo>
                  <a:pt x="4296" y="112"/>
                </a:lnTo>
                <a:cubicBezTo>
                  <a:pt x="4258" y="105"/>
                  <a:pt x="4219" y="73"/>
                  <a:pt x="4167" y="73"/>
                </a:cubicBezTo>
                <a:cubicBezTo>
                  <a:pt x="4145" y="62"/>
                  <a:pt x="4167" y="57"/>
                  <a:pt x="4145" y="45"/>
                </a:cubicBezTo>
                <a:cubicBezTo>
                  <a:pt x="4077" y="40"/>
                  <a:pt x="4077" y="23"/>
                  <a:pt x="4005" y="23"/>
                </a:cubicBezTo>
                <a:cubicBezTo>
                  <a:pt x="4021" y="34"/>
                  <a:pt x="4027" y="34"/>
                  <a:pt x="3977" y="34"/>
                </a:cubicBezTo>
                <a:lnTo>
                  <a:pt x="4094" y="45"/>
                </a:lnTo>
                <a:lnTo>
                  <a:pt x="4016" y="51"/>
                </a:lnTo>
                <a:cubicBezTo>
                  <a:pt x="4033" y="54"/>
                  <a:pt x="4051" y="54"/>
                  <a:pt x="4068" y="54"/>
                </a:cubicBezTo>
                <a:cubicBezTo>
                  <a:pt x="4084" y="54"/>
                  <a:pt x="4100" y="54"/>
                  <a:pt x="4111" y="57"/>
                </a:cubicBezTo>
                <a:cubicBezTo>
                  <a:pt x="4090" y="60"/>
                  <a:pt x="4082" y="61"/>
                  <a:pt x="4081" y="63"/>
                </a:cubicBezTo>
                <a:lnTo>
                  <a:pt x="4081" y="63"/>
                </a:lnTo>
                <a:cubicBezTo>
                  <a:pt x="4067" y="58"/>
                  <a:pt x="4053" y="57"/>
                  <a:pt x="4038" y="57"/>
                </a:cubicBezTo>
                <a:cubicBezTo>
                  <a:pt x="4025" y="57"/>
                  <a:pt x="4011" y="58"/>
                  <a:pt x="3997" y="58"/>
                </a:cubicBezTo>
                <a:cubicBezTo>
                  <a:pt x="3980" y="58"/>
                  <a:pt x="3962" y="57"/>
                  <a:pt x="3943" y="51"/>
                </a:cubicBezTo>
                <a:lnTo>
                  <a:pt x="3949" y="23"/>
                </a:lnTo>
                <a:cubicBezTo>
                  <a:pt x="3920" y="15"/>
                  <a:pt x="3891" y="10"/>
                  <a:pt x="3862" y="10"/>
                </a:cubicBezTo>
                <a:cubicBezTo>
                  <a:pt x="3852" y="10"/>
                  <a:pt x="3841" y="10"/>
                  <a:pt x="3831" y="12"/>
                </a:cubicBezTo>
                <a:cubicBezTo>
                  <a:pt x="3805" y="12"/>
                  <a:pt x="3776" y="14"/>
                  <a:pt x="3743" y="14"/>
                </a:cubicBezTo>
                <a:cubicBezTo>
                  <a:pt x="3727" y="14"/>
                  <a:pt x="3710" y="14"/>
                  <a:pt x="3691" y="12"/>
                </a:cubicBezTo>
                <a:lnTo>
                  <a:pt x="3691" y="12"/>
                </a:lnTo>
                <a:lnTo>
                  <a:pt x="3730" y="17"/>
                </a:lnTo>
                <a:cubicBezTo>
                  <a:pt x="3724" y="21"/>
                  <a:pt x="3713" y="23"/>
                  <a:pt x="3700" y="23"/>
                </a:cubicBezTo>
                <a:cubicBezTo>
                  <a:pt x="3686" y="23"/>
                  <a:pt x="3669" y="21"/>
                  <a:pt x="3652" y="21"/>
                </a:cubicBezTo>
                <a:cubicBezTo>
                  <a:pt x="3642" y="21"/>
                  <a:pt x="3633" y="22"/>
                  <a:pt x="3624" y="23"/>
                </a:cubicBezTo>
                <a:cubicBezTo>
                  <a:pt x="3629" y="12"/>
                  <a:pt x="3607" y="6"/>
                  <a:pt x="35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49"/>
          <p:cNvGrpSpPr/>
          <p:nvPr/>
        </p:nvGrpSpPr>
        <p:grpSpPr>
          <a:xfrm rot="-3225460">
            <a:off x="4439230" y="2646448"/>
            <a:ext cx="548854" cy="148987"/>
            <a:chOff x="8467125" y="1184663"/>
            <a:chExt cx="126450" cy="34325"/>
          </a:xfrm>
        </p:grpSpPr>
        <p:sp>
          <p:nvSpPr>
            <p:cNvPr id="758" name="Google Shape;758;p49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9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9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Picture 5" descr="Graphical user interface&#10;&#10;Description automatically generated with low confidence">
            <a:extLst>
              <a:ext uri="{FF2B5EF4-FFF2-40B4-BE49-F238E27FC236}">
                <a16:creationId xmlns:a16="http://schemas.microsoft.com/office/drawing/2014/main" id="{869D16D3-6956-0FC9-664C-2F86C4ABFE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715" y="433569"/>
            <a:ext cx="4935048" cy="265733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0" name="مربع نص 9">
            <a:extLst>
              <a:ext uri="{FF2B5EF4-FFF2-40B4-BE49-F238E27FC236}">
                <a16:creationId xmlns:a16="http://schemas.microsoft.com/office/drawing/2014/main" id="{53B9EBCA-6350-2266-51C1-5A42C5A296AE}"/>
              </a:ext>
            </a:extLst>
          </p:cNvPr>
          <p:cNvSpPr txBox="1"/>
          <p:nvPr/>
        </p:nvSpPr>
        <p:spPr>
          <a:xfrm>
            <a:off x="760721" y="3548509"/>
            <a:ext cx="7499616" cy="1446550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b="1" dirty="0"/>
              <a:t>1-</a:t>
            </a:r>
            <a:r>
              <a:rPr lang="en-US" dirty="0"/>
              <a:t> Friends - older to younger friend.</a:t>
            </a:r>
          </a:p>
          <a:p>
            <a:r>
              <a:rPr lang="en-US" b="1" dirty="0"/>
              <a:t>Another answer </a:t>
            </a:r>
            <a:r>
              <a:rPr lang="en-US" dirty="0"/>
              <a:t>:Instructor and student: possibly at university or technical college. </a:t>
            </a:r>
          </a:p>
          <a:p>
            <a:endParaRPr lang="en-US" dirty="0"/>
          </a:p>
          <a:p>
            <a:r>
              <a:rPr lang="en-US" dirty="0"/>
              <a:t>2- Omar, the first speaker must be </a:t>
            </a:r>
            <a:r>
              <a:rPr lang="en-US" sz="1600" b="1" u="sng" dirty="0"/>
              <a:t>older</a:t>
            </a:r>
            <a:r>
              <a:rPr lang="en-US" dirty="0"/>
              <a:t> because he </a:t>
            </a:r>
            <a:r>
              <a:rPr lang="en-US" sz="1600" b="1" u="sng" dirty="0"/>
              <a:t>advices </a:t>
            </a:r>
            <a:r>
              <a:rPr lang="en-US" dirty="0"/>
              <a:t>Imad about what he should or shouldn’t do and </a:t>
            </a:r>
            <a:r>
              <a:rPr lang="en-US" sz="1600" b="1" u="sng" dirty="0"/>
              <a:t>warns</a:t>
            </a:r>
            <a:r>
              <a:rPr lang="en-US" dirty="0"/>
              <a:t> him about the consequences. </a:t>
            </a:r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59"/>
          <p:cNvSpPr/>
          <p:nvPr/>
        </p:nvSpPr>
        <p:spPr>
          <a:xfrm rot="4236611">
            <a:off x="1312494" y="-1323402"/>
            <a:ext cx="1191998" cy="344331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89" name="Google Shape;1189;p59"/>
          <p:cNvSpPr/>
          <p:nvPr/>
        </p:nvSpPr>
        <p:spPr>
          <a:xfrm>
            <a:off x="536795" y="4525167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" name="Google Shape;1190;p59"/>
          <p:cNvSpPr/>
          <p:nvPr/>
        </p:nvSpPr>
        <p:spPr>
          <a:xfrm>
            <a:off x="2191056" y="4707584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59"/>
          <p:cNvSpPr/>
          <p:nvPr/>
        </p:nvSpPr>
        <p:spPr>
          <a:xfrm rot="5400000" flipH="1">
            <a:off x="6414800" y="2372767"/>
            <a:ext cx="4187102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92" name="Google Shape;1192;p59"/>
          <p:cNvSpPr/>
          <p:nvPr/>
        </p:nvSpPr>
        <p:spPr>
          <a:xfrm>
            <a:off x="713100" y="4206275"/>
            <a:ext cx="1054225" cy="681400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93" name="Google Shape;1193;p59"/>
          <p:cNvSpPr/>
          <p:nvPr/>
        </p:nvSpPr>
        <p:spPr>
          <a:xfrm>
            <a:off x="4394301" y="4707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59"/>
          <p:cNvGrpSpPr/>
          <p:nvPr/>
        </p:nvGrpSpPr>
        <p:grpSpPr>
          <a:xfrm>
            <a:off x="1360197" y="-1"/>
            <a:ext cx="293178" cy="382262"/>
            <a:chOff x="4737397" y="3478399"/>
            <a:chExt cx="293178" cy="382262"/>
          </a:xfrm>
        </p:grpSpPr>
        <p:sp>
          <p:nvSpPr>
            <p:cNvPr id="1195" name="Google Shape;1195;p59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9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9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9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59"/>
          <p:cNvSpPr/>
          <p:nvPr/>
        </p:nvSpPr>
        <p:spPr>
          <a:xfrm>
            <a:off x="269650" y="702449"/>
            <a:ext cx="130435" cy="161175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59"/>
          <p:cNvSpPr/>
          <p:nvPr/>
        </p:nvSpPr>
        <p:spPr>
          <a:xfrm>
            <a:off x="651101" y="86362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59"/>
          <p:cNvSpPr/>
          <p:nvPr/>
        </p:nvSpPr>
        <p:spPr>
          <a:xfrm>
            <a:off x="3920509" y="97723"/>
            <a:ext cx="105626" cy="230767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" name="Google Shape;1202;p59"/>
          <p:cNvSpPr/>
          <p:nvPr/>
        </p:nvSpPr>
        <p:spPr>
          <a:xfrm>
            <a:off x="2891713" y="185705"/>
            <a:ext cx="95260" cy="14278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59"/>
          <p:cNvSpPr/>
          <p:nvPr/>
        </p:nvSpPr>
        <p:spPr>
          <a:xfrm>
            <a:off x="8832547" y="229605"/>
            <a:ext cx="145620" cy="15263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59"/>
          <p:cNvSpPr/>
          <p:nvPr/>
        </p:nvSpPr>
        <p:spPr>
          <a:xfrm>
            <a:off x="8022303" y="4198450"/>
            <a:ext cx="113448" cy="109583"/>
          </a:xfrm>
          <a:custGeom>
            <a:avLst/>
            <a:gdLst/>
            <a:ahLst/>
            <a:cxnLst/>
            <a:rect l="l" t="t" r="r" b="b"/>
            <a:pathLst>
              <a:path w="998" h="964" extrusionOk="0">
                <a:moveTo>
                  <a:pt x="796" y="21"/>
                </a:moveTo>
                <a:cubicBezTo>
                  <a:pt x="796" y="24"/>
                  <a:pt x="796" y="26"/>
                  <a:pt x="796" y="29"/>
                </a:cubicBezTo>
                <a:cubicBezTo>
                  <a:pt x="798" y="27"/>
                  <a:pt x="797" y="24"/>
                  <a:pt x="796" y="21"/>
                </a:cubicBezTo>
                <a:close/>
                <a:moveTo>
                  <a:pt x="779" y="1"/>
                </a:moveTo>
                <a:cubicBezTo>
                  <a:pt x="779" y="6"/>
                  <a:pt x="774" y="6"/>
                  <a:pt x="779" y="12"/>
                </a:cubicBezTo>
                <a:cubicBezTo>
                  <a:pt x="785" y="12"/>
                  <a:pt x="785" y="17"/>
                  <a:pt x="785" y="17"/>
                </a:cubicBezTo>
                <a:cubicBezTo>
                  <a:pt x="785" y="19"/>
                  <a:pt x="785" y="20"/>
                  <a:pt x="784" y="20"/>
                </a:cubicBezTo>
                <a:cubicBezTo>
                  <a:pt x="782" y="20"/>
                  <a:pt x="778" y="16"/>
                  <a:pt x="774" y="12"/>
                </a:cubicBezTo>
                <a:lnTo>
                  <a:pt x="774" y="12"/>
                </a:lnTo>
                <a:cubicBezTo>
                  <a:pt x="768" y="17"/>
                  <a:pt x="785" y="23"/>
                  <a:pt x="785" y="29"/>
                </a:cubicBezTo>
                <a:lnTo>
                  <a:pt x="779" y="29"/>
                </a:lnTo>
                <a:cubicBezTo>
                  <a:pt x="779" y="34"/>
                  <a:pt x="779" y="34"/>
                  <a:pt x="785" y="40"/>
                </a:cubicBezTo>
                <a:cubicBezTo>
                  <a:pt x="779" y="40"/>
                  <a:pt x="785" y="51"/>
                  <a:pt x="779" y="51"/>
                </a:cubicBezTo>
                <a:lnTo>
                  <a:pt x="791" y="51"/>
                </a:lnTo>
                <a:cubicBezTo>
                  <a:pt x="785" y="51"/>
                  <a:pt x="791" y="51"/>
                  <a:pt x="785" y="45"/>
                </a:cubicBezTo>
                <a:cubicBezTo>
                  <a:pt x="796" y="45"/>
                  <a:pt x="791" y="57"/>
                  <a:pt x="796" y="57"/>
                </a:cubicBezTo>
                <a:cubicBezTo>
                  <a:pt x="802" y="57"/>
                  <a:pt x="791" y="45"/>
                  <a:pt x="802" y="45"/>
                </a:cubicBezTo>
                <a:lnTo>
                  <a:pt x="807" y="57"/>
                </a:lnTo>
                <a:cubicBezTo>
                  <a:pt x="807" y="54"/>
                  <a:pt x="807" y="52"/>
                  <a:pt x="807" y="51"/>
                </a:cubicBezTo>
                <a:cubicBezTo>
                  <a:pt x="796" y="40"/>
                  <a:pt x="802" y="34"/>
                  <a:pt x="791" y="29"/>
                </a:cubicBezTo>
                <a:cubicBezTo>
                  <a:pt x="791" y="23"/>
                  <a:pt x="785" y="12"/>
                  <a:pt x="791" y="12"/>
                </a:cubicBezTo>
                <a:lnTo>
                  <a:pt x="791" y="12"/>
                </a:lnTo>
                <a:cubicBezTo>
                  <a:pt x="787" y="12"/>
                  <a:pt x="793" y="16"/>
                  <a:pt x="796" y="21"/>
                </a:cubicBezTo>
                <a:lnTo>
                  <a:pt x="796" y="21"/>
                </a:lnTo>
                <a:cubicBezTo>
                  <a:pt x="795" y="18"/>
                  <a:pt x="794" y="15"/>
                  <a:pt x="791" y="12"/>
                </a:cubicBezTo>
                <a:lnTo>
                  <a:pt x="791" y="12"/>
                </a:lnTo>
                <a:cubicBezTo>
                  <a:pt x="791" y="12"/>
                  <a:pt x="791" y="12"/>
                  <a:pt x="791" y="12"/>
                </a:cubicBezTo>
                <a:cubicBezTo>
                  <a:pt x="791" y="12"/>
                  <a:pt x="785" y="6"/>
                  <a:pt x="779" y="1"/>
                </a:cubicBezTo>
                <a:close/>
                <a:moveTo>
                  <a:pt x="768" y="17"/>
                </a:moveTo>
                <a:lnTo>
                  <a:pt x="768" y="34"/>
                </a:lnTo>
                <a:cubicBezTo>
                  <a:pt x="768" y="34"/>
                  <a:pt x="763" y="32"/>
                  <a:pt x="762" y="32"/>
                </a:cubicBezTo>
                <a:lnTo>
                  <a:pt x="762" y="32"/>
                </a:lnTo>
                <a:cubicBezTo>
                  <a:pt x="761" y="32"/>
                  <a:pt x="761" y="32"/>
                  <a:pt x="763" y="34"/>
                </a:cubicBezTo>
                <a:cubicBezTo>
                  <a:pt x="763" y="40"/>
                  <a:pt x="768" y="45"/>
                  <a:pt x="768" y="45"/>
                </a:cubicBezTo>
                <a:cubicBezTo>
                  <a:pt x="763" y="45"/>
                  <a:pt x="763" y="40"/>
                  <a:pt x="763" y="40"/>
                </a:cubicBezTo>
                <a:cubicBezTo>
                  <a:pt x="757" y="40"/>
                  <a:pt x="763" y="45"/>
                  <a:pt x="763" y="45"/>
                </a:cubicBezTo>
                <a:cubicBezTo>
                  <a:pt x="763" y="46"/>
                  <a:pt x="762" y="47"/>
                  <a:pt x="762" y="47"/>
                </a:cubicBezTo>
                <a:cubicBezTo>
                  <a:pt x="760" y="47"/>
                  <a:pt x="756" y="40"/>
                  <a:pt x="751" y="40"/>
                </a:cubicBezTo>
                <a:lnTo>
                  <a:pt x="751" y="40"/>
                </a:lnTo>
                <a:cubicBezTo>
                  <a:pt x="757" y="51"/>
                  <a:pt x="746" y="45"/>
                  <a:pt x="746" y="51"/>
                </a:cubicBezTo>
                <a:cubicBezTo>
                  <a:pt x="757" y="57"/>
                  <a:pt x="751" y="68"/>
                  <a:pt x="768" y="68"/>
                </a:cubicBezTo>
                <a:cubicBezTo>
                  <a:pt x="768" y="66"/>
                  <a:pt x="768" y="65"/>
                  <a:pt x="768" y="62"/>
                </a:cubicBezTo>
                <a:cubicBezTo>
                  <a:pt x="764" y="58"/>
                  <a:pt x="764" y="57"/>
                  <a:pt x="765" y="57"/>
                </a:cubicBezTo>
                <a:lnTo>
                  <a:pt x="765" y="57"/>
                </a:lnTo>
                <a:cubicBezTo>
                  <a:pt x="766" y="57"/>
                  <a:pt x="770" y="58"/>
                  <a:pt x="772" y="58"/>
                </a:cubicBezTo>
                <a:cubicBezTo>
                  <a:pt x="773" y="58"/>
                  <a:pt x="774" y="58"/>
                  <a:pt x="774" y="57"/>
                </a:cubicBezTo>
                <a:cubicBezTo>
                  <a:pt x="779" y="62"/>
                  <a:pt x="779" y="62"/>
                  <a:pt x="779" y="68"/>
                </a:cubicBezTo>
                <a:cubicBezTo>
                  <a:pt x="779" y="62"/>
                  <a:pt x="779" y="57"/>
                  <a:pt x="779" y="51"/>
                </a:cubicBezTo>
                <a:cubicBezTo>
                  <a:pt x="763" y="34"/>
                  <a:pt x="785" y="40"/>
                  <a:pt x="779" y="34"/>
                </a:cubicBezTo>
                <a:cubicBezTo>
                  <a:pt x="774" y="34"/>
                  <a:pt x="774" y="23"/>
                  <a:pt x="768" y="17"/>
                </a:cubicBezTo>
                <a:close/>
                <a:moveTo>
                  <a:pt x="714" y="71"/>
                </a:moveTo>
                <a:cubicBezTo>
                  <a:pt x="713" y="71"/>
                  <a:pt x="714" y="73"/>
                  <a:pt x="718" y="73"/>
                </a:cubicBezTo>
                <a:cubicBezTo>
                  <a:pt x="716" y="71"/>
                  <a:pt x="715" y="71"/>
                  <a:pt x="714" y="71"/>
                </a:cubicBezTo>
                <a:close/>
                <a:moveTo>
                  <a:pt x="775" y="93"/>
                </a:moveTo>
                <a:cubicBezTo>
                  <a:pt x="773" y="93"/>
                  <a:pt x="772" y="96"/>
                  <a:pt x="768" y="96"/>
                </a:cubicBezTo>
                <a:lnTo>
                  <a:pt x="768" y="96"/>
                </a:lnTo>
                <a:cubicBezTo>
                  <a:pt x="768" y="96"/>
                  <a:pt x="768" y="96"/>
                  <a:pt x="768" y="96"/>
                </a:cubicBezTo>
                <a:lnTo>
                  <a:pt x="768" y="96"/>
                </a:lnTo>
                <a:cubicBezTo>
                  <a:pt x="771" y="96"/>
                  <a:pt x="774" y="96"/>
                  <a:pt x="774" y="101"/>
                </a:cubicBezTo>
                <a:cubicBezTo>
                  <a:pt x="778" y="101"/>
                  <a:pt x="772" y="94"/>
                  <a:pt x="775" y="94"/>
                </a:cubicBezTo>
                <a:lnTo>
                  <a:pt x="775" y="94"/>
                </a:lnTo>
                <a:cubicBezTo>
                  <a:pt x="776" y="94"/>
                  <a:pt x="777" y="95"/>
                  <a:pt x="779" y="96"/>
                </a:cubicBezTo>
                <a:cubicBezTo>
                  <a:pt x="778" y="94"/>
                  <a:pt x="776" y="93"/>
                  <a:pt x="775" y="93"/>
                </a:cubicBezTo>
                <a:close/>
                <a:moveTo>
                  <a:pt x="102" y="129"/>
                </a:moveTo>
                <a:cubicBezTo>
                  <a:pt x="99" y="129"/>
                  <a:pt x="98" y="131"/>
                  <a:pt x="97" y="133"/>
                </a:cubicBezTo>
                <a:lnTo>
                  <a:pt x="97" y="133"/>
                </a:lnTo>
                <a:cubicBezTo>
                  <a:pt x="99" y="132"/>
                  <a:pt x="100" y="131"/>
                  <a:pt x="102" y="129"/>
                </a:cubicBezTo>
                <a:close/>
                <a:moveTo>
                  <a:pt x="79" y="124"/>
                </a:moveTo>
                <a:cubicBezTo>
                  <a:pt x="79" y="127"/>
                  <a:pt x="79" y="130"/>
                  <a:pt x="80" y="131"/>
                </a:cubicBezTo>
                <a:lnTo>
                  <a:pt x="80" y="131"/>
                </a:lnTo>
                <a:cubicBezTo>
                  <a:pt x="79" y="131"/>
                  <a:pt x="78" y="131"/>
                  <a:pt x="77" y="131"/>
                </a:cubicBezTo>
                <a:cubicBezTo>
                  <a:pt x="74" y="131"/>
                  <a:pt x="71" y="132"/>
                  <a:pt x="68" y="135"/>
                </a:cubicBezTo>
                <a:cubicBezTo>
                  <a:pt x="68" y="135"/>
                  <a:pt x="74" y="129"/>
                  <a:pt x="79" y="124"/>
                </a:cubicBezTo>
                <a:close/>
                <a:moveTo>
                  <a:pt x="707" y="191"/>
                </a:moveTo>
                <a:cubicBezTo>
                  <a:pt x="701" y="197"/>
                  <a:pt x="701" y="202"/>
                  <a:pt x="695" y="202"/>
                </a:cubicBezTo>
                <a:cubicBezTo>
                  <a:pt x="695" y="202"/>
                  <a:pt x="701" y="202"/>
                  <a:pt x="701" y="208"/>
                </a:cubicBezTo>
                <a:cubicBezTo>
                  <a:pt x="707" y="208"/>
                  <a:pt x="707" y="197"/>
                  <a:pt x="707" y="191"/>
                </a:cubicBezTo>
                <a:close/>
                <a:moveTo>
                  <a:pt x="57" y="208"/>
                </a:move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6" y="210"/>
                  <a:pt x="55" y="209"/>
                </a:cubicBezTo>
                <a:lnTo>
                  <a:pt x="55" y="209"/>
                </a:lnTo>
                <a:cubicBezTo>
                  <a:pt x="56" y="209"/>
                  <a:pt x="56" y="208"/>
                  <a:pt x="57" y="208"/>
                </a:cubicBezTo>
                <a:close/>
                <a:moveTo>
                  <a:pt x="539" y="288"/>
                </a:moveTo>
                <a:cubicBezTo>
                  <a:pt x="541" y="289"/>
                  <a:pt x="542" y="292"/>
                  <a:pt x="539" y="292"/>
                </a:cubicBezTo>
                <a:lnTo>
                  <a:pt x="539" y="288"/>
                </a:lnTo>
                <a:close/>
                <a:moveTo>
                  <a:pt x="180" y="297"/>
                </a:moveTo>
                <a:cubicBezTo>
                  <a:pt x="186" y="297"/>
                  <a:pt x="186" y="297"/>
                  <a:pt x="191" y="303"/>
                </a:cubicBezTo>
                <a:cubicBezTo>
                  <a:pt x="186" y="297"/>
                  <a:pt x="186" y="297"/>
                  <a:pt x="191" y="297"/>
                </a:cubicBezTo>
                <a:close/>
                <a:moveTo>
                  <a:pt x="455" y="393"/>
                </a:moveTo>
                <a:cubicBezTo>
                  <a:pt x="455" y="393"/>
                  <a:pt x="455" y="393"/>
                  <a:pt x="455" y="393"/>
                </a:cubicBezTo>
                <a:lnTo>
                  <a:pt x="455" y="393"/>
                </a:lnTo>
                <a:close/>
                <a:moveTo>
                  <a:pt x="443" y="381"/>
                </a:moveTo>
                <a:cubicBezTo>
                  <a:pt x="443" y="387"/>
                  <a:pt x="449" y="387"/>
                  <a:pt x="449" y="393"/>
                </a:cubicBezTo>
                <a:cubicBezTo>
                  <a:pt x="455" y="393"/>
                  <a:pt x="455" y="387"/>
                  <a:pt x="460" y="387"/>
                </a:cubicBezTo>
                <a:lnTo>
                  <a:pt x="466" y="387"/>
                </a:lnTo>
                <a:cubicBezTo>
                  <a:pt x="466" y="393"/>
                  <a:pt x="464" y="393"/>
                  <a:pt x="463" y="393"/>
                </a:cubicBezTo>
                <a:cubicBezTo>
                  <a:pt x="462" y="393"/>
                  <a:pt x="460" y="393"/>
                  <a:pt x="460" y="398"/>
                </a:cubicBezTo>
                <a:lnTo>
                  <a:pt x="455" y="393"/>
                </a:lnTo>
                <a:cubicBezTo>
                  <a:pt x="455" y="393"/>
                  <a:pt x="455" y="393"/>
                  <a:pt x="455" y="398"/>
                </a:cubicBezTo>
                <a:cubicBezTo>
                  <a:pt x="455" y="398"/>
                  <a:pt x="455" y="398"/>
                  <a:pt x="449" y="393"/>
                </a:cubicBezTo>
                <a:cubicBezTo>
                  <a:pt x="443" y="393"/>
                  <a:pt x="443" y="398"/>
                  <a:pt x="432" y="404"/>
                </a:cubicBezTo>
                <a:cubicBezTo>
                  <a:pt x="438" y="398"/>
                  <a:pt x="438" y="393"/>
                  <a:pt x="443" y="381"/>
                </a:cubicBezTo>
                <a:close/>
                <a:moveTo>
                  <a:pt x="298" y="398"/>
                </a:moveTo>
                <a:lnTo>
                  <a:pt x="292" y="404"/>
                </a:lnTo>
                <a:cubicBezTo>
                  <a:pt x="292" y="405"/>
                  <a:pt x="292" y="405"/>
                  <a:pt x="293" y="405"/>
                </a:cubicBezTo>
                <a:cubicBezTo>
                  <a:pt x="294" y="405"/>
                  <a:pt x="298" y="398"/>
                  <a:pt x="298" y="398"/>
                </a:cubicBezTo>
                <a:close/>
                <a:moveTo>
                  <a:pt x="393" y="465"/>
                </a:moveTo>
                <a:cubicBezTo>
                  <a:pt x="392" y="466"/>
                  <a:pt x="392" y="467"/>
                  <a:pt x="392" y="468"/>
                </a:cubicBezTo>
                <a:lnTo>
                  <a:pt x="392" y="468"/>
                </a:lnTo>
                <a:cubicBezTo>
                  <a:pt x="393" y="467"/>
                  <a:pt x="393" y="465"/>
                  <a:pt x="393" y="465"/>
                </a:cubicBezTo>
                <a:close/>
                <a:moveTo>
                  <a:pt x="387" y="465"/>
                </a:moveTo>
                <a:lnTo>
                  <a:pt x="387" y="465"/>
                </a:lnTo>
                <a:cubicBezTo>
                  <a:pt x="387" y="477"/>
                  <a:pt x="404" y="477"/>
                  <a:pt x="399" y="488"/>
                </a:cubicBezTo>
                <a:cubicBezTo>
                  <a:pt x="408" y="483"/>
                  <a:pt x="392" y="474"/>
                  <a:pt x="392" y="468"/>
                </a:cubicBezTo>
                <a:lnTo>
                  <a:pt x="392" y="468"/>
                </a:lnTo>
                <a:cubicBezTo>
                  <a:pt x="392" y="468"/>
                  <a:pt x="392" y="468"/>
                  <a:pt x="391" y="468"/>
                </a:cubicBezTo>
                <a:cubicBezTo>
                  <a:pt x="391" y="468"/>
                  <a:pt x="389" y="467"/>
                  <a:pt x="387" y="465"/>
                </a:cubicBezTo>
                <a:close/>
                <a:moveTo>
                  <a:pt x="399" y="542"/>
                </a:moveTo>
                <a:cubicBezTo>
                  <a:pt x="400" y="543"/>
                  <a:pt x="400" y="544"/>
                  <a:pt x="399" y="544"/>
                </a:cubicBezTo>
                <a:lnTo>
                  <a:pt x="399" y="544"/>
                </a:lnTo>
                <a:cubicBezTo>
                  <a:pt x="399" y="543"/>
                  <a:pt x="399" y="543"/>
                  <a:pt x="399" y="542"/>
                </a:cubicBezTo>
                <a:close/>
                <a:moveTo>
                  <a:pt x="371" y="482"/>
                </a:moveTo>
                <a:lnTo>
                  <a:pt x="371" y="482"/>
                </a:lnTo>
                <a:cubicBezTo>
                  <a:pt x="365" y="488"/>
                  <a:pt x="382" y="499"/>
                  <a:pt x="371" y="499"/>
                </a:cubicBezTo>
                <a:cubicBezTo>
                  <a:pt x="371" y="501"/>
                  <a:pt x="369" y="501"/>
                  <a:pt x="368" y="501"/>
                </a:cubicBezTo>
                <a:cubicBezTo>
                  <a:pt x="364" y="501"/>
                  <a:pt x="359" y="499"/>
                  <a:pt x="359" y="499"/>
                </a:cubicBezTo>
                <a:lnTo>
                  <a:pt x="359" y="499"/>
                </a:lnTo>
                <a:cubicBezTo>
                  <a:pt x="359" y="505"/>
                  <a:pt x="371" y="516"/>
                  <a:pt x="365" y="521"/>
                </a:cubicBezTo>
                <a:lnTo>
                  <a:pt x="359" y="510"/>
                </a:lnTo>
                <a:lnTo>
                  <a:pt x="359" y="510"/>
                </a:lnTo>
                <a:cubicBezTo>
                  <a:pt x="354" y="516"/>
                  <a:pt x="371" y="521"/>
                  <a:pt x="365" y="527"/>
                </a:cubicBezTo>
                <a:cubicBezTo>
                  <a:pt x="365" y="527"/>
                  <a:pt x="369" y="534"/>
                  <a:pt x="373" y="534"/>
                </a:cubicBezTo>
                <a:cubicBezTo>
                  <a:pt x="374" y="534"/>
                  <a:pt x="375" y="534"/>
                  <a:pt x="376" y="533"/>
                </a:cubicBezTo>
                <a:lnTo>
                  <a:pt x="376" y="533"/>
                </a:lnTo>
                <a:cubicBezTo>
                  <a:pt x="376" y="538"/>
                  <a:pt x="376" y="544"/>
                  <a:pt x="371" y="544"/>
                </a:cubicBezTo>
                <a:cubicBezTo>
                  <a:pt x="371" y="549"/>
                  <a:pt x="371" y="549"/>
                  <a:pt x="376" y="549"/>
                </a:cubicBezTo>
                <a:cubicBezTo>
                  <a:pt x="381" y="549"/>
                  <a:pt x="378" y="542"/>
                  <a:pt x="382" y="542"/>
                </a:cubicBezTo>
                <a:cubicBezTo>
                  <a:pt x="384" y="542"/>
                  <a:pt x="385" y="543"/>
                  <a:pt x="387" y="544"/>
                </a:cubicBezTo>
                <a:lnTo>
                  <a:pt x="376" y="533"/>
                </a:lnTo>
                <a:lnTo>
                  <a:pt x="376" y="533"/>
                </a:lnTo>
                <a:cubicBezTo>
                  <a:pt x="382" y="533"/>
                  <a:pt x="393" y="538"/>
                  <a:pt x="393" y="544"/>
                </a:cubicBezTo>
                <a:cubicBezTo>
                  <a:pt x="393" y="544"/>
                  <a:pt x="393" y="538"/>
                  <a:pt x="393" y="538"/>
                </a:cubicBezTo>
                <a:lnTo>
                  <a:pt x="393" y="538"/>
                </a:lnTo>
                <a:cubicBezTo>
                  <a:pt x="393" y="538"/>
                  <a:pt x="393" y="538"/>
                  <a:pt x="393" y="538"/>
                </a:cubicBezTo>
                <a:lnTo>
                  <a:pt x="393" y="538"/>
                </a:lnTo>
                <a:cubicBezTo>
                  <a:pt x="389" y="534"/>
                  <a:pt x="386" y="531"/>
                  <a:pt x="382" y="527"/>
                </a:cubicBezTo>
                <a:lnTo>
                  <a:pt x="382" y="527"/>
                </a:lnTo>
                <a:cubicBezTo>
                  <a:pt x="384" y="529"/>
                  <a:pt x="385" y="529"/>
                  <a:pt x="386" y="529"/>
                </a:cubicBezTo>
                <a:cubicBezTo>
                  <a:pt x="387" y="529"/>
                  <a:pt x="387" y="527"/>
                  <a:pt x="387" y="527"/>
                </a:cubicBezTo>
                <a:cubicBezTo>
                  <a:pt x="387" y="516"/>
                  <a:pt x="376" y="499"/>
                  <a:pt x="387" y="499"/>
                </a:cubicBezTo>
                <a:cubicBezTo>
                  <a:pt x="384" y="494"/>
                  <a:pt x="383" y="493"/>
                  <a:pt x="382" y="493"/>
                </a:cubicBezTo>
                <a:lnTo>
                  <a:pt x="382" y="493"/>
                </a:lnTo>
                <a:cubicBezTo>
                  <a:pt x="381" y="493"/>
                  <a:pt x="383" y="500"/>
                  <a:pt x="379" y="500"/>
                </a:cubicBezTo>
                <a:cubicBezTo>
                  <a:pt x="379" y="500"/>
                  <a:pt x="378" y="500"/>
                  <a:pt x="376" y="499"/>
                </a:cubicBezTo>
                <a:cubicBezTo>
                  <a:pt x="376" y="499"/>
                  <a:pt x="376" y="493"/>
                  <a:pt x="371" y="482"/>
                </a:cubicBezTo>
                <a:close/>
                <a:moveTo>
                  <a:pt x="324" y="552"/>
                </a:moveTo>
                <a:cubicBezTo>
                  <a:pt x="330" y="555"/>
                  <a:pt x="337" y="556"/>
                  <a:pt x="337" y="561"/>
                </a:cubicBezTo>
                <a:lnTo>
                  <a:pt x="331" y="561"/>
                </a:lnTo>
                <a:cubicBezTo>
                  <a:pt x="328" y="561"/>
                  <a:pt x="326" y="556"/>
                  <a:pt x="324" y="552"/>
                </a:cubicBezTo>
                <a:close/>
                <a:moveTo>
                  <a:pt x="380" y="553"/>
                </a:moveTo>
                <a:cubicBezTo>
                  <a:pt x="378" y="553"/>
                  <a:pt x="382" y="561"/>
                  <a:pt x="382" y="561"/>
                </a:cubicBezTo>
                <a:lnTo>
                  <a:pt x="382" y="555"/>
                </a:lnTo>
                <a:cubicBezTo>
                  <a:pt x="381" y="554"/>
                  <a:pt x="380" y="553"/>
                  <a:pt x="380" y="553"/>
                </a:cubicBezTo>
                <a:close/>
                <a:moveTo>
                  <a:pt x="620" y="616"/>
                </a:moveTo>
                <a:cubicBezTo>
                  <a:pt x="619" y="616"/>
                  <a:pt x="618" y="616"/>
                  <a:pt x="617" y="617"/>
                </a:cubicBezTo>
                <a:cubicBezTo>
                  <a:pt x="618" y="617"/>
                  <a:pt x="619" y="616"/>
                  <a:pt x="620" y="616"/>
                </a:cubicBezTo>
                <a:close/>
                <a:moveTo>
                  <a:pt x="835" y="617"/>
                </a:moveTo>
                <a:cubicBezTo>
                  <a:pt x="835" y="617"/>
                  <a:pt x="835" y="617"/>
                  <a:pt x="835" y="617"/>
                </a:cubicBezTo>
                <a:cubicBezTo>
                  <a:pt x="835" y="617"/>
                  <a:pt x="835" y="617"/>
                  <a:pt x="835" y="617"/>
                </a:cubicBezTo>
                <a:close/>
                <a:moveTo>
                  <a:pt x="679" y="633"/>
                </a:moveTo>
                <a:cubicBezTo>
                  <a:pt x="679" y="635"/>
                  <a:pt x="679" y="636"/>
                  <a:pt x="680" y="636"/>
                </a:cubicBezTo>
                <a:cubicBezTo>
                  <a:pt x="682" y="636"/>
                  <a:pt x="684" y="633"/>
                  <a:pt x="684" y="633"/>
                </a:cubicBezTo>
                <a:close/>
                <a:moveTo>
                  <a:pt x="275" y="633"/>
                </a:moveTo>
                <a:cubicBezTo>
                  <a:pt x="275" y="633"/>
                  <a:pt x="270" y="639"/>
                  <a:pt x="281" y="639"/>
                </a:cubicBezTo>
                <a:cubicBezTo>
                  <a:pt x="280" y="638"/>
                  <a:pt x="278" y="636"/>
                  <a:pt x="275" y="633"/>
                </a:cubicBezTo>
                <a:close/>
                <a:moveTo>
                  <a:pt x="701" y="653"/>
                </a:moveTo>
                <a:cubicBezTo>
                  <a:pt x="697" y="653"/>
                  <a:pt x="694" y="656"/>
                  <a:pt x="690" y="656"/>
                </a:cubicBezTo>
                <a:cubicBezTo>
                  <a:pt x="690" y="660"/>
                  <a:pt x="694" y="668"/>
                  <a:pt x="698" y="668"/>
                </a:cubicBezTo>
                <a:cubicBezTo>
                  <a:pt x="699" y="668"/>
                  <a:pt x="700" y="668"/>
                  <a:pt x="701" y="667"/>
                </a:cubicBezTo>
                <a:lnTo>
                  <a:pt x="707" y="656"/>
                </a:lnTo>
                <a:cubicBezTo>
                  <a:pt x="705" y="654"/>
                  <a:pt x="703" y="653"/>
                  <a:pt x="701" y="653"/>
                </a:cubicBezTo>
                <a:close/>
                <a:moveTo>
                  <a:pt x="387" y="673"/>
                </a:moveTo>
                <a:cubicBezTo>
                  <a:pt x="387" y="677"/>
                  <a:pt x="393" y="680"/>
                  <a:pt x="394" y="680"/>
                </a:cubicBezTo>
                <a:cubicBezTo>
                  <a:pt x="395" y="680"/>
                  <a:pt x="395" y="680"/>
                  <a:pt x="393" y="678"/>
                </a:cubicBezTo>
                <a:lnTo>
                  <a:pt x="387" y="673"/>
                </a:lnTo>
                <a:close/>
                <a:moveTo>
                  <a:pt x="796" y="673"/>
                </a:moveTo>
                <a:cubicBezTo>
                  <a:pt x="791" y="673"/>
                  <a:pt x="791" y="678"/>
                  <a:pt x="791" y="678"/>
                </a:cubicBezTo>
                <a:cubicBezTo>
                  <a:pt x="791" y="684"/>
                  <a:pt x="796" y="684"/>
                  <a:pt x="802" y="684"/>
                </a:cubicBezTo>
                <a:cubicBezTo>
                  <a:pt x="802" y="678"/>
                  <a:pt x="796" y="678"/>
                  <a:pt x="796" y="673"/>
                </a:cubicBezTo>
                <a:close/>
                <a:moveTo>
                  <a:pt x="363" y="690"/>
                </a:moveTo>
                <a:lnTo>
                  <a:pt x="363" y="690"/>
                </a:lnTo>
                <a:cubicBezTo>
                  <a:pt x="363" y="691"/>
                  <a:pt x="364" y="693"/>
                  <a:pt x="365" y="695"/>
                </a:cubicBezTo>
                <a:cubicBezTo>
                  <a:pt x="365" y="693"/>
                  <a:pt x="364" y="691"/>
                  <a:pt x="363" y="690"/>
                </a:cubicBezTo>
                <a:close/>
                <a:moveTo>
                  <a:pt x="967" y="721"/>
                </a:moveTo>
                <a:cubicBezTo>
                  <a:pt x="966" y="721"/>
                  <a:pt x="965" y="722"/>
                  <a:pt x="964" y="723"/>
                </a:cubicBezTo>
                <a:lnTo>
                  <a:pt x="969" y="723"/>
                </a:lnTo>
                <a:cubicBezTo>
                  <a:pt x="968" y="722"/>
                  <a:pt x="968" y="721"/>
                  <a:pt x="967" y="721"/>
                </a:cubicBezTo>
                <a:close/>
                <a:moveTo>
                  <a:pt x="969" y="723"/>
                </a:moveTo>
                <a:cubicBezTo>
                  <a:pt x="969" y="723"/>
                  <a:pt x="969" y="723"/>
                  <a:pt x="969" y="723"/>
                </a:cubicBezTo>
                <a:lnTo>
                  <a:pt x="969" y="723"/>
                </a:lnTo>
                <a:cubicBezTo>
                  <a:pt x="969" y="723"/>
                  <a:pt x="969" y="723"/>
                  <a:pt x="970" y="723"/>
                </a:cubicBezTo>
                <a:close/>
                <a:moveTo>
                  <a:pt x="874" y="729"/>
                </a:moveTo>
                <a:cubicBezTo>
                  <a:pt x="872" y="729"/>
                  <a:pt x="872" y="731"/>
                  <a:pt x="872" y="732"/>
                </a:cubicBezTo>
                <a:lnTo>
                  <a:pt x="872" y="732"/>
                </a:lnTo>
                <a:cubicBezTo>
                  <a:pt x="873" y="731"/>
                  <a:pt x="873" y="730"/>
                  <a:pt x="874" y="729"/>
                </a:cubicBezTo>
                <a:close/>
                <a:moveTo>
                  <a:pt x="872" y="732"/>
                </a:moveTo>
                <a:cubicBezTo>
                  <a:pt x="871" y="733"/>
                  <a:pt x="870" y="734"/>
                  <a:pt x="869" y="734"/>
                </a:cubicBezTo>
                <a:cubicBezTo>
                  <a:pt x="870" y="735"/>
                  <a:pt x="871" y="736"/>
                  <a:pt x="871" y="736"/>
                </a:cubicBezTo>
                <a:cubicBezTo>
                  <a:pt x="872" y="736"/>
                  <a:pt x="872" y="734"/>
                  <a:pt x="872" y="732"/>
                </a:cubicBezTo>
                <a:close/>
                <a:moveTo>
                  <a:pt x="907" y="741"/>
                </a:moveTo>
                <a:lnTo>
                  <a:pt x="907" y="741"/>
                </a:lnTo>
                <a:cubicBezTo>
                  <a:pt x="905" y="743"/>
                  <a:pt x="903" y="745"/>
                  <a:pt x="903" y="745"/>
                </a:cubicBezTo>
                <a:cubicBezTo>
                  <a:pt x="905" y="744"/>
                  <a:pt x="907" y="743"/>
                  <a:pt x="907" y="741"/>
                </a:cubicBezTo>
                <a:close/>
                <a:moveTo>
                  <a:pt x="919" y="745"/>
                </a:moveTo>
                <a:lnTo>
                  <a:pt x="919" y="745"/>
                </a:lnTo>
                <a:cubicBezTo>
                  <a:pt x="919" y="745"/>
                  <a:pt x="919" y="745"/>
                  <a:pt x="919" y="745"/>
                </a:cubicBezTo>
                <a:cubicBezTo>
                  <a:pt x="919" y="745"/>
                  <a:pt x="919" y="745"/>
                  <a:pt x="919" y="745"/>
                </a:cubicBezTo>
                <a:close/>
                <a:moveTo>
                  <a:pt x="953" y="712"/>
                </a:moveTo>
                <a:cubicBezTo>
                  <a:pt x="947" y="723"/>
                  <a:pt x="931" y="717"/>
                  <a:pt x="931" y="729"/>
                </a:cubicBezTo>
                <a:lnTo>
                  <a:pt x="919" y="734"/>
                </a:lnTo>
                <a:cubicBezTo>
                  <a:pt x="919" y="740"/>
                  <a:pt x="914" y="740"/>
                  <a:pt x="914" y="745"/>
                </a:cubicBezTo>
                <a:cubicBezTo>
                  <a:pt x="917" y="743"/>
                  <a:pt x="919" y="741"/>
                  <a:pt x="921" y="741"/>
                </a:cubicBezTo>
                <a:lnTo>
                  <a:pt x="921" y="741"/>
                </a:lnTo>
                <a:cubicBezTo>
                  <a:pt x="922" y="741"/>
                  <a:pt x="922" y="743"/>
                  <a:pt x="919" y="745"/>
                </a:cubicBezTo>
                <a:cubicBezTo>
                  <a:pt x="921" y="744"/>
                  <a:pt x="923" y="743"/>
                  <a:pt x="924" y="743"/>
                </a:cubicBezTo>
                <a:cubicBezTo>
                  <a:pt x="926" y="743"/>
                  <a:pt x="927" y="745"/>
                  <a:pt x="931" y="745"/>
                </a:cubicBezTo>
                <a:lnTo>
                  <a:pt x="931" y="745"/>
                </a:lnTo>
                <a:cubicBezTo>
                  <a:pt x="925" y="745"/>
                  <a:pt x="925" y="740"/>
                  <a:pt x="931" y="734"/>
                </a:cubicBezTo>
                <a:lnTo>
                  <a:pt x="942" y="734"/>
                </a:lnTo>
                <a:lnTo>
                  <a:pt x="936" y="729"/>
                </a:lnTo>
                <a:cubicBezTo>
                  <a:pt x="938" y="728"/>
                  <a:pt x="939" y="727"/>
                  <a:pt x="940" y="727"/>
                </a:cubicBezTo>
                <a:cubicBezTo>
                  <a:pt x="946" y="727"/>
                  <a:pt x="943" y="740"/>
                  <a:pt x="947" y="740"/>
                </a:cubicBezTo>
                <a:cubicBezTo>
                  <a:pt x="945" y="743"/>
                  <a:pt x="943" y="743"/>
                  <a:pt x="942" y="743"/>
                </a:cubicBezTo>
                <a:cubicBezTo>
                  <a:pt x="940" y="743"/>
                  <a:pt x="939" y="743"/>
                  <a:pt x="936" y="745"/>
                </a:cubicBezTo>
                <a:cubicBezTo>
                  <a:pt x="942" y="745"/>
                  <a:pt x="947" y="740"/>
                  <a:pt x="953" y="740"/>
                </a:cubicBezTo>
                <a:cubicBezTo>
                  <a:pt x="956" y="736"/>
                  <a:pt x="958" y="734"/>
                  <a:pt x="959" y="734"/>
                </a:cubicBezTo>
                <a:cubicBezTo>
                  <a:pt x="963" y="734"/>
                  <a:pt x="965" y="743"/>
                  <a:pt x="967" y="743"/>
                </a:cubicBezTo>
                <a:cubicBezTo>
                  <a:pt x="968" y="743"/>
                  <a:pt x="969" y="742"/>
                  <a:pt x="970" y="740"/>
                </a:cubicBezTo>
                <a:cubicBezTo>
                  <a:pt x="970" y="734"/>
                  <a:pt x="981" y="734"/>
                  <a:pt x="981" y="729"/>
                </a:cubicBezTo>
                <a:lnTo>
                  <a:pt x="981" y="729"/>
                </a:lnTo>
                <a:lnTo>
                  <a:pt x="970" y="734"/>
                </a:lnTo>
                <a:cubicBezTo>
                  <a:pt x="970" y="731"/>
                  <a:pt x="970" y="726"/>
                  <a:pt x="969" y="723"/>
                </a:cubicBezTo>
                <a:lnTo>
                  <a:pt x="969" y="723"/>
                </a:lnTo>
                <a:cubicBezTo>
                  <a:pt x="965" y="724"/>
                  <a:pt x="961" y="730"/>
                  <a:pt x="959" y="730"/>
                </a:cubicBezTo>
                <a:cubicBezTo>
                  <a:pt x="959" y="730"/>
                  <a:pt x="959" y="730"/>
                  <a:pt x="959" y="729"/>
                </a:cubicBezTo>
                <a:cubicBezTo>
                  <a:pt x="959" y="729"/>
                  <a:pt x="959" y="723"/>
                  <a:pt x="964" y="723"/>
                </a:cubicBezTo>
                <a:cubicBezTo>
                  <a:pt x="963" y="721"/>
                  <a:pt x="961" y="721"/>
                  <a:pt x="961" y="721"/>
                </a:cubicBezTo>
                <a:cubicBezTo>
                  <a:pt x="958" y="721"/>
                  <a:pt x="957" y="725"/>
                  <a:pt x="953" y="729"/>
                </a:cubicBezTo>
                <a:cubicBezTo>
                  <a:pt x="953" y="723"/>
                  <a:pt x="958" y="718"/>
                  <a:pt x="959" y="717"/>
                </a:cubicBezTo>
                <a:lnTo>
                  <a:pt x="959" y="717"/>
                </a:lnTo>
                <a:cubicBezTo>
                  <a:pt x="958" y="718"/>
                  <a:pt x="957" y="719"/>
                  <a:pt x="956" y="719"/>
                </a:cubicBezTo>
                <a:cubicBezTo>
                  <a:pt x="953" y="719"/>
                  <a:pt x="953" y="712"/>
                  <a:pt x="953" y="712"/>
                </a:cubicBezTo>
                <a:close/>
                <a:moveTo>
                  <a:pt x="984" y="756"/>
                </a:moveTo>
                <a:cubicBezTo>
                  <a:pt x="982" y="757"/>
                  <a:pt x="981" y="757"/>
                  <a:pt x="981" y="757"/>
                </a:cubicBezTo>
                <a:cubicBezTo>
                  <a:pt x="981" y="757"/>
                  <a:pt x="981" y="758"/>
                  <a:pt x="982" y="758"/>
                </a:cubicBezTo>
                <a:cubicBezTo>
                  <a:pt x="982" y="758"/>
                  <a:pt x="983" y="757"/>
                  <a:pt x="984" y="756"/>
                </a:cubicBezTo>
                <a:close/>
                <a:moveTo>
                  <a:pt x="986" y="733"/>
                </a:moveTo>
                <a:cubicBezTo>
                  <a:pt x="985" y="733"/>
                  <a:pt x="980" y="745"/>
                  <a:pt x="975" y="745"/>
                </a:cubicBezTo>
                <a:lnTo>
                  <a:pt x="975" y="740"/>
                </a:lnTo>
                <a:cubicBezTo>
                  <a:pt x="970" y="745"/>
                  <a:pt x="970" y="740"/>
                  <a:pt x="964" y="751"/>
                </a:cubicBezTo>
                <a:cubicBezTo>
                  <a:pt x="964" y="745"/>
                  <a:pt x="961" y="745"/>
                  <a:pt x="959" y="745"/>
                </a:cubicBezTo>
                <a:cubicBezTo>
                  <a:pt x="956" y="745"/>
                  <a:pt x="953" y="745"/>
                  <a:pt x="953" y="740"/>
                </a:cubicBezTo>
                <a:lnTo>
                  <a:pt x="953" y="751"/>
                </a:lnTo>
                <a:cubicBezTo>
                  <a:pt x="953" y="750"/>
                  <a:pt x="953" y="749"/>
                  <a:pt x="953" y="749"/>
                </a:cubicBezTo>
                <a:cubicBezTo>
                  <a:pt x="953" y="749"/>
                  <a:pt x="954" y="753"/>
                  <a:pt x="956" y="753"/>
                </a:cubicBezTo>
                <a:cubicBezTo>
                  <a:pt x="957" y="753"/>
                  <a:pt x="957" y="752"/>
                  <a:pt x="959" y="751"/>
                </a:cubicBezTo>
                <a:lnTo>
                  <a:pt x="959" y="751"/>
                </a:lnTo>
                <a:cubicBezTo>
                  <a:pt x="959" y="757"/>
                  <a:pt x="947" y="757"/>
                  <a:pt x="947" y="757"/>
                </a:cubicBezTo>
                <a:cubicBezTo>
                  <a:pt x="947" y="760"/>
                  <a:pt x="948" y="761"/>
                  <a:pt x="950" y="761"/>
                </a:cubicBezTo>
                <a:cubicBezTo>
                  <a:pt x="952" y="761"/>
                  <a:pt x="955" y="758"/>
                  <a:pt x="957" y="758"/>
                </a:cubicBezTo>
                <a:cubicBezTo>
                  <a:pt x="958" y="758"/>
                  <a:pt x="959" y="759"/>
                  <a:pt x="959" y="762"/>
                </a:cubicBezTo>
                <a:lnTo>
                  <a:pt x="953" y="768"/>
                </a:lnTo>
                <a:cubicBezTo>
                  <a:pt x="953" y="768"/>
                  <a:pt x="959" y="768"/>
                  <a:pt x="959" y="773"/>
                </a:cubicBezTo>
                <a:cubicBezTo>
                  <a:pt x="959" y="768"/>
                  <a:pt x="959" y="768"/>
                  <a:pt x="959" y="768"/>
                </a:cubicBezTo>
                <a:cubicBezTo>
                  <a:pt x="964" y="757"/>
                  <a:pt x="970" y="768"/>
                  <a:pt x="975" y="751"/>
                </a:cubicBezTo>
                <a:cubicBezTo>
                  <a:pt x="979" y="751"/>
                  <a:pt x="983" y="746"/>
                  <a:pt x="987" y="746"/>
                </a:cubicBezTo>
                <a:cubicBezTo>
                  <a:pt x="988" y="746"/>
                  <a:pt x="990" y="747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0"/>
                </a:cubicBezTo>
                <a:cubicBezTo>
                  <a:pt x="990" y="750"/>
                  <a:pt x="987" y="754"/>
                  <a:pt x="984" y="756"/>
                </a:cubicBezTo>
                <a:lnTo>
                  <a:pt x="984" y="756"/>
                </a:lnTo>
                <a:cubicBezTo>
                  <a:pt x="987" y="755"/>
                  <a:pt x="989" y="754"/>
                  <a:pt x="992" y="751"/>
                </a:cubicBezTo>
                <a:cubicBezTo>
                  <a:pt x="992" y="751"/>
                  <a:pt x="992" y="750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1"/>
                </a:cubicBezTo>
                <a:cubicBezTo>
                  <a:pt x="992" y="745"/>
                  <a:pt x="998" y="740"/>
                  <a:pt x="998" y="740"/>
                </a:cubicBezTo>
                <a:cubicBezTo>
                  <a:pt x="998" y="740"/>
                  <a:pt x="995" y="737"/>
                  <a:pt x="994" y="737"/>
                </a:cubicBezTo>
                <a:cubicBezTo>
                  <a:pt x="993" y="737"/>
                  <a:pt x="992" y="738"/>
                  <a:pt x="992" y="740"/>
                </a:cubicBezTo>
                <a:cubicBezTo>
                  <a:pt x="992" y="745"/>
                  <a:pt x="987" y="745"/>
                  <a:pt x="987" y="745"/>
                </a:cubicBezTo>
                <a:cubicBezTo>
                  <a:pt x="981" y="745"/>
                  <a:pt x="987" y="740"/>
                  <a:pt x="987" y="734"/>
                </a:cubicBezTo>
                <a:cubicBezTo>
                  <a:pt x="987" y="733"/>
                  <a:pt x="987" y="733"/>
                  <a:pt x="986" y="733"/>
                </a:cubicBezTo>
                <a:close/>
                <a:moveTo>
                  <a:pt x="275" y="779"/>
                </a:moveTo>
                <a:cubicBezTo>
                  <a:pt x="275" y="779"/>
                  <a:pt x="275" y="779"/>
                  <a:pt x="275" y="784"/>
                </a:cubicBezTo>
                <a:lnTo>
                  <a:pt x="275" y="784"/>
                </a:lnTo>
                <a:cubicBezTo>
                  <a:pt x="273" y="781"/>
                  <a:pt x="272" y="779"/>
                  <a:pt x="275" y="779"/>
                </a:cubicBezTo>
                <a:close/>
                <a:moveTo>
                  <a:pt x="281" y="779"/>
                </a:moveTo>
                <a:lnTo>
                  <a:pt x="281" y="785"/>
                </a:lnTo>
                <a:cubicBezTo>
                  <a:pt x="281" y="790"/>
                  <a:pt x="281" y="790"/>
                  <a:pt x="281" y="790"/>
                </a:cubicBezTo>
                <a:cubicBezTo>
                  <a:pt x="281" y="785"/>
                  <a:pt x="281" y="785"/>
                  <a:pt x="287" y="779"/>
                </a:cubicBezTo>
                <a:lnTo>
                  <a:pt x="287" y="779"/>
                </a:lnTo>
                <a:cubicBezTo>
                  <a:pt x="283" y="779"/>
                  <a:pt x="284" y="781"/>
                  <a:pt x="284" y="781"/>
                </a:cubicBezTo>
                <a:cubicBezTo>
                  <a:pt x="283" y="781"/>
                  <a:pt x="283" y="781"/>
                  <a:pt x="281" y="779"/>
                </a:cubicBezTo>
                <a:close/>
                <a:moveTo>
                  <a:pt x="748" y="56"/>
                </a:moveTo>
                <a:cubicBezTo>
                  <a:pt x="743" y="56"/>
                  <a:pt x="748" y="69"/>
                  <a:pt x="739" y="69"/>
                </a:cubicBezTo>
                <a:cubicBezTo>
                  <a:pt x="738" y="69"/>
                  <a:pt x="737" y="68"/>
                  <a:pt x="735" y="68"/>
                </a:cubicBezTo>
                <a:lnTo>
                  <a:pt x="723" y="68"/>
                </a:lnTo>
                <a:lnTo>
                  <a:pt x="735" y="79"/>
                </a:lnTo>
                <a:cubicBezTo>
                  <a:pt x="735" y="79"/>
                  <a:pt x="723" y="73"/>
                  <a:pt x="723" y="73"/>
                </a:cubicBezTo>
                <a:cubicBezTo>
                  <a:pt x="723" y="73"/>
                  <a:pt x="723" y="79"/>
                  <a:pt x="723" y="79"/>
                </a:cubicBezTo>
                <a:cubicBezTo>
                  <a:pt x="718" y="73"/>
                  <a:pt x="718" y="73"/>
                  <a:pt x="718" y="73"/>
                </a:cubicBezTo>
                <a:cubicBezTo>
                  <a:pt x="718" y="79"/>
                  <a:pt x="718" y="79"/>
                  <a:pt x="712" y="85"/>
                </a:cubicBezTo>
                <a:cubicBezTo>
                  <a:pt x="718" y="85"/>
                  <a:pt x="723" y="90"/>
                  <a:pt x="729" y="90"/>
                </a:cubicBezTo>
                <a:cubicBezTo>
                  <a:pt x="720" y="90"/>
                  <a:pt x="718" y="97"/>
                  <a:pt x="712" y="97"/>
                </a:cubicBezTo>
                <a:cubicBezTo>
                  <a:pt x="711" y="97"/>
                  <a:pt x="709" y="97"/>
                  <a:pt x="707" y="96"/>
                </a:cubicBezTo>
                <a:cubicBezTo>
                  <a:pt x="701" y="96"/>
                  <a:pt x="701" y="90"/>
                  <a:pt x="695" y="90"/>
                </a:cubicBezTo>
                <a:lnTo>
                  <a:pt x="695" y="90"/>
                </a:lnTo>
                <a:cubicBezTo>
                  <a:pt x="695" y="90"/>
                  <a:pt x="695" y="101"/>
                  <a:pt x="701" y="101"/>
                </a:cubicBezTo>
                <a:lnTo>
                  <a:pt x="690" y="101"/>
                </a:lnTo>
                <a:cubicBezTo>
                  <a:pt x="701" y="107"/>
                  <a:pt x="690" y="113"/>
                  <a:pt x="695" y="113"/>
                </a:cubicBezTo>
                <a:cubicBezTo>
                  <a:pt x="701" y="118"/>
                  <a:pt x="707" y="124"/>
                  <a:pt x="701" y="124"/>
                </a:cubicBezTo>
                <a:cubicBezTo>
                  <a:pt x="701" y="113"/>
                  <a:pt x="690" y="118"/>
                  <a:pt x="690" y="113"/>
                </a:cubicBezTo>
                <a:cubicBezTo>
                  <a:pt x="688" y="111"/>
                  <a:pt x="687" y="111"/>
                  <a:pt x="686" y="111"/>
                </a:cubicBezTo>
                <a:lnTo>
                  <a:pt x="686" y="111"/>
                </a:lnTo>
                <a:cubicBezTo>
                  <a:pt x="684" y="111"/>
                  <a:pt x="694" y="119"/>
                  <a:pt x="690" y="124"/>
                </a:cubicBezTo>
                <a:lnTo>
                  <a:pt x="684" y="124"/>
                </a:lnTo>
                <a:cubicBezTo>
                  <a:pt x="679" y="119"/>
                  <a:pt x="683" y="114"/>
                  <a:pt x="680" y="113"/>
                </a:cubicBezTo>
                <a:lnTo>
                  <a:pt x="680" y="113"/>
                </a:lnTo>
                <a:cubicBezTo>
                  <a:pt x="682" y="108"/>
                  <a:pt x="684" y="103"/>
                  <a:pt x="684" y="96"/>
                </a:cubicBezTo>
                <a:lnTo>
                  <a:pt x="684" y="96"/>
                </a:lnTo>
                <a:lnTo>
                  <a:pt x="673" y="101"/>
                </a:lnTo>
                <a:cubicBezTo>
                  <a:pt x="673" y="118"/>
                  <a:pt x="651" y="129"/>
                  <a:pt x="656" y="146"/>
                </a:cubicBezTo>
                <a:cubicBezTo>
                  <a:pt x="656" y="146"/>
                  <a:pt x="662" y="146"/>
                  <a:pt x="662" y="152"/>
                </a:cubicBezTo>
                <a:lnTo>
                  <a:pt x="662" y="157"/>
                </a:lnTo>
                <a:cubicBezTo>
                  <a:pt x="660" y="155"/>
                  <a:pt x="658" y="155"/>
                  <a:pt x="656" y="155"/>
                </a:cubicBezTo>
                <a:cubicBezTo>
                  <a:pt x="652" y="155"/>
                  <a:pt x="649" y="157"/>
                  <a:pt x="645" y="157"/>
                </a:cubicBezTo>
                <a:lnTo>
                  <a:pt x="656" y="157"/>
                </a:lnTo>
                <a:cubicBezTo>
                  <a:pt x="662" y="163"/>
                  <a:pt x="662" y="169"/>
                  <a:pt x="662" y="169"/>
                </a:cubicBezTo>
                <a:cubicBezTo>
                  <a:pt x="656" y="163"/>
                  <a:pt x="656" y="163"/>
                  <a:pt x="651" y="163"/>
                </a:cubicBezTo>
                <a:cubicBezTo>
                  <a:pt x="656" y="163"/>
                  <a:pt x="656" y="169"/>
                  <a:pt x="656" y="169"/>
                </a:cubicBezTo>
                <a:cubicBezTo>
                  <a:pt x="652" y="169"/>
                  <a:pt x="651" y="171"/>
                  <a:pt x="649" y="171"/>
                </a:cubicBezTo>
                <a:cubicBezTo>
                  <a:pt x="648" y="171"/>
                  <a:pt x="647" y="170"/>
                  <a:pt x="645" y="169"/>
                </a:cubicBezTo>
                <a:cubicBezTo>
                  <a:pt x="645" y="166"/>
                  <a:pt x="644" y="166"/>
                  <a:pt x="642" y="166"/>
                </a:cubicBezTo>
                <a:cubicBezTo>
                  <a:pt x="641" y="166"/>
                  <a:pt x="639" y="166"/>
                  <a:pt x="639" y="163"/>
                </a:cubicBezTo>
                <a:lnTo>
                  <a:pt x="639" y="169"/>
                </a:lnTo>
                <a:cubicBezTo>
                  <a:pt x="634" y="163"/>
                  <a:pt x="634" y="163"/>
                  <a:pt x="628" y="157"/>
                </a:cubicBezTo>
                <a:lnTo>
                  <a:pt x="628" y="157"/>
                </a:lnTo>
                <a:cubicBezTo>
                  <a:pt x="628" y="169"/>
                  <a:pt x="634" y="180"/>
                  <a:pt x="634" y="185"/>
                </a:cubicBezTo>
                <a:cubicBezTo>
                  <a:pt x="634" y="185"/>
                  <a:pt x="630" y="182"/>
                  <a:pt x="628" y="180"/>
                </a:cubicBezTo>
                <a:lnTo>
                  <a:pt x="628" y="180"/>
                </a:lnTo>
                <a:cubicBezTo>
                  <a:pt x="625" y="180"/>
                  <a:pt x="626" y="187"/>
                  <a:pt x="627" y="192"/>
                </a:cubicBezTo>
                <a:lnTo>
                  <a:pt x="627" y="192"/>
                </a:lnTo>
                <a:cubicBezTo>
                  <a:pt x="611" y="203"/>
                  <a:pt x="605" y="213"/>
                  <a:pt x="589" y="219"/>
                </a:cubicBezTo>
                <a:lnTo>
                  <a:pt x="595" y="230"/>
                </a:lnTo>
                <a:lnTo>
                  <a:pt x="583" y="230"/>
                </a:lnTo>
                <a:cubicBezTo>
                  <a:pt x="567" y="236"/>
                  <a:pt x="567" y="253"/>
                  <a:pt x="561" y="269"/>
                </a:cubicBezTo>
                <a:cubicBezTo>
                  <a:pt x="561" y="269"/>
                  <a:pt x="555" y="264"/>
                  <a:pt x="550" y="264"/>
                </a:cubicBezTo>
                <a:cubicBezTo>
                  <a:pt x="539" y="269"/>
                  <a:pt x="550" y="281"/>
                  <a:pt x="550" y="292"/>
                </a:cubicBezTo>
                <a:cubicBezTo>
                  <a:pt x="546" y="288"/>
                  <a:pt x="542" y="284"/>
                  <a:pt x="538" y="284"/>
                </a:cubicBezTo>
                <a:cubicBezTo>
                  <a:pt x="536" y="284"/>
                  <a:pt x="535" y="284"/>
                  <a:pt x="533" y="286"/>
                </a:cubicBezTo>
                <a:cubicBezTo>
                  <a:pt x="534" y="286"/>
                  <a:pt x="534" y="286"/>
                  <a:pt x="535" y="286"/>
                </a:cubicBezTo>
                <a:lnTo>
                  <a:pt x="535" y="286"/>
                </a:lnTo>
                <a:cubicBezTo>
                  <a:pt x="529" y="287"/>
                  <a:pt x="532" y="292"/>
                  <a:pt x="527" y="292"/>
                </a:cubicBezTo>
                <a:cubicBezTo>
                  <a:pt x="522" y="303"/>
                  <a:pt x="522" y="314"/>
                  <a:pt x="533" y="331"/>
                </a:cubicBezTo>
                <a:cubicBezTo>
                  <a:pt x="532" y="332"/>
                  <a:pt x="531" y="332"/>
                  <a:pt x="531" y="332"/>
                </a:cubicBezTo>
                <a:cubicBezTo>
                  <a:pt x="526" y="332"/>
                  <a:pt x="521" y="320"/>
                  <a:pt x="516" y="320"/>
                </a:cubicBezTo>
                <a:cubicBezTo>
                  <a:pt x="527" y="320"/>
                  <a:pt x="516" y="314"/>
                  <a:pt x="516" y="309"/>
                </a:cubicBezTo>
                <a:cubicBezTo>
                  <a:pt x="516" y="312"/>
                  <a:pt x="516" y="316"/>
                  <a:pt x="512" y="316"/>
                </a:cubicBezTo>
                <a:cubicBezTo>
                  <a:pt x="511" y="316"/>
                  <a:pt x="508" y="316"/>
                  <a:pt x="505" y="314"/>
                </a:cubicBezTo>
                <a:cubicBezTo>
                  <a:pt x="505" y="320"/>
                  <a:pt x="505" y="320"/>
                  <a:pt x="505" y="325"/>
                </a:cubicBezTo>
                <a:cubicBezTo>
                  <a:pt x="505" y="325"/>
                  <a:pt x="511" y="325"/>
                  <a:pt x="511" y="331"/>
                </a:cubicBezTo>
                <a:cubicBezTo>
                  <a:pt x="511" y="331"/>
                  <a:pt x="508" y="336"/>
                  <a:pt x="503" y="336"/>
                </a:cubicBezTo>
                <a:cubicBezTo>
                  <a:pt x="501" y="336"/>
                  <a:pt x="498" y="335"/>
                  <a:pt x="494" y="331"/>
                </a:cubicBezTo>
                <a:cubicBezTo>
                  <a:pt x="488" y="342"/>
                  <a:pt x="483" y="353"/>
                  <a:pt x="471" y="365"/>
                </a:cubicBezTo>
                <a:cubicBezTo>
                  <a:pt x="471" y="365"/>
                  <a:pt x="471" y="359"/>
                  <a:pt x="471" y="359"/>
                </a:cubicBezTo>
                <a:cubicBezTo>
                  <a:pt x="467" y="359"/>
                  <a:pt x="462" y="371"/>
                  <a:pt x="457" y="371"/>
                </a:cubicBezTo>
                <a:cubicBezTo>
                  <a:pt x="456" y="371"/>
                  <a:pt x="455" y="371"/>
                  <a:pt x="455" y="370"/>
                </a:cubicBezTo>
                <a:lnTo>
                  <a:pt x="460" y="359"/>
                </a:lnTo>
                <a:cubicBezTo>
                  <a:pt x="459" y="358"/>
                  <a:pt x="459" y="358"/>
                  <a:pt x="458" y="358"/>
                </a:cubicBezTo>
                <a:cubicBezTo>
                  <a:pt x="454" y="358"/>
                  <a:pt x="450" y="366"/>
                  <a:pt x="446" y="366"/>
                </a:cubicBezTo>
                <a:cubicBezTo>
                  <a:pt x="445" y="366"/>
                  <a:pt x="444" y="365"/>
                  <a:pt x="443" y="365"/>
                </a:cubicBezTo>
                <a:cubicBezTo>
                  <a:pt x="443" y="370"/>
                  <a:pt x="438" y="376"/>
                  <a:pt x="438" y="376"/>
                </a:cubicBezTo>
                <a:cubicBezTo>
                  <a:pt x="438" y="378"/>
                  <a:pt x="437" y="378"/>
                  <a:pt x="436" y="378"/>
                </a:cubicBezTo>
                <a:cubicBezTo>
                  <a:pt x="434" y="378"/>
                  <a:pt x="430" y="376"/>
                  <a:pt x="427" y="376"/>
                </a:cubicBezTo>
                <a:cubicBezTo>
                  <a:pt x="427" y="376"/>
                  <a:pt x="427" y="376"/>
                  <a:pt x="427" y="381"/>
                </a:cubicBezTo>
                <a:cubicBezTo>
                  <a:pt x="427" y="383"/>
                  <a:pt x="427" y="383"/>
                  <a:pt x="427" y="383"/>
                </a:cubicBezTo>
                <a:cubicBezTo>
                  <a:pt x="428" y="383"/>
                  <a:pt x="429" y="382"/>
                  <a:pt x="430" y="382"/>
                </a:cubicBezTo>
                <a:cubicBezTo>
                  <a:pt x="431" y="382"/>
                  <a:pt x="432" y="383"/>
                  <a:pt x="432" y="387"/>
                </a:cubicBezTo>
                <a:lnTo>
                  <a:pt x="438" y="381"/>
                </a:lnTo>
                <a:lnTo>
                  <a:pt x="438" y="381"/>
                </a:lnTo>
                <a:cubicBezTo>
                  <a:pt x="443" y="387"/>
                  <a:pt x="438" y="393"/>
                  <a:pt x="432" y="398"/>
                </a:cubicBezTo>
                <a:cubicBezTo>
                  <a:pt x="431" y="403"/>
                  <a:pt x="430" y="405"/>
                  <a:pt x="430" y="405"/>
                </a:cubicBezTo>
                <a:cubicBezTo>
                  <a:pt x="429" y="405"/>
                  <a:pt x="430" y="400"/>
                  <a:pt x="429" y="400"/>
                </a:cubicBezTo>
                <a:cubicBezTo>
                  <a:pt x="429" y="400"/>
                  <a:pt x="428" y="401"/>
                  <a:pt x="427" y="404"/>
                </a:cubicBezTo>
                <a:cubicBezTo>
                  <a:pt x="427" y="407"/>
                  <a:pt x="425" y="408"/>
                  <a:pt x="424" y="408"/>
                </a:cubicBezTo>
                <a:cubicBezTo>
                  <a:pt x="422" y="408"/>
                  <a:pt x="421" y="407"/>
                  <a:pt x="421" y="404"/>
                </a:cubicBezTo>
                <a:lnTo>
                  <a:pt x="415" y="404"/>
                </a:lnTo>
                <a:cubicBezTo>
                  <a:pt x="415" y="398"/>
                  <a:pt x="410" y="393"/>
                  <a:pt x="415" y="387"/>
                </a:cubicBezTo>
                <a:lnTo>
                  <a:pt x="421" y="387"/>
                </a:lnTo>
                <a:cubicBezTo>
                  <a:pt x="421" y="384"/>
                  <a:pt x="420" y="384"/>
                  <a:pt x="418" y="384"/>
                </a:cubicBezTo>
                <a:cubicBezTo>
                  <a:pt x="415" y="384"/>
                  <a:pt x="413" y="384"/>
                  <a:pt x="410" y="381"/>
                </a:cubicBezTo>
                <a:cubicBezTo>
                  <a:pt x="410" y="379"/>
                  <a:pt x="408" y="379"/>
                  <a:pt x="407" y="379"/>
                </a:cubicBezTo>
                <a:cubicBezTo>
                  <a:pt x="406" y="379"/>
                  <a:pt x="404" y="379"/>
                  <a:pt x="404" y="376"/>
                </a:cubicBezTo>
                <a:lnTo>
                  <a:pt x="401" y="379"/>
                </a:lnTo>
                <a:lnTo>
                  <a:pt x="401" y="379"/>
                </a:lnTo>
                <a:cubicBezTo>
                  <a:pt x="400" y="378"/>
                  <a:pt x="400" y="377"/>
                  <a:pt x="399" y="376"/>
                </a:cubicBezTo>
                <a:lnTo>
                  <a:pt x="399" y="381"/>
                </a:lnTo>
                <a:lnTo>
                  <a:pt x="401" y="379"/>
                </a:lnTo>
                <a:lnTo>
                  <a:pt x="401" y="379"/>
                </a:lnTo>
                <a:cubicBezTo>
                  <a:pt x="404" y="383"/>
                  <a:pt x="403" y="387"/>
                  <a:pt x="399" y="387"/>
                </a:cubicBezTo>
                <a:cubicBezTo>
                  <a:pt x="393" y="387"/>
                  <a:pt x="399" y="376"/>
                  <a:pt x="399" y="370"/>
                </a:cubicBezTo>
                <a:cubicBezTo>
                  <a:pt x="400" y="369"/>
                  <a:pt x="401" y="369"/>
                  <a:pt x="401" y="369"/>
                </a:cubicBezTo>
                <a:cubicBezTo>
                  <a:pt x="404" y="369"/>
                  <a:pt x="405" y="376"/>
                  <a:pt x="410" y="376"/>
                </a:cubicBezTo>
                <a:cubicBezTo>
                  <a:pt x="415" y="365"/>
                  <a:pt x="404" y="370"/>
                  <a:pt x="404" y="359"/>
                </a:cubicBezTo>
                <a:cubicBezTo>
                  <a:pt x="405" y="358"/>
                  <a:pt x="406" y="357"/>
                  <a:pt x="407" y="357"/>
                </a:cubicBezTo>
                <a:cubicBezTo>
                  <a:pt x="409" y="357"/>
                  <a:pt x="410" y="359"/>
                  <a:pt x="411" y="359"/>
                </a:cubicBezTo>
                <a:cubicBezTo>
                  <a:pt x="412" y="359"/>
                  <a:pt x="413" y="357"/>
                  <a:pt x="415" y="353"/>
                </a:cubicBezTo>
                <a:lnTo>
                  <a:pt x="415" y="353"/>
                </a:lnTo>
                <a:cubicBezTo>
                  <a:pt x="415" y="353"/>
                  <a:pt x="413" y="356"/>
                  <a:pt x="410" y="356"/>
                </a:cubicBezTo>
                <a:cubicBezTo>
                  <a:pt x="408" y="356"/>
                  <a:pt x="406" y="355"/>
                  <a:pt x="404" y="353"/>
                </a:cubicBezTo>
                <a:cubicBezTo>
                  <a:pt x="410" y="348"/>
                  <a:pt x="415" y="348"/>
                  <a:pt x="415" y="342"/>
                </a:cubicBezTo>
                <a:lnTo>
                  <a:pt x="415" y="337"/>
                </a:lnTo>
                <a:cubicBezTo>
                  <a:pt x="416" y="337"/>
                  <a:pt x="417" y="338"/>
                  <a:pt x="417" y="338"/>
                </a:cubicBezTo>
                <a:cubicBezTo>
                  <a:pt x="421" y="338"/>
                  <a:pt x="422" y="325"/>
                  <a:pt x="427" y="325"/>
                </a:cubicBezTo>
                <a:cubicBezTo>
                  <a:pt x="427" y="324"/>
                  <a:pt x="426" y="324"/>
                  <a:pt x="426" y="324"/>
                </a:cubicBezTo>
                <a:cubicBezTo>
                  <a:pt x="425" y="324"/>
                  <a:pt x="423" y="327"/>
                  <a:pt x="422" y="327"/>
                </a:cubicBezTo>
                <a:cubicBezTo>
                  <a:pt x="421" y="327"/>
                  <a:pt x="421" y="327"/>
                  <a:pt x="421" y="325"/>
                </a:cubicBezTo>
                <a:cubicBezTo>
                  <a:pt x="421" y="331"/>
                  <a:pt x="415" y="337"/>
                  <a:pt x="410" y="342"/>
                </a:cubicBezTo>
                <a:lnTo>
                  <a:pt x="410" y="337"/>
                </a:lnTo>
                <a:cubicBezTo>
                  <a:pt x="410" y="331"/>
                  <a:pt x="421" y="325"/>
                  <a:pt x="421" y="320"/>
                </a:cubicBezTo>
                <a:lnTo>
                  <a:pt x="415" y="320"/>
                </a:lnTo>
                <a:cubicBezTo>
                  <a:pt x="410" y="325"/>
                  <a:pt x="410" y="331"/>
                  <a:pt x="410" y="331"/>
                </a:cubicBezTo>
                <a:cubicBezTo>
                  <a:pt x="410" y="330"/>
                  <a:pt x="410" y="330"/>
                  <a:pt x="409" y="330"/>
                </a:cubicBezTo>
                <a:cubicBezTo>
                  <a:pt x="407" y="330"/>
                  <a:pt x="398" y="342"/>
                  <a:pt x="393" y="342"/>
                </a:cubicBezTo>
                <a:cubicBezTo>
                  <a:pt x="387" y="342"/>
                  <a:pt x="387" y="337"/>
                  <a:pt x="387" y="337"/>
                </a:cubicBezTo>
                <a:cubicBezTo>
                  <a:pt x="382" y="339"/>
                  <a:pt x="378" y="339"/>
                  <a:pt x="373" y="339"/>
                </a:cubicBezTo>
                <a:cubicBezTo>
                  <a:pt x="369" y="339"/>
                  <a:pt x="365" y="339"/>
                  <a:pt x="359" y="342"/>
                </a:cubicBezTo>
                <a:cubicBezTo>
                  <a:pt x="371" y="337"/>
                  <a:pt x="365" y="331"/>
                  <a:pt x="371" y="325"/>
                </a:cubicBezTo>
                <a:cubicBezTo>
                  <a:pt x="371" y="325"/>
                  <a:pt x="376" y="314"/>
                  <a:pt x="382" y="309"/>
                </a:cubicBezTo>
                <a:lnTo>
                  <a:pt x="382" y="309"/>
                </a:lnTo>
                <a:cubicBezTo>
                  <a:pt x="381" y="309"/>
                  <a:pt x="371" y="320"/>
                  <a:pt x="371" y="320"/>
                </a:cubicBezTo>
                <a:cubicBezTo>
                  <a:pt x="371" y="319"/>
                  <a:pt x="370" y="318"/>
                  <a:pt x="370" y="318"/>
                </a:cubicBezTo>
                <a:cubicBezTo>
                  <a:pt x="369" y="318"/>
                  <a:pt x="367" y="321"/>
                  <a:pt x="366" y="321"/>
                </a:cubicBezTo>
                <a:cubicBezTo>
                  <a:pt x="365" y="321"/>
                  <a:pt x="365" y="321"/>
                  <a:pt x="365" y="320"/>
                </a:cubicBezTo>
                <a:cubicBezTo>
                  <a:pt x="365" y="314"/>
                  <a:pt x="371" y="309"/>
                  <a:pt x="371" y="303"/>
                </a:cubicBezTo>
                <a:lnTo>
                  <a:pt x="371" y="303"/>
                </a:lnTo>
                <a:cubicBezTo>
                  <a:pt x="371" y="303"/>
                  <a:pt x="367" y="310"/>
                  <a:pt x="363" y="310"/>
                </a:cubicBezTo>
                <a:cubicBezTo>
                  <a:pt x="362" y="310"/>
                  <a:pt x="361" y="310"/>
                  <a:pt x="359" y="309"/>
                </a:cubicBezTo>
                <a:lnTo>
                  <a:pt x="365" y="309"/>
                </a:lnTo>
                <a:cubicBezTo>
                  <a:pt x="363" y="307"/>
                  <a:pt x="361" y="306"/>
                  <a:pt x="360" y="306"/>
                </a:cubicBezTo>
                <a:cubicBezTo>
                  <a:pt x="356" y="306"/>
                  <a:pt x="354" y="309"/>
                  <a:pt x="354" y="309"/>
                </a:cubicBezTo>
                <a:cubicBezTo>
                  <a:pt x="357" y="303"/>
                  <a:pt x="354" y="303"/>
                  <a:pt x="352" y="303"/>
                </a:cubicBezTo>
                <a:cubicBezTo>
                  <a:pt x="350" y="303"/>
                  <a:pt x="348" y="303"/>
                  <a:pt x="354" y="297"/>
                </a:cubicBezTo>
                <a:cubicBezTo>
                  <a:pt x="352" y="296"/>
                  <a:pt x="350" y="296"/>
                  <a:pt x="349" y="296"/>
                </a:cubicBezTo>
                <a:cubicBezTo>
                  <a:pt x="344" y="296"/>
                  <a:pt x="347" y="303"/>
                  <a:pt x="343" y="303"/>
                </a:cubicBezTo>
                <a:cubicBezTo>
                  <a:pt x="341" y="305"/>
                  <a:pt x="340" y="305"/>
                  <a:pt x="339" y="305"/>
                </a:cubicBezTo>
                <a:cubicBezTo>
                  <a:pt x="337" y="305"/>
                  <a:pt x="337" y="301"/>
                  <a:pt x="337" y="297"/>
                </a:cubicBezTo>
                <a:lnTo>
                  <a:pt x="343" y="297"/>
                </a:lnTo>
                <a:lnTo>
                  <a:pt x="348" y="292"/>
                </a:lnTo>
                <a:cubicBezTo>
                  <a:pt x="347" y="289"/>
                  <a:pt x="346" y="288"/>
                  <a:pt x="344" y="288"/>
                </a:cubicBezTo>
                <a:cubicBezTo>
                  <a:pt x="340" y="288"/>
                  <a:pt x="334" y="295"/>
                  <a:pt x="330" y="295"/>
                </a:cubicBezTo>
                <a:cubicBezTo>
                  <a:pt x="328" y="295"/>
                  <a:pt x="327" y="294"/>
                  <a:pt x="326" y="292"/>
                </a:cubicBezTo>
                <a:cubicBezTo>
                  <a:pt x="331" y="292"/>
                  <a:pt x="331" y="286"/>
                  <a:pt x="337" y="286"/>
                </a:cubicBezTo>
                <a:cubicBezTo>
                  <a:pt x="337" y="286"/>
                  <a:pt x="335" y="284"/>
                  <a:pt x="333" y="284"/>
                </a:cubicBezTo>
                <a:cubicBezTo>
                  <a:pt x="332" y="284"/>
                  <a:pt x="331" y="284"/>
                  <a:pt x="331" y="286"/>
                </a:cubicBezTo>
                <a:cubicBezTo>
                  <a:pt x="326" y="286"/>
                  <a:pt x="326" y="281"/>
                  <a:pt x="326" y="281"/>
                </a:cubicBezTo>
                <a:cubicBezTo>
                  <a:pt x="320" y="281"/>
                  <a:pt x="315" y="281"/>
                  <a:pt x="309" y="286"/>
                </a:cubicBezTo>
                <a:cubicBezTo>
                  <a:pt x="309" y="281"/>
                  <a:pt x="309" y="275"/>
                  <a:pt x="309" y="269"/>
                </a:cubicBezTo>
                <a:cubicBezTo>
                  <a:pt x="298" y="269"/>
                  <a:pt x="298" y="253"/>
                  <a:pt x="281" y="253"/>
                </a:cubicBezTo>
                <a:lnTo>
                  <a:pt x="281" y="258"/>
                </a:lnTo>
                <a:cubicBezTo>
                  <a:pt x="280" y="256"/>
                  <a:pt x="279" y="255"/>
                  <a:pt x="279" y="255"/>
                </a:cubicBezTo>
                <a:cubicBezTo>
                  <a:pt x="277" y="255"/>
                  <a:pt x="278" y="265"/>
                  <a:pt x="273" y="265"/>
                </a:cubicBezTo>
                <a:cubicBezTo>
                  <a:pt x="272" y="265"/>
                  <a:pt x="271" y="264"/>
                  <a:pt x="270" y="264"/>
                </a:cubicBezTo>
                <a:cubicBezTo>
                  <a:pt x="281" y="253"/>
                  <a:pt x="270" y="253"/>
                  <a:pt x="275" y="247"/>
                </a:cubicBezTo>
                <a:cubicBezTo>
                  <a:pt x="270" y="236"/>
                  <a:pt x="253" y="241"/>
                  <a:pt x="247" y="230"/>
                </a:cubicBezTo>
                <a:lnTo>
                  <a:pt x="253" y="230"/>
                </a:lnTo>
                <a:cubicBezTo>
                  <a:pt x="253" y="219"/>
                  <a:pt x="242" y="219"/>
                  <a:pt x="242" y="213"/>
                </a:cubicBezTo>
                <a:cubicBezTo>
                  <a:pt x="236" y="202"/>
                  <a:pt x="219" y="202"/>
                  <a:pt x="214" y="202"/>
                </a:cubicBezTo>
                <a:cubicBezTo>
                  <a:pt x="214" y="202"/>
                  <a:pt x="214" y="197"/>
                  <a:pt x="219" y="197"/>
                </a:cubicBezTo>
                <a:cubicBezTo>
                  <a:pt x="215" y="193"/>
                  <a:pt x="211" y="189"/>
                  <a:pt x="206" y="189"/>
                </a:cubicBezTo>
                <a:cubicBezTo>
                  <a:pt x="203" y="189"/>
                  <a:pt x="200" y="189"/>
                  <a:pt x="197" y="191"/>
                </a:cubicBezTo>
                <a:cubicBezTo>
                  <a:pt x="197" y="183"/>
                  <a:pt x="196" y="183"/>
                  <a:pt x="194" y="183"/>
                </a:cubicBezTo>
                <a:cubicBezTo>
                  <a:pt x="193" y="183"/>
                  <a:pt x="191" y="183"/>
                  <a:pt x="191" y="174"/>
                </a:cubicBezTo>
                <a:lnTo>
                  <a:pt x="197" y="174"/>
                </a:lnTo>
                <a:cubicBezTo>
                  <a:pt x="191" y="169"/>
                  <a:pt x="191" y="169"/>
                  <a:pt x="186" y="163"/>
                </a:cubicBezTo>
                <a:cubicBezTo>
                  <a:pt x="178" y="167"/>
                  <a:pt x="170" y="173"/>
                  <a:pt x="164" y="173"/>
                </a:cubicBezTo>
                <a:cubicBezTo>
                  <a:pt x="162" y="173"/>
                  <a:pt x="160" y="172"/>
                  <a:pt x="158" y="169"/>
                </a:cubicBezTo>
                <a:cubicBezTo>
                  <a:pt x="162" y="162"/>
                  <a:pt x="164" y="161"/>
                  <a:pt x="165" y="161"/>
                </a:cubicBezTo>
                <a:cubicBezTo>
                  <a:pt x="166" y="161"/>
                  <a:pt x="167" y="162"/>
                  <a:pt x="168" y="162"/>
                </a:cubicBezTo>
                <a:cubicBezTo>
                  <a:pt x="169" y="162"/>
                  <a:pt x="171" y="161"/>
                  <a:pt x="175" y="157"/>
                </a:cubicBezTo>
                <a:lnTo>
                  <a:pt x="175" y="157"/>
                </a:lnTo>
                <a:cubicBezTo>
                  <a:pt x="171" y="157"/>
                  <a:pt x="170" y="160"/>
                  <a:pt x="168" y="160"/>
                </a:cubicBezTo>
                <a:cubicBezTo>
                  <a:pt x="166" y="160"/>
                  <a:pt x="165" y="159"/>
                  <a:pt x="163" y="157"/>
                </a:cubicBezTo>
                <a:cubicBezTo>
                  <a:pt x="169" y="152"/>
                  <a:pt x="169" y="152"/>
                  <a:pt x="175" y="146"/>
                </a:cubicBezTo>
                <a:lnTo>
                  <a:pt x="175" y="146"/>
                </a:lnTo>
                <a:cubicBezTo>
                  <a:pt x="175" y="146"/>
                  <a:pt x="158" y="157"/>
                  <a:pt x="158" y="157"/>
                </a:cubicBezTo>
                <a:cubicBezTo>
                  <a:pt x="152" y="157"/>
                  <a:pt x="152" y="163"/>
                  <a:pt x="158" y="163"/>
                </a:cubicBezTo>
                <a:cubicBezTo>
                  <a:pt x="156" y="164"/>
                  <a:pt x="154" y="164"/>
                  <a:pt x="152" y="164"/>
                </a:cubicBezTo>
                <a:cubicBezTo>
                  <a:pt x="146" y="164"/>
                  <a:pt x="145" y="157"/>
                  <a:pt x="141" y="157"/>
                </a:cubicBezTo>
                <a:lnTo>
                  <a:pt x="141" y="157"/>
                </a:lnTo>
                <a:cubicBezTo>
                  <a:pt x="141" y="157"/>
                  <a:pt x="147" y="163"/>
                  <a:pt x="141" y="169"/>
                </a:cubicBezTo>
                <a:cubicBezTo>
                  <a:pt x="140" y="167"/>
                  <a:pt x="139" y="167"/>
                  <a:pt x="137" y="167"/>
                </a:cubicBezTo>
                <a:cubicBezTo>
                  <a:pt x="131" y="167"/>
                  <a:pt x="123" y="174"/>
                  <a:pt x="119" y="174"/>
                </a:cubicBezTo>
                <a:cubicBezTo>
                  <a:pt x="113" y="163"/>
                  <a:pt x="130" y="169"/>
                  <a:pt x="135" y="157"/>
                </a:cubicBezTo>
                <a:cubicBezTo>
                  <a:pt x="135" y="152"/>
                  <a:pt x="135" y="146"/>
                  <a:pt x="141" y="141"/>
                </a:cubicBezTo>
                <a:cubicBezTo>
                  <a:pt x="141" y="139"/>
                  <a:pt x="140" y="138"/>
                  <a:pt x="138" y="138"/>
                </a:cubicBezTo>
                <a:cubicBezTo>
                  <a:pt x="134" y="138"/>
                  <a:pt x="128" y="141"/>
                  <a:pt x="124" y="141"/>
                </a:cubicBezTo>
                <a:cubicBezTo>
                  <a:pt x="121" y="138"/>
                  <a:pt x="117" y="138"/>
                  <a:pt x="113" y="138"/>
                </a:cubicBezTo>
                <a:cubicBezTo>
                  <a:pt x="109" y="138"/>
                  <a:pt x="105" y="138"/>
                  <a:pt x="102" y="135"/>
                </a:cubicBezTo>
                <a:lnTo>
                  <a:pt x="102" y="141"/>
                </a:lnTo>
                <a:cubicBezTo>
                  <a:pt x="102" y="141"/>
                  <a:pt x="102" y="138"/>
                  <a:pt x="100" y="138"/>
                </a:cubicBezTo>
                <a:cubicBezTo>
                  <a:pt x="99" y="138"/>
                  <a:pt x="98" y="139"/>
                  <a:pt x="96" y="141"/>
                </a:cubicBezTo>
                <a:cubicBezTo>
                  <a:pt x="96" y="138"/>
                  <a:pt x="96" y="135"/>
                  <a:pt x="97" y="133"/>
                </a:cubicBezTo>
                <a:lnTo>
                  <a:pt x="97" y="133"/>
                </a:lnTo>
                <a:cubicBezTo>
                  <a:pt x="95" y="133"/>
                  <a:pt x="94" y="133"/>
                  <a:pt x="92" y="133"/>
                </a:cubicBezTo>
                <a:cubicBezTo>
                  <a:pt x="89" y="133"/>
                  <a:pt x="86" y="132"/>
                  <a:pt x="82" y="131"/>
                </a:cubicBezTo>
                <a:lnTo>
                  <a:pt x="82" y="131"/>
                </a:lnTo>
                <a:cubicBezTo>
                  <a:pt x="83" y="131"/>
                  <a:pt x="84" y="130"/>
                  <a:pt x="85" y="129"/>
                </a:cubicBezTo>
                <a:cubicBezTo>
                  <a:pt x="85" y="124"/>
                  <a:pt x="85" y="124"/>
                  <a:pt x="85" y="118"/>
                </a:cubicBezTo>
                <a:cubicBezTo>
                  <a:pt x="74" y="124"/>
                  <a:pt x="68" y="124"/>
                  <a:pt x="57" y="129"/>
                </a:cubicBezTo>
                <a:cubicBezTo>
                  <a:pt x="57" y="124"/>
                  <a:pt x="57" y="118"/>
                  <a:pt x="63" y="113"/>
                </a:cubicBezTo>
                <a:lnTo>
                  <a:pt x="63" y="113"/>
                </a:lnTo>
                <a:cubicBezTo>
                  <a:pt x="52" y="113"/>
                  <a:pt x="51" y="136"/>
                  <a:pt x="43" y="136"/>
                </a:cubicBezTo>
                <a:cubicBezTo>
                  <a:pt x="42" y="136"/>
                  <a:pt x="41" y="135"/>
                  <a:pt x="40" y="135"/>
                </a:cubicBezTo>
                <a:cubicBezTo>
                  <a:pt x="40" y="124"/>
                  <a:pt x="57" y="124"/>
                  <a:pt x="51" y="118"/>
                </a:cubicBezTo>
                <a:cubicBezTo>
                  <a:pt x="53" y="112"/>
                  <a:pt x="53" y="110"/>
                  <a:pt x="52" y="110"/>
                </a:cubicBezTo>
                <a:lnTo>
                  <a:pt x="52" y="110"/>
                </a:lnTo>
                <a:cubicBezTo>
                  <a:pt x="49" y="110"/>
                  <a:pt x="41" y="124"/>
                  <a:pt x="36" y="124"/>
                </a:cubicBezTo>
                <a:cubicBezTo>
                  <a:pt x="36" y="124"/>
                  <a:pt x="35" y="124"/>
                  <a:pt x="35" y="124"/>
                </a:cubicBezTo>
                <a:cubicBezTo>
                  <a:pt x="40" y="113"/>
                  <a:pt x="40" y="118"/>
                  <a:pt x="46" y="113"/>
                </a:cubicBezTo>
                <a:cubicBezTo>
                  <a:pt x="44" y="112"/>
                  <a:pt x="42" y="111"/>
                  <a:pt x="41" y="111"/>
                </a:cubicBezTo>
                <a:cubicBezTo>
                  <a:pt x="33" y="111"/>
                  <a:pt x="26" y="119"/>
                  <a:pt x="24" y="119"/>
                </a:cubicBezTo>
                <a:cubicBezTo>
                  <a:pt x="24" y="119"/>
                  <a:pt x="23" y="119"/>
                  <a:pt x="23" y="118"/>
                </a:cubicBezTo>
                <a:lnTo>
                  <a:pt x="23" y="113"/>
                </a:lnTo>
                <a:cubicBezTo>
                  <a:pt x="23" y="113"/>
                  <a:pt x="18" y="107"/>
                  <a:pt x="12" y="101"/>
                </a:cubicBezTo>
                <a:cubicBezTo>
                  <a:pt x="12" y="100"/>
                  <a:pt x="12" y="100"/>
                  <a:pt x="11" y="100"/>
                </a:cubicBezTo>
                <a:cubicBezTo>
                  <a:pt x="11" y="100"/>
                  <a:pt x="9" y="101"/>
                  <a:pt x="8" y="101"/>
                </a:cubicBezTo>
                <a:cubicBezTo>
                  <a:pt x="7" y="101"/>
                  <a:pt x="7" y="100"/>
                  <a:pt x="7" y="96"/>
                </a:cubicBezTo>
                <a:lnTo>
                  <a:pt x="1" y="96"/>
                </a:lnTo>
                <a:cubicBezTo>
                  <a:pt x="1" y="100"/>
                  <a:pt x="5" y="108"/>
                  <a:pt x="9" y="108"/>
                </a:cubicBezTo>
                <a:cubicBezTo>
                  <a:pt x="10" y="108"/>
                  <a:pt x="11" y="108"/>
                  <a:pt x="12" y="107"/>
                </a:cubicBezTo>
                <a:lnTo>
                  <a:pt x="12" y="107"/>
                </a:lnTo>
                <a:cubicBezTo>
                  <a:pt x="7" y="113"/>
                  <a:pt x="7" y="124"/>
                  <a:pt x="1" y="129"/>
                </a:cubicBezTo>
                <a:cubicBezTo>
                  <a:pt x="1" y="152"/>
                  <a:pt x="12" y="157"/>
                  <a:pt x="18" y="174"/>
                </a:cubicBezTo>
                <a:cubicBezTo>
                  <a:pt x="19" y="173"/>
                  <a:pt x="21" y="173"/>
                  <a:pt x="22" y="173"/>
                </a:cubicBezTo>
                <a:cubicBezTo>
                  <a:pt x="27" y="173"/>
                  <a:pt x="26" y="181"/>
                  <a:pt x="34" y="181"/>
                </a:cubicBezTo>
                <a:cubicBezTo>
                  <a:pt x="36" y="181"/>
                  <a:pt x="38" y="181"/>
                  <a:pt x="40" y="180"/>
                </a:cubicBezTo>
                <a:cubicBezTo>
                  <a:pt x="42" y="176"/>
                  <a:pt x="43" y="175"/>
                  <a:pt x="43" y="175"/>
                </a:cubicBezTo>
                <a:lnTo>
                  <a:pt x="43" y="175"/>
                </a:lnTo>
                <a:cubicBezTo>
                  <a:pt x="43" y="175"/>
                  <a:pt x="42" y="180"/>
                  <a:pt x="46" y="180"/>
                </a:cubicBezTo>
                <a:cubicBezTo>
                  <a:pt x="46" y="180"/>
                  <a:pt x="40" y="191"/>
                  <a:pt x="40" y="197"/>
                </a:cubicBezTo>
                <a:cubicBezTo>
                  <a:pt x="46" y="191"/>
                  <a:pt x="46" y="191"/>
                  <a:pt x="51" y="191"/>
                </a:cubicBezTo>
                <a:cubicBezTo>
                  <a:pt x="51" y="195"/>
                  <a:pt x="51" y="205"/>
                  <a:pt x="54" y="208"/>
                </a:cubicBezTo>
                <a:lnTo>
                  <a:pt x="54" y="208"/>
                </a:lnTo>
                <a:cubicBezTo>
                  <a:pt x="53" y="208"/>
                  <a:pt x="52" y="208"/>
                  <a:pt x="51" y="208"/>
                </a:cubicBezTo>
                <a:lnTo>
                  <a:pt x="51" y="208"/>
                </a:lnTo>
                <a:cubicBezTo>
                  <a:pt x="51" y="212"/>
                  <a:pt x="52" y="213"/>
                  <a:pt x="53" y="213"/>
                </a:cubicBezTo>
                <a:cubicBezTo>
                  <a:pt x="54" y="213"/>
                  <a:pt x="55" y="212"/>
                  <a:pt x="56" y="212"/>
                </a:cubicBezTo>
                <a:cubicBezTo>
                  <a:pt x="57" y="212"/>
                  <a:pt x="57" y="212"/>
                  <a:pt x="57" y="213"/>
                </a:cubicBezTo>
                <a:cubicBezTo>
                  <a:pt x="63" y="219"/>
                  <a:pt x="63" y="225"/>
                  <a:pt x="68" y="230"/>
                </a:cubicBezTo>
                <a:cubicBezTo>
                  <a:pt x="70" y="226"/>
                  <a:pt x="72" y="225"/>
                  <a:pt x="73" y="225"/>
                </a:cubicBezTo>
                <a:cubicBezTo>
                  <a:pt x="74" y="225"/>
                  <a:pt x="75" y="226"/>
                  <a:pt x="76" y="226"/>
                </a:cubicBezTo>
                <a:cubicBezTo>
                  <a:pt x="77" y="226"/>
                  <a:pt x="78" y="226"/>
                  <a:pt x="79" y="225"/>
                </a:cubicBezTo>
                <a:cubicBezTo>
                  <a:pt x="79" y="230"/>
                  <a:pt x="85" y="230"/>
                  <a:pt x="85" y="236"/>
                </a:cubicBezTo>
                <a:lnTo>
                  <a:pt x="91" y="230"/>
                </a:lnTo>
                <a:cubicBezTo>
                  <a:pt x="93" y="229"/>
                  <a:pt x="94" y="229"/>
                  <a:pt x="95" y="229"/>
                </a:cubicBezTo>
                <a:lnTo>
                  <a:pt x="95" y="229"/>
                </a:lnTo>
                <a:cubicBezTo>
                  <a:pt x="98" y="229"/>
                  <a:pt x="93" y="236"/>
                  <a:pt x="102" y="236"/>
                </a:cubicBezTo>
                <a:cubicBezTo>
                  <a:pt x="103" y="235"/>
                  <a:pt x="103" y="235"/>
                  <a:pt x="104" y="235"/>
                </a:cubicBezTo>
                <a:cubicBezTo>
                  <a:pt x="107" y="235"/>
                  <a:pt x="107" y="248"/>
                  <a:pt x="107" y="253"/>
                </a:cubicBezTo>
                <a:cubicBezTo>
                  <a:pt x="110" y="252"/>
                  <a:pt x="112" y="252"/>
                  <a:pt x="114" y="252"/>
                </a:cubicBezTo>
                <a:cubicBezTo>
                  <a:pt x="151" y="252"/>
                  <a:pt x="143" y="298"/>
                  <a:pt x="175" y="309"/>
                </a:cubicBezTo>
                <a:cubicBezTo>
                  <a:pt x="180" y="309"/>
                  <a:pt x="175" y="303"/>
                  <a:pt x="180" y="297"/>
                </a:cubicBezTo>
                <a:cubicBezTo>
                  <a:pt x="180" y="297"/>
                  <a:pt x="186" y="297"/>
                  <a:pt x="186" y="292"/>
                </a:cubicBezTo>
                <a:lnTo>
                  <a:pt x="186" y="292"/>
                </a:lnTo>
                <a:cubicBezTo>
                  <a:pt x="183" y="295"/>
                  <a:pt x="182" y="296"/>
                  <a:pt x="181" y="296"/>
                </a:cubicBezTo>
                <a:cubicBezTo>
                  <a:pt x="180" y="296"/>
                  <a:pt x="180" y="295"/>
                  <a:pt x="180" y="292"/>
                </a:cubicBezTo>
                <a:cubicBezTo>
                  <a:pt x="180" y="292"/>
                  <a:pt x="185" y="289"/>
                  <a:pt x="188" y="289"/>
                </a:cubicBezTo>
                <a:cubicBezTo>
                  <a:pt x="190" y="289"/>
                  <a:pt x="191" y="290"/>
                  <a:pt x="191" y="292"/>
                </a:cubicBezTo>
                <a:cubicBezTo>
                  <a:pt x="191" y="295"/>
                  <a:pt x="193" y="295"/>
                  <a:pt x="193" y="295"/>
                </a:cubicBezTo>
                <a:cubicBezTo>
                  <a:pt x="194" y="295"/>
                  <a:pt x="194" y="295"/>
                  <a:pt x="191" y="297"/>
                </a:cubicBezTo>
                <a:lnTo>
                  <a:pt x="197" y="309"/>
                </a:lnTo>
                <a:cubicBezTo>
                  <a:pt x="199" y="307"/>
                  <a:pt x="201" y="307"/>
                  <a:pt x="202" y="307"/>
                </a:cubicBezTo>
                <a:cubicBezTo>
                  <a:pt x="208" y="307"/>
                  <a:pt x="208" y="314"/>
                  <a:pt x="208" y="314"/>
                </a:cubicBezTo>
                <a:cubicBezTo>
                  <a:pt x="206" y="318"/>
                  <a:pt x="205" y="319"/>
                  <a:pt x="203" y="319"/>
                </a:cubicBezTo>
                <a:cubicBezTo>
                  <a:pt x="202" y="319"/>
                  <a:pt x="200" y="318"/>
                  <a:pt x="197" y="318"/>
                </a:cubicBezTo>
                <a:cubicBezTo>
                  <a:pt x="196" y="318"/>
                  <a:pt x="194" y="318"/>
                  <a:pt x="191" y="320"/>
                </a:cubicBezTo>
                <a:lnTo>
                  <a:pt x="191" y="331"/>
                </a:lnTo>
                <a:lnTo>
                  <a:pt x="197" y="325"/>
                </a:lnTo>
                <a:lnTo>
                  <a:pt x="203" y="325"/>
                </a:lnTo>
                <a:cubicBezTo>
                  <a:pt x="203" y="325"/>
                  <a:pt x="203" y="331"/>
                  <a:pt x="203" y="331"/>
                </a:cubicBezTo>
                <a:lnTo>
                  <a:pt x="208" y="331"/>
                </a:lnTo>
                <a:cubicBezTo>
                  <a:pt x="203" y="337"/>
                  <a:pt x="208" y="331"/>
                  <a:pt x="203" y="342"/>
                </a:cubicBezTo>
                <a:cubicBezTo>
                  <a:pt x="204" y="344"/>
                  <a:pt x="206" y="344"/>
                  <a:pt x="208" y="344"/>
                </a:cubicBezTo>
                <a:cubicBezTo>
                  <a:pt x="211" y="344"/>
                  <a:pt x="213" y="344"/>
                  <a:pt x="216" y="344"/>
                </a:cubicBezTo>
                <a:cubicBezTo>
                  <a:pt x="221" y="344"/>
                  <a:pt x="225" y="345"/>
                  <a:pt x="225" y="353"/>
                </a:cubicBezTo>
                <a:cubicBezTo>
                  <a:pt x="225" y="349"/>
                  <a:pt x="231" y="345"/>
                  <a:pt x="234" y="345"/>
                </a:cubicBezTo>
                <a:cubicBezTo>
                  <a:pt x="235" y="345"/>
                  <a:pt x="236" y="346"/>
                  <a:pt x="236" y="348"/>
                </a:cubicBezTo>
                <a:cubicBezTo>
                  <a:pt x="236" y="348"/>
                  <a:pt x="236" y="353"/>
                  <a:pt x="231" y="353"/>
                </a:cubicBezTo>
                <a:lnTo>
                  <a:pt x="242" y="353"/>
                </a:lnTo>
                <a:cubicBezTo>
                  <a:pt x="236" y="365"/>
                  <a:pt x="247" y="365"/>
                  <a:pt x="247" y="370"/>
                </a:cubicBezTo>
                <a:lnTo>
                  <a:pt x="247" y="376"/>
                </a:lnTo>
                <a:cubicBezTo>
                  <a:pt x="250" y="373"/>
                  <a:pt x="253" y="372"/>
                  <a:pt x="255" y="372"/>
                </a:cubicBezTo>
                <a:cubicBezTo>
                  <a:pt x="257" y="372"/>
                  <a:pt x="259" y="373"/>
                  <a:pt x="259" y="376"/>
                </a:cubicBezTo>
                <a:lnTo>
                  <a:pt x="253" y="381"/>
                </a:lnTo>
                <a:cubicBezTo>
                  <a:pt x="253" y="382"/>
                  <a:pt x="253" y="383"/>
                  <a:pt x="254" y="383"/>
                </a:cubicBezTo>
                <a:cubicBezTo>
                  <a:pt x="256" y="383"/>
                  <a:pt x="262" y="375"/>
                  <a:pt x="267" y="375"/>
                </a:cubicBezTo>
                <a:cubicBezTo>
                  <a:pt x="268" y="375"/>
                  <a:pt x="269" y="375"/>
                  <a:pt x="270" y="376"/>
                </a:cubicBezTo>
                <a:cubicBezTo>
                  <a:pt x="275" y="370"/>
                  <a:pt x="270" y="365"/>
                  <a:pt x="275" y="353"/>
                </a:cubicBezTo>
                <a:cubicBezTo>
                  <a:pt x="275" y="362"/>
                  <a:pt x="275" y="367"/>
                  <a:pt x="278" y="367"/>
                </a:cubicBezTo>
                <a:cubicBezTo>
                  <a:pt x="278" y="367"/>
                  <a:pt x="279" y="366"/>
                  <a:pt x="281" y="365"/>
                </a:cubicBezTo>
                <a:lnTo>
                  <a:pt x="287" y="365"/>
                </a:lnTo>
                <a:cubicBezTo>
                  <a:pt x="292" y="365"/>
                  <a:pt x="281" y="376"/>
                  <a:pt x="281" y="376"/>
                </a:cubicBezTo>
                <a:cubicBezTo>
                  <a:pt x="282" y="375"/>
                  <a:pt x="283" y="374"/>
                  <a:pt x="284" y="374"/>
                </a:cubicBezTo>
                <a:cubicBezTo>
                  <a:pt x="287" y="374"/>
                  <a:pt x="288" y="381"/>
                  <a:pt x="292" y="381"/>
                </a:cubicBezTo>
                <a:lnTo>
                  <a:pt x="287" y="387"/>
                </a:lnTo>
                <a:lnTo>
                  <a:pt x="292" y="393"/>
                </a:lnTo>
                <a:cubicBezTo>
                  <a:pt x="295" y="390"/>
                  <a:pt x="298" y="388"/>
                  <a:pt x="300" y="388"/>
                </a:cubicBezTo>
                <a:cubicBezTo>
                  <a:pt x="302" y="388"/>
                  <a:pt x="303" y="390"/>
                  <a:pt x="303" y="393"/>
                </a:cubicBezTo>
                <a:lnTo>
                  <a:pt x="298" y="398"/>
                </a:lnTo>
                <a:cubicBezTo>
                  <a:pt x="309" y="398"/>
                  <a:pt x="303" y="404"/>
                  <a:pt x="303" y="409"/>
                </a:cubicBezTo>
                <a:cubicBezTo>
                  <a:pt x="304" y="409"/>
                  <a:pt x="305" y="409"/>
                  <a:pt x="306" y="409"/>
                </a:cubicBezTo>
                <a:cubicBezTo>
                  <a:pt x="313" y="409"/>
                  <a:pt x="311" y="428"/>
                  <a:pt x="316" y="428"/>
                </a:cubicBezTo>
                <a:cubicBezTo>
                  <a:pt x="317" y="428"/>
                  <a:pt x="319" y="428"/>
                  <a:pt x="320" y="426"/>
                </a:cubicBezTo>
                <a:lnTo>
                  <a:pt x="320" y="432"/>
                </a:lnTo>
                <a:cubicBezTo>
                  <a:pt x="322" y="431"/>
                  <a:pt x="324" y="431"/>
                  <a:pt x="325" y="431"/>
                </a:cubicBezTo>
                <a:cubicBezTo>
                  <a:pt x="334" y="431"/>
                  <a:pt x="334" y="441"/>
                  <a:pt x="343" y="441"/>
                </a:cubicBezTo>
                <a:cubicBezTo>
                  <a:pt x="346" y="441"/>
                  <a:pt x="349" y="440"/>
                  <a:pt x="354" y="437"/>
                </a:cubicBezTo>
                <a:lnTo>
                  <a:pt x="354" y="437"/>
                </a:lnTo>
                <a:cubicBezTo>
                  <a:pt x="352" y="444"/>
                  <a:pt x="353" y="445"/>
                  <a:pt x="354" y="445"/>
                </a:cubicBezTo>
                <a:cubicBezTo>
                  <a:pt x="357" y="445"/>
                  <a:pt x="362" y="440"/>
                  <a:pt x="364" y="440"/>
                </a:cubicBezTo>
                <a:cubicBezTo>
                  <a:pt x="366" y="440"/>
                  <a:pt x="367" y="442"/>
                  <a:pt x="365" y="449"/>
                </a:cubicBezTo>
                <a:lnTo>
                  <a:pt x="371" y="443"/>
                </a:lnTo>
                <a:cubicBezTo>
                  <a:pt x="376" y="449"/>
                  <a:pt x="382" y="454"/>
                  <a:pt x="393" y="465"/>
                </a:cubicBezTo>
                <a:cubicBezTo>
                  <a:pt x="393" y="465"/>
                  <a:pt x="393" y="465"/>
                  <a:pt x="393" y="465"/>
                </a:cubicBezTo>
                <a:lnTo>
                  <a:pt x="393" y="465"/>
                </a:lnTo>
                <a:cubicBezTo>
                  <a:pt x="399" y="471"/>
                  <a:pt x="410" y="477"/>
                  <a:pt x="415" y="482"/>
                </a:cubicBezTo>
                <a:cubicBezTo>
                  <a:pt x="415" y="488"/>
                  <a:pt x="415" y="493"/>
                  <a:pt x="415" y="493"/>
                </a:cubicBezTo>
                <a:cubicBezTo>
                  <a:pt x="414" y="491"/>
                  <a:pt x="412" y="491"/>
                  <a:pt x="410" y="491"/>
                </a:cubicBezTo>
                <a:cubicBezTo>
                  <a:pt x="406" y="491"/>
                  <a:pt x="402" y="493"/>
                  <a:pt x="399" y="493"/>
                </a:cubicBezTo>
                <a:lnTo>
                  <a:pt x="393" y="488"/>
                </a:lnTo>
                <a:lnTo>
                  <a:pt x="387" y="488"/>
                </a:lnTo>
                <a:cubicBezTo>
                  <a:pt x="393" y="493"/>
                  <a:pt x="387" y="499"/>
                  <a:pt x="387" y="505"/>
                </a:cubicBezTo>
                <a:lnTo>
                  <a:pt x="399" y="510"/>
                </a:lnTo>
                <a:cubicBezTo>
                  <a:pt x="399" y="516"/>
                  <a:pt x="399" y="521"/>
                  <a:pt x="393" y="521"/>
                </a:cubicBezTo>
                <a:cubicBezTo>
                  <a:pt x="393" y="532"/>
                  <a:pt x="398" y="533"/>
                  <a:pt x="399" y="542"/>
                </a:cubicBezTo>
                <a:lnTo>
                  <a:pt x="399" y="542"/>
                </a:lnTo>
                <a:cubicBezTo>
                  <a:pt x="398" y="541"/>
                  <a:pt x="396" y="540"/>
                  <a:pt x="393" y="538"/>
                </a:cubicBezTo>
                <a:lnTo>
                  <a:pt x="393" y="538"/>
                </a:lnTo>
                <a:cubicBezTo>
                  <a:pt x="395" y="540"/>
                  <a:pt x="397" y="542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6" y="544"/>
                  <a:pt x="393" y="544"/>
                  <a:pt x="399" y="549"/>
                </a:cubicBezTo>
                <a:cubicBezTo>
                  <a:pt x="410" y="555"/>
                  <a:pt x="404" y="561"/>
                  <a:pt x="399" y="561"/>
                </a:cubicBezTo>
                <a:cubicBezTo>
                  <a:pt x="395" y="561"/>
                  <a:pt x="391" y="563"/>
                  <a:pt x="387" y="563"/>
                </a:cubicBezTo>
                <a:cubicBezTo>
                  <a:pt x="386" y="563"/>
                  <a:pt x="384" y="562"/>
                  <a:pt x="382" y="561"/>
                </a:cubicBezTo>
                <a:lnTo>
                  <a:pt x="376" y="561"/>
                </a:lnTo>
                <a:cubicBezTo>
                  <a:pt x="371" y="566"/>
                  <a:pt x="376" y="572"/>
                  <a:pt x="371" y="572"/>
                </a:cubicBezTo>
                <a:cubicBezTo>
                  <a:pt x="376" y="572"/>
                  <a:pt x="382" y="572"/>
                  <a:pt x="382" y="577"/>
                </a:cubicBezTo>
                <a:cubicBezTo>
                  <a:pt x="382" y="579"/>
                  <a:pt x="381" y="580"/>
                  <a:pt x="379" y="580"/>
                </a:cubicBezTo>
                <a:cubicBezTo>
                  <a:pt x="376" y="580"/>
                  <a:pt x="369" y="576"/>
                  <a:pt x="365" y="572"/>
                </a:cubicBezTo>
                <a:cubicBezTo>
                  <a:pt x="362" y="569"/>
                  <a:pt x="364" y="569"/>
                  <a:pt x="366" y="569"/>
                </a:cubicBezTo>
                <a:cubicBezTo>
                  <a:pt x="368" y="569"/>
                  <a:pt x="371" y="569"/>
                  <a:pt x="371" y="566"/>
                </a:cubicBezTo>
                <a:cubicBezTo>
                  <a:pt x="368" y="565"/>
                  <a:pt x="367" y="565"/>
                  <a:pt x="366" y="565"/>
                </a:cubicBezTo>
                <a:cubicBezTo>
                  <a:pt x="361" y="565"/>
                  <a:pt x="363" y="572"/>
                  <a:pt x="354" y="572"/>
                </a:cubicBezTo>
                <a:cubicBezTo>
                  <a:pt x="348" y="561"/>
                  <a:pt x="359" y="566"/>
                  <a:pt x="354" y="555"/>
                </a:cubicBezTo>
                <a:lnTo>
                  <a:pt x="354" y="555"/>
                </a:lnTo>
                <a:cubicBezTo>
                  <a:pt x="348" y="561"/>
                  <a:pt x="354" y="566"/>
                  <a:pt x="348" y="566"/>
                </a:cubicBezTo>
                <a:cubicBezTo>
                  <a:pt x="343" y="566"/>
                  <a:pt x="348" y="561"/>
                  <a:pt x="343" y="555"/>
                </a:cubicBezTo>
                <a:lnTo>
                  <a:pt x="337" y="555"/>
                </a:lnTo>
                <a:cubicBezTo>
                  <a:pt x="343" y="549"/>
                  <a:pt x="320" y="549"/>
                  <a:pt x="326" y="544"/>
                </a:cubicBezTo>
                <a:lnTo>
                  <a:pt x="326" y="544"/>
                </a:lnTo>
                <a:cubicBezTo>
                  <a:pt x="320" y="544"/>
                  <a:pt x="331" y="549"/>
                  <a:pt x="320" y="549"/>
                </a:cubicBezTo>
                <a:lnTo>
                  <a:pt x="320" y="555"/>
                </a:lnTo>
                <a:cubicBezTo>
                  <a:pt x="320" y="561"/>
                  <a:pt x="326" y="561"/>
                  <a:pt x="326" y="561"/>
                </a:cubicBezTo>
                <a:cubicBezTo>
                  <a:pt x="320" y="561"/>
                  <a:pt x="337" y="577"/>
                  <a:pt x="337" y="583"/>
                </a:cubicBezTo>
                <a:lnTo>
                  <a:pt x="331" y="583"/>
                </a:lnTo>
                <a:cubicBezTo>
                  <a:pt x="331" y="594"/>
                  <a:pt x="331" y="600"/>
                  <a:pt x="331" y="611"/>
                </a:cubicBezTo>
                <a:cubicBezTo>
                  <a:pt x="331" y="605"/>
                  <a:pt x="326" y="605"/>
                  <a:pt x="315" y="605"/>
                </a:cubicBezTo>
                <a:cubicBezTo>
                  <a:pt x="320" y="600"/>
                  <a:pt x="309" y="594"/>
                  <a:pt x="303" y="589"/>
                </a:cubicBezTo>
                <a:lnTo>
                  <a:pt x="303" y="589"/>
                </a:lnTo>
                <a:cubicBezTo>
                  <a:pt x="303" y="589"/>
                  <a:pt x="309" y="600"/>
                  <a:pt x="315" y="600"/>
                </a:cubicBezTo>
                <a:cubicBezTo>
                  <a:pt x="309" y="600"/>
                  <a:pt x="320" y="605"/>
                  <a:pt x="309" y="605"/>
                </a:cubicBezTo>
                <a:cubicBezTo>
                  <a:pt x="303" y="605"/>
                  <a:pt x="303" y="600"/>
                  <a:pt x="298" y="600"/>
                </a:cubicBezTo>
                <a:lnTo>
                  <a:pt x="298" y="600"/>
                </a:lnTo>
                <a:cubicBezTo>
                  <a:pt x="298" y="600"/>
                  <a:pt x="309" y="605"/>
                  <a:pt x="303" y="611"/>
                </a:cubicBezTo>
                <a:cubicBezTo>
                  <a:pt x="303" y="611"/>
                  <a:pt x="303" y="605"/>
                  <a:pt x="298" y="605"/>
                </a:cubicBezTo>
                <a:lnTo>
                  <a:pt x="298" y="605"/>
                </a:lnTo>
                <a:cubicBezTo>
                  <a:pt x="298" y="610"/>
                  <a:pt x="298" y="614"/>
                  <a:pt x="300" y="616"/>
                </a:cubicBezTo>
                <a:lnTo>
                  <a:pt x="300" y="616"/>
                </a:lnTo>
                <a:cubicBezTo>
                  <a:pt x="299" y="615"/>
                  <a:pt x="298" y="615"/>
                  <a:pt x="298" y="615"/>
                </a:cubicBezTo>
                <a:cubicBezTo>
                  <a:pt x="292" y="615"/>
                  <a:pt x="293" y="621"/>
                  <a:pt x="292" y="621"/>
                </a:cubicBezTo>
                <a:cubicBezTo>
                  <a:pt x="291" y="621"/>
                  <a:pt x="290" y="619"/>
                  <a:pt x="287" y="617"/>
                </a:cubicBezTo>
                <a:lnTo>
                  <a:pt x="287" y="617"/>
                </a:lnTo>
                <a:cubicBezTo>
                  <a:pt x="287" y="628"/>
                  <a:pt x="292" y="622"/>
                  <a:pt x="298" y="628"/>
                </a:cubicBezTo>
                <a:cubicBezTo>
                  <a:pt x="298" y="633"/>
                  <a:pt x="292" y="633"/>
                  <a:pt x="292" y="633"/>
                </a:cubicBezTo>
                <a:cubicBezTo>
                  <a:pt x="292" y="633"/>
                  <a:pt x="287" y="628"/>
                  <a:pt x="292" y="628"/>
                </a:cubicBezTo>
                <a:lnTo>
                  <a:pt x="281" y="622"/>
                </a:lnTo>
                <a:lnTo>
                  <a:pt x="281" y="622"/>
                </a:lnTo>
                <a:cubicBezTo>
                  <a:pt x="270" y="628"/>
                  <a:pt x="298" y="639"/>
                  <a:pt x="287" y="645"/>
                </a:cubicBezTo>
                <a:cubicBezTo>
                  <a:pt x="284" y="642"/>
                  <a:pt x="282" y="640"/>
                  <a:pt x="281" y="639"/>
                </a:cubicBezTo>
                <a:lnTo>
                  <a:pt x="281" y="639"/>
                </a:lnTo>
                <a:cubicBezTo>
                  <a:pt x="275" y="645"/>
                  <a:pt x="275" y="645"/>
                  <a:pt x="270" y="645"/>
                </a:cubicBezTo>
                <a:cubicBezTo>
                  <a:pt x="270" y="650"/>
                  <a:pt x="270" y="650"/>
                  <a:pt x="275" y="656"/>
                </a:cubicBezTo>
                <a:cubicBezTo>
                  <a:pt x="270" y="661"/>
                  <a:pt x="264" y="661"/>
                  <a:pt x="259" y="661"/>
                </a:cubicBezTo>
                <a:cubicBezTo>
                  <a:pt x="259" y="673"/>
                  <a:pt x="242" y="673"/>
                  <a:pt x="242" y="684"/>
                </a:cubicBezTo>
                <a:cubicBezTo>
                  <a:pt x="236" y="689"/>
                  <a:pt x="259" y="689"/>
                  <a:pt x="253" y="695"/>
                </a:cubicBezTo>
                <a:cubicBezTo>
                  <a:pt x="249" y="693"/>
                  <a:pt x="247" y="692"/>
                  <a:pt x="245" y="692"/>
                </a:cubicBezTo>
                <a:cubicBezTo>
                  <a:pt x="241" y="692"/>
                  <a:pt x="240" y="695"/>
                  <a:pt x="236" y="695"/>
                </a:cubicBezTo>
                <a:cubicBezTo>
                  <a:pt x="225" y="701"/>
                  <a:pt x="231" y="712"/>
                  <a:pt x="219" y="717"/>
                </a:cubicBezTo>
                <a:cubicBezTo>
                  <a:pt x="219" y="717"/>
                  <a:pt x="214" y="712"/>
                  <a:pt x="214" y="712"/>
                </a:cubicBezTo>
                <a:cubicBezTo>
                  <a:pt x="208" y="717"/>
                  <a:pt x="208" y="723"/>
                  <a:pt x="203" y="729"/>
                </a:cubicBezTo>
                <a:cubicBezTo>
                  <a:pt x="186" y="729"/>
                  <a:pt x="191" y="745"/>
                  <a:pt x="186" y="757"/>
                </a:cubicBezTo>
                <a:cubicBezTo>
                  <a:pt x="186" y="751"/>
                  <a:pt x="180" y="751"/>
                  <a:pt x="180" y="751"/>
                </a:cubicBezTo>
                <a:cubicBezTo>
                  <a:pt x="175" y="751"/>
                  <a:pt x="169" y="757"/>
                  <a:pt x="175" y="768"/>
                </a:cubicBezTo>
                <a:cubicBezTo>
                  <a:pt x="163" y="768"/>
                  <a:pt x="175" y="773"/>
                  <a:pt x="163" y="773"/>
                </a:cubicBezTo>
                <a:lnTo>
                  <a:pt x="158" y="773"/>
                </a:lnTo>
                <a:cubicBezTo>
                  <a:pt x="152" y="773"/>
                  <a:pt x="152" y="773"/>
                  <a:pt x="152" y="779"/>
                </a:cubicBezTo>
                <a:cubicBezTo>
                  <a:pt x="152" y="790"/>
                  <a:pt x="163" y="801"/>
                  <a:pt x="152" y="807"/>
                </a:cubicBezTo>
                <a:cubicBezTo>
                  <a:pt x="141" y="796"/>
                  <a:pt x="152" y="801"/>
                  <a:pt x="141" y="790"/>
                </a:cubicBezTo>
                <a:lnTo>
                  <a:pt x="141" y="790"/>
                </a:lnTo>
                <a:cubicBezTo>
                  <a:pt x="141" y="796"/>
                  <a:pt x="147" y="796"/>
                  <a:pt x="141" y="796"/>
                </a:cubicBezTo>
                <a:cubicBezTo>
                  <a:pt x="138" y="793"/>
                  <a:pt x="137" y="793"/>
                  <a:pt x="136" y="793"/>
                </a:cubicBezTo>
                <a:cubicBezTo>
                  <a:pt x="135" y="793"/>
                  <a:pt x="135" y="793"/>
                  <a:pt x="135" y="790"/>
                </a:cubicBezTo>
                <a:lnTo>
                  <a:pt x="135" y="790"/>
                </a:lnTo>
                <a:cubicBezTo>
                  <a:pt x="130" y="790"/>
                  <a:pt x="141" y="807"/>
                  <a:pt x="141" y="807"/>
                </a:cubicBezTo>
                <a:lnTo>
                  <a:pt x="147" y="807"/>
                </a:lnTo>
                <a:cubicBezTo>
                  <a:pt x="152" y="818"/>
                  <a:pt x="141" y="818"/>
                  <a:pt x="141" y="824"/>
                </a:cubicBezTo>
                <a:cubicBezTo>
                  <a:pt x="141" y="824"/>
                  <a:pt x="143" y="821"/>
                  <a:pt x="147" y="821"/>
                </a:cubicBezTo>
                <a:cubicBezTo>
                  <a:pt x="148" y="821"/>
                  <a:pt x="150" y="822"/>
                  <a:pt x="152" y="824"/>
                </a:cubicBezTo>
                <a:cubicBezTo>
                  <a:pt x="147" y="829"/>
                  <a:pt x="158" y="841"/>
                  <a:pt x="158" y="846"/>
                </a:cubicBezTo>
                <a:cubicBezTo>
                  <a:pt x="156" y="847"/>
                  <a:pt x="155" y="847"/>
                  <a:pt x="154" y="847"/>
                </a:cubicBezTo>
                <a:cubicBezTo>
                  <a:pt x="146" y="847"/>
                  <a:pt x="146" y="834"/>
                  <a:pt x="141" y="829"/>
                </a:cubicBezTo>
                <a:cubicBezTo>
                  <a:pt x="135" y="829"/>
                  <a:pt x="124" y="824"/>
                  <a:pt x="124" y="824"/>
                </a:cubicBezTo>
                <a:cubicBezTo>
                  <a:pt x="119" y="824"/>
                  <a:pt x="124" y="835"/>
                  <a:pt x="124" y="841"/>
                </a:cubicBezTo>
                <a:lnTo>
                  <a:pt x="119" y="835"/>
                </a:lnTo>
                <a:lnTo>
                  <a:pt x="119" y="835"/>
                </a:lnTo>
                <a:cubicBezTo>
                  <a:pt x="119" y="846"/>
                  <a:pt x="124" y="857"/>
                  <a:pt x="113" y="857"/>
                </a:cubicBezTo>
                <a:lnTo>
                  <a:pt x="119" y="857"/>
                </a:lnTo>
                <a:cubicBezTo>
                  <a:pt x="119" y="863"/>
                  <a:pt x="119" y="863"/>
                  <a:pt x="124" y="869"/>
                </a:cubicBezTo>
                <a:cubicBezTo>
                  <a:pt x="119" y="869"/>
                  <a:pt x="113" y="869"/>
                  <a:pt x="107" y="863"/>
                </a:cubicBezTo>
                <a:lnTo>
                  <a:pt x="107" y="863"/>
                </a:lnTo>
                <a:cubicBezTo>
                  <a:pt x="119" y="874"/>
                  <a:pt x="107" y="885"/>
                  <a:pt x="119" y="897"/>
                </a:cubicBezTo>
                <a:cubicBezTo>
                  <a:pt x="113" y="897"/>
                  <a:pt x="107" y="891"/>
                  <a:pt x="107" y="885"/>
                </a:cubicBezTo>
                <a:cubicBezTo>
                  <a:pt x="107" y="885"/>
                  <a:pt x="113" y="885"/>
                  <a:pt x="107" y="880"/>
                </a:cubicBezTo>
                <a:lnTo>
                  <a:pt x="102" y="880"/>
                </a:lnTo>
                <a:cubicBezTo>
                  <a:pt x="107" y="885"/>
                  <a:pt x="102" y="897"/>
                  <a:pt x="113" y="908"/>
                </a:cubicBezTo>
                <a:cubicBezTo>
                  <a:pt x="107" y="902"/>
                  <a:pt x="102" y="902"/>
                  <a:pt x="96" y="897"/>
                </a:cubicBezTo>
                <a:lnTo>
                  <a:pt x="96" y="897"/>
                </a:lnTo>
                <a:cubicBezTo>
                  <a:pt x="91" y="913"/>
                  <a:pt x="119" y="908"/>
                  <a:pt x="113" y="919"/>
                </a:cubicBezTo>
                <a:cubicBezTo>
                  <a:pt x="104" y="919"/>
                  <a:pt x="106" y="912"/>
                  <a:pt x="101" y="912"/>
                </a:cubicBezTo>
                <a:cubicBezTo>
                  <a:pt x="100" y="912"/>
                  <a:pt x="98" y="912"/>
                  <a:pt x="96" y="913"/>
                </a:cubicBezTo>
                <a:cubicBezTo>
                  <a:pt x="93" y="911"/>
                  <a:pt x="91" y="910"/>
                  <a:pt x="91" y="910"/>
                </a:cubicBezTo>
                <a:lnTo>
                  <a:pt x="91" y="910"/>
                </a:lnTo>
                <a:cubicBezTo>
                  <a:pt x="89" y="910"/>
                  <a:pt x="106" y="926"/>
                  <a:pt x="102" y="930"/>
                </a:cubicBezTo>
                <a:cubicBezTo>
                  <a:pt x="96" y="925"/>
                  <a:pt x="102" y="919"/>
                  <a:pt x="91" y="919"/>
                </a:cubicBezTo>
                <a:cubicBezTo>
                  <a:pt x="91" y="925"/>
                  <a:pt x="102" y="941"/>
                  <a:pt x="96" y="941"/>
                </a:cubicBezTo>
                <a:lnTo>
                  <a:pt x="91" y="941"/>
                </a:lnTo>
                <a:cubicBezTo>
                  <a:pt x="91" y="941"/>
                  <a:pt x="85" y="947"/>
                  <a:pt x="79" y="953"/>
                </a:cubicBezTo>
                <a:cubicBezTo>
                  <a:pt x="79" y="953"/>
                  <a:pt x="79" y="947"/>
                  <a:pt x="79" y="947"/>
                </a:cubicBezTo>
                <a:lnTo>
                  <a:pt x="79" y="947"/>
                </a:lnTo>
                <a:cubicBezTo>
                  <a:pt x="74" y="953"/>
                  <a:pt x="85" y="953"/>
                  <a:pt x="74" y="953"/>
                </a:cubicBezTo>
                <a:lnTo>
                  <a:pt x="79" y="958"/>
                </a:lnTo>
                <a:cubicBezTo>
                  <a:pt x="79" y="958"/>
                  <a:pt x="91" y="958"/>
                  <a:pt x="85" y="953"/>
                </a:cubicBezTo>
                <a:lnTo>
                  <a:pt x="85" y="953"/>
                </a:lnTo>
                <a:cubicBezTo>
                  <a:pt x="91" y="958"/>
                  <a:pt x="102" y="958"/>
                  <a:pt x="113" y="964"/>
                </a:cubicBezTo>
                <a:lnTo>
                  <a:pt x="107" y="958"/>
                </a:lnTo>
                <a:lnTo>
                  <a:pt x="107" y="958"/>
                </a:lnTo>
                <a:cubicBezTo>
                  <a:pt x="112" y="959"/>
                  <a:pt x="115" y="960"/>
                  <a:pt x="119" y="960"/>
                </a:cubicBezTo>
                <a:cubicBezTo>
                  <a:pt x="132" y="960"/>
                  <a:pt x="139" y="952"/>
                  <a:pt x="152" y="947"/>
                </a:cubicBezTo>
                <a:cubicBezTo>
                  <a:pt x="147" y="936"/>
                  <a:pt x="163" y="941"/>
                  <a:pt x="163" y="930"/>
                </a:cubicBezTo>
                <a:cubicBezTo>
                  <a:pt x="152" y="919"/>
                  <a:pt x="158" y="925"/>
                  <a:pt x="163" y="919"/>
                </a:cubicBezTo>
                <a:cubicBezTo>
                  <a:pt x="163" y="919"/>
                  <a:pt x="169" y="925"/>
                  <a:pt x="175" y="925"/>
                </a:cubicBezTo>
                <a:cubicBezTo>
                  <a:pt x="169" y="919"/>
                  <a:pt x="169" y="919"/>
                  <a:pt x="169" y="913"/>
                </a:cubicBezTo>
                <a:lnTo>
                  <a:pt x="169" y="913"/>
                </a:lnTo>
                <a:cubicBezTo>
                  <a:pt x="171" y="916"/>
                  <a:pt x="176" y="917"/>
                  <a:pt x="179" y="917"/>
                </a:cubicBezTo>
                <a:cubicBezTo>
                  <a:pt x="185" y="917"/>
                  <a:pt x="189" y="914"/>
                  <a:pt x="186" y="908"/>
                </a:cubicBezTo>
                <a:lnTo>
                  <a:pt x="186" y="908"/>
                </a:lnTo>
                <a:cubicBezTo>
                  <a:pt x="191" y="908"/>
                  <a:pt x="186" y="913"/>
                  <a:pt x="191" y="913"/>
                </a:cubicBezTo>
                <a:cubicBezTo>
                  <a:pt x="193" y="915"/>
                  <a:pt x="193" y="915"/>
                  <a:pt x="193" y="915"/>
                </a:cubicBezTo>
                <a:cubicBezTo>
                  <a:pt x="193" y="915"/>
                  <a:pt x="187" y="908"/>
                  <a:pt x="191" y="908"/>
                </a:cubicBezTo>
                <a:lnTo>
                  <a:pt x="191" y="908"/>
                </a:lnTo>
                <a:cubicBezTo>
                  <a:pt x="191" y="908"/>
                  <a:pt x="191" y="908"/>
                  <a:pt x="197" y="913"/>
                </a:cubicBezTo>
                <a:cubicBezTo>
                  <a:pt x="197" y="908"/>
                  <a:pt x="203" y="902"/>
                  <a:pt x="208" y="897"/>
                </a:cubicBezTo>
                <a:cubicBezTo>
                  <a:pt x="197" y="891"/>
                  <a:pt x="208" y="891"/>
                  <a:pt x="208" y="885"/>
                </a:cubicBezTo>
                <a:cubicBezTo>
                  <a:pt x="208" y="887"/>
                  <a:pt x="209" y="888"/>
                  <a:pt x="210" y="888"/>
                </a:cubicBezTo>
                <a:cubicBezTo>
                  <a:pt x="212" y="888"/>
                  <a:pt x="216" y="885"/>
                  <a:pt x="219" y="885"/>
                </a:cubicBezTo>
                <a:lnTo>
                  <a:pt x="208" y="874"/>
                </a:lnTo>
                <a:cubicBezTo>
                  <a:pt x="208" y="871"/>
                  <a:pt x="211" y="871"/>
                  <a:pt x="214" y="871"/>
                </a:cubicBezTo>
                <a:cubicBezTo>
                  <a:pt x="217" y="871"/>
                  <a:pt x="219" y="871"/>
                  <a:pt x="219" y="869"/>
                </a:cubicBezTo>
                <a:lnTo>
                  <a:pt x="214" y="869"/>
                </a:lnTo>
                <a:cubicBezTo>
                  <a:pt x="214" y="865"/>
                  <a:pt x="219" y="861"/>
                  <a:pt x="227" y="861"/>
                </a:cubicBezTo>
                <a:cubicBezTo>
                  <a:pt x="230" y="861"/>
                  <a:pt x="233" y="861"/>
                  <a:pt x="236" y="863"/>
                </a:cubicBezTo>
                <a:cubicBezTo>
                  <a:pt x="231" y="818"/>
                  <a:pt x="275" y="829"/>
                  <a:pt x="292" y="796"/>
                </a:cubicBezTo>
                <a:cubicBezTo>
                  <a:pt x="292" y="793"/>
                  <a:pt x="291" y="793"/>
                  <a:pt x="289" y="793"/>
                </a:cubicBezTo>
                <a:cubicBezTo>
                  <a:pt x="287" y="793"/>
                  <a:pt x="284" y="793"/>
                  <a:pt x="281" y="790"/>
                </a:cubicBezTo>
                <a:cubicBezTo>
                  <a:pt x="279" y="788"/>
                  <a:pt x="277" y="786"/>
                  <a:pt x="276" y="784"/>
                </a:cubicBezTo>
                <a:lnTo>
                  <a:pt x="276" y="784"/>
                </a:lnTo>
                <a:cubicBezTo>
                  <a:pt x="281" y="779"/>
                  <a:pt x="275" y="779"/>
                  <a:pt x="281" y="779"/>
                </a:cubicBezTo>
                <a:lnTo>
                  <a:pt x="292" y="773"/>
                </a:lnTo>
                <a:cubicBezTo>
                  <a:pt x="287" y="762"/>
                  <a:pt x="298" y="762"/>
                  <a:pt x="303" y="762"/>
                </a:cubicBezTo>
                <a:cubicBezTo>
                  <a:pt x="309" y="768"/>
                  <a:pt x="298" y="768"/>
                  <a:pt x="309" y="779"/>
                </a:cubicBezTo>
                <a:lnTo>
                  <a:pt x="315" y="779"/>
                </a:lnTo>
                <a:lnTo>
                  <a:pt x="309" y="773"/>
                </a:lnTo>
                <a:lnTo>
                  <a:pt x="312" y="771"/>
                </a:lnTo>
                <a:lnTo>
                  <a:pt x="312" y="771"/>
                </a:lnTo>
                <a:cubicBezTo>
                  <a:pt x="313" y="771"/>
                  <a:pt x="313" y="772"/>
                  <a:pt x="315" y="773"/>
                </a:cubicBezTo>
                <a:lnTo>
                  <a:pt x="315" y="768"/>
                </a:lnTo>
                <a:lnTo>
                  <a:pt x="312" y="771"/>
                </a:lnTo>
                <a:lnTo>
                  <a:pt x="312" y="771"/>
                </a:lnTo>
                <a:cubicBezTo>
                  <a:pt x="309" y="768"/>
                  <a:pt x="310" y="768"/>
                  <a:pt x="315" y="768"/>
                </a:cubicBezTo>
                <a:lnTo>
                  <a:pt x="315" y="762"/>
                </a:lnTo>
                <a:cubicBezTo>
                  <a:pt x="317" y="765"/>
                  <a:pt x="319" y="765"/>
                  <a:pt x="320" y="765"/>
                </a:cubicBezTo>
                <a:cubicBezTo>
                  <a:pt x="322" y="765"/>
                  <a:pt x="323" y="765"/>
                  <a:pt x="326" y="768"/>
                </a:cubicBezTo>
                <a:cubicBezTo>
                  <a:pt x="337" y="762"/>
                  <a:pt x="326" y="751"/>
                  <a:pt x="343" y="751"/>
                </a:cubicBezTo>
                <a:cubicBezTo>
                  <a:pt x="337" y="745"/>
                  <a:pt x="331" y="740"/>
                  <a:pt x="331" y="734"/>
                </a:cubicBezTo>
                <a:cubicBezTo>
                  <a:pt x="337" y="734"/>
                  <a:pt x="337" y="734"/>
                  <a:pt x="343" y="740"/>
                </a:cubicBezTo>
                <a:lnTo>
                  <a:pt x="337" y="734"/>
                </a:lnTo>
                <a:lnTo>
                  <a:pt x="337" y="734"/>
                </a:lnTo>
                <a:cubicBezTo>
                  <a:pt x="340" y="735"/>
                  <a:pt x="343" y="736"/>
                  <a:pt x="344" y="736"/>
                </a:cubicBezTo>
                <a:cubicBezTo>
                  <a:pt x="352" y="736"/>
                  <a:pt x="350" y="728"/>
                  <a:pt x="359" y="723"/>
                </a:cubicBezTo>
                <a:cubicBezTo>
                  <a:pt x="359" y="720"/>
                  <a:pt x="359" y="717"/>
                  <a:pt x="359" y="717"/>
                </a:cubicBezTo>
                <a:lnTo>
                  <a:pt x="365" y="717"/>
                </a:lnTo>
                <a:cubicBezTo>
                  <a:pt x="376" y="717"/>
                  <a:pt x="359" y="706"/>
                  <a:pt x="365" y="706"/>
                </a:cubicBezTo>
                <a:cubicBezTo>
                  <a:pt x="359" y="701"/>
                  <a:pt x="354" y="701"/>
                  <a:pt x="343" y="695"/>
                </a:cubicBezTo>
                <a:lnTo>
                  <a:pt x="343" y="695"/>
                </a:lnTo>
                <a:cubicBezTo>
                  <a:pt x="346" y="697"/>
                  <a:pt x="349" y="697"/>
                  <a:pt x="352" y="697"/>
                </a:cubicBezTo>
                <a:cubicBezTo>
                  <a:pt x="356" y="697"/>
                  <a:pt x="358" y="695"/>
                  <a:pt x="354" y="695"/>
                </a:cubicBezTo>
                <a:cubicBezTo>
                  <a:pt x="354" y="689"/>
                  <a:pt x="354" y="689"/>
                  <a:pt x="354" y="689"/>
                </a:cubicBezTo>
                <a:lnTo>
                  <a:pt x="354" y="684"/>
                </a:lnTo>
                <a:cubicBezTo>
                  <a:pt x="358" y="684"/>
                  <a:pt x="361" y="686"/>
                  <a:pt x="363" y="690"/>
                </a:cubicBezTo>
                <a:lnTo>
                  <a:pt x="363" y="690"/>
                </a:lnTo>
                <a:cubicBezTo>
                  <a:pt x="364" y="686"/>
                  <a:pt x="371" y="688"/>
                  <a:pt x="371" y="684"/>
                </a:cubicBezTo>
                <a:lnTo>
                  <a:pt x="376" y="689"/>
                </a:lnTo>
                <a:lnTo>
                  <a:pt x="382" y="684"/>
                </a:lnTo>
                <a:cubicBezTo>
                  <a:pt x="376" y="678"/>
                  <a:pt x="382" y="673"/>
                  <a:pt x="387" y="673"/>
                </a:cubicBezTo>
                <a:cubicBezTo>
                  <a:pt x="387" y="671"/>
                  <a:pt x="388" y="670"/>
                  <a:pt x="389" y="670"/>
                </a:cubicBezTo>
                <a:cubicBezTo>
                  <a:pt x="391" y="670"/>
                  <a:pt x="395" y="673"/>
                  <a:pt x="399" y="673"/>
                </a:cubicBezTo>
                <a:cubicBezTo>
                  <a:pt x="399" y="661"/>
                  <a:pt x="427" y="673"/>
                  <a:pt x="415" y="656"/>
                </a:cubicBezTo>
                <a:lnTo>
                  <a:pt x="421" y="656"/>
                </a:lnTo>
                <a:cubicBezTo>
                  <a:pt x="415" y="639"/>
                  <a:pt x="438" y="645"/>
                  <a:pt x="427" y="628"/>
                </a:cubicBezTo>
                <a:cubicBezTo>
                  <a:pt x="452" y="628"/>
                  <a:pt x="423" y="610"/>
                  <a:pt x="432" y="610"/>
                </a:cubicBezTo>
                <a:cubicBezTo>
                  <a:pt x="434" y="610"/>
                  <a:pt x="435" y="610"/>
                  <a:pt x="438" y="611"/>
                </a:cubicBezTo>
                <a:cubicBezTo>
                  <a:pt x="455" y="589"/>
                  <a:pt x="483" y="566"/>
                  <a:pt x="499" y="544"/>
                </a:cubicBezTo>
                <a:cubicBezTo>
                  <a:pt x="527" y="561"/>
                  <a:pt x="561" y="577"/>
                  <a:pt x="589" y="600"/>
                </a:cubicBezTo>
                <a:cubicBezTo>
                  <a:pt x="600" y="600"/>
                  <a:pt x="600" y="589"/>
                  <a:pt x="606" y="589"/>
                </a:cubicBezTo>
                <a:cubicBezTo>
                  <a:pt x="606" y="589"/>
                  <a:pt x="611" y="589"/>
                  <a:pt x="611" y="594"/>
                </a:cubicBezTo>
                <a:cubicBezTo>
                  <a:pt x="606" y="594"/>
                  <a:pt x="606" y="600"/>
                  <a:pt x="600" y="600"/>
                </a:cubicBezTo>
                <a:cubicBezTo>
                  <a:pt x="605" y="604"/>
                  <a:pt x="609" y="612"/>
                  <a:pt x="614" y="612"/>
                </a:cubicBezTo>
                <a:cubicBezTo>
                  <a:pt x="615" y="612"/>
                  <a:pt x="616" y="612"/>
                  <a:pt x="617" y="611"/>
                </a:cubicBezTo>
                <a:lnTo>
                  <a:pt x="617" y="605"/>
                </a:lnTo>
                <a:cubicBezTo>
                  <a:pt x="619" y="603"/>
                  <a:pt x="620" y="603"/>
                  <a:pt x="621" y="603"/>
                </a:cubicBezTo>
                <a:cubicBezTo>
                  <a:pt x="623" y="603"/>
                  <a:pt x="623" y="605"/>
                  <a:pt x="623" y="605"/>
                </a:cubicBezTo>
                <a:cubicBezTo>
                  <a:pt x="623" y="610"/>
                  <a:pt x="623" y="614"/>
                  <a:pt x="620" y="616"/>
                </a:cubicBezTo>
                <a:lnTo>
                  <a:pt x="620" y="616"/>
                </a:lnTo>
                <a:cubicBezTo>
                  <a:pt x="622" y="616"/>
                  <a:pt x="623" y="615"/>
                  <a:pt x="624" y="615"/>
                </a:cubicBezTo>
                <a:cubicBezTo>
                  <a:pt x="635" y="615"/>
                  <a:pt x="624" y="628"/>
                  <a:pt x="634" y="628"/>
                </a:cubicBezTo>
                <a:cubicBezTo>
                  <a:pt x="645" y="617"/>
                  <a:pt x="662" y="611"/>
                  <a:pt x="673" y="605"/>
                </a:cubicBezTo>
                <a:lnTo>
                  <a:pt x="673" y="611"/>
                </a:lnTo>
                <a:cubicBezTo>
                  <a:pt x="669" y="611"/>
                  <a:pt x="668" y="618"/>
                  <a:pt x="665" y="618"/>
                </a:cubicBezTo>
                <a:cubicBezTo>
                  <a:pt x="664" y="618"/>
                  <a:pt x="663" y="618"/>
                  <a:pt x="662" y="617"/>
                </a:cubicBezTo>
                <a:lnTo>
                  <a:pt x="662" y="617"/>
                </a:lnTo>
                <a:cubicBezTo>
                  <a:pt x="667" y="628"/>
                  <a:pt x="673" y="622"/>
                  <a:pt x="679" y="628"/>
                </a:cubicBezTo>
                <a:cubicBezTo>
                  <a:pt x="679" y="622"/>
                  <a:pt x="679" y="617"/>
                  <a:pt x="684" y="617"/>
                </a:cubicBezTo>
                <a:cubicBezTo>
                  <a:pt x="684" y="622"/>
                  <a:pt x="684" y="628"/>
                  <a:pt x="684" y="633"/>
                </a:cubicBezTo>
                <a:cubicBezTo>
                  <a:pt x="684" y="639"/>
                  <a:pt x="690" y="645"/>
                  <a:pt x="684" y="650"/>
                </a:cubicBezTo>
                <a:cubicBezTo>
                  <a:pt x="686" y="648"/>
                  <a:pt x="687" y="648"/>
                  <a:pt x="689" y="648"/>
                </a:cubicBezTo>
                <a:cubicBezTo>
                  <a:pt x="691" y="648"/>
                  <a:pt x="694" y="650"/>
                  <a:pt x="701" y="650"/>
                </a:cubicBezTo>
                <a:cubicBezTo>
                  <a:pt x="695" y="639"/>
                  <a:pt x="707" y="645"/>
                  <a:pt x="707" y="639"/>
                </a:cubicBezTo>
                <a:lnTo>
                  <a:pt x="701" y="639"/>
                </a:lnTo>
                <a:cubicBezTo>
                  <a:pt x="702" y="640"/>
                  <a:pt x="703" y="641"/>
                  <a:pt x="703" y="641"/>
                </a:cubicBezTo>
                <a:cubicBezTo>
                  <a:pt x="702" y="641"/>
                  <a:pt x="700" y="639"/>
                  <a:pt x="697" y="639"/>
                </a:cubicBezTo>
                <a:cubicBezTo>
                  <a:pt x="695" y="639"/>
                  <a:pt x="692" y="640"/>
                  <a:pt x="690" y="645"/>
                </a:cubicBezTo>
                <a:cubicBezTo>
                  <a:pt x="690" y="639"/>
                  <a:pt x="707" y="633"/>
                  <a:pt x="701" y="633"/>
                </a:cubicBezTo>
                <a:lnTo>
                  <a:pt x="723" y="633"/>
                </a:lnTo>
                <a:cubicBezTo>
                  <a:pt x="718" y="633"/>
                  <a:pt x="723" y="628"/>
                  <a:pt x="723" y="622"/>
                </a:cubicBezTo>
                <a:cubicBezTo>
                  <a:pt x="729" y="628"/>
                  <a:pt x="723" y="628"/>
                  <a:pt x="723" y="633"/>
                </a:cubicBezTo>
                <a:cubicBezTo>
                  <a:pt x="723" y="633"/>
                  <a:pt x="723" y="641"/>
                  <a:pt x="726" y="641"/>
                </a:cubicBezTo>
                <a:cubicBezTo>
                  <a:pt x="727" y="641"/>
                  <a:pt x="728" y="640"/>
                  <a:pt x="729" y="639"/>
                </a:cubicBezTo>
                <a:lnTo>
                  <a:pt x="729" y="639"/>
                </a:lnTo>
                <a:cubicBezTo>
                  <a:pt x="735" y="645"/>
                  <a:pt x="723" y="645"/>
                  <a:pt x="723" y="650"/>
                </a:cubicBezTo>
                <a:cubicBezTo>
                  <a:pt x="723" y="651"/>
                  <a:pt x="722" y="651"/>
                  <a:pt x="722" y="651"/>
                </a:cubicBezTo>
                <a:cubicBezTo>
                  <a:pt x="719" y="651"/>
                  <a:pt x="718" y="646"/>
                  <a:pt x="715" y="646"/>
                </a:cubicBezTo>
                <a:cubicBezTo>
                  <a:pt x="713" y="646"/>
                  <a:pt x="711" y="648"/>
                  <a:pt x="707" y="656"/>
                </a:cubicBezTo>
                <a:cubicBezTo>
                  <a:pt x="712" y="656"/>
                  <a:pt x="718" y="650"/>
                  <a:pt x="718" y="650"/>
                </a:cubicBezTo>
                <a:lnTo>
                  <a:pt x="718" y="650"/>
                </a:lnTo>
                <a:cubicBezTo>
                  <a:pt x="712" y="656"/>
                  <a:pt x="712" y="661"/>
                  <a:pt x="718" y="661"/>
                </a:cubicBezTo>
                <a:cubicBezTo>
                  <a:pt x="718" y="661"/>
                  <a:pt x="718" y="661"/>
                  <a:pt x="718" y="656"/>
                </a:cubicBezTo>
                <a:cubicBezTo>
                  <a:pt x="719" y="657"/>
                  <a:pt x="720" y="657"/>
                  <a:pt x="721" y="657"/>
                </a:cubicBezTo>
                <a:cubicBezTo>
                  <a:pt x="725" y="657"/>
                  <a:pt x="728" y="654"/>
                  <a:pt x="731" y="654"/>
                </a:cubicBezTo>
                <a:cubicBezTo>
                  <a:pt x="732" y="654"/>
                  <a:pt x="733" y="655"/>
                  <a:pt x="735" y="656"/>
                </a:cubicBezTo>
                <a:cubicBezTo>
                  <a:pt x="735" y="650"/>
                  <a:pt x="735" y="645"/>
                  <a:pt x="735" y="633"/>
                </a:cubicBezTo>
                <a:cubicBezTo>
                  <a:pt x="736" y="632"/>
                  <a:pt x="736" y="632"/>
                  <a:pt x="737" y="632"/>
                </a:cubicBezTo>
                <a:lnTo>
                  <a:pt x="737" y="632"/>
                </a:lnTo>
                <a:cubicBezTo>
                  <a:pt x="738" y="632"/>
                  <a:pt x="736" y="639"/>
                  <a:pt x="740" y="639"/>
                </a:cubicBezTo>
                <a:cubicBezTo>
                  <a:pt x="746" y="645"/>
                  <a:pt x="735" y="650"/>
                  <a:pt x="735" y="656"/>
                </a:cubicBezTo>
                <a:cubicBezTo>
                  <a:pt x="735" y="660"/>
                  <a:pt x="736" y="661"/>
                  <a:pt x="738" y="661"/>
                </a:cubicBezTo>
                <a:cubicBezTo>
                  <a:pt x="740" y="661"/>
                  <a:pt x="743" y="660"/>
                  <a:pt x="744" y="660"/>
                </a:cubicBezTo>
                <a:cubicBezTo>
                  <a:pt x="745" y="660"/>
                  <a:pt x="746" y="660"/>
                  <a:pt x="746" y="661"/>
                </a:cubicBezTo>
                <a:cubicBezTo>
                  <a:pt x="751" y="661"/>
                  <a:pt x="751" y="661"/>
                  <a:pt x="757" y="656"/>
                </a:cubicBezTo>
                <a:cubicBezTo>
                  <a:pt x="757" y="658"/>
                  <a:pt x="758" y="658"/>
                  <a:pt x="758" y="658"/>
                </a:cubicBezTo>
                <a:cubicBezTo>
                  <a:pt x="760" y="658"/>
                  <a:pt x="763" y="656"/>
                  <a:pt x="763" y="656"/>
                </a:cubicBezTo>
                <a:cubicBezTo>
                  <a:pt x="763" y="656"/>
                  <a:pt x="765" y="654"/>
                  <a:pt x="768" y="654"/>
                </a:cubicBezTo>
                <a:cubicBezTo>
                  <a:pt x="770" y="654"/>
                  <a:pt x="771" y="656"/>
                  <a:pt x="768" y="661"/>
                </a:cubicBezTo>
                <a:cubicBezTo>
                  <a:pt x="774" y="667"/>
                  <a:pt x="774" y="667"/>
                  <a:pt x="774" y="673"/>
                </a:cubicBezTo>
                <a:lnTo>
                  <a:pt x="774" y="678"/>
                </a:lnTo>
                <a:lnTo>
                  <a:pt x="768" y="684"/>
                </a:lnTo>
                <a:cubicBezTo>
                  <a:pt x="772" y="685"/>
                  <a:pt x="774" y="686"/>
                  <a:pt x="776" y="686"/>
                </a:cubicBezTo>
                <a:cubicBezTo>
                  <a:pt x="780" y="686"/>
                  <a:pt x="783" y="682"/>
                  <a:pt x="791" y="678"/>
                </a:cubicBezTo>
                <a:cubicBezTo>
                  <a:pt x="791" y="678"/>
                  <a:pt x="791" y="673"/>
                  <a:pt x="791" y="667"/>
                </a:cubicBezTo>
                <a:cubicBezTo>
                  <a:pt x="792" y="666"/>
                  <a:pt x="793" y="666"/>
                  <a:pt x="794" y="666"/>
                </a:cubicBezTo>
                <a:cubicBezTo>
                  <a:pt x="801" y="666"/>
                  <a:pt x="802" y="679"/>
                  <a:pt x="802" y="679"/>
                </a:cubicBezTo>
                <a:cubicBezTo>
                  <a:pt x="802" y="679"/>
                  <a:pt x="802" y="679"/>
                  <a:pt x="802" y="678"/>
                </a:cubicBezTo>
                <a:cubicBezTo>
                  <a:pt x="803" y="677"/>
                  <a:pt x="804" y="676"/>
                  <a:pt x="804" y="676"/>
                </a:cubicBezTo>
                <a:lnTo>
                  <a:pt x="804" y="676"/>
                </a:lnTo>
                <a:cubicBezTo>
                  <a:pt x="805" y="676"/>
                  <a:pt x="802" y="680"/>
                  <a:pt x="802" y="684"/>
                </a:cubicBezTo>
                <a:lnTo>
                  <a:pt x="807" y="684"/>
                </a:lnTo>
                <a:lnTo>
                  <a:pt x="807" y="678"/>
                </a:lnTo>
                <a:cubicBezTo>
                  <a:pt x="807" y="680"/>
                  <a:pt x="808" y="681"/>
                  <a:pt x="809" y="681"/>
                </a:cubicBezTo>
                <a:cubicBezTo>
                  <a:pt x="811" y="681"/>
                  <a:pt x="813" y="678"/>
                  <a:pt x="813" y="678"/>
                </a:cubicBezTo>
                <a:cubicBezTo>
                  <a:pt x="813" y="678"/>
                  <a:pt x="813" y="684"/>
                  <a:pt x="819" y="684"/>
                </a:cubicBezTo>
                <a:lnTo>
                  <a:pt x="813" y="684"/>
                </a:lnTo>
                <a:cubicBezTo>
                  <a:pt x="813" y="688"/>
                  <a:pt x="815" y="689"/>
                  <a:pt x="817" y="689"/>
                </a:cubicBezTo>
                <a:cubicBezTo>
                  <a:pt x="819" y="689"/>
                  <a:pt x="821" y="688"/>
                  <a:pt x="823" y="688"/>
                </a:cubicBezTo>
                <a:cubicBezTo>
                  <a:pt x="824" y="688"/>
                  <a:pt x="824" y="688"/>
                  <a:pt x="824" y="689"/>
                </a:cubicBezTo>
                <a:cubicBezTo>
                  <a:pt x="824" y="689"/>
                  <a:pt x="820" y="702"/>
                  <a:pt x="822" y="702"/>
                </a:cubicBezTo>
                <a:cubicBezTo>
                  <a:pt x="823" y="702"/>
                  <a:pt x="823" y="701"/>
                  <a:pt x="824" y="701"/>
                </a:cubicBezTo>
                <a:cubicBezTo>
                  <a:pt x="824" y="701"/>
                  <a:pt x="824" y="701"/>
                  <a:pt x="830" y="695"/>
                </a:cubicBezTo>
                <a:lnTo>
                  <a:pt x="835" y="701"/>
                </a:lnTo>
                <a:lnTo>
                  <a:pt x="841" y="701"/>
                </a:lnTo>
                <a:lnTo>
                  <a:pt x="841" y="706"/>
                </a:lnTo>
                <a:cubicBezTo>
                  <a:pt x="841" y="715"/>
                  <a:pt x="844" y="715"/>
                  <a:pt x="847" y="715"/>
                </a:cubicBezTo>
                <a:cubicBezTo>
                  <a:pt x="849" y="715"/>
                  <a:pt x="852" y="715"/>
                  <a:pt x="852" y="723"/>
                </a:cubicBezTo>
                <a:cubicBezTo>
                  <a:pt x="858" y="717"/>
                  <a:pt x="858" y="712"/>
                  <a:pt x="858" y="712"/>
                </a:cubicBezTo>
                <a:cubicBezTo>
                  <a:pt x="863" y="706"/>
                  <a:pt x="869" y="706"/>
                  <a:pt x="875" y="706"/>
                </a:cubicBezTo>
                <a:cubicBezTo>
                  <a:pt x="870" y="710"/>
                  <a:pt x="876" y="721"/>
                  <a:pt x="874" y="729"/>
                </a:cubicBezTo>
                <a:lnTo>
                  <a:pt x="874" y="729"/>
                </a:lnTo>
                <a:cubicBezTo>
                  <a:pt x="874" y="729"/>
                  <a:pt x="874" y="729"/>
                  <a:pt x="875" y="729"/>
                </a:cubicBezTo>
                <a:cubicBezTo>
                  <a:pt x="875" y="723"/>
                  <a:pt x="875" y="717"/>
                  <a:pt x="880" y="717"/>
                </a:cubicBezTo>
                <a:cubicBezTo>
                  <a:pt x="880" y="712"/>
                  <a:pt x="882" y="710"/>
                  <a:pt x="883" y="710"/>
                </a:cubicBezTo>
                <a:cubicBezTo>
                  <a:pt x="884" y="710"/>
                  <a:pt x="886" y="712"/>
                  <a:pt x="886" y="712"/>
                </a:cubicBezTo>
                <a:lnTo>
                  <a:pt x="880" y="723"/>
                </a:lnTo>
                <a:cubicBezTo>
                  <a:pt x="891" y="723"/>
                  <a:pt x="897" y="706"/>
                  <a:pt x="903" y="701"/>
                </a:cubicBezTo>
                <a:lnTo>
                  <a:pt x="903" y="701"/>
                </a:lnTo>
                <a:cubicBezTo>
                  <a:pt x="908" y="706"/>
                  <a:pt x="897" y="712"/>
                  <a:pt x="897" y="723"/>
                </a:cubicBezTo>
                <a:lnTo>
                  <a:pt x="903" y="723"/>
                </a:lnTo>
                <a:lnTo>
                  <a:pt x="897" y="729"/>
                </a:lnTo>
                <a:cubicBezTo>
                  <a:pt x="901" y="729"/>
                  <a:pt x="905" y="726"/>
                  <a:pt x="907" y="726"/>
                </a:cubicBezTo>
                <a:cubicBezTo>
                  <a:pt x="908" y="726"/>
                  <a:pt x="908" y="727"/>
                  <a:pt x="908" y="729"/>
                </a:cubicBezTo>
                <a:cubicBezTo>
                  <a:pt x="904" y="733"/>
                  <a:pt x="909" y="737"/>
                  <a:pt x="907" y="741"/>
                </a:cubicBezTo>
                <a:lnTo>
                  <a:pt x="907" y="741"/>
                </a:lnTo>
                <a:cubicBezTo>
                  <a:pt x="908" y="741"/>
                  <a:pt x="909" y="740"/>
                  <a:pt x="909" y="740"/>
                </a:cubicBezTo>
                <a:lnTo>
                  <a:pt x="909" y="740"/>
                </a:lnTo>
                <a:cubicBezTo>
                  <a:pt x="910" y="740"/>
                  <a:pt x="910" y="742"/>
                  <a:pt x="908" y="745"/>
                </a:cubicBezTo>
                <a:cubicBezTo>
                  <a:pt x="914" y="740"/>
                  <a:pt x="908" y="740"/>
                  <a:pt x="908" y="734"/>
                </a:cubicBezTo>
                <a:cubicBezTo>
                  <a:pt x="910" y="732"/>
                  <a:pt x="911" y="732"/>
                  <a:pt x="912" y="732"/>
                </a:cubicBezTo>
                <a:cubicBezTo>
                  <a:pt x="914" y="732"/>
                  <a:pt x="916" y="734"/>
                  <a:pt x="919" y="734"/>
                </a:cubicBezTo>
                <a:cubicBezTo>
                  <a:pt x="919" y="729"/>
                  <a:pt x="936" y="723"/>
                  <a:pt x="936" y="712"/>
                </a:cubicBezTo>
                <a:lnTo>
                  <a:pt x="942" y="717"/>
                </a:lnTo>
                <a:cubicBezTo>
                  <a:pt x="947" y="709"/>
                  <a:pt x="943" y="709"/>
                  <a:pt x="938" y="709"/>
                </a:cubicBezTo>
                <a:cubicBezTo>
                  <a:pt x="933" y="709"/>
                  <a:pt x="928" y="709"/>
                  <a:pt x="931" y="701"/>
                </a:cubicBezTo>
                <a:cubicBezTo>
                  <a:pt x="931" y="701"/>
                  <a:pt x="931" y="701"/>
                  <a:pt x="931" y="689"/>
                </a:cubicBezTo>
                <a:lnTo>
                  <a:pt x="919" y="701"/>
                </a:lnTo>
                <a:cubicBezTo>
                  <a:pt x="919" y="701"/>
                  <a:pt x="925" y="689"/>
                  <a:pt x="925" y="689"/>
                </a:cubicBezTo>
                <a:cubicBezTo>
                  <a:pt x="925" y="689"/>
                  <a:pt x="919" y="689"/>
                  <a:pt x="919" y="684"/>
                </a:cubicBezTo>
                <a:lnTo>
                  <a:pt x="925" y="684"/>
                </a:lnTo>
                <a:cubicBezTo>
                  <a:pt x="925" y="678"/>
                  <a:pt x="925" y="678"/>
                  <a:pt x="919" y="678"/>
                </a:cubicBezTo>
                <a:cubicBezTo>
                  <a:pt x="919" y="681"/>
                  <a:pt x="919" y="682"/>
                  <a:pt x="919" y="682"/>
                </a:cubicBezTo>
                <a:cubicBezTo>
                  <a:pt x="918" y="682"/>
                  <a:pt x="917" y="681"/>
                  <a:pt x="914" y="678"/>
                </a:cubicBezTo>
                <a:cubicBezTo>
                  <a:pt x="908" y="684"/>
                  <a:pt x="908" y="689"/>
                  <a:pt x="908" y="695"/>
                </a:cubicBezTo>
                <a:cubicBezTo>
                  <a:pt x="903" y="684"/>
                  <a:pt x="897" y="684"/>
                  <a:pt x="897" y="673"/>
                </a:cubicBezTo>
                <a:cubicBezTo>
                  <a:pt x="903" y="667"/>
                  <a:pt x="908" y="667"/>
                  <a:pt x="903" y="667"/>
                </a:cubicBezTo>
                <a:cubicBezTo>
                  <a:pt x="903" y="665"/>
                  <a:pt x="902" y="665"/>
                  <a:pt x="901" y="665"/>
                </a:cubicBezTo>
                <a:cubicBezTo>
                  <a:pt x="899" y="665"/>
                  <a:pt x="895" y="669"/>
                  <a:pt x="891" y="673"/>
                </a:cubicBezTo>
                <a:cubicBezTo>
                  <a:pt x="891" y="667"/>
                  <a:pt x="897" y="661"/>
                  <a:pt x="891" y="661"/>
                </a:cubicBezTo>
                <a:cubicBezTo>
                  <a:pt x="890" y="663"/>
                  <a:pt x="888" y="664"/>
                  <a:pt x="887" y="664"/>
                </a:cubicBezTo>
                <a:cubicBezTo>
                  <a:pt x="885" y="664"/>
                  <a:pt x="884" y="661"/>
                  <a:pt x="880" y="661"/>
                </a:cubicBezTo>
                <a:lnTo>
                  <a:pt x="880" y="661"/>
                </a:lnTo>
                <a:cubicBezTo>
                  <a:pt x="880" y="667"/>
                  <a:pt x="880" y="667"/>
                  <a:pt x="886" y="667"/>
                </a:cubicBezTo>
                <a:cubicBezTo>
                  <a:pt x="882" y="671"/>
                  <a:pt x="878" y="675"/>
                  <a:pt x="876" y="675"/>
                </a:cubicBezTo>
                <a:cubicBezTo>
                  <a:pt x="875" y="675"/>
                  <a:pt x="875" y="674"/>
                  <a:pt x="875" y="673"/>
                </a:cubicBezTo>
                <a:cubicBezTo>
                  <a:pt x="880" y="667"/>
                  <a:pt x="875" y="661"/>
                  <a:pt x="880" y="661"/>
                </a:cubicBezTo>
                <a:cubicBezTo>
                  <a:pt x="882" y="657"/>
                  <a:pt x="882" y="655"/>
                  <a:pt x="882" y="655"/>
                </a:cubicBezTo>
                <a:lnTo>
                  <a:pt x="882" y="655"/>
                </a:lnTo>
                <a:cubicBezTo>
                  <a:pt x="881" y="655"/>
                  <a:pt x="876" y="662"/>
                  <a:pt x="875" y="662"/>
                </a:cubicBezTo>
                <a:cubicBezTo>
                  <a:pt x="875" y="662"/>
                  <a:pt x="875" y="662"/>
                  <a:pt x="875" y="661"/>
                </a:cubicBezTo>
                <a:lnTo>
                  <a:pt x="875" y="656"/>
                </a:lnTo>
                <a:cubicBezTo>
                  <a:pt x="877" y="653"/>
                  <a:pt x="879" y="653"/>
                  <a:pt x="880" y="653"/>
                </a:cubicBezTo>
                <a:cubicBezTo>
                  <a:pt x="880" y="653"/>
                  <a:pt x="880" y="653"/>
                  <a:pt x="880" y="650"/>
                </a:cubicBezTo>
                <a:cubicBezTo>
                  <a:pt x="881" y="649"/>
                  <a:pt x="883" y="649"/>
                  <a:pt x="884" y="649"/>
                </a:cubicBezTo>
                <a:cubicBezTo>
                  <a:pt x="887" y="649"/>
                  <a:pt x="890" y="652"/>
                  <a:pt x="894" y="652"/>
                </a:cubicBezTo>
                <a:cubicBezTo>
                  <a:pt x="895" y="652"/>
                  <a:pt x="896" y="651"/>
                  <a:pt x="897" y="650"/>
                </a:cubicBezTo>
                <a:lnTo>
                  <a:pt x="891" y="639"/>
                </a:lnTo>
                <a:cubicBezTo>
                  <a:pt x="879" y="639"/>
                  <a:pt x="869" y="630"/>
                  <a:pt x="858" y="630"/>
                </a:cubicBezTo>
                <a:cubicBezTo>
                  <a:pt x="855" y="630"/>
                  <a:pt x="851" y="631"/>
                  <a:pt x="847" y="633"/>
                </a:cubicBezTo>
                <a:lnTo>
                  <a:pt x="841" y="633"/>
                </a:lnTo>
                <a:lnTo>
                  <a:pt x="835" y="639"/>
                </a:lnTo>
                <a:cubicBezTo>
                  <a:pt x="841" y="628"/>
                  <a:pt x="835" y="628"/>
                  <a:pt x="835" y="617"/>
                </a:cubicBezTo>
                <a:cubicBezTo>
                  <a:pt x="835" y="622"/>
                  <a:pt x="835" y="622"/>
                  <a:pt x="830" y="628"/>
                </a:cubicBezTo>
                <a:cubicBezTo>
                  <a:pt x="830" y="632"/>
                  <a:pt x="827" y="636"/>
                  <a:pt x="825" y="636"/>
                </a:cubicBezTo>
                <a:cubicBezTo>
                  <a:pt x="825" y="636"/>
                  <a:pt x="824" y="635"/>
                  <a:pt x="824" y="633"/>
                </a:cubicBezTo>
                <a:cubicBezTo>
                  <a:pt x="824" y="628"/>
                  <a:pt x="829" y="628"/>
                  <a:pt x="830" y="623"/>
                </a:cubicBezTo>
                <a:lnTo>
                  <a:pt x="830" y="623"/>
                </a:lnTo>
                <a:cubicBezTo>
                  <a:pt x="829" y="628"/>
                  <a:pt x="824" y="628"/>
                  <a:pt x="824" y="628"/>
                </a:cubicBezTo>
                <a:cubicBezTo>
                  <a:pt x="824" y="628"/>
                  <a:pt x="819" y="622"/>
                  <a:pt x="824" y="617"/>
                </a:cubicBezTo>
                <a:cubicBezTo>
                  <a:pt x="824" y="617"/>
                  <a:pt x="824" y="622"/>
                  <a:pt x="824" y="622"/>
                </a:cubicBezTo>
                <a:cubicBezTo>
                  <a:pt x="824" y="622"/>
                  <a:pt x="824" y="617"/>
                  <a:pt x="830" y="611"/>
                </a:cubicBezTo>
                <a:lnTo>
                  <a:pt x="824" y="611"/>
                </a:lnTo>
                <a:cubicBezTo>
                  <a:pt x="824" y="605"/>
                  <a:pt x="830" y="605"/>
                  <a:pt x="830" y="600"/>
                </a:cubicBezTo>
                <a:lnTo>
                  <a:pt x="830" y="600"/>
                </a:lnTo>
                <a:cubicBezTo>
                  <a:pt x="824" y="600"/>
                  <a:pt x="813" y="611"/>
                  <a:pt x="807" y="611"/>
                </a:cubicBezTo>
                <a:cubicBezTo>
                  <a:pt x="807" y="611"/>
                  <a:pt x="813" y="600"/>
                  <a:pt x="813" y="600"/>
                </a:cubicBezTo>
                <a:cubicBezTo>
                  <a:pt x="813" y="599"/>
                  <a:pt x="812" y="598"/>
                  <a:pt x="811" y="598"/>
                </a:cubicBezTo>
                <a:cubicBezTo>
                  <a:pt x="808" y="598"/>
                  <a:pt x="801" y="602"/>
                  <a:pt x="795" y="604"/>
                </a:cubicBezTo>
                <a:lnTo>
                  <a:pt x="795" y="604"/>
                </a:lnTo>
                <a:cubicBezTo>
                  <a:pt x="784" y="593"/>
                  <a:pt x="774" y="582"/>
                  <a:pt x="768" y="566"/>
                </a:cubicBezTo>
                <a:lnTo>
                  <a:pt x="757" y="577"/>
                </a:lnTo>
                <a:lnTo>
                  <a:pt x="757" y="566"/>
                </a:lnTo>
                <a:cubicBezTo>
                  <a:pt x="746" y="549"/>
                  <a:pt x="735" y="549"/>
                  <a:pt x="718" y="544"/>
                </a:cubicBezTo>
                <a:cubicBezTo>
                  <a:pt x="712" y="544"/>
                  <a:pt x="718" y="538"/>
                  <a:pt x="718" y="533"/>
                </a:cubicBezTo>
                <a:cubicBezTo>
                  <a:pt x="717" y="531"/>
                  <a:pt x="715" y="531"/>
                  <a:pt x="714" y="531"/>
                </a:cubicBezTo>
                <a:cubicBezTo>
                  <a:pt x="709" y="531"/>
                  <a:pt x="703" y="534"/>
                  <a:pt x="697" y="534"/>
                </a:cubicBezTo>
                <a:cubicBezTo>
                  <a:pt x="695" y="534"/>
                  <a:pt x="692" y="534"/>
                  <a:pt x="690" y="533"/>
                </a:cubicBezTo>
                <a:cubicBezTo>
                  <a:pt x="695" y="533"/>
                  <a:pt x="701" y="521"/>
                  <a:pt x="701" y="521"/>
                </a:cubicBezTo>
                <a:lnTo>
                  <a:pt x="701" y="521"/>
                </a:lnTo>
                <a:cubicBezTo>
                  <a:pt x="697" y="521"/>
                  <a:pt x="696" y="524"/>
                  <a:pt x="694" y="524"/>
                </a:cubicBezTo>
                <a:cubicBezTo>
                  <a:pt x="693" y="524"/>
                  <a:pt x="692" y="523"/>
                  <a:pt x="690" y="521"/>
                </a:cubicBezTo>
                <a:lnTo>
                  <a:pt x="695" y="521"/>
                </a:lnTo>
                <a:cubicBezTo>
                  <a:pt x="695" y="516"/>
                  <a:pt x="690" y="516"/>
                  <a:pt x="690" y="516"/>
                </a:cubicBezTo>
                <a:cubicBezTo>
                  <a:pt x="685" y="513"/>
                  <a:pt x="681" y="512"/>
                  <a:pt x="676" y="512"/>
                </a:cubicBezTo>
                <a:cubicBezTo>
                  <a:pt x="669" y="512"/>
                  <a:pt x="663" y="515"/>
                  <a:pt x="656" y="521"/>
                </a:cubicBezTo>
                <a:cubicBezTo>
                  <a:pt x="651" y="516"/>
                  <a:pt x="662" y="510"/>
                  <a:pt x="662" y="505"/>
                </a:cubicBezTo>
                <a:cubicBezTo>
                  <a:pt x="664" y="506"/>
                  <a:pt x="665" y="507"/>
                  <a:pt x="666" y="507"/>
                </a:cubicBezTo>
                <a:cubicBezTo>
                  <a:pt x="668" y="507"/>
                  <a:pt x="669" y="505"/>
                  <a:pt x="673" y="505"/>
                </a:cubicBezTo>
                <a:cubicBezTo>
                  <a:pt x="667" y="505"/>
                  <a:pt x="662" y="505"/>
                  <a:pt x="667" y="493"/>
                </a:cubicBezTo>
                <a:lnTo>
                  <a:pt x="651" y="493"/>
                </a:lnTo>
                <a:cubicBezTo>
                  <a:pt x="656" y="493"/>
                  <a:pt x="656" y="499"/>
                  <a:pt x="651" y="499"/>
                </a:cubicBezTo>
                <a:cubicBezTo>
                  <a:pt x="651" y="499"/>
                  <a:pt x="639" y="493"/>
                  <a:pt x="651" y="482"/>
                </a:cubicBezTo>
                <a:cubicBezTo>
                  <a:pt x="628" y="477"/>
                  <a:pt x="611" y="460"/>
                  <a:pt x="595" y="449"/>
                </a:cubicBezTo>
                <a:cubicBezTo>
                  <a:pt x="589" y="454"/>
                  <a:pt x="595" y="454"/>
                  <a:pt x="589" y="454"/>
                </a:cubicBezTo>
                <a:cubicBezTo>
                  <a:pt x="588" y="455"/>
                  <a:pt x="587" y="456"/>
                  <a:pt x="587" y="456"/>
                </a:cubicBezTo>
                <a:cubicBezTo>
                  <a:pt x="586" y="456"/>
                  <a:pt x="587" y="453"/>
                  <a:pt x="586" y="453"/>
                </a:cubicBezTo>
                <a:cubicBezTo>
                  <a:pt x="585" y="453"/>
                  <a:pt x="585" y="453"/>
                  <a:pt x="583" y="454"/>
                </a:cubicBezTo>
                <a:lnTo>
                  <a:pt x="589" y="449"/>
                </a:lnTo>
                <a:cubicBezTo>
                  <a:pt x="583" y="449"/>
                  <a:pt x="578" y="449"/>
                  <a:pt x="567" y="454"/>
                </a:cubicBezTo>
                <a:cubicBezTo>
                  <a:pt x="578" y="432"/>
                  <a:pt x="595" y="415"/>
                  <a:pt x="606" y="398"/>
                </a:cubicBezTo>
                <a:cubicBezTo>
                  <a:pt x="606" y="393"/>
                  <a:pt x="595" y="387"/>
                  <a:pt x="595" y="381"/>
                </a:cubicBezTo>
                <a:cubicBezTo>
                  <a:pt x="595" y="381"/>
                  <a:pt x="597" y="379"/>
                  <a:pt x="600" y="379"/>
                </a:cubicBezTo>
                <a:cubicBezTo>
                  <a:pt x="602" y="379"/>
                  <a:pt x="604" y="379"/>
                  <a:pt x="606" y="381"/>
                </a:cubicBezTo>
                <a:cubicBezTo>
                  <a:pt x="606" y="387"/>
                  <a:pt x="611" y="387"/>
                  <a:pt x="611" y="387"/>
                </a:cubicBezTo>
                <a:cubicBezTo>
                  <a:pt x="611" y="381"/>
                  <a:pt x="623" y="381"/>
                  <a:pt x="623" y="370"/>
                </a:cubicBezTo>
                <a:lnTo>
                  <a:pt x="611" y="370"/>
                </a:lnTo>
                <a:cubicBezTo>
                  <a:pt x="611" y="370"/>
                  <a:pt x="617" y="365"/>
                  <a:pt x="617" y="365"/>
                </a:cubicBezTo>
                <a:cubicBezTo>
                  <a:pt x="617" y="370"/>
                  <a:pt x="628" y="370"/>
                  <a:pt x="628" y="370"/>
                </a:cubicBezTo>
                <a:cubicBezTo>
                  <a:pt x="624" y="364"/>
                  <a:pt x="625" y="362"/>
                  <a:pt x="627" y="362"/>
                </a:cubicBezTo>
                <a:cubicBezTo>
                  <a:pt x="629" y="362"/>
                  <a:pt x="632" y="363"/>
                  <a:pt x="635" y="363"/>
                </a:cubicBezTo>
                <a:cubicBezTo>
                  <a:pt x="637" y="363"/>
                  <a:pt x="639" y="362"/>
                  <a:pt x="639" y="359"/>
                </a:cubicBezTo>
                <a:cubicBezTo>
                  <a:pt x="628" y="348"/>
                  <a:pt x="623" y="331"/>
                  <a:pt x="623" y="314"/>
                </a:cubicBezTo>
                <a:lnTo>
                  <a:pt x="628" y="314"/>
                </a:lnTo>
                <a:cubicBezTo>
                  <a:pt x="623" y="320"/>
                  <a:pt x="634" y="320"/>
                  <a:pt x="628" y="325"/>
                </a:cubicBezTo>
                <a:cubicBezTo>
                  <a:pt x="639" y="325"/>
                  <a:pt x="634" y="320"/>
                  <a:pt x="639" y="314"/>
                </a:cubicBezTo>
                <a:cubicBezTo>
                  <a:pt x="639" y="314"/>
                  <a:pt x="634" y="309"/>
                  <a:pt x="634" y="309"/>
                </a:cubicBezTo>
                <a:cubicBezTo>
                  <a:pt x="634" y="307"/>
                  <a:pt x="635" y="306"/>
                  <a:pt x="637" y="306"/>
                </a:cubicBezTo>
                <a:cubicBezTo>
                  <a:pt x="640" y="306"/>
                  <a:pt x="645" y="309"/>
                  <a:pt x="645" y="309"/>
                </a:cubicBezTo>
                <a:lnTo>
                  <a:pt x="645" y="314"/>
                </a:lnTo>
                <a:cubicBezTo>
                  <a:pt x="656" y="314"/>
                  <a:pt x="651" y="309"/>
                  <a:pt x="651" y="309"/>
                </a:cubicBezTo>
                <a:cubicBezTo>
                  <a:pt x="654" y="309"/>
                  <a:pt x="658" y="306"/>
                  <a:pt x="662" y="306"/>
                </a:cubicBezTo>
                <a:cubicBezTo>
                  <a:pt x="664" y="306"/>
                  <a:pt x="666" y="307"/>
                  <a:pt x="667" y="309"/>
                </a:cubicBezTo>
                <a:cubicBezTo>
                  <a:pt x="662" y="303"/>
                  <a:pt x="667" y="303"/>
                  <a:pt x="662" y="297"/>
                </a:cubicBezTo>
                <a:cubicBezTo>
                  <a:pt x="656" y="297"/>
                  <a:pt x="656" y="286"/>
                  <a:pt x="656" y="286"/>
                </a:cubicBezTo>
                <a:lnTo>
                  <a:pt x="651" y="292"/>
                </a:lnTo>
                <a:cubicBezTo>
                  <a:pt x="653" y="291"/>
                  <a:pt x="654" y="290"/>
                  <a:pt x="655" y="290"/>
                </a:cubicBezTo>
                <a:lnTo>
                  <a:pt x="655" y="290"/>
                </a:lnTo>
                <a:cubicBezTo>
                  <a:pt x="658" y="290"/>
                  <a:pt x="653" y="298"/>
                  <a:pt x="662" y="303"/>
                </a:cubicBezTo>
                <a:cubicBezTo>
                  <a:pt x="657" y="303"/>
                  <a:pt x="652" y="291"/>
                  <a:pt x="647" y="291"/>
                </a:cubicBezTo>
                <a:cubicBezTo>
                  <a:pt x="647" y="291"/>
                  <a:pt x="646" y="291"/>
                  <a:pt x="645" y="292"/>
                </a:cubicBezTo>
                <a:cubicBezTo>
                  <a:pt x="645" y="281"/>
                  <a:pt x="651" y="286"/>
                  <a:pt x="651" y="269"/>
                </a:cubicBezTo>
                <a:lnTo>
                  <a:pt x="651" y="269"/>
                </a:lnTo>
                <a:cubicBezTo>
                  <a:pt x="651" y="270"/>
                  <a:pt x="650" y="271"/>
                  <a:pt x="650" y="271"/>
                </a:cubicBezTo>
                <a:cubicBezTo>
                  <a:pt x="648" y="271"/>
                  <a:pt x="644" y="264"/>
                  <a:pt x="639" y="264"/>
                </a:cubicBezTo>
                <a:cubicBezTo>
                  <a:pt x="641" y="263"/>
                  <a:pt x="641" y="262"/>
                  <a:pt x="642" y="262"/>
                </a:cubicBezTo>
                <a:cubicBezTo>
                  <a:pt x="645" y="262"/>
                  <a:pt x="646" y="269"/>
                  <a:pt x="651" y="269"/>
                </a:cubicBezTo>
                <a:cubicBezTo>
                  <a:pt x="651" y="269"/>
                  <a:pt x="656" y="269"/>
                  <a:pt x="656" y="264"/>
                </a:cubicBezTo>
                <a:cubicBezTo>
                  <a:pt x="657" y="263"/>
                  <a:pt x="658" y="262"/>
                  <a:pt x="659" y="262"/>
                </a:cubicBezTo>
                <a:cubicBezTo>
                  <a:pt x="662" y="262"/>
                  <a:pt x="663" y="269"/>
                  <a:pt x="667" y="269"/>
                </a:cubicBezTo>
                <a:cubicBezTo>
                  <a:pt x="673" y="275"/>
                  <a:pt x="651" y="275"/>
                  <a:pt x="667" y="286"/>
                </a:cubicBezTo>
                <a:cubicBezTo>
                  <a:pt x="667" y="292"/>
                  <a:pt x="673" y="297"/>
                  <a:pt x="667" y="303"/>
                </a:cubicBezTo>
                <a:cubicBezTo>
                  <a:pt x="673" y="303"/>
                  <a:pt x="684" y="303"/>
                  <a:pt x="684" y="297"/>
                </a:cubicBezTo>
                <a:lnTo>
                  <a:pt x="673" y="286"/>
                </a:lnTo>
                <a:cubicBezTo>
                  <a:pt x="673" y="286"/>
                  <a:pt x="667" y="275"/>
                  <a:pt x="667" y="275"/>
                </a:cubicBezTo>
                <a:lnTo>
                  <a:pt x="667" y="275"/>
                </a:lnTo>
                <a:cubicBezTo>
                  <a:pt x="673" y="281"/>
                  <a:pt x="679" y="281"/>
                  <a:pt x="679" y="281"/>
                </a:cubicBezTo>
                <a:cubicBezTo>
                  <a:pt x="679" y="278"/>
                  <a:pt x="679" y="278"/>
                  <a:pt x="678" y="278"/>
                </a:cubicBezTo>
                <a:cubicBezTo>
                  <a:pt x="677" y="278"/>
                  <a:pt x="676" y="278"/>
                  <a:pt x="673" y="275"/>
                </a:cubicBezTo>
                <a:cubicBezTo>
                  <a:pt x="679" y="269"/>
                  <a:pt x="667" y="264"/>
                  <a:pt x="673" y="258"/>
                </a:cubicBezTo>
                <a:lnTo>
                  <a:pt x="673" y="258"/>
                </a:lnTo>
                <a:cubicBezTo>
                  <a:pt x="671" y="260"/>
                  <a:pt x="669" y="261"/>
                  <a:pt x="667" y="261"/>
                </a:cubicBezTo>
                <a:cubicBezTo>
                  <a:pt x="664" y="261"/>
                  <a:pt x="660" y="258"/>
                  <a:pt x="656" y="258"/>
                </a:cubicBezTo>
                <a:cubicBezTo>
                  <a:pt x="651" y="255"/>
                  <a:pt x="651" y="255"/>
                  <a:pt x="652" y="255"/>
                </a:cubicBezTo>
                <a:cubicBezTo>
                  <a:pt x="653" y="255"/>
                  <a:pt x="656" y="255"/>
                  <a:pt x="656" y="253"/>
                </a:cubicBezTo>
                <a:cubicBezTo>
                  <a:pt x="657" y="251"/>
                  <a:pt x="658" y="251"/>
                  <a:pt x="660" y="251"/>
                </a:cubicBezTo>
                <a:cubicBezTo>
                  <a:pt x="664" y="251"/>
                  <a:pt x="669" y="258"/>
                  <a:pt x="673" y="258"/>
                </a:cubicBezTo>
                <a:cubicBezTo>
                  <a:pt x="684" y="258"/>
                  <a:pt x="673" y="253"/>
                  <a:pt x="679" y="253"/>
                </a:cubicBezTo>
                <a:cubicBezTo>
                  <a:pt x="679" y="247"/>
                  <a:pt x="679" y="247"/>
                  <a:pt x="679" y="247"/>
                </a:cubicBezTo>
                <a:cubicBezTo>
                  <a:pt x="679" y="247"/>
                  <a:pt x="684" y="241"/>
                  <a:pt x="679" y="236"/>
                </a:cubicBezTo>
                <a:cubicBezTo>
                  <a:pt x="679" y="234"/>
                  <a:pt x="679" y="232"/>
                  <a:pt x="679" y="230"/>
                </a:cubicBezTo>
                <a:cubicBezTo>
                  <a:pt x="674" y="230"/>
                  <a:pt x="673" y="223"/>
                  <a:pt x="679" y="223"/>
                </a:cubicBezTo>
                <a:cubicBezTo>
                  <a:pt x="680" y="223"/>
                  <a:pt x="682" y="223"/>
                  <a:pt x="684" y="225"/>
                </a:cubicBezTo>
                <a:cubicBezTo>
                  <a:pt x="684" y="225"/>
                  <a:pt x="687" y="222"/>
                  <a:pt x="690" y="222"/>
                </a:cubicBezTo>
                <a:cubicBezTo>
                  <a:pt x="692" y="222"/>
                  <a:pt x="694" y="223"/>
                  <a:pt x="695" y="225"/>
                </a:cubicBezTo>
                <a:lnTo>
                  <a:pt x="701" y="219"/>
                </a:lnTo>
                <a:lnTo>
                  <a:pt x="707" y="225"/>
                </a:lnTo>
                <a:cubicBezTo>
                  <a:pt x="707" y="219"/>
                  <a:pt x="707" y="219"/>
                  <a:pt x="701" y="208"/>
                </a:cubicBezTo>
                <a:cubicBezTo>
                  <a:pt x="701" y="208"/>
                  <a:pt x="695" y="208"/>
                  <a:pt x="690" y="202"/>
                </a:cubicBezTo>
                <a:cubicBezTo>
                  <a:pt x="684" y="197"/>
                  <a:pt x="707" y="197"/>
                  <a:pt x="701" y="197"/>
                </a:cubicBezTo>
                <a:cubicBezTo>
                  <a:pt x="701" y="194"/>
                  <a:pt x="701" y="192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7" y="191"/>
                </a:lnTo>
                <a:cubicBezTo>
                  <a:pt x="704" y="191"/>
                  <a:pt x="703" y="190"/>
                  <a:pt x="702" y="190"/>
                </a:cubicBezTo>
                <a:lnTo>
                  <a:pt x="702" y="190"/>
                </a:lnTo>
                <a:cubicBezTo>
                  <a:pt x="702" y="190"/>
                  <a:pt x="702" y="190"/>
                  <a:pt x="701" y="191"/>
                </a:cubicBezTo>
                <a:lnTo>
                  <a:pt x="701" y="191"/>
                </a:lnTo>
                <a:cubicBezTo>
                  <a:pt x="701" y="190"/>
                  <a:pt x="701" y="190"/>
                  <a:pt x="702" y="190"/>
                </a:cubicBezTo>
                <a:cubicBezTo>
                  <a:pt x="702" y="190"/>
                  <a:pt x="702" y="190"/>
                  <a:pt x="702" y="190"/>
                </a:cubicBezTo>
                <a:lnTo>
                  <a:pt x="702" y="190"/>
                </a:lnTo>
                <a:cubicBezTo>
                  <a:pt x="706" y="185"/>
                  <a:pt x="701" y="185"/>
                  <a:pt x="707" y="180"/>
                </a:cubicBezTo>
                <a:lnTo>
                  <a:pt x="707" y="185"/>
                </a:lnTo>
                <a:cubicBezTo>
                  <a:pt x="718" y="185"/>
                  <a:pt x="707" y="174"/>
                  <a:pt x="712" y="174"/>
                </a:cubicBezTo>
                <a:cubicBezTo>
                  <a:pt x="716" y="174"/>
                  <a:pt x="722" y="177"/>
                  <a:pt x="724" y="177"/>
                </a:cubicBezTo>
                <a:cubicBezTo>
                  <a:pt x="725" y="177"/>
                  <a:pt x="725" y="176"/>
                  <a:pt x="723" y="174"/>
                </a:cubicBezTo>
                <a:cubicBezTo>
                  <a:pt x="723" y="174"/>
                  <a:pt x="723" y="174"/>
                  <a:pt x="723" y="169"/>
                </a:cubicBezTo>
                <a:lnTo>
                  <a:pt x="723" y="163"/>
                </a:lnTo>
                <a:cubicBezTo>
                  <a:pt x="729" y="163"/>
                  <a:pt x="729" y="163"/>
                  <a:pt x="729" y="157"/>
                </a:cubicBezTo>
                <a:lnTo>
                  <a:pt x="729" y="163"/>
                </a:lnTo>
                <a:cubicBezTo>
                  <a:pt x="732" y="160"/>
                  <a:pt x="733" y="159"/>
                  <a:pt x="734" y="159"/>
                </a:cubicBezTo>
                <a:cubicBezTo>
                  <a:pt x="735" y="159"/>
                  <a:pt x="735" y="160"/>
                  <a:pt x="735" y="163"/>
                </a:cubicBezTo>
                <a:cubicBezTo>
                  <a:pt x="751" y="163"/>
                  <a:pt x="735" y="146"/>
                  <a:pt x="751" y="146"/>
                </a:cubicBezTo>
                <a:cubicBezTo>
                  <a:pt x="746" y="141"/>
                  <a:pt x="740" y="141"/>
                  <a:pt x="740" y="141"/>
                </a:cubicBezTo>
                <a:cubicBezTo>
                  <a:pt x="735" y="135"/>
                  <a:pt x="735" y="129"/>
                  <a:pt x="735" y="124"/>
                </a:cubicBezTo>
                <a:lnTo>
                  <a:pt x="735" y="124"/>
                </a:lnTo>
                <a:cubicBezTo>
                  <a:pt x="746" y="129"/>
                  <a:pt x="757" y="124"/>
                  <a:pt x="768" y="135"/>
                </a:cubicBezTo>
                <a:cubicBezTo>
                  <a:pt x="768" y="129"/>
                  <a:pt x="757" y="129"/>
                  <a:pt x="757" y="124"/>
                </a:cubicBezTo>
                <a:lnTo>
                  <a:pt x="746" y="124"/>
                </a:lnTo>
                <a:cubicBezTo>
                  <a:pt x="740" y="118"/>
                  <a:pt x="740" y="113"/>
                  <a:pt x="746" y="113"/>
                </a:cubicBezTo>
                <a:lnTo>
                  <a:pt x="751" y="118"/>
                </a:lnTo>
                <a:cubicBezTo>
                  <a:pt x="751" y="113"/>
                  <a:pt x="740" y="101"/>
                  <a:pt x="735" y="96"/>
                </a:cubicBezTo>
                <a:cubicBezTo>
                  <a:pt x="736" y="95"/>
                  <a:pt x="737" y="94"/>
                  <a:pt x="738" y="94"/>
                </a:cubicBezTo>
                <a:cubicBezTo>
                  <a:pt x="742" y="94"/>
                  <a:pt x="747" y="102"/>
                  <a:pt x="751" y="107"/>
                </a:cubicBezTo>
                <a:lnTo>
                  <a:pt x="757" y="101"/>
                </a:lnTo>
                <a:lnTo>
                  <a:pt x="763" y="101"/>
                </a:lnTo>
                <a:cubicBezTo>
                  <a:pt x="763" y="101"/>
                  <a:pt x="757" y="96"/>
                  <a:pt x="763" y="90"/>
                </a:cubicBezTo>
                <a:cubicBezTo>
                  <a:pt x="763" y="96"/>
                  <a:pt x="765" y="96"/>
                  <a:pt x="768" y="96"/>
                </a:cubicBezTo>
                <a:lnTo>
                  <a:pt x="768" y="96"/>
                </a:lnTo>
                <a:cubicBezTo>
                  <a:pt x="763" y="90"/>
                  <a:pt x="768" y="85"/>
                  <a:pt x="768" y="85"/>
                </a:cubicBezTo>
                <a:cubicBezTo>
                  <a:pt x="772" y="85"/>
                  <a:pt x="773" y="87"/>
                  <a:pt x="775" y="87"/>
                </a:cubicBezTo>
                <a:cubicBezTo>
                  <a:pt x="776" y="87"/>
                  <a:pt x="778" y="86"/>
                  <a:pt x="779" y="85"/>
                </a:cubicBezTo>
                <a:cubicBezTo>
                  <a:pt x="774" y="85"/>
                  <a:pt x="774" y="79"/>
                  <a:pt x="779" y="79"/>
                </a:cubicBezTo>
                <a:cubicBezTo>
                  <a:pt x="774" y="79"/>
                  <a:pt x="779" y="79"/>
                  <a:pt x="785" y="73"/>
                </a:cubicBezTo>
                <a:lnTo>
                  <a:pt x="785" y="73"/>
                </a:lnTo>
                <a:cubicBezTo>
                  <a:pt x="782" y="76"/>
                  <a:pt x="779" y="78"/>
                  <a:pt x="777" y="78"/>
                </a:cubicBezTo>
                <a:cubicBezTo>
                  <a:pt x="774" y="78"/>
                  <a:pt x="771" y="76"/>
                  <a:pt x="768" y="73"/>
                </a:cubicBezTo>
                <a:lnTo>
                  <a:pt x="768" y="79"/>
                </a:lnTo>
                <a:cubicBezTo>
                  <a:pt x="763" y="79"/>
                  <a:pt x="757" y="68"/>
                  <a:pt x="746" y="62"/>
                </a:cubicBezTo>
                <a:lnTo>
                  <a:pt x="751" y="57"/>
                </a:lnTo>
                <a:cubicBezTo>
                  <a:pt x="750" y="56"/>
                  <a:pt x="749" y="56"/>
                  <a:pt x="748" y="5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" name="Google Shape;1205;p59"/>
          <p:cNvGrpSpPr/>
          <p:nvPr/>
        </p:nvGrpSpPr>
        <p:grpSpPr>
          <a:xfrm>
            <a:off x="7816465" y="3518826"/>
            <a:ext cx="440404" cy="287051"/>
            <a:chOff x="7279580" y="2846738"/>
            <a:chExt cx="251760" cy="164123"/>
          </a:xfrm>
        </p:grpSpPr>
        <p:sp>
          <p:nvSpPr>
            <p:cNvPr id="1206" name="Google Shape;1206;p59"/>
            <p:cNvSpPr/>
            <p:nvPr/>
          </p:nvSpPr>
          <p:spPr>
            <a:xfrm>
              <a:off x="7279580" y="2904186"/>
              <a:ext cx="43598" cy="106675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9"/>
            <p:cNvSpPr/>
            <p:nvPr/>
          </p:nvSpPr>
          <p:spPr>
            <a:xfrm>
              <a:off x="7357127" y="2915175"/>
              <a:ext cx="70668" cy="7871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9"/>
            <p:cNvSpPr/>
            <p:nvPr/>
          </p:nvSpPr>
          <p:spPr>
            <a:xfrm>
              <a:off x="7455759" y="2846738"/>
              <a:ext cx="75582" cy="12275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59"/>
          <p:cNvSpPr/>
          <p:nvPr/>
        </p:nvSpPr>
        <p:spPr>
          <a:xfrm>
            <a:off x="8135753" y="2898977"/>
            <a:ext cx="113987" cy="43956"/>
          </a:xfrm>
          <a:custGeom>
            <a:avLst/>
            <a:gdLst/>
            <a:ahLst/>
            <a:cxnLst/>
            <a:rect l="l" t="t" r="r" b="b"/>
            <a:pathLst>
              <a:path w="931" h="359" extrusionOk="0">
                <a:moveTo>
                  <a:pt x="914" y="17"/>
                </a:moveTo>
                <a:cubicBezTo>
                  <a:pt x="914" y="17"/>
                  <a:pt x="914" y="17"/>
                  <a:pt x="914" y="17"/>
                </a:cubicBezTo>
                <a:lnTo>
                  <a:pt x="914" y="17"/>
                </a:lnTo>
                <a:close/>
                <a:moveTo>
                  <a:pt x="928" y="18"/>
                </a:moveTo>
                <a:cubicBezTo>
                  <a:pt x="929" y="23"/>
                  <a:pt x="930" y="28"/>
                  <a:pt x="930" y="28"/>
                </a:cubicBezTo>
                <a:cubicBezTo>
                  <a:pt x="930" y="24"/>
                  <a:pt x="930" y="20"/>
                  <a:pt x="928" y="18"/>
                </a:cubicBezTo>
                <a:close/>
                <a:moveTo>
                  <a:pt x="925" y="0"/>
                </a:moveTo>
                <a:cubicBezTo>
                  <a:pt x="925" y="0"/>
                  <a:pt x="919" y="0"/>
                  <a:pt x="919" y="6"/>
                </a:cubicBezTo>
                <a:cubicBezTo>
                  <a:pt x="925" y="11"/>
                  <a:pt x="919" y="11"/>
                  <a:pt x="919" y="17"/>
                </a:cubicBezTo>
                <a:cubicBezTo>
                  <a:pt x="919" y="17"/>
                  <a:pt x="919" y="11"/>
                  <a:pt x="914" y="6"/>
                </a:cubicBezTo>
                <a:lnTo>
                  <a:pt x="914" y="6"/>
                </a:lnTo>
                <a:cubicBezTo>
                  <a:pt x="908" y="6"/>
                  <a:pt x="919" y="23"/>
                  <a:pt x="914" y="23"/>
                </a:cubicBezTo>
                <a:lnTo>
                  <a:pt x="914" y="23"/>
                </a:lnTo>
                <a:lnTo>
                  <a:pt x="914" y="17"/>
                </a:lnTo>
                <a:cubicBezTo>
                  <a:pt x="914" y="19"/>
                  <a:pt x="913" y="20"/>
                  <a:pt x="913" y="22"/>
                </a:cubicBezTo>
                <a:lnTo>
                  <a:pt x="913" y="22"/>
                </a:lnTo>
                <a:cubicBezTo>
                  <a:pt x="908" y="16"/>
                  <a:pt x="908" y="11"/>
                  <a:pt x="908" y="6"/>
                </a:cubicBezTo>
                <a:lnTo>
                  <a:pt x="902" y="17"/>
                </a:lnTo>
                <a:cubicBezTo>
                  <a:pt x="902" y="17"/>
                  <a:pt x="899" y="10"/>
                  <a:pt x="897" y="10"/>
                </a:cubicBezTo>
                <a:cubicBezTo>
                  <a:pt x="897" y="10"/>
                  <a:pt x="897" y="10"/>
                  <a:pt x="897" y="11"/>
                </a:cubicBezTo>
                <a:lnTo>
                  <a:pt x="897" y="17"/>
                </a:lnTo>
                <a:cubicBezTo>
                  <a:pt x="897" y="17"/>
                  <a:pt x="900" y="24"/>
                  <a:pt x="899" y="24"/>
                </a:cubicBezTo>
                <a:cubicBezTo>
                  <a:pt x="899" y="24"/>
                  <a:pt x="898" y="24"/>
                  <a:pt x="897" y="23"/>
                </a:cubicBezTo>
                <a:cubicBezTo>
                  <a:pt x="897" y="23"/>
                  <a:pt x="897" y="17"/>
                  <a:pt x="897" y="17"/>
                </a:cubicBezTo>
                <a:cubicBezTo>
                  <a:pt x="891" y="17"/>
                  <a:pt x="891" y="23"/>
                  <a:pt x="891" y="23"/>
                </a:cubicBezTo>
                <a:cubicBezTo>
                  <a:pt x="891" y="23"/>
                  <a:pt x="891" y="17"/>
                  <a:pt x="891" y="17"/>
                </a:cubicBezTo>
                <a:cubicBezTo>
                  <a:pt x="889" y="19"/>
                  <a:pt x="888" y="19"/>
                  <a:pt x="887" y="19"/>
                </a:cubicBezTo>
                <a:cubicBezTo>
                  <a:pt x="885" y="19"/>
                  <a:pt x="884" y="17"/>
                  <a:pt x="880" y="17"/>
                </a:cubicBezTo>
                <a:lnTo>
                  <a:pt x="880" y="17"/>
                </a:lnTo>
                <a:cubicBezTo>
                  <a:pt x="886" y="28"/>
                  <a:pt x="874" y="34"/>
                  <a:pt x="886" y="45"/>
                </a:cubicBezTo>
                <a:cubicBezTo>
                  <a:pt x="886" y="45"/>
                  <a:pt x="886" y="39"/>
                  <a:pt x="891" y="39"/>
                </a:cubicBezTo>
                <a:lnTo>
                  <a:pt x="886" y="39"/>
                </a:lnTo>
                <a:cubicBezTo>
                  <a:pt x="886" y="36"/>
                  <a:pt x="886" y="35"/>
                  <a:pt x="888" y="35"/>
                </a:cubicBezTo>
                <a:cubicBezTo>
                  <a:pt x="890" y="35"/>
                  <a:pt x="894" y="41"/>
                  <a:pt x="896" y="41"/>
                </a:cubicBezTo>
                <a:cubicBezTo>
                  <a:pt x="897" y="41"/>
                  <a:pt x="897" y="40"/>
                  <a:pt x="897" y="39"/>
                </a:cubicBezTo>
                <a:cubicBezTo>
                  <a:pt x="897" y="45"/>
                  <a:pt x="897" y="45"/>
                  <a:pt x="897" y="51"/>
                </a:cubicBezTo>
                <a:cubicBezTo>
                  <a:pt x="897" y="45"/>
                  <a:pt x="902" y="39"/>
                  <a:pt x="902" y="34"/>
                </a:cubicBezTo>
                <a:cubicBezTo>
                  <a:pt x="900" y="27"/>
                  <a:pt x="901" y="26"/>
                  <a:pt x="904" y="26"/>
                </a:cubicBezTo>
                <a:cubicBezTo>
                  <a:pt x="906" y="26"/>
                  <a:pt x="908" y="27"/>
                  <a:pt x="910" y="27"/>
                </a:cubicBezTo>
                <a:cubicBezTo>
                  <a:pt x="911" y="27"/>
                  <a:pt x="911" y="27"/>
                  <a:pt x="911" y="27"/>
                </a:cubicBezTo>
                <a:lnTo>
                  <a:pt x="911" y="27"/>
                </a:lnTo>
                <a:cubicBezTo>
                  <a:pt x="911" y="29"/>
                  <a:pt x="911" y="31"/>
                  <a:pt x="914" y="34"/>
                </a:cubicBezTo>
                <a:cubicBezTo>
                  <a:pt x="912" y="33"/>
                  <a:pt x="911" y="32"/>
                  <a:pt x="911" y="32"/>
                </a:cubicBezTo>
                <a:cubicBezTo>
                  <a:pt x="909" y="32"/>
                  <a:pt x="907" y="35"/>
                  <a:pt x="905" y="35"/>
                </a:cubicBezTo>
                <a:cubicBezTo>
                  <a:pt x="905" y="35"/>
                  <a:pt x="904" y="35"/>
                  <a:pt x="902" y="34"/>
                </a:cubicBezTo>
                <a:lnTo>
                  <a:pt x="902" y="34"/>
                </a:lnTo>
                <a:lnTo>
                  <a:pt x="908" y="45"/>
                </a:lnTo>
                <a:cubicBezTo>
                  <a:pt x="908" y="42"/>
                  <a:pt x="909" y="42"/>
                  <a:pt x="910" y="42"/>
                </a:cubicBezTo>
                <a:cubicBezTo>
                  <a:pt x="911" y="42"/>
                  <a:pt x="911" y="42"/>
                  <a:pt x="908" y="39"/>
                </a:cubicBezTo>
                <a:cubicBezTo>
                  <a:pt x="919" y="39"/>
                  <a:pt x="908" y="45"/>
                  <a:pt x="914" y="51"/>
                </a:cubicBezTo>
                <a:cubicBezTo>
                  <a:pt x="914" y="51"/>
                  <a:pt x="915" y="52"/>
                  <a:pt x="915" y="52"/>
                </a:cubicBezTo>
                <a:cubicBezTo>
                  <a:pt x="917" y="52"/>
                  <a:pt x="916" y="47"/>
                  <a:pt x="917" y="47"/>
                </a:cubicBezTo>
                <a:lnTo>
                  <a:pt x="917" y="47"/>
                </a:lnTo>
                <a:cubicBezTo>
                  <a:pt x="917" y="47"/>
                  <a:pt x="918" y="48"/>
                  <a:pt x="919" y="51"/>
                </a:cubicBezTo>
                <a:lnTo>
                  <a:pt x="919" y="56"/>
                </a:lnTo>
                <a:cubicBezTo>
                  <a:pt x="923" y="56"/>
                  <a:pt x="924" y="54"/>
                  <a:pt x="925" y="54"/>
                </a:cubicBezTo>
                <a:cubicBezTo>
                  <a:pt x="925" y="54"/>
                  <a:pt x="925" y="54"/>
                  <a:pt x="925" y="56"/>
                </a:cubicBezTo>
                <a:cubicBezTo>
                  <a:pt x="925" y="51"/>
                  <a:pt x="925" y="51"/>
                  <a:pt x="925" y="51"/>
                </a:cubicBezTo>
                <a:cubicBezTo>
                  <a:pt x="919" y="39"/>
                  <a:pt x="930" y="39"/>
                  <a:pt x="925" y="28"/>
                </a:cubicBezTo>
                <a:lnTo>
                  <a:pt x="919" y="28"/>
                </a:lnTo>
                <a:cubicBezTo>
                  <a:pt x="924" y="24"/>
                  <a:pt x="921" y="15"/>
                  <a:pt x="923" y="15"/>
                </a:cubicBezTo>
                <a:lnTo>
                  <a:pt x="923" y="15"/>
                </a:lnTo>
                <a:cubicBezTo>
                  <a:pt x="923" y="15"/>
                  <a:pt x="924" y="16"/>
                  <a:pt x="925" y="17"/>
                </a:cubicBezTo>
                <a:cubicBezTo>
                  <a:pt x="926" y="17"/>
                  <a:pt x="927" y="17"/>
                  <a:pt x="928" y="18"/>
                </a:cubicBezTo>
                <a:lnTo>
                  <a:pt x="928" y="18"/>
                </a:lnTo>
                <a:cubicBezTo>
                  <a:pt x="928" y="14"/>
                  <a:pt x="928" y="11"/>
                  <a:pt x="930" y="11"/>
                </a:cubicBezTo>
                <a:cubicBezTo>
                  <a:pt x="925" y="11"/>
                  <a:pt x="925" y="6"/>
                  <a:pt x="925" y="0"/>
                </a:cubicBezTo>
                <a:close/>
                <a:moveTo>
                  <a:pt x="733" y="56"/>
                </a:moveTo>
                <a:cubicBezTo>
                  <a:pt x="732" y="56"/>
                  <a:pt x="732" y="56"/>
                  <a:pt x="732" y="56"/>
                </a:cubicBezTo>
                <a:lnTo>
                  <a:pt x="732" y="56"/>
                </a:lnTo>
                <a:cubicBezTo>
                  <a:pt x="732" y="56"/>
                  <a:pt x="732" y="56"/>
                  <a:pt x="733" y="56"/>
                </a:cubicBezTo>
                <a:lnTo>
                  <a:pt x="733" y="56"/>
                </a:lnTo>
                <a:cubicBezTo>
                  <a:pt x="733" y="56"/>
                  <a:pt x="733" y="56"/>
                  <a:pt x="733" y="56"/>
                </a:cubicBezTo>
                <a:close/>
                <a:moveTo>
                  <a:pt x="886" y="45"/>
                </a:moveTo>
                <a:lnTo>
                  <a:pt x="880" y="56"/>
                </a:lnTo>
                <a:cubicBezTo>
                  <a:pt x="886" y="62"/>
                  <a:pt x="880" y="62"/>
                  <a:pt x="886" y="67"/>
                </a:cubicBezTo>
                <a:cubicBezTo>
                  <a:pt x="886" y="63"/>
                  <a:pt x="886" y="59"/>
                  <a:pt x="888" y="59"/>
                </a:cubicBezTo>
                <a:cubicBezTo>
                  <a:pt x="888" y="59"/>
                  <a:pt x="890" y="60"/>
                  <a:pt x="891" y="62"/>
                </a:cubicBezTo>
                <a:cubicBezTo>
                  <a:pt x="886" y="56"/>
                  <a:pt x="891" y="56"/>
                  <a:pt x="897" y="56"/>
                </a:cubicBezTo>
                <a:cubicBezTo>
                  <a:pt x="891" y="56"/>
                  <a:pt x="886" y="51"/>
                  <a:pt x="886" y="45"/>
                </a:cubicBezTo>
                <a:close/>
                <a:moveTo>
                  <a:pt x="622" y="73"/>
                </a:moveTo>
                <a:cubicBezTo>
                  <a:pt x="622" y="73"/>
                  <a:pt x="622" y="73"/>
                  <a:pt x="622" y="73"/>
                </a:cubicBezTo>
                <a:lnTo>
                  <a:pt x="622" y="73"/>
                </a:lnTo>
                <a:close/>
                <a:moveTo>
                  <a:pt x="622" y="73"/>
                </a:moveTo>
                <a:cubicBezTo>
                  <a:pt x="624" y="73"/>
                  <a:pt x="626" y="74"/>
                  <a:pt x="627" y="76"/>
                </a:cubicBezTo>
                <a:lnTo>
                  <a:pt x="627" y="76"/>
                </a:lnTo>
                <a:cubicBezTo>
                  <a:pt x="627" y="75"/>
                  <a:pt x="626" y="73"/>
                  <a:pt x="622" y="73"/>
                </a:cubicBezTo>
                <a:close/>
                <a:moveTo>
                  <a:pt x="853" y="82"/>
                </a:moveTo>
                <a:cubicBezTo>
                  <a:pt x="854" y="83"/>
                  <a:pt x="854" y="83"/>
                  <a:pt x="854" y="83"/>
                </a:cubicBezTo>
                <a:lnTo>
                  <a:pt x="854" y="83"/>
                </a:lnTo>
                <a:cubicBezTo>
                  <a:pt x="854" y="83"/>
                  <a:pt x="854" y="83"/>
                  <a:pt x="853" y="82"/>
                </a:cubicBezTo>
                <a:close/>
                <a:moveTo>
                  <a:pt x="854" y="83"/>
                </a:moveTo>
                <a:cubicBezTo>
                  <a:pt x="856" y="87"/>
                  <a:pt x="858" y="91"/>
                  <a:pt x="858" y="95"/>
                </a:cubicBezTo>
                <a:cubicBezTo>
                  <a:pt x="862" y="91"/>
                  <a:pt x="857" y="87"/>
                  <a:pt x="854" y="83"/>
                </a:cubicBezTo>
                <a:close/>
                <a:moveTo>
                  <a:pt x="466" y="112"/>
                </a:moveTo>
                <a:cubicBezTo>
                  <a:pt x="466" y="114"/>
                  <a:pt x="466" y="115"/>
                  <a:pt x="466" y="116"/>
                </a:cubicBezTo>
                <a:lnTo>
                  <a:pt x="466" y="116"/>
                </a:lnTo>
                <a:cubicBezTo>
                  <a:pt x="466" y="115"/>
                  <a:pt x="467" y="115"/>
                  <a:pt x="468" y="115"/>
                </a:cubicBezTo>
                <a:cubicBezTo>
                  <a:pt x="470" y="115"/>
                  <a:pt x="471" y="115"/>
                  <a:pt x="471" y="112"/>
                </a:cubicBezTo>
                <a:close/>
                <a:moveTo>
                  <a:pt x="466" y="116"/>
                </a:moveTo>
                <a:cubicBezTo>
                  <a:pt x="466" y="117"/>
                  <a:pt x="466" y="117"/>
                  <a:pt x="466" y="118"/>
                </a:cubicBezTo>
                <a:cubicBezTo>
                  <a:pt x="467" y="119"/>
                  <a:pt x="468" y="120"/>
                  <a:pt x="468" y="121"/>
                </a:cubicBezTo>
                <a:lnTo>
                  <a:pt x="468" y="121"/>
                </a:lnTo>
                <a:cubicBezTo>
                  <a:pt x="467" y="119"/>
                  <a:pt x="466" y="118"/>
                  <a:pt x="466" y="116"/>
                </a:cubicBezTo>
                <a:close/>
                <a:moveTo>
                  <a:pt x="712" y="129"/>
                </a:moveTo>
                <a:cubicBezTo>
                  <a:pt x="712" y="130"/>
                  <a:pt x="712" y="13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0"/>
                  <a:pt x="712" y="129"/>
                </a:cubicBezTo>
                <a:close/>
                <a:moveTo>
                  <a:pt x="415" y="129"/>
                </a:moveTo>
                <a:cubicBezTo>
                  <a:pt x="415" y="129"/>
                  <a:pt x="417" y="133"/>
                  <a:pt x="417" y="137"/>
                </a:cubicBezTo>
                <a:lnTo>
                  <a:pt x="417" y="137"/>
                </a:lnTo>
                <a:cubicBezTo>
                  <a:pt x="418" y="134"/>
                  <a:pt x="418" y="132"/>
                  <a:pt x="415" y="129"/>
                </a:cubicBezTo>
                <a:close/>
                <a:moveTo>
                  <a:pt x="359" y="145"/>
                </a:moveTo>
                <a:cubicBezTo>
                  <a:pt x="359" y="145"/>
                  <a:pt x="359" y="145"/>
                  <a:pt x="359" y="146"/>
                </a:cubicBezTo>
                <a:lnTo>
                  <a:pt x="359" y="146"/>
                </a:lnTo>
                <a:cubicBezTo>
                  <a:pt x="359" y="146"/>
                  <a:pt x="359" y="146"/>
                  <a:pt x="359" y="146"/>
                </a:cubicBezTo>
                <a:cubicBezTo>
                  <a:pt x="359" y="145"/>
                  <a:pt x="359" y="145"/>
                  <a:pt x="359" y="145"/>
                </a:cubicBezTo>
                <a:close/>
                <a:moveTo>
                  <a:pt x="359" y="146"/>
                </a:moveTo>
                <a:cubicBezTo>
                  <a:pt x="358" y="147"/>
                  <a:pt x="358" y="148"/>
                  <a:pt x="358" y="150"/>
                </a:cubicBezTo>
                <a:lnTo>
                  <a:pt x="358" y="150"/>
                </a:lnTo>
                <a:cubicBezTo>
                  <a:pt x="359" y="148"/>
                  <a:pt x="359" y="147"/>
                  <a:pt x="359" y="146"/>
                </a:cubicBezTo>
                <a:close/>
                <a:moveTo>
                  <a:pt x="354" y="151"/>
                </a:moveTo>
                <a:lnTo>
                  <a:pt x="348" y="157"/>
                </a:lnTo>
                <a:cubicBezTo>
                  <a:pt x="348" y="157"/>
                  <a:pt x="354" y="157"/>
                  <a:pt x="354" y="163"/>
                </a:cubicBezTo>
                <a:cubicBezTo>
                  <a:pt x="354" y="157"/>
                  <a:pt x="354" y="151"/>
                  <a:pt x="354" y="151"/>
                </a:cubicBezTo>
                <a:close/>
                <a:moveTo>
                  <a:pt x="723" y="123"/>
                </a:moveTo>
                <a:lnTo>
                  <a:pt x="723" y="123"/>
                </a:lnTo>
                <a:cubicBezTo>
                  <a:pt x="729" y="129"/>
                  <a:pt x="723" y="135"/>
                  <a:pt x="729" y="140"/>
                </a:cubicBezTo>
                <a:cubicBezTo>
                  <a:pt x="729" y="146"/>
                  <a:pt x="712" y="135"/>
                  <a:pt x="718" y="157"/>
                </a:cubicBezTo>
                <a:cubicBezTo>
                  <a:pt x="718" y="157"/>
                  <a:pt x="718" y="168"/>
                  <a:pt x="712" y="168"/>
                </a:cubicBezTo>
                <a:cubicBezTo>
                  <a:pt x="716" y="168"/>
                  <a:pt x="719" y="171"/>
                  <a:pt x="723" y="171"/>
                </a:cubicBezTo>
                <a:cubicBezTo>
                  <a:pt x="725" y="171"/>
                  <a:pt x="727" y="170"/>
                  <a:pt x="729" y="168"/>
                </a:cubicBezTo>
                <a:lnTo>
                  <a:pt x="723" y="157"/>
                </a:lnTo>
                <a:cubicBezTo>
                  <a:pt x="723" y="157"/>
                  <a:pt x="723" y="146"/>
                  <a:pt x="723" y="146"/>
                </a:cubicBezTo>
                <a:cubicBezTo>
                  <a:pt x="723" y="150"/>
                  <a:pt x="726" y="154"/>
                  <a:pt x="730" y="154"/>
                </a:cubicBezTo>
                <a:cubicBezTo>
                  <a:pt x="731" y="154"/>
                  <a:pt x="733" y="153"/>
                  <a:pt x="734" y="151"/>
                </a:cubicBezTo>
                <a:lnTo>
                  <a:pt x="729" y="151"/>
                </a:lnTo>
                <a:cubicBezTo>
                  <a:pt x="734" y="146"/>
                  <a:pt x="729" y="140"/>
                  <a:pt x="734" y="135"/>
                </a:cubicBezTo>
                <a:cubicBezTo>
                  <a:pt x="729" y="135"/>
                  <a:pt x="729" y="129"/>
                  <a:pt x="723" y="123"/>
                </a:cubicBezTo>
                <a:close/>
                <a:moveTo>
                  <a:pt x="393" y="174"/>
                </a:moveTo>
                <a:cubicBezTo>
                  <a:pt x="393" y="174"/>
                  <a:pt x="393" y="174"/>
                  <a:pt x="393" y="174"/>
                </a:cubicBezTo>
                <a:cubicBezTo>
                  <a:pt x="393" y="174"/>
                  <a:pt x="393" y="174"/>
                  <a:pt x="393" y="174"/>
                </a:cubicBezTo>
                <a:close/>
                <a:moveTo>
                  <a:pt x="326" y="168"/>
                </a:moveTo>
                <a:cubicBezTo>
                  <a:pt x="326" y="174"/>
                  <a:pt x="326" y="185"/>
                  <a:pt x="331" y="185"/>
                </a:cubicBezTo>
                <a:lnTo>
                  <a:pt x="331" y="185"/>
                </a:lnTo>
                <a:cubicBezTo>
                  <a:pt x="331" y="179"/>
                  <a:pt x="330" y="172"/>
                  <a:pt x="326" y="168"/>
                </a:cubicBezTo>
                <a:close/>
                <a:moveTo>
                  <a:pt x="331" y="185"/>
                </a:move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cubicBezTo>
                  <a:pt x="331" y="185"/>
                  <a:pt x="331" y="185"/>
                  <a:pt x="331" y="185"/>
                </a:cubicBezTo>
                <a:close/>
                <a:moveTo>
                  <a:pt x="396" y="189"/>
                </a:moveTo>
                <a:cubicBezTo>
                  <a:pt x="393" y="189"/>
                  <a:pt x="393" y="196"/>
                  <a:pt x="393" y="196"/>
                </a:cubicBezTo>
                <a:lnTo>
                  <a:pt x="398" y="191"/>
                </a:lnTo>
                <a:cubicBezTo>
                  <a:pt x="397" y="189"/>
                  <a:pt x="396" y="189"/>
                  <a:pt x="396" y="189"/>
                </a:cubicBezTo>
                <a:close/>
                <a:moveTo>
                  <a:pt x="348" y="286"/>
                </a:moveTo>
                <a:lnTo>
                  <a:pt x="348" y="297"/>
                </a:lnTo>
                <a:cubicBezTo>
                  <a:pt x="354" y="297"/>
                  <a:pt x="348" y="291"/>
                  <a:pt x="348" y="286"/>
                </a:cubicBezTo>
                <a:close/>
                <a:moveTo>
                  <a:pt x="255" y="317"/>
                </a:moveTo>
                <a:lnTo>
                  <a:pt x="253" y="319"/>
                </a:lnTo>
                <a:cubicBezTo>
                  <a:pt x="255" y="319"/>
                  <a:pt x="256" y="318"/>
                  <a:pt x="255" y="317"/>
                </a:cubicBezTo>
                <a:close/>
                <a:moveTo>
                  <a:pt x="248" y="315"/>
                </a:moveTo>
                <a:cubicBezTo>
                  <a:pt x="247" y="316"/>
                  <a:pt x="247" y="317"/>
                  <a:pt x="247" y="319"/>
                </a:cubicBezTo>
                <a:lnTo>
                  <a:pt x="253" y="325"/>
                </a:lnTo>
                <a:lnTo>
                  <a:pt x="248" y="315"/>
                </a:lnTo>
                <a:close/>
                <a:moveTo>
                  <a:pt x="85" y="353"/>
                </a:moveTo>
                <a:cubicBezTo>
                  <a:pt x="85" y="353"/>
                  <a:pt x="85" y="353"/>
                  <a:pt x="85" y="353"/>
                </a:cubicBezTo>
                <a:cubicBezTo>
                  <a:pt x="85" y="353"/>
                  <a:pt x="85" y="353"/>
                  <a:pt x="85" y="353"/>
                </a:cubicBezTo>
                <a:close/>
                <a:moveTo>
                  <a:pt x="802" y="11"/>
                </a:moveTo>
                <a:cubicBezTo>
                  <a:pt x="796" y="23"/>
                  <a:pt x="779" y="17"/>
                  <a:pt x="774" y="39"/>
                </a:cubicBezTo>
                <a:cubicBezTo>
                  <a:pt x="774" y="39"/>
                  <a:pt x="774" y="39"/>
                  <a:pt x="774" y="45"/>
                </a:cubicBezTo>
                <a:lnTo>
                  <a:pt x="774" y="51"/>
                </a:lnTo>
                <a:cubicBezTo>
                  <a:pt x="771" y="48"/>
                  <a:pt x="769" y="46"/>
                  <a:pt x="768" y="45"/>
                </a:cubicBezTo>
                <a:lnTo>
                  <a:pt x="768" y="45"/>
                </a:lnTo>
                <a:cubicBezTo>
                  <a:pt x="768" y="56"/>
                  <a:pt x="768" y="56"/>
                  <a:pt x="762" y="56"/>
                </a:cubicBezTo>
                <a:cubicBezTo>
                  <a:pt x="757" y="51"/>
                  <a:pt x="757" y="51"/>
                  <a:pt x="757" y="45"/>
                </a:cubicBezTo>
                <a:cubicBezTo>
                  <a:pt x="757" y="45"/>
                  <a:pt x="751" y="45"/>
                  <a:pt x="751" y="39"/>
                </a:cubicBezTo>
                <a:cubicBezTo>
                  <a:pt x="746" y="39"/>
                  <a:pt x="751" y="34"/>
                  <a:pt x="746" y="28"/>
                </a:cubicBezTo>
                <a:cubicBezTo>
                  <a:pt x="740" y="34"/>
                  <a:pt x="746" y="51"/>
                  <a:pt x="740" y="56"/>
                </a:cubicBezTo>
                <a:cubicBezTo>
                  <a:pt x="740" y="52"/>
                  <a:pt x="736" y="43"/>
                  <a:pt x="735" y="43"/>
                </a:cubicBezTo>
                <a:cubicBezTo>
                  <a:pt x="735" y="43"/>
                  <a:pt x="734" y="44"/>
                  <a:pt x="734" y="45"/>
                </a:cubicBezTo>
                <a:cubicBezTo>
                  <a:pt x="734" y="44"/>
                  <a:pt x="734" y="44"/>
                  <a:pt x="734" y="44"/>
                </a:cubicBezTo>
                <a:cubicBezTo>
                  <a:pt x="734" y="44"/>
                  <a:pt x="734" y="51"/>
                  <a:pt x="733" y="56"/>
                </a:cubicBezTo>
                <a:lnTo>
                  <a:pt x="733" y="56"/>
                </a:lnTo>
                <a:cubicBezTo>
                  <a:pt x="733" y="56"/>
                  <a:pt x="734" y="56"/>
                  <a:pt x="734" y="56"/>
                </a:cubicBezTo>
                <a:cubicBezTo>
                  <a:pt x="734" y="56"/>
                  <a:pt x="733" y="56"/>
                  <a:pt x="733" y="56"/>
                </a:cubicBezTo>
                <a:lnTo>
                  <a:pt x="733" y="56"/>
                </a:lnTo>
                <a:cubicBezTo>
                  <a:pt x="732" y="59"/>
                  <a:pt x="731" y="62"/>
                  <a:pt x="729" y="62"/>
                </a:cubicBezTo>
                <a:cubicBezTo>
                  <a:pt x="729" y="57"/>
                  <a:pt x="729" y="56"/>
                  <a:pt x="732" y="56"/>
                </a:cubicBezTo>
                <a:lnTo>
                  <a:pt x="732" y="56"/>
                </a:lnTo>
                <a:cubicBezTo>
                  <a:pt x="724" y="56"/>
                  <a:pt x="718" y="58"/>
                  <a:pt x="712" y="58"/>
                </a:cubicBezTo>
                <a:cubicBezTo>
                  <a:pt x="705" y="58"/>
                  <a:pt x="698" y="56"/>
                  <a:pt x="690" y="51"/>
                </a:cubicBezTo>
                <a:lnTo>
                  <a:pt x="690" y="67"/>
                </a:lnTo>
                <a:lnTo>
                  <a:pt x="684" y="62"/>
                </a:lnTo>
                <a:cubicBezTo>
                  <a:pt x="681" y="61"/>
                  <a:pt x="678" y="60"/>
                  <a:pt x="675" y="60"/>
                </a:cubicBezTo>
                <a:cubicBezTo>
                  <a:pt x="665" y="60"/>
                  <a:pt x="659" y="68"/>
                  <a:pt x="650" y="73"/>
                </a:cubicBezTo>
                <a:cubicBezTo>
                  <a:pt x="650" y="74"/>
                  <a:pt x="650" y="74"/>
                  <a:pt x="650" y="74"/>
                </a:cubicBezTo>
                <a:cubicBezTo>
                  <a:pt x="648" y="74"/>
                  <a:pt x="645" y="66"/>
                  <a:pt x="645" y="62"/>
                </a:cubicBezTo>
                <a:cubicBezTo>
                  <a:pt x="634" y="67"/>
                  <a:pt x="639" y="79"/>
                  <a:pt x="628" y="84"/>
                </a:cubicBezTo>
                <a:cubicBezTo>
                  <a:pt x="628" y="84"/>
                  <a:pt x="628" y="80"/>
                  <a:pt x="627" y="76"/>
                </a:cubicBezTo>
                <a:lnTo>
                  <a:pt x="627" y="76"/>
                </a:lnTo>
                <a:cubicBezTo>
                  <a:pt x="626" y="77"/>
                  <a:pt x="625" y="79"/>
                  <a:pt x="622" y="79"/>
                </a:cubicBezTo>
                <a:lnTo>
                  <a:pt x="622" y="73"/>
                </a:lnTo>
                <a:cubicBezTo>
                  <a:pt x="622" y="73"/>
                  <a:pt x="622" y="75"/>
                  <a:pt x="621" y="75"/>
                </a:cubicBezTo>
                <a:cubicBezTo>
                  <a:pt x="620" y="75"/>
                  <a:pt x="619" y="75"/>
                  <a:pt x="617" y="73"/>
                </a:cubicBezTo>
                <a:cubicBezTo>
                  <a:pt x="606" y="79"/>
                  <a:pt x="606" y="90"/>
                  <a:pt x="606" y="107"/>
                </a:cubicBezTo>
                <a:cubicBezTo>
                  <a:pt x="594" y="107"/>
                  <a:pt x="600" y="90"/>
                  <a:pt x="594" y="90"/>
                </a:cubicBezTo>
                <a:cubicBezTo>
                  <a:pt x="606" y="90"/>
                  <a:pt x="600" y="84"/>
                  <a:pt x="600" y="79"/>
                </a:cubicBezTo>
                <a:lnTo>
                  <a:pt x="600" y="79"/>
                </a:lnTo>
                <a:cubicBezTo>
                  <a:pt x="600" y="82"/>
                  <a:pt x="598" y="85"/>
                  <a:pt x="595" y="85"/>
                </a:cubicBezTo>
                <a:cubicBezTo>
                  <a:pt x="594" y="85"/>
                  <a:pt x="591" y="83"/>
                  <a:pt x="589" y="79"/>
                </a:cubicBezTo>
                <a:cubicBezTo>
                  <a:pt x="589" y="83"/>
                  <a:pt x="589" y="84"/>
                  <a:pt x="585" y="88"/>
                </a:cubicBezTo>
                <a:lnTo>
                  <a:pt x="585" y="88"/>
                </a:lnTo>
                <a:cubicBezTo>
                  <a:pt x="585" y="88"/>
                  <a:pt x="585" y="87"/>
                  <a:pt x="584" y="87"/>
                </a:cubicBezTo>
                <a:cubicBezTo>
                  <a:pt x="584" y="87"/>
                  <a:pt x="583" y="88"/>
                  <a:pt x="583" y="90"/>
                </a:cubicBezTo>
                <a:cubicBezTo>
                  <a:pt x="584" y="89"/>
                  <a:pt x="585" y="88"/>
                  <a:pt x="585" y="88"/>
                </a:cubicBezTo>
                <a:lnTo>
                  <a:pt x="585" y="88"/>
                </a:lnTo>
                <a:cubicBezTo>
                  <a:pt x="587" y="89"/>
                  <a:pt x="589" y="92"/>
                  <a:pt x="589" y="95"/>
                </a:cubicBezTo>
                <a:cubicBezTo>
                  <a:pt x="583" y="90"/>
                  <a:pt x="578" y="95"/>
                  <a:pt x="578" y="84"/>
                </a:cubicBezTo>
                <a:cubicBezTo>
                  <a:pt x="561" y="95"/>
                  <a:pt x="544" y="95"/>
                  <a:pt x="527" y="107"/>
                </a:cubicBezTo>
                <a:cubicBezTo>
                  <a:pt x="527" y="109"/>
                  <a:pt x="527" y="109"/>
                  <a:pt x="527" y="109"/>
                </a:cubicBezTo>
                <a:cubicBezTo>
                  <a:pt x="527" y="109"/>
                  <a:pt x="527" y="109"/>
                  <a:pt x="527" y="112"/>
                </a:cubicBezTo>
                <a:cubicBezTo>
                  <a:pt x="527" y="113"/>
                  <a:pt x="527" y="114"/>
                  <a:pt x="527" y="114"/>
                </a:cubicBezTo>
                <a:cubicBezTo>
                  <a:pt x="525" y="114"/>
                  <a:pt x="523" y="111"/>
                  <a:pt x="522" y="111"/>
                </a:cubicBezTo>
                <a:cubicBezTo>
                  <a:pt x="522" y="111"/>
                  <a:pt x="522" y="111"/>
                  <a:pt x="522" y="112"/>
                </a:cubicBezTo>
                <a:lnTo>
                  <a:pt x="522" y="107"/>
                </a:lnTo>
                <a:cubicBezTo>
                  <a:pt x="516" y="107"/>
                  <a:pt x="516" y="123"/>
                  <a:pt x="510" y="129"/>
                </a:cubicBezTo>
                <a:cubicBezTo>
                  <a:pt x="510" y="123"/>
                  <a:pt x="505" y="123"/>
                  <a:pt x="510" y="118"/>
                </a:cubicBezTo>
                <a:lnTo>
                  <a:pt x="510" y="118"/>
                </a:lnTo>
                <a:cubicBezTo>
                  <a:pt x="510" y="118"/>
                  <a:pt x="509" y="118"/>
                  <a:pt x="509" y="118"/>
                </a:cubicBezTo>
                <a:cubicBezTo>
                  <a:pt x="504" y="118"/>
                  <a:pt x="496" y="99"/>
                  <a:pt x="494" y="99"/>
                </a:cubicBezTo>
                <a:cubicBezTo>
                  <a:pt x="494" y="99"/>
                  <a:pt x="494" y="99"/>
                  <a:pt x="494" y="101"/>
                </a:cubicBezTo>
                <a:lnTo>
                  <a:pt x="505" y="123"/>
                </a:lnTo>
                <a:cubicBezTo>
                  <a:pt x="505" y="129"/>
                  <a:pt x="505" y="129"/>
                  <a:pt x="505" y="129"/>
                </a:cubicBezTo>
                <a:cubicBezTo>
                  <a:pt x="499" y="123"/>
                  <a:pt x="494" y="118"/>
                  <a:pt x="494" y="118"/>
                </a:cubicBezTo>
                <a:cubicBezTo>
                  <a:pt x="494" y="112"/>
                  <a:pt x="494" y="112"/>
                  <a:pt x="499" y="112"/>
                </a:cubicBezTo>
                <a:cubicBezTo>
                  <a:pt x="494" y="101"/>
                  <a:pt x="488" y="107"/>
                  <a:pt x="488" y="95"/>
                </a:cubicBezTo>
                <a:cubicBezTo>
                  <a:pt x="482" y="101"/>
                  <a:pt x="488" y="101"/>
                  <a:pt x="488" y="107"/>
                </a:cubicBezTo>
                <a:cubicBezTo>
                  <a:pt x="488" y="111"/>
                  <a:pt x="488" y="119"/>
                  <a:pt x="485" y="119"/>
                </a:cubicBezTo>
                <a:cubicBezTo>
                  <a:pt x="484" y="119"/>
                  <a:pt x="483" y="119"/>
                  <a:pt x="482" y="118"/>
                </a:cubicBezTo>
                <a:lnTo>
                  <a:pt x="482" y="129"/>
                </a:lnTo>
                <a:cubicBezTo>
                  <a:pt x="481" y="127"/>
                  <a:pt x="479" y="126"/>
                  <a:pt x="478" y="126"/>
                </a:cubicBezTo>
                <a:cubicBezTo>
                  <a:pt x="477" y="126"/>
                  <a:pt x="477" y="129"/>
                  <a:pt x="477" y="129"/>
                </a:cubicBezTo>
                <a:lnTo>
                  <a:pt x="477" y="123"/>
                </a:lnTo>
                <a:cubicBezTo>
                  <a:pt x="472" y="123"/>
                  <a:pt x="471" y="123"/>
                  <a:pt x="468" y="121"/>
                </a:cubicBezTo>
                <a:lnTo>
                  <a:pt x="468" y="121"/>
                </a:lnTo>
                <a:cubicBezTo>
                  <a:pt x="469" y="121"/>
                  <a:pt x="470" y="122"/>
                  <a:pt x="471" y="123"/>
                </a:cubicBezTo>
                <a:cubicBezTo>
                  <a:pt x="471" y="135"/>
                  <a:pt x="471" y="140"/>
                  <a:pt x="466" y="146"/>
                </a:cubicBezTo>
                <a:cubicBezTo>
                  <a:pt x="460" y="135"/>
                  <a:pt x="466" y="135"/>
                  <a:pt x="460" y="129"/>
                </a:cubicBezTo>
                <a:cubicBezTo>
                  <a:pt x="459" y="128"/>
                  <a:pt x="458" y="128"/>
                  <a:pt x="457" y="128"/>
                </a:cubicBezTo>
                <a:lnTo>
                  <a:pt x="457" y="128"/>
                </a:lnTo>
                <a:cubicBezTo>
                  <a:pt x="451" y="128"/>
                  <a:pt x="459" y="151"/>
                  <a:pt x="454" y="151"/>
                </a:cubicBezTo>
                <a:cubicBezTo>
                  <a:pt x="449" y="151"/>
                  <a:pt x="449" y="163"/>
                  <a:pt x="443" y="163"/>
                </a:cubicBezTo>
                <a:cubicBezTo>
                  <a:pt x="443" y="157"/>
                  <a:pt x="438" y="157"/>
                  <a:pt x="438" y="151"/>
                </a:cubicBezTo>
                <a:lnTo>
                  <a:pt x="438" y="146"/>
                </a:lnTo>
                <a:cubicBezTo>
                  <a:pt x="432" y="146"/>
                  <a:pt x="432" y="146"/>
                  <a:pt x="432" y="140"/>
                </a:cubicBezTo>
                <a:cubicBezTo>
                  <a:pt x="432" y="151"/>
                  <a:pt x="426" y="151"/>
                  <a:pt x="426" y="157"/>
                </a:cubicBezTo>
                <a:lnTo>
                  <a:pt x="426" y="163"/>
                </a:lnTo>
                <a:cubicBezTo>
                  <a:pt x="426" y="168"/>
                  <a:pt x="421" y="174"/>
                  <a:pt x="415" y="174"/>
                </a:cubicBezTo>
                <a:cubicBezTo>
                  <a:pt x="415" y="174"/>
                  <a:pt x="415" y="185"/>
                  <a:pt x="415" y="191"/>
                </a:cubicBezTo>
                <a:cubicBezTo>
                  <a:pt x="410" y="185"/>
                  <a:pt x="410" y="179"/>
                  <a:pt x="410" y="168"/>
                </a:cubicBezTo>
                <a:lnTo>
                  <a:pt x="410" y="168"/>
                </a:lnTo>
                <a:cubicBezTo>
                  <a:pt x="410" y="171"/>
                  <a:pt x="410" y="171"/>
                  <a:pt x="410" y="171"/>
                </a:cubicBezTo>
                <a:cubicBezTo>
                  <a:pt x="411" y="171"/>
                  <a:pt x="412" y="171"/>
                  <a:pt x="415" y="174"/>
                </a:cubicBezTo>
                <a:cubicBezTo>
                  <a:pt x="421" y="163"/>
                  <a:pt x="415" y="146"/>
                  <a:pt x="426" y="146"/>
                </a:cubicBezTo>
                <a:cubicBezTo>
                  <a:pt x="425" y="141"/>
                  <a:pt x="424" y="139"/>
                  <a:pt x="423" y="139"/>
                </a:cubicBezTo>
                <a:cubicBezTo>
                  <a:pt x="421" y="139"/>
                  <a:pt x="420" y="147"/>
                  <a:pt x="417" y="147"/>
                </a:cubicBezTo>
                <a:cubicBezTo>
                  <a:pt x="416" y="147"/>
                  <a:pt x="416" y="146"/>
                  <a:pt x="415" y="146"/>
                </a:cubicBezTo>
                <a:cubicBezTo>
                  <a:pt x="415" y="144"/>
                  <a:pt x="416" y="143"/>
                  <a:pt x="416" y="141"/>
                </a:cubicBezTo>
                <a:lnTo>
                  <a:pt x="416" y="141"/>
                </a:lnTo>
                <a:cubicBezTo>
                  <a:pt x="416" y="141"/>
                  <a:pt x="417" y="141"/>
                  <a:pt x="417" y="141"/>
                </a:cubicBezTo>
                <a:cubicBezTo>
                  <a:pt x="418" y="141"/>
                  <a:pt x="418" y="139"/>
                  <a:pt x="417" y="137"/>
                </a:cubicBezTo>
                <a:lnTo>
                  <a:pt x="417" y="137"/>
                </a:lnTo>
                <a:cubicBezTo>
                  <a:pt x="417" y="138"/>
                  <a:pt x="417" y="140"/>
                  <a:pt x="416" y="141"/>
                </a:cubicBezTo>
                <a:lnTo>
                  <a:pt x="416" y="141"/>
                </a:lnTo>
                <a:cubicBezTo>
                  <a:pt x="416" y="141"/>
                  <a:pt x="416" y="141"/>
                  <a:pt x="415" y="140"/>
                </a:cubicBezTo>
                <a:cubicBezTo>
                  <a:pt x="414" y="141"/>
                  <a:pt x="413" y="142"/>
                  <a:pt x="412" y="142"/>
                </a:cubicBezTo>
                <a:cubicBezTo>
                  <a:pt x="408" y="142"/>
                  <a:pt x="404" y="135"/>
                  <a:pt x="404" y="135"/>
                </a:cubicBezTo>
                <a:cubicBezTo>
                  <a:pt x="404" y="139"/>
                  <a:pt x="404" y="153"/>
                  <a:pt x="400" y="153"/>
                </a:cubicBezTo>
                <a:cubicBezTo>
                  <a:pt x="400" y="153"/>
                  <a:pt x="399" y="152"/>
                  <a:pt x="398" y="151"/>
                </a:cubicBezTo>
                <a:lnTo>
                  <a:pt x="398" y="146"/>
                </a:lnTo>
                <a:cubicBezTo>
                  <a:pt x="393" y="146"/>
                  <a:pt x="398" y="157"/>
                  <a:pt x="393" y="163"/>
                </a:cubicBezTo>
                <a:cubicBezTo>
                  <a:pt x="398" y="163"/>
                  <a:pt x="398" y="168"/>
                  <a:pt x="398" y="168"/>
                </a:cubicBezTo>
                <a:cubicBezTo>
                  <a:pt x="398" y="172"/>
                  <a:pt x="398" y="176"/>
                  <a:pt x="396" y="176"/>
                </a:cubicBezTo>
                <a:cubicBezTo>
                  <a:pt x="396" y="176"/>
                  <a:pt x="394" y="175"/>
                  <a:pt x="393" y="174"/>
                </a:cubicBezTo>
                <a:cubicBezTo>
                  <a:pt x="393" y="179"/>
                  <a:pt x="393" y="179"/>
                  <a:pt x="393" y="185"/>
                </a:cubicBezTo>
                <a:cubicBezTo>
                  <a:pt x="394" y="186"/>
                  <a:pt x="394" y="186"/>
                  <a:pt x="395" y="186"/>
                </a:cubicBezTo>
                <a:cubicBezTo>
                  <a:pt x="397" y="186"/>
                  <a:pt x="398" y="181"/>
                  <a:pt x="401" y="181"/>
                </a:cubicBezTo>
                <a:cubicBezTo>
                  <a:pt x="401" y="181"/>
                  <a:pt x="402" y="182"/>
                  <a:pt x="404" y="185"/>
                </a:cubicBezTo>
                <a:lnTo>
                  <a:pt x="404" y="174"/>
                </a:lnTo>
                <a:cubicBezTo>
                  <a:pt x="410" y="174"/>
                  <a:pt x="410" y="185"/>
                  <a:pt x="410" y="191"/>
                </a:cubicBezTo>
                <a:cubicBezTo>
                  <a:pt x="410" y="185"/>
                  <a:pt x="410" y="185"/>
                  <a:pt x="410" y="185"/>
                </a:cubicBezTo>
                <a:cubicBezTo>
                  <a:pt x="414" y="191"/>
                  <a:pt x="414" y="193"/>
                  <a:pt x="413" y="193"/>
                </a:cubicBezTo>
                <a:cubicBezTo>
                  <a:pt x="412" y="193"/>
                  <a:pt x="410" y="192"/>
                  <a:pt x="409" y="192"/>
                </a:cubicBezTo>
                <a:lnTo>
                  <a:pt x="409" y="192"/>
                </a:lnTo>
                <a:cubicBezTo>
                  <a:pt x="408" y="192"/>
                  <a:pt x="408" y="193"/>
                  <a:pt x="410" y="196"/>
                </a:cubicBezTo>
                <a:cubicBezTo>
                  <a:pt x="415" y="202"/>
                  <a:pt x="410" y="207"/>
                  <a:pt x="404" y="207"/>
                </a:cubicBezTo>
                <a:cubicBezTo>
                  <a:pt x="404" y="202"/>
                  <a:pt x="398" y="202"/>
                  <a:pt x="393" y="196"/>
                </a:cubicBezTo>
                <a:cubicBezTo>
                  <a:pt x="387" y="196"/>
                  <a:pt x="387" y="196"/>
                  <a:pt x="387" y="191"/>
                </a:cubicBezTo>
                <a:lnTo>
                  <a:pt x="387" y="191"/>
                </a:lnTo>
                <a:cubicBezTo>
                  <a:pt x="387" y="191"/>
                  <a:pt x="387" y="191"/>
                  <a:pt x="387" y="191"/>
                </a:cubicBezTo>
                <a:cubicBezTo>
                  <a:pt x="387" y="191"/>
                  <a:pt x="382" y="196"/>
                  <a:pt x="382" y="196"/>
                </a:cubicBezTo>
                <a:lnTo>
                  <a:pt x="382" y="202"/>
                </a:lnTo>
                <a:cubicBezTo>
                  <a:pt x="382" y="202"/>
                  <a:pt x="387" y="202"/>
                  <a:pt x="387" y="207"/>
                </a:cubicBezTo>
                <a:cubicBezTo>
                  <a:pt x="387" y="208"/>
                  <a:pt x="387" y="209"/>
                  <a:pt x="387" y="209"/>
                </a:cubicBezTo>
                <a:cubicBezTo>
                  <a:pt x="385" y="209"/>
                  <a:pt x="380" y="201"/>
                  <a:pt x="376" y="196"/>
                </a:cubicBezTo>
                <a:cubicBezTo>
                  <a:pt x="376" y="192"/>
                  <a:pt x="377" y="191"/>
                  <a:pt x="378" y="191"/>
                </a:cubicBezTo>
                <a:cubicBezTo>
                  <a:pt x="379" y="191"/>
                  <a:pt x="380" y="192"/>
                  <a:pt x="381" y="192"/>
                </a:cubicBezTo>
                <a:cubicBezTo>
                  <a:pt x="381" y="192"/>
                  <a:pt x="382" y="192"/>
                  <a:pt x="382" y="191"/>
                </a:cubicBezTo>
                <a:cubicBezTo>
                  <a:pt x="379" y="186"/>
                  <a:pt x="378" y="185"/>
                  <a:pt x="377" y="185"/>
                </a:cubicBezTo>
                <a:cubicBezTo>
                  <a:pt x="376" y="185"/>
                  <a:pt x="375" y="187"/>
                  <a:pt x="373" y="187"/>
                </a:cubicBezTo>
                <a:cubicBezTo>
                  <a:pt x="373" y="187"/>
                  <a:pt x="372" y="186"/>
                  <a:pt x="370" y="185"/>
                </a:cubicBezTo>
                <a:cubicBezTo>
                  <a:pt x="370" y="179"/>
                  <a:pt x="372" y="179"/>
                  <a:pt x="373" y="179"/>
                </a:cubicBezTo>
                <a:cubicBezTo>
                  <a:pt x="375" y="179"/>
                  <a:pt x="376" y="179"/>
                  <a:pt x="376" y="174"/>
                </a:cubicBezTo>
                <a:lnTo>
                  <a:pt x="376" y="174"/>
                </a:lnTo>
                <a:cubicBezTo>
                  <a:pt x="370" y="174"/>
                  <a:pt x="370" y="179"/>
                  <a:pt x="365" y="179"/>
                </a:cubicBezTo>
                <a:lnTo>
                  <a:pt x="365" y="179"/>
                </a:lnTo>
                <a:cubicBezTo>
                  <a:pt x="365" y="174"/>
                  <a:pt x="370" y="174"/>
                  <a:pt x="365" y="168"/>
                </a:cubicBezTo>
                <a:lnTo>
                  <a:pt x="365" y="163"/>
                </a:lnTo>
                <a:cubicBezTo>
                  <a:pt x="369" y="163"/>
                  <a:pt x="359" y="155"/>
                  <a:pt x="358" y="150"/>
                </a:cubicBezTo>
                <a:lnTo>
                  <a:pt x="358" y="150"/>
                </a:lnTo>
                <a:cubicBezTo>
                  <a:pt x="358" y="151"/>
                  <a:pt x="357" y="153"/>
                  <a:pt x="356" y="153"/>
                </a:cubicBezTo>
                <a:cubicBezTo>
                  <a:pt x="355" y="153"/>
                  <a:pt x="354" y="152"/>
                  <a:pt x="354" y="151"/>
                </a:cubicBezTo>
                <a:lnTo>
                  <a:pt x="354" y="151"/>
                </a:lnTo>
                <a:cubicBezTo>
                  <a:pt x="359" y="157"/>
                  <a:pt x="365" y="163"/>
                  <a:pt x="359" y="168"/>
                </a:cubicBezTo>
                <a:lnTo>
                  <a:pt x="354" y="168"/>
                </a:lnTo>
                <a:cubicBezTo>
                  <a:pt x="354" y="167"/>
                  <a:pt x="354" y="165"/>
                  <a:pt x="354" y="163"/>
                </a:cubicBezTo>
                <a:cubicBezTo>
                  <a:pt x="348" y="163"/>
                  <a:pt x="354" y="179"/>
                  <a:pt x="354" y="185"/>
                </a:cubicBezTo>
                <a:cubicBezTo>
                  <a:pt x="354" y="185"/>
                  <a:pt x="348" y="185"/>
                  <a:pt x="348" y="179"/>
                </a:cubicBezTo>
                <a:cubicBezTo>
                  <a:pt x="342" y="191"/>
                  <a:pt x="337" y="196"/>
                  <a:pt x="337" y="207"/>
                </a:cubicBezTo>
                <a:cubicBezTo>
                  <a:pt x="337" y="196"/>
                  <a:pt x="331" y="196"/>
                  <a:pt x="331" y="191"/>
                </a:cubicBezTo>
                <a:cubicBezTo>
                  <a:pt x="331" y="189"/>
                  <a:pt x="331" y="187"/>
                  <a:pt x="331" y="185"/>
                </a:cubicBezTo>
                <a:lnTo>
                  <a:pt x="331" y="185"/>
                </a:lnTo>
                <a:cubicBezTo>
                  <a:pt x="327" y="185"/>
                  <a:pt x="326" y="192"/>
                  <a:pt x="323" y="192"/>
                </a:cubicBezTo>
                <a:cubicBezTo>
                  <a:pt x="322" y="192"/>
                  <a:pt x="321" y="192"/>
                  <a:pt x="320" y="191"/>
                </a:cubicBezTo>
                <a:cubicBezTo>
                  <a:pt x="320" y="185"/>
                  <a:pt x="320" y="179"/>
                  <a:pt x="320" y="174"/>
                </a:cubicBezTo>
                <a:cubicBezTo>
                  <a:pt x="314" y="174"/>
                  <a:pt x="320" y="185"/>
                  <a:pt x="314" y="185"/>
                </a:cubicBezTo>
                <a:cubicBezTo>
                  <a:pt x="313" y="183"/>
                  <a:pt x="312" y="183"/>
                  <a:pt x="311" y="183"/>
                </a:cubicBezTo>
                <a:lnTo>
                  <a:pt x="311" y="183"/>
                </a:lnTo>
                <a:cubicBezTo>
                  <a:pt x="309" y="183"/>
                  <a:pt x="310" y="187"/>
                  <a:pt x="314" y="191"/>
                </a:cubicBezTo>
                <a:cubicBezTo>
                  <a:pt x="311" y="187"/>
                  <a:pt x="309" y="187"/>
                  <a:pt x="307" y="187"/>
                </a:cubicBezTo>
                <a:cubicBezTo>
                  <a:pt x="305" y="187"/>
                  <a:pt x="304" y="189"/>
                  <a:pt x="303" y="189"/>
                </a:cubicBezTo>
                <a:cubicBezTo>
                  <a:pt x="303" y="189"/>
                  <a:pt x="303" y="188"/>
                  <a:pt x="303" y="185"/>
                </a:cubicBezTo>
                <a:cubicBezTo>
                  <a:pt x="298" y="191"/>
                  <a:pt x="303" y="191"/>
                  <a:pt x="303" y="196"/>
                </a:cubicBezTo>
                <a:cubicBezTo>
                  <a:pt x="303" y="198"/>
                  <a:pt x="303" y="199"/>
                  <a:pt x="302" y="199"/>
                </a:cubicBezTo>
                <a:cubicBezTo>
                  <a:pt x="300" y="199"/>
                  <a:pt x="298" y="196"/>
                  <a:pt x="298" y="196"/>
                </a:cubicBezTo>
                <a:cubicBezTo>
                  <a:pt x="298" y="196"/>
                  <a:pt x="298" y="191"/>
                  <a:pt x="298" y="191"/>
                </a:cubicBezTo>
                <a:lnTo>
                  <a:pt x="298" y="185"/>
                </a:lnTo>
                <a:cubicBezTo>
                  <a:pt x="297" y="184"/>
                  <a:pt x="296" y="184"/>
                  <a:pt x="295" y="184"/>
                </a:cubicBezTo>
                <a:cubicBezTo>
                  <a:pt x="289" y="184"/>
                  <a:pt x="295" y="203"/>
                  <a:pt x="289" y="203"/>
                </a:cubicBezTo>
                <a:cubicBezTo>
                  <a:pt x="288" y="203"/>
                  <a:pt x="287" y="202"/>
                  <a:pt x="286" y="202"/>
                </a:cubicBezTo>
                <a:cubicBezTo>
                  <a:pt x="292" y="196"/>
                  <a:pt x="286" y="196"/>
                  <a:pt x="286" y="185"/>
                </a:cubicBezTo>
                <a:cubicBezTo>
                  <a:pt x="286" y="191"/>
                  <a:pt x="281" y="191"/>
                  <a:pt x="286" y="196"/>
                </a:cubicBezTo>
                <a:cubicBezTo>
                  <a:pt x="281" y="196"/>
                  <a:pt x="281" y="196"/>
                  <a:pt x="275" y="191"/>
                </a:cubicBezTo>
                <a:cubicBezTo>
                  <a:pt x="275" y="196"/>
                  <a:pt x="275" y="202"/>
                  <a:pt x="275" y="207"/>
                </a:cubicBezTo>
                <a:cubicBezTo>
                  <a:pt x="270" y="207"/>
                  <a:pt x="264" y="202"/>
                  <a:pt x="264" y="196"/>
                </a:cubicBezTo>
                <a:cubicBezTo>
                  <a:pt x="258" y="207"/>
                  <a:pt x="247" y="202"/>
                  <a:pt x="242" y="207"/>
                </a:cubicBezTo>
                <a:cubicBezTo>
                  <a:pt x="236" y="207"/>
                  <a:pt x="247" y="219"/>
                  <a:pt x="242" y="224"/>
                </a:cubicBezTo>
                <a:cubicBezTo>
                  <a:pt x="236" y="213"/>
                  <a:pt x="236" y="219"/>
                  <a:pt x="230" y="213"/>
                </a:cubicBezTo>
                <a:cubicBezTo>
                  <a:pt x="229" y="212"/>
                  <a:pt x="227" y="212"/>
                  <a:pt x="226" y="212"/>
                </a:cubicBezTo>
                <a:cubicBezTo>
                  <a:pt x="220" y="212"/>
                  <a:pt x="218" y="220"/>
                  <a:pt x="212" y="220"/>
                </a:cubicBezTo>
                <a:cubicBezTo>
                  <a:pt x="211" y="220"/>
                  <a:pt x="210" y="219"/>
                  <a:pt x="208" y="219"/>
                </a:cubicBezTo>
                <a:cubicBezTo>
                  <a:pt x="208" y="219"/>
                  <a:pt x="208" y="213"/>
                  <a:pt x="208" y="213"/>
                </a:cubicBezTo>
                <a:cubicBezTo>
                  <a:pt x="202" y="213"/>
                  <a:pt x="197" y="213"/>
                  <a:pt x="191" y="219"/>
                </a:cubicBezTo>
                <a:lnTo>
                  <a:pt x="191" y="213"/>
                </a:lnTo>
                <a:cubicBezTo>
                  <a:pt x="190" y="212"/>
                  <a:pt x="188" y="212"/>
                  <a:pt x="187" y="212"/>
                </a:cubicBezTo>
                <a:cubicBezTo>
                  <a:pt x="178" y="212"/>
                  <a:pt x="174" y="225"/>
                  <a:pt x="169" y="230"/>
                </a:cubicBezTo>
                <a:cubicBezTo>
                  <a:pt x="169" y="224"/>
                  <a:pt x="169" y="224"/>
                  <a:pt x="169" y="219"/>
                </a:cubicBezTo>
                <a:cubicBezTo>
                  <a:pt x="163" y="219"/>
                  <a:pt x="152" y="219"/>
                  <a:pt x="152" y="230"/>
                </a:cubicBezTo>
                <a:cubicBezTo>
                  <a:pt x="151" y="229"/>
                  <a:pt x="150" y="228"/>
                  <a:pt x="150" y="228"/>
                </a:cubicBezTo>
                <a:cubicBezTo>
                  <a:pt x="148" y="228"/>
                  <a:pt x="149" y="231"/>
                  <a:pt x="146" y="231"/>
                </a:cubicBezTo>
                <a:cubicBezTo>
                  <a:pt x="145" y="231"/>
                  <a:pt x="143" y="231"/>
                  <a:pt x="141" y="230"/>
                </a:cubicBezTo>
                <a:cubicBezTo>
                  <a:pt x="141" y="224"/>
                  <a:pt x="141" y="224"/>
                  <a:pt x="141" y="224"/>
                </a:cubicBezTo>
                <a:lnTo>
                  <a:pt x="130" y="224"/>
                </a:lnTo>
                <a:cubicBezTo>
                  <a:pt x="130" y="234"/>
                  <a:pt x="130" y="248"/>
                  <a:pt x="122" y="248"/>
                </a:cubicBezTo>
                <a:cubicBezTo>
                  <a:pt x="121" y="248"/>
                  <a:pt x="120" y="247"/>
                  <a:pt x="118" y="247"/>
                </a:cubicBezTo>
                <a:cubicBezTo>
                  <a:pt x="113" y="235"/>
                  <a:pt x="124" y="241"/>
                  <a:pt x="118" y="230"/>
                </a:cubicBezTo>
                <a:lnTo>
                  <a:pt x="118" y="230"/>
                </a:lnTo>
                <a:cubicBezTo>
                  <a:pt x="118" y="235"/>
                  <a:pt x="118" y="235"/>
                  <a:pt x="113" y="235"/>
                </a:cubicBezTo>
                <a:cubicBezTo>
                  <a:pt x="113" y="238"/>
                  <a:pt x="113" y="241"/>
                  <a:pt x="113" y="241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6" y="249"/>
                  <a:pt x="114" y="249"/>
                  <a:pt x="111" y="249"/>
                </a:cubicBezTo>
                <a:cubicBezTo>
                  <a:pt x="109" y="249"/>
                  <a:pt x="104" y="249"/>
                  <a:pt x="102" y="252"/>
                </a:cubicBezTo>
                <a:cubicBezTo>
                  <a:pt x="107" y="252"/>
                  <a:pt x="113" y="258"/>
                  <a:pt x="113" y="263"/>
                </a:cubicBezTo>
                <a:cubicBezTo>
                  <a:pt x="107" y="263"/>
                  <a:pt x="107" y="275"/>
                  <a:pt x="107" y="286"/>
                </a:cubicBezTo>
                <a:cubicBezTo>
                  <a:pt x="102" y="280"/>
                  <a:pt x="107" y="269"/>
                  <a:pt x="102" y="258"/>
                </a:cubicBezTo>
                <a:cubicBezTo>
                  <a:pt x="102" y="258"/>
                  <a:pt x="96" y="247"/>
                  <a:pt x="96" y="241"/>
                </a:cubicBezTo>
                <a:cubicBezTo>
                  <a:pt x="90" y="241"/>
                  <a:pt x="90" y="252"/>
                  <a:pt x="85" y="258"/>
                </a:cubicBezTo>
                <a:lnTo>
                  <a:pt x="85" y="252"/>
                </a:lnTo>
                <a:cubicBezTo>
                  <a:pt x="80" y="257"/>
                  <a:pt x="79" y="270"/>
                  <a:pt x="76" y="270"/>
                </a:cubicBezTo>
                <a:cubicBezTo>
                  <a:pt x="75" y="270"/>
                  <a:pt x="74" y="270"/>
                  <a:pt x="74" y="269"/>
                </a:cubicBezTo>
                <a:cubicBezTo>
                  <a:pt x="74" y="275"/>
                  <a:pt x="74" y="275"/>
                  <a:pt x="74" y="280"/>
                </a:cubicBezTo>
                <a:cubicBezTo>
                  <a:pt x="68" y="275"/>
                  <a:pt x="62" y="269"/>
                  <a:pt x="62" y="269"/>
                </a:cubicBezTo>
                <a:lnTo>
                  <a:pt x="62" y="269"/>
                </a:lnTo>
                <a:cubicBezTo>
                  <a:pt x="68" y="286"/>
                  <a:pt x="57" y="280"/>
                  <a:pt x="57" y="297"/>
                </a:cubicBezTo>
                <a:cubicBezTo>
                  <a:pt x="57" y="291"/>
                  <a:pt x="51" y="286"/>
                  <a:pt x="51" y="280"/>
                </a:cubicBezTo>
                <a:lnTo>
                  <a:pt x="51" y="280"/>
                </a:lnTo>
                <a:cubicBezTo>
                  <a:pt x="55" y="280"/>
                  <a:pt x="56" y="283"/>
                  <a:pt x="57" y="283"/>
                </a:cubicBezTo>
                <a:cubicBezTo>
                  <a:pt x="57" y="283"/>
                  <a:pt x="57" y="282"/>
                  <a:pt x="57" y="280"/>
                </a:cubicBezTo>
                <a:cubicBezTo>
                  <a:pt x="57" y="280"/>
                  <a:pt x="51" y="275"/>
                  <a:pt x="51" y="275"/>
                </a:cubicBezTo>
                <a:cubicBezTo>
                  <a:pt x="51" y="286"/>
                  <a:pt x="46" y="291"/>
                  <a:pt x="46" y="303"/>
                </a:cubicBezTo>
                <a:cubicBezTo>
                  <a:pt x="46" y="297"/>
                  <a:pt x="40" y="297"/>
                  <a:pt x="40" y="286"/>
                </a:cubicBezTo>
                <a:lnTo>
                  <a:pt x="40" y="286"/>
                </a:lnTo>
                <a:cubicBezTo>
                  <a:pt x="34" y="291"/>
                  <a:pt x="51" y="308"/>
                  <a:pt x="40" y="314"/>
                </a:cubicBezTo>
                <a:cubicBezTo>
                  <a:pt x="34" y="308"/>
                  <a:pt x="46" y="303"/>
                  <a:pt x="34" y="303"/>
                </a:cubicBezTo>
                <a:lnTo>
                  <a:pt x="34" y="297"/>
                </a:lnTo>
                <a:cubicBezTo>
                  <a:pt x="32" y="294"/>
                  <a:pt x="31" y="292"/>
                  <a:pt x="31" y="292"/>
                </a:cubicBezTo>
                <a:lnTo>
                  <a:pt x="31" y="292"/>
                </a:lnTo>
                <a:cubicBezTo>
                  <a:pt x="29" y="292"/>
                  <a:pt x="39" y="314"/>
                  <a:pt x="34" y="314"/>
                </a:cubicBezTo>
                <a:cubicBezTo>
                  <a:pt x="29" y="303"/>
                  <a:pt x="34" y="308"/>
                  <a:pt x="29" y="297"/>
                </a:cubicBezTo>
                <a:cubicBezTo>
                  <a:pt x="23" y="303"/>
                  <a:pt x="29" y="319"/>
                  <a:pt x="23" y="319"/>
                </a:cubicBezTo>
                <a:lnTo>
                  <a:pt x="18" y="314"/>
                </a:lnTo>
                <a:cubicBezTo>
                  <a:pt x="18" y="317"/>
                  <a:pt x="16" y="317"/>
                  <a:pt x="14" y="317"/>
                </a:cubicBezTo>
                <a:cubicBezTo>
                  <a:pt x="12" y="317"/>
                  <a:pt x="9" y="317"/>
                  <a:pt x="6" y="319"/>
                </a:cubicBezTo>
                <a:cubicBezTo>
                  <a:pt x="6" y="314"/>
                  <a:pt x="6" y="314"/>
                  <a:pt x="6" y="314"/>
                </a:cubicBezTo>
                <a:cubicBezTo>
                  <a:pt x="3" y="314"/>
                  <a:pt x="4" y="319"/>
                  <a:pt x="3" y="319"/>
                </a:cubicBezTo>
                <a:cubicBezTo>
                  <a:pt x="3" y="319"/>
                  <a:pt x="3" y="318"/>
                  <a:pt x="1" y="314"/>
                </a:cubicBezTo>
                <a:lnTo>
                  <a:pt x="1" y="319"/>
                </a:lnTo>
                <a:cubicBezTo>
                  <a:pt x="1" y="323"/>
                  <a:pt x="4" y="326"/>
                  <a:pt x="8" y="326"/>
                </a:cubicBezTo>
                <a:cubicBezTo>
                  <a:pt x="10" y="326"/>
                  <a:pt x="12" y="324"/>
                  <a:pt x="12" y="319"/>
                </a:cubicBezTo>
                <a:cubicBezTo>
                  <a:pt x="12" y="331"/>
                  <a:pt x="23" y="336"/>
                  <a:pt x="23" y="347"/>
                </a:cubicBezTo>
                <a:lnTo>
                  <a:pt x="23" y="342"/>
                </a:lnTo>
                <a:cubicBezTo>
                  <a:pt x="34" y="353"/>
                  <a:pt x="46" y="353"/>
                  <a:pt x="57" y="359"/>
                </a:cubicBezTo>
                <a:cubicBezTo>
                  <a:pt x="59" y="352"/>
                  <a:pt x="62" y="351"/>
                  <a:pt x="65" y="351"/>
                </a:cubicBezTo>
                <a:cubicBezTo>
                  <a:pt x="67" y="351"/>
                  <a:pt x="69" y="352"/>
                  <a:pt x="71" y="352"/>
                </a:cubicBezTo>
                <a:cubicBezTo>
                  <a:pt x="73" y="352"/>
                  <a:pt x="74" y="351"/>
                  <a:pt x="74" y="347"/>
                </a:cubicBezTo>
                <a:cubicBezTo>
                  <a:pt x="74" y="343"/>
                  <a:pt x="74" y="342"/>
                  <a:pt x="74" y="342"/>
                </a:cubicBezTo>
                <a:cubicBezTo>
                  <a:pt x="74" y="342"/>
                  <a:pt x="75" y="343"/>
                  <a:pt x="76" y="343"/>
                </a:cubicBezTo>
                <a:cubicBezTo>
                  <a:pt x="77" y="343"/>
                  <a:pt x="78" y="343"/>
                  <a:pt x="79" y="342"/>
                </a:cubicBezTo>
                <a:cubicBezTo>
                  <a:pt x="79" y="342"/>
                  <a:pt x="85" y="353"/>
                  <a:pt x="85" y="353"/>
                </a:cubicBezTo>
                <a:cubicBezTo>
                  <a:pt x="85" y="347"/>
                  <a:pt x="85" y="347"/>
                  <a:pt x="90" y="342"/>
                </a:cubicBezTo>
                <a:cubicBezTo>
                  <a:pt x="90" y="346"/>
                  <a:pt x="96" y="352"/>
                  <a:pt x="99" y="352"/>
                </a:cubicBezTo>
                <a:cubicBezTo>
                  <a:pt x="100" y="352"/>
                  <a:pt x="102" y="351"/>
                  <a:pt x="102" y="347"/>
                </a:cubicBezTo>
                <a:cubicBezTo>
                  <a:pt x="107" y="347"/>
                  <a:pt x="102" y="353"/>
                  <a:pt x="102" y="353"/>
                </a:cubicBezTo>
                <a:cubicBezTo>
                  <a:pt x="103" y="354"/>
                  <a:pt x="103" y="355"/>
                  <a:pt x="104" y="355"/>
                </a:cubicBezTo>
                <a:cubicBezTo>
                  <a:pt x="105" y="355"/>
                  <a:pt x="104" y="351"/>
                  <a:pt x="105" y="351"/>
                </a:cubicBezTo>
                <a:cubicBezTo>
                  <a:pt x="105" y="351"/>
                  <a:pt x="106" y="352"/>
                  <a:pt x="107" y="353"/>
                </a:cubicBezTo>
                <a:lnTo>
                  <a:pt x="124" y="353"/>
                </a:lnTo>
                <a:cubicBezTo>
                  <a:pt x="118" y="342"/>
                  <a:pt x="124" y="347"/>
                  <a:pt x="124" y="342"/>
                </a:cubicBezTo>
                <a:cubicBezTo>
                  <a:pt x="130" y="347"/>
                  <a:pt x="130" y="347"/>
                  <a:pt x="135" y="347"/>
                </a:cubicBezTo>
                <a:lnTo>
                  <a:pt x="135" y="336"/>
                </a:lnTo>
                <a:cubicBezTo>
                  <a:pt x="135" y="333"/>
                  <a:pt x="136" y="332"/>
                  <a:pt x="136" y="332"/>
                </a:cubicBezTo>
                <a:cubicBezTo>
                  <a:pt x="137" y="332"/>
                  <a:pt x="140" y="337"/>
                  <a:pt x="140" y="337"/>
                </a:cubicBezTo>
                <a:cubicBezTo>
                  <a:pt x="141" y="337"/>
                  <a:pt x="141" y="337"/>
                  <a:pt x="141" y="336"/>
                </a:cubicBezTo>
                <a:cubicBezTo>
                  <a:pt x="141" y="335"/>
                  <a:pt x="142" y="334"/>
                  <a:pt x="143" y="334"/>
                </a:cubicBezTo>
                <a:cubicBezTo>
                  <a:pt x="147" y="334"/>
                  <a:pt x="154" y="338"/>
                  <a:pt x="158" y="342"/>
                </a:cubicBezTo>
                <a:cubicBezTo>
                  <a:pt x="164" y="328"/>
                  <a:pt x="171" y="324"/>
                  <a:pt x="179" y="324"/>
                </a:cubicBezTo>
                <a:cubicBezTo>
                  <a:pt x="189" y="324"/>
                  <a:pt x="200" y="329"/>
                  <a:pt x="211" y="329"/>
                </a:cubicBezTo>
                <a:cubicBezTo>
                  <a:pt x="216" y="329"/>
                  <a:pt x="220" y="328"/>
                  <a:pt x="225" y="325"/>
                </a:cubicBezTo>
                <a:cubicBezTo>
                  <a:pt x="230" y="319"/>
                  <a:pt x="225" y="319"/>
                  <a:pt x="225" y="314"/>
                </a:cubicBezTo>
                <a:cubicBezTo>
                  <a:pt x="225" y="308"/>
                  <a:pt x="225" y="308"/>
                  <a:pt x="230" y="308"/>
                </a:cubicBezTo>
                <a:lnTo>
                  <a:pt x="225" y="308"/>
                </a:lnTo>
                <a:cubicBezTo>
                  <a:pt x="219" y="308"/>
                  <a:pt x="219" y="314"/>
                  <a:pt x="219" y="314"/>
                </a:cubicBezTo>
                <a:cubicBezTo>
                  <a:pt x="219" y="310"/>
                  <a:pt x="219" y="305"/>
                  <a:pt x="219" y="303"/>
                </a:cubicBezTo>
                <a:cubicBezTo>
                  <a:pt x="223" y="303"/>
                  <a:pt x="224" y="300"/>
                  <a:pt x="225" y="300"/>
                </a:cubicBezTo>
                <a:cubicBezTo>
                  <a:pt x="225" y="300"/>
                  <a:pt x="225" y="301"/>
                  <a:pt x="225" y="303"/>
                </a:cubicBezTo>
                <a:cubicBezTo>
                  <a:pt x="228" y="303"/>
                  <a:pt x="227" y="300"/>
                  <a:pt x="228" y="300"/>
                </a:cubicBezTo>
                <a:lnTo>
                  <a:pt x="228" y="300"/>
                </a:lnTo>
                <a:cubicBezTo>
                  <a:pt x="228" y="300"/>
                  <a:pt x="228" y="301"/>
                  <a:pt x="230" y="303"/>
                </a:cubicBezTo>
                <a:lnTo>
                  <a:pt x="236" y="308"/>
                </a:lnTo>
                <a:cubicBezTo>
                  <a:pt x="236" y="301"/>
                  <a:pt x="238" y="299"/>
                  <a:pt x="240" y="299"/>
                </a:cubicBezTo>
                <a:cubicBezTo>
                  <a:pt x="243" y="299"/>
                  <a:pt x="247" y="303"/>
                  <a:pt x="247" y="303"/>
                </a:cubicBezTo>
                <a:cubicBezTo>
                  <a:pt x="252" y="312"/>
                  <a:pt x="249" y="310"/>
                  <a:pt x="248" y="314"/>
                </a:cubicBezTo>
                <a:lnTo>
                  <a:pt x="248" y="314"/>
                </a:lnTo>
                <a:lnTo>
                  <a:pt x="247" y="314"/>
                </a:lnTo>
                <a:lnTo>
                  <a:pt x="248" y="315"/>
                </a:lnTo>
                <a:lnTo>
                  <a:pt x="248" y="315"/>
                </a:lnTo>
                <a:cubicBezTo>
                  <a:pt x="248" y="315"/>
                  <a:pt x="248" y="314"/>
                  <a:pt x="248" y="314"/>
                </a:cubicBezTo>
                <a:lnTo>
                  <a:pt x="248" y="314"/>
                </a:lnTo>
                <a:lnTo>
                  <a:pt x="253" y="319"/>
                </a:lnTo>
                <a:cubicBezTo>
                  <a:pt x="253" y="314"/>
                  <a:pt x="253" y="314"/>
                  <a:pt x="253" y="314"/>
                </a:cubicBezTo>
                <a:cubicBezTo>
                  <a:pt x="253" y="314"/>
                  <a:pt x="254" y="316"/>
                  <a:pt x="255" y="317"/>
                </a:cubicBezTo>
                <a:lnTo>
                  <a:pt x="255" y="317"/>
                </a:lnTo>
                <a:lnTo>
                  <a:pt x="258" y="314"/>
                </a:lnTo>
                <a:cubicBezTo>
                  <a:pt x="258" y="319"/>
                  <a:pt x="258" y="314"/>
                  <a:pt x="264" y="325"/>
                </a:cubicBezTo>
                <a:cubicBezTo>
                  <a:pt x="274" y="325"/>
                  <a:pt x="271" y="313"/>
                  <a:pt x="277" y="313"/>
                </a:cubicBezTo>
                <a:cubicBezTo>
                  <a:pt x="278" y="313"/>
                  <a:pt x="279" y="313"/>
                  <a:pt x="281" y="314"/>
                </a:cubicBezTo>
                <a:cubicBezTo>
                  <a:pt x="281" y="314"/>
                  <a:pt x="281" y="303"/>
                  <a:pt x="281" y="303"/>
                </a:cubicBezTo>
                <a:cubicBezTo>
                  <a:pt x="286" y="303"/>
                  <a:pt x="286" y="308"/>
                  <a:pt x="286" y="308"/>
                </a:cubicBezTo>
                <a:lnTo>
                  <a:pt x="286" y="303"/>
                </a:lnTo>
                <a:cubicBezTo>
                  <a:pt x="292" y="308"/>
                  <a:pt x="295" y="310"/>
                  <a:pt x="298" y="310"/>
                </a:cubicBezTo>
                <a:cubicBezTo>
                  <a:pt x="300" y="310"/>
                  <a:pt x="303" y="308"/>
                  <a:pt x="309" y="308"/>
                </a:cubicBezTo>
                <a:lnTo>
                  <a:pt x="309" y="314"/>
                </a:lnTo>
                <a:cubicBezTo>
                  <a:pt x="309" y="308"/>
                  <a:pt x="309" y="303"/>
                  <a:pt x="314" y="303"/>
                </a:cubicBezTo>
                <a:lnTo>
                  <a:pt x="314" y="308"/>
                </a:lnTo>
                <a:cubicBezTo>
                  <a:pt x="315" y="309"/>
                  <a:pt x="315" y="309"/>
                  <a:pt x="316" y="309"/>
                </a:cubicBezTo>
                <a:cubicBezTo>
                  <a:pt x="318" y="309"/>
                  <a:pt x="316" y="296"/>
                  <a:pt x="318" y="296"/>
                </a:cubicBezTo>
                <a:cubicBezTo>
                  <a:pt x="319" y="296"/>
                  <a:pt x="319" y="296"/>
                  <a:pt x="320" y="297"/>
                </a:cubicBezTo>
                <a:cubicBezTo>
                  <a:pt x="314" y="291"/>
                  <a:pt x="309" y="286"/>
                  <a:pt x="309" y="280"/>
                </a:cubicBezTo>
                <a:lnTo>
                  <a:pt x="309" y="280"/>
                </a:lnTo>
                <a:cubicBezTo>
                  <a:pt x="312" y="283"/>
                  <a:pt x="314" y="284"/>
                  <a:pt x="316" y="284"/>
                </a:cubicBezTo>
                <a:cubicBezTo>
                  <a:pt x="317" y="284"/>
                  <a:pt x="317" y="283"/>
                  <a:pt x="314" y="280"/>
                </a:cubicBezTo>
                <a:cubicBezTo>
                  <a:pt x="316" y="278"/>
                  <a:pt x="317" y="278"/>
                  <a:pt x="318" y="278"/>
                </a:cubicBezTo>
                <a:cubicBezTo>
                  <a:pt x="320" y="278"/>
                  <a:pt x="320" y="280"/>
                  <a:pt x="320" y="280"/>
                </a:cubicBezTo>
                <a:lnTo>
                  <a:pt x="320" y="275"/>
                </a:lnTo>
                <a:cubicBezTo>
                  <a:pt x="326" y="275"/>
                  <a:pt x="326" y="286"/>
                  <a:pt x="326" y="291"/>
                </a:cubicBezTo>
                <a:cubicBezTo>
                  <a:pt x="326" y="286"/>
                  <a:pt x="327" y="284"/>
                  <a:pt x="328" y="284"/>
                </a:cubicBezTo>
                <a:cubicBezTo>
                  <a:pt x="330" y="284"/>
                  <a:pt x="331" y="286"/>
                  <a:pt x="331" y="286"/>
                </a:cubicBezTo>
                <a:lnTo>
                  <a:pt x="331" y="291"/>
                </a:lnTo>
                <a:lnTo>
                  <a:pt x="337" y="291"/>
                </a:lnTo>
                <a:cubicBezTo>
                  <a:pt x="337" y="280"/>
                  <a:pt x="342" y="280"/>
                  <a:pt x="348" y="280"/>
                </a:cubicBezTo>
                <a:lnTo>
                  <a:pt x="348" y="286"/>
                </a:lnTo>
                <a:cubicBezTo>
                  <a:pt x="350" y="284"/>
                  <a:pt x="351" y="283"/>
                  <a:pt x="352" y="283"/>
                </a:cubicBezTo>
                <a:cubicBezTo>
                  <a:pt x="354" y="283"/>
                  <a:pt x="355" y="287"/>
                  <a:pt x="359" y="291"/>
                </a:cubicBezTo>
                <a:cubicBezTo>
                  <a:pt x="360" y="289"/>
                  <a:pt x="361" y="289"/>
                  <a:pt x="363" y="289"/>
                </a:cubicBezTo>
                <a:cubicBezTo>
                  <a:pt x="367" y="289"/>
                  <a:pt x="372" y="297"/>
                  <a:pt x="374" y="297"/>
                </a:cubicBezTo>
                <a:cubicBezTo>
                  <a:pt x="375" y="297"/>
                  <a:pt x="376" y="295"/>
                  <a:pt x="376" y="291"/>
                </a:cubicBezTo>
                <a:lnTo>
                  <a:pt x="382" y="297"/>
                </a:lnTo>
                <a:cubicBezTo>
                  <a:pt x="387" y="280"/>
                  <a:pt x="398" y="297"/>
                  <a:pt x="398" y="275"/>
                </a:cubicBezTo>
                <a:cubicBezTo>
                  <a:pt x="401" y="278"/>
                  <a:pt x="403" y="279"/>
                  <a:pt x="405" y="279"/>
                </a:cubicBezTo>
                <a:cubicBezTo>
                  <a:pt x="409" y="279"/>
                  <a:pt x="405" y="265"/>
                  <a:pt x="409" y="265"/>
                </a:cubicBezTo>
                <a:cubicBezTo>
                  <a:pt x="410" y="265"/>
                  <a:pt x="412" y="266"/>
                  <a:pt x="415" y="269"/>
                </a:cubicBezTo>
                <a:lnTo>
                  <a:pt x="415" y="263"/>
                </a:lnTo>
                <a:cubicBezTo>
                  <a:pt x="443" y="258"/>
                  <a:pt x="477" y="263"/>
                  <a:pt x="499" y="241"/>
                </a:cubicBezTo>
                <a:lnTo>
                  <a:pt x="499" y="247"/>
                </a:lnTo>
                <a:cubicBezTo>
                  <a:pt x="544" y="241"/>
                  <a:pt x="583" y="213"/>
                  <a:pt x="628" y="202"/>
                </a:cubicBezTo>
                <a:cubicBezTo>
                  <a:pt x="628" y="196"/>
                  <a:pt x="622" y="191"/>
                  <a:pt x="628" y="185"/>
                </a:cubicBezTo>
                <a:cubicBezTo>
                  <a:pt x="628" y="185"/>
                  <a:pt x="630" y="182"/>
                  <a:pt x="632" y="182"/>
                </a:cubicBezTo>
                <a:cubicBezTo>
                  <a:pt x="633" y="182"/>
                  <a:pt x="634" y="183"/>
                  <a:pt x="634" y="185"/>
                </a:cubicBezTo>
                <a:cubicBezTo>
                  <a:pt x="634" y="191"/>
                  <a:pt x="634" y="196"/>
                  <a:pt x="634" y="196"/>
                </a:cubicBezTo>
                <a:cubicBezTo>
                  <a:pt x="636" y="196"/>
                  <a:pt x="639" y="198"/>
                  <a:pt x="642" y="198"/>
                </a:cubicBezTo>
                <a:cubicBezTo>
                  <a:pt x="645" y="198"/>
                  <a:pt x="648" y="196"/>
                  <a:pt x="650" y="191"/>
                </a:cubicBezTo>
                <a:lnTo>
                  <a:pt x="645" y="185"/>
                </a:lnTo>
                <a:lnTo>
                  <a:pt x="650" y="185"/>
                </a:lnTo>
                <a:cubicBezTo>
                  <a:pt x="650" y="185"/>
                  <a:pt x="656" y="196"/>
                  <a:pt x="656" y="196"/>
                </a:cubicBezTo>
                <a:cubicBezTo>
                  <a:pt x="656" y="189"/>
                  <a:pt x="657" y="187"/>
                  <a:pt x="657" y="187"/>
                </a:cubicBezTo>
                <a:cubicBezTo>
                  <a:pt x="659" y="187"/>
                  <a:pt x="661" y="193"/>
                  <a:pt x="664" y="193"/>
                </a:cubicBezTo>
                <a:cubicBezTo>
                  <a:pt x="665" y="193"/>
                  <a:pt x="666" y="193"/>
                  <a:pt x="667" y="191"/>
                </a:cubicBezTo>
                <a:cubicBezTo>
                  <a:pt x="667" y="174"/>
                  <a:pt x="667" y="163"/>
                  <a:pt x="673" y="146"/>
                </a:cubicBezTo>
                <a:lnTo>
                  <a:pt x="678" y="151"/>
                </a:lnTo>
                <a:cubicBezTo>
                  <a:pt x="673" y="151"/>
                  <a:pt x="678" y="163"/>
                  <a:pt x="673" y="163"/>
                </a:cubicBezTo>
                <a:cubicBezTo>
                  <a:pt x="675" y="164"/>
                  <a:pt x="677" y="164"/>
                  <a:pt x="678" y="164"/>
                </a:cubicBezTo>
                <a:cubicBezTo>
                  <a:pt x="684" y="164"/>
                  <a:pt x="685" y="157"/>
                  <a:pt x="690" y="157"/>
                </a:cubicBezTo>
                <a:cubicBezTo>
                  <a:pt x="684" y="157"/>
                  <a:pt x="684" y="151"/>
                  <a:pt x="684" y="146"/>
                </a:cubicBezTo>
                <a:lnTo>
                  <a:pt x="684" y="146"/>
                </a:lnTo>
                <a:cubicBezTo>
                  <a:pt x="690" y="151"/>
                  <a:pt x="690" y="157"/>
                  <a:pt x="695" y="157"/>
                </a:cubicBezTo>
                <a:lnTo>
                  <a:pt x="695" y="163"/>
                </a:lnTo>
                <a:cubicBezTo>
                  <a:pt x="695" y="164"/>
                  <a:pt x="695" y="164"/>
                  <a:pt x="695" y="164"/>
                </a:cubicBezTo>
                <a:cubicBezTo>
                  <a:pt x="695" y="164"/>
                  <a:pt x="696" y="157"/>
                  <a:pt x="701" y="157"/>
                </a:cubicBezTo>
                <a:cubicBezTo>
                  <a:pt x="701" y="163"/>
                  <a:pt x="706" y="163"/>
                  <a:pt x="706" y="168"/>
                </a:cubicBezTo>
                <a:cubicBezTo>
                  <a:pt x="706" y="163"/>
                  <a:pt x="712" y="163"/>
                  <a:pt x="712" y="157"/>
                </a:cubicBezTo>
                <a:cubicBezTo>
                  <a:pt x="706" y="151"/>
                  <a:pt x="712" y="151"/>
                  <a:pt x="712" y="146"/>
                </a:cubicBezTo>
                <a:lnTo>
                  <a:pt x="706" y="146"/>
                </a:lnTo>
                <a:cubicBezTo>
                  <a:pt x="712" y="151"/>
                  <a:pt x="706" y="151"/>
                  <a:pt x="706" y="163"/>
                </a:cubicBezTo>
                <a:cubicBezTo>
                  <a:pt x="702" y="158"/>
                  <a:pt x="705" y="145"/>
                  <a:pt x="703" y="145"/>
                </a:cubicBezTo>
                <a:lnTo>
                  <a:pt x="703" y="145"/>
                </a:lnTo>
                <a:cubicBezTo>
                  <a:pt x="702" y="145"/>
                  <a:pt x="702" y="145"/>
                  <a:pt x="701" y="146"/>
                </a:cubicBezTo>
                <a:lnTo>
                  <a:pt x="701" y="146"/>
                </a:lnTo>
                <a:cubicBezTo>
                  <a:pt x="706" y="140"/>
                  <a:pt x="711" y="14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1"/>
                  <a:pt x="712" y="131"/>
                </a:cubicBezTo>
                <a:cubicBezTo>
                  <a:pt x="712" y="131"/>
                  <a:pt x="711" y="123"/>
                  <a:pt x="706" y="123"/>
                </a:cubicBezTo>
                <a:cubicBezTo>
                  <a:pt x="708" y="122"/>
                  <a:pt x="709" y="121"/>
                  <a:pt x="710" y="121"/>
                </a:cubicBezTo>
                <a:cubicBezTo>
                  <a:pt x="712" y="121"/>
                  <a:pt x="714" y="125"/>
                  <a:pt x="718" y="129"/>
                </a:cubicBezTo>
                <a:cubicBezTo>
                  <a:pt x="718" y="129"/>
                  <a:pt x="719" y="130"/>
                  <a:pt x="720" y="130"/>
                </a:cubicBezTo>
                <a:cubicBezTo>
                  <a:pt x="722" y="130"/>
                  <a:pt x="723" y="129"/>
                  <a:pt x="723" y="123"/>
                </a:cubicBezTo>
                <a:cubicBezTo>
                  <a:pt x="721" y="119"/>
                  <a:pt x="721" y="118"/>
                  <a:pt x="721" y="118"/>
                </a:cubicBezTo>
                <a:lnTo>
                  <a:pt x="721" y="118"/>
                </a:lnTo>
                <a:cubicBezTo>
                  <a:pt x="721" y="118"/>
                  <a:pt x="722" y="119"/>
                  <a:pt x="723" y="119"/>
                </a:cubicBezTo>
                <a:cubicBezTo>
                  <a:pt x="723" y="119"/>
                  <a:pt x="723" y="119"/>
                  <a:pt x="723" y="118"/>
                </a:cubicBezTo>
                <a:cubicBezTo>
                  <a:pt x="723" y="123"/>
                  <a:pt x="723" y="123"/>
                  <a:pt x="729" y="123"/>
                </a:cubicBezTo>
                <a:lnTo>
                  <a:pt x="729" y="118"/>
                </a:lnTo>
                <a:cubicBezTo>
                  <a:pt x="734" y="118"/>
                  <a:pt x="729" y="135"/>
                  <a:pt x="740" y="135"/>
                </a:cubicBezTo>
                <a:cubicBezTo>
                  <a:pt x="741" y="136"/>
                  <a:pt x="742" y="136"/>
                  <a:pt x="742" y="136"/>
                </a:cubicBezTo>
                <a:cubicBezTo>
                  <a:pt x="743" y="136"/>
                  <a:pt x="742" y="133"/>
                  <a:pt x="743" y="133"/>
                </a:cubicBezTo>
                <a:cubicBezTo>
                  <a:pt x="744" y="133"/>
                  <a:pt x="744" y="133"/>
                  <a:pt x="746" y="135"/>
                </a:cubicBezTo>
                <a:cubicBezTo>
                  <a:pt x="746" y="135"/>
                  <a:pt x="740" y="129"/>
                  <a:pt x="740" y="129"/>
                </a:cubicBezTo>
                <a:lnTo>
                  <a:pt x="746" y="129"/>
                </a:lnTo>
                <a:cubicBezTo>
                  <a:pt x="746" y="129"/>
                  <a:pt x="751" y="129"/>
                  <a:pt x="746" y="118"/>
                </a:cubicBezTo>
                <a:lnTo>
                  <a:pt x="746" y="118"/>
                </a:lnTo>
                <a:cubicBezTo>
                  <a:pt x="747" y="120"/>
                  <a:pt x="749" y="120"/>
                  <a:pt x="750" y="120"/>
                </a:cubicBezTo>
                <a:cubicBezTo>
                  <a:pt x="751" y="120"/>
                  <a:pt x="751" y="118"/>
                  <a:pt x="751" y="118"/>
                </a:cubicBezTo>
                <a:cubicBezTo>
                  <a:pt x="751" y="114"/>
                  <a:pt x="751" y="107"/>
                  <a:pt x="753" y="107"/>
                </a:cubicBezTo>
                <a:cubicBezTo>
                  <a:pt x="754" y="107"/>
                  <a:pt x="755" y="109"/>
                  <a:pt x="757" y="112"/>
                </a:cubicBezTo>
                <a:cubicBezTo>
                  <a:pt x="762" y="112"/>
                  <a:pt x="762" y="118"/>
                  <a:pt x="768" y="118"/>
                </a:cubicBezTo>
                <a:lnTo>
                  <a:pt x="774" y="123"/>
                </a:lnTo>
                <a:lnTo>
                  <a:pt x="774" y="129"/>
                </a:lnTo>
                <a:cubicBezTo>
                  <a:pt x="779" y="129"/>
                  <a:pt x="779" y="123"/>
                  <a:pt x="779" y="112"/>
                </a:cubicBezTo>
                <a:cubicBezTo>
                  <a:pt x="779" y="112"/>
                  <a:pt x="774" y="107"/>
                  <a:pt x="774" y="101"/>
                </a:cubicBezTo>
                <a:lnTo>
                  <a:pt x="774" y="101"/>
                </a:lnTo>
                <a:cubicBezTo>
                  <a:pt x="774" y="101"/>
                  <a:pt x="774" y="101"/>
                  <a:pt x="774" y="101"/>
                </a:cubicBezTo>
                <a:cubicBezTo>
                  <a:pt x="772" y="98"/>
                  <a:pt x="772" y="97"/>
                  <a:pt x="773" y="97"/>
                </a:cubicBezTo>
                <a:lnTo>
                  <a:pt x="773" y="97"/>
                </a:lnTo>
                <a:cubicBezTo>
                  <a:pt x="775" y="97"/>
                  <a:pt x="779" y="100"/>
                  <a:pt x="782" y="102"/>
                </a:cubicBezTo>
                <a:lnTo>
                  <a:pt x="782" y="102"/>
                </a:lnTo>
                <a:cubicBezTo>
                  <a:pt x="780" y="102"/>
                  <a:pt x="779" y="103"/>
                  <a:pt x="778" y="103"/>
                </a:cubicBezTo>
                <a:cubicBezTo>
                  <a:pt x="777" y="103"/>
                  <a:pt x="775" y="103"/>
                  <a:pt x="774" y="101"/>
                </a:cubicBezTo>
                <a:lnTo>
                  <a:pt x="774" y="101"/>
                </a:lnTo>
                <a:cubicBezTo>
                  <a:pt x="779" y="107"/>
                  <a:pt x="779" y="107"/>
                  <a:pt x="779" y="112"/>
                </a:cubicBezTo>
                <a:cubicBezTo>
                  <a:pt x="785" y="112"/>
                  <a:pt x="785" y="107"/>
                  <a:pt x="790" y="107"/>
                </a:cubicBezTo>
                <a:cubicBezTo>
                  <a:pt x="790" y="107"/>
                  <a:pt x="790" y="107"/>
                  <a:pt x="790" y="101"/>
                </a:cubicBezTo>
                <a:lnTo>
                  <a:pt x="785" y="101"/>
                </a:lnTo>
                <a:cubicBezTo>
                  <a:pt x="790" y="101"/>
                  <a:pt x="790" y="95"/>
                  <a:pt x="790" y="95"/>
                </a:cubicBezTo>
                <a:lnTo>
                  <a:pt x="796" y="95"/>
                </a:lnTo>
                <a:cubicBezTo>
                  <a:pt x="797" y="98"/>
                  <a:pt x="798" y="99"/>
                  <a:pt x="798" y="99"/>
                </a:cubicBezTo>
                <a:cubicBezTo>
                  <a:pt x="799" y="99"/>
                  <a:pt x="798" y="94"/>
                  <a:pt x="800" y="94"/>
                </a:cubicBezTo>
                <a:cubicBezTo>
                  <a:pt x="800" y="94"/>
                  <a:pt x="801" y="95"/>
                  <a:pt x="802" y="95"/>
                </a:cubicBezTo>
                <a:cubicBezTo>
                  <a:pt x="802" y="95"/>
                  <a:pt x="805" y="99"/>
                  <a:pt x="807" y="101"/>
                </a:cubicBezTo>
                <a:cubicBezTo>
                  <a:pt x="807" y="101"/>
                  <a:pt x="807" y="101"/>
                  <a:pt x="807" y="95"/>
                </a:cubicBezTo>
                <a:cubicBezTo>
                  <a:pt x="807" y="95"/>
                  <a:pt x="807" y="90"/>
                  <a:pt x="813" y="90"/>
                </a:cubicBezTo>
                <a:lnTo>
                  <a:pt x="818" y="90"/>
                </a:lnTo>
                <a:lnTo>
                  <a:pt x="818" y="95"/>
                </a:lnTo>
                <a:cubicBezTo>
                  <a:pt x="820" y="94"/>
                  <a:pt x="822" y="93"/>
                  <a:pt x="822" y="93"/>
                </a:cubicBezTo>
                <a:cubicBezTo>
                  <a:pt x="824" y="93"/>
                  <a:pt x="824" y="95"/>
                  <a:pt x="824" y="95"/>
                </a:cubicBezTo>
                <a:cubicBezTo>
                  <a:pt x="826" y="98"/>
                  <a:pt x="828" y="99"/>
                  <a:pt x="829" y="99"/>
                </a:cubicBezTo>
                <a:cubicBezTo>
                  <a:pt x="832" y="99"/>
                  <a:pt x="832" y="92"/>
                  <a:pt x="836" y="92"/>
                </a:cubicBezTo>
                <a:cubicBezTo>
                  <a:pt x="837" y="92"/>
                  <a:pt x="838" y="93"/>
                  <a:pt x="841" y="95"/>
                </a:cubicBezTo>
                <a:cubicBezTo>
                  <a:pt x="841" y="90"/>
                  <a:pt x="835" y="84"/>
                  <a:pt x="835" y="84"/>
                </a:cubicBezTo>
                <a:cubicBezTo>
                  <a:pt x="835" y="79"/>
                  <a:pt x="835" y="73"/>
                  <a:pt x="835" y="67"/>
                </a:cubicBezTo>
                <a:cubicBezTo>
                  <a:pt x="839" y="71"/>
                  <a:pt x="848" y="75"/>
                  <a:pt x="853" y="82"/>
                </a:cubicBezTo>
                <a:lnTo>
                  <a:pt x="853" y="82"/>
                </a:lnTo>
                <a:cubicBezTo>
                  <a:pt x="853" y="81"/>
                  <a:pt x="852" y="80"/>
                  <a:pt x="852" y="79"/>
                </a:cubicBezTo>
                <a:lnTo>
                  <a:pt x="858" y="79"/>
                </a:lnTo>
                <a:cubicBezTo>
                  <a:pt x="852" y="79"/>
                  <a:pt x="852" y="79"/>
                  <a:pt x="846" y="73"/>
                </a:cubicBezTo>
                <a:cubicBezTo>
                  <a:pt x="846" y="67"/>
                  <a:pt x="846" y="62"/>
                  <a:pt x="852" y="62"/>
                </a:cubicBezTo>
                <a:lnTo>
                  <a:pt x="852" y="73"/>
                </a:lnTo>
                <a:cubicBezTo>
                  <a:pt x="858" y="67"/>
                  <a:pt x="852" y="56"/>
                  <a:pt x="852" y="45"/>
                </a:cubicBezTo>
                <a:lnTo>
                  <a:pt x="852" y="45"/>
                </a:lnTo>
                <a:cubicBezTo>
                  <a:pt x="858" y="45"/>
                  <a:pt x="858" y="56"/>
                  <a:pt x="863" y="62"/>
                </a:cubicBezTo>
                <a:lnTo>
                  <a:pt x="869" y="67"/>
                </a:lnTo>
                <a:cubicBezTo>
                  <a:pt x="869" y="62"/>
                  <a:pt x="869" y="56"/>
                  <a:pt x="874" y="56"/>
                </a:cubicBezTo>
                <a:lnTo>
                  <a:pt x="874" y="56"/>
                </a:lnTo>
                <a:cubicBezTo>
                  <a:pt x="869" y="67"/>
                  <a:pt x="880" y="62"/>
                  <a:pt x="880" y="73"/>
                </a:cubicBezTo>
                <a:cubicBezTo>
                  <a:pt x="880" y="70"/>
                  <a:pt x="880" y="68"/>
                  <a:pt x="880" y="67"/>
                </a:cubicBezTo>
                <a:cubicBezTo>
                  <a:pt x="874" y="56"/>
                  <a:pt x="880" y="56"/>
                  <a:pt x="880" y="56"/>
                </a:cubicBezTo>
                <a:cubicBezTo>
                  <a:pt x="880" y="51"/>
                  <a:pt x="880" y="34"/>
                  <a:pt x="874" y="28"/>
                </a:cubicBezTo>
                <a:lnTo>
                  <a:pt x="880" y="28"/>
                </a:lnTo>
                <a:cubicBezTo>
                  <a:pt x="879" y="24"/>
                  <a:pt x="878" y="23"/>
                  <a:pt x="877" y="23"/>
                </a:cubicBezTo>
                <a:cubicBezTo>
                  <a:pt x="875" y="23"/>
                  <a:pt x="873" y="28"/>
                  <a:pt x="870" y="28"/>
                </a:cubicBezTo>
                <a:cubicBezTo>
                  <a:pt x="868" y="28"/>
                  <a:pt x="866" y="27"/>
                  <a:pt x="863" y="23"/>
                </a:cubicBezTo>
                <a:cubicBezTo>
                  <a:pt x="863" y="23"/>
                  <a:pt x="863" y="23"/>
                  <a:pt x="858" y="17"/>
                </a:cubicBezTo>
                <a:lnTo>
                  <a:pt x="858" y="17"/>
                </a:lnTo>
                <a:lnTo>
                  <a:pt x="863" y="34"/>
                </a:lnTo>
                <a:cubicBezTo>
                  <a:pt x="858" y="28"/>
                  <a:pt x="852" y="23"/>
                  <a:pt x="852" y="23"/>
                </a:cubicBezTo>
                <a:lnTo>
                  <a:pt x="846" y="23"/>
                </a:lnTo>
                <a:cubicBezTo>
                  <a:pt x="846" y="23"/>
                  <a:pt x="846" y="17"/>
                  <a:pt x="852" y="17"/>
                </a:cubicBezTo>
                <a:cubicBezTo>
                  <a:pt x="849" y="14"/>
                  <a:pt x="848" y="13"/>
                  <a:pt x="847" y="13"/>
                </a:cubicBezTo>
                <a:cubicBezTo>
                  <a:pt x="846" y="13"/>
                  <a:pt x="846" y="14"/>
                  <a:pt x="846" y="17"/>
                </a:cubicBezTo>
                <a:cubicBezTo>
                  <a:pt x="846" y="23"/>
                  <a:pt x="846" y="23"/>
                  <a:pt x="841" y="23"/>
                </a:cubicBezTo>
                <a:cubicBezTo>
                  <a:pt x="841" y="28"/>
                  <a:pt x="846" y="34"/>
                  <a:pt x="846" y="34"/>
                </a:cubicBezTo>
                <a:cubicBezTo>
                  <a:pt x="844" y="34"/>
                  <a:pt x="841" y="35"/>
                  <a:pt x="838" y="35"/>
                </a:cubicBezTo>
                <a:cubicBezTo>
                  <a:pt x="835" y="35"/>
                  <a:pt x="832" y="34"/>
                  <a:pt x="830" y="28"/>
                </a:cubicBezTo>
                <a:cubicBezTo>
                  <a:pt x="830" y="23"/>
                  <a:pt x="830" y="17"/>
                  <a:pt x="830" y="17"/>
                </a:cubicBezTo>
                <a:cubicBezTo>
                  <a:pt x="824" y="17"/>
                  <a:pt x="824" y="28"/>
                  <a:pt x="824" y="34"/>
                </a:cubicBezTo>
                <a:cubicBezTo>
                  <a:pt x="824" y="28"/>
                  <a:pt x="818" y="28"/>
                  <a:pt x="818" y="28"/>
                </a:cubicBezTo>
                <a:cubicBezTo>
                  <a:pt x="818" y="23"/>
                  <a:pt x="818" y="23"/>
                  <a:pt x="818" y="23"/>
                </a:cubicBezTo>
                <a:cubicBezTo>
                  <a:pt x="818" y="34"/>
                  <a:pt x="813" y="28"/>
                  <a:pt x="813" y="34"/>
                </a:cubicBezTo>
                <a:lnTo>
                  <a:pt x="818" y="34"/>
                </a:lnTo>
                <a:cubicBezTo>
                  <a:pt x="818" y="39"/>
                  <a:pt x="818" y="43"/>
                  <a:pt x="818" y="45"/>
                </a:cubicBezTo>
                <a:cubicBezTo>
                  <a:pt x="818" y="39"/>
                  <a:pt x="807" y="39"/>
                  <a:pt x="813" y="34"/>
                </a:cubicBezTo>
                <a:cubicBezTo>
                  <a:pt x="810" y="31"/>
                  <a:pt x="809" y="30"/>
                  <a:pt x="808" y="30"/>
                </a:cubicBezTo>
                <a:lnTo>
                  <a:pt x="808" y="30"/>
                </a:lnTo>
                <a:cubicBezTo>
                  <a:pt x="806" y="30"/>
                  <a:pt x="811" y="39"/>
                  <a:pt x="807" y="39"/>
                </a:cubicBezTo>
                <a:lnTo>
                  <a:pt x="802" y="34"/>
                </a:lnTo>
                <a:cubicBezTo>
                  <a:pt x="802" y="28"/>
                  <a:pt x="807" y="28"/>
                  <a:pt x="807" y="28"/>
                </a:cubicBezTo>
                <a:lnTo>
                  <a:pt x="802" y="28"/>
                </a:lnTo>
                <a:cubicBezTo>
                  <a:pt x="802" y="23"/>
                  <a:pt x="813" y="23"/>
                  <a:pt x="813" y="1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59"/>
          <p:cNvSpPr/>
          <p:nvPr/>
        </p:nvSpPr>
        <p:spPr>
          <a:xfrm>
            <a:off x="8757018" y="2608395"/>
            <a:ext cx="133209" cy="177171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59"/>
          <p:cNvSpPr/>
          <p:nvPr/>
        </p:nvSpPr>
        <p:spPr>
          <a:xfrm>
            <a:off x="8711026" y="4707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" name="Google Shape;1212;p59"/>
          <p:cNvSpPr/>
          <p:nvPr/>
        </p:nvSpPr>
        <p:spPr>
          <a:xfrm>
            <a:off x="3057554" y="4822440"/>
            <a:ext cx="107103" cy="139695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" name="Google Shape;1213;p59"/>
          <p:cNvSpPr/>
          <p:nvPr/>
        </p:nvSpPr>
        <p:spPr>
          <a:xfrm>
            <a:off x="3720429" y="4647507"/>
            <a:ext cx="111591" cy="122702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9"/>
          <p:cNvSpPr/>
          <p:nvPr/>
        </p:nvSpPr>
        <p:spPr>
          <a:xfrm>
            <a:off x="1143427" y="3912673"/>
            <a:ext cx="81946" cy="203768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" name="Google Shape;1215;p59"/>
          <p:cNvGrpSpPr/>
          <p:nvPr/>
        </p:nvGrpSpPr>
        <p:grpSpPr>
          <a:xfrm>
            <a:off x="5314488" y="69156"/>
            <a:ext cx="651382" cy="657509"/>
            <a:chOff x="7068250" y="2399988"/>
            <a:chExt cx="148850" cy="150250"/>
          </a:xfrm>
        </p:grpSpPr>
        <p:sp>
          <p:nvSpPr>
            <p:cNvPr id="1216" name="Google Shape;1216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" name="Google Shape;1219;p59"/>
          <p:cNvGrpSpPr/>
          <p:nvPr/>
        </p:nvGrpSpPr>
        <p:grpSpPr>
          <a:xfrm>
            <a:off x="992063" y="1674336"/>
            <a:ext cx="775272" cy="454838"/>
            <a:chOff x="6180150" y="2970963"/>
            <a:chExt cx="152775" cy="89625"/>
          </a:xfrm>
        </p:grpSpPr>
        <p:sp>
          <p:nvSpPr>
            <p:cNvPr id="1220" name="Google Shape;1220;p5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" name="Google Shape;1223;p59"/>
          <p:cNvGrpSpPr/>
          <p:nvPr/>
        </p:nvGrpSpPr>
        <p:grpSpPr>
          <a:xfrm>
            <a:off x="6154783" y="4312537"/>
            <a:ext cx="917277" cy="744325"/>
            <a:chOff x="6397725" y="2218113"/>
            <a:chExt cx="152225" cy="123525"/>
          </a:xfrm>
        </p:grpSpPr>
        <p:sp>
          <p:nvSpPr>
            <p:cNvPr id="1224" name="Google Shape;1224;p5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" name="Google Shape;1227;p59"/>
          <p:cNvGrpSpPr/>
          <p:nvPr/>
        </p:nvGrpSpPr>
        <p:grpSpPr>
          <a:xfrm rot="3933599" flipH="1">
            <a:off x="8035860" y="670633"/>
            <a:ext cx="790083" cy="771545"/>
            <a:chOff x="7068250" y="2399988"/>
            <a:chExt cx="148850" cy="150250"/>
          </a:xfrm>
        </p:grpSpPr>
        <p:sp>
          <p:nvSpPr>
            <p:cNvPr id="1228" name="Google Shape;1228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" name="Google Shape;1231;p59"/>
          <p:cNvGrpSpPr/>
          <p:nvPr/>
        </p:nvGrpSpPr>
        <p:grpSpPr>
          <a:xfrm>
            <a:off x="6620253" y="4069076"/>
            <a:ext cx="238457" cy="652207"/>
            <a:chOff x="7253475" y="2446013"/>
            <a:chExt cx="34475" cy="94300"/>
          </a:xfrm>
        </p:grpSpPr>
        <p:sp>
          <p:nvSpPr>
            <p:cNvPr id="1232" name="Google Shape;1232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59"/>
          <p:cNvGrpSpPr/>
          <p:nvPr/>
        </p:nvGrpSpPr>
        <p:grpSpPr>
          <a:xfrm rot="3879100">
            <a:off x="6000968" y="-13896"/>
            <a:ext cx="274748" cy="751505"/>
            <a:chOff x="7253475" y="2446013"/>
            <a:chExt cx="34475" cy="94300"/>
          </a:xfrm>
        </p:grpSpPr>
        <p:sp>
          <p:nvSpPr>
            <p:cNvPr id="1240" name="Google Shape;1240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" name="Google Shape;1247;p59"/>
          <p:cNvGrpSpPr/>
          <p:nvPr/>
        </p:nvGrpSpPr>
        <p:grpSpPr>
          <a:xfrm rot="-2313897">
            <a:off x="161245" y="2046345"/>
            <a:ext cx="1566222" cy="1065281"/>
            <a:chOff x="803875" y="1084147"/>
            <a:chExt cx="1566226" cy="1065284"/>
          </a:xfrm>
        </p:grpSpPr>
        <p:sp>
          <p:nvSpPr>
            <p:cNvPr id="1248" name="Google Shape;1248;p5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" name="Google Shape;1265;p59"/>
          <p:cNvSpPr/>
          <p:nvPr/>
        </p:nvSpPr>
        <p:spPr>
          <a:xfrm>
            <a:off x="7973024" y="12700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6" name="Google Shape;1266;p59"/>
          <p:cNvGrpSpPr/>
          <p:nvPr/>
        </p:nvGrpSpPr>
        <p:grpSpPr>
          <a:xfrm>
            <a:off x="7753204" y="1769295"/>
            <a:ext cx="939827" cy="509249"/>
            <a:chOff x="8304275" y="923813"/>
            <a:chExt cx="216525" cy="117325"/>
          </a:xfrm>
        </p:grpSpPr>
        <p:sp>
          <p:nvSpPr>
            <p:cNvPr id="1267" name="Google Shape;1267;p59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9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9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9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" name="Google Shape;1271;p59"/>
          <p:cNvGrpSpPr/>
          <p:nvPr/>
        </p:nvGrpSpPr>
        <p:grpSpPr>
          <a:xfrm>
            <a:off x="3669220" y="4334505"/>
            <a:ext cx="775244" cy="808995"/>
            <a:chOff x="8023275" y="805663"/>
            <a:chExt cx="205575" cy="214525"/>
          </a:xfrm>
        </p:grpSpPr>
        <p:sp>
          <p:nvSpPr>
            <p:cNvPr id="1272" name="Google Shape;1272;p59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9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9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9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9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9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" name="Google Shape;1278;p59"/>
          <p:cNvSpPr/>
          <p:nvPr/>
        </p:nvSpPr>
        <p:spPr>
          <a:xfrm>
            <a:off x="7072050" y="229606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EF4C7F0F-6037-00AB-8940-92D12B97211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756" t="34808" r="19496" b="18432"/>
          <a:stretch/>
        </p:blipFill>
        <p:spPr>
          <a:xfrm>
            <a:off x="1867220" y="998924"/>
            <a:ext cx="5793762" cy="2927617"/>
          </a:xfrm>
          <a:prstGeom prst="roundRect">
            <a:avLst>
              <a:gd name="adj" fmla="val 11111"/>
            </a:avLst>
          </a:prstGeom>
          <a:ln w="190500" cap="rnd">
            <a:solidFill>
              <a:schemeClr val="accent3">
                <a:lumMod val="75000"/>
              </a:schemeClr>
            </a:solidFill>
            <a:prstDash val="solid"/>
          </a:ln>
          <a:effectLst>
            <a:outerShdw blurRad="101600" dist="50800" dir="7200000" algn="tl" rotWithShape="0">
              <a:srgbClr val="000000">
                <a:alpha val="45000"/>
              </a:srgb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FFFFFF"/>
            </a:extrusionClr>
          </a:sp3d>
        </p:spPr>
      </p:pic>
      <p:sp>
        <p:nvSpPr>
          <p:cNvPr id="6" name="وسيلة شرح مستطيلة مستديرة الزوايا 11">
            <a:extLst>
              <a:ext uri="{FF2B5EF4-FFF2-40B4-BE49-F238E27FC236}">
                <a16:creationId xmlns:a16="http://schemas.microsoft.com/office/drawing/2014/main" id="{DFFB86C6-C713-287D-F3D5-FC0A9AEBBA8E}"/>
              </a:ext>
            </a:extLst>
          </p:cNvPr>
          <p:cNvSpPr/>
          <p:nvPr/>
        </p:nvSpPr>
        <p:spPr>
          <a:xfrm>
            <a:off x="2390988" y="92209"/>
            <a:ext cx="2750798" cy="627415"/>
          </a:xfrm>
          <a:prstGeom prst="wedgeRoundRectCallout">
            <a:avLst>
              <a:gd name="adj1" fmla="val 69214"/>
              <a:gd name="adj2" fmla="val -18653"/>
              <a:gd name="adj3" fmla="val 16667"/>
            </a:avLst>
          </a:prstGeom>
          <a:solidFill>
            <a:schemeClr val="accent3">
              <a:lumMod val="75000"/>
            </a:schemeClr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Now, Your Turn</a:t>
            </a:r>
            <a:endParaRPr lang="ar-SA" sz="2400" b="1" dirty="0">
              <a:solidFill>
                <a:schemeClr val="bg1"/>
              </a:solidFill>
            </a:endParaRPr>
          </a:p>
        </p:txBody>
      </p:sp>
      <p:pic>
        <p:nvPicPr>
          <p:cNvPr id="9" name="صورة 8">
            <a:extLst>
              <a:ext uri="{FF2B5EF4-FFF2-40B4-BE49-F238E27FC236}">
                <a16:creationId xmlns:a16="http://schemas.microsoft.com/office/drawing/2014/main" id="{41E3D0B0-0A54-4D65-F713-7C0CB16D375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066637">
            <a:off x="4007865" y="3797130"/>
            <a:ext cx="1644383" cy="65449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026" name="Picture 2" descr="Do's and Don'ts When List Building">
            <a:extLst>
              <a:ext uri="{FF2B5EF4-FFF2-40B4-BE49-F238E27FC236}">
                <a16:creationId xmlns:a16="http://schemas.microsoft.com/office/drawing/2014/main" id="{1E59766B-ABE6-C8CC-8B30-EEE3FB9D17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54" t="24053" r="9663" b="23362"/>
          <a:stretch/>
        </p:blipFill>
        <p:spPr bwMode="auto">
          <a:xfrm rot="21090516">
            <a:off x="2397417" y="3834334"/>
            <a:ext cx="1690488" cy="63009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3"/>
          <p:cNvSpPr/>
          <p:nvPr/>
        </p:nvSpPr>
        <p:spPr>
          <a:xfrm>
            <a:off x="5588661" y="3342896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43"/>
          <p:cNvSpPr/>
          <p:nvPr/>
        </p:nvSpPr>
        <p:spPr>
          <a:xfrm>
            <a:off x="5496451" y="1993620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43"/>
          <p:cNvSpPr/>
          <p:nvPr/>
        </p:nvSpPr>
        <p:spPr>
          <a:xfrm>
            <a:off x="1126300" y="3243004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43"/>
          <p:cNvSpPr txBox="1">
            <a:spLocks noGrp="1"/>
          </p:cNvSpPr>
          <p:nvPr>
            <p:ph type="title" idx="2"/>
          </p:nvPr>
        </p:nvSpPr>
        <p:spPr>
          <a:xfrm>
            <a:off x="199420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</a:rPr>
              <a:t>Listen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0" name="Google Shape;420;p43"/>
          <p:cNvSpPr txBox="1">
            <a:spLocks noGrp="1"/>
          </p:cNvSpPr>
          <p:nvPr>
            <p:ph type="subTitle" idx="1"/>
          </p:nvPr>
        </p:nvSpPr>
        <p:spPr>
          <a:xfrm>
            <a:off x="199420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</a:t>
            </a:r>
            <a:endParaRPr dirty="0"/>
          </a:p>
        </p:txBody>
      </p:sp>
      <p:sp>
        <p:nvSpPr>
          <p:cNvPr id="421" name="Google Shape;421;p43"/>
          <p:cNvSpPr txBox="1">
            <a:spLocks noGrp="1"/>
          </p:cNvSpPr>
          <p:nvPr>
            <p:ph type="title" idx="3"/>
          </p:nvPr>
        </p:nvSpPr>
        <p:spPr>
          <a:xfrm>
            <a:off x="6302277" y="189253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Read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2" name="Google Shape;422;p43"/>
          <p:cNvSpPr txBox="1">
            <a:spLocks noGrp="1"/>
          </p:cNvSpPr>
          <p:nvPr>
            <p:ph type="subTitle" idx="4"/>
          </p:nvPr>
        </p:nvSpPr>
        <p:spPr>
          <a:xfrm>
            <a:off x="6056387" y="2272872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 </a:t>
            </a:r>
            <a:endParaRPr dirty="0"/>
          </a:p>
        </p:txBody>
      </p:sp>
      <p:sp>
        <p:nvSpPr>
          <p:cNvPr id="423" name="Google Shape;423;p43"/>
          <p:cNvSpPr txBox="1">
            <a:spLocks noGrp="1"/>
          </p:cNvSpPr>
          <p:nvPr>
            <p:ph type="title" idx="5"/>
          </p:nvPr>
        </p:nvSpPr>
        <p:spPr>
          <a:xfrm>
            <a:off x="1986025" y="3052559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Ask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4" name="Google Shape;424;p43"/>
          <p:cNvSpPr txBox="1">
            <a:spLocks noGrp="1"/>
          </p:cNvSpPr>
          <p:nvPr>
            <p:ph type="subTitle" idx="6"/>
          </p:nvPr>
        </p:nvSpPr>
        <p:spPr>
          <a:xfrm>
            <a:off x="1986025" y="3486687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and give information or instructions</a:t>
            </a:r>
            <a:endParaRPr dirty="0"/>
          </a:p>
        </p:txBody>
      </p:sp>
      <p:sp>
        <p:nvSpPr>
          <p:cNvPr id="425" name="Google Shape;425;p43"/>
          <p:cNvSpPr txBox="1">
            <a:spLocks noGrp="1"/>
          </p:cNvSpPr>
          <p:nvPr>
            <p:ph type="title" idx="7"/>
          </p:nvPr>
        </p:nvSpPr>
        <p:spPr>
          <a:xfrm>
            <a:off x="6417046" y="3162036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Make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6" name="Google Shape;426;p43"/>
          <p:cNvSpPr txBox="1">
            <a:spLocks noGrp="1"/>
          </p:cNvSpPr>
          <p:nvPr>
            <p:ph type="subTitle" idx="8"/>
          </p:nvPr>
        </p:nvSpPr>
        <p:spPr>
          <a:xfrm>
            <a:off x="6078071" y="3611496"/>
            <a:ext cx="2278613" cy="4848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</a:t>
            </a:r>
            <a:r>
              <a:rPr lang="en" dirty="0"/>
              <a:t> conversation using advice &amp; warning </a:t>
            </a:r>
            <a:endParaRPr dirty="0"/>
          </a:p>
        </p:txBody>
      </p:sp>
      <p:sp>
        <p:nvSpPr>
          <p:cNvPr id="427" name="Google Shape;427;p43"/>
          <p:cNvSpPr txBox="1">
            <a:spLocks noGrp="1"/>
          </p:cNvSpPr>
          <p:nvPr>
            <p:ph type="title" idx="13"/>
          </p:nvPr>
        </p:nvSpPr>
        <p:spPr>
          <a:xfrm>
            <a:off x="1241800" y="335850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title" idx="14"/>
          </p:nvPr>
        </p:nvSpPr>
        <p:spPr>
          <a:xfrm>
            <a:off x="5596584" y="211680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429" name="Google Shape;429;p43"/>
          <p:cNvSpPr txBox="1">
            <a:spLocks noGrp="1"/>
          </p:cNvSpPr>
          <p:nvPr>
            <p:ph type="title" idx="15"/>
          </p:nvPr>
        </p:nvSpPr>
        <p:spPr>
          <a:xfrm>
            <a:off x="5642688" y="344302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430" name="Google Shape;430;p43"/>
          <p:cNvSpPr/>
          <p:nvPr/>
        </p:nvSpPr>
        <p:spPr>
          <a:xfrm>
            <a:off x="4948583" y="128269"/>
            <a:ext cx="158925" cy="174744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43"/>
          <p:cNvSpPr/>
          <p:nvPr/>
        </p:nvSpPr>
        <p:spPr>
          <a:xfrm rot="9542858">
            <a:off x="7205841" y="280913"/>
            <a:ext cx="1518486" cy="739442"/>
          </a:xfrm>
          <a:custGeom>
            <a:avLst/>
            <a:gdLst/>
            <a:ahLst/>
            <a:cxnLst/>
            <a:rect l="l" t="t" r="r" b="b"/>
            <a:pathLst>
              <a:path w="60738" h="29577" extrusionOk="0">
                <a:moveTo>
                  <a:pt x="0" y="27004"/>
                </a:moveTo>
                <a:cubicBezTo>
                  <a:pt x="1426" y="23939"/>
                  <a:pt x="3921" y="12318"/>
                  <a:pt x="8555" y="8611"/>
                </a:cubicBezTo>
                <a:cubicBezTo>
                  <a:pt x="13189" y="4904"/>
                  <a:pt x="21102" y="3549"/>
                  <a:pt x="27803" y="4761"/>
                </a:cubicBezTo>
                <a:cubicBezTo>
                  <a:pt x="34504" y="5973"/>
                  <a:pt x="47622" y="11747"/>
                  <a:pt x="48762" y="15882"/>
                </a:cubicBezTo>
                <a:cubicBezTo>
                  <a:pt x="49903" y="20017"/>
                  <a:pt x="38710" y="29285"/>
                  <a:pt x="34646" y="29570"/>
                </a:cubicBezTo>
                <a:cubicBezTo>
                  <a:pt x="30583" y="29855"/>
                  <a:pt x="24452" y="22298"/>
                  <a:pt x="24381" y="17593"/>
                </a:cubicBezTo>
                <a:cubicBezTo>
                  <a:pt x="24310" y="12888"/>
                  <a:pt x="28160" y="4119"/>
                  <a:pt x="34219" y="1339"/>
                </a:cubicBezTo>
                <a:cubicBezTo>
                  <a:pt x="40279" y="-1441"/>
                  <a:pt x="56318" y="983"/>
                  <a:pt x="60738" y="91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2" name="Google Shape;432;p43"/>
          <p:cNvSpPr/>
          <p:nvPr/>
        </p:nvSpPr>
        <p:spPr>
          <a:xfrm>
            <a:off x="713107" y="4871205"/>
            <a:ext cx="152534" cy="198944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43"/>
          <p:cNvSpPr/>
          <p:nvPr/>
        </p:nvSpPr>
        <p:spPr>
          <a:xfrm>
            <a:off x="2569742" y="49237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43"/>
          <p:cNvSpPr/>
          <p:nvPr/>
        </p:nvSpPr>
        <p:spPr>
          <a:xfrm>
            <a:off x="8806331" y="682234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43"/>
          <p:cNvSpPr/>
          <p:nvPr/>
        </p:nvSpPr>
        <p:spPr>
          <a:xfrm>
            <a:off x="7123826" y="121476"/>
            <a:ext cx="186375" cy="182022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3"/>
          <p:cNvSpPr/>
          <p:nvPr/>
        </p:nvSpPr>
        <p:spPr>
          <a:xfrm>
            <a:off x="1016463" y="4646145"/>
            <a:ext cx="4202475" cy="3549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7" name="Google Shape;437;p43"/>
          <p:cNvSpPr/>
          <p:nvPr/>
        </p:nvSpPr>
        <p:spPr>
          <a:xfrm>
            <a:off x="1126300" y="1955200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3"/>
          <p:cNvSpPr txBox="1">
            <a:spLocks noGrp="1"/>
          </p:cNvSpPr>
          <p:nvPr>
            <p:ph type="title" idx="9"/>
          </p:nvPr>
        </p:nvSpPr>
        <p:spPr>
          <a:xfrm>
            <a:off x="1241350" y="2070550"/>
            <a:ext cx="485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439" name="Google Shape;439;p43"/>
          <p:cNvGrpSpPr/>
          <p:nvPr/>
        </p:nvGrpSpPr>
        <p:grpSpPr>
          <a:xfrm>
            <a:off x="5" y="169988"/>
            <a:ext cx="1682485" cy="1607299"/>
            <a:chOff x="6980025" y="2607763"/>
            <a:chExt cx="293925" cy="280800"/>
          </a:xfrm>
        </p:grpSpPr>
        <p:sp>
          <p:nvSpPr>
            <p:cNvPr id="440" name="Google Shape;440;p43"/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3"/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3"/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3"/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3"/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3"/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3"/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3"/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3"/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3"/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3"/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3"/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" name="Google Shape;458;p43"/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459" name="Google Shape;459;p43"/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43"/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43"/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2" name="Google Shape;462;p43"/>
          <p:cNvGrpSpPr/>
          <p:nvPr/>
        </p:nvGrpSpPr>
        <p:grpSpPr>
          <a:xfrm>
            <a:off x="8423995" y="969268"/>
            <a:ext cx="557384" cy="562626"/>
            <a:chOff x="7068250" y="2399988"/>
            <a:chExt cx="148850" cy="150250"/>
          </a:xfrm>
        </p:grpSpPr>
        <p:sp>
          <p:nvSpPr>
            <p:cNvPr id="463" name="Google Shape;463;p43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466;p43"/>
          <p:cNvGrpSpPr/>
          <p:nvPr/>
        </p:nvGrpSpPr>
        <p:grpSpPr>
          <a:xfrm>
            <a:off x="5643167" y="4680240"/>
            <a:ext cx="663395" cy="389206"/>
            <a:chOff x="6180150" y="2970963"/>
            <a:chExt cx="152775" cy="89625"/>
          </a:xfrm>
        </p:grpSpPr>
        <p:sp>
          <p:nvSpPr>
            <p:cNvPr id="467" name="Google Shape;467;p43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" name="Google Shape;470;p43"/>
          <p:cNvGrpSpPr/>
          <p:nvPr/>
        </p:nvGrpSpPr>
        <p:grpSpPr>
          <a:xfrm>
            <a:off x="5923419" y="4316282"/>
            <a:ext cx="238457" cy="652207"/>
            <a:chOff x="7253475" y="2446013"/>
            <a:chExt cx="34475" cy="94300"/>
          </a:xfrm>
        </p:grpSpPr>
        <p:sp>
          <p:nvSpPr>
            <p:cNvPr id="471" name="Google Shape;471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478;p43"/>
          <p:cNvGrpSpPr/>
          <p:nvPr/>
        </p:nvGrpSpPr>
        <p:grpSpPr>
          <a:xfrm rot="3879100">
            <a:off x="1387294" y="508002"/>
            <a:ext cx="274748" cy="751505"/>
            <a:chOff x="7253475" y="2446013"/>
            <a:chExt cx="34475" cy="94300"/>
          </a:xfrm>
        </p:grpSpPr>
        <p:sp>
          <p:nvSpPr>
            <p:cNvPr id="479" name="Google Shape;479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" name="Google Shape;486;p43"/>
          <p:cNvSpPr/>
          <p:nvPr/>
        </p:nvSpPr>
        <p:spPr>
          <a:xfrm>
            <a:off x="8621257" y="441575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43"/>
          <p:cNvSpPr/>
          <p:nvPr/>
        </p:nvSpPr>
        <p:spPr>
          <a:xfrm rot="-3993775">
            <a:off x="8706107" y="38047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8" name="Google Shape;488;p43"/>
          <p:cNvGrpSpPr/>
          <p:nvPr/>
        </p:nvGrpSpPr>
        <p:grpSpPr>
          <a:xfrm>
            <a:off x="7489001" y="4530804"/>
            <a:ext cx="823610" cy="343442"/>
            <a:chOff x="8883100" y="1046613"/>
            <a:chExt cx="189750" cy="79125"/>
          </a:xfrm>
        </p:grpSpPr>
        <p:sp>
          <p:nvSpPr>
            <p:cNvPr id="489" name="Google Shape;489;p43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" name="Google Shape;496;p43"/>
          <p:cNvGrpSpPr/>
          <p:nvPr/>
        </p:nvGrpSpPr>
        <p:grpSpPr>
          <a:xfrm>
            <a:off x="169674" y="2789535"/>
            <a:ext cx="548856" cy="148988"/>
            <a:chOff x="8467125" y="1184663"/>
            <a:chExt cx="126450" cy="34325"/>
          </a:xfrm>
        </p:grpSpPr>
        <p:sp>
          <p:nvSpPr>
            <p:cNvPr id="497" name="Google Shape;497;p43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" name="Google Shape;500;p43"/>
          <p:cNvSpPr/>
          <p:nvPr/>
        </p:nvSpPr>
        <p:spPr>
          <a:xfrm>
            <a:off x="175104" y="203699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Lesson Objectives</a:t>
            </a:r>
            <a:endParaRPr sz="4800" dirty="0"/>
          </a:p>
        </p:txBody>
      </p:sp>
      <p:grpSp>
        <p:nvGrpSpPr>
          <p:cNvPr id="2" name="Google Shape;1102;p55">
            <a:extLst>
              <a:ext uri="{FF2B5EF4-FFF2-40B4-BE49-F238E27FC236}">
                <a16:creationId xmlns:a16="http://schemas.microsoft.com/office/drawing/2014/main" id="{95D35BE0-FDE7-E972-CF6A-2D5FF742ED1E}"/>
              </a:ext>
            </a:extLst>
          </p:cNvPr>
          <p:cNvGrpSpPr/>
          <p:nvPr/>
        </p:nvGrpSpPr>
        <p:grpSpPr>
          <a:xfrm>
            <a:off x="4378978" y="2055353"/>
            <a:ext cx="510551" cy="808744"/>
            <a:chOff x="8736375" y="884913"/>
            <a:chExt cx="117625" cy="186325"/>
          </a:xfrm>
        </p:grpSpPr>
        <p:sp>
          <p:nvSpPr>
            <p:cNvPr id="3" name="Google Shape;1103;p55">
              <a:extLst>
                <a:ext uri="{FF2B5EF4-FFF2-40B4-BE49-F238E27FC236}">
                  <a16:creationId xmlns:a16="http://schemas.microsoft.com/office/drawing/2014/main" id="{453B0071-DA60-B84C-5284-AF25640F1045}"/>
                </a:ext>
              </a:extLst>
            </p:cNvPr>
            <p:cNvSpPr/>
            <p:nvPr/>
          </p:nvSpPr>
          <p:spPr>
            <a:xfrm>
              <a:off x="8785225" y="970313"/>
              <a:ext cx="25525" cy="42650"/>
            </a:xfrm>
            <a:custGeom>
              <a:avLst/>
              <a:gdLst/>
              <a:ahLst/>
              <a:cxnLst/>
              <a:rect l="l" t="t" r="r" b="b"/>
              <a:pathLst>
                <a:path w="1021" h="1706" extrusionOk="0">
                  <a:moveTo>
                    <a:pt x="914" y="28"/>
                  </a:moveTo>
                  <a:lnTo>
                    <a:pt x="914" y="28"/>
                  </a:lnTo>
                  <a:cubicBezTo>
                    <a:pt x="914" y="30"/>
                    <a:pt x="914" y="32"/>
                    <a:pt x="915" y="33"/>
                  </a:cubicBezTo>
                  <a:lnTo>
                    <a:pt x="915" y="33"/>
                  </a:lnTo>
                  <a:cubicBezTo>
                    <a:pt x="915" y="31"/>
                    <a:pt x="914" y="30"/>
                    <a:pt x="914" y="28"/>
                  </a:cubicBezTo>
                  <a:close/>
                  <a:moveTo>
                    <a:pt x="835" y="129"/>
                  </a:moveTo>
                  <a:cubicBezTo>
                    <a:pt x="835" y="131"/>
                    <a:pt x="837" y="132"/>
                    <a:pt x="839" y="134"/>
                  </a:cubicBezTo>
                  <a:lnTo>
                    <a:pt x="839" y="134"/>
                  </a:lnTo>
                  <a:cubicBezTo>
                    <a:pt x="836" y="131"/>
                    <a:pt x="835" y="129"/>
                    <a:pt x="835" y="129"/>
                  </a:cubicBezTo>
                  <a:close/>
                  <a:moveTo>
                    <a:pt x="839" y="134"/>
                  </a:moveTo>
                  <a:cubicBezTo>
                    <a:pt x="841" y="136"/>
                    <a:pt x="844" y="139"/>
                    <a:pt x="849" y="140"/>
                  </a:cubicBezTo>
                  <a:lnTo>
                    <a:pt x="849" y="140"/>
                  </a:lnTo>
                  <a:cubicBezTo>
                    <a:pt x="845" y="138"/>
                    <a:pt x="841" y="136"/>
                    <a:pt x="839" y="134"/>
                  </a:cubicBezTo>
                  <a:close/>
                  <a:moveTo>
                    <a:pt x="779" y="314"/>
                  </a:moveTo>
                  <a:cubicBezTo>
                    <a:pt x="785" y="314"/>
                    <a:pt x="790" y="314"/>
                    <a:pt x="790" y="320"/>
                  </a:cubicBezTo>
                  <a:cubicBezTo>
                    <a:pt x="789" y="318"/>
                    <a:pt x="787" y="317"/>
                    <a:pt x="785" y="317"/>
                  </a:cubicBezTo>
                  <a:cubicBezTo>
                    <a:pt x="782" y="317"/>
                    <a:pt x="779" y="320"/>
                    <a:pt x="779" y="320"/>
                  </a:cubicBezTo>
                  <a:cubicBezTo>
                    <a:pt x="779" y="314"/>
                    <a:pt x="779" y="314"/>
                    <a:pt x="779" y="314"/>
                  </a:cubicBezTo>
                  <a:close/>
                  <a:moveTo>
                    <a:pt x="874" y="336"/>
                  </a:move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close/>
                  <a:moveTo>
                    <a:pt x="869" y="336"/>
                  </a:moveTo>
                  <a:cubicBezTo>
                    <a:pt x="870" y="337"/>
                    <a:pt x="871" y="338"/>
                    <a:pt x="872" y="338"/>
                  </a:cubicBezTo>
                  <a:cubicBezTo>
                    <a:pt x="873" y="338"/>
                    <a:pt x="873" y="337"/>
                    <a:pt x="874" y="336"/>
                  </a:cubicBezTo>
                  <a:close/>
                  <a:moveTo>
                    <a:pt x="634" y="521"/>
                  </a:moveTo>
                  <a:cubicBezTo>
                    <a:pt x="634" y="521"/>
                    <a:pt x="634" y="523"/>
                    <a:pt x="634" y="524"/>
                  </a:cubicBezTo>
                  <a:lnTo>
                    <a:pt x="634" y="524"/>
                  </a:lnTo>
                  <a:cubicBezTo>
                    <a:pt x="635" y="524"/>
                    <a:pt x="634" y="523"/>
                    <a:pt x="634" y="521"/>
                  </a:cubicBezTo>
                  <a:close/>
                  <a:moveTo>
                    <a:pt x="606" y="588"/>
                  </a:moveTo>
                  <a:cubicBezTo>
                    <a:pt x="607" y="590"/>
                    <a:pt x="608" y="590"/>
                    <a:pt x="609" y="590"/>
                  </a:cubicBezTo>
                  <a:cubicBezTo>
                    <a:pt x="609" y="590"/>
                    <a:pt x="609" y="590"/>
                    <a:pt x="609" y="590"/>
                  </a:cubicBezTo>
                  <a:lnTo>
                    <a:pt x="609" y="590"/>
                  </a:lnTo>
                  <a:lnTo>
                    <a:pt x="617" y="594"/>
                  </a:lnTo>
                  <a:cubicBezTo>
                    <a:pt x="615" y="590"/>
                    <a:pt x="613" y="589"/>
                    <a:pt x="612" y="589"/>
                  </a:cubicBezTo>
                  <a:cubicBezTo>
                    <a:pt x="611" y="589"/>
                    <a:pt x="610" y="590"/>
                    <a:pt x="609" y="590"/>
                  </a:cubicBezTo>
                  <a:lnTo>
                    <a:pt x="609" y="590"/>
                  </a:lnTo>
                  <a:lnTo>
                    <a:pt x="606" y="588"/>
                  </a:lnTo>
                  <a:close/>
                  <a:moveTo>
                    <a:pt x="544" y="706"/>
                  </a:moveTo>
                  <a:lnTo>
                    <a:pt x="544" y="712"/>
                  </a:lnTo>
                  <a:lnTo>
                    <a:pt x="544" y="712"/>
                  </a:lnTo>
                  <a:cubicBezTo>
                    <a:pt x="544" y="710"/>
                    <a:pt x="544" y="708"/>
                    <a:pt x="544" y="706"/>
                  </a:cubicBezTo>
                  <a:close/>
                  <a:moveTo>
                    <a:pt x="634" y="745"/>
                  </a:moveTo>
                  <a:cubicBezTo>
                    <a:pt x="633" y="745"/>
                    <a:pt x="633" y="745"/>
                    <a:pt x="632" y="746"/>
                  </a:cubicBezTo>
                  <a:lnTo>
                    <a:pt x="632" y="746"/>
                  </a:lnTo>
                  <a:cubicBezTo>
                    <a:pt x="634" y="748"/>
                    <a:pt x="636" y="751"/>
                    <a:pt x="639" y="751"/>
                  </a:cubicBezTo>
                  <a:lnTo>
                    <a:pt x="634" y="745"/>
                  </a:lnTo>
                  <a:close/>
                  <a:moveTo>
                    <a:pt x="462" y="985"/>
                  </a:moveTo>
                  <a:cubicBezTo>
                    <a:pt x="464" y="990"/>
                    <a:pt x="462" y="987"/>
                    <a:pt x="471" y="992"/>
                  </a:cubicBezTo>
                  <a:cubicBezTo>
                    <a:pt x="471" y="989"/>
                    <a:pt x="466" y="987"/>
                    <a:pt x="462" y="985"/>
                  </a:cubicBezTo>
                  <a:close/>
                  <a:moveTo>
                    <a:pt x="258" y="1204"/>
                  </a:moveTo>
                  <a:cubicBezTo>
                    <a:pt x="258" y="1210"/>
                    <a:pt x="253" y="1210"/>
                    <a:pt x="258" y="1216"/>
                  </a:cubicBezTo>
                  <a:lnTo>
                    <a:pt x="258" y="1210"/>
                  </a:lnTo>
                  <a:cubicBezTo>
                    <a:pt x="258" y="1210"/>
                    <a:pt x="258" y="1210"/>
                    <a:pt x="258" y="1204"/>
                  </a:cubicBezTo>
                  <a:close/>
                  <a:moveTo>
                    <a:pt x="242" y="1238"/>
                  </a:moveTo>
                  <a:lnTo>
                    <a:pt x="242" y="1238"/>
                  </a:lnTo>
                  <a:cubicBezTo>
                    <a:pt x="244" y="1242"/>
                    <a:pt x="246" y="1246"/>
                    <a:pt x="247" y="1248"/>
                  </a:cubicBezTo>
                  <a:lnTo>
                    <a:pt x="247" y="1248"/>
                  </a:lnTo>
                  <a:cubicBezTo>
                    <a:pt x="247" y="1244"/>
                    <a:pt x="247" y="1243"/>
                    <a:pt x="242" y="1238"/>
                  </a:cubicBezTo>
                  <a:close/>
                  <a:moveTo>
                    <a:pt x="339" y="1268"/>
                  </a:moveTo>
                  <a:cubicBezTo>
                    <a:pt x="342" y="1271"/>
                    <a:pt x="345" y="1273"/>
                    <a:pt x="347" y="1273"/>
                  </a:cubicBezTo>
                  <a:cubicBezTo>
                    <a:pt x="348" y="1273"/>
                    <a:pt x="348" y="1273"/>
                    <a:pt x="348" y="1272"/>
                  </a:cubicBezTo>
                  <a:cubicBezTo>
                    <a:pt x="348" y="1272"/>
                    <a:pt x="344" y="1272"/>
                    <a:pt x="339" y="1268"/>
                  </a:cubicBezTo>
                  <a:close/>
                  <a:moveTo>
                    <a:pt x="219" y="1305"/>
                  </a:moveTo>
                  <a:lnTo>
                    <a:pt x="219" y="1305"/>
                  </a:lnTo>
                  <a:lnTo>
                    <a:pt x="219" y="1305"/>
                  </a:lnTo>
                  <a:close/>
                  <a:moveTo>
                    <a:pt x="219" y="1305"/>
                  </a:moveTo>
                  <a:lnTo>
                    <a:pt x="214" y="1316"/>
                  </a:lnTo>
                  <a:lnTo>
                    <a:pt x="219" y="1316"/>
                  </a:lnTo>
                  <a:lnTo>
                    <a:pt x="219" y="1305"/>
                  </a:lnTo>
                  <a:close/>
                  <a:moveTo>
                    <a:pt x="202" y="1333"/>
                  </a:moveTo>
                  <a:cubicBezTo>
                    <a:pt x="202" y="1335"/>
                    <a:pt x="204" y="1337"/>
                    <a:pt x="206" y="1340"/>
                  </a:cubicBezTo>
                  <a:lnTo>
                    <a:pt x="206" y="1340"/>
                  </a:lnTo>
                  <a:cubicBezTo>
                    <a:pt x="206" y="1338"/>
                    <a:pt x="205" y="1336"/>
                    <a:pt x="202" y="1333"/>
                  </a:cubicBezTo>
                  <a:close/>
                  <a:moveTo>
                    <a:pt x="275" y="1350"/>
                  </a:moveTo>
                  <a:cubicBezTo>
                    <a:pt x="275" y="1350"/>
                    <a:pt x="275" y="1356"/>
                    <a:pt x="281" y="1356"/>
                  </a:cubicBezTo>
                  <a:lnTo>
                    <a:pt x="275" y="1350"/>
                  </a:lnTo>
                  <a:close/>
                  <a:moveTo>
                    <a:pt x="11" y="1696"/>
                  </a:moveTo>
                  <a:cubicBezTo>
                    <a:pt x="12" y="1697"/>
                    <a:pt x="15" y="1697"/>
                    <a:pt x="18" y="1697"/>
                  </a:cubicBezTo>
                  <a:cubicBezTo>
                    <a:pt x="16" y="1697"/>
                    <a:pt x="13" y="1697"/>
                    <a:pt x="11" y="1696"/>
                  </a:cubicBezTo>
                  <a:close/>
                  <a:moveTo>
                    <a:pt x="1" y="1686"/>
                  </a:moveTo>
                  <a:cubicBezTo>
                    <a:pt x="1" y="1690"/>
                    <a:pt x="3" y="1694"/>
                    <a:pt x="5" y="1697"/>
                  </a:cubicBezTo>
                  <a:lnTo>
                    <a:pt x="5" y="1697"/>
                  </a:lnTo>
                  <a:cubicBezTo>
                    <a:pt x="5" y="1696"/>
                    <a:pt x="6" y="1696"/>
                    <a:pt x="8" y="1696"/>
                  </a:cubicBezTo>
                  <a:cubicBezTo>
                    <a:pt x="9" y="1696"/>
                    <a:pt x="10" y="1696"/>
                    <a:pt x="11" y="1696"/>
                  </a:cubicBezTo>
                  <a:lnTo>
                    <a:pt x="11" y="1696"/>
                  </a:lnTo>
                  <a:cubicBezTo>
                    <a:pt x="6" y="1694"/>
                    <a:pt x="5" y="1690"/>
                    <a:pt x="1" y="1686"/>
                  </a:cubicBezTo>
                  <a:close/>
                  <a:moveTo>
                    <a:pt x="5" y="1697"/>
                  </a:moveTo>
                  <a:cubicBezTo>
                    <a:pt x="5" y="1698"/>
                    <a:pt x="5" y="1700"/>
                    <a:pt x="6" y="1703"/>
                  </a:cubicBezTo>
                  <a:cubicBezTo>
                    <a:pt x="6" y="1701"/>
                    <a:pt x="6" y="1699"/>
                    <a:pt x="5" y="1697"/>
                  </a:cubicBezTo>
                  <a:close/>
                  <a:moveTo>
                    <a:pt x="930" y="0"/>
                  </a:moveTo>
                  <a:lnTo>
                    <a:pt x="942" y="17"/>
                  </a:lnTo>
                  <a:lnTo>
                    <a:pt x="930" y="12"/>
                  </a:lnTo>
                  <a:lnTo>
                    <a:pt x="930" y="6"/>
                  </a:lnTo>
                  <a:cubicBezTo>
                    <a:pt x="919" y="6"/>
                    <a:pt x="930" y="12"/>
                    <a:pt x="930" y="17"/>
                  </a:cubicBezTo>
                  <a:cubicBezTo>
                    <a:pt x="925" y="12"/>
                    <a:pt x="925" y="12"/>
                    <a:pt x="919" y="12"/>
                  </a:cubicBezTo>
                  <a:lnTo>
                    <a:pt x="936" y="28"/>
                  </a:lnTo>
                  <a:cubicBezTo>
                    <a:pt x="927" y="28"/>
                    <a:pt x="922" y="21"/>
                    <a:pt x="917" y="21"/>
                  </a:cubicBezTo>
                  <a:cubicBezTo>
                    <a:pt x="916" y="21"/>
                    <a:pt x="915" y="22"/>
                    <a:pt x="914" y="23"/>
                  </a:cubicBezTo>
                  <a:cubicBezTo>
                    <a:pt x="919" y="28"/>
                    <a:pt x="930" y="28"/>
                    <a:pt x="936" y="34"/>
                  </a:cubicBezTo>
                  <a:cubicBezTo>
                    <a:pt x="930" y="34"/>
                    <a:pt x="926" y="33"/>
                    <a:pt x="924" y="33"/>
                  </a:cubicBezTo>
                  <a:lnTo>
                    <a:pt x="924" y="33"/>
                  </a:lnTo>
                  <a:cubicBezTo>
                    <a:pt x="922" y="33"/>
                    <a:pt x="922" y="34"/>
                    <a:pt x="925" y="40"/>
                  </a:cubicBezTo>
                  <a:cubicBezTo>
                    <a:pt x="921" y="36"/>
                    <a:pt x="918" y="35"/>
                    <a:pt x="915" y="33"/>
                  </a:cubicBezTo>
                  <a:lnTo>
                    <a:pt x="915" y="33"/>
                  </a:lnTo>
                  <a:cubicBezTo>
                    <a:pt x="918" y="40"/>
                    <a:pt x="914" y="41"/>
                    <a:pt x="919" y="51"/>
                  </a:cubicBezTo>
                  <a:cubicBezTo>
                    <a:pt x="918" y="50"/>
                    <a:pt x="916" y="50"/>
                    <a:pt x="915" y="50"/>
                  </a:cubicBezTo>
                  <a:cubicBezTo>
                    <a:pt x="912" y="50"/>
                    <a:pt x="914" y="55"/>
                    <a:pt x="908" y="55"/>
                  </a:cubicBezTo>
                  <a:cubicBezTo>
                    <a:pt x="906" y="55"/>
                    <a:pt x="903" y="54"/>
                    <a:pt x="897" y="51"/>
                  </a:cubicBezTo>
                  <a:lnTo>
                    <a:pt x="897" y="51"/>
                  </a:lnTo>
                  <a:cubicBezTo>
                    <a:pt x="902" y="56"/>
                    <a:pt x="908" y="68"/>
                    <a:pt x="908" y="68"/>
                  </a:cubicBezTo>
                  <a:cubicBezTo>
                    <a:pt x="904" y="63"/>
                    <a:pt x="901" y="62"/>
                    <a:pt x="900" y="62"/>
                  </a:cubicBezTo>
                  <a:cubicBezTo>
                    <a:pt x="896" y="62"/>
                    <a:pt x="896" y="70"/>
                    <a:pt x="889" y="70"/>
                  </a:cubicBezTo>
                  <a:cubicBezTo>
                    <a:pt x="887" y="70"/>
                    <a:pt x="884" y="70"/>
                    <a:pt x="880" y="68"/>
                  </a:cubicBezTo>
                  <a:lnTo>
                    <a:pt x="880" y="68"/>
                  </a:lnTo>
                  <a:cubicBezTo>
                    <a:pt x="897" y="79"/>
                    <a:pt x="880" y="84"/>
                    <a:pt x="886" y="101"/>
                  </a:cubicBezTo>
                  <a:cubicBezTo>
                    <a:pt x="886" y="101"/>
                    <a:pt x="880" y="96"/>
                    <a:pt x="880" y="96"/>
                  </a:cubicBezTo>
                  <a:cubicBezTo>
                    <a:pt x="880" y="98"/>
                    <a:pt x="877" y="98"/>
                    <a:pt x="874" y="98"/>
                  </a:cubicBezTo>
                  <a:cubicBezTo>
                    <a:pt x="872" y="98"/>
                    <a:pt x="869" y="98"/>
                    <a:pt x="869" y="101"/>
                  </a:cubicBezTo>
                  <a:cubicBezTo>
                    <a:pt x="880" y="107"/>
                    <a:pt x="880" y="118"/>
                    <a:pt x="891" y="129"/>
                  </a:cubicBezTo>
                  <a:cubicBezTo>
                    <a:pt x="869" y="124"/>
                    <a:pt x="874" y="112"/>
                    <a:pt x="858" y="107"/>
                  </a:cubicBezTo>
                  <a:lnTo>
                    <a:pt x="858" y="107"/>
                  </a:lnTo>
                  <a:cubicBezTo>
                    <a:pt x="869" y="112"/>
                    <a:pt x="863" y="124"/>
                    <a:pt x="874" y="129"/>
                  </a:cubicBezTo>
                  <a:cubicBezTo>
                    <a:pt x="869" y="126"/>
                    <a:pt x="867" y="126"/>
                    <a:pt x="866" y="126"/>
                  </a:cubicBezTo>
                  <a:cubicBezTo>
                    <a:pt x="865" y="126"/>
                    <a:pt x="863" y="126"/>
                    <a:pt x="858" y="124"/>
                  </a:cubicBezTo>
                  <a:lnTo>
                    <a:pt x="858" y="124"/>
                  </a:lnTo>
                  <a:cubicBezTo>
                    <a:pt x="874" y="135"/>
                    <a:pt x="858" y="129"/>
                    <a:pt x="869" y="140"/>
                  </a:cubicBezTo>
                  <a:cubicBezTo>
                    <a:pt x="858" y="140"/>
                    <a:pt x="851" y="135"/>
                    <a:pt x="850" y="135"/>
                  </a:cubicBezTo>
                  <a:lnTo>
                    <a:pt x="850" y="135"/>
                  </a:lnTo>
                  <a:cubicBezTo>
                    <a:pt x="850" y="135"/>
                    <a:pt x="850" y="137"/>
                    <a:pt x="852" y="140"/>
                  </a:cubicBezTo>
                  <a:cubicBezTo>
                    <a:pt x="851" y="140"/>
                    <a:pt x="850" y="140"/>
                    <a:pt x="849" y="140"/>
                  </a:cubicBezTo>
                  <a:lnTo>
                    <a:pt x="849" y="140"/>
                  </a:lnTo>
                  <a:cubicBezTo>
                    <a:pt x="852" y="142"/>
                    <a:pt x="856" y="144"/>
                    <a:pt x="858" y="146"/>
                  </a:cubicBezTo>
                  <a:cubicBezTo>
                    <a:pt x="858" y="149"/>
                    <a:pt x="857" y="151"/>
                    <a:pt x="855" y="151"/>
                  </a:cubicBezTo>
                  <a:cubicBezTo>
                    <a:pt x="851" y="151"/>
                    <a:pt x="843" y="144"/>
                    <a:pt x="835" y="140"/>
                  </a:cubicBezTo>
                  <a:lnTo>
                    <a:pt x="835" y="140"/>
                  </a:lnTo>
                  <a:cubicBezTo>
                    <a:pt x="835" y="152"/>
                    <a:pt x="846" y="163"/>
                    <a:pt x="846" y="163"/>
                  </a:cubicBezTo>
                  <a:lnTo>
                    <a:pt x="841" y="163"/>
                  </a:lnTo>
                  <a:cubicBezTo>
                    <a:pt x="846" y="174"/>
                    <a:pt x="830" y="180"/>
                    <a:pt x="841" y="191"/>
                  </a:cubicBezTo>
                  <a:cubicBezTo>
                    <a:pt x="846" y="196"/>
                    <a:pt x="852" y="196"/>
                    <a:pt x="858" y="202"/>
                  </a:cubicBezTo>
                  <a:cubicBezTo>
                    <a:pt x="858" y="202"/>
                    <a:pt x="865" y="209"/>
                    <a:pt x="862" y="209"/>
                  </a:cubicBezTo>
                  <a:cubicBezTo>
                    <a:pt x="861" y="209"/>
                    <a:pt x="860" y="209"/>
                    <a:pt x="858" y="208"/>
                  </a:cubicBezTo>
                  <a:cubicBezTo>
                    <a:pt x="858" y="208"/>
                    <a:pt x="852" y="202"/>
                    <a:pt x="852" y="202"/>
                  </a:cubicBezTo>
                  <a:lnTo>
                    <a:pt x="852" y="208"/>
                  </a:lnTo>
                  <a:cubicBezTo>
                    <a:pt x="835" y="202"/>
                    <a:pt x="852" y="202"/>
                    <a:pt x="841" y="196"/>
                  </a:cubicBezTo>
                  <a:lnTo>
                    <a:pt x="841" y="196"/>
                  </a:lnTo>
                  <a:cubicBezTo>
                    <a:pt x="841" y="202"/>
                    <a:pt x="852" y="219"/>
                    <a:pt x="841" y="219"/>
                  </a:cubicBezTo>
                  <a:cubicBezTo>
                    <a:pt x="830" y="213"/>
                    <a:pt x="846" y="208"/>
                    <a:pt x="830" y="202"/>
                  </a:cubicBezTo>
                  <a:lnTo>
                    <a:pt x="835" y="202"/>
                  </a:lnTo>
                  <a:cubicBezTo>
                    <a:pt x="813" y="191"/>
                    <a:pt x="841" y="196"/>
                    <a:pt x="818" y="191"/>
                  </a:cubicBezTo>
                  <a:lnTo>
                    <a:pt x="818" y="191"/>
                  </a:lnTo>
                  <a:cubicBezTo>
                    <a:pt x="807" y="196"/>
                    <a:pt x="818" y="202"/>
                    <a:pt x="807" y="208"/>
                  </a:cubicBezTo>
                  <a:cubicBezTo>
                    <a:pt x="813" y="219"/>
                    <a:pt x="818" y="213"/>
                    <a:pt x="824" y="224"/>
                  </a:cubicBezTo>
                  <a:cubicBezTo>
                    <a:pt x="825" y="229"/>
                    <a:pt x="824" y="230"/>
                    <a:pt x="820" y="230"/>
                  </a:cubicBezTo>
                  <a:cubicBezTo>
                    <a:pt x="814" y="230"/>
                    <a:pt x="805" y="226"/>
                    <a:pt x="799" y="226"/>
                  </a:cubicBezTo>
                  <a:cubicBezTo>
                    <a:pt x="795" y="226"/>
                    <a:pt x="792" y="228"/>
                    <a:pt x="796" y="236"/>
                  </a:cubicBezTo>
                  <a:cubicBezTo>
                    <a:pt x="807" y="241"/>
                    <a:pt x="824" y="252"/>
                    <a:pt x="807" y="252"/>
                  </a:cubicBezTo>
                  <a:lnTo>
                    <a:pt x="796" y="241"/>
                  </a:lnTo>
                  <a:lnTo>
                    <a:pt x="796" y="241"/>
                  </a:lnTo>
                  <a:cubicBezTo>
                    <a:pt x="790" y="252"/>
                    <a:pt x="813" y="258"/>
                    <a:pt x="796" y="264"/>
                  </a:cubicBezTo>
                  <a:cubicBezTo>
                    <a:pt x="790" y="258"/>
                    <a:pt x="796" y="252"/>
                    <a:pt x="796" y="252"/>
                  </a:cubicBezTo>
                  <a:cubicBezTo>
                    <a:pt x="779" y="252"/>
                    <a:pt x="802" y="264"/>
                    <a:pt x="796" y="269"/>
                  </a:cubicBezTo>
                  <a:lnTo>
                    <a:pt x="785" y="264"/>
                  </a:lnTo>
                  <a:cubicBezTo>
                    <a:pt x="779" y="275"/>
                    <a:pt x="785" y="292"/>
                    <a:pt x="779" y="303"/>
                  </a:cubicBezTo>
                  <a:cubicBezTo>
                    <a:pt x="779" y="297"/>
                    <a:pt x="774" y="297"/>
                    <a:pt x="768" y="297"/>
                  </a:cubicBezTo>
                  <a:cubicBezTo>
                    <a:pt x="768" y="314"/>
                    <a:pt x="751" y="325"/>
                    <a:pt x="734" y="331"/>
                  </a:cubicBezTo>
                  <a:lnTo>
                    <a:pt x="746" y="342"/>
                  </a:lnTo>
                  <a:lnTo>
                    <a:pt x="734" y="342"/>
                  </a:lnTo>
                  <a:cubicBezTo>
                    <a:pt x="729" y="342"/>
                    <a:pt x="740" y="342"/>
                    <a:pt x="746" y="348"/>
                  </a:cubicBezTo>
                  <a:cubicBezTo>
                    <a:pt x="746" y="349"/>
                    <a:pt x="744" y="350"/>
                    <a:pt x="743" y="350"/>
                  </a:cubicBezTo>
                  <a:cubicBezTo>
                    <a:pt x="739" y="350"/>
                    <a:pt x="734" y="348"/>
                    <a:pt x="734" y="348"/>
                  </a:cubicBezTo>
                  <a:lnTo>
                    <a:pt x="734" y="348"/>
                  </a:lnTo>
                  <a:cubicBezTo>
                    <a:pt x="740" y="359"/>
                    <a:pt x="740" y="381"/>
                    <a:pt x="723" y="387"/>
                  </a:cubicBezTo>
                  <a:lnTo>
                    <a:pt x="723" y="381"/>
                  </a:lnTo>
                  <a:lnTo>
                    <a:pt x="723" y="381"/>
                  </a:lnTo>
                  <a:cubicBezTo>
                    <a:pt x="712" y="387"/>
                    <a:pt x="740" y="404"/>
                    <a:pt x="723" y="404"/>
                  </a:cubicBezTo>
                  <a:cubicBezTo>
                    <a:pt x="712" y="415"/>
                    <a:pt x="712" y="437"/>
                    <a:pt x="684" y="443"/>
                  </a:cubicBezTo>
                  <a:cubicBezTo>
                    <a:pt x="701" y="454"/>
                    <a:pt x="667" y="454"/>
                    <a:pt x="695" y="465"/>
                  </a:cubicBezTo>
                  <a:cubicBezTo>
                    <a:pt x="673" y="471"/>
                    <a:pt x="673" y="465"/>
                    <a:pt x="656" y="476"/>
                  </a:cubicBezTo>
                  <a:cubicBezTo>
                    <a:pt x="656" y="476"/>
                    <a:pt x="667" y="488"/>
                    <a:pt x="667" y="493"/>
                  </a:cubicBezTo>
                  <a:lnTo>
                    <a:pt x="656" y="488"/>
                  </a:lnTo>
                  <a:lnTo>
                    <a:pt x="667" y="499"/>
                  </a:lnTo>
                  <a:lnTo>
                    <a:pt x="650" y="493"/>
                  </a:lnTo>
                  <a:lnTo>
                    <a:pt x="650" y="499"/>
                  </a:lnTo>
                  <a:cubicBezTo>
                    <a:pt x="650" y="499"/>
                    <a:pt x="656" y="499"/>
                    <a:pt x="662" y="504"/>
                  </a:cubicBezTo>
                  <a:cubicBezTo>
                    <a:pt x="662" y="510"/>
                    <a:pt x="645" y="510"/>
                    <a:pt x="639" y="510"/>
                  </a:cubicBezTo>
                  <a:lnTo>
                    <a:pt x="639" y="527"/>
                  </a:lnTo>
                  <a:cubicBezTo>
                    <a:pt x="637" y="527"/>
                    <a:pt x="635" y="526"/>
                    <a:pt x="634" y="524"/>
                  </a:cubicBezTo>
                  <a:lnTo>
                    <a:pt x="634" y="524"/>
                  </a:lnTo>
                  <a:cubicBezTo>
                    <a:pt x="634" y="525"/>
                    <a:pt x="634" y="525"/>
                    <a:pt x="633" y="525"/>
                  </a:cubicBezTo>
                  <a:cubicBezTo>
                    <a:pt x="631" y="525"/>
                    <a:pt x="626" y="523"/>
                    <a:pt x="625" y="523"/>
                  </a:cubicBezTo>
                  <a:lnTo>
                    <a:pt x="625" y="523"/>
                  </a:lnTo>
                  <a:cubicBezTo>
                    <a:pt x="624" y="523"/>
                    <a:pt x="625" y="524"/>
                    <a:pt x="628" y="527"/>
                  </a:cubicBezTo>
                  <a:cubicBezTo>
                    <a:pt x="628" y="527"/>
                    <a:pt x="634" y="532"/>
                    <a:pt x="634" y="532"/>
                  </a:cubicBezTo>
                  <a:cubicBezTo>
                    <a:pt x="628" y="532"/>
                    <a:pt x="622" y="544"/>
                    <a:pt x="622" y="549"/>
                  </a:cubicBezTo>
                  <a:lnTo>
                    <a:pt x="611" y="544"/>
                  </a:lnTo>
                  <a:cubicBezTo>
                    <a:pt x="606" y="555"/>
                    <a:pt x="606" y="566"/>
                    <a:pt x="600" y="583"/>
                  </a:cubicBezTo>
                  <a:cubicBezTo>
                    <a:pt x="601" y="582"/>
                    <a:pt x="602" y="581"/>
                    <a:pt x="604" y="581"/>
                  </a:cubicBezTo>
                  <a:cubicBezTo>
                    <a:pt x="609" y="581"/>
                    <a:pt x="617" y="589"/>
                    <a:pt x="617" y="594"/>
                  </a:cubicBezTo>
                  <a:cubicBezTo>
                    <a:pt x="617" y="595"/>
                    <a:pt x="616" y="596"/>
                    <a:pt x="615" y="596"/>
                  </a:cubicBezTo>
                  <a:cubicBezTo>
                    <a:pt x="611" y="596"/>
                    <a:pt x="600" y="587"/>
                    <a:pt x="600" y="583"/>
                  </a:cubicBezTo>
                  <a:lnTo>
                    <a:pt x="600" y="594"/>
                  </a:lnTo>
                  <a:cubicBezTo>
                    <a:pt x="594" y="594"/>
                    <a:pt x="594" y="588"/>
                    <a:pt x="589" y="588"/>
                  </a:cubicBezTo>
                  <a:lnTo>
                    <a:pt x="589" y="588"/>
                  </a:lnTo>
                  <a:cubicBezTo>
                    <a:pt x="594" y="594"/>
                    <a:pt x="572" y="588"/>
                    <a:pt x="583" y="600"/>
                  </a:cubicBezTo>
                  <a:lnTo>
                    <a:pt x="578" y="600"/>
                  </a:lnTo>
                  <a:cubicBezTo>
                    <a:pt x="572" y="611"/>
                    <a:pt x="572" y="616"/>
                    <a:pt x="566" y="628"/>
                  </a:cubicBezTo>
                  <a:cubicBezTo>
                    <a:pt x="578" y="633"/>
                    <a:pt x="578" y="639"/>
                    <a:pt x="583" y="644"/>
                  </a:cubicBezTo>
                  <a:cubicBezTo>
                    <a:pt x="578" y="650"/>
                    <a:pt x="561" y="656"/>
                    <a:pt x="555" y="661"/>
                  </a:cubicBezTo>
                  <a:cubicBezTo>
                    <a:pt x="561" y="672"/>
                    <a:pt x="566" y="672"/>
                    <a:pt x="572" y="678"/>
                  </a:cubicBezTo>
                  <a:cubicBezTo>
                    <a:pt x="569" y="677"/>
                    <a:pt x="567" y="676"/>
                    <a:pt x="565" y="676"/>
                  </a:cubicBezTo>
                  <a:cubicBezTo>
                    <a:pt x="562" y="676"/>
                    <a:pt x="559" y="678"/>
                    <a:pt x="556" y="678"/>
                  </a:cubicBezTo>
                  <a:cubicBezTo>
                    <a:pt x="554" y="678"/>
                    <a:pt x="552" y="677"/>
                    <a:pt x="550" y="672"/>
                  </a:cubicBezTo>
                  <a:cubicBezTo>
                    <a:pt x="550" y="684"/>
                    <a:pt x="544" y="689"/>
                    <a:pt x="544" y="706"/>
                  </a:cubicBezTo>
                  <a:cubicBezTo>
                    <a:pt x="550" y="706"/>
                    <a:pt x="555" y="706"/>
                    <a:pt x="555" y="712"/>
                  </a:cubicBezTo>
                  <a:lnTo>
                    <a:pt x="544" y="712"/>
                  </a:lnTo>
                  <a:cubicBezTo>
                    <a:pt x="542" y="733"/>
                    <a:pt x="495" y="730"/>
                    <a:pt x="510" y="751"/>
                  </a:cubicBezTo>
                  <a:lnTo>
                    <a:pt x="510" y="768"/>
                  </a:lnTo>
                  <a:cubicBezTo>
                    <a:pt x="510" y="769"/>
                    <a:pt x="510" y="769"/>
                    <a:pt x="510" y="769"/>
                  </a:cubicBezTo>
                  <a:cubicBezTo>
                    <a:pt x="508" y="769"/>
                    <a:pt x="504" y="762"/>
                    <a:pt x="499" y="762"/>
                  </a:cubicBezTo>
                  <a:lnTo>
                    <a:pt x="499" y="762"/>
                  </a:lnTo>
                  <a:cubicBezTo>
                    <a:pt x="510" y="784"/>
                    <a:pt x="482" y="779"/>
                    <a:pt x="488" y="796"/>
                  </a:cubicBezTo>
                  <a:cubicBezTo>
                    <a:pt x="486" y="795"/>
                    <a:pt x="484" y="795"/>
                    <a:pt x="482" y="795"/>
                  </a:cubicBezTo>
                  <a:cubicBezTo>
                    <a:pt x="456" y="795"/>
                    <a:pt x="470" y="829"/>
                    <a:pt x="449" y="829"/>
                  </a:cubicBezTo>
                  <a:lnTo>
                    <a:pt x="454" y="835"/>
                  </a:lnTo>
                  <a:cubicBezTo>
                    <a:pt x="456" y="837"/>
                    <a:pt x="456" y="837"/>
                    <a:pt x="455" y="837"/>
                  </a:cubicBezTo>
                  <a:cubicBezTo>
                    <a:pt x="454" y="837"/>
                    <a:pt x="449" y="835"/>
                    <a:pt x="449" y="835"/>
                  </a:cubicBezTo>
                  <a:lnTo>
                    <a:pt x="449" y="835"/>
                  </a:lnTo>
                  <a:cubicBezTo>
                    <a:pt x="452" y="838"/>
                    <a:pt x="453" y="838"/>
                    <a:pt x="454" y="838"/>
                  </a:cubicBezTo>
                  <a:cubicBezTo>
                    <a:pt x="456" y="838"/>
                    <a:pt x="457" y="838"/>
                    <a:pt x="460" y="840"/>
                  </a:cubicBezTo>
                  <a:cubicBezTo>
                    <a:pt x="449" y="874"/>
                    <a:pt x="415" y="885"/>
                    <a:pt x="398" y="908"/>
                  </a:cubicBezTo>
                  <a:cubicBezTo>
                    <a:pt x="387" y="919"/>
                    <a:pt x="432" y="936"/>
                    <a:pt x="404" y="941"/>
                  </a:cubicBezTo>
                  <a:lnTo>
                    <a:pt x="393" y="930"/>
                  </a:lnTo>
                  <a:lnTo>
                    <a:pt x="393" y="930"/>
                  </a:lnTo>
                  <a:cubicBezTo>
                    <a:pt x="398" y="958"/>
                    <a:pt x="370" y="969"/>
                    <a:pt x="376" y="992"/>
                  </a:cubicBezTo>
                  <a:cubicBezTo>
                    <a:pt x="370" y="992"/>
                    <a:pt x="370" y="986"/>
                    <a:pt x="370" y="986"/>
                  </a:cubicBezTo>
                  <a:cubicBezTo>
                    <a:pt x="359" y="986"/>
                    <a:pt x="359" y="1003"/>
                    <a:pt x="370" y="1008"/>
                  </a:cubicBezTo>
                  <a:cubicBezTo>
                    <a:pt x="365" y="1008"/>
                    <a:pt x="359" y="1003"/>
                    <a:pt x="354" y="1003"/>
                  </a:cubicBezTo>
                  <a:lnTo>
                    <a:pt x="354" y="1003"/>
                  </a:lnTo>
                  <a:cubicBezTo>
                    <a:pt x="349" y="1003"/>
                    <a:pt x="360" y="1015"/>
                    <a:pt x="357" y="1015"/>
                  </a:cubicBezTo>
                  <a:cubicBezTo>
                    <a:pt x="356" y="1015"/>
                    <a:pt x="355" y="1015"/>
                    <a:pt x="354" y="1014"/>
                  </a:cubicBezTo>
                  <a:lnTo>
                    <a:pt x="348" y="1014"/>
                  </a:lnTo>
                  <a:cubicBezTo>
                    <a:pt x="354" y="1014"/>
                    <a:pt x="342" y="1025"/>
                    <a:pt x="354" y="1025"/>
                  </a:cubicBezTo>
                  <a:cubicBezTo>
                    <a:pt x="342" y="1031"/>
                    <a:pt x="348" y="1042"/>
                    <a:pt x="342" y="1048"/>
                  </a:cubicBezTo>
                  <a:cubicBezTo>
                    <a:pt x="354" y="1053"/>
                    <a:pt x="326" y="1053"/>
                    <a:pt x="342" y="1064"/>
                  </a:cubicBezTo>
                  <a:cubicBezTo>
                    <a:pt x="338" y="1062"/>
                    <a:pt x="335" y="1061"/>
                    <a:pt x="333" y="1061"/>
                  </a:cubicBezTo>
                  <a:cubicBezTo>
                    <a:pt x="326" y="1061"/>
                    <a:pt x="327" y="1071"/>
                    <a:pt x="331" y="1076"/>
                  </a:cubicBezTo>
                  <a:cubicBezTo>
                    <a:pt x="327" y="1076"/>
                    <a:pt x="324" y="1078"/>
                    <a:pt x="320" y="1078"/>
                  </a:cubicBezTo>
                  <a:cubicBezTo>
                    <a:pt x="318" y="1078"/>
                    <a:pt x="316" y="1078"/>
                    <a:pt x="314" y="1076"/>
                  </a:cubicBezTo>
                  <a:lnTo>
                    <a:pt x="314" y="1076"/>
                  </a:lnTo>
                  <a:cubicBezTo>
                    <a:pt x="314" y="1076"/>
                    <a:pt x="314" y="1087"/>
                    <a:pt x="320" y="1087"/>
                  </a:cubicBezTo>
                  <a:cubicBezTo>
                    <a:pt x="301" y="1087"/>
                    <a:pt x="323" y="1112"/>
                    <a:pt x="308" y="1112"/>
                  </a:cubicBezTo>
                  <a:cubicBezTo>
                    <a:pt x="306" y="1112"/>
                    <a:pt x="302" y="1111"/>
                    <a:pt x="298" y="1109"/>
                  </a:cubicBezTo>
                  <a:cubicBezTo>
                    <a:pt x="298" y="1126"/>
                    <a:pt x="298" y="1148"/>
                    <a:pt x="298" y="1160"/>
                  </a:cubicBezTo>
                  <a:cubicBezTo>
                    <a:pt x="275" y="1154"/>
                    <a:pt x="303" y="1148"/>
                    <a:pt x="281" y="1137"/>
                  </a:cubicBezTo>
                  <a:lnTo>
                    <a:pt x="281" y="1137"/>
                  </a:lnTo>
                  <a:cubicBezTo>
                    <a:pt x="281" y="1154"/>
                    <a:pt x="292" y="1171"/>
                    <a:pt x="281" y="1182"/>
                  </a:cubicBezTo>
                  <a:cubicBezTo>
                    <a:pt x="281" y="1182"/>
                    <a:pt x="275" y="1171"/>
                    <a:pt x="275" y="1171"/>
                  </a:cubicBezTo>
                  <a:cubicBezTo>
                    <a:pt x="275" y="1188"/>
                    <a:pt x="258" y="1193"/>
                    <a:pt x="258" y="1210"/>
                  </a:cubicBezTo>
                  <a:cubicBezTo>
                    <a:pt x="275" y="1216"/>
                    <a:pt x="281" y="1232"/>
                    <a:pt x="286" y="1238"/>
                  </a:cubicBezTo>
                  <a:cubicBezTo>
                    <a:pt x="279" y="1232"/>
                    <a:pt x="275" y="1231"/>
                    <a:pt x="272" y="1231"/>
                  </a:cubicBezTo>
                  <a:cubicBezTo>
                    <a:pt x="270" y="1231"/>
                    <a:pt x="269" y="1232"/>
                    <a:pt x="267" y="1232"/>
                  </a:cubicBezTo>
                  <a:cubicBezTo>
                    <a:pt x="263" y="1232"/>
                    <a:pt x="258" y="1230"/>
                    <a:pt x="247" y="1221"/>
                  </a:cubicBezTo>
                  <a:lnTo>
                    <a:pt x="247" y="1221"/>
                  </a:lnTo>
                  <a:cubicBezTo>
                    <a:pt x="247" y="1226"/>
                    <a:pt x="247" y="1231"/>
                    <a:pt x="251" y="1232"/>
                  </a:cubicBezTo>
                  <a:lnTo>
                    <a:pt x="251" y="1232"/>
                  </a:lnTo>
                  <a:cubicBezTo>
                    <a:pt x="249" y="1232"/>
                    <a:pt x="245" y="1231"/>
                    <a:pt x="242" y="1227"/>
                  </a:cubicBezTo>
                  <a:lnTo>
                    <a:pt x="242" y="1227"/>
                  </a:lnTo>
                  <a:cubicBezTo>
                    <a:pt x="242" y="1238"/>
                    <a:pt x="252" y="1238"/>
                    <a:pt x="247" y="1249"/>
                  </a:cubicBezTo>
                  <a:lnTo>
                    <a:pt x="247" y="1249"/>
                  </a:lnTo>
                  <a:cubicBezTo>
                    <a:pt x="247" y="1249"/>
                    <a:pt x="247" y="1249"/>
                    <a:pt x="247" y="1248"/>
                  </a:cubicBezTo>
                  <a:lnTo>
                    <a:pt x="247" y="1248"/>
                  </a:lnTo>
                  <a:cubicBezTo>
                    <a:pt x="247" y="1249"/>
                    <a:pt x="247" y="1249"/>
                    <a:pt x="247" y="1249"/>
                  </a:cubicBezTo>
                  <a:cubicBezTo>
                    <a:pt x="247" y="1249"/>
                    <a:pt x="247" y="1249"/>
                    <a:pt x="247" y="1249"/>
                  </a:cubicBezTo>
                  <a:lnTo>
                    <a:pt x="247" y="1249"/>
                  </a:lnTo>
                  <a:cubicBezTo>
                    <a:pt x="250" y="1254"/>
                    <a:pt x="251" y="1257"/>
                    <a:pt x="247" y="1260"/>
                  </a:cubicBezTo>
                  <a:cubicBezTo>
                    <a:pt x="242" y="1260"/>
                    <a:pt x="242" y="1255"/>
                    <a:pt x="242" y="1255"/>
                  </a:cubicBezTo>
                  <a:lnTo>
                    <a:pt x="242" y="1255"/>
                  </a:lnTo>
                  <a:cubicBezTo>
                    <a:pt x="236" y="1266"/>
                    <a:pt x="253" y="1283"/>
                    <a:pt x="236" y="1294"/>
                  </a:cubicBezTo>
                  <a:cubicBezTo>
                    <a:pt x="229" y="1288"/>
                    <a:pt x="227" y="1286"/>
                    <a:pt x="226" y="1286"/>
                  </a:cubicBezTo>
                  <a:cubicBezTo>
                    <a:pt x="225" y="1286"/>
                    <a:pt x="224" y="1287"/>
                    <a:pt x="223" y="1287"/>
                  </a:cubicBezTo>
                  <a:cubicBezTo>
                    <a:pt x="221" y="1287"/>
                    <a:pt x="219" y="1286"/>
                    <a:pt x="214" y="1283"/>
                  </a:cubicBezTo>
                  <a:lnTo>
                    <a:pt x="214" y="1294"/>
                  </a:lnTo>
                  <a:lnTo>
                    <a:pt x="225" y="1294"/>
                  </a:lnTo>
                  <a:cubicBezTo>
                    <a:pt x="219" y="1300"/>
                    <a:pt x="230" y="1311"/>
                    <a:pt x="219" y="1316"/>
                  </a:cubicBezTo>
                  <a:lnTo>
                    <a:pt x="225" y="1316"/>
                  </a:lnTo>
                  <a:cubicBezTo>
                    <a:pt x="225" y="1328"/>
                    <a:pt x="242" y="1328"/>
                    <a:pt x="236" y="1333"/>
                  </a:cubicBezTo>
                  <a:cubicBezTo>
                    <a:pt x="236" y="1332"/>
                    <a:pt x="236" y="1332"/>
                    <a:pt x="235" y="1332"/>
                  </a:cubicBezTo>
                  <a:cubicBezTo>
                    <a:pt x="234" y="1332"/>
                    <a:pt x="231" y="1335"/>
                    <a:pt x="225" y="1335"/>
                  </a:cubicBezTo>
                  <a:cubicBezTo>
                    <a:pt x="224" y="1335"/>
                    <a:pt x="222" y="1334"/>
                    <a:pt x="219" y="1333"/>
                  </a:cubicBezTo>
                  <a:lnTo>
                    <a:pt x="219" y="1333"/>
                  </a:lnTo>
                  <a:cubicBezTo>
                    <a:pt x="225" y="1339"/>
                    <a:pt x="225" y="1344"/>
                    <a:pt x="219" y="1350"/>
                  </a:cubicBezTo>
                  <a:cubicBezTo>
                    <a:pt x="216" y="1347"/>
                    <a:pt x="210" y="1343"/>
                    <a:pt x="206" y="1340"/>
                  </a:cubicBezTo>
                  <a:lnTo>
                    <a:pt x="206" y="1340"/>
                  </a:lnTo>
                  <a:cubicBezTo>
                    <a:pt x="208" y="1347"/>
                    <a:pt x="199" y="1352"/>
                    <a:pt x="208" y="1361"/>
                  </a:cubicBezTo>
                  <a:cubicBezTo>
                    <a:pt x="202" y="1361"/>
                    <a:pt x="197" y="1361"/>
                    <a:pt x="191" y="1356"/>
                  </a:cubicBezTo>
                  <a:lnTo>
                    <a:pt x="191" y="1356"/>
                  </a:lnTo>
                  <a:cubicBezTo>
                    <a:pt x="186" y="1367"/>
                    <a:pt x="214" y="1367"/>
                    <a:pt x="202" y="1372"/>
                  </a:cubicBezTo>
                  <a:cubicBezTo>
                    <a:pt x="197" y="1372"/>
                    <a:pt x="197" y="1367"/>
                    <a:pt x="197" y="1367"/>
                  </a:cubicBezTo>
                  <a:cubicBezTo>
                    <a:pt x="186" y="1372"/>
                    <a:pt x="191" y="1389"/>
                    <a:pt x="186" y="1395"/>
                  </a:cubicBezTo>
                  <a:cubicBezTo>
                    <a:pt x="169" y="1389"/>
                    <a:pt x="186" y="1384"/>
                    <a:pt x="169" y="1378"/>
                  </a:cubicBezTo>
                  <a:lnTo>
                    <a:pt x="169" y="1378"/>
                  </a:lnTo>
                  <a:cubicBezTo>
                    <a:pt x="163" y="1395"/>
                    <a:pt x="174" y="1417"/>
                    <a:pt x="163" y="1423"/>
                  </a:cubicBezTo>
                  <a:lnTo>
                    <a:pt x="169" y="1423"/>
                  </a:lnTo>
                  <a:cubicBezTo>
                    <a:pt x="184" y="1438"/>
                    <a:pt x="157" y="1430"/>
                    <a:pt x="157" y="1437"/>
                  </a:cubicBezTo>
                  <a:lnTo>
                    <a:pt x="157" y="1437"/>
                  </a:lnTo>
                  <a:cubicBezTo>
                    <a:pt x="155" y="1434"/>
                    <a:pt x="151" y="1432"/>
                    <a:pt x="149" y="1432"/>
                  </a:cubicBezTo>
                  <a:cubicBezTo>
                    <a:pt x="147" y="1432"/>
                    <a:pt x="146" y="1432"/>
                    <a:pt x="146" y="1434"/>
                  </a:cubicBezTo>
                  <a:cubicBezTo>
                    <a:pt x="141" y="1440"/>
                    <a:pt x="146" y="1451"/>
                    <a:pt x="146" y="1468"/>
                  </a:cubicBezTo>
                  <a:lnTo>
                    <a:pt x="141" y="1462"/>
                  </a:lnTo>
                  <a:cubicBezTo>
                    <a:pt x="135" y="1462"/>
                    <a:pt x="130" y="1473"/>
                    <a:pt x="124" y="1479"/>
                  </a:cubicBezTo>
                  <a:cubicBezTo>
                    <a:pt x="130" y="1479"/>
                    <a:pt x="130" y="1484"/>
                    <a:pt x="135" y="1484"/>
                  </a:cubicBezTo>
                  <a:cubicBezTo>
                    <a:pt x="96" y="1484"/>
                    <a:pt x="135" y="1524"/>
                    <a:pt x="102" y="1524"/>
                  </a:cubicBezTo>
                  <a:cubicBezTo>
                    <a:pt x="102" y="1524"/>
                    <a:pt x="102" y="1518"/>
                    <a:pt x="96" y="1518"/>
                  </a:cubicBezTo>
                  <a:lnTo>
                    <a:pt x="96" y="1535"/>
                  </a:lnTo>
                  <a:cubicBezTo>
                    <a:pt x="102" y="1538"/>
                    <a:pt x="103" y="1538"/>
                    <a:pt x="104" y="1538"/>
                  </a:cubicBezTo>
                  <a:cubicBezTo>
                    <a:pt x="106" y="1538"/>
                    <a:pt x="107" y="1538"/>
                    <a:pt x="113" y="1540"/>
                  </a:cubicBezTo>
                  <a:cubicBezTo>
                    <a:pt x="118" y="1540"/>
                    <a:pt x="118" y="1546"/>
                    <a:pt x="118" y="1552"/>
                  </a:cubicBezTo>
                  <a:cubicBezTo>
                    <a:pt x="113" y="1540"/>
                    <a:pt x="102" y="1546"/>
                    <a:pt x="96" y="1540"/>
                  </a:cubicBezTo>
                  <a:lnTo>
                    <a:pt x="96" y="1540"/>
                  </a:lnTo>
                  <a:cubicBezTo>
                    <a:pt x="102" y="1546"/>
                    <a:pt x="102" y="1546"/>
                    <a:pt x="107" y="1546"/>
                  </a:cubicBezTo>
                  <a:cubicBezTo>
                    <a:pt x="85" y="1546"/>
                    <a:pt x="124" y="1557"/>
                    <a:pt x="107" y="1563"/>
                  </a:cubicBezTo>
                  <a:lnTo>
                    <a:pt x="102" y="1557"/>
                  </a:lnTo>
                  <a:lnTo>
                    <a:pt x="102" y="1557"/>
                  </a:lnTo>
                  <a:cubicBezTo>
                    <a:pt x="102" y="1563"/>
                    <a:pt x="107" y="1568"/>
                    <a:pt x="102" y="1574"/>
                  </a:cubicBezTo>
                  <a:cubicBezTo>
                    <a:pt x="90" y="1568"/>
                    <a:pt x="102" y="1568"/>
                    <a:pt x="90" y="1563"/>
                  </a:cubicBezTo>
                  <a:lnTo>
                    <a:pt x="90" y="1563"/>
                  </a:lnTo>
                  <a:cubicBezTo>
                    <a:pt x="90" y="1568"/>
                    <a:pt x="107" y="1580"/>
                    <a:pt x="96" y="1580"/>
                  </a:cubicBezTo>
                  <a:cubicBezTo>
                    <a:pt x="90" y="1574"/>
                    <a:pt x="96" y="1574"/>
                    <a:pt x="90" y="1568"/>
                  </a:cubicBezTo>
                  <a:cubicBezTo>
                    <a:pt x="79" y="1568"/>
                    <a:pt x="79" y="1568"/>
                    <a:pt x="74" y="1574"/>
                  </a:cubicBezTo>
                  <a:lnTo>
                    <a:pt x="71" y="1577"/>
                  </a:lnTo>
                  <a:lnTo>
                    <a:pt x="71" y="1577"/>
                  </a:lnTo>
                  <a:cubicBezTo>
                    <a:pt x="70" y="1576"/>
                    <a:pt x="69" y="1575"/>
                    <a:pt x="68" y="1574"/>
                  </a:cubicBezTo>
                  <a:lnTo>
                    <a:pt x="68" y="1580"/>
                  </a:lnTo>
                  <a:lnTo>
                    <a:pt x="71" y="1577"/>
                  </a:lnTo>
                  <a:lnTo>
                    <a:pt x="71" y="1577"/>
                  </a:lnTo>
                  <a:cubicBezTo>
                    <a:pt x="94" y="1596"/>
                    <a:pt x="69" y="1592"/>
                    <a:pt x="85" y="1613"/>
                  </a:cubicBezTo>
                  <a:cubicBezTo>
                    <a:pt x="68" y="1591"/>
                    <a:pt x="74" y="1602"/>
                    <a:pt x="62" y="1596"/>
                  </a:cubicBezTo>
                  <a:lnTo>
                    <a:pt x="46" y="1596"/>
                  </a:lnTo>
                  <a:cubicBezTo>
                    <a:pt x="57" y="1602"/>
                    <a:pt x="34" y="1596"/>
                    <a:pt x="46" y="1608"/>
                  </a:cubicBezTo>
                  <a:cubicBezTo>
                    <a:pt x="46" y="1608"/>
                    <a:pt x="46" y="1610"/>
                    <a:pt x="42" y="1610"/>
                  </a:cubicBezTo>
                  <a:cubicBezTo>
                    <a:pt x="41" y="1610"/>
                    <a:pt x="38" y="1610"/>
                    <a:pt x="34" y="1608"/>
                  </a:cubicBezTo>
                  <a:lnTo>
                    <a:pt x="34" y="1608"/>
                  </a:lnTo>
                  <a:cubicBezTo>
                    <a:pt x="34" y="1610"/>
                    <a:pt x="37" y="1610"/>
                    <a:pt x="40" y="1610"/>
                  </a:cubicBezTo>
                  <a:cubicBezTo>
                    <a:pt x="43" y="1610"/>
                    <a:pt x="46" y="1610"/>
                    <a:pt x="46" y="1613"/>
                  </a:cubicBezTo>
                  <a:cubicBezTo>
                    <a:pt x="57" y="1630"/>
                    <a:pt x="23" y="1624"/>
                    <a:pt x="34" y="1641"/>
                  </a:cubicBezTo>
                  <a:cubicBezTo>
                    <a:pt x="34" y="1658"/>
                    <a:pt x="51" y="1669"/>
                    <a:pt x="51" y="1680"/>
                  </a:cubicBezTo>
                  <a:cubicBezTo>
                    <a:pt x="40" y="1680"/>
                    <a:pt x="34" y="1669"/>
                    <a:pt x="34" y="1669"/>
                  </a:cubicBezTo>
                  <a:cubicBezTo>
                    <a:pt x="29" y="1669"/>
                    <a:pt x="29" y="1675"/>
                    <a:pt x="29" y="1680"/>
                  </a:cubicBezTo>
                  <a:cubicBezTo>
                    <a:pt x="29" y="1680"/>
                    <a:pt x="23" y="1680"/>
                    <a:pt x="18" y="1675"/>
                  </a:cubicBezTo>
                  <a:lnTo>
                    <a:pt x="18" y="1675"/>
                  </a:lnTo>
                  <a:cubicBezTo>
                    <a:pt x="18" y="1680"/>
                    <a:pt x="29" y="1686"/>
                    <a:pt x="23" y="1692"/>
                  </a:cubicBezTo>
                  <a:cubicBezTo>
                    <a:pt x="18" y="1686"/>
                    <a:pt x="12" y="1681"/>
                    <a:pt x="6" y="1675"/>
                  </a:cubicBezTo>
                  <a:lnTo>
                    <a:pt x="6" y="1675"/>
                  </a:lnTo>
                  <a:cubicBezTo>
                    <a:pt x="12" y="1681"/>
                    <a:pt x="12" y="1692"/>
                    <a:pt x="18" y="1697"/>
                  </a:cubicBezTo>
                  <a:lnTo>
                    <a:pt x="18" y="1703"/>
                  </a:lnTo>
                  <a:cubicBezTo>
                    <a:pt x="23" y="1705"/>
                    <a:pt x="27" y="1706"/>
                    <a:pt x="29" y="1706"/>
                  </a:cubicBezTo>
                  <a:cubicBezTo>
                    <a:pt x="38" y="1706"/>
                    <a:pt x="24" y="1691"/>
                    <a:pt x="29" y="1686"/>
                  </a:cubicBezTo>
                  <a:lnTo>
                    <a:pt x="29" y="1686"/>
                  </a:lnTo>
                  <a:lnTo>
                    <a:pt x="40" y="1697"/>
                  </a:lnTo>
                  <a:lnTo>
                    <a:pt x="34" y="1680"/>
                  </a:lnTo>
                  <a:lnTo>
                    <a:pt x="34" y="1680"/>
                  </a:lnTo>
                  <a:cubicBezTo>
                    <a:pt x="40" y="1680"/>
                    <a:pt x="46" y="1686"/>
                    <a:pt x="46" y="1692"/>
                  </a:cubicBezTo>
                  <a:cubicBezTo>
                    <a:pt x="57" y="1692"/>
                    <a:pt x="46" y="1686"/>
                    <a:pt x="57" y="1686"/>
                  </a:cubicBezTo>
                  <a:lnTo>
                    <a:pt x="57" y="1680"/>
                  </a:lnTo>
                  <a:cubicBezTo>
                    <a:pt x="57" y="1680"/>
                    <a:pt x="68" y="1686"/>
                    <a:pt x="62" y="1686"/>
                  </a:cubicBezTo>
                  <a:cubicBezTo>
                    <a:pt x="79" y="1686"/>
                    <a:pt x="57" y="1670"/>
                    <a:pt x="73" y="1669"/>
                  </a:cubicBezTo>
                  <a:lnTo>
                    <a:pt x="73" y="1669"/>
                  </a:lnTo>
                  <a:cubicBezTo>
                    <a:pt x="73" y="1671"/>
                    <a:pt x="74" y="1673"/>
                    <a:pt x="74" y="1675"/>
                  </a:cubicBezTo>
                  <a:lnTo>
                    <a:pt x="74" y="1669"/>
                  </a:lnTo>
                  <a:lnTo>
                    <a:pt x="74" y="1669"/>
                  </a:lnTo>
                  <a:cubicBezTo>
                    <a:pt x="73" y="1669"/>
                    <a:pt x="73" y="1669"/>
                    <a:pt x="73" y="1669"/>
                  </a:cubicBezTo>
                  <a:lnTo>
                    <a:pt x="73" y="1669"/>
                  </a:lnTo>
                  <a:cubicBezTo>
                    <a:pt x="71" y="1659"/>
                    <a:pt x="61" y="1661"/>
                    <a:pt x="51" y="1647"/>
                  </a:cubicBezTo>
                  <a:lnTo>
                    <a:pt x="51" y="1647"/>
                  </a:lnTo>
                  <a:lnTo>
                    <a:pt x="85" y="1658"/>
                  </a:lnTo>
                  <a:lnTo>
                    <a:pt x="74" y="1652"/>
                  </a:lnTo>
                  <a:cubicBezTo>
                    <a:pt x="74" y="1652"/>
                    <a:pt x="76" y="1650"/>
                    <a:pt x="79" y="1650"/>
                  </a:cubicBezTo>
                  <a:cubicBezTo>
                    <a:pt x="81" y="1650"/>
                    <a:pt x="83" y="1651"/>
                    <a:pt x="85" y="1652"/>
                  </a:cubicBezTo>
                  <a:cubicBezTo>
                    <a:pt x="82" y="1647"/>
                    <a:pt x="81" y="1647"/>
                    <a:pt x="78" y="1647"/>
                  </a:cubicBezTo>
                  <a:cubicBezTo>
                    <a:pt x="76" y="1647"/>
                    <a:pt x="74" y="1647"/>
                    <a:pt x="68" y="1641"/>
                  </a:cubicBezTo>
                  <a:cubicBezTo>
                    <a:pt x="81" y="1641"/>
                    <a:pt x="77" y="1632"/>
                    <a:pt x="84" y="1632"/>
                  </a:cubicBezTo>
                  <a:cubicBezTo>
                    <a:pt x="87" y="1632"/>
                    <a:pt x="90" y="1633"/>
                    <a:pt x="96" y="1636"/>
                  </a:cubicBezTo>
                  <a:cubicBezTo>
                    <a:pt x="90" y="1630"/>
                    <a:pt x="88" y="1630"/>
                    <a:pt x="85" y="1630"/>
                  </a:cubicBezTo>
                  <a:cubicBezTo>
                    <a:pt x="83" y="1630"/>
                    <a:pt x="82" y="1630"/>
                    <a:pt x="79" y="1624"/>
                  </a:cubicBezTo>
                  <a:lnTo>
                    <a:pt x="79" y="1624"/>
                  </a:lnTo>
                  <a:cubicBezTo>
                    <a:pt x="85" y="1627"/>
                    <a:pt x="88" y="1628"/>
                    <a:pt x="89" y="1628"/>
                  </a:cubicBezTo>
                  <a:cubicBezTo>
                    <a:pt x="93" y="1628"/>
                    <a:pt x="83" y="1619"/>
                    <a:pt x="96" y="1619"/>
                  </a:cubicBezTo>
                  <a:cubicBezTo>
                    <a:pt x="102" y="1624"/>
                    <a:pt x="96" y="1624"/>
                    <a:pt x="107" y="1624"/>
                  </a:cubicBezTo>
                  <a:cubicBezTo>
                    <a:pt x="90" y="1613"/>
                    <a:pt x="118" y="1619"/>
                    <a:pt x="118" y="1613"/>
                  </a:cubicBezTo>
                  <a:lnTo>
                    <a:pt x="118" y="1613"/>
                  </a:lnTo>
                  <a:cubicBezTo>
                    <a:pt x="121" y="1616"/>
                    <a:pt x="124" y="1619"/>
                    <a:pt x="124" y="1619"/>
                  </a:cubicBezTo>
                  <a:cubicBezTo>
                    <a:pt x="124" y="1613"/>
                    <a:pt x="118" y="1613"/>
                    <a:pt x="118" y="1613"/>
                  </a:cubicBezTo>
                  <a:lnTo>
                    <a:pt x="118" y="1613"/>
                  </a:lnTo>
                  <a:cubicBezTo>
                    <a:pt x="116" y="1610"/>
                    <a:pt x="113" y="1608"/>
                    <a:pt x="113" y="1608"/>
                  </a:cubicBezTo>
                  <a:cubicBezTo>
                    <a:pt x="107" y="1602"/>
                    <a:pt x="113" y="1596"/>
                    <a:pt x="113" y="1591"/>
                  </a:cubicBezTo>
                  <a:cubicBezTo>
                    <a:pt x="114" y="1592"/>
                    <a:pt x="114" y="1592"/>
                    <a:pt x="115" y="1592"/>
                  </a:cubicBezTo>
                  <a:cubicBezTo>
                    <a:pt x="122" y="1592"/>
                    <a:pt x="131" y="1580"/>
                    <a:pt x="141" y="1580"/>
                  </a:cubicBezTo>
                  <a:cubicBezTo>
                    <a:pt x="130" y="1568"/>
                    <a:pt x="135" y="1563"/>
                    <a:pt x="135" y="1557"/>
                  </a:cubicBezTo>
                  <a:lnTo>
                    <a:pt x="135" y="1557"/>
                  </a:lnTo>
                  <a:cubicBezTo>
                    <a:pt x="141" y="1563"/>
                    <a:pt x="146" y="1568"/>
                    <a:pt x="146" y="1568"/>
                  </a:cubicBezTo>
                  <a:lnTo>
                    <a:pt x="152" y="1568"/>
                  </a:lnTo>
                  <a:cubicBezTo>
                    <a:pt x="146" y="1563"/>
                    <a:pt x="146" y="1557"/>
                    <a:pt x="146" y="1557"/>
                  </a:cubicBezTo>
                  <a:lnTo>
                    <a:pt x="146" y="1557"/>
                  </a:lnTo>
                  <a:lnTo>
                    <a:pt x="158" y="1563"/>
                  </a:lnTo>
                  <a:cubicBezTo>
                    <a:pt x="158" y="1557"/>
                    <a:pt x="152" y="1540"/>
                    <a:pt x="163" y="1540"/>
                  </a:cubicBezTo>
                  <a:cubicBezTo>
                    <a:pt x="152" y="1535"/>
                    <a:pt x="130" y="1529"/>
                    <a:pt x="130" y="1518"/>
                  </a:cubicBezTo>
                  <a:lnTo>
                    <a:pt x="130" y="1518"/>
                  </a:lnTo>
                  <a:cubicBezTo>
                    <a:pt x="135" y="1518"/>
                    <a:pt x="141" y="1524"/>
                    <a:pt x="141" y="1529"/>
                  </a:cubicBezTo>
                  <a:cubicBezTo>
                    <a:pt x="141" y="1529"/>
                    <a:pt x="141" y="1524"/>
                    <a:pt x="141" y="1524"/>
                  </a:cubicBezTo>
                  <a:lnTo>
                    <a:pt x="152" y="1529"/>
                  </a:lnTo>
                  <a:cubicBezTo>
                    <a:pt x="155" y="1529"/>
                    <a:pt x="153" y="1528"/>
                    <a:pt x="151" y="1526"/>
                  </a:cubicBezTo>
                  <a:lnTo>
                    <a:pt x="151" y="1526"/>
                  </a:lnTo>
                  <a:cubicBezTo>
                    <a:pt x="151" y="1526"/>
                    <a:pt x="152" y="1526"/>
                    <a:pt x="152" y="1526"/>
                  </a:cubicBezTo>
                  <a:cubicBezTo>
                    <a:pt x="153" y="1526"/>
                    <a:pt x="155" y="1526"/>
                    <a:pt x="158" y="1529"/>
                  </a:cubicBezTo>
                  <a:lnTo>
                    <a:pt x="174" y="1529"/>
                  </a:lnTo>
                  <a:cubicBezTo>
                    <a:pt x="169" y="1529"/>
                    <a:pt x="163" y="1524"/>
                    <a:pt x="163" y="1518"/>
                  </a:cubicBezTo>
                  <a:cubicBezTo>
                    <a:pt x="164" y="1517"/>
                    <a:pt x="165" y="1517"/>
                    <a:pt x="166" y="1517"/>
                  </a:cubicBezTo>
                  <a:cubicBezTo>
                    <a:pt x="171" y="1517"/>
                    <a:pt x="175" y="1524"/>
                    <a:pt x="180" y="1524"/>
                  </a:cubicBezTo>
                  <a:cubicBezTo>
                    <a:pt x="174" y="1518"/>
                    <a:pt x="186" y="1518"/>
                    <a:pt x="174" y="1512"/>
                  </a:cubicBezTo>
                  <a:cubicBezTo>
                    <a:pt x="174" y="1511"/>
                    <a:pt x="175" y="1510"/>
                    <a:pt x="176" y="1510"/>
                  </a:cubicBezTo>
                  <a:cubicBezTo>
                    <a:pt x="178" y="1510"/>
                    <a:pt x="182" y="1512"/>
                    <a:pt x="186" y="1512"/>
                  </a:cubicBezTo>
                  <a:cubicBezTo>
                    <a:pt x="180" y="1507"/>
                    <a:pt x="191" y="1496"/>
                    <a:pt x="174" y="1496"/>
                  </a:cubicBezTo>
                  <a:cubicBezTo>
                    <a:pt x="174" y="1496"/>
                    <a:pt x="174" y="1496"/>
                    <a:pt x="174" y="1490"/>
                  </a:cubicBezTo>
                  <a:cubicBezTo>
                    <a:pt x="169" y="1473"/>
                    <a:pt x="191" y="1473"/>
                    <a:pt x="197" y="1462"/>
                  </a:cubicBezTo>
                  <a:cubicBezTo>
                    <a:pt x="197" y="1456"/>
                    <a:pt x="202" y="1445"/>
                    <a:pt x="197" y="1440"/>
                  </a:cubicBezTo>
                  <a:cubicBezTo>
                    <a:pt x="197" y="1438"/>
                    <a:pt x="198" y="1437"/>
                    <a:pt x="200" y="1437"/>
                  </a:cubicBezTo>
                  <a:cubicBezTo>
                    <a:pt x="204" y="1437"/>
                    <a:pt x="210" y="1440"/>
                    <a:pt x="214" y="1440"/>
                  </a:cubicBezTo>
                  <a:cubicBezTo>
                    <a:pt x="214" y="1434"/>
                    <a:pt x="208" y="1434"/>
                    <a:pt x="219" y="1428"/>
                  </a:cubicBezTo>
                  <a:cubicBezTo>
                    <a:pt x="219" y="1431"/>
                    <a:pt x="219" y="1433"/>
                    <a:pt x="220" y="1433"/>
                  </a:cubicBezTo>
                  <a:lnTo>
                    <a:pt x="220" y="1433"/>
                  </a:lnTo>
                  <a:cubicBezTo>
                    <a:pt x="220" y="1434"/>
                    <a:pt x="219" y="1434"/>
                    <a:pt x="219" y="1434"/>
                  </a:cubicBezTo>
                  <a:cubicBezTo>
                    <a:pt x="225" y="1434"/>
                    <a:pt x="236" y="1434"/>
                    <a:pt x="225" y="1423"/>
                  </a:cubicBezTo>
                  <a:lnTo>
                    <a:pt x="225" y="1423"/>
                  </a:lnTo>
                  <a:cubicBezTo>
                    <a:pt x="228" y="1425"/>
                    <a:pt x="231" y="1425"/>
                    <a:pt x="233" y="1425"/>
                  </a:cubicBezTo>
                  <a:cubicBezTo>
                    <a:pt x="239" y="1425"/>
                    <a:pt x="242" y="1421"/>
                    <a:pt x="242" y="1417"/>
                  </a:cubicBezTo>
                  <a:lnTo>
                    <a:pt x="230" y="1417"/>
                  </a:lnTo>
                  <a:cubicBezTo>
                    <a:pt x="230" y="1417"/>
                    <a:pt x="236" y="1412"/>
                    <a:pt x="236" y="1412"/>
                  </a:cubicBezTo>
                  <a:lnTo>
                    <a:pt x="247" y="1417"/>
                  </a:lnTo>
                  <a:cubicBezTo>
                    <a:pt x="273" y="1417"/>
                    <a:pt x="242" y="1389"/>
                    <a:pt x="263" y="1389"/>
                  </a:cubicBezTo>
                  <a:cubicBezTo>
                    <a:pt x="265" y="1389"/>
                    <a:pt x="267" y="1389"/>
                    <a:pt x="270" y="1389"/>
                  </a:cubicBezTo>
                  <a:cubicBezTo>
                    <a:pt x="264" y="1384"/>
                    <a:pt x="261" y="1384"/>
                    <a:pt x="258" y="1384"/>
                  </a:cubicBezTo>
                  <a:cubicBezTo>
                    <a:pt x="256" y="1384"/>
                    <a:pt x="253" y="1384"/>
                    <a:pt x="247" y="1378"/>
                  </a:cubicBezTo>
                  <a:lnTo>
                    <a:pt x="275" y="1378"/>
                  </a:lnTo>
                  <a:cubicBezTo>
                    <a:pt x="286" y="1372"/>
                    <a:pt x="258" y="1361"/>
                    <a:pt x="270" y="1356"/>
                  </a:cubicBezTo>
                  <a:cubicBezTo>
                    <a:pt x="264" y="1356"/>
                    <a:pt x="253" y="1344"/>
                    <a:pt x="253" y="1339"/>
                  </a:cubicBezTo>
                  <a:cubicBezTo>
                    <a:pt x="254" y="1338"/>
                    <a:pt x="255" y="1337"/>
                    <a:pt x="257" y="1337"/>
                  </a:cubicBezTo>
                  <a:cubicBezTo>
                    <a:pt x="264" y="1337"/>
                    <a:pt x="275" y="1346"/>
                    <a:pt x="275" y="1350"/>
                  </a:cubicBezTo>
                  <a:cubicBezTo>
                    <a:pt x="279" y="1350"/>
                    <a:pt x="283" y="1348"/>
                    <a:pt x="286" y="1348"/>
                  </a:cubicBezTo>
                  <a:cubicBezTo>
                    <a:pt x="288" y="1348"/>
                    <a:pt x="290" y="1348"/>
                    <a:pt x="292" y="1350"/>
                  </a:cubicBezTo>
                  <a:cubicBezTo>
                    <a:pt x="292" y="1344"/>
                    <a:pt x="286" y="1344"/>
                    <a:pt x="281" y="1344"/>
                  </a:cubicBezTo>
                  <a:cubicBezTo>
                    <a:pt x="292" y="1344"/>
                    <a:pt x="292" y="1333"/>
                    <a:pt x="298" y="1328"/>
                  </a:cubicBezTo>
                  <a:lnTo>
                    <a:pt x="292" y="1328"/>
                  </a:lnTo>
                  <a:cubicBezTo>
                    <a:pt x="303" y="1316"/>
                    <a:pt x="281" y="1316"/>
                    <a:pt x="286" y="1305"/>
                  </a:cubicBezTo>
                  <a:lnTo>
                    <a:pt x="286" y="1305"/>
                  </a:lnTo>
                  <a:cubicBezTo>
                    <a:pt x="294" y="1305"/>
                    <a:pt x="299" y="1310"/>
                    <a:pt x="301" y="1310"/>
                  </a:cubicBezTo>
                  <a:cubicBezTo>
                    <a:pt x="303" y="1310"/>
                    <a:pt x="303" y="1309"/>
                    <a:pt x="303" y="1305"/>
                  </a:cubicBezTo>
                  <a:cubicBezTo>
                    <a:pt x="309" y="1305"/>
                    <a:pt x="314" y="1311"/>
                    <a:pt x="314" y="1316"/>
                  </a:cubicBezTo>
                  <a:cubicBezTo>
                    <a:pt x="314" y="1305"/>
                    <a:pt x="331" y="1305"/>
                    <a:pt x="337" y="1305"/>
                  </a:cubicBezTo>
                  <a:lnTo>
                    <a:pt x="326" y="1300"/>
                  </a:lnTo>
                  <a:cubicBezTo>
                    <a:pt x="329" y="1300"/>
                    <a:pt x="331" y="1297"/>
                    <a:pt x="333" y="1297"/>
                  </a:cubicBezTo>
                  <a:cubicBezTo>
                    <a:pt x="334" y="1297"/>
                    <a:pt x="335" y="1298"/>
                    <a:pt x="337" y="1300"/>
                  </a:cubicBezTo>
                  <a:lnTo>
                    <a:pt x="337" y="1300"/>
                  </a:lnTo>
                  <a:cubicBezTo>
                    <a:pt x="331" y="1294"/>
                    <a:pt x="320" y="1288"/>
                    <a:pt x="309" y="1283"/>
                  </a:cubicBezTo>
                  <a:cubicBezTo>
                    <a:pt x="318" y="1283"/>
                    <a:pt x="312" y="1276"/>
                    <a:pt x="318" y="1276"/>
                  </a:cubicBezTo>
                  <a:cubicBezTo>
                    <a:pt x="320" y="1276"/>
                    <a:pt x="322" y="1276"/>
                    <a:pt x="326" y="1277"/>
                  </a:cubicBezTo>
                  <a:cubicBezTo>
                    <a:pt x="314" y="1283"/>
                    <a:pt x="337" y="1283"/>
                    <a:pt x="337" y="1294"/>
                  </a:cubicBezTo>
                  <a:cubicBezTo>
                    <a:pt x="337" y="1288"/>
                    <a:pt x="337" y="1288"/>
                    <a:pt x="337" y="1288"/>
                  </a:cubicBezTo>
                  <a:lnTo>
                    <a:pt x="342" y="1288"/>
                  </a:lnTo>
                  <a:cubicBezTo>
                    <a:pt x="359" y="1288"/>
                    <a:pt x="331" y="1277"/>
                    <a:pt x="337" y="1266"/>
                  </a:cubicBezTo>
                  <a:lnTo>
                    <a:pt x="337" y="1266"/>
                  </a:lnTo>
                  <a:cubicBezTo>
                    <a:pt x="338" y="1267"/>
                    <a:pt x="338" y="1268"/>
                    <a:pt x="339" y="1268"/>
                  </a:cubicBezTo>
                  <a:lnTo>
                    <a:pt x="339" y="1268"/>
                  </a:lnTo>
                  <a:cubicBezTo>
                    <a:pt x="336" y="1266"/>
                    <a:pt x="333" y="1263"/>
                    <a:pt x="331" y="1260"/>
                  </a:cubicBezTo>
                  <a:cubicBezTo>
                    <a:pt x="342" y="1255"/>
                    <a:pt x="331" y="1249"/>
                    <a:pt x="337" y="1249"/>
                  </a:cubicBezTo>
                  <a:lnTo>
                    <a:pt x="331" y="1249"/>
                  </a:lnTo>
                  <a:cubicBezTo>
                    <a:pt x="326" y="1244"/>
                    <a:pt x="326" y="1244"/>
                    <a:pt x="326" y="1238"/>
                  </a:cubicBezTo>
                  <a:lnTo>
                    <a:pt x="326" y="1238"/>
                  </a:lnTo>
                  <a:cubicBezTo>
                    <a:pt x="331" y="1238"/>
                    <a:pt x="326" y="1244"/>
                    <a:pt x="331" y="1244"/>
                  </a:cubicBezTo>
                  <a:cubicBezTo>
                    <a:pt x="320" y="1232"/>
                    <a:pt x="348" y="1238"/>
                    <a:pt x="342" y="1227"/>
                  </a:cubicBezTo>
                  <a:lnTo>
                    <a:pt x="342" y="1227"/>
                  </a:lnTo>
                  <a:cubicBezTo>
                    <a:pt x="354" y="1227"/>
                    <a:pt x="359" y="1238"/>
                    <a:pt x="365" y="1238"/>
                  </a:cubicBezTo>
                  <a:cubicBezTo>
                    <a:pt x="359" y="1221"/>
                    <a:pt x="376" y="1232"/>
                    <a:pt x="376" y="1221"/>
                  </a:cubicBezTo>
                  <a:cubicBezTo>
                    <a:pt x="365" y="1216"/>
                    <a:pt x="365" y="1221"/>
                    <a:pt x="359" y="1210"/>
                  </a:cubicBezTo>
                  <a:lnTo>
                    <a:pt x="359" y="1227"/>
                  </a:lnTo>
                  <a:lnTo>
                    <a:pt x="348" y="1210"/>
                  </a:lnTo>
                  <a:cubicBezTo>
                    <a:pt x="348" y="1216"/>
                    <a:pt x="348" y="1221"/>
                    <a:pt x="348" y="1221"/>
                  </a:cubicBezTo>
                  <a:cubicBezTo>
                    <a:pt x="342" y="1216"/>
                    <a:pt x="342" y="1216"/>
                    <a:pt x="337" y="1216"/>
                  </a:cubicBezTo>
                  <a:cubicBezTo>
                    <a:pt x="354" y="1216"/>
                    <a:pt x="331" y="1199"/>
                    <a:pt x="348" y="1199"/>
                  </a:cubicBezTo>
                  <a:lnTo>
                    <a:pt x="348" y="1199"/>
                  </a:lnTo>
                  <a:lnTo>
                    <a:pt x="370" y="1210"/>
                  </a:lnTo>
                  <a:cubicBezTo>
                    <a:pt x="387" y="1210"/>
                    <a:pt x="365" y="1188"/>
                    <a:pt x="376" y="1182"/>
                  </a:cubicBezTo>
                  <a:lnTo>
                    <a:pt x="370" y="1182"/>
                  </a:lnTo>
                  <a:cubicBezTo>
                    <a:pt x="365" y="1176"/>
                    <a:pt x="376" y="1176"/>
                    <a:pt x="370" y="1171"/>
                  </a:cubicBezTo>
                  <a:lnTo>
                    <a:pt x="370" y="1171"/>
                  </a:lnTo>
                  <a:cubicBezTo>
                    <a:pt x="376" y="1174"/>
                    <a:pt x="380" y="1174"/>
                    <a:pt x="384" y="1174"/>
                  </a:cubicBezTo>
                  <a:cubicBezTo>
                    <a:pt x="387" y="1174"/>
                    <a:pt x="390" y="1174"/>
                    <a:pt x="393" y="1176"/>
                  </a:cubicBezTo>
                  <a:cubicBezTo>
                    <a:pt x="387" y="1171"/>
                    <a:pt x="398" y="1165"/>
                    <a:pt x="382" y="1154"/>
                  </a:cubicBezTo>
                  <a:lnTo>
                    <a:pt x="382" y="1154"/>
                  </a:lnTo>
                  <a:lnTo>
                    <a:pt x="393" y="1160"/>
                  </a:lnTo>
                  <a:cubicBezTo>
                    <a:pt x="404" y="1148"/>
                    <a:pt x="376" y="1132"/>
                    <a:pt x="387" y="1126"/>
                  </a:cubicBezTo>
                  <a:lnTo>
                    <a:pt x="387" y="1126"/>
                  </a:lnTo>
                  <a:cubicBezTo>
                    <a:pt x="393" y="1132"/>
                    <a:pt x="398" y="1132"/>
                    <a:pt x="404" y="1143"/>
                  </a:cubicBezTo>
                  <a:cubicBezTo>
                    <a:pt x="404" y="1137"/>
                    <a:pt x="410" y="1137"/>
                    <a:pt x="404" y="1137"/>
                  </a:cubicBezTo>
                  <a:cubicBezTo>
                    <a:pt x="410" y="1137"/>
                    <a:pt x="398" y="1120"/>
                    <a:pt x="404" y="1120"/>
                  </a:cubicBezTo>
                  <a:cubicBezTo>
                    <a:pt x="404" y="1120"/>
                    <a:pt x="393" y="1115"/>
                    <a:pt x="398" y="1110"/>
                  </a:cubicBezTo>
                  <a:lnTo>
                    <a:pt x="398" y="1110"/>
                  </a:lnTo>
                  <a:cubicBezTo>
                    <a:pt x="398" y="1111"/>
                    <a:pt x="398" y="1113"/>
                    <a:pt x="398" y="1115"/>
                  </a:cubicBezTo>
                  <a:cubicBezTo>
                    <a:pt x="398" y="1115"/>
                    <a:pt x="398" y="1109"/>
                    <a:pt x="398" y="1109"/>
                  </a:cubicBezTo>
                  <a:lnTo>
                    <a:pt x="398" y="1109"/>
                  </a:lnTo>
                  <a:cubicBezTo>
                    <a:pt x="398" y="1109"/>
                    <a:pt x="398" y="1110"/>
                    <a:pt x="398" y="1110"/>
                  </a:cubicBezTo>
                  <a:lnTo>
                    <a:pt x="398" y="1110"/>
                  </a:lnTo>
                  <a:cubicBezTo>
                    <a:pt x="397" y="1107"/>
                    <a:pt x="396" y="1105"/>
                    <a:pt x="393" y="1104"/>
                  </a:cubicBezTo>
                  <a:lnTo>
                    <a:pt x="393" y="1104"/>
                  </a:lnTo>
                  <a:cubicBezTo>
                    <a:pt x="393" y="1104"/>
                    <a:pt x="393" y="1104"/>
                    <a:pt x="393" y="1104"/>
                  </a:cubicBezTo>
                  <a:cubicBezTo>
                    <a:pt x="411" y="1104"/>
                    <a:pt x="402" y="1081"/>
                    <a:pt x="421" y="1081"/>
                  </a:cubicBezTo>
                  <a:cubicBezTo>
                    <a:pt x="422" y="1081"/>
                    <a:pt x="424" y="1081"/>
                    <a:pt x="426" y="1081"/>
                  </a:cubicBezTo>
                  <a:cubicBezTo>
                    <a:pt x="426" y="1070"/>
                    <a:pt x="426" y="1064"/>
                    <a:pt x="432" y="1059"/>
                  </a:cubicBezTo>
                  <a:cubicBezTo>
                    <a:pt x="449" y="1059"/>
                    <a:pt x="415" y="1042"/>
                    <a:pt x="426" y="1036"/>
                  </a:cubicBezTo>
                  <a:lnTo>
                    <a:pt x="426" y="1036"/>
                  </a:lnTo>
                  <a:cubicBezTo>
                    <a:pt x="443" y="1042"/>
                    <a:pt x="432" y="1048"/>
                    <a:pt x="438" y="1048"/>
                  </a:cubicBezTo>
                  <a:cubicBezTo>
                    <a:pt x="442" y="1050"/>
                    <a:pt x="446" y="1050"/>
                    <a:pt x="448" y="1050"/>
                  </a:cubicBezTo>
                  <a:cubicBezTo>
                    <a:pt x="458" y="1050"/>
                    <a:pt x="449" y="1036"/>
                    <a:pt x="456" y="1036"/>
                  </a:cubicBezTo>
                  <a:lnTo>
                    <a:pt x="456" y="1036"/>
                  </a:lnTo>
                  <a:cubicBezTo>
                    <a:pt x="457" y="1036"/>
                    <a:pt x="458" y="1036"/>
                    <a:pt x="460" y="1036"/>
                  </a:cubicBezTo>
                  <a:cubicBezTo>
                    <a:pt x="471" y="1036"/>
                    <a:pt x="454" y="1020"/>
                    <a:pt x="466" y="1014"/>
                  </a:cubicBezTo>
                  <a:cubicBezTo>
                    <a:pt x="455" y="1004"/>
                    <a:pt x="459" y="994"/>
                    <a:pt x="460" y="984"/>
                  </a:cubicBezTo>
                  <a:lnTo>
                    <a:pt x="460" y="984"/>
                  </a:lnTo>
                  <a:cubicBezTo>
                    <a:pt x="461" y="984"/>
                    <a:pt x="461" y="985"/>
                    <a:pt x="462" y="985"/>
                  </a:cubicBezTo>
                  <a:lnTo>
                    <a:pt x="462" y="985"/>
                  </a:lnTo>
                  <a:cubicBezTo>
                    <a:pt x="462" y="984"/>
                    <a:pt x="461" y="982"/>
                    <a:pt x="460" y="980"/>
                  </a:cubicBezTo>
                  <a:lnTo>
                    <a:pt x="460" y="980"/>
                  </a:lnTo>
                  <a:cubicBezTo>
                    <a:pt x="460" y="982"/>
                    <a:pt x="460" y="983"/>
                    <a:pt x="460" y="984"/>
                  </a:cubicBezTo>
                  <a:lnTo>
                    <a:pt x="460" y="984"/>
                  </a:lnTo>
                  <a:cubicBezTo>
                    <a:pt x="457" y="982"/>
                    <a:pt x="454" y="979"/>
                    <a:pt x="454" y="975"/>
                  </a:cubicBezTo>
                  <a:cubicBezTo>
                    <a:pt x="466" y="975"/>
                    <a:pt x="471" y="975"/>
                    <a:pt x="482" y="980"/>
                  </a:cubicBezTo>
                  <a:lnTo>
                    <a:pt x="482" y="986"/>
                  </a:lnTo>
                  <a:cubicBezTo>
                    <a:pt x="485" y="987"/>
                    <a:pt x="486" y="988"/>
                    <a:pt x="487" y="988"/>
                  </a:cubicBezTo>
                  <a:cubicBezTo>
                    <a:pt x="490" y="988"/>
                    <a:pt x="483" y="979"/>
                    <a:pt x="488" y="975"/>
                  </a:cubicBezTo>
                  <a:lnTo>
                    <a:pt x="488" y="975"/>
                  </a:lnTo>
                  <a:lnTo>
                    <a:pt x="494" y="980"/>
                  </a:lnTo>
                  <a:cubicBezTo>
                    <a:pt x="499" y="969"/>
                    <a:pt x="482" y="964"/>
                    <a:pt x="488" y="952"/>
                  </a:cubicBezTo>
                  <a:lnTo>
                    <a:pt x="482" y="952"/>
                  </a:lnTo>
                  <a:cubicBezTo>
                    <a:pt x="477" y="944"/>
                    <a:pt x="480" y="944"/>
                    <a:pt x="483" y="944"/>
                  </a:cubicBezTo>
                  <a:cubicBezTo>
                    <a:pt x="487" y="944"/>
                    <a:pt x="491" y="944"/>
                    <a:pt x="488" y="936"/>
                  </a:cubicBezTo>
                  <a:lnTo>
                    <a:pt x="488" y="936"/>
                  </a:lnTo>
                  <a:lnTo>
                    <a:pt x="505" y="947"/>
                  </a:lnTo>
                  <a:cubicBezTo>
                    <a:pt x="499" y="941"/>
                    <a:pt x="494" y="924"/>
                    <a:pt x="494" y="913"/>
                  </a:cubicBezTo>
                  <a:lnTo>
                    <a:pt x="494" y="913"/>
                  </a:lnTo>
                  <a:cubicBezTo>
                    <a:pt x="505" y="924"/>
                    <a:pt x="505" y="936"/>
                    <a:pt x="510" y="947"/>
                  </a:cubicBezTo>
                  <a:cubicBezTo>
                    <a:pt x="516" y="941"/>
                    <a:pt x="516" y="936"/>
                    <a:pt x="510" y="930"/>
                  </a:cubicBezTo>
                  <a:cubicBezTo>
                    <a:pt x="499" y="919"/>
                    <a:pt x="499" y="913"/>
                    <a:pt x="505" y="902"/>
                  </a:cubicBezTo>
                  <a:lnTo>
                    <a:pt x="505" y="902"/>
                  </a:lnTo>
                  <a:cubicBezTo>
                    <a:pt x="512" y="908"/>
                    <a:pt x="517" y="910"/>
                    <a:pt x="520" y="910"/>
                  </a:cubicBezTo>
                  <a:cubicBezTo>
                    <a:pt x="529" y="910"/>
                    <a:pt x="529" y="896"/>
                    <a:pt x="544" y="896"/>
                  </a:cubicBezTo>
                  <a:cubicBezTo>
                    <a:pt x="545" y="896"/>
                    <a:pt x="547" y="896"/>
                    <a:pt x="550" y="896"/>
                  </a:cubicBezTo>
                  <a:cubicBezTo>
                    <a:pt x="544" y="880"/>
                    <a:pt x="566" y="874"/>
                    <a:pt x="572" y="857"/>
                  </a:cubicBezTo>
                  <a:cubicBezTo>
                    <a:pt x="550" y="852"/>
                    <a:pt x="578" y="852"/>
                    <a:pt x="550" y="840"/>
                  </a:cubicBezTo>
                  <a:cubicBezTo>
                    <a:pt x="550" y="835"/>
                    <a:pt x="555" y="835"/>
                    <a:pt x="555" y="835"/>
                  </a:cubicBezTo>
                  <a:lnTo>
                    <a:pt x="578" y="835"/>
                  </a:lnTo>
                  <a:cubicBezTo>
                    <a:pt x="583" y="835"/>
                    <a:pt x="578" y="840"/>
                    <a:pt x="583" y="840"/>
                  </a:cubicBezTo>
                  <a:cubicBezTo>
                    <a:pt x="584" y="839"/>
                    <a:pt x="585" y="839"/>
                    <a:pt x="587" y="839"/>
                  </a:cubicBezTo>
                  <a:cubicBezTo>
                    <a:pt x="591" y="839"/>
                    <a:pt x="597" y="846"/>
                    <a:pt x="606" y="846"/>
                  </a:cubicBezTo>
                  <a:cubicBezTo>
                    <a:pt x="594" y="840"/>
                    <a:pt x="594" y="835"/>
                    <a:pt x="600" y="829"/>
                  </a:cubicBezTo>
                  <a:lnTo>
                    <a:pt x="589" y="829"/>
                  </a:lnTo>
                  <a:cubicBezTo>
                    <a:pt x="585" y="824"/>
                    <a:pt x="586" y="823"/>
                    <a:pt x="589" y="823"/>
                  </a:cubicBezTo>
                  <a:cubicBezTo>
                    <a:pt x="592" y="823"/>
                    <a:pt x="598" y="825"/>
                    <a:pt x="602" y="825"/>
                  </a:cubicBezTo>
                  <a:cubicBezTo>
                    <a:pt x="605" y="825"/>
                    <a:pt x="607" y="823"/>
                    <a:pt x="606" y="818"/>
                  </a:cubicBezTo>
                  <a:lnTo>
                    <a:pt x="606" y="818"/>
                  </a:lnTo>
                  <a:lnTo>
                    <a:pt x="611" y="824"/>
                  </a:lnTo>
                  <a:cubicBezTo>
                    <a:pt x="611" y="818"/>
                    <a:pt x="622" y="801"/>
                    <a:pt x="606" y="784"/>
                  </a:cubicBezTo>
                  <a:lnTo>
                    <a:pt x="606" y="784"/>
                  </a:lnTo>
                  <a:cubicBezTo>
                    <a:pt x="611" y="784"/>
                    <a:pt x="617" y="790"/>
                    <a:pt x="617" y="796"/>
                  </a:cubicBezTo>
                  <a:cubicBezTo>
                    <a:pt x="628" y="779"/>
                    <a:pt x="612" y="752"/>
                    <a:pt x="632" y="746"/>
                  </a:cubicBezTo>
                  <a:lnTo>
                    <a:pt x="632" y="746"/>
                  </a:lnTo>
                  <a:cubicBezTo>
                    <a:pt x="631" y="743"/>
                    <a:pt x="631" y="740"/>
                    <a:pt x="634" y="740"/>
                  </a:cubicBezTo>
                  <a:lnTo>
                    <a:pt x="634" y="740"/>
                  </a:lnTo>
                  <a:cubicBezTo>
                    <a:pt x="639" y="745"/>
                    <a:pt x="639" y="745"/>
                    <a:pt x="639" y="745"/>
                  </a:cubicBezTo>
                  <a:cubicBezTo>
                    <a:pt x="639" y="745"/>
                    <a:pt x="634" y="734"/>
                    <a:pt x="639" y="734"/>
                  </a:cubicBezTo>
                  <a:lnTo>
                    <a:pt x="645" y="740"/>
                  </a:lnTo>
                  <a:cubicBezTo>
                    <a:pt x="662" y="728"/>
                    <a:pt x="639" y="706"/>
                    <a:pt x="645" y="695"/>
                  </a:cubicBezTo>
                  <a:lnTo>
                    <a:pt x="645" y="695"/>
                  </a:lnTo>
                  <a:cubicBezTo>
                    <a:pt x="652" y="700"/>
                    <a:pt x="658" y="701"/>
                    <a:pt x="663" y="701"/>
                  </a:cubicBezTo>
                  <a:cubicBezTo>
                    <a:pt x="670" y="701"/>
                    <a:pt x="675" y="698"/>
                    <a:pt x="678" y="695"/>
                  </a:cubicBezTo>
                  <a:cubicBezTo>
                    <a:pt x="690" y="684"/>
                    <a:pt x="678" y="661"/>
                    <a:pt x="678" y="644"/>
                  </a:cubicBezTo>
                  <a:cubicBezTo>
                    <a:pt x="706" y="644"/>
                    <a:pt x="706" y="622"/>
                    <a:pt x="723" y="611"/>
                  </a:cubicBezTo>
                  <a:cubicBezTo>
                    <a:pt x="718" y="611"/>
                    <a:pt x="712" y="605"/>
                    <a:pt x="712" y="600"/>
                  </a:cubicBezTo>
                  <a:cubicBezTo>
                    <a:pt x="716" y="600"/>
                    <a:pt x="708" y="590"/>
                    <a:pt x="710" y="590"/>
                  </a:cubicBezTo>
                  <a:lnTo>
                    <a:pt x="710" y="590"/>
                  </a:lnTo>
                  <a:cubicBezTo>
                    <a:pt x="711" y="590"/>
                    <a:pt x="713" y="591"/>
                    <a:pt x="718" y="594"/>
                  </a:cubicBezTo>
                  <a:cubicBezTo>
                    <a:pt x="723" y="596"/>
                    <a:pt x="726" y="596"/>
                    <a:pt x="729" y="596"/>
                  </a:cubicBezTo>
                  <a:cubicBezTo>
                    <a:pt x="735" y="596"/>
                    <a:pt x="736" y="592"/>
                    <a:pt x="740" y="588"/>
                  </a:cubicBezTo>
                  <a:lnTo>
                    <a:pt x="718" y="577"/>
                  </a:lnTo>
                  <a:cubicBezTo>
                    <a:pt x="754" y="577"/>
                    <a:pt x="732" y="538"/>
                    <a:pt x="752" y="538"/>
                  </a:cubicBezTo>
                  <a:cubicBezTo>
                    <a:pt x="754" y="538"/>
                    <a:pt x="755" y="538"/>
                    <a:pt x="757" y="538"/>
                  </a:cubicBezTo>
                  <a:cubicBezTo>
                    <a:pt x="757" y="532"/>
                    <a:pt x="757" y="532"/>
                    <a:pt x="751" y="521"/>
                  </a:cubicBezTo>
                  <a:lnTo>
                    <a:pt x="751" y="521"/>
                  </a:lnTo>
                  <a:lnTo>
                    <a:pt x="768" y="532"/>
                  </a:lnTo>
                  <a:cubicBezTo>
                    <a:pt x="774" y="521"/>
                    <a:pt x="779" y="521"/>
                    <a:pt x="779" y="504"/>
                  </a:cubicBezTo>
                  <a:lnTo>
                    <a:pt x="790" y="516"/>
                  </a:lnTo>
                  <a:cubicBezTo>
                    <a:pt x="790" y="504"/>
                    <a:pt x="757" y="488"/>
                    <a:pt x="762" y="482"/>
                  </a:cubicBezTo>
                  <a:lnTo>
                    <a:pt x="762" y="482"/>
                  </a:lnTo>
                  <a:lnTo>
                    <a:pt x="779" y="488"/>
                  </a:lnTo>
                  <a:cubicBezTo>
                    <a:pt x="785" y="476"/>
                    <a:pt x="807" y="471"/>
                    <a:pt x="796" y="454"/>
                  </a:cubicBezTo>
                  <a:lnTo>
                    <a:pt x="796" y="454"/>
                  </a:lnTo>
                  <a:cubicBezTo>
                    <a:pt x="802" y="454"/>
                    <a:pt x="807" y="460"/>
                    <a:pt x="807" y="460"/>
                  </a:cubicBezTo>
                  <a:cubicBezTo>
                    <a:pt x="807" y="454"/>
                    <a:pt x="830" y="448"/>
                    <a:pt x="802" y="437"/>
                  </a:cubicBezTo>
                  <a:lnTo>
                    <a:pt x="802" y="437"/>
                  </a:lnTo>
                  <a:cubicBezTo>
                    <a:pt x="804" y="438"/>
                    <a:pt x="806" y="438"/>
                    <a:pt x="807" y="438"/>
                  </a:cubicBezTo>
                  <a:cubicBezTo>
                    <a:pt x="817" y="438"/>
                    <a:pt x="812" y="424"/>
                    <a:pt x="807" y="415"/>
                  </a:cubicBezTo>
                  <a:lnTo>
                    <a:pt x="807" y="415"/>
                  </a:lnTo>
                  <a:lnTo>
                    <a:pt x="818" y="420"/>
                  </a:lnTo>
                  <a:cubicBezTo>
                    <a:pt x="807" y="409"/>
                    <a:pt x="802" y="404"/>
                    <a:pt x="802" y="398"/>
                  </a:cubicBezTo>
                  <a:cubicBezTo>
                    <a:pt x="807" y="398"/>
                    <a:pt x="813" y="398"/>
                    <a:pt x="807" y="404"/>
                  </a:cubicBezTo>
                  <a:cubicBezTo>
                    <a:pt x="818" y="398"/>
                    <a:pt x="802" y="392"/>
                    <a:pt x="813" y="387"/>
                  </a:cubicBezTo>
                  <a:lnTo>
                    <a:pt x="813" y="387"/>
                  </a:lnTo>
                  <a:lnTo>
                    <a:pt x="818" y="392"/>
                  </a:lnTo>
                  <a:cubicBezTo>
                    <a:pt x="818" y="387"/>
                    <a:pt x="818" y="387"/>
                    <a:pt x="813" y="381"/>
                  </a:cubicBezTo>
                  <a:cubicBezTo>
                    <a:pt x="810" y="375"/>
                    <a:pt x="812" y="372"/>
                    <a:pt x="817" y="372"/>
                  </a:cubicBezTo>
                  <a:cubicBezTo>
                    <a:pt x="820" y="372"/>
                    <a:pt x="825" y="373"/>
                    <a:pt x="830" y="376"/>
                  </a:cubicBezTo>
                  <a:cubicBezTo>
                    <a:pt x="824" y="370"/>
                    <a:pt x="818" y="364"/>
                    <a:pt x="824" y="359"/>
                  </a:cubicBezTo>
                  <a:lnTo>
                    <a:pt x="824" y="359"/>
                  </a:lnTo>
                  <a:cubicBezTo>
                    <a:pt x="830" y="364"/>
                    <a:pt x="830" y="364"/>
                    <a:pt x="830" y="364"/>
                  </a:cubicBezTo>
                  <a:cubicBezTo>
                    <a:pt x="841" y="359"/>
                    <a:pt x="824" y="342"/>
                    <a:pt x="841" y="342"/>
                  </a:cubicBezTo>
                  <a:cubicBezTo>
                    <a:pt x="841" y="348"/>
                    <a:pt x="846" y="348"/>
                    <a:pt x="846" y="348"/>
                  </a:cubicBezTo>
                  <a:cubicBezTo>
                    <a:pt x="841" y="353"/>
                    <a:pt x="835" y="359"/>
                    <a:pt x="835" y="359"/>
                  </a:cubicBezTo>
                  <a:cubicBezTo>
                    <a:pt x="846" y="364"/>
                    <a:pt x="852" y="359"/>
                    <a:pt x="863" y="370"/>
                  </a:cubicBezTo>
                  <a:cubicBezTo>
                    <a:pt x="858" y="364"/>
                    <a:pt x="846" y="348"/>
                    <a:pt x="858" y="342"/>
                  </a:cubicBezTo>
                  <a:lnTo>
                    <a:pt x="863" y="342"/>
                  </a:lnTo>
                  <a:cubicBezTo>
                    <a:pt x="863" y="336"/>
                    <a:pt x="863" y="336"/>
                    <a:pt x="869" y="336"/>
                  </a:cubicBezTo>
                  <a:cubicBezTo>
                    <a:pt x="869" y="336"/>
                    <a:pt x="869" y="331"/>
                    <a:pt x="869" y="331"/>
                  </a:cubicBezTo>
                  <a:cubicBezTo>
                    <a:pt x="869" y="331"/>
                    <a:pt x="869" y="331"/>
                    <a:pt x="874" y="336"/>
                  </a:cubicBezTo>
                  <a:lnTo>
                    <a:pt x="874" y="336"/>
                  </a:lnTo>
                  <a:cubicBezTo>
                    <a:pt x="876" y="334"/>
                    <a:pt x="877" y="331"/>
                    <a:pt x="880" y="331"/>
                  </a:cubicBezTo>
                  <a:cubicBezTo>
                    <a:pt x="869" y="325"/>
                    <a:pt x="869" y="320"/>
                    <a:pt x="858" y="320"/>
                  </a:cubicBezTo>
                  <a:cubicBezTo>
                    <a:pt x="858" y="325"/>
                    <a:pt x="858" y="325"/>
                    <a:pt x="858" y="325"/>
                  </a:cubicBezTo>
                  <a:cubicBezTo>
                    <a:pt x="858" y="325"/>
                    <a:pt x="858" y="331"/>
                    <a:pt x="858" y="331"/>
                  </a:cubicBezTo>
                  <a:cubicBezTo>
                    <a:pt x="852" y="325"/>
                    <a:pt x="846" y="320"/>
                    <a:pt x="858" y="320"/>
                  </a:cubicBezTo>
                  <a:cubicBezTo>
                    <a:pt x="852" y="314"/>
                    <a:pt x="841" y="308"/>
                    <a:pt x="841" y="308"/>
                  </a:cubicBezTo>
                  <a:cubicBezTo>
                    <a:pt x="858" y="308"/>
                    <a:pt x="869" y="308"/>
                    <a:pt x="880" y="314"/>
                  </a:cubicBezTo>
                  <a:cubicBezTo>
                    <a:pt x="880" y="297"/>
                    <a:pt x="891" y="286"/>
                    <a:pt x="874" y="269"/>
                  </a:cubicBezTo>
                  <a:cubicBezTo>
                    <a:pt x="873" y="267"/>
                    <a:pt x="873" y="267"/>
                    <a:pt x="874" y="267"/>
                  </a:cubicBezTo>
                  <a:lnTo>
                    <a:pt x="874" y="267"/>
                  </a:lnTo>
                  <a:cubicBezTo>
                    <a:pt x="876" y="267"/>
                    <a:pt x="882" y="269"/>
                    <a:pt x="886" y="269"/>
                  </a:cubicBezTo>
                  <a:cubicBezTo>
                    <a:pt x="886" y="275"/>
                    <a:pt x="886" y="275"/>
                    <a:pt x="886" y="275"/>
                  </a:cubicBezTo>
                  <a:cubicBezTo>
                    <a:pt x="886" y="269"/>
                    <a:pt x="891" y="258"/>
                    <a:pt x="880" y="252"/>
                  </a:cubicBezTo>
                  <a:cubicBezTo>
                    <a:pt x="882" y="252"/>
                    <a:pt x="883" y="251"/>
                    <a:pt x="884" y="251"/>
                  </a:cubicBezTo>
                  <a:cubicBezTo>
                    <a:pt x="889" y="251"/>
                    <a:pt x="891" y="256"/>
                    <a:pt x="891" y="256"/>
                  </a:cubicBezTo>
                  <a:cubicBezTo>
                    <a:pt x="891" y="256"/>
                    <a:pt x="891" y="255"/>
                    <a:pt x="891" y="252"/>
                  </a:cubicBezTo>
                  <a:lnTo>
                    <a:pt x="897" y="252"/>
                  </a:lnTo>
                  <a:cubicBezTo>
                    <a:pt x="930" y="252"/>
                    <a:pt x="874" y="202"/>
                    <a:pt x="919" y="202"/>
                  </a:cubicBezTo>
                  <a:lnTo>
                    <a:pt x="914" y="202"/>
                  </a:lnTo>
                  <a:cubicBezTo>
                    <a:pt x="936" y="185"/>
                    <a:pt x="925" y="146"/>
                    <a:pt x="958" y="135"/>
                  </a:cubicBezTo>
                  <a:cubicBezTo>
                    <a:pt x="970" y="129"/>
                    <a:pt x="958" y="124"/>
                    <a:pt x="953" y="118"/>
                  </a:cubicBezTo>
                  <a:lnTo>
                    <a:pt x="953" y="118"/>
                  </a:lnTo>
                  <a:lnTo>
                    <a:pt x="970" y="124"/>
                  </a:lnTo>
                  <a:lnTo>
                    <a:pt x="958" y="107"/>
                  </a:lnTo>
                  <a:cubicBezTo>
                    <a:pt x="953" y="90"/>
                    <a:pt x="998" y="107"/>
                    <a:pt x="981" y="84"/>
                  </a:cubicBezTo>
                  <a:lnTo>
                    <a:pt x="975" y="79"/>
                  </a:lnTo>
                  <a:cubicBezTo>
                    <a:pt x="980" y="79"/>
                    <a:pt x="977" y="66"/>
                    <a:pt x="983" y="66"/>
                  </a:cubicBezTo>
                  <a:cubicBezTo>
                    <a:pt x="984" y="66"/>
                    <a:pt x="985" y="67"/>
                    <a:pt x="986" y="68"/>
                  </a:cubicBezTo>
                  <a:cubicBezTo>
                    <a:pt x="986" y="68"/>
                    <a:pt x="981" y="62"/>
                    <a:pt x="986" y="62"/>
                  </a:cubicBezTo>
                  <a:lnTo>
                    <a:pt x="992" y="68"/>
                  </a:lnTo>
                  <a:lnTo>
                    <a:pt x="986" y="51"/>
                  </a:lnTo>
                  <a:cubicBezTo>
                    <a:pt x="987" y="50"/>
                    <a:pt x="988" y="50"/>
                    <a:pt x="989" y="50"/>
                  </a:cubicBezTo>
                  <a:cubicBezTo>
                    <a:pt x="994" y="50"/>
                    <a:pt x="1004" y="60"/>
                    <a:pt x="1013" y="60"/>
                  </a:cubicBezTo>
                  <a:cubicBezTo>
                    <a:pt x="1015" y="60"/>
                    <a:pt x="1018" y="59"/>
                    <a:pt x="1020" y="56"/>
                  </a:cubicBezTo>
                  <a:cubicBezTo>
                    <a:pt x="1020" y="51"/>
                    <a:pt x="1009" y="34"/>
                    <a:pt x="1003" y="34"/>
                  </a:cubicBezTo>
                  <a:cubicBezTo>
                    <a:pt x="998" y="34"/>
                    <a:pt x="998" y="34"/>
                    <a:pt x="986" y="28"/>
                  </a:cubicBezTo>
                  <a:lnTo>
                    <a:pt x="986" y="23"/>
                  </a:lnTo>
                  <a:cubicBezTo>
                    <a:pt x="970" y="12"/>
                    <a:pt x="953" y="0"/>
                    <a:pt x="9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104;p55">
              <a:extLst>
                <a:ext uri="{FF2B5EF4-FFF2-40B4-BE49-F238E27FC236}">
                  <a16:creationId xmlns:a16="http://schemas.microsoft.com/office/drawing/2014/main" id="{5722B4DD-7596-F2E2-64FC-FB11E3FF4497}"/>
                </a:ext>
              </a:extLst>
            </p:cNvPr>
            <p:cNvSpPr/>
            <p:nvPr/>
          </p:nvSpPr>
          <p:spPr>
            <a:xfrm>
              <a:off x="8736375" y="884913"/>
              <a:ext cx="117625" cy="186325"/>
            </a:xfrm>
            <a:custGeom>
              <a:avLst/>
              <a:gdLst/>
              <a:ahLst/>
              <a:cxnLst/>
              <a:rect l="l" t="t" r="r" b="b"/>
              <a:pathLst>
                <a:path w="4705" h="7453" extrusionOk="0">
                  <a:moveTo>
                    <a:pt x="4657" y="146"/>
                  </a:moveTo>
                  <a:cubicBezTo>
                    <a:pt x="4657" y="148"/>
                    <a:pt x="4657" y="150"/>
                    <a:pt x="4660" y="151"/>
                  </a:cubicBezTo>
                  <a:cubicBezTo>
                    <a:pt x="4660" y="151"/>
                    <a:pt x="4660" y="148"/>
                    <a:pt x="4657" y="146"/>
                  </a:cubicBezTo>
                  <a:close/>
                  <a:moveTo>
                    <a:pt x="4307" y="140"/>
                  </a:moveTo>
                  <a:cubicBezTo>
                    <a:pt x="4307" y="140"/>
                    <a:pt x="4303" y="144"/>
                    <a:pt x="4302" y="153"/>
                  </a:cubicBezTo>
                  <a:lnTo>
                    <a:pt x="4302" y="153"/>
                  </a:lnTo>
                  <a:cubicBezTo>
                    <a:pt x="4302" y="151"/>
                    <a:pt x="4303" y="151"/>
                    <a:pt x="4307" y="151"/>
                  </a:cubicBezTo>
                  <a:cubicBezTo>
                    <a:pt x="4307" y="146"/>
                    <a:pt x="4307" y="140"/>
                    <a:pt x="4307" y="140"/>
                  </a:cubicBezTo>
                  <a:close/>
                  <a:moveTo>
                    <a:pt x="4302" y="153"/>
                  </a:moveTo>
                  <a:lnTo>
                    <a:pt x="4302" y="153"/>
                  </a:lnTo>
                  <a:cubicBezTo>
                    <a:pt x="4301" y="153"/>
                    <a:pt x="4301" y="155"/>
                    <a:pt x="4301" y="157"/>
                  </a:cubicBezTo>
                  <a:cubicBezTo>
                    <a:pt x="4301" y="155"/>
                    <a:pt x="4301" y="154"/>
                    <a:pt x="4302" y="153"/>
                  </a:cubicBezTo>
                  <a:close/>
                  <a:moveTo>
                    <a:pt x="4167" y="246"/>
                  </a:moveTo>
                  <a:cubicBezTo>
                    <a:pt x="4167" y="246"/>
                    <a:pt x="4167" y="246"/>
                    <a:pt x="4167" y="246"/>
                  </a:cubicBezTo>
                  <a:lnTo>
                    <a:pt x="4167" y="246"/>
                  </a:lnTo>
                  <a:close/>
                  <a:moveTo>
                    <a:pt x="4665" y="248"/>
                  </a:moveTo>
                  <a:cubicBezTo>
                    <a:pt x="4665" y="249"/>
                    <a:pt x="4665" y="251"/>
                    <a:pt x="4665" y="252"/>
                  </a:cubicBezTo>
                  <a:cubicBezTo>
                    <a:pt x="4665" y="251"/>
                    <a:pt x="4665" y="250"/>
                    <a:pt x="4665" y="248"/>
                  </a:cubicBezTo>
                  <a:close/>
                  <a:moveTo>
                    <a:pt x="4570" y="269"/>
                  </a:moveTo>
                  <a:cubicBezTo>
                    <a:pt x="4570" y="274"/>
                    <a:pt x="4570" y="280"/>
                    <a:pt x="4570" y="291"/>
                  </a:cubicBezTo>
                  <a:cubicBezTo>
                    <a:pt x="4570" y="297"/>
                    <a:pt x="4570" y="302"/>
                    <a:pt x="4570" y="302"/>
                  </a:cubicBezTo>
                  <a:cubicBezTo>
                    <a:pt x="4565" y="302"/>
                    <a:pt x="4559" y="302"/>
                    <a:pt x="4553" y="297"/>
                  </a:cubicBezTo>
                  <a:cubicBezTo>
                    <a:pt x="4559" y="291"/>
                    <a:pt x="4559" y="286"/>
                    <a:pt x="4570" y="269"/>
                  </a:cubicBezTo>
                  <a:close/>
                  <a:moveTo>
                    <a:pt x="4626" y="302"/>
                  </a:moveTo>
                  <a:cubicBezTo>
                    <a:pt x="4626" y="302"/>
                    <a:pt x="4626" y="302"/>
                    <a:pt x="4626" y="302"/>
                  </a:cubicBezTo>
                  <a:lnTo>
                    <a:pt x="4626" y="302"/>
                  </a:lnTo>
                  <a:cubicBezTo>
                    <a:pt x="4626" y="302"/>
                    <a:pt x="4626" y="302"/>
                    <a:pt x="4626" y="302"/>
                  </a:cubicBezTo>
                  <a:close/>
                  <a:moveTo>
                    <a:pt x="4626" y="302"/>
                  </a:moveTo>
                  <a:cubicBezTo>
                    <a:pt x="4627" y="304"/>
                    <a:pt x="4627" y="305"/>
                    <a:pt x="4628" y="305"/>
                  </a:cubicBezTo>
                  <a:cubicBezTo>
                    <a:pt x="4629" y="305"/>
                    <a:pt x="4630" y="304"/>
                    <a:pt x="4632" y="302"/>
                  </a:cubicBezTo>
                  <a:close/>
                  <a:moveTo>
                    <a:pt x="4548" y="303"/>
                  </a:moveTo>
                  <a:cubicBezTo>
                    <a:pt x="4548" y="304"/>
                    <a:pt x="4548" y="305"/>
                    <a:pt x="4548" y="308"/>
                  </a:cubicBezTo>
                  <a:cubicBezTo>
                    <a:pt x="4548" y="306"/>
                    <a:pt x="4548" y="305"/>
                    <a:pt x="4548" y="303"/>
                  </a:cubicBezTo>
                  <a:close/>
                  <a:moveTo>
                    <a:pt x="4509" y="414"/>
                  </a:moveTo>
                  <a:cubicBezTo>
                    <a:pt x="4507" y="414"/>
                    <a:pt x="4507" y="415"/>
                    <a:pt x="4507" y="416"/>
                  </a:cubicBezTo>
                  <a:lnTo>
                    <a:pt x="4507" y="416"/>
                  </a:lnTo>
                  <a:cubicBezTo>
                    <a:pt x="4508" y="415"/>
                    <a:pt x="4508" y="415"/>
                    <a:pt x="4509" y="414"/>
                  </a:cubicBezTo>
                  <a:close/>
                  <a:moveTo>
                    <a:pt x="4077" y="482"/>
                  </a:moveTo>
                  <a:cubicBezTo>
                    <a:pt x="4081" y="482"/>
                    <a:pt x="4085" y="487"/>
                    <a:pt x="4087" y="491"/>
                  </a:cubicBezTo>
                  <a:lnTo>
                    <a:pt x="4087" y="491"/>
                  </a:lnTo>
                  <a:cubicBezTo>
                    <a:pt x="4082" y="488"/>
                    <a:pt x="4077" y="492"/>
                    <a:pt x="4077" y="482"/>
                  </a:cubicBezTo>
                  <a:close/>
                  <a:moveTo>
                    <a:pt x="4503" y="515"/>
                  </a:moveTo>
                  <a:lnTo>
                    <a:pt x="4503" y="515"/>
                  </a:lnTo>
                  <a:cubicBezTo>
                    <a:pt x="4509" y="521"/>
                    <a:pt x="4514" y="521"/>
                    <a:pt x="4520" y="526"/>
                  </a:cubicBezTo>
                  <a:cubicBezTo>
                    <a:pt x="4509" y="526"/>
                    <a:pt x="4503" y="526"/>
                    <a:pt x="4503" y="515"/>
                  </a:cubicBezTo>
                  <a:close/>
                  <a:moveTo>
                    <a:pt x="4012" y="556"/>
                  </a:moveTo>
                  <a:cubicBezTo>
                    <a:pt x="4017" y="560"/>
                    <a:pt x="4021" y="560"/>
                    <a:pt x="4021" y="560"/>
                  </a:cubicBezTo>
                  <a:lnTo>
                    <a:pt x="4027" y="560"/>
                  </a:lnTo>
                  <a:lnTo>
                    <a:pt x="4012" y="556"/>
                  </a:lnTo>
                  <a:close/>
                  <a:moveTo>
                    <a:pt x="4005" y="560"/>
                  </a:moveTo>
                  <a:lnTo>
                    <a:pt x="4018" y="565"/>
                  </a:lnTo>
                  <a:lnTo>
                    <a:pt x="4018" y="565"/>
                  </a:lnTo>
                  <a:cubicBezTo>
                    <a:pt x="4013" y="564"/>
                    <a:pt x="4007" y="563"/>
                    <a:pt x="4005" y="560"/>
                  </a:cubicBezTo>
                  <a:close/>
                  <a:moveTo>
                    <a:pt x="4481" y="577"/>
                  </a:moveTo>
                  <a:lnTo>
                    <a:pt x="4481" y="577"/>
                  </a:lnTo>
                  <a:cubicBezTo>
                    <a:pt x="4481" y="579"/>
                    <a:pt x="4484" y="583"/>
                    <a:pt x="4486" y="586"/>
                  </a:cubicBezTo>
                  <a:lnTo>
                    <a:pt x="4486" y="586"/>
                  </a:lnTo>
                  <a:cubicBezTo>
                    <a:pt x="4486" y="584"/>
                    <a:pt x="4488" y="581"/>
                    <a:pt x="4481" y="577"/>
                  </a:cubicBezTo>
                  <a:close/>
                  <a:moveTo>
                    <a:pt x="4486" y="586"/>
                  </a:moveTo>
                  <a:lnTo>
                    <a:pt x="4486" y="586"/>
                  </a:lnTo>
                  <a:cubicBezTo>
                    <a:pt x="4486" y="587"/>
                    <a:pt x="4487" y="587"/>
                    <a:pt x="4487" y="587"/>
                  </a:cubicBezTo>
                  <a:lnTo>
                    <a:pt x="4487" y="587"/>
                  </a:lnTo>
                  <a:cubicBezTo>
                    <a:pt x="4487" y="587"/>
                    <a:pt x="4487" y="587"/>
                    <a:pt x="4486" y="586"/>
                  </a:cubicBezTo>
                  <a:close/>
                  <a:moveTo>
                    <a:pt x="4094" y="671"/>
                  </a:moveTo>
                  <a:cubicBezTo>
                    <a:pt x="4093" y="671"/>
                    <a:pt x="4092" y="671"/>
                    <a:pt x="4091" y="673"/>
                  </a:cubicBezTo>
                  <a:lnTo>
                    <a:pt x="4091" y="673"/>
                  </a:lnTo>
                  <a:cubicBezTo>
                    <a:pt x="4092" y="672"/>
                    <a:pt x="4093" y="672"/>
                    <a:pt x="4094" y="672"/>
                  </a:cubicBezTo>
                  <a:cubicBezTo>
                    <a:pt x="4094" y="671"/>
                    <a:pt x="4094" y="671"/>
                    <a:pt x="4094" y="671"/>
                  </a:cubicBezTo>
                  <a:close/>
                  <a:moveTo>
                    <a:pt x="4091" y="673"/>
                  </a:moveTo>
                  <a:cubicBezTo>
                    <a:pt x="4090" y="674"/>
                    <a:pt x="4089" y="675"/>
                    <a:pt x="4089" y="676"/>
                  </a:cubicBezTo>
                  <a:lnTo>
                    <a:pt x="4089" y="676"/>
                  </a:lnTo>
                  <a:cubicBezTo>
                    <a:pt x="4090" y="675"/>
                    <a:pt x="4090" y="674"/>
                    <a:pt x="4091" y="673"/>
                  </a:cubicBezTo>
                  <a:close/>
                  <a:moveTo>
                    <a:pt x="4509" y="672"/>
                  </a:moveTo>
                  <a:cubicBezTo>
                    <a:pt x="4514" y="678"/>
                    <a:pt x="4514" y="678"/>
                    <a:pt x="4514" y="678"/>
                  </a:cubicBezTo>
                  <a:cubicBezTo>
                    <a:pt x="4525" y="672"/>
                    <a:pt x="4514" y="672"/>
                    <a:pt x="4509" y="672"/>
                  </a:cubicBezTo>
                  <a:close/>
                  <a:moveTo>
                    <a:pt x="4455" y="711"/>
                  </a:moveTo>
                  <a:cubicBezTo>
                    <a:pt x="4454" y="715"/>
                    <a:pt x="4453" y="720"/>
                    <a:pt x="4453" y="722"/>
                  </a:cubicBezTo>
                  <a:lnTo>
                    <a:pt x="4455" y="711"/>
                  </a:lnTo>
                  <a:close/>
                  <a:moveTo>
                    <a:pt x="4111" y="722"/>
                  </a:moveTo>
                  <a:cubicBezTo>
                    <a:pt x="4111" y="726"/>
                    <a:pt x="4108" y="730"/>
                    <a:pt x="4106" y="730"/>
                  </a:cubicBezTo>
                  <a:cubicBezTo>
                    <a:pt x="4106" y="730"/>
                    <a:pt x="4105" y="730"/>
                    <a:pt x="4105" y="728"/>
                  </a:cubicBezTo>
                  <a:cubicBezTo>
                    <a:pt x="4105" y="728"/>
                    <a:pt x="4105" y="722"/>
                    <a:pt x="4105" y="722"/>
                  </a:cubicBezTo>
                  <a:close/>
                  <a:moveTo>
                    <a:pt x="4117" y="728"/>
                  </a:moveTo>
                  <a:cubicBezTo>
                    <a:pt x="4122" y="728"/>
                    <a:pt x="4122" y="728"/>
                    <a:pt x="4122" y="734"/>
                  </a:cubicBezTo>
                  <a:cubicBezTo>
                    <a:pt x="4122" y="734"/>
                    <a:pt x="4122" y="728"/>
                    <a:pt x="4117" y="728"/>
                  </a:cubicBezTo>
                  <a:close/>
                  <a:moveTo>
                    <a:pt x="4453" y="739"/>
                  </a:moveTo>
                  <a:cubicBezTo>
                    <a:pt x="4453" y="739"/>
                    <a:pt x="4453" y="745"/>
                    <a:pt x="4453" y="745"/>
                  </a:cubicBezTo>
                  <a:lnTo>
                    <a:pt x="4447" y="745"/>
                  </a:lnTo>
                  <a:lnTo>
                    <a:pt x="4453" y="739"/>
                  </a:lnTo>
                  <a:close/>
                  <a:moveTo>
                    <a:pt x="4212" y="750"/>
                  </a:moveTo>
                  <a:cubicBezTo>
                    <a:pt x="4212" y="750"/>
                    <a:pt x="4212" y="750"/>
                    <a:pt x="4212" y="750"/>
                  </a:cubicBezTo>
                  <a:cubicBezTo>
                    <a:pt x="4212" y="750"/>
                    <a:pt x="4212" y="750"/>
                    <a:pt x="4212" y="750"/>
                  </a:cubicBezTo>
                  <a:close/>
                  <a:moveTo>
                    <a:pt x="4363" y="762"/>
                  </a:moveTo>
                  <a:cubicBezTo>
                    <a:pt x="4363" y="762"/>
                    <a:pt x="4363" y="762"/>
                    <a:pt x="4363" y="762"/>
                  </a:cubicBezTo>
                  <a:cubicBezTo>
                    <a:pt x="4363" y="762"/>
                    <a:pt x="4363" y="762"/>
                    <a:pt x="4363" y="762"/>
                  </a:cubicBezTo>
                  <a:close/>
                  <a:moveTo>
                    <a:pt x="4432" y="759"/>
                  </a:moveTo>
                  <a:cubicBezTo>
                    <a:pt x="4430" y="759"/>
                    <a:pt x="4430" y="763"/>
                    <a:pt x="4430" y="767"/>
                  </a:cubicBezTo>
                  <a:lnTo>
                    <a:pt x="4436" y="762"/>
                  </a:lnTo>
                  <a:cubicBezTo>
                    <a:pt x="4434" y="760"/>
                    <a:pt x="4433" y="759"/>
                    <a:pt x="4432" y="759"/>
                  </a:cubicBezTo>
                  <a:close/>
                  <a:moveTo>
                    <a:pt x="4458" y="762"/>
                  </a:moveTo>
                  <a:cubicBezTo>
                    <a:pt x="4458" y="762"/>
                    <a:pt x="4458" y="767"/>
                    <a:pt x="4458" y="767"/>
                  </a:cubicBezTo>
                  <a:lnTo>
                    <a:pt x="4447" y="767"/>
                  </a:lnTo>
                  <a:cubicBezTo>
                    <a:pt x="4447" y="767"/>
                    <a:pt x="4447" y="762"/>
                    <a:pt x="4447" y="762"/>
                  </a:cubicBezTo>
                  <a:close/>
                  <a:moveTo>
                    <a:pt x="4049" y="767"/>
                  </a:moveTo>
                  <a:cubicBezTo>
                    <a:pt x="4049" y="767"/>
                    <a:pt x="4049" y="767"/>
                    <a:pt x="4049" y="767"/>
                  </a:cubicBezTo>
                  <a:cubicBezTo>
                    <a:pt x="4049" y="767"/>
                    <a:pt x="4049" y="767"/>
                    <a:pt x="4049" y="767"/>
                  </a:cubicBezTo>
                  <a:close/>
                  <a:moveTo>
                    <a:pt x="4329" y="767"/>
                  </a:moveTo>
                  <a:cubicBezTo>
                    <a:pt x="4329" y="767"/>
                    <a:pt x="4329" y="767"/>
                    <a:pt x="4329" y="767"/>
                  </a:cubicBezTo>
                  <a:cubicBezTo>
                    <a:pt x="4329" y="767"/>
                    <a:pt x="4329" y="767"/>
                    <a:pt x="4329" y="767"/>
                  </a:cubicBezTo>
                  <a:close/>
                  <a:moveTo>
                    <a:pt x="4385" y="767"/>
                  </a:moveTo>
                  <a:cubicBezTo>
                    <a:pt x="4385" y="767"/>
                    <a:pt x="4385" y="767"/>
                    <a:pt x="4385" y="767"/>
                  </a:cubicBezTo>
                  <a:cubicBezTo>
                    <a:pt x="4385" y="767"/>
                    <a:pt x="4385" y="767"/>
                    <a:pt x="4385" y="767"/>
                  </a:cubicBezTo>
                  <a:close/>
                  <a:moveTo>
                    <a:pt x="4408" y="767"/>
                  </a:moveTo>
                  <a:cubicBezTo>
                    <a:pt x="4408" y="767"/>
                    <a:pt x="4408" y="767"/>
                    <a:pt x="4408" y="767"/>
                  </a:cubicBezTo>
                  <a:cubicBezTo>
                    <a:pt x="4408" y="767"/>
                    <a:pt x="4408" y="767"/>
                    <a:pt x="4408" y="767"/>
                  </a:cubicBezTo>
                  <a:close/>
                  <a:moveTo>
                    <a:pt x="4290" y="756"/>
                  </a:moveTo>
                  <a:cubicBezTo>
                    <a:pt x="4287" y="756"/>
                    <a:pt x="4285" y="763"/>
                    <a:pt x="4285" y="770"/>
                  </a:cubicBezTo>
                  <a:lnTo>
                    <a:pt x="4285" y="770"/>
                  </a:lnTo>
                  <a:cubicBezTo>
                    <a:pt x="4286" y="764"/>
                    <a:pt x="4290" y="756"/>
                    <a:pt x="4290" y="756"/>
                  </a:cubicBezTo>
                  <a:close/>
                  <a:moveTo>
                    <a:pt x="4447" y="767"/>
                  </a:moveTo>
                  <a:cubicBezTo>
                    <a:pt x="4451" y="767"/>
                    <a:pt x="4452" y="770"/>
                    <a:pt x="4452" y="771"/>
                  </a:cubicBezTo>
                  <a:lnTo>
                    <a:pt x="4452" y="771"/>
                  </a:lnTo>
                  <a:cubicBezTo>
                    <a:pt x="4451" y="770"/>
                    <a:pt x="4449" y="769"/>
                    <a:pt x="4447" y="767"/>
                  </a:cubicBezTo>
                  <a:close/>
                  <a:moveTo>
                    <a:pt x="4458" y="773"/>
                  </a:moveTo>
                  <a:cubicBezTo>
                    <a:pt x="4458" y="773"/>
                    <a:pt x="4458" y="778"/>
                    <a:pt x="4458" y="778"/>
                  </a:cubicBezTo>
                  <a:cubicBezTo>
                    <a:pt x="4458" y="776"/>
                    <a:pt x="4457" y="774"/>
                    <a:pt x="4455" y="773"/>
                  </a:cubicBezTo>
                  <a:close/>
                  <a:moveTo>
                    <a:pt x="4234" y="778"/>
                  </a:moveTo>
                  <a:cubicBezTo>
                    <a:pt x="4234" y="778"/>
                    <a:pt x="4234" y="778"/>
                    <a:pt x="4234" y="778"/>
                  </a:cubicBezTo>
                  <a:cubicBezTo>
                    <a:pt x="4234" y="778"/>
                    <a:pt x="4234" y="778"/>
                    <a:pt x="4234" y="778"/>
                  </a:cubicBezTo>
                  <a:close/>
                  <a:moveTo>
                    <a:pt x="4337" y="782"/>
                  </a:moveTo>
                  <a:cubicBezTo>
                    <a:pt x="4337" y="782"/>
                    <a:pt x="4337" y="782"/>
                    <a:pt x="4338" y="782"/>
                  </a:cubicBezTo>
                  <a:lnTo>
                    <a:pt x="4338" y="782"/>
                  </a:lnTo>
                  <a:cubicBezTo>
                    <a:pt x="4337" y="782"/>
                    <a:pt x="4336" y="783"/>
                    <a:pt x="4335" y="784"/>
                  </a:cubicBezTo>
                  <a:cubicBezTo>
                    <a:pt x="4335" y="784"/>
                    <a:pt x="4335" y="782"/>
                    <a:pt x="4337" y="782"/>
                  </a:cubicBezTo>
                  <a:close/>
                  <a:moveTo>
                    <a:pt x="4525" y="101"/>
                  </a:moveTo>
                  <a:cubicBezTo>
                    <a:pt x="4531" y="101"/>
                    <a:pt x="4531" y="106"/>
                    <a:pt x="4531" y="106"/>
                  </a:cubicBezTo>
                  <a:cubicBezTo>
                    <a:pt x="4531" y="106"/>
                    <a:pt x="4531" y="106"/>
                    <a:pt x="4531" y="112"/>
                  </a:cubicBezTo>
                  <a:cubicBezTo>
                    <a:pt x="4531" y="112"/>
                    <a:pt x="4537" y="106"/>
                    <a:pt x="4537" y="106"/>
                  </a:cubicBezTo>
                  <a:cubicBezTo>
                    <a:pt x="4542" y="112"/>
                    <a:pt x="4553" y="118"/>
                    <a:pt x="4559" y="123"/>
                  </a:cubicBezTo>
                  <a:cubicBezTo>
                    <a:pt x="4576" y="151"/>
                    <a:pt x="4576" y="185"/>
                    <a:pt x="4565" y="218"/>
                  </a:cubicBezTo>
                  <a:cubicBezTo>
                    <a:pt x="4565" y="205"/>
                    <a:pt x="4561" y="187"/>
                    <a:pt x="4559" y="187"/>
                  </a:cubicBezTo>
                  <a:cubicBezTo>
                    <a:pt x="4559" y="187"/>
                    <a:pt x="4559" y="188"/>
                    <a:pt x="4559" y="190"/>
                  </a:cubicBezTo>
                  <a:cubicBezTo>
                    <a:pt x="4559" y="228"/>
                    <a:pt x="4554" y="261"/>
                    <a:pt x="4548" y="303"/>
                  </a:cubicBezTo>
                  <a:lnTo>
                    <a:pt x="4548" y="303"/>
                  </a:lnTo>
                  <a:cubicBezTo>
                    <a:pt x="4549" y="302"/>
                    <a:pt x="4550" y="302"/>
                    <a:pt x="4553" y="302"/>
                  </a:cubicBezTo>
                  <a:cubicBezTo>
                    <a:pt x="4553" y="308"/>
                    <a:pt x="4548" y="314"/>
                    <a:pt x="4559" y="325"/>
                  </a:cubicBezTo>
                  <a:cubicBezTo>
                    <a:pt x="4553" y="319"/>
                    <a:pt x="4548" y="319"/>
                    <a:pt x="4548" y="319"/>
                  </a:cubicBezTo>
                  <a:lnTo>
                    <a:pt x="4548" y="319"/>
                  </a:lnTo>
                  <a:lnTo>
                    <a:pt x="4553" y="325"/>
                  </a:lnTo>
                  <a:lnTo>
                    <a:pt x="4542" y="325"/>
                  </a:lnTo>
                  <a:cubicBezTo>
                    <a:pt x="4537" y="330"/>
                    <a:pt x="4548" y="330"/>
                    <a:pt x="4553" y="330"/>
                  </a:cubicBezTo>
                  <a:cubicBezTo>
                    <a:pt x="4553" y="330"/>
                    <a:pt x="4553" y="336"/>
                    <a:pt x="4548" y="336"/>
                  </a:cubicBezTo>
                  <a:cubicBezTo>
                    <a:pt x="4548" y="336"/>
                    <a:pt x="4548" y="336"/>
                    <a:pt x="4548" y="330"/>
                  </a:cubicBezTo>
                  <a:cubicBezTo>
                    <a:pt x="4542" y="336"/>
                    <a:pt x="4542" y="347"/>
                    <a:pt x="4542" y="353"/>
                  </a:cubicBezTo>
                  <a:cubicBezTo>
                    <a:pt x="4537" y="358"/>
                    <a:pt x="4537" y="358"/>
                    <a:pt x="4537" y="364"/>
                  </a:cubicBezTo>
                  <a:cubicBezTo>
                    <a:pt x="4520" y="364"/>
                    <a:pt x="4537" y="353"/>
                    <a:pt x="4520" y="353"/>
                  </a:cubicBezTo>
                  <a:cubicBezTo>
                    <a:pt x="4520" y="370"/>
                    <a:pt x="4531" y="392"/>
                    <a:pt x="4520" y="403"/>
                  </a:cubicBezTo>
                  <a:lnTo>
                    <a:pt x="4525" y="403"/>
                  </a:lnTo>
                  <a:cubicBezTo>
                    <a:pt x="4548" y="414"/>
                    <a:pt x="4509" y="409"/>
                    <a:pt x="4514" y="420"/>
                  </a:cubicBezTo>
                  <a:cubicBezTo>
                    <a:pt x="4514" y="420"/>
                    <a:pt x="4509" y="417"/>
                    <a:pt x="4507" y="416"/>
                  </a:cubicBezTo>
                  <a:lnTo>
                    <a:pt x="4507" y="416"/>
                  </a:lnTo>
                  <a:cubicBezTo>
                    <a:pt x="4498" y="427"/>
                    <a:pt x="4503" y="438"/>
                    <a:pt x="4509" y="459"/>
                  </a:cubicBezTo>
                  <a:lnTo>
                    <a:pt x="4503" y="454"/>
                  </a:lnTo>
                  <a:cubicBezTo>
                    <a:pt x="4497" y="459"/>
                    <a:pt x="4497" y="470"/>
                    <a:pt x="4492" y="476"/>
                  </a:cubicBezTo>
                  <a:cubicBezTo>
                    <a:pt x="4497" y="476"/>
                    <a:pt x="4492" y="482"/>
                    <a:pt x="4503" y="482"/>
                  </a:cubicBezTo>
                  <a:cubicBezTo>
                    <a:pt x="4464" y="493"/>
                    <a:pt x="4514" y="526"/>
                    <a:pt x="4481" y="538"/>
                  </a:cubicBezTo>
                  <a:cubicBezTo>
                    <a:pt x="4481" y="532"/>
                    <a:pt x="4475" y="532"/>
                    <a:pt x="4475" y="532"/>
                  </a:cubicBezTo>
                  <a:lnTo>
                    <a:pt x="4475" y="549"/>
                  </a:lnTo>
                  <a:lnTo>
                    <a:pt x="4492" y="549"/>
                  </a:lnTo>
                  <a:cubicBezTo>
                    <a:pt x="4497" y="549"/>
                    <a:pt x="4503" y="554"/>
                    <a:pt x="4503" y="560"/>
                  </a:cubicBezTo>
                  <a:cubicBezTo>
                    <a:pt x="4501" y="555"/>
                    <a:pt x="4497" y="554"/>
                    <a:pt x="4493" y="554"/>
                  </a:cubicBezTo>
                  <a:cubicBezTo>
                    <a:pt x="4488" y="554"/>
                    <a:pt x="4481" y="557"/>
                    <a:pt x="4475" y="560"/>
                  </a:cubicBezTo>
                  <a:lnTo>
                    <a:pt x="4486" y="560"/>
                  </a:lnTo>
                  <a:cubicBezTo>
                    <a:pt x="4469" y="566"/>
                    <a:pt x="4509" y="566"/>
                    <a:pt x="4492" y="571"/>
                  </a:cubicBezTo>
                  <a:lnTo>
                    <a:pt x="4486" y="571"/>
                  </a:lnTo>
                  <a:cubicBezTo>
                    <a:pt x="4492" y="577"/>
                    <a:pt x="4497" y="582"/>
                    <a:pt x="4492" y="588"/>
                  </a:cubicBezTo>
                  <a:cubicBezTo>
                    <a:pt x="4489" y="588"/>
                    <a:pt x="4488" y="588"/>
                    <a:pt x="4487" y="587"/>
                  </a:cubicBezTo>
                  <a:lnTo>
                    <a:pt x="4487" y="587"/>
                  </a:lnTo>
                  <a:cubicBezTo>
                    <a:pt x="4490" y="592"/>
                    <a:pt x="4492" y="596"/>
                    <a:pt x="4486" y="599"/>
                  </a:cubicBezTo>
                  <a:cubicBezTo>
                    <a:pt x="4486" y="594"/>
                    <a:pt x="4486" y="594"/>
                    <a:pt x="4481" y="588"/>
                  </a:cubicBezTo>
                  <a:cubicBezTo>
                    <a:pt x="4464" y="594"/>
                    <a:pt x="4469" y="594"/>
                    <a:pt x="4464" y="599"/>
                  </a:cubicBezTo>
                  <a:lnTo>
                    <a:pt x="4469" y="599"/>
                  </a:lnTo>
                  <a:lnTo>
                    <a:pt x="4458" y="605"/>
                  </a:lnTo>
                  <a:lnTo>
                    <a:pt x="4464" y="605"/>
                  </a:lnTo>
                  <a:cubicBezTo>
                    <a:pt x="4486" y="616"/>
                    <a:pt x="4475" y="622"/>
                    <a:pt x="4481" y="627"/>
                  </a:cubicBezTo>
                  <a:cubicBezTo>
                    <a:pt x="4481" y="627"/>
                    <a:pt x="4475" y="633"/>
                    <a:pt x="4475" y="633"/>
                  </a:cubicBezTo>
                  <a:cubicBezTo>
                    <a:pt x="4472" y="630"/>
                    <a:pt x="4471" y="630"/>
                    <a:pt x="4469" y="630"/>
                  </a:cubicBezTo>
                  <a:cubicBezTo>
                    <a:pt x="4467" y="630"/>
                    <a:pt x="4464" y="630"/>
                    <a:pt x="4458" y="627"/>
                  </a:cubicBezTo>
                  <a:cubicBezTo>
                    <a:pt x="4458" y="633"/>
                    <a:pt x="4453" y="633"/>
                    <a:pt x="4447" y="633"/>
                  </a:cubicBezTo>
                  <a:cubicBezTo>
                    <a:pt x="4458" y="638"/>
                    <a:pt x="4436" y="638"/>
                    <a:pt x="4453" y="650"/>
                  </a:cubicBezTo>
                  <a:cubicBezTo>
                    <a:pt x="4449" y="650"/>
                    <a:pt x="4450" y="652"/>
                    <a:pt x="4448" y="652"/>
                  </a:cubicBezTo>
                  <a:cubicBezTo>
                    <a:pt x="4447" y="652"/>
                    <a:pt x="4445" y="652"/>
                    <a:pt x="4441" y="650"/>
                  </a:cubicBezTo>
                  <a:lnTo>
                    <a:pt x="4441" y="650"/>
                  </a:lnTo>
                  <a:cubicBezTo>
                    <a:pt x="4441" y="654"/>
                    <a:pt x="4442" y="655"/>
                    <a:pt x="4443" y="655"/>
                  </a:cubicBezTo>
                  <a:cubicBezTo>
                    <a:pt x="4445" y="655"/>
                    <a:pt x="4447" y="654"/>
                    <a:pt x="4449" y="654"/>
                  </a:cubicBezTo>
                  <a:cubicBezTo>
                    <a:pt x="4450" y="654"/>
                    <a:pt x="4451" y="654"/>
                    <a:pt x="4453" y="655"/>
                  </a:cubicBezTo>
                  <a:cubicBezTo>
                    <a:pt x="4469" y="666"/>
                    <a:pt x="4430" y="678"/>
                    <a:pt x="4453" y="694"/>
                  </a:cubicBezTo>
                  <a:cubicBezTo>
                    <a:pt x="4453" y="694"/>
                    <a:pt x="4458" y="700"/>
                    <a:pt x="4458" y="700"/>
                  </a:cubicBezTo>
                  <a:lnTo>
                    <a:pt x="4458" y="700"/>
                  </a:lnTo>
                  <a:lnTo>
                    <a:pt x="4458" y="700"/>
                  </a:lnTo>
                  <a:lnTo>
                    <a:pt x="4455" y="711"/>
                  </a:lnTo>
                  <a:lnTo>
                    <a:pt x="4455" y="711"/>
                  </a:lnTo>
                  <a:cubicBezTo>
                    <a:pt x="4456" y="709"/>
                    <a:pt x="4457" y="707"/>
                    <a:pt x="4457" y="705"/>
                  </a:cubicBezTo>
                  <a:lnTo>
                    <a:pt x="4457" y="705"/>
                  </a:lnTo>
                  <a:lnTo>
                    <a:pt x="4453" y="734"/>
                  </a:lnTo>
                  <a:lnTo>
                    <a:pt x="4447" y="734"/>
                  </a:lnTo>
                  <a:cubicBezTo>
                    <a:pt x="4447" y="739"/>
                    <a:pt x="4447" y="739"/>
                    <a:pt x="4447" y="739"/>
                  </a:cubicBezTo>
                  <a:lnTo>
                    <a:pt x="4447" y="745"/>
                  </a:lnTo>
                  <a:cubicBezTo>
                    <a:pt x="4447" y="739"/>
                    <a:pt x="4441" y="739"/>
                    <a:pt x="4441" y="739"/>
                  </a:cubicBezTo>
                  <a:lnTo>
                    <a:pt x="4441" y="739"/>
                  </a:lnTo>
                  <a:cubicBezTo>
                    <a:pt x="4441" y="745"/>
                    <a:pt x="4441" y="745"/>
                    <a:pt x="4447" y="750"/>
                  </a:cubicBezTo>
                  <a:cubicBezTo>
                    <a:pt x="4447" y="750"/>
                    <a:pt x="4453" y="756"/>
                    <a:pt x="4453" y="756"/>
                  </a:cubicBezTo>
                  <a:cubicBezTo>
                    <a:pt x="4453" y="758"/>
                    <a:pt x="4452" y="759"/>
                    <a:pt x="4451" y="759"/>
                  </a:cubicBezTo>
                  <a:cubicBezTo>
                    <a:pt x="4449" y="759"/>
                    <a:pt x="4447" y="756"/>
                    <a:pt x="4447" y="756"/>
                  </a:cubicBezTo>
                  <a:cubicBezTo>
                    <a:pt x="4441" y="756"/>
                    <a:pt x="4441" y="750"/>
                    <a:pt x="4436" y="750"/>
                  </a:cubicBezTo>
                  <a:lnTo>
                    <a:pt x="4436" y="750"/>
                  </a:lnTo>
                  <a:cubicBezTo>
                    <a:pt x="4436" y="756"/>
                    <a:pt x="4441" y="756"/>
                    <a:pt x="4441" y="762"/>
                  </a:cubicBezTo>
                  <a:lnTo>
                    <a:pt x="4436" y="773"/>
                  </a:lnTo>
                  <a:lnTo>
                    <a:pt x="4430" y="767"/>
                  </a:lnTo>
                  <a:cubicBezTo>
                    <a:pt x="4430" y="762"/>
                    <a:pt x="4425" y="762"/>
                    <a:pt x="4425" y="762"/>
                  </a:cubicBezTo>
                  <a:lnTo>
                    <a:pt x="4425" y="784"/>
                  </a:lnTo>
                  <a:cubicBezTo>
                    <a:pt x="4419" y="773"/>
                    <a:pt x="4419" y="762"/>
                    <a:pt x="4413" y="762"/>
                  </a:cubicBezTo>
                  <a:lnTo>
                    <a:pt x="4413" y="762"/>
                  </a:lnTo>
                  <a:cubicBezTo>
                    <a:pt x="4413" y="773"/>
                    <a:pt x="4425" y="778"/>
                    <a:pt x="4419" y="784"/>
                  </a:cubicBezTo>
                  <a:cubicBezTo>
                    <a:pt x="4415" y="780"/>
                    <a:pt x="4414" y="774"/>
                    <a:pt x="4412" y="774"/>
                  </a:cubicBezTo>
                  <a:cubicBezTo>
                    <a:pt x="4411" y="774"/>
                    <a:pt x="4409" y="775"/>
                    <a:pt x="4408" y="778"/>
                  </a:cubicBezTo>
                  <a:cubicBezTo>
                    <a:pt x="4408" y="773"/>
                    <a:pt x="4408" y="773"/>
                    <a:pt x="4408" y="767"/>
                  </a:cubicBezTo>
                  <a:cubicBezTo>
                    <a:pt x="4408" y="773"/>
                    <a:pt x="4402" y="773"/>
                    <a:pt x="4402" y="784"/>
                  </a:cubicBezTo>
                  <a:cubicBezTo>
                    <a:pt x="4400" y="780"/>
                    <a:pt x="4398" y="780"/>
                    <a:pt x="4395" y="780"/>
                  </a:cubicBezTo>
                  <a:cubicBezTo>
                    <a:pt x="4394" y="780"/>
                    <a:pt x="4393" y="780"/>
                    <a:pt x="4392" y="780"/>
                  </a:cubicBezTo>
                  <a:cubicBezTo>
                    <a:pt x="4388" y="780"/>
                    <a:pt x="4385" y="778"/>
                    <a:pt x="4385" y="767"/>
                  </a:cubicBezTo>
                  <a:cubicBezTo>
                    <a:pt x="4385" y="773"/>
                    <a:pt x="4380" y="790"/>
                    <a:pt x="4374" y="790"/>
                  </a:cubicBezTo>
                  <a:cubicBezTo>
                    <a:pt x="4377" y="776"/>
                    <a:pt x="4374" y="776"/>
                    <a:pt x="4371" y="776"/>
                  </a:cubicBezTo>
                  <a:cubicBezTo>
                    <a:pt x="4367" y="776"/>
                    <a:pt x="4363" y="776"/>
                    <a:pt x="4363" y="762"/>
                  </a:cubicBezTo>
                  <a:cubicBezTo>
                    <a:pt x="4358" y="782"/>
                    <a:pt x="4348" y="775"/>
                    <a:pt x="4338" y="782"/>
                  </a:cubicBezTo>
                  <a:lnTo>
                    <a:pt x="4338" y="782"/>
                  </a:lnTo>
                  <a:cubicBezTo>
                    <a:pt x="4333" y="777"/>
                    <a:pt x="4329" y="772"/>
                    <a:pt x="4329" y="767"/>
                  </a:cubicBezTo>
                  <a:cubicBezTo>
                    <a:pt x="4329" y="790"/>
                    <a:pt x="4318" y="790"/>
                    <a:pt x="4318" y="801"/>
                  </a:cubicBezTo>
                  <a:cubicBezTo>
                    <a:pt x="4313" y="784"/>
                    <a:pt x="4318" y="784"/>
                    <a:pt x="4318" y="767"/>
                  </a:cubicBezTo>
                  <a:lnTo>
                    <a:pt x="4318" y="767"/>
                  </a:lnTo>
                  <a:cubicBezTo>
                    <a:pt x="4318" y="778"/>
                    <a:pt x="4307" y="778"/>
                    <a:pt x="4307" y="790"/>
                  </a:cubicBezTo>
                  <a:cubicBezTo>
                    <a:pt x="4307" y="778"/>
                    <a:pt x="4307" y="784"/>
                    <a:pt x="4301" y="773"/>
                  </a:cubicBezTo>
                  <a:cubicBezTo>
                    <a:pt x="4301" y="782"/>
                    <a:pt x="4301" y="784"/>
                    <a:pt x="4301" y="784"/>
                  </a:cubicBezTo>
                  <a:cubicBezTo>
                    <a:pt x="4301" y="784"/>
                    <a:pt x="4300" y="783"/>
                    <a:pt x="4300" y="783"/>
                  </a:cubicBezTo>
                  <a:cubicBezTo>
                    <a:pt x="4299" y="783"/>
                    <a:pt x="4298" y="784"/>
                    <a:pt x="4296" y="790"/>
                  </a:cubicBezTo>
                  <a:cubicBezTo>
                    <a:pt x="4291" y="781"/>
                    <a:pt x="4294" y="771"/>
                    <a:pt x="4289" y="771"/>
                  </a:cubicBezTo>
                  <a:cubicBezTo>
                    <a:pt x="4288" y="771"/>
                    <a:pt x="4287" y="772"/>
                    <a:pt x="4285" y="773"/>
                  </a:cubicBezTo>
                  <a:lnTo>
                    <a:pt x="4285" y="773"/>
                  </a:lnTo>
                  <a:cubicBezTo>
                    <a:pt x="4285" y="772"/>
                    <a:pt x="4285" y="771"/>
                    <a:pt x="4285" y="770"/>
                  </a:cubicBezTo>
                  <a:lnTo>
                    <a:pt x="4285" y="770"/>
                  </a:lnTo>
                  <a:cubicBezTo>
                    <a:pt x="4285" y="771"/>
                    <a:pt x="4285" y="772"/>
                    <a:pt x="4285" y="773"/>
                  </a:cubicBezTo>
                  <a:cubicBezTo>
                    <a:pt x="4285" y="773"/>
                    <a:pt x="4285" y="773"/>
                    <a:pt x="4285" y="773"/>
                  </a:cubicBezTo>
                  <a:lnTo>
                    <a:pt x="4285" y="773"/>
                  </a:lnTo>
                  <a:cubicBezTo>
                    <a:pt x="4285" y="777"/>
                    <a:pt x="4285" y="781"/>
                    <a:pt x="4285" y="784"/>
                  </a:cubicBezTo>
                  <a:cubicBezTo>
                    <a:pt x="4283" y="785"/>
                    <a:pt x="4282" y="785"/>
                    <a:pt x="4281" y="785"/>
                  </a:cubicBezTo>
                  <a:cubicBezTo>
                    <a:pt x="4275" y="785"/>
                    <a:pt x="4279" y="771"/>
                    <a:pt x="4279" y="762"/>
                  </a:cubicBezTo>
                  <a:lnTo>
                    <a:pt x="4279" y="762"/>
                  </a:lnTo>
                  <a:cubicBezTo>
                    <a:pt x="4273" y="767"/>
                    <a:pt x="4268" y="778"/>
                    <a:pt x="4262" y="778"/>
                  </a:cubicBezTo>
                  <a:cubicBezTo>
                    <a:pt x="4262" y="778"/>
                    <a:pt x="4262" y="773"/>
                    <a:pt x="4262" y="773"/>
                  </a:cubicBezTo>
                  <a:cubicBezTo>
                    <a:pt x="4260" y="776"/>
                    <a:pt x="4258" y="777"/>
                    <a:pt x="4256" y="777"/>
                  </a:cubicBezTo>
                  <a:cubicBezTo>
                    <a:pt x="4253" y="777"/>
                    <a:pt x="4250" y="776"/>
                    <a:pt x="4247" y="776"/>
                  </a:cubicBezTo>
                  <a:cubicBezTo>
                    <a:pt x="4243" y="776"/>
                    <a:pt x="4238" y="778"/>
                    <a:pt x="4234" y="784"/>
                  </a:cubicBezTo>
                  <a:cubicBezTo>
                    <a:pt x="4234" y="784"/>
                    <a:pt x="4234" y="778"/>
                    <a:pt x="4234" y="778"/>
                  </a:cubicBezTo>
                  <a:cubicBezTo>
                    <a:pt x="4234" y="790"/>
                    <a:pt x="4234" y="795"/>
                    <a:pt x="4229" y="801"/>
                  </a:cubicBezTo>
                  <a:cubicBezTo>
                    <a:pt x="4229" y="801"/>
                    <a:pt x="4226" y="806"/>
                    <a:pt x="4224" y="806"/>
                  </a:cubicBezTo>
                  <a:cubicBezTo>
                    <a:pt x="4224" y="806"/>
                    <a:pt x="4223" y="805"/>
                    <a:pt x="4223" y="801"/>
                  </a:cubicBezTo>
                  <a:cubicBezTo>
                    <a:pt x="4223" y="801"/>
                    <a:pt x="4229" y="795"/>
                    <a:pt x="4229" y="795"/>
                  </a:cubicBezTo>
                  <a:lnTo>
                    <a:pt x="4223" y="795"/>
                  </a:lnTo>
                  <a:cubicBezTo>
                    <a:pt x="4223" y="787"/>
                    <a:pt x="4224" y="787"/>
                    <a:pt x="4226" y="787"/>
                  </a:cubicBezTo>
                  <a:cubicBezTo>
                    <a:pt x="4229" y="787"/>
                    <a:pt x="4231" y="787"/>
                    <a:pt x="4234" y="778"/>
                  </a:cubicBezTo>
                  <a:lnTo>
                    <a:pt x="4234" y="778"/>
                  </a:lnTo>
                  <a:cubicBezTo>
                    <a:pt x="4234" y="778"/>
                    <a:pt x="4234" y="778"/>
                    <a:pt x="4234" y="778"/>
                  </a:cubicBezTo>
                  <a:lnTo>
                    <a:pt x="4234" y="778"/>
                  </a:lnTo>
                  <a:cubicBezTo>
                    <a:pt x="4225" y="783"/>
                    <a:pt x="4216" y="791"/>
                    <a:pt x="4210" y="791"/>
                  </a:cubicBezTo>
                  <a:cubicBezTo>
                    <a:pt x="4208" y="791"/>
                    <a:pt x="4207" y="791"/>
                    <a:pt x="4206" y="790"/>
                  </a:cubicBezTo>
                  <a:cubicBezTo>
                    <a:pt x="4209" y="781"/>
                    <a:pt x="4213" y="781"/>
                    <a:pt x="4216" y="781"/>
                  </a:cubicBezTo>
                  <a:cubicBezTo>
                    <a:pt x="4219" y="781"/>
                    <a:pt x="4220" y="781"/>
                    <a:pt x="4217" y="773"/>
                  </a:cubicBezTo>
                  <a:lnTo>
                    <a:pt x="4217" y="773"/>
                  </a:lnTo>
                  <a:lnTo>
                    <a:pt x="4229" y="778"/>
                  </a:lnTo>
                  <a:cubicBezTo>
                    <a:pt x="4229" y="771"/>
                    <a:pt x="4229" y="769"/>
                    <a:pt x="4229" y="769"/>
                  </a:cubicBezTo>
                  <a:cubicBezTo>
                    <a:pt x="4229" y="769"/>
                    <a:pt x="4229" y="770"/>
                    <a:pt x="4230" y="770"/>
                  </a:cubicBezTo>
                  <a:cubicBezTo>
                    <a:pt x="4230" y="770"/>
                    <a:pt x="4232" y="768"/>
                    <a:pt x="4234" y="756"/>
                  </a:cubicBezTo>
                  <a:cubicBezTo>
                    <a:pt x="4232" y="755"/>
                    <a:pt x="4229" y="754"/>
                    <a:pt x="4227" y="754"/>
                  </a:cubicBezTo>
                  <a:cubicBezTo>
                    <a:pt x="4224" y="754"/>
                    <a:pt x="4221" y="756"/>
                    <a:pt x="4218" y="756"/>
                  </a:cubicBezTo>
                  <a:cubicBezTo>
                    <a:pt x="4216" y="756"/>
                    <a:pt x="4214" y="755"/>
                    <a:pt x="4212" y="750"/>
                  </a:cubicBezTo>
                  <a:cubicBezTo>
                    <a:pt x="4206" y="762"/>
                    <a:pt x="4206" y="767"/>
                    <a:pt x="4201" y="773"/>
                  </a:cubicBezTo>
                  <a:cubicBezTo>
                    <a:pt x="4199" y="773"/>
                    <a:pt x="4198" y="773"/>
                    <a:pt x="4197" y="773"/>
                  </a:cubicBezTo>
                  <a:cubicBezTo>
                    <a:pt x="4183" y="773"/>
                    <a:pt x="4199" y="741"/>
                    <a:pt x="4194" y="741"/>
                  </a:cubicBezTo>
                  <a:lnTo>
                    <a:pt x="4194" y="741"/>
                  </a:lnTo>
                  <a:cubicBezTo>
                    <a:pt x="4193" y="741"/>
                    <a:pt x="4192" y="742"/>
                    <a:pt x="4189" y="745"/>
                  </a:cubicBezTo>
                  <a:cubicBezTo>
                    <a:pt x="4182" y="753"/>
                    <a:pt x="4176" y="763"/>
                    <a:pt x="4172" y="763"/>
                  </a:cubicBezTo>
                  <a:cubicBezTo>
                    <a:pt x="4170" y="763"/>
                    <a:pt x="4169" y="761"/>
                    <a:pt x="4167" y="756"/>
                  </a:cubicBezTo>
                  <a:lnTo>
                    <a:pt x="4178" y="745"/>
                  </a:lnTo>
                  <a:cubicBezTo>
                    <a:pt x="4177" y="744"/>
                    <a:pt x="4177" y="744"/>
                    <a:pt x="4176" y="744"/>
                  </a:cubicBezTo>
                  <a:cubicBezTo>
                    <a:pt x="4172" y="744"/>
                    <a:pt x="4166" y="751"/>
                    <a:pt x="4162" y="751"/>
                  </a:cubicBezTo>
                  <a:cubicBezTo>
                    <a:pt x="4159" y="751"/>
                    <a:pt x="4157" y="750"/>
                    <a:pt x="4156" y="745"/>
                  </a:cubicBezTo>
                  <a:lnTo>
                    <a:pt x="4167" y="745"/>
                  </a:lnTo>
                  <a:cubicBezTo>
                    <a:pt x="4167" y="740"/>
                    <a:pt x="4166" y="739"/>
                    <a:pt x="4165" y="739"/>
                  </a:cubicBezTo>
                  <a:cubicBezTo>
                    <a:pt x="4162" y="739"/>
                    <a:pt x="4156" y="746"/>
                    <a:pt x="4152" y="746"/>
                  </a:cubicBezTo>
                  <a:cubicBezTo>
                    <a:pt x="4152" y="746"/>
                    <a:pt x="4151" y="746"/>
                    <a:pt x="4150" y="745"/>
                  </a:cubicBezTo>
                  <a:lnTo>
                    <a:pt x="4161" y="734"/>
                  </a:lnTo>
                  <a:cubicBezTo>
                    <a:pt x="4156" y="731"/>
                    <a:pt x="4149" y="731"/>
                    <a:pt x="4142" y="731"/>
                  </a:cubicBezTo>
                  <a:cubicBezTo>
                    <a:pt x="4135" y="731"/>
                    <a:pt x="4128" y="731"/>
                    <a:pt x="4122" y="728"/>
                  </a:cubicBezTo>
                  <a:cubicBezTo>
                    <a:pt x="4122" y="722"/>
                    <a:pt x="4128" y="722"/>
                    <a:pt x="4128" y="717"/>
                  </a:cubicBezTo>
                  <a:cubicBezTo>
                    <a:pt x="4111" y="711"/>
                    <a:pt x="4105" y="689"/>
                    <a:pt x="4100" y="678"/>
                  </a:cubicBezTo>
                  <a:lnTo>
                    <a:pt x="4089" y="678"/>
                  </a:lnTo>
                  <a:cubicBezTo>
                    <a:pt x="4089" y="678"/>
                    <a:pt x="4089" y="677"/>
                    <a:pt x="4089" y="676"/>
                  </a:cubicBezTo>
                  <a:lnTo>
                    <a:pt x="4089" y="676"/>
                  </a:lnTo>
                  <a:cubicBezTo>
                    <a:pt x="4087" y="678"/>
                    <a:pt x="4085" y="681"/>
                    <a:pt x="4083" y="683"/>
                  </a:cubicBezTo>
                  <a:cubicBezTo>
                    <a:pt x="4077" y="678"/>
                    <a:pt x="4083" y="672"/>
                    <a:pt x="4089" y="672"/>
                  </a:cubicBezTo>
                  <a:cubicBezTo>
                    <a:pt x="4072" y="672"/>
                    <a:pt x="4049" y="666"/>
                    <a:pt x="4055" y="644"/>
                  </a:cubicBezTo>
                  <a:lnTo>
                    <a:pt x="4061" y="644"/>
                  </a:lnTo>
                  <a:cubicBezTo>
                    <a:pt x="4061" y="642"/>
                    <a:pt x="4059" y="641"/>
                    <a:pt x="4057" y="641"/>
                  </a:cubicBezTo>
                  <a:cubicBezTo>
                    <a:pt x="4053" y="641"/>
                    <a:pt x="4045" y="645"/>
                    <a:pt x="4040" y="645"/>
                  </a:cubicBezTo>
                  <a:cubicBezTo>
                    <a:pt x="4038" y="645"/>
                    <a:pt x="4036" y="643"/>
                    <a:pt x="4038" y="638"/>
                  </a:cubicBezTo>
                  <a:cubicBezTo>
                    <a:pt x="4038" y="622"/>
                    <a:pt x="4016" y="605"/>
                    <a:pt x="4027" y="588"/>
                  </a:cubicBezTo>
                  <a:cubicBezTo>
                    <a:pt x="4016" y="588"/>
                    <a:pt x="4021" y="582"/>
                    <a:pt x="4016" y="577"/>
                  </a:cubicBezTo>
                  <a:lnTo>
                    <a:pt x="4005" y="577"/>
                  </a:lnTo>
                  <a:cubicBezTo>
                    <a:pt x="4016" y="571"/>
                    <a:pt x="4021" y="571"/>
                    <a:pt x="4033" y="566"/>
                  </a:cubicBezTo>
                  <a:cubicBezTo>
                    <a:pt x="4033" y="566"/>
                    <a:pt x="4027" y="566"/>
                    <a:pt x="4021" y="565"/>
                  </a:cubicBezTo>
                  <a:lnTo>
                    <a:pt x="4021" y="565"/>
                  </a:lnTo>
                  <a:cubicBezTo>
                    <a:pt x="4015" y="560"/>
                    <a:pt x="4010" y="560"/>
                    <a:pt x="4005" y="554"/>
                  </a:cubicBezTo>
                  <a:lnTo>
                    <a:pt x="4005" y="554"/>
                  </a:lnTo>
                  <a:lnTo>
                    <a:pt x="4012" y="556"/>
                  </a:lnTo>
                  <a:lnTo>
                    <a:pt x="4012" y="556"/>
                  </a:lnTo>
                  <a:cubicBezTo>
                    <a:pt x="4012" y="556"/>
                    <a:pt x="4011" y="555"/>
                    <a:pt x="4010" y="554"/>
                  </a:cubicBezTo>
                  <a:cubicBezTo>
                    <a:pt x="4010" y="553"/>
                    <a:pt x="4012" y="552"/>
                    <a:pt x="4014" y="552"/>
                  </a:cubicBezTo>
                  <a:cubicBezTo>
                    <a:pt x="4019" y="552"/>
                    <a:pt x="4029" y="556"/>
                    <a:pt x="4033" y="560"/>
                  </a:cubicBezTo>
                  <a:cubicBezTo>
                    <a:pt x="4032" y="559"/>
                    <a:pt x="4032" y="557"/>
                    <a:pt x="4032" y="557"/>
                  </a:cubicBezTo>
                  <a:lnTo>
                    <a:pt x="4032" y="557"/>
                  </a:lnTo>
                  <a:cubicBezTo>
                    <a:pt x="4032" y="557"/>
                    <a:pt x="4033" y="559"/>
                    <a:pt x="4033" y="560"/>
                  </a:cubicBezTo>
                  <a:cubicBezTo>
                    <a:pt x="4033" y="558"/>
                    <a:pt x="4033" y="555"/>
                    <a:pt x="4032" y="554"/>
                  </a:cubicBezTo>
                  <a:lnTo>
                    <a:pt x="4032" y="554"/>
                  </a:lnTo>
                  <a:cubicBezTo>
                    <a:pt x="4031" y="554"/>
                    <a:pt x="4031" y="555"/>
                    <a:pt x="4032" y="557"/>
                  </a:cubicBezTo>
                  <a:lnTo>
                    <a:pt x="4032" y="557"/>
                  </a:lnTo>
                  <a:cubicBezTo>
                    <a:pt x="4030" y="554"/>
                    <a:pt x="4027" y="553"/>
                    <a:pt x="4027" y="549"/>
                  </a:cubicBezTo>
                  <a:lnTo>
                    <a:pt x="4027" y="549"/>
                  </a:lnTo>
                  <a:cubicBezTo>
                    <a:pt x="4030" y="549"/>
                    <a:pt x="4032" y="551"/>
                    <a:pt x="4032" y="554"/>
                  </a:cubicBezTo>
                  <a:lnTo>
                    <a:pt x="4032" y="554"/>
                  </a:lnTo>
                  <a:cubicBezTo>
                    <a:pt x="4032" y="554"/>
                    <a:pt x="4032" y="554"/>
                    <a:pt x="4032" y="554"/>
                  </a:cubicBezTo>
                  <a:lnTo>
                    <a:pt x="4032" y="554"/>
                  </a:lnTo>
                  <a:cubicBezTo>
                    <a:pt x="4034" y="554"/>
                    <a:pt x="4039" y="558"/>
                    <a:pt x="4042" y="558"/>
                  </a:cubicBezTo>
                  <a:cubicBezTo>
                    <a:pt x="4043" y="558"/>
                    <a:pt x="4044" y="557"/>
                    <a:pt x="4044" y="554"/>
                  </a:cubicBezTo>
                  <a:cubicBezTo>
                    <a:pt x="4040" y="551"/>
                    <a:pt x="4039" y="547"/>
                    <a:pt x="4036" y="545"/>
                  </a:cubicBezTo>
                  <a:lnTo>
                    <a:pt x="4036" y="545"/>
                  </a:lnTo>
                  <a:cubicBezTo>
                    <a:pt x="4037" y="545"/>
                    <a:pt x="4038" y="545"/>
                    <a:pt x="4038" y="545"/>
                  </a:cubicBezTo>
                  <a:cubicBezTo>
                    <a:pt x="4046" y="545"/>
                    <a:pt x="4050" y="537"/>
                    <a:pt x="4055" y="532"/>
                  </a:cubicBezTo>
                  <a:lnTo>
                    <a:pt x="4061" y="538"/>
                  </a:lnTo>
                  <a:cubicBezTo>
                    <a:pt x="4072" y="532"/>
                    <a:pt x="4077" y="515"/>
                    <a:pt x="4089" y="504"/>
                  </a:cubicBezTo>
                  <a:cubicBezTo>
                    <a:pt x="4083" y="504"/>
                    <a:pt x="4072" y="493"/>
                    <a:pt x="4072" y="487"/>
                  </a:cubicBezTo>
                  <a:lnTo>
                    <a:pt x="4072" y="487"/>
                  </a:lnTo>
                  <a:lnTo>
                    <a:pt x="4087" y="492"/>
                  </a:lnTo>
                  <a:lnTo>
                    <a:pt x="4087" y="492"/>
                  </a:lnTo>
                  <a:cubicBezTo>
                    <a:pt x="4088" y="495"/>
                    <a:pt x="4089" y="497"/>
                    <a:pt x="4089" y="498"/>
                  </a:cubicBezTo>
                  <a:lnTo>
                    <a:pt x="4094" y="487"/>
                  </a:lnTo>
                  <a:cubicBezTo>
                    <a:pt x="4094" y="493"/>
                    <a:pt x="4094" y="493"/>
                    <a:pt x="4100" y="498"/>
                  </a:cubicBezTo>
                  <a:cubicBezTo>
                    <a:pt x="4094" y="493"/>
                    <a:pt x="4122" y="498"/>
                    <a:pt x="4111" y="487"/>
                  </a:cubicBezTo>
                  <a:lnTo>
                    <a:pt x="4117" y="487"/>
                  </a:lnTo>
                  <a:cubicBezTo>
                    <a:pt x="4128" y="476"/>
                    <a:pt x="4128" y="470"/>
                    <a:pt x="4139" y="459"/>
                  </a:cubicBezTo>
                  <a:cubicBezTo>
                    <a:pt x="4128" y="448"/>
                    <a:pt x="4133" y="448"/>
                    <a:pt x="4128" y="437"/>
                  </a:cubicBezTo>
                  <a:cubicBezTo>
                    <a:pt x="4139" y="431"/>
                    <a:pt x="4156" y="431"/>
                    <a:pt x="4161" y="426"/>
                  </a:cubicBezTo>
                  <a:cubicBezTo>
                    <a:pt x="4161" y="414"/>
                    <a:pt x="4156" y="414"/>
                    <a:pt x="4150" y="409"/>
                  </a:cubicBezTo>
                  <a:lnTo>
                    <a:pt x="4150" y="409"/>
                  </a:lnTo>
                  <a:cubicBezTo>
                    <a:pt x="4153" y="410"/>
                    <a:pt x="4155" y="411"/>
                    <a:pt x="4157" y="411"/>
                  </a:cubicBezTo>
                  <a:cubicBezTo>
                    <a:pt x="4161" y="411"/>
                    <a:pt x="4163" y="409"/>
                    <a:pt x="4166" y="409"/>
                  </a:cubicBezTo>
                  <a:cubicBezTo>
                    <a:pt x="4168" y="409"/>
                    <a:pt x="4170" y="410"/>
                    <a:pt x="4173" y="414"/>
                  </a:cubicBezTo>
                  <a:cubicBezTo>
                    <a:pt x="4178" y="403"/>
                    <a:pt x="4184" y="403"/>
                    <a:pt x="4189" y="381"/>
                  </a:cubicBezTo>
                  <a:lnTo>
                    <a:pt x="4178" y="381"/>
                  </a:lnTo>
                  <a:cubicBezTo>
                    <a:pt x="4184" y="381"/>
                    <a:pt x="4184" y="375"/>
                    <a:pt x="4184" y="375"/>
                  </a:cubicBezTo>
                  <a:cubicBezTo>
                    <a:pt x="4189" y="375"/>
                    <a:pt x="4189" y="375"/>
                    <a:pt x="4189" y="381"/>
                  </a:cubicBezTo>
                  <a:cubicBezTo>
                    <a:pt x="4189" y="354"/>
                    <a:pt x="4241" y="373"/>
                    <a:pt x="4240" y="346"/>
                  </a:cubicBezTo>
                  <a:lnTo>
                    <a:pt x="4240" y="346"/>
                  </a:lnTo>
                  <a:lnTo>
                    <a:pt x="4245" y="325"/>
                  </a:lnTo>
                  <a:cubicBezTo>
                    <a:pt x="4246" y="324"/>
                    <a:pt x="4247" y="324"/>
                    <a:pt x="4247" y="324"/>
                  </a:cubicBezTo>
                  <a:lnTo>
                    <a:pt x="4247" y="324"/>
                  </a:lnTo>
                  <a:cubicBezTo>
                    <a:pt x="4250" y="324"/>
                    <a:pt x="4247" y="336"/>
                    <a:pt x="4257" y="336"/>
                  </a:cubicBezTo>
                  <a:cubicBezTo>
                    <a:pt x="4257" y="308"/>
                    <a:pt x="4279" y="319"/>
                    <a:pt x="4279" y="297"/>
                  </a:cubicBezTo>
                  <a:cubicBezTo>
                    <a:pt x="4284" y="300"/>
                    <a:pt x="4289" y="301"/>
                    <a:pt x="4292" y="301"/>
                  </a:cubicBezTo>
                  <a:cubicBezTo>
                    <a:pt x="4310" y="301"/>
                    <a:pt x="4311" y="274"/>
                    <a:pt x="4330" y="274"/>
                  </a:cubicBezTo>
                  <a:cubicBezTo>
                    <a:pt x="4332" y="274"/>
                    <a:pt x="4333" y="274"/>
                    <a:pt x="4335" y="274"/>
                  </a:cubicBezTo>
                  <a:lnTo>
                    <a:pt x="4324" y="269"/>
                  </a:lnTo>
                  <a:cubicBezTo>
                    <a:pt x="4324" y="265"/>
                    <a:pt x="4325" y="264"/>
                    <a:pt x="4327" y="264"/>
                  </a:cubicBezTo>
                  <a:cubicBezTo>
                    <a:pt x="4330" y="264"/>
                    <a:pt x="4335" y="269"/>
                    <a:pt x="4335" y="269"/>
                  </a:cubicBezTo>
                  <a:cubicBezTo>
                    <a:pt x="4329" y="263"/>
                    <a:pt x="4329" y="263"/>
                    <a:pt x="4329" y="263"/>
                  </a:cubicBezTo>
                  <a:cubicBezTo>
                    <a:pt x="4346" y="230"/>
                    <a:pt x="4385" y="218"/>
                    <a:pt x="4413" y="202"/>
                  </a:cubicBezTo>
                  <a:cubicBezTo>
                    <a:pt x="4425" y="196"/>
                    <a:pt x="4391" y="168"/>
                    <a:pt x="4413" y="168"/>
                  </a:cubicBezTo>
                  <a:lnTo>
                    <a:pt x="4413" y="168"/>
                  </a:lnTo>
                  <a:lnTo>
                    <a:pt x="4425" y="185"/>
                  </a:lnTo>
                  <a:cubicBezTo>
                    <a:pt x="4425" y="151"/>
                    <a:pt x="4458" y="151"/>
                    <a:pt x="4464" y="129"/>
                  </a:cubicBezTo>
                  <a:cubicBezTo>
                    <a:pt x="4464" y="129"/>
                    <a:pt x="4464" y="134"/>
                    <a:pt x="4464" y="134"/>
                  </a:cubicBezTo>
                  <a:cubicBezTo>
                    <a:pt x="4466" y="135"/>
                    <a:pt x="4468" y="136"/>
                    <a:pt x="4469" y="136"/>
                  </a:cubicBezTo>
                  <a:cubicBezTo>
                    <a:pt x="4477" y="136"/>
                    <a:pt x="4480" y="127"/>
                    <a:pt x="4475" y="118"/>
                  </a:cubicBezTo>
                  <a:lnTo>
                    <a:pt x="4475" y="118"/>
                  </a:lnTo>
                  <a:cubicBezTo>
                    <a:pt x="4475" y="118"/>
                    <a:pt x="4481" y="123"/>
                    <a:pt x="4481" y="129"/>
                  </a:cubicBezTo>
                  <a:cubicBezTo>
                    <a:pt x="4482" y="129"/>
                    <a:pt x="4483" y="130"/>
                    <a:pt x="4484" y="130"/>
                  </a:cubicBezTo>
                  <a:cubicBezTo>
                    <a:pt x="4490" y="130"/>
                    <a:pt x="4488" y="117"/>
                    <a:pt x="4490" y="117"/>
                  </a:cubicBezTo>
                  <a:cubicBezTo>
                    <a:pt x="4491" y="117"/>
                    <a:pt x="4491" y="117"/>
                    <a:pt x="4492" y="118"/>
                  </a:cubicBezTo>
                  <a:cubicBezTo>
                    <a:pt x="4492" y="123"/>
                    <a:pt x="4492" y="123"/>
                    <a:pt x="4492" y="123"/>
                  </a:cubicBezTo>
                  <a:cubicBezTo>
                    <a:pt x="4492" y="118"/>
                    <a:pt x="4503" y="118"/>
                    <a:pt x="4492" y="112"/>
                  </a:cubicBezTo>
                  <a:cubicBezTo>
                    <a:pt x="4501" y="112"/>
                    <a:pt x="4503" y="105"/>
                    <a:pt x="4506" y="105"/>
                  </a:cubicBezTo>
                  <a:cubicBezTo>
                    <a:pt x="4507" y="105"/>
                    <a:pt x="4507" y="105"/>
                    <a:pt x="4509" y="106"/>
                  </a:cubicBezTo>
                  <a:cubicBezTo>
                    <a:pt x="4509" y="101"/>
                    <a:pt x="4509" y="101"/>
                    <a:pt x="4514" y="101"/>
                  </a:cubicBezTo>
                  <a:close/>
                  <a:moveTo>
                    <a:pt x="4402" y="969"/>
                  </a:move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close/>
                  <a:moveTo>
                    <a:pt x="2996" y="1383"/>
                  </a:moveTo>
                  <a:cubicBezTo>
                    <a:pt x="2996" y="1385"/>
                    <a:pt x="2998" y="1386"/>
                    <a:pt x="3000" y="1386"/>
                  </a:cubicBezTo>
                  <a:cubicBezTo>
                    <a:pt x="3000" y="1386"/>
                    <a:pt x="3000" y="1386"/>
                    <a:pt x="3001" y="1386"/>
                  </a:cubicBezTo>
                  <a:lnTo>
                    <a:pt x="3001" y="1386"/>
                  </a:lnTo>
                  <a:cubicBezTo>
                    <a:pt x="3001" y="1386"/>
                    <a:pt x="3002" y="1386"/>
                    <a:pt x="3002" y="1386"/>
                  </a:cubicBezTo>
                  <a:cubicBezTo>
                    <a:pt x="3003" y="1386"/>
                    <a:pt x="3005" y="1386"/>
                    <a:pt x="3006" y="1385"/>
                  </a:cubicBezTo>
                  <a:lnTo>
                    <a:pt x="3006" y="1385"/>
                  </a:lnTo>
                  <a:cubicBezTo>
                    <a:pt x="3004" y="1385"/>
                    <a:pt x="3003" y="1386"/>
                    <a:pt x="3001" y="1386"/>
                  </a:cubicBezTo>
                  <a:lnTo>
                    <a:pt x="3001" y="1386"/>
                  </a:lnTo>
                  <a:cubicBezTo>
                    <a:pt x="2998" y="1385"/>
                    <a:pt x="2996" y="1383"/>
                    <a:pt x="2996" y="1383"/>
                  </a:cubicBezTo>
                  <a:close/>
                  <a:moveTo>
                    <a:pt x="3204" y="1456"/>
                  </a:moveTo>
                  <a:cubicBezTo>
                    <a:pt x="3203" y="1458"/>
                    <a:pt x="3202" y="1459"/>
                    <a:pt x="3201" y="1460"/>
                  </a:cubicBezTo>
                  <a:lnTo>
                    <a:pt x="3201" y="1460"/>
                  </a:lnTo>
                  <a:cubicBezTo>
                    <a:pt x="3202" y="1459"/>
                    <a:pt x="3203" y="1458"/>
                    <a:pt x="3204" y="1456"/>
                  </a:cubicBezTo>
                  <a:close/>
                  <a:moveTo>
                    <a:pt x="3176" y="1456"/>
                  </a:moveTo>
                  <a:cubicBezTo>
                    <a:pt x="3176" y="1456"/>
                    <a:pt x="3176" y="1462"/>
                    <a:pt x="3176" y="1462"/>
                  </a:cubicBezTo>
                  <a:cubicBezTo>
                    <a:pt x="3181" y="1456"/>
                    <a:pt x="3176" y="1456"/>
                    <a:pt x="3176" y="1456"/>
                  </a:cubicBezTo>
                  <a:close/>
                  <a:moveTo>
                    <a:pt x="3058" y="1456"/>
                  </a:moveTo>
                  <a:cubicBezTo>
                    <a:pt x="3064" y="1456"/>
                    <a:pt x="3064" y="1456"/>
                    <a:pt x="3064" y="1462"/>
                  </a:cubicBezTo>
                  <a:cubicBezTo>
                    <a:pt x="3062" y="1464"/>
                    <a:pt x="3061" y="1464"/>
                    <a:pt x="3059" y="1464"/>
                  </a:cubicBezTo>
                  <a:cubicBezTo>
                    <a:pt x="3057" y="1464"/>
                    <a:pt x="3056" y="1462"/>
                    <a:pt x="3052" y="1462"/>
                  </a:cubicBezTo>
                  <a:cubicBezTo>
                    <a:pt x="3052" y="1462"/>
                    <a:pt x="3058" y="1456"/>
                    <a:pt x="3058" y="1456"/>
                  </a:cubicBezTo>
                  <a:close/>
                  <a:moveTo>
                    <a:pt x="3093" y="1526"/>
                  </a:moveTo>
                  <a:cubicBezTo>
                    <a:pt x="3092" y="1526"/>
                    <a:pt x="3092" y="1527"/>
                    <a:pt x="3092" y="1529"/>
                  </a:cubicBezTo>
                  <a:cubicBezTo>
                    <a:pt x="3090" y="1534"/>
                    <a:pt x="3090" y="1535"/>
                    <a:pt x="3091" y="1535"/>
                  </a:cubicBezTo>
                  <a:cubicBezTo>
                    <a:pt x="3094" y="1535"/>
                    <a:pt x="3098" y="1531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099" y="1529"/>
                    <a:pt x="3095" y="1526"/>
                    <a:pt x="3093" y="1526"/>
                  </a:cubicBezTo>
                  <a:close/>
                  <a:moveTo>
                    <a:pt x="3159" y="1540"/>
                  </a:moveTo>
                  <a:cubicBezTo>
                    <a:pt x="3159" y="1546"/>
                    <a:pt x="3159" y="1546"/>
                    <a:pt x="3159" y="1551"/>
                  </a:cubicBezTo>
                  <a:lnTo>
                    <a:pt x="3153" y="1551"/>
                  </a:lnTo>
                  <a:cubicBezTo>
                    <a:pt x="3159" y="1546"/>
                    <a:pt x="3159" y="1540"/>
                    <a:pt x="3159" y="1540"/>
                  </a:cubicBezTo>
                  <a:close/>
                  <a:moveTo>
                    <a:pt x="3394" y="1591"/>
                  </a:moveTo>
                  <a:lnTo>
                    <a:pt x="3394" y="1591"/>
                  </a:lnTo>
                  <a:cubicBezTo>
                    <a:pt x="3400" y="1591"/>
                    <a:pt x="3394" y="1596"/>
                    <a:pt x="3388" y="1596"/>
                  </a:cubicBezTo>
                  <a:lnTo>
                    <a:pt x="3383" y="1596"/>
                  </a:lnTo>
                  <a:cubicBezTo>
                    <a:pt x="3388" y="1591"/>
                    <a:pt x="3394" y="1591"/>
                    <a:pt x="3394" y="1591"/>
                  </a:cubicBezTo>
                  <a:close/>
                  <a:moveTo>
                    <a:pt x="3932" y="1602"/>
                  </a:moveTo>
                  <a:cubicBezTo>
                    <a:pt x="3932" y="1602"/>
                    <a:pt x="3930" y="1605"/>
                    <a:pt x="3928" y="1610"/>
                  </a:cubicBezTo>
                  <a:lnTo>
                    <a:pt x="3928" y="1610"/>
                  </a:lnTo>
                  <a:cubicBezTo>
                    <a:pt x="3930" y="1607"/>
                    <a:pt x="3932" y="1604"/>
                    <a:pt x="3932" y="1602"/>
                  </a:cubicBezTo>
                  <a:close/>
                  <a:moveTo>
                    <a:pt x="3937" y="1635"/>
                  </a:moveTo>
                  <a:lnTo>
                    <a:pt x="3932" y="1647"/>
                  </a:lnTo>
                  <a:cubicBezTo>
                    <a:pt x="3932" y="1641"/>
                    <a:pt x="3932" y="1641"/>
                    <a:pt x="3937" y="1635"/>
                  </a:cubicBezTo>
                  <a:close/>
                  <a:moveTo>
                    <a:pt x="3327" y="1691"/>
                  </a:moveTo>
                  <a:cubicBezTo>
                    <a:pt x="3325" y="1692"/>
                    <a:pt x="3323" y="1693"/>
                    <a:pt x="3322" y="1694"/>
                  </a:cubicBezTo>
                  <a:lnTo>
                    <a:pt x="3322" y="1694"/>
                  </a:lnTo>
                  <a:cubicBezTo>
                    <a:pt x="3322" y="1694"/>
                    <a:pt x="3322" y="1694"/>
                    <a:pt x="3323" y="1694"/>
                  </a:cubicBezTo>
                  <a:cubicBezTo>
                    <a:pt x="3324" y="1694"/>
                    <a:pt x="3327" y="1691"/>
                    <a:pt x="3327" y="1691"/>
                  </a:cubicBezTo>
                  <a:close/>
                  <a:moveTo>
                    <a:pt x="3752" y="1703"/>
                  </a:moveTo>
                  <a:cubicBezTo>
                    <a:pt x="3752" y="1703"/>
                    <a:pt x="3752" y="1703"/>
                    <a:pt x="3752" y="1703"/>
                  </a:cubicBezTo>
                  <a:cubicBezTo>
                    <a:pt x="3752" y="1703"/>
                    <a:pt x="3752" y="1703"/>
                    <a:pt x="3752" y="1703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854" y="1707"/>
                  </a:moveTo>
                  <a:cubicBezTo>
                    <a:pt x="3839" y="1728"/>
                    <a:pt x="3845" y="1723"/>
                    <a:pt x="3831" y="1742"/>
                  </a:cubicBezTo>
                  <a:lnTo>
                    <a:pt x="3825" y="1742"/>
                  </a:lnTo>
                  <a:cubicBezTo>
                    <a:pt x="3836" y="1728"/>
                    <a:pt x="3846" y="1716"/>
                    <a:pt x="3854" y="1707"/>
                  </a:cubicBezTo>
                  <a:close/>
                  <a:moveTo>
                    <a:pt x="3814" y="1742"/>
                  </a:moveTo>
                  <a:lnTo>
                    <a:pt x="3820" y="1747"/>
                  </a:lnTo>
                  <a:lnTo>
                    <a:pt x="3814" y="1747"/>
                  </a:lnTo>
                  <a:cubicBezTo>
                    <a:pt x="3814" y="1747"/>
                    <a:pt x="3814" y="1747"/>
                    <a:pt x="3814" y="1742"/>
                  </a:cubicBezTo>
                  <a:close/>
                  <a:moveTo>
                    <a:pt x="4234" y="1759"/>
                  </a:moveTo>
                  <a:cubicBezTo>
                    <a:pt x="4234" y="1759"/>
                    <a:pt x="4234" y="1759"/>
                    <a:pt x="4234" y="1759"/>
                  </a:cubicBezTo>
                  <a:cubicBezTo>
                    <a:pt x="4234" y="1759"/>
                    <a:pt x="4234" y="1759"/>
                    <a:pt x="4234" y="1759"/>
                  </a:cubicBezTo>
                  <a:close/>
                  <a:moveTo>
                    <a:pt x="3808" y="1759"/>
                  </a:moveTo>
                  <a:cubicBezTo>
                    <a:pt x="3807" y="1759"/>
                    <a:pt x="3805" y="1759"/>
                    <a:pt x="3804" y="1760"/>
                  </a:cubicBezTo>
                  <a:lnTo>
                    <a:pt x="3804" y="1760"/>
                  </a:lnTo>
                  <a:cubicBezTo>
                    <a:pt x="3806" y="1759"/>
                    <a:pt x="3808" y="1759"/>
                    <a:pt x="3808" y="1759"/>
                  </a:cubicBezTo>
                  <a:close/>
                  <a:moveTo>
                    <a:pt x="3804" y="1760"/>
                  </a:moveTo>
                  <a:lnTo>
                    <a:pt x="3804" y="1760"/>
                  </a:lnTo>
                  <a:cubicBezTo>
                    <a:pt x="3804" y="1761"/>
                    <a:pt x="3803" y="1762"/>
                    <a:pt x="3803" y="1764"/>
                  </a:cubicBezTo>
                  <a:lnTo>
                    <a:pt x="3803" y="1764"/>
                  </a:lnTo>
                  <a:cubicBezTo>
                    <a:pt x="3803" y="1764"/>
                    <a:pt x="3803" y="1762"/>
                    <a:pt x="3804" y="1760"/>
                  </a:cubicBezTo>
                  <a:close/>
                  <a:moveTo>
                    <a:pt x="3808" y="1759"/>
                  </a:moveTo>
                  <a:cubicBezTo>
                    <a:pt x="3814" y="1759"/>
                    <a:pt x="3814" y="1764"/>
                    <a:pt x="3814" y="1764"/>
                  </a:cubicBezTo>
                  <a:lnTo>
                    <a:pt x="3814" y="1764"/>
                  </a:lnTo>
                  <a:cubicBezTo>
                    <a:pt x="3814" y="1759"/>
                    <a:pt x="3814" y="1759"/>
                    <a:pt x="3809" y="1759"/>
                  </a:cubicBezTo>
                  <a:close/>
                  <a:moveTo>
                    <a:pt x="3479" y="1761"/>
                  </a:moveTo>
                  <a:cubicBezTo>
                    <a:pt x="3478" y="1763"/>
                    <a:pt x="3478" y="1766"/>
                    <a:pt x="3478" y="1770"/>
                  </a:cubicBezTo>
                  <a:cubicBezTo>
                    <a:pt x="3478" y="1767"/>
                    <a:pt x="3479" y="1763"/>
                    <a:pt x="3479" y="1761"/>
                  </a:cubicBezTo>
                  <a:close/>
                  <a:moveTo>
                    <a:pt x="3808" y="1753"/>
                  </a:moveTo>
                  <a:cubicBezTo>
                    <a:pt x="3808" y="1753"/>
                    <a:pt x="3808" y="1753"/>
                    <a:pt x="3808" y="1759"/>
                  </a:cubicBezTo>
                  <a:lnTo>
                    <a:pt x="3814" y="1759"/>
                  </a:lnTo>
                  <a:lnTo>
                    <a:pt x="3814" y="1764"/>
                  </a:lnTo>
                  <a:cubicBezTo>
                    <a:pt x="3814" y="1764"/>
                    <a:pt x="3820" y="1764"/>
                    <a:pt x="3820" y="1770"/>
                  </a:cubicBezTo>
                  <a:cubicBezTo>
                    <a:pt x="3813" y="1767"/>
                    <a:pt x="3809" y="1763"/>
                    <a:pt x="3807" y="1763"/>
                  </a:cubicBezTo>
                  <a:lnTo>
                    <a:pt x="3807" y="1763"/>
                  </a:lnTo>
                  <a:cubicBezTo>
                    <a:pt x="3806" y="1763"/>
                    <a:pt x="3806" y="1765"/>
                    <a:pt x="3808" y="1770"/>
                  </a:cubicBezTo>
                  <a:cubicBezTo>
                    <a:pt x="3803" y="1764"/>
                    <a:pt x="3803" y="1764"/>
                    <a:pt x="3803" y="1764"/>
                  </a:cubicBezTo>
                  <a:cubicBezTo>
                    <a:pt x="3803" y="1759"/>
                    <a:pt x="3803" y="1759"/>
                    <a:pt x="3803" y="1759"/>
                  </a:cubicBezTo>
                  <a:lnTo>
                    <a:pt x="3808" y="1759"/>
                  </a:lnTo>
                  <a:cubicBezTo>
                    <a:pt x="3808" y="1759"/>
                    <a:pt x="3808" y="1759"/>
                    <a:pt x="3803" y="1753"/>
                  </a:cubicBezTo>
                  <a:close/>
                  <a:moveTo>
                    <a:pt x="3792" y="1781"/>
                  </a:moveTo>
                  <a:cubicBezTo>
                    <a:pt x="3786" y="1781"/>
                    <a:pt x="3786" y="1787"/>
                    <a:pt x="3786" y="1787"/>
                  </a:cubicBezTo>
                  <a:cubicBezTo>
                    <a:pt x="3792" y="1787"/>
                    <a:pt x="3792" y="1787"/>
                    <a:pt x="3792" y="1781"/>
                  </a:cubicBezTo>
                  <a:close/>
                  <a:moveTo>
                    <a:pt x="3797" y="1764"/>
                  </a:moveTo>
                  <a:cubicBezTo>
                    <a:pt x="3797" y="1764"/>
                    <a:pt x="3797" y="1764"/>
                    <a:pt x="3803" y="1770"/>
                  </a:cubicBezTo>
                  <a:cubicBezTo>
                    <a:pt x="3803" y="1770"/>
                    <a:pt x="3803" y="1775"/>
                    <a:pt x="3808" y="1775"/>
                  </a:cubicBezTo>
                  <a:cubicBezTo>
                    <a:pt x="3797" y="1775"/>
                    <a:pt x="3797" y="1781"/>
                    <a:pt x="3797" y="1781"/>
                  </a:cubicBezTo>
                  <a:cubicBezTo>
                    <a:pt x="3797" y="1775"/>
                    <a:pt x="3797" y="1775"/>
                    <a:pt x="3803" y="1770"/>
                  </a:cubicBezTo>
                  <a:lnTo>
                    <a:pt x="3803" y="1770"/>
                  </a:lnTo>
                  <a:cubicBezTo>
                    <a:pt x="3797" y="1770"/>
                    <a:pt x="3797" y="1775"/>
                    <a:pt x="3792" y="1781"/>
                  </a:cubicBezTo>
                  <a:cubicBezTo>
                    <a:pt x="3792" y="1787"/>
                    <a:pt x="3797" y="1792"/>
                    <a:pt x="3797" y="1792"/>
                  </a:cubicBezTo>
                  <a:cubicBezTo>
                    <a:pt x="3786" y="1787"/>
                    <a:pt x="3786" y="1787"/>
                    <a:pt x="3786" y="1787"/>
                  </a:cubicBezTo>
                  <a:cubicBezTo>
                    <a:pt x="3786" y="1787"/>
                    <a:pt x="3786" y="1786"/>
                    <a:pt x="3786" y="1785"/>
                  </a:cubicBezTo>
                  <a:lnTo>
                    <a:pt x="3786" y="1785"/>
                  </a:lnTo>
                  <a:cubicBezTo>
                    <a:pt x="3786" y="1784"/>
                    <a:pt x="3786" y="1783"/>
                    <a:pt x="3786" y="1781"/>
                  </a:cubicBezTo>
                  <a:lnTo>
                    <a:pt x="3792" y="1781"/>
                  </a:lnTo>
                  <a:cubicBezTo>
                    <a:pt x="3786" y="1781"/>
                    <a:pt x="3786" y="1781"/>
                    <a:pt x="3786" y="1775"/>
                  </a:cubicBezTo>
                  <a:cubicBezTo>
                    <a:pt x="3786" y="1775"/>
                    <a:pt x="3787" y="1774"/>
                    <a:pt x="3789" y="1774"/>
                  </a:cubicBezTo>
                  <a:cubicBezTo>
                    <a:pt x="3790" y="1774"/>
                    <a:pt x="3792" y="1775"/>
                    <a:pt x="3792" y="1781"/>
                  </a:cubicBezTo>
                  <a:cubicBezTo>
                    <a:pt x="3792" y="1775"/>
                    <a:pt x="3797" y="1770"/>
                    <a:pt x="3797" y="1764"/>
                  </a:cubicBezTo>
                  <a:close/>
                  <a:moveTo>
                    <a:pt x="3170" y="1803"/>
                  </a:moveTo>
                  <a:cubicBezTo>
                    <a:pt x="3170" y="1803"/>
                    <a:pt x="3170" y="1803"/>
                    <a:pt x="3170" y="1803"/>
                  </a:cubicBezTo>
                  <a:lnTo>
                    <a:pt x="3170" y="1803"/>
                  </a:lnTo>
                  <a:close/>
                  <a:moveTo>
                    <a:pt x="3753" y="1820"/>
                  </a:moveTo>
                  <a:lnTo>
                    <a:pt x="3753" y="1820"/>
                  </a:lnTo>
                  <a:cubicBezTo>
                    <a:pt x="3754" y="1821"/>
                    <a:pt x="3756" y="1822"/>
                    <a:pt x="3757" y="1823"/>
                  </a:cubicBezTo>
                  <a:lnTo>
                    <a:pt x="3757" y="1823"/>
                  </a:lnTo>
                  <a:cubicBezTo>
                    <a:pt x="3756" y="1822"/>
                    <a:pt x="3755" y="1821"/>
                    <a:pt x="3753" y="1820"/>
                  </a:cubicBezTo>
                  <a:close/>
                  <a:moveTo>
                    <a:pt x="3842" y="1826"/>
                  </a:moveTo>
                  <a:cubicBezTo>
                    <a:pt x="3848" y="1826"/>
                    <a:pt x="3848" y="1826"/>
                    <a:pt x="3848" y="1831"/>
                  </a:cubicBezTo>
                  <a:lnTo>
                    <a:pt x="3842" y="1831"/>
                  </a:lnTo>
                  <a:cubicBezTo>
                    <a:pt x="3842" y="1826"/>
                    <a:pt x="3842" y="1826"/>
                    <a:pt x="3842" y="1826"/>
                  </a:cubicBezTo>
                  <a:close/>
                  <a:moveTo>
                    <a:pt x="3164" y="1854"/>
                  </a:moveTo>
                  <a:cubicBezTo>
                    <a:pt x="3164" y="1859"/>
                    <a:pt x="3164" y="1859"/>
                    <a:pt x="3164" y="1859"/>
                  </a:cubicBezTo>
                  <a:lnTo>
                    <a:pt x="3159" y="1859"/>
                  </a:lnTo>
                  <a:cubicBezTo>
                    <a:pt x="3164" y="1859"/>
                    <a:pt x="3164" y="1859"/>
                    <a:pt x="3164" y="1854"/>
                  </a:cubicBezTo>
                  <a:close/>
                  <a:moveTo>
                    <a:pt x="3848" y="1854"/>
                  </a:moveTo>
                  <a:cubicBezTo>
                    <a:pt x="3848" y="1854"/>
                    <a:pt x="3848" y="1859"/>
                    <a:pt x="3848" y="1859"/>
                  </a:cubicBezTo>
                  <a:cubicBezTo>
                    <a:pt x="3846" y="1861"/>
                    <a:pt x="3845" y="1862"/>
                    <a:pt x="3844" y="1862"/>
                  </a:cubicBezTo>
                  <a:cubicBezTo>
                    <a:pt x="3841" y="1862"/>
                    <a:pt x="3840" y="1859"/>
                    <a:pt x="3837" y="1859"/>
                  </a:cubicBezTo>
                  <a:cubicBezTo>
                    <a:pt x="3842" y="1859"/>
                    <a:pt x="3842" y="1854"/>
                    <a:pt x="3848" y="1854"/>
                  </a:cubicBezTo>
                  <a:close/>
                  <a:moveTo>
                    <a:pt x="3159" y="1871"/>
                  </a:moveTo>
                  <a:cubicBezTo>
                    <a:pt x="3159" y="1876"/>
                    <a:pt x="3164" y="1876"/>
                    <a:pt x="3164" y="1876"/>
                  </a:cubicBezTo>
                  <a:cubicBezTo>
                    <a:pt x="3159" y="1876"/>
                    <a:pt x="3159" y="1882"/>
                    <a:pt x="3153" y="1882"/>
                  </a:cubicBezTo>
                  <a:cubicBezTo>
                    <a:pt x="3153" y="1876"/>
                    <a:pt x="3153" y="1876"/>
                    <a:pt x="3159" y="1871"/>
                  </a:cubicBezTo>
                  <a:close/>
                  <a:moveTo>
                    <a:pt x="2828" y="1884"/>
                  </a:moveTo>
                  <a:lnTo>
                    <a:pt x="2828" y="1884"/>
                  </a:lnTo>
                  <a:cubicBezTo>
                    <a:pt x="2826" y="1887"/>
                    <a:pt x="2824" y="1890"/>
                    <a:pt x="2823" y="1893"/>
                  </a:cubicBezTo>
                  <a:cubicBezTo>
                    <a:pt x="2826" y="1889"/>
                    <a:pt x="2827" y="1886"/>
                    <a:pt x="2828" y="1884"/>
                  </a:cubicBezTo>
                  <a:close/>
                  <a:moveTo>
                    <a:pt x="3752" y="1899"/>
                  </a:moveTo>
                  <a:lnTo>
                    <a:pt x="3758" y="1904"/>
                  </a:lnTo>
                  <a:cubicBezTo>
                    <a:pt x="3758" y="1904"/>
                    <a:pt x="3758" y="1899"/>
                    <a:pt x="3752" y="1899"/>
                  </a:cubicBezTo>
                  <a:close/>
                  <a:moveTo>
                    <a:pt x="4182" y="1932"/>
                  </a:moveTo>
                  <a:cubicBezTo>
                    <a:pt x="4181" y="1935"/>
                    <a:pt x="4180" y="1937"/>
                    <a:pt x="4180" y="1940"/>
                  </a:cubicBezTo>
                  <a:lnTo>
                    <a:pt x="4180" y="1940"/>
                  </a:lnTo>
                  <a:cubicBezTo>
                    <a:pt x="4180" y="1938"/>
                    <a:pt x="4181" y="1935"/>
                    <a:pt x="4182" y="1932"/>
                  </a:cubicBezTo>
                  <a:close/>
                  <a:moveTo>
                    <a:pt x="3702" y="1938"/>
                  </a:moveTo>
                  <a:cubicBezTo>
                    <a:pt x="3695" y="1938"/>
                    <a:pt x="3701" y="1940"/>
                    <a:pt x="3705" y="1943"/>
                  </a:cubicBezTo>
                  <a:lnTo>
                    <a:pt x="3705" y="1943"/>
                  </a:lnTo>
                  <a:cubicBezTo>
                    <a:pt x="3705" y="1940"/>
                    <a:pt x="3705" y="1938"/>
                    <a:pt x="3702" y="1938"/>
                  </a:cubicBezTo>
                  <a:close/>
                  <a:moveTo>
                    <a:pt x="3954" y="1947"/>
                  </a:moveTo>
                  <a:cubicBezTo>
                    <a:pt x="3953" y="1947"/>
                    <a:pt x="3952" y="1949"/>
                    <a:pt x="3951" y="1951"/>
                  </a:cubicBezTo>
                  <a:lnTo>
                    <a:pt x="3951" y="1951"/>
                  </a:lnTo>
                  <a:lnTo>
                    <a:pt x="3954" y="1949"/>
                  </a:lnTo>
                  <a:cubicBezTo>
                    <a:pt x="3954" y="1948"/>
                    <a:pt x="3954" y="1947"/>
                    <a:pt x="3954" y="1947"/>
                  </a:cubicBezTo>
                  <a:close/>
                  <a:moveTo>
                    <a:pt x="3999" y="1955"/>
                  </a:moveTo>
                  <a:lnTo>
                    <a:pt x="3993" y="1960"/>
                  </a:lnTo>
                  <a:cubicBezTo>
                    <a:pt x="3994" y="1960"/>
                    <a:pt x="3994" y="1961"/>
                    <a:pt x="3994" y="1961"/>
                  </a:cubicBezTo>
                  <a:lnTo>
                    <a:pt x="3994" y="1961"/>
                  </a:lnTo>
                  <a:cubicBezTo>
                    <a:pt x="3996" y="1959"/>
                    <a:pt x="3997" y="1957"/>
                    <a:pt x="3999" y="1955"/>
                  </a:cubicBezTo>
                  <a:close/>
                  <a:moveTo>
                    <a:pt x="4189" y="1960"/>
                  </a:moveTo>
                  <a:lnTo>
                    <a:pt x="4185" y="1968"/>
                  </a:lnTo>
                  <a:lnTo>
                    <a:pt x="4185" y="1968"/>
                  </a:lnTo>
                  <a:cubicBezTo>
                    <a:pt x="4186" y="1966"/>
                    <a:pt x="4188" y="1964"/>
                    <a:pt x="4189" y="1960"/>
                  </a:cubicBezTo>
                  <a:close/>
                  <a:moveTo>
                    <a:pt x="4033" y="1966"/>
                  </a:moveTo>
                  <a:cubicBezTo>
                    <a:pt x="4027" y="1966"/>
                    <a:pt x="4027" y="1971"/>
                    <a:pt x="4027" y="1971"/>
                  </a:cubicBezTo>
                  <a:cubicBezTo>
                    <a:pt x="4027" y="1971"/>
                    <a:pt x="4027" y="1971"/>
                    <a:pt x="4027" y="1971"/>
                  </a:cubicBezTo>
                  <a:lnTo>
                    <a:pt x="4027" y="1971"/>
                  </a:lnTo>
                  <a:cubicBezTo>
                    <a:pt x="4029" y="1968"/>
                    <a:pt x="4030" y="1966"/>
                    <a:pt x="4033" y="1966"/>
                  </a:cubicBezTo>
                  <a:close/>
                  <a:moveTo>
                    <a:pt x="4072" y="1983"/>
                  </a:moveTo>
                  <a:lnTo>
                    <a:pt x="4072" y="1983"/>
                  </a:lnTo>
                  <a:lnTo>
                    <a:pt x="4072" y="1983"/>
                  </a:lnTo>
                  <a:close/>
                  <a:moveTo>
                    <a:pt x="2672" y="1960"/>
                  </a:moveTo>
                  <a:cubicBezTo>
                    <a:pt x="2665" y="1973"/>
                    <a:pt x="2661" y="1980"/>
                    <a:pt x="2660" y="1985"/>
                  </a:cubicBezTo>
                  <a:lnTo>
                    <a:pt x="2660" y="1985"/>
                  </a:lnTo>
                  <a:cubicBezTo>
                    <a:pt x="2665" y="1977"/>
                    <a:pt x="2669" y="1969"/>
                    <a:pt x="2672" y="1960"/>
                  </a:cubicBezTo>
                  <a:close/>
                  <a:moveTo>
                    <a:pt x="3172" y="1987"/>
                  </a:moveTo>
                  <a:cubicBezTo>
                    <a:pt x="3172" y="1987"/>
                    <a:pt x="3171" y="1988"/>
                    <a:pt x="3170" y="1988"/>
                  </a:cubicBezTo>
                  <a:cubicBezTo>
                    <a:pt x="3172" y="1988"/>
                    <a:pt x="3173" y="1988"/>
                    <a:pt x="3172" y="1987"/>
                  </a:cubicBezTo>
                  <a:close/>
                  <a:moveTo>
                    <a:pt x="3696" y="1983"/>
                  </a:moveTo>
                  <a:cubicBezTo>
                    <a:pt x="3702" y="1988"/>
                    <a:pt x="3702" y="1988"/>
                    <a:pt x="3702" y="1988"/>
                  </a:cubicBezTo>
                  <a:lnTo>
                    <a:pt x="3691" y="1988"/>
                  </a:lnTo>
                  <a:cubicBezTo>
                    <a:pt x="3696" y="1988"/>
                    <a:pt x="3696" y="1988"/>
                    <a:pt x="3696" y="1983"/>
                  </a:cubicBezTo>
                  <a:close/>
                  <a:moveTo>
                    <a:pt x="4180" y="1940"/>
                  </a:moveTo>
                  <a:cubicBezTo>
                    <a:pt x="4174" y="1963"/>
                    <a:pt x="4170" y="1981"/>
                    <a:pt x="4173" y="1988"/>
                  </a:cubicBezTo>
                  <a:lnTo>
                    <a:pt x="4185" y="1968"/>
                  </a:lnTo>
                  <a:lnTo>
                    <a:pt x="4185" y="1968"/>
                  </a:lnTo>
                  <a:cubicBezTo>
                    <a:pt x="4184" y="1968"/>
                    <a:pt x="4183" y="1969"/>
                    <a:pt x="4182" y="1969"/>
                  </a:cubicBezTo>
                  <a:cubicBezTo>
                    <a:pt x="4178" y="1969"/>
                    <a:pt x="4174" y="1960"/>
                    <a:pt x="4178" y="1949"/>
                  </a:cubicBezTo>
                  <a:cubicBezTo>
                    <a:pt x="4179" y="1946"/>
                    <a:pt x="4179" y="1943"/>
                    <a:pt x="4180" y="1940"/>
                  </a:cubicBezTo>
                  <a:close/>
                  <a:moveTo>
                    <a:pt x="4049" y="1988"/>
                  </a:moveTo>
                  <a:cubicBezTo>
                    <a:pt x="4049" y="1995"/>
                    <a:pt x="4050" y="1998"/>
                    <a:pt x="4052" y="1999"/>
                  </a:cubicBezTo>
                  <a:lnTo>
                    <a:pt x="4052" y="1999"/>
                  </a:lnTo>
                  <a:cubicBezTo>
                    <a:pt x="4053" y="1996"/>
                    <a:pt x="4049" y="1997"/>
                    <a:pt x="4049" y="1988"/>
                  </a:cubicBezTo>
                  <a:close/>
                  <a:moveTo>
                    <a:pt x="3780" y="2011"/>
                  </a:moveTo>
                  <a:cubicBezTo>
                    <a:pt x="3780" y="2013"/>
                    <a:pt x="3782" y="2015"/>
                    <a:pt x="3783" y="2015"/>
                  </a:cubicBezTo>
                  <a:cubicBezTo>
                    <a:pt x="3784" y="2015"/>
                    <a:pt x="3785" y="2014"/>
                    <a:pt x="3786" y="2013"/>
                  </a:cubicBezTo>
                  <a:lnTo>
                    <a:pt x="3786" y="2013"/>
                  </a:lnTo>
                  <a:cubicBezTo>
                    <a:pt x="3785" y="2013"/>
                    <a:pt x="3785" y="2013"/>
                    <a:pt x="3785" y="2013"/>
                  </a:cubicBezTo>
                  <a:cubicBezTo>
                    <a:pt x="3784" y="2013"/>
                    <a:pt x="3782" y="2012"/>
                    <a:pt x="3780" y="2011"/>
                  </a:cubicBezTo>
                  <a:close/>
                  <a:moveTo>
                    <a:pt x="4049" y="2039"/>
                  </a:moveTo>
                  <a:cubicBezTo>
                    <a:pt x="4049" y="2044"/>
                    <a:pt x="4049" y="2039"/>
                    <a:pt x="4049" y="2050"/>
                  </a:cubicBezTo>
                  <a:cubicBezTo>
                    <a:pt x="4055" y="2050"/>
                    <a:pt x="4049" y="2044"/>
                    <a:pt x="4049" y="2039"/>
                  </a:cubicBezTo>
                  <a:close/>
                  <a:moveTo>
                    <a:pt x="2700" y="2134"/>
                  </a:moveTo>
                  <a:cubicBezTo>
                    <a:pt x="2700" y="2134"/>
                    <a:pt x="2700" y="2134"/>
                    <a:pt x="2700" y="2134"/>
                  </a:cubicBezTo>
                  <a:cubicBezTo>
                    <a:pt x="2700" y="2134"/>
                    <a:pt x="2700" y="2134"/>
                    <a:pt x="2700" y="2134"/>
                  </a:cubicBezTo>
                  <a:close/>
                  <a:moveTo>
                    <a:pt x="3714" y="2146"/>
                  </a:moveTo>
                  <a:lnTo>
                    <a:pt x="3719" y="2156"/>
                  </a:lnTo>
                  <a:cubicBezTo>
                    <a:pt x="3721" y="2154"/>
                    <a:pt x="3718" y="2150"/>
                    <a:pt x="3714" y="2146"/>
                  </a:cubicBezTo>
                  <a:close/>
                  <a:moveTo>
                    <a:pt x="4128" y="1999"/>
                  </a:moveTo>
                  <a:lnTo>
                    <a:pt x="4122" y="2016"/>
                  </a:lnTo>
                  <a:cubicBezTo>
                    <a:pt x="4122" y="2022"/>
                    <a:pt x="4122" y="2022"/>
                    <a:pt x="4128" y="2027"/>
                  </a:cubicBezTo>
                  <a:cubicBezTo>
                    <a:pt x="4133" y="2027"/>
                    <a:pt x="4129" y="2015"/>
                    <a:pt x="4132" y="2015"/>
                  </a:cubicBezTo>
                  <a:lnTo>
                    <a:pt x="4132" y="2015"/>
                  </a:lnTo>
                  <a:cubicBezTo>
                    <a:pt x="4132" y="2015"/>
                    <a:pt x="4133" y="2015"/>
                    <a:pt x="4133" y="2016"/>
                  </a:cubicBezTo>
                  <a:cubicBezTo>
                    <a:pt x="4133" y="2022"/>
                    <a:pt x="4133" y="2033"/>
                    <a:pt x="4133" y="2039"/>
                  </a:cubicBezTo>
                  <a:cubicBezTo>
                    <a:pt x="4133" y="2033"/>
                    <a:pt x="4139" y="2033"/>
                    <a:pt x="4139" y="2027"/>
                  </a:cubicBezTo>
                  <a:lnTo>
                    <a:pt x="4139" y="2027"/>
                  </a:lnTo>
                  <a:cubicBezTo>
                    <a:pt x="4139" y="2050"/>
                    <a:pt x="4133" y="2061"/>
                    <a:pt x="4133" y="2089"/>
                  </a:cubicBezTo>
                  <a:cubicBezTo>
                    <a:pt x="4128" y="2108"/>
                    <a:pt x="4115" y="2124"/>
                    <a:pt x="4108" y="2124"/>
                  </a:cubicBezTo>
                  <a:cubicBezTo>
                    <a:pt x="4107" y="2124"/>
                    <a:pt x="4106" y="2123"/>
                    <a:pt x="4105" y="2123"/>
                  </a:cubicBezTo>
                  <a:cubicBezTo>
                    <a:pt x="4105" y="2128"/>
                    <a:pt x="4083" y="2151"/>
                    <a:pt x="4089" y="2167"/>
                  </a:cubicBezTo>
                  <a:cubicBezTo>
                    <a:pt x="4111" y="2145"/>
                    <a:pt x="4133" y="2111"/>
                    <a:pt x="4145" y="2067"/>
                  </a:cubicBezTo>
                  <a:cubicBezTo>
                    <a:pt x="4146" y="2063"/>
                    <a:pt x="4147" y="2062"/>
                    <a:pt x="4148" y="2062"/>
                  </a:cubicBezTo>
                  <a:cubicBezTo>
                    <a:pt x="4150" y="2062"/>
                    <a:pt x="4150" y="2068"/>
                    <a:pt x="4150" y="2072"/>
                  </a:cubicBezTo>
                  <a:cubicBezTo>
                    <a:pt x="4156" y="2055"/>
                    <a:pt x="4156" y="2039"/>
                    <a:pt x="4156" y="2027"/>
                  </a:cubicBezTo>
                  <a:cubicBezTo>
                    <a:pt x="4156" y="2022"/>
                    <a:pt x="4156" y="2022"/>
                    <a:pt x="4156" y="2022"/>
                  </a:cubicBezTo>
                  <a:cubicBezTo>
                    <a:pt x="4150" y="2016"/>
                    <a:pt x="4150" y="2016"/>
                    <a:pt x="4145" y="2016"/>
                  </a:cubicBezTo>
                  <a:cubicBezTo>
                    <a:pt x="4145" y="2016"/>
                    <a:pt x="4145" y="2011"/>
                    <a:pt x="4145" y="2011"/>
                  </a:cubicBezTo>
                  <a:lnTo>
                    <a:pt x="4150" y="2011"/>
                  </a:lnTo>
                  <a:cubicBezTo>
                    <a:pt x="4147" y="2002"/>
                    <a:pt x="4144" y="1999"/>
                    <a:pt x="4142" y="1999"/>
                  </a:cubicBezTo>
                  <a:cubicBezTo>
                    <a:pt x="4136" y="1999"/>
                    <a:pt x="4132" y="2016"/>
                    <a:pt x="4128" y="2016"/>
                  </a:cubicBezTo>
                  <a:lnTo>
                    <a:pt x="4128" y="1999"/>
                  </a:lnTo>
                  <a:close/>
                  <a:moveTo>
                    <a:pt x="2957" y="2184"/>
                  </a:moveTo>
                  <a:cubicBezTo>
                    <a:pt x="2957" y="2187"/>
                    <a:pt x="2957" y="2190"/>
                    <a:pt x="2958" y="2192"/>
                  </a:cubicBezTo>
                  <a:lnTo>
                    <a:pt x="2958" y="2192"/>
                  </a:lnTo>
                  <a:cubicBezTo>
                    <a:pt x="2958" y="2190"/>
                    <a:pt x="2958" y="2188"/>
                    <a:pt x="2957" y="2184"/>
                  </a:cubicBezTo>
                  <a:close/>
                  <a:moveTo>
                    <a:pt x="3551" y="2195"/>
                  </a:moveTo>
                  <a:lnTo>
                    <a:pt x="3551" y="2195"/>
                  </a:lnTo>
                  <a:cubicBezTo>
                    <a:pt x="3554" y="2201"/>
                    <a:pt x="3555" y="2201"/>
                    <a:pt x="3557" y="2201"/>
                  </a:cubicBezTo>
                  <a:cubicBezTo>
                    <a:pt x="3558" y="2201"/>
                    <a:pt x="3559" y="2201"/>
                    <a:pt x="3560" y="2201"/>
                  </a:cubicBezTo>
                  <a:lnTo>
                    <a:pt x="3560" y="2201"/>
                  </a:lnTo>
                  <a:lnTo>
                    <a:pt x="3551" y="2195"/>
                  </a:lnTo>
                  <a:close/>
                  <a:moveTo>
                    <a:pt x="3560" y="2201"/>
                  </a:moveTo>
                  <a:lnTo>
                    <a:pt x="3568" y="2207"/>
                  </a:lnTo>
                  <a:cubicBezTo>
                    <a:pt x="3564" y="2203"/>
                    <a:pt x="3561" y="2202"/>
                    <a:pt x="3560" y="2201"/>
                  </a:cubicBezTo>
                  <a:close/>
                  <a:moveTo>
                    <a:pt x="3977" y="2291"/>
                  </a:moveTo>
                  <a:cubicBezTo>
                    <a:pt x="3958" y="2310"/>
                    <a:pt x="3951" y="2326"/>
                    <a:pt x="3946" y="2341"/>
                  </a:cubicBezTo>
                  <a:lnTo>
                    <a:pt x="3946" y="2341"/>
                  </a:lnTo>
                  <a:lnTo>
                    <a:pt x="3977" y="2291"/>
                  </a:lnTo>
                  <a:close/>
                  <a:moveTo>
                    <a:pt x="3453" y="2522"/>
                  </a:moveTo>
                  <a:cubicBezTo>
                    <a:pt x="3454" y="2523"/>
                    <a:pt x="3454" y="2523"/>
                    <a:pt x="3456" y="2523"/>
                  </a:cubicBezTo>
                  <a:lnTo>
                    <a:pt x="3456" y="2523"/>
                  </a:lnTo>
                  <a:cubicBezTo>
                    <a:pt x="3455" y="2523"/>
                    <a:pt x="3454" y="2522"/>
                    <a:pt x="3453" y="2522"/>
                  </a:cubicBezTo>
                  <a:close/>
                  <a:moveTo>
                    <a:pt x="3837" y="2520"/>
                  </a:moveTo>
                  <a:cubicBezTo>
                    <a:pt x="3836" y="2522"/>
                    <a:pt x="3835" y="2524"/>
                    <a:pt x="3835" y="2526"/>
                  </a:cubicBezTo>
                  <a:lnTo>
                    <a:pt x="3835" y="2526"/>
                  </a:lnTo>
                  <a:cubicBezTo>
                    <a:pt x="3835" y="2524"/>
                    <a:pt x="3836" y="2522"/>
                    <a:pt x="3837" y="2520"/>
                  </a:cubicBezTo>
                  <a:close/>
                  <a:moveTo>
                    <a:pt x="3456" y="2523"/>
                  </a:moveTo>
                  <a:cubicBezTo>
                    <a:pt x="3459" y="2525"/>
                    <a:pt x="3461" y="2526"/>
                    <a:pt x="3461" y="2526"/>
                  </a:cubicBezTo>
                  <a:cubicBezTo>
                    <a:pt x="3459" y="2525"/>
                    <a:pt x="3457" y="2524"/>
                    <a:pt x="3456" y="2523"/>
                  </a:cubicBezTo>
                  <a:close/>
                  <a:moveTo>
                    <a:pt x="3276" y="2688"/>
                  </a:moveTo>
                  <a:cubicBezTo>
                    <a:pt x="3276" y="2688"/>
                    <a:pt x="3271" y="2688"/>
                    <a:pt x="3282" y="2694"/>
                  </a:cubicBezTo>
                  <a:lnTo>
                    <a:pt x="3282" y="2688"/>
                  </a:lnTo>
                  <a:close/>
                  <a:moveTo>
                    <a:pt x="3248" y="2767"/>
                  </a:moveTo>
                  <a:lnTo>
                    <a:pt x="3248" y="2778"/>
                  </a:lnTo>
                  <a:lnTo>
                    <a:pt x="3254" y="2772"/>
                  </a:lnTo>
                  <a:lnTo>
                    <a:pt x="3248" y="2767"/>
                  </a:lnTo>
                  <a:close/>
                  <a:moveTo>
                    <a:pt x="3232" y="2806"/>
                  </a:moveTo>
                  <a:lnTo>
                    <a:pt x="3243" y="2811"/>
                  </a:lnTo>
                  <a:cubicBezTo>
                    <a:pt x="3237" y="2811"/>
                    <a:pt x="3237" y="2811"/>
                    <a:pt x="3232" y="2806"/>
                  </a:cubicBezTo>
                  <a:close/>
                  <a:moveTo>
                    <a:pt x="3311" y="2811"/>
                  </a:moveTo>
                  <a:cubicBezTo>
                    <a:pt x="3311" y="2811"/>
                    <a:pt x="3310" y="2811"/>
                    <a:pt x="3310" y="2811"/>
                  </a:cubicBezTo>
                  <a:lnTo>
                    <a:pt x="3316" y="2811"/>
                  </a:lnTo>
                  <a:cubicBezTo>
                    <a:pt x="3314" y="2811"/>
                    <a:pt x="3312" y="2811"/>
                    <a:pt x="3311" y="2811"/>
                  </a:cubicBezTo>
                  <a:close/>
                  <a:moveTo>
                    <a:pt x="3276" y="2856"/>
                  </a:moveTo>
                  <a:lnTo>
                    <a:pt x="3282" y="2862"/>
                  </a:lnTo>
                  <a:lnTo>
                    <a:pt x="3271" y="2862"/>
                  </a:lnTo>
                  <a:cubicBezTo>
                    <a:pt x="3271" y="2862"/>
                    <a:pt x="3276" y="2856"/>
                    <a:pt x="3276" y="2856"/>
                  </a:cubicBezTo>
                  <a:close/>
                  <a:moveTo>
                    <a:pt x="3198" y="2940"/>
                  </a:moveTo>
                  <a:cubicBezTo>
                    <a:pt x="3198" y="2942"/>
                    <a:pt x="3199" y="2944"/>
                    <a:pt x="3201" y="2946"/>
                  </a:cubicBezTo>
                  <a:lnTo>
                    <a:pt x="3201" y="2946"/>
                  </a:lnTo>
                  <a:lnTo>
                    <a:pt x="3198" y="2940"/>
                  </a:lnTo>
                  <a:close/>
                  <a:moveTo>
                    <a:pt x="3196" y="2942"/>
                  </a:moveTo>
                  <a:cubicBezTo>
                    <a:pt x="3196" y="2944"/>
                    <a:pt x="3198" y="2946"/>
                    <a:pt x="3198" y="2946"/>
                  </a:cubicBezTo>
                  <a:cubicBezTo>
                    <a:pt x="3198" y="2944"/>
                    <a:pt x="3197" y="2943"/>
                    <a:pt x="3196" y="2942"/>
                  </a:cubicBezTo>
                  <a:close/>
                  <a:moveTo>
                    <a:pt x="3201" y="2946"/>
                  </a:moveTo>
                  <a:lnTo>
                    <a:pt x="3204" y="2951"/>
                  </a:lnTo>
                  <a:cubicBezTo>
                    <a:pt x="3207" y="2951"/>
                    <a:pt x="3204" y="2949"/>
                    <a:pt x="3201" y="2946"/>
                  </a:cubicBezTo>
                  <a:close/>
                  <a:moveTo>
                    <a:pt x="3114" y="2991"/>
                  </a:moveTo>
                  <a:lnTo>
                    <a:pt x="3114" y="2991"/>
                  </a:lnTo>
                  <a:cubicBezTo>
                    <a:pt x="3114" y="2992"/>
                    <a:pt x="3114" y="2993"/>
                    <a:pt x="3115" y="2994"/>
                  </a:cubicBezTo>
                  <a:lnTo>
                    <a:pt x="3115" y="2994"/>
                  </a:lnTo>
                  <a:cubicBezTo>
                    <a:pt x="3115" y="2993"/>
                    <a:pt x="3115" y="2992"/>
                    <a:pt x="3114" y="2991"/>
                  </a:cubicBezTo>
                  <a:close/>
                  <a:moveTo>
                    <a:pt x="3103" y="3002"/>
                  </a:moveTo>
                  <a:cubicBezTo>
                    <a:pt x="3103" y="3007"/>
                    <a:pt x="3108" y="3007"/>
                    <a:pt x="3114" y="3007"/>
                  </a:cubicBezTo>
                  <a:cubicBezTo>
                    <a:pt x="3111" y="3005"/>
                    <a:pt x="3111" y="3005"/>
                    <a:pt x="3111" y="3005"/>
                  </a:cubicBezTo>
                  <a:cubicBezTo>
                    <a:pt x="3110" y="3005"/>
                    <a:pt x="3108" y="3005"/>
                    <a:pt x="3103" y="3002"/>
                  </a:cubicBezTo>
                  <a:close/>
                  <a:moveTo>
                    <a:pt x="3182" y="3016"/>
                  </a:moveTo>
                  <a:lnTo>
                    <a:pt x="3182" y="3016"/>
                  </a:lnTo>
                  <a:cubicBezTo>
                    <a:pt x="3183" y="3019"/>
                    <a:pt x="3187" y="3019"/>
                    <a:pt x="3187" y="3019"/>
                  </a:cubicBezTo>
                  <a:cubicBezTo>
                    <a:pt x="3187" y="3019"/>
                    <a:pt x="3184" y="3017"/>
                    <a:pt x="3182" y="3016"/>
                  </a:cubicBezTo>
                  <a:close/>
                  <a:moveTo>
                    <a:pt x="3148" y="3024"/>
                  </a:moveTo>
                  <a:cubicBezTo>
                    <a:pt x="3149" y="3025"/>
                    <a:pt x="3151" y="3026"/>
                    <a:pt x="3152" y="3026"/>
                  </a:cubicBezTo>
                  <a:lnTo>
                    <a:pt x="3152" y="3026"/>
                  </a:lnTo>
                  <a:cubicBezTo>
                    <a:pt x="3151" y="3026"/>
                    <a:pt x="3151" y="3026"/>
                    <a:pt x="3151" y="3026"/>
                  </a:cubicBezTo>
                  <a:cubicBezTo>
                    <a:pt x="3150" y="3026"/>
                    <a:pt x="3150" y="3026"/>
                    <a:pt x="3150" y="3026"/>
                  </a:cubicBezTo>
                  <a:lnTo>
                    <a:pt x="3150" y="3026"/>
                  </a:lnTo>
                  <a:cubicBezTo>
                    <a:pt x="3149" y="3026"/>
                    <a:pt x="3148" y="3025"/>
                    <a:pt x="3148" y="3024"/>
                  </a:cubicBezTo>
                  <a:close/>
                  <a:moveTo>
                    <a:pt x="3152" y="3026"/>
                  </a:moveTo>
                  <a:lnTo>
                    <a:pt x="3152" y="3026"/>
                  </a:lnTo>
                  <a:cubicBezTo>
                    <a:pt x="3152" y="3026"/>
                    <a:pt x="3153" y="3027"/>
                    <a:pt x="3154" y="3027"/>
                  </a:cubicBezTo>
                  <a:lnTo>
                    <a:pt x="3154" y="3027"/>
                  </a:lnTo>
                  <a:cubicBezTo>
                    <a:pt x="3153" y="3027"/>
                    <a:pt x="3153" y="3027"/>
                    <a:pt x="3152" y="3026"/>
                  </a:cubicBezTo>
                  <a:close/>
                  <a:moveTo>
                    <a:pt x="3080" y="3064"/>
                  </a:moveTo>
                  <a:cubicBezTo>
                    <a:pt x="3080" y="3064"/>
                    <a:pt x="3080" y="3064"/>
                    <a:pt x="3080" y="3064"/>
                  </a:cubicBezTo>
                  <a:cubicBezTo>
                    <a:pt x="3080" y="3064"/>
                    <a:pt x="3080" y="3064"/>
                    <a:pt x="3080" y="3064"/>
                  </a:cubicBezTo>
                  <a:close/>
                  <a:moveTo>
                    <a:pt x="3512" y="3097"/>
                  </a:moveTo>
                  <a:cubicBezTo>
                    <a:pt x="3510" y="3099"/>
                    <a:pt x="3509" y="3101"/>
                    <a:pt x="3508" y="3104"/>
                  </a:cubicBezTo>
                  <a:lnTo>
                    <a:pt x="3508" y="3104"/>
                  </a:lnTo>
                  <a:cubicBezTo>
                    <a:pt x="3509" y="3101"/>
                    <a:pt x="3510" y="3099"/>
                    <a:pt x="3512" y="3097"/>
                  </a:cubicBezTo>
                  <a:close/>
                  <a:moveTo>
                    <a:pt x="2420" y="3198"/>
                  </a:moveTo>
                  <a:lnTo>
                    <a:pt x="2420" y="3198"/>
                  </a:lnTo>
                  <a:cubicBezTo>
                    <a:pt x="2420" y="3198"/>
                    <a:pt x="2414" y="3204"/>
                    <a:pt x="2425" y="3209"/>
                  </a:cubicBezTo>
                  <a:lnTo>
                    <a:pt x="2425" y="3204"/>
                  </a:lnTo>
                  <a:cubicBezTo>
                    <a:pt x="2425" y="3204"/>
                    <a:pt x="2420" y="3198"/>
                    <a:pt x="2420" y="3198"/>
                  </a:cubicBezTo>
                  <a:close/>
                  <a:moveTo>
                    <a:pt x="2503" y="3263"/>
                  </a:moveTo>
                  <a:cubicBezTo>
                    <a:pt x="2506" y="3265"/>
                    <a:pt x="2509" y="3267"/>
                    <a:pt x="2511" y="3267"/>
                  </a:cubicBezTo>
                  <a:cubicBezTo>
                    <a:pt x="2512" y="3267"/>
                    <a:pt x="2514" y="3266"/>
                    <a:pt x="2515" y="3265"/>
                  </a:cubicBezTo>
                  <a:cubicBezTo>
                    <a:pt x="2515" y="3265"/>
                    <a:pt x="2509" y="3265"/>
                    <a:pt x="2503" y="3263"/>
                  </a:cubicBezTo>
                  <a:close/>
                  <a:moveTo>
                    <a:pt x="2397" y="3265"/>
                  </a:moveTo>
                  <a:cubicBezTo>
                    <a:pt x="2395" y="3268"/>
                    <a:pt x="2394" y="3269"/>
                    <a:pt x="2395" y="3270"/>
                  </a:cubicBezTo>
                  <a:lnTo>
                    <a:pt x="2395" y="3270"/>
                  </a:lnTo>
                  <a:cubicBezTo>
                    <a:pt x="2395" y="3268"/>
                    <a:pt x="2396" y="3267"/>
                    <a:pt x="2397" y="3265"/>
                  </a:cubicBezTo>
                  <a:close/>
                  <a:moveTo>
                    <a:pt x="2358" y="3338"/>
                  </a:moveTo>
                  <a:lnTo>
                    <a:pt x="2352" y="3355"/>
                  </a:lnTo>
                  <a:lnTo>
                    <a:pt x="2364" y="3349"/>
                  </a:lnTo>
                  <a:lnTo>
                    <a:pt x="2358" y="3338"/>
                  </a:lnTo>
                  <a:close/>
                  <a:moveTo>
                    <a:pt x="2164" y="3807"/>
                  </a:moveTo>
                  <a:cubicBezTo>
                    <a:pt x="2163" y="3807"/>
                    <a:pt x="2161" y="3807"/>
                    <a:pt x="2160" y="3807"/>
                  </a:cubicBezTo>
                  <a:lnTo>
                    <a:pt x="2160" y="3807"/>
                  </a:lnTo>
                  <a:cubicBezTo>
                    <a:pt x="2161" y="3807"/>
                    <a:pt x="2161" y="3807"/>
                    <a:pt x="2161" y="3807"/>
                  </a:cubicBezTo>
                  <a:cubicBezTo>
                    <a:pt x="2163" y="3807"/>
                    <a:pt x="2165" y="3808"/>
                    <a:pt x="2168" y="3808"/>
                  </a:cubicBezTo>
                  <a:cubicBezTo>
                    <a:pt x="2166" y="3807"/>
                    <a:pt x="2165" y="3807"/>
                    <a:pt x="2164" y="3807"/>
                  </a:cubicBezTo>
                  <a:close/>
                  <a:moveTo>
                    <a:pt x="2067" y="3887"/>
                  </a:moveTo>
                  <a:cubicBezTo>
                    <a:pt x="2067" y="3887"/>
                    <a:pt x="2067" y="3887"/>
                    <a:pt x="2067" y="3887"/>
                  </a:cubicBezTo>
                  <a:cubicBezTo>
                    <a:pt x="2067" y="3887"/>
                    <a:pt x="2067" y="3887"/>
                    <a:pt x="2067" y="3887"/>
                  </a:cubicBezTo>
                  <a:close/>
                  <a:moveTo>
                    <a:pt x="3065" y="3896"/>
                  </a:moveTo>
                  <a:cubicBezTo>
                    <a:pt x="3063" y="3896"/>
                    <a:pt x="3061" y="3897"/>
                    <a:pt x="3058" y="3898"/>
                  </a:cubicBezTo>
                  <a:cubicBezTo>
                    <a:pt x="3062" y="3898"/>
                    <a:pt x="3063" y="3898"/>
                    <a:pt x="3065" y="3896"/>
                  </a:cubicBezTo>
                  <a:close/>
                  <a:moveTo>
                    <a:pt x="2056" y="3898"/>
                  </a:moveTo>
                  <a:cubicBezTo>
                    <a:pt x="2056" y="3904"/>
                    <a:pt x="2056" y="3915"/>
                    <a:pt x="2061" y="3920"/>
                  </a:cubicBezTo>
                  <a:cubicBezTo>
                    <a:pt x="2058" y="3915"/>
                    <a:pt x="2060" y="3913"/>
                    <a:pt x="2063" y="3913"/>
                  </a:cubicBezTo>
                  <a:cubicBezTo>
                    <a:pt x="2063" y="3913"/>
                    <a:pt x="2065" y="3914"/>
                    <a:pt x="2066" y="3914"/>
                  </a:cubicBezTo>
                  <a:lnTo>
                    <a:pt x="2066" y="3914"/>
                  </a:lnTo>
                  <a:cubicBezTo>
                    <a:pt x="2061" y="3909"/>
                    <a:pt x="2061" y="3903"/>
                    <a:pt x="2056" y="3898"/>
                  </a:cubicBezTo>
                  <a:close/>
                  <a:moveTo>
                    <a:pt x="1613" y="3932"/>
                  </a:moveTo>
                  <a:cubicBezTo>
                    <a:pt x="1609" y="3936"/>
                    <a:pt x="1608" y="3937"/>
                    <a:pt x="1608" y="3939"/>
                  </a:cubicBezTo>
                  <a:lnTo>
                    <a:pt x="1608" y="3939"/>
                  </a:lnTo>
                  <a:cubicBezTo>
                    <a:pt x="1609" y="3937"/>
                    <a:pt x="1611" y="3934"/>
                    <a:pt x="1613" y="3932"/>
                  </a:cubicBezTo>
                  <a:close/>
                  <a:moveTo>
                    <a:pt x="1949" y="4077"/>
                  </a:moveTo>
                  <a:cubicBezTo>
                    <a:pt x="1941" y="4077"/>
                    <a:pt x="1942" y="4081"/>
                    <a:pt x="1945" y="4085"/>
                  </a:cubicBezTo>
                  <a:lnTo>
                    <a:pt x="1945" y="4085"/>
                  </a:lnTo>
                  <a:lnTo>
                    <a:pt x="1949" y="4077"/>
                  </a:lnTo>
                  <a:close/>
                  <a:moveTo>
                    <a:pt x="1921" y="4296"/>
                  </a:moveTo>
                  <a:lnTo>
                    <a:pt x="1921" y="4296"/>
                  </a:lnTo>
                  <a:cubicBezTo>
                    <a:pt x="1920" y="4296"/>
                    <a:pt x="1918" y="4296"/>
                    <a:pt x="1917" y="4297"/>
                  </a:cubicBezTo>
                  <a:lnTo>
                    <a:pt x="1917" y="4297"/>
                  </a:lnTo>
                  <a:cubicBezTo>
                    <a:pt x="1918" y="4298"/>
                    <a:pt x="1919" y="4298"/>
                    <a:pt x="1919" y="4298"/>
                  </a:cubicBezTo>
                  <a:cubicBezTo>
                    <a:pt x="1921" y="4298"/>
                    <a:pt x="1921" y="4296"/>
                    <a:pt x="1921" y="4296"/>
                  </a:cubicBezTo>
                  <a:close/>
                  <a:moveTo>
                    <a:pt x="1854" y="4301"/>
                  </a:moveTo>
                  <a:lnTo>
                    <a:pt x="1854" y="4301"/>
                  </a:lnTo>
                  <a:cubicBezTo>
                    <a:pt x="1854" y="4301"/>
                    <a:pt x="1854" y="4301"/>
                    <a:pt x="1854" y="4301"/>
                  </a:cubicBezTo>
                  <a:close/>
                  <a:moveTo>
                    <a:pt x="1776" y="4430"/>
                  </a:moveTo>
                  <a:cubicBezTo>
                    <a:pt x="1781" y="4436"/>
                    <a:pt x="1781" y="4436"/>
                    <a:pt x="1781" y="4436"/>
                  </a:cubicBezTo>
                  <a:cubicBezTo>
                    <a:pt x="1781" y="4436"/>
                    <a:pt x="1776" y="4436"/>
                    <a:pt x="1770" y="4441"/>
                  </a:cubicBezTo>
                  <a:cubicBezTo>
                    <a:pt x="1770" y="4436"/>
                    <a:pt x="1776" y="4436"/>
                    <a:pt x="1776" y="4430"/>
                  </a:cubicBezTo>
                  <a:close/>
                  <a:moveTo>
                    <a:pt x="1725" y="4475"/>
                  </a:moveTo>
                  <a:cubicBezTo>
                    <a:pt x="1725" y="4476"/>
                    <a:pt x="1725" y="4476"/>
                    <a:pt x="1726" y="4477"/>
                  </a:cubicBezTo>
                  <a:lnTo>
                    <a:pt x="1726" y="4477"/>
                  </a:lnTo>
                  <a:cubicBezTo>
                    <a:pt x="1726" y="4476"/>
                    <a:pt x="1725" y="4476"/>
                    <a:pt x="1725" y="4475"/>
                  </a:cubicBezTo>
                  <a:close/>
                  <a:moveTo>
                    <a:pt x="1800" y="4529"/>
                  </a:moveTo>
                  <a:lnTo>
                    <a:pt x="1800" y="4529"/>
                  </a:lnTo>
                  <a:cubicBezTo>
                    <a:pt x="1800" y="4530"/>
                    <a:pt x="1799" y="4530"/>
                    <a:pt x="1798" y="4531"/>
                  </a:cubicBezTo>
                  <a:cubicBezTo>
                    <a:pt x="1800" y="4531"/>
                    <a:pt x="1800" y="4530"/>
                    <a:pt x="1800" y="4529"/>
                  </a:cubicBezTo>
                  <a:close/>
                  <a:moveTo>
                    <a:pt x="2660" y="4783"/>
                  </a:moveTo>
                  <a:cubicBezTo>
                    <a:pt x="2660" y="4784"/>
                    <a:pt x="2660" y="4786"/>
                    <a:pt x="2660" y="4788"/>
                  </a:cubicBezTo>
                  <a:cubicBezTo>
                    <a:pt x="2653" y="4799"/>
                    <a:pt x="2648" y="4806"/>
                    <a:pt x="2646" y="4809"/>
                  </a:cubicBezTo>
                  <a:lnTo>
                    <a:pt x="2646" y="4809"/>
                  </a:lnTo>
                  <a:cubicBezTo>
                    <a:pt x="2651" y="4803"/>
                    <a:pt x="2655" y="4793"/>
                    <a:pt x="2660" y="4783"/>
                  </a:cubicBezTo>
                  <a:close/>
                  <a:moveTo>
                    <a:pt x="2473" y="4938"/>
                  </a:moveTo>
                  <a:cubicBezTo>
                    <a:pt x="2475" y="4938"/>
                    <a:pt x="2474" y="4944"/>
                    <a:pt x="2470" y="4956"/>
                  </a:cubicBezTo>
                  <a:cubicBezTo>
                    <a:pt x="2470" y="4955"/>
                    <a:pt x="2470" y="4954"/>
                    <a:pt x="2469" y="4954"/>
                  </a:cubicBezTo>
                  <a:cubicBezTo>
                    <a:pt x="2465" y="4954"/>
                    <a:pt x="2451" y="4976"/>
                    <a:pt x="2442" y="4990"/>
                  </a:cubicBezTo>
                  <a:cubicBezTo>
                    <a:pt x="2448" y="4973"/>
                    <a:pt x="2459" y="4956"/>
                    <a:pt x="2470" y="4940"/>
                  </a:cubicBezTo>
                  <a:cubicBezTo>
                    <a:pt x="2471" y="4938"/>
                    <a:pt x="2472" y="4938"/>
                    <a:pt x="2473" y="4938"/>
                  </a:cubicBezTo>
                  <a:close/>
                  <a:moveTo>
                    <a:pt x="1781" y="5402"/>
                  </a:moveTo>
                  <a:cubicBezTo>
                    <a:pt x="1780" y="5402"/>
                    <a:pt x="1780" y="5403"/>
                    <a:pt x="1781" y="5405"/>
                  </a:cubicBezTo>
                  <a:lnTo>
                    <a:pt x="1787" y="5405"/>
                  </a:lnTo>
                  <a:cubicBezTo>
                    <a:pt x="1783" y="5403"/>
                    <a:pt x="1782" y="5402"/>
                    <a:pt x="1781" y="5402"/>
                  </a:cubicBezTo>
                  <a:close/>
                  <a:moveTo>
                    <a:pt x="1781" y="5405"/>
                  </a:moveTo>
                  <a:lnTo>
                    <a:pt x="1782" y="5405"/>
                  </a:lnTo>
                  <a:lnTo>
                    <a:pt x="1782" y="5405"/>
                  </a:lnTo>
                  <a:cubicBezTo>
                    <a:pt x="1782" y="5405"/>
                    <a:pt x="1781" y="5405"/>
                    <a:pt x="1781" y="5405"/>
                  </a:cubicBezTo>
                  <a:close/>
                  <a:moveTo>
                    <a:pt x="1770" y="5410"/>
                  </a:moveTo>
                  <a:lnTo>
                    <a:pt x="1770" y="5410"/>
                  </a:lnTo>
                  <a:cubicBezTo>
                    <a:pt x="1775" y="5413"/>
                    <a:pt x="1780" y="5414"/>
                    <a:pt x="1784" y="5415"/>
                  </a:cubicBezTo>
                  <a:lnTo>
                    <a:pt x="1784" y="5415"/>
                  </a:lnTo>
                  <a:cubicBezTo>
                    <a:pt x="1779" y="5412"/>
                    <a:pt x="1773" y="5410"/>
                    <a:pt x="1770" y="5410"/>
                  </a:cubicBezTo>
                  <a:close/>
                  <a:moveTo>
                    <a:pt x="1787" y="5417"/>
                  </a:moveTo>
                  <a:lnTo>
                    <a:pt x="1787" y="5417"/>
                  </a:lnTo>
                  <a:cubicBezTo>
                    <a:pt x="1790" y="5418"/>
                    <a:pt x="1792" y="5419"/>
                    <a:pt x="1792" y="5421"/>
                  </a:cubicBezTo>
                  <a:lnTo>
                    <a:pt x="1787" y="5417"/>
                  </a:lnTo>
                  <a:close/>
                  <a:moveTo>
                    <a:pt x="1764" y="5427"/>
                  </a:moveTo>
                  <a:cubicBezTo>
                    <a:pt x="1767" y="5429"/>
                    <a:pt x="1769" y="5430"/>
                    <a:pt x="1770" y="5430"/>
                  </a:cubicBezTo>
                  <a:lnTo>
                    <a:pt x="1770" y="5430"/>
                  </a:lnTo>
                  <a:cubicBezTo>
                    <a:pt x="1768" y="5428"/>
                    <a:pt x="1766" y="5427"/>
                    <a:pt x="1764" y="5427"/>
                  </a:cubicBezTo>
                  <a:close/>
                  <a:moveTo>
                    <a:pt x="1843" y="5453"/>
                  </a:moveTo>
                  <a:cubicBezTo>
                    <a:pt x="1844" y="5454"/>
                    <a:pt x="1846" y="5455"/>
                    <a:pt x="1848" y="5455"/>
                  </a:cubicBezTo>
                  <a:cubicBezTo>
                    <a:pt x="1846" y="5454"/>
                    <a:pt x="1844" y="5453"/>
                    <a:pt x="1843" y="5453"/>
                  </a:cubicBezTo>
                  <a:close/>
                  <a:moveTo>
                    <a:pt x="1725" y="5461"/>
                  </a:moveTo>
                  <a:cubicBezTo>
                    <a:pt x="1725" y="5462"/>
                    <a:pt x="1726" y="5463"/>
                    <a:pt x="1727" y="5464"/>
                  </a:cubicBezTo>
                  <a:lnTo>
                    <a:pt x="1727" y="5464"/>
                  </a:lnTo>
                  <a:cubicBezTo>
                    <a:pt x="1726" y="5462"/>
                    <a:pt x="1725" y="5461"/>
                    <a:pt x="1725" y="5461"/>
                  </a:cubicBezTo>
                  <a:close/>
                  <a:moveTo>
                    <a:pt x="1182" y="5472"/>
                  </a:moveTo>
                  <a:cubicBezTo>
                    <a:pt x="1182" y="5472"/>
                    <a:pt x="1182" y="5472"/>
                    <a:pt x="1182" y="5472"/>
                  </a:cubicBezTo>
                  <a:cubicBezTo>
                    <a:pt x="1182" y="5472"/>
                    <a:pt x="1182" y="5472"/>
                    <a:pt x="1182" y="5472"/>
                  </a:cubicBezTo>
                  <a:close/>
                  <a:moveTo>
                    <a:pt x="1182" y="5472"/>
                  </a:moveTo>
                  <a:cubicBezTo>
                    <a:pt x="1182" y="5477"/>
                    <a:pt x="1176" y="5477"/>
                    <a:pt x="1182" y="5483"/>
                  </a:cubicBezTo>
                  <a:lnTo>
                    <a:pt x="1182" y="5477"/>
                  </a:lnTo>
                  <a:cubicBezTo>
                    <a:pt x="1182" y="5477"/>
                    <a:pt x="1182" y="5472"/>
                    <a:pt x="1182" y="5472"/>
                  </a:cubicBezTo>
                  <a:close/>
                  <a:moveTo>
                    <a:pt x="1736" y="5483"/>
                  </a:moveTo>
                  <a:cubicBezTo>
                    <a:pt x="1736" y="5487"/>
                    <a:pt x="1736" y="5488"/>
                    <a:pt x="1738" y="5488"/>
                  </a:cubicBezTo>
                  <a:lnTo>
                    <a:pt x="1738" y="5488"/>
                  </a:lnTo>
                  <a:cubicBezTo>
                    <a:pt x="1738" y="5487"/>
                    <a:pt x="1737" y="5485"/>
                    <a:pt x="1736" y="5483"/>
                  </a:cubicBezTo>
                  <a:close/>
                  <a:moveTo>
                    <a:pt x="1744" y="5506"/>
                  </a:moveTo>
                  <a:cubicBezTo>
                    <a:pt x="1747" y="5507"/>
                    <a:pt x="1750" y="5509"/>
                    <a:pt x="1753" y="5511"/>
                  </a:cubicBezTo>
                  <a:lnTo>
                    <a:pt x="1753" y="5511"/>
                  </a:lnTo>
                  <a:lnTo>
                    <a:pt x="1753" y="5517"/>
                  </a:lnTo>
                  <a:cubicBezTo>
                    <a:pt x="1743" y="5511"/>
                    <a:pt x="1752" y="5511"/>
                    <a:pt x="1744" y="5506"/>
                  </a:cubicBezTo>
                  <a:close/>
                  <a:moveTo>
                    <a:pt x="1753" y="5511"/>
                  </a:moveTo>
                  <a:cubicBezTo>
                    <a:pt x="1755" y="5513"/>
                    <a:pt x="1757" y="5515"/>
                    <a:pt x="1759" y="5517"/>
                  </a:cubicBezTo>
                  <a:cubicBezTo>
                    <a:pt x="1759" y="5517"/>
                    <a:pt x="1753" y="5517"/>
                    <a:pt x="1753" y="5511"/>
                  </a:cubicBezTo>
                  <a:close/>
                  <a:moveTo>
                    <a:pt x="1714" y="5535"/>
                  </a:moveTo>
                  <a:lnTo>
                    <a:pt x="1714" y="5535"/>
                  </a:lnTo>
                  <a:cubicBezTo>
                    <a:pt x="1720" y="5540"/>
                    <a:pt x="1727" y="5545"/>
                    <a:pt x="1719" y="5545"/>
                  </a:cubicBezTo>
                  <a:cubicBezTo>
                    <a:pt x="1716" y="5541"/>
                    <a:pt x="1714" y="5537"/>
                    <a:pt x="1714" y="5535"/>
                  </a:cubicBezTo>
                  <a:close/>
                  <a:moveTo>
                    <a:pt x="1787" y="5550"/>
                  </a:moveTo>
                  <a:cubicBezTo>
                    <a:pt x="1788" y="5550"/>
                    <a:pt x="1790" y="5551"/>
                    <a:pt x="1791" y="5552"/>
                  </a:cubicBezTo>
                  <a:lnTo>
                    <a:pt x="1791" y="5552"/>
                  </a:lnTo>
                  <a:cubicBezTo>
                    <a:pt x="1790" y="5551"/>
                    <a:pt x="1788" y="5551"/>
                    <a:pt x="1787" y="5550"/>
                  </a:cubicBezTo>
                  <a:close/>
                  <a:moveTo>
                    <a:pt x="1256" y="5558"/>
                  </a:moveTo>
                  <a:cubicBezTo>
                    <a:pt x="1255" y="5559"/>
                    <a:pt x="1255" y="5560"/>
                    <a:pt x="1255" y="5561"/>
                  </a:cubicBezTo>
                  <a:cubicBezTo>
                    <a:pt x="1255" y="5560"/>
                    <a:pt x="1256" y="5559"/>
                    <a:pt x="1256" y="5558"/>
                  </a:cubicBezTo>
                  <a:close/>
                  <a:moveTo>
                    <a:pt x="1714" y="5567"/>
                  </a:moveTo>
                  <a:cubicBezTo>
                    <a:pt x="1714" y="5573"/>
                    <a:pt x="1719" y="5573"/>
                    <a:pt x="1719" y="5573"/>
                  </a:cubicBezTo>
                  <a:lnTo>
                    <a:pt x="1708" y="5573"/>
                  </a:lnTo>
                  <a:cubicBezTo>
                    <a:pt x="1708" y="5573"/>
                    <a:pt x="1714" y="5573"/>
                    <a:pt x="1714" y="5567"/>
                  </a:cubicBezTo>
                  <a:close/>
                  <a:moveTo>
                    <a:pt x="1255" y="5573"/>
                  </a:moveTo>
                  <a:lnTo>
                    <a:pt x="1255" y="5584"/>
                  </a:lnTo>
                  <a:cubicBezTo>
                    <a:pt x="1255" y="5578"/>
                    <a:pt x="1255" y="5578"/>
                    <a:pt x="1260" y="5573"/>
                  </a:cubicBezTo>
                  <a:close/>
                  <a:moveTo>
                    <a:pt x="1675" y="5578"/>
                  </a:moveTo>
                  <a:cubicBezTo>
                    <a:pt x="1669" y="5578"/>
                    <a:pt x="1686" y="5584"/>
                    <a:pt x="1686" y="5584"/>
                  </a:cubicBezTo>
                  <a:cubicBezTo>
                    <a:pt x="1686" y="5584"/>
                    <a:pt x="1680" y="5578"/>
                    <a:pt x="1675" y="5578"/>
                  </a:cubicBezTo>
                  <a:close/>
                  <a:moveTo>
                    <a:pt x="1131" y="5589"/>
                  </a:moveTo>
                  <a:lnTo>
                    <a:pt x="1131" y="5601"/>
                  </a:lnTo>
                  <a:lnTo>
                    <a:pt x="1137" y="5595"/>
                  </a:lnTo>
                  <a:lnTo>
                    <a:pt x="1131" y="5589"/>
                  </a:lnTo>
                  <a:close/>
                  <a:moveTo>
                    <a:pt x="1792" y="5601"/>
                  </a:moveTo>
                  <a:lnTo>
                    <a:pt x="1792" y="5601"/>
                  </a:lnTo>
                  <a:cubicBezTo>
                    <a:pt x="1795" y="5602"/>
                    <a:pt x="1796" y="5602"/>
                    <a:pt x="1797" y="5603"/>
                  </a:cubicBezTo>
                  <a:lnTo>
                    <a:pt x="1797" y="5603"/>
                  </a:lnTo>
                  <a:cubicBezTo>
                    <a:pt x="1797" y="5602"/>
                    <a:pt x="1795" y="5601"/>
                    <a:pt x="1792" y="5601"/>
                  </a:cubicBezTo>
                  <a:close/>
                  <a:moveTo>
                    <a:pt x="1758" y="5613"/>
                  </a:moveTo>
                  <a:cubicBezTo>
                    <a:pt x="1760" y="5615"/>
                    <a:pt x="1766" y="5617"/>
                    <a:pt x="1770" y="5617"/>
                  </a:cubicBezTo>
                  <a:cubicBezTo>
                    <a:pt x="1766" y="5615"/>
                    <a:pt x="1761" y="5614"/>
                    <a:pt x="1758" y="5613"/>
                  </a:cubicBezTo>
                  <a:close/>
                  <a:moveTo>
                    <a:pt x="1630" y="5662"/>
                  </a:moveTo>
                  <a:lnTo>
                    <a:pt x="1640" y="5665"/>
                  </a:lnTo>
                  <a:lnTo>
                    <a:pt x="1640" y="5665"/>
                  </a:lnTo>
                  <a:cubicBezTo>
                    <a:pt x="1637" y="5664"/>
                    <a:pt x="1635" y="5662"/>
                    <a:pt x="1635" y="5662"/>
                  </a:cubicBezTo>
                  <a:close/>
                  <a:moveTo>
                    <a:pt x="1640" y="5665"/>
                  </a:moveTo>
                  <a:cubicBezTo>
                    <a:pt x="1642" y="5667"/>
                    <a:pt x="1644" y="5668"/>
                    <a:pt x="1647" y="5668"/>
                  </a:cubicBezTo>
                  <a:lnTo>
                    <a:pt x="1640" y="5665"/>
                  </a:lnTo>
                  <a:close/>
                  <a:moveTo>
                    <a:pt x="1624" y="5673"/>
                  </a:moveTo>
                  <a:cubicBezTo>
                    <a:pt x="1624" y="5673"/>
                    <a:pt x="1624" y="5675"/>
                    <a:pt x="1625" y="5677"/>
                  </a:cubicBezTo>
                  <a:lnTo>
                    <a:pt x="1625" y="5677"/>
                  </a:lnTo>
                  <a:cubicBezTo>
                    <a:pt x="1625" y="5676"/>
                    <a:pt x="1625" y="5675"/>
                    <a:pt x="1624" y="5673"/>
                  </a:cubicBezTo>
                  <a:close/>
                  <a:moveTo>
                    <a:pt x="1616" y="5715"/>
                  </a:moveTo>
                  <a:lnTo>
                    <a:pt x="1624" y="5718"/>
                  </a:lnTo>
                  <a:cubicBezTo>
                    <a:pt x="1619" y="5715"/>
                    <a:pt x="1617" y="5715"/>
                    <a:pt x="1616" y="5715"/>
                  </a:cubicBezTo>
                  <a:close/>
                  <a:moveTo>
                    <a:pt x="1608" y="5708"/>
                  </a:moveTo>
                  <a:cubicBezTo>
                    <a:pt x="1615" y="5710"/>
                    <a:pt x="1624" y="5714"/>
                    <a:pt x="1624" y="5718"/>
                  </a:cubicBezTo>
                  <a:cubicBezTo>
                    <a:pt x="1623" y="5719"/>
                    <a:pt x="1622" y="5720"/>
                    <a:pt x="1621" y="5720"/>
                  </a:cubicBezTo>
                  <a:cubicBezTo>
                    <a:pt x="1617" y="5720"/>
                    <a:pt x="1614" y="5717"/>
                    <a:pt x="1611" y="5714"/>
                  </a:cubicBezTo>
                  <a:lnTo>
                    <a:pt x="1611" y="5714"/>
                  </a:lnTo>
                  <a:cubicBezTo>
                    <a:pt x="1614" y="5715"/>
                    <a:pt x="1615" y="5715"/>
                    <a:pt x="1616" y="5715"/>
                  </a:cubicBezTo>
                  <a:lnTo>
                    <a:pt x="1616" y="5715"/>
                  </a:lnTo>
                  <a:lnTo>
                    <a:pt x="1611" y="5714"/>
                  </a:lnTo>
                  <a:lnTo>
                    <a:pt x="1611" y="5714"/>
                  </a:lnTo>
                  <a:cubicBezTo>
                    <a:pt x="1609" y="5712"/>
                    <a:pt x="1608" y="5710"/>
                    <a:pt x="1608" y="5708"/>
                  </a:cubicBezTo>
                  <a:close/>
                  <a:moveTo>
                    <a:pt x="1579" y="5774"/>
                  </a:moveTo>
                  <a:lnTo>
                    <a:pt x="1579" y="5780"/>
                  </a:lnTo>
                  <a:cubicBezTo>
                    <a:pt x="1580" y="5780"/>
                    <a:pt x="1581" y="5780"/>
                    <a:pt x="1581" y="5780"/>
                  </a:cubicBezTo>
                  <a:lnTo>
                    <a:pt x="1581" y="5780"/>
                  </a:lnTo>
                  <a:cubicBezTo>
                    <a:pt x="1581" y="5778"/>
                    <a:pt x="1581" y="5776"/>
                    <a:pt x="1579" y="5774"/>
                  </a:cubicBezTo>
                  <a:close/>
                  <a:moveTo>
                    <a:pt x="1047" y="5836"/>
                  </a:moveTo>
                  <a:lnTo>
                    <a:pt x="1053" y="5841"/>
                  </a:lnTo>
                  <a:cubicBezTo>
                    <a:pt x="1059" y="5841"/>
                    <a:pt x="1047" y="5836"/>
                    <a:pt x="1047" y="5836"/>
                  </a:cubicBezTo>
                  <a:close/>
                  <a:moveTo>
                    <a:pt x="1063" y="5841"/>
                  </a:moveTo>
                  <a:cubicBezTo>
                    <a:pt x="1061" y="5841"/>
                    <a:pt x="1060" y="5841"/>
                    <a:pt x="1059" y="5841"/>
                  </a:cubicBezTo>
                  <a:lnTo>
                    <a:pt x="1064" y="5841"/>
                  </a:lnTo>
                  <a:cubicBezTo>
                    <a:pt x="1064" y="5841"/>
                    <a:pt x="1063" y="5841"/>
                    <a:pt x="1063" y="5841"/>
                  </a:cubicBezTo>
                  <a:close/>
                  <a:moveTo>
                    <a:pt x="1518" y="5841"/>
                  </a:moveTo>
                  <a:cubicBezTo>
                    <a:pt x="1521" y="5841"/>
                    <a:pt x="1525" y="5843"/>
                    <a:pt x="1528" y="5844"/>
                  </a:cubicBezTo>
                  <a:lnTo>
                    <a:pt x="1528" y="5844"/>
                  </a:lnTo>
                  <a:cubicBezTo>
                    <a:pt x="1526" y="5841"/>
                    <a:pt x="1522" y="5841"/>
                    <a:pt x="1518" y="5841"/>
                  </a:cubicBezTo>
                  <a:close/>
                  <a:moveTo>
                    <a:pt x="504" y="5903"/>
                  </a:moveTo>
                  <a:cubicBezTo>
                    <a:pt x="499" y="5903"/>
                    <a:pt x="499" y="5909"/>
                    <a:pt x="499" y="5909"/>
                  </a:cubicBezTo>
                  <a:lnTo>
                    <a:pt x="504" y="5903"/>
                  </a:lnTo>
                  <a:close/>
                  <a:moveTo>
                    <a:pt x="674" y="5917"/>
                  </a:moveTo>
                  <a:cubicBezTo>
                    <a:pt x="673" y="5917"/>
                    <a:pt x="672" y="5918"/>
                    <a:pt x="672" y="5920"/>
                  </a:cubicBezTo>
                  <a:cubicBezTo>
                    <a:pt x="669" y="5923"/>
                    <a:pt x="669" y="5924"/>
                    <a:pt x="669" y="5924"/>
                  </a:cubicBezTo>
                  <a:cubicBezTo>
                    <a:pt x="671" y="5924"/>
                    <a:pt x="676" y="5920"/>
                    <a:pt x="680" y="5919"/>
                  </a:cubicBezTo>
                  <a:lnTo>
                    <a:pt x="680" y="5919"/>
                  </a:lnTo>
                  <a:cubicBezTo>
                    <a:pt x="681" y="5919"/>
                    <a:pt x="682" y="5920"/>
                    <a:pt x="683" y="5920"/>
                  </a:cubicBezTo>
                  <a:cubicBezTo>
                    <a:pt x="683" y="5919"/>
                    <a:pt x="683" y="5919"/>
                    <a:pt x="682" y="5919"/>
                  </a:cubicBezTo>
                  <a:cubicBezTo>
                    <a:pt x="681" y="5919"/>
                    <a:pt x="681" y="5919"/>
                    <a:pt x="680" y="5919"/>
                  </a:cubicBezTo>
                  <a:lnTo>
                    <a:pt x="680" y="5919"/>
                  </a:lnTo>
                  <a:cubicBezTo>
                    <a:pt x="677" y="5918"/>
                    <a:pt x="675" y="5917"/>
                    <a:pt x="674" y="5917"/>
                  </a:cubicBezTo>
                  <a:close/>
                  <a:moveTo>
                    <a:pt x="1467" y="5931"/>
                  </a:moveTo>
                  <a:cubicBezTo>
                    <a:pt x="1467" y="5934"/>
                    <a:pt x="1467" y="5935"/>
                    <a:pt x="1468" y="5936"/>
                  </a:cubicBezTo>
                  <a:lnTo>
                    <a:pt x="1468" y="5936"/>
                  </a:lnTo>
                  <a:cubicBezTo>
                    <a:pt x="1469" y="5935"/>
                    <a:pt x="1470" y="5933"/>
                    <a:pt x="1467" y="5931"/>
                  </a:cubicBezTo>
                  <a:close/>
                  <a:moveTo>
                    <a:pt x="807" y="5931"/>
                  </a:moveTo>
                  <a:lnTo>
                    <a:pt x="795" y="5937"/>
                  </a:lnTo>
                  <a:cubicBezTo>
                    <a:pt x="796" y="5937"/>
                    <a:pt x="796" y="5937"/>
                    <a:pt x="796" y="5937"/>
                  </a:cubicBezTo>
                  <a:lnTo>
                    <a:pt x="796" y="5937"/>
                  </a:lnTo>
                  <a:cubicBezTo>
                    <a:pt x="799" y="5935"/>
                    <a:pt x="802" y="5933"/>
                    <a:pt x="807" y="5931"/>
                  </a:cubicBezTo>
                  <a:close/>
                  <a:moveTo>
                    <a:pt x="1014" y="5937"/>
                  </a:moveTo>
                  <a:cubicBezTo>
                    <a:pt x="1014" y="5937"/>
                    <a:pt x="1014" y="5942"/>
                    <a:pt x="1019" y="5942"/>
                  </a:cubicBezTo>
                  <a:cubicBezTo>
                    <a:pt x="1019" y="5942"/>
                    <a:pt x="1017" y="5939"/>
                    <a:pt x="1014" y="5937"/>
                  </a:cubicBezTo>
                  <a:close/>
                  <a:moveTo>
                    <a:pt x="717" y="5937"/>
                  </a:moveTo>
                  <a:lnTo>
                    <a:pt x="717" y="5937"/>
                  </a:lnTo>
                  <a:cubicBezTo>
                    <a:pt x="711" y="5942"/>
                    <a:pt x="711" y="5942"/>
                    <a:pt x="711" y="5948"/>
                  </a:cubicBezTo>
                  <a:cubicBezTo>
                    <a:pt x="711" y="5948"/>
                    <a:pt x="711" y="5942"/>
                    <a:pt x="706" y="5942"/>
                  </a:cubicBezTo>
                  <a:cubicBezTo>
                    <a:pt x="711" y="5942"/>
                    <a:pt x="717" y="5937"/>
                    <a:pt x="717" y="5937"/>
                  </a:cubicBezTo>
                  <a:close/>
                  <a:moveTo>
                    <a:pt x="863" y="5959"/>
                  </a:moveTo>
                  <a:cubicBezTo>
                    <a:pt x="861" y="5959"/>
                    <a:pt x="857" y="5961"/>
                    <a:pt x="852" y="5964"/>
                  </a:cubicBezTo>
                  <a:lnTo>
                    <a:pt x="852" y="5964"/>
                  </a:lnTo>
                  <a:lnTo>
                    <a:pt x="863" y="5959"/>
                  </a:lnTo>
                  <a:close/>
                  <a:moveTo>
                    <a:pt x="852" y="5964"/>
                  </a:moveTo>
                  <a:lnTo>
                    <a:pt x="851" y="5965"/>
                  </a:lnTo>
                  <a:cubicBezTo>
                    <a:pt x="851" y="5965"/>
                    <a:pt x="851" y="5965"/>
                    <a:pt x="851" y="5965"/>
                  </a:cubicBezTo>
                  <a:lnTo>
                    <a:pt x="851" y="5965"/>
                  </a:lnTo>
                  <a:cubicBezTo>
                    <a:pt x="852" y="5965"/>
                    <a:pt x="852" y="5964"/>
                    <a:pt x="852" y="5964"/>
                  </a:cubicBezTo>
                  <a:close/>
                  <a:moveTo>
                    <a:pt x="896" y="6004"/>
                  </a:moveTo>
                  <a:lnTo>
                    <a:pt x="896" y="6004"/>
                  </a:lnTo>
                  <a:cubicBezTo>
                    <a:pt x="896" y="6004"/>
                    <a:pt x="896" y="6004"/>
                    <a:pt x="896" y="6004"/>
                  </a:cubicBezTo>
                  <a:close/>
                  <a:moveTo>
                    <a:pt x="924" y="6004"/>
                  </a:moveTo>
                  <a:cubicBezTo>
                    <a:pt x="924" y="6004"/>
                    <a:pt x="924" y="6004"/>
                    <a:pt x="924" y="6004"/>
                  </a:cubicBezTo>
                  <a:cubicBezTo>
                    <a:pt x="924" y="6004"/>
                    <a:pt x="924" y="6004"/>
                    <a:pt x="924" y="6004"/>
                  </a:cubicBezTo>
                  <a:close/>
                  <a:moveTo>
                    <a:pt x="896" y="6021"/>
                  </a:moveTo>
                  <a:cubicBezTo>
                    <a:pt x="896" y="6021"/>
                    <a:pt x="896" y="6026"/>
                    <a:pt x="896" y="6026"/>
                  </a:cubicBezTo>
                  <a:lnTo>
                    <a:pt x="891" y="6026"/>
                  </a:lnTo>
                  <a:cubicBezTo>
                    <a:pt x="891" y="6026"/>
                    <a:pt x="891" y="6026"/>
                    <a:pt x="896" y="6021"/>
                  </a:cubicBezTo>
                  <a:close/>
                  <a:moveTo>
                    <a:pt x="1428" y="6043"/>
                  </a:moveTo>
                  <a:cubicBezTo>
                    <a:pt x="1428" y="6043"/>
                    <a:pt x="1423" y="6043"/>
                    <a:pt x="1428" y="6049"/>
                  </a:cubicBezTo>
                  <a:lnTo>
                    <a:pt x="1428" y="6043"/>
                  </a:lnTo>
                  <a:close/>
                  <a:moveTo>
                    <a:pt x="818" y="6088"/>
                  </a:moveTo>
                  <a:cubicBezTo>
                    <a:pt x="815" y="6091"/>
                    <a:pt x="814" y="6092"/>
                    <a:pt x="812" y="6093"/>
                  </a:cubicBezTo>
                  <a:lnTo>
                    <a:pt x="812" y="6093"/>
                  </a:lnTo>
                  <a:cubicBezTo>
                    <a:pt x="812" y="6092"/>
                    <a:pt x="812" y="6092"/>
                    <a:pt x="811" y="6092"/>
                  </a:cubicBezTo>
                  <a:lnTo>
                    <a:pt x="811" y="6092"/>
                  </a:lnTo>
                  <a:cubicBezTo>
                    <a:pt x="811" y="6092"/>
                    <a:pt x="809" y="6093"/>
                    <a:pt x="807" y="6093"/>
                  </a:cubicBezTo>
                  <a:cubicBezTo>
                    <a:pt x="809" y="6093"/>
                    <a:pt x="811" y="6093"/>
                    <a:pt x="812" y="6093"/>
                  </a:cubicBezTo>
                  <a:lnTo>
                    <a:pt x="812" y="6093"/>
                  </a:lnTo>
                  <a:cubicBezTo>
                    <a:pt x="812" y="6094"/>
                    <a:pt x="804" y="6100"/>
                    <a:pt x="807" y="6100"/>
                  </a:cubicBezTo>
                  <a:cubicBezTo>
                    <a:pt x="808" y="6100"/>
                    <a:pt x="810" y="6100"/>
                    <a:pt x="812" y="6099"/>
                  </a:cubicBezTo>
                  <a:cubicBezTo>
                    <a:pt x="812" y="6093"/>
                    <a:pt x="818" y="6093"/>
                    <a:pt x="818" y="6088"/>
                  </a:cubicBezTo>
                  <a:close/>
                  <a:moveTo>
                    <a:pt x="1510" y="6096"/>
                  </a:moveTo>
                  <a:cubicBezTo>
                    <a:pt x="1513" y="6099"/>
                    <a:pt x="1515" y="6100"/>
                    <a:pt x="1517" y="6101"/>
                  </a:cubicBezTo>
                  <a:lnTo>
                    <a:pt x="1517" y="6101"/>
                  </a:lnTo>
                  <a:cubicBezTo>
                    <a:pt x="1515" y="6100"/>
                    <a:pt x="1512" y="6098"/>
                    <a:pt x="1510" y="6096"/>
                  </a:cubicBezTo>
                  <a:close/>
                  <a:moveTo>
                    <a:pt x="1518" y="6099"/>
                  </a:moveTo>
                  <a:cubicBezTo>
                    <a:pt x="1518" y="6100"/>
                    <a:pt x="1517" y="6101"/>
                    <a:pt x="1517" y="6101"/>
                  </a:cubicBezTo>
                  <a:cubicBezTo>
                    <a:pt x="1517" y="6101"/>
                    <a:pt x="1517" y="6101"/>
                    <a:pt x="1517" y="6101"/>
                  </a:cubicBezTo>
                  <a:lnTo>
                    <a:pt x="1517" y="6101"/>
                  </a:lnTo>
                  <a:cubicBezTo>
                    <a:pt x="1518" y="6101"/>
                    <a:pt x="1519" y="6101"/>
                    <a:pt x="1519" y="6101"/>
                  </a:cubicBezTo>
                  <a:cubicBezTo>
                    <a:pt x="1520" y="6101"/>
                    <a:pt x="1520" y="6101"/>
                    <a:pt x="1518" y="6099"/>
                  </a:cubicBezTo>
                  <a:close/>
                  <a:moveTo>
                    <a:pt x="1411" y="6099"/>
                  </a:moveTo>
                  <a:lnTo>
                    <a:pt x="1411" y="6105"/>
                  </a:lnTo>
                  <a:lnTo>
                    <a:pt x="1417" y="6105"/>
                  </a:lnTo>
                  <a:lnTo>
                    <a:pt x="1411" y="6099"/>
                  </a:lnTo>
                  <a:close/>
                  <a:moveTo>
                    <a:pt x="471" y="6110"/>
                  </a:moveTo>
                  <a:lnTo>
                    <a:pt x="471" y="6110"/>
                  </a:lnTo>
                  <a:cubicBezTo>
                    <a:pt x="469" y="6111"/>
                    <a:pt x="467" y="6112"/>
                    <a:pt x="467" y="6113"/>
                  </a:cubicBezTo>
                  <a:lnTo>
                    <a:pt x="467" y="6113"/>
                  </a:lnTo>
                  <a:cubicBezTo>
                    <a:pt x="468" y="6113"/>
                    <a:pt x="471" y="6110"/>
                    <a:pt x="471" y="6110"/>
                  </a:cubicBezTo>
                  <a:close/>
                  <a:moveTo>
                    <a:pt x="1036" y="6116"/>
                  </a:moveTo>
                  <a:lnTo>
                    <a:pt x="1036" y="6116"/>
                  </a:lnTo>
                  <a:cubicBezTo>
                    <a:pt x="1036" y="6116"/>
                    <a:pt x="1036" y="6116"/>
                    <a:pt x="1036" y="6116"/>
                  </a:cubicBezTo>
                  <a:close/>
                  <a:moveTo>
                    <a:pt x="1469" y="6137"/>
                  </a:moveTo>
                  <a:lnTo>
                    <a:pt x="1469" y="6137"/>
                  </a:lnTo>
                  <a:cubicBezTo>
                    <a:pt x="1471" y="6139"/>
                    <a:pt x="1475" y="6140"/>
                    <a:pt x="1479" y="6144"/>
                  </a:cubicBezTo>
                  <a:lnTo>
                    <a:pt x="1473" y="6138"/>
                  </a:lnTo>
                  <a:cubicBezTo>
                    <a:pt x="1473" y="6138"/>
                    <a:pt x="1471" y="6138"/>
                    <a:pt x="1469" y="6137"/>
                  </a:cubicBezTo>
                  <a:close/>
                  <a:moveTo>
                    <a:pt x="1451" y="6166"/>
                  </a:moveTo>
                  <a:lnTo>
                    <a:pt x="1456" y="6172"/>
                  </a:lnTo>
                  <a:lnTo>
                    <a:pt x="1445" y="6172"/>
                  </a:lnTo>
                  <a:cubicBezTo>
                    <a:pt x="1445" y="6172"/>
                    <a:pt x="1445" y="6172"/>
                    <a:pt x="1451" y="6166"/>
                  </a:cubicBezTo>
                  <a:close/>
                  <a:moveTo>
                    <a:pt x="521" y="6189"/>
                  </a:moveTo>
                  <a:cubicBezTo>
                    <a:pt x="521" y="6189"/>
                    <a:pt x="521" y="6190"/>
                    <a:pt x="521" y="6191"/>
                  </a:cubicBezTo>
                  <a:lnTo>
                    <a:pt x="521" y="6191"/>
                  </a:lnTo>
                  <a:cubicBezTo>
                    <a:pt x="523" y="6190"/>
                    <a:pt x="524" y="6190"/>
                    <a:pt x="527" y="6189"/>
                  </a:cubicBezTo>
                  <a:close/>
                  <a:moveTo>
                    <a:pt x="443" y="6183"/>
                  </a:moveTo>
                  <a:cubicBezTo>
                    <a:pt x="434" y="6186"/>
                    <a:pt x="433" y="6186"/>
                    <a:pt x="432" y="6186"/>
                  </a:cubicBezTo>
                  <a:cubicBezTo>
                    <a:pt x="431" y="6186"/>
                    <a:pt x="431" y="6186"/>
                    <a:pt x="426" y="6189"/>
                  </a:cubicBezTo>
                  <a:lnTo>
                    <a:pt x="437" y="6189"/>
                  </a:lnTo>
                  <a:cubicBezTo>
                    <a:pt x="431" y="6191"/>
                    <a:pt x="430" y="6191"/>
                    <a:pt x="429" y="6191"/>
                  </a:cubicBezTo>
                  <a:cubicBezTo>
                    <a:pt x="427" y="6191"/>
                    <a:pt x="426" y="6191"/>
                    <a:pt x="420" y="6194"/>
                  </a:cubicBezTo>
                  <a:lnTo>
                    <a:pt x="426" y="6189"/>
                  </a:lnTo>
                  <a:lnTo>
                    <a:pt x="426" y="6189"/>
                  </a:lnTo>
                  <a:cubicBezTo>
                    <a:pt x="420" y="6194"/>
                    <a:pt x="415" y="6194"/>
                    <a:pt x="415" y="6194"/>
                  </a:cubicBezTo>
                  <a:cubicBezTo>
                    <a:pt x="415" y="6194"/>
                    <a:pt x="415" y="6189"/>
                    <a:pt x="420" y="6189"/>
                  </a:cubicBezTo>
                  <a:cubicBezTo>
                    <a:pt x="431" y="6183"/>
                    <a:pt x="437" y="6183"/>
                    <a:pt x="443" y="6183"/>
                  </a:cubicBezTo>
                  <a:close/>
                  <a:moveTo>
                    <a:pt x="527" y="6189"/>
                  </a:moveTo>
                  <a:cubicBezTo>
                    <a:pt x="527" y="6189"/>
                    <a:pt x="527" y="6189"/>
                    <a:pt x="527" y="6194"/>
                  </a:cubicBezTo>
                  <a:cubicBezTo>
                    <a:pt x="532" y="6189"/>
                    <a:pt x="527" y="6189"/>
                    <a:pt x="527" y="6189"/>
                  </a:cubicBezTo>
                  <a:close/>
                  <a:moveTo>
                    <a:pt x="543" y="6194"/>
                  </a:moveTo>
                  <a:cubicBezTo>
                    <a:pt x="541" y="6195"/>
                    <a:pt x="539" y="6196"/>
                    <a:pt x="537" y="6197"/>
                  </a:cubicBezTo>
                  <a:lnTo>
                    <a:pt x="537" y="6197"/>
                  </a:lnTo>
                  <a:cubicBezTo>
                    <a:pt x="539" y="6196"/>
                    <a:pt x="541" y="6195"/>
                    <a:pt x="543" y="6194"/>
                  </a:cubicBezTo>
                  <a:close/>
                  <a:moveTo>
                    <a:pt x="1126" y="6196"/>
                  </a:moveTo>
                  <a:cubicBezTo>
                    <a:pt x="1124" y="6196"/>
                    <a:pt x="1120" y="6200"/>
                    <a:pt x="1120" y="6200"/>
                  </a:cubicBezTo>
                  <a:lnTo>
                    <a:pt x="1126" y="6205"/>
                  </a:lnTo>
                  <a:cubicBezTo>
                    <a:pt x="1128" y="6198"/>
                    <a:pt x="1128" y="6196"/>
                    <a:pt x="1126" y="6196"/>
                  </a:cubicBezTo>
                  <a:close/>
                  <a:moveTo>
                    <a:pt x="515" y="6211"/>
                  </a:moveTo>
                  <a:cubicBezTo>
                    <a:pt x="513" y="6212"/>
                    <a:pt x="510" y="6214"/>
                    <a:pt x="508" y="6215"/>
                  </a:cubicBezTo>
                  <a:lnTo>
                    <a:pt x="508" y="6215"/>
                  </a:lnTo>
                  <a:cubicBezTo>
                    <a:pt x="510" y="6214"/>
                    <a:pt x="513" y="6213"/>
                    <a:pt x="515" y="6211"/>
                  </a:cubicBezTo>
                  <a:close/>
                  <a:moveTo>
                    <a:pt x="434" y="6215"/>
                  </a:moveTo>
                  <a:cubicBezTo>
                    <a:pt x="434" y="6215"/>
                    <a:pt x="434" y="6215"/>
                    <a:pt x="431" y="6217"/>
                  </a:cubicBezTo>
                  <a:lnTo>
                    <a:pt x="427" y="6217"/>
                  </a:lnTo>
                  <a:cubicBezTo>
                    <a:pt x="430" y="6216"/>
                    <a:pt x="433" y="6215"/>
                    <a:pt x="434" y="6215"/>
                  </a:cubicBezTo>
                  <a:close/>
                  <a:moveTo>
                    <a:pt x="1126" y="6211"/>
                  </a:moveTo>
                  <a:cubicBezTo>
                    <a:pt x="1126" y="6211"/>
                    <a:pt x="1124" y="6216"/>
                    <a:pt x="1121" y="6221"/>
                  </a:cubicBezTo>
                  <a:lnTo>
                    <a:pt x="1121" y="6221"/>
                  </a:lnTo>
                  <a:cubicBezTo>
                    <a:pt x="1126" y="6217"/>
                    <a:pt x="1126" y="6221"/>
                    <a:pt x="1126" y="6211"/>
                  </a:cubicBezTo>
                  <a:close/>
                  <a:moveTo>
                    <a:pt x="527" y="6222"/>
                  </a:moveTo>
                  <a:cubicBezTo>
                    <a:pt x="529" y="6222"/>
                    <a:pt x="533" y="6222"/>
                    <a:pt x="536" y="6223"/>
                  </a:cubicBezTo>
                  <a:lnTo>
                    <a:pt x="536" y="6223"/>
                  </a:lnTo>
                  <a:cubicBezTo>
                    <a:pt x="537" y="6223"/>
                    <a:pt x="537" y="6222"/>
                    <a:pt x="538" y="6222"/>
                  </a:cubicBezTo>
                  <a:close/>
                  <a:moveTo>
                    <a:pt x="513" y="6222"/>
                  </a:moveTo>
                  <a:lnTo>
                    <a:pt x="513" y="6222"/>
                  </a:lnTo>
                  <a:cubicBezTo>
                    <a:pt x="511" y="6223"/>
                    <a:pt x="509" y="6224"/>
                    <a:pt x="509" y="6224"/>
                  </a:cubicBezTo>
                  <a:cubicBezTo>
                    <a:pt x="508" y="6224"/>
                    <a:pt x="509" y="6223"/>
                    <a:pt x="510" y="6222"/>
                  </a:cubicBezTo>
                  <a:close/>
                  <a:moveTo>
                    <a:pt x="1372" y="6217"/>
                  </a:moveTo>
                  <a:cubicBezTo>
                    <a:pt x="1377" y="6217"/>
                    <a:pt x="1386" y="6221"/>
                    <a:pt x="1389" y="6226"/>
                  </a:cubicBezTo>
                  <a:lnTo>
                    <a:pt x="1389" y="6226"/>
                  </a:lnTo>
                  <a:cubicBezTo>
                    <a:pt x="1382" y="6223"/>
                    <a:pt x="1375" y="6220"/>
                    <a:pt x="1372" y="6217"/>
                  </a:cubicBezTo>
                  <a:close/>
                  <a:moveTo>
                    <a:pt x="1419" y="6227"/>
                  </a:moveTo>
                  <a:cubicBezTo>
                    <a:pt x="1420" y="6228"/>
                    <a:pt x="1420" y="6228"/>
                    <a:pt x="1423" y="6228"/>
                  </a:cubicBezTo>
                  <a:cubicBezTo>
                    <a:pt x="1422" y="6228"/>
                    <a:pt x="1421" y="6228"/>
                    <a:pt x="1419" y="6227"/>
                  </a:cubicBezTo>
                  <a:close/>
                  <a:moveTo>
                    <a:pt x="1361" y="6228"/>
                  </a:moveTo>
                  <a:lnTo>
                    <a:pt x="1361" y="6228"/>
                  </a:lnTo>
                  <a:cubicBezTo>
                    <a:pt x="1365" y="6228"/>
                    <a:pt x="1370" y="6231"/>
                    <a:pt x="1372" y="6233"/>
                  </a:cubicBezTo>
                  <a:lnTo>
                    <a:pt x="1372" y="6233"/>
                  </a:lnTo>
                  <a:cubicBezTo>
                    <a:pt x="1369" y="6230"/>
                    <a:pt x="1365" y="6229"/>
                    <a:pt x="1361" y="6228"/>
                  </a:cubicBezTo>
                  <a:close/>
                  <a:moveTo>
                    <a:pt x="454" y="6228"/>
                  </a:moveTo>
                  <a:cubicBezTo>
                    <a:pt x="448" y="6228"/>
                    <a:pt x="448" y="6228"/>
                    <a:pt x="448" y="6233"/>
                  </a:cubicBezTo>
                  <a:cubicBezTo>
                    <a:pt x="448" y="6233"/>
                    <a:pt x="448" y="6233"/>
                    <a:pt x="443" y="6228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010" y="6246"/>
                  </a:moveTo>
                  <a:cubicBezTo>
                    <a:pt x="1008" y="6248"/>
                    <a:pt x="1008" y="6252"/>
                    <a:pt x="1008" y="6256"/>
                  </a:cubicBezTo>
                  <a:cubicBezTo>
                    <a:pt x="1008" y="6253"/>
                    <a:pt x="1010" y="6249"/>
                    <a:pt x="1010" y="6246"/>
                  </a:cubicBezTo>
                  <a:close/>
                  <a:moveTo>
                    <a:pt x="1204" y="6256"/>
                  </a:moveTo>
                  <a:cubicBezTo>
                    <a:pt x="1205" y="6256"/>
                    <a:pt x="1205" y="6256"/>
                    <a:pt x="1205" y="6257"/>
                  </a:cubicBezTo>
                  <a:lnTo>
                    <a:pt x="1205" y="6257"/>
                  </a:lnTo>
                  <a:cubicBezTo>
                    <a:pt x="1206" y="6256"/>
                    <a:pt x="1207" y="6256"/>
                    <a:pt x="1209" y="6256"/>
                  </a:cubicBezTo>
                  <a:lnTo>
                    <a:pt x="1209" y="6256"/>
                  </a:lnTo>
                  <a:cubicBezTo>
                    <a:pt x="1209" y="6256"/>
                    <a:pt x="1209" y="6256"/>
                    <a:pt x="1209" y="6256"/>
                  </a:cubicBezTo>
                  <a:close/>
                  <a:moveTo>
                    <a:pt x="449" y="6266"/>
                  </a:moveTo>
                  <a:cubicBezTo>
                    <a:pt x="448" y="6267"/>
                    <a:pt x="448" y="6267"/>
                    <a:pt x="447" y="6267"/>
                  </a:cubicBezTo>
                  <a:lnTo>
                    <a:pt x="448" y="6267"/>
                  </a:lnTo>
                  <a:cubicBezTo>
                    <a:pt x="448" y="6267"/>
                    <a:pt x="449" y="6267"/>
                    <a:pt x="449" y="6266"/>
                  </a:cubicBezTo>
                  <a:close/>
                  <a:moveTo>
                    <a:pt x="443" y="6267"/>
                  </a:moveTo>
                  <a:cubicBezTo>
                    <a:pt x="442" y="6268"/>
                    <a:pt x="442" y="6268"/>
                    <a:pt x="442" y="6268"/>
                  </a:cubicBezTo>
                  <a:cubicBezTo>
                    <a:pt x="443" y="6268"/>
                    <a:pt x="445" y="6268"/>
                    <a:pt x="447" y="6267"/>
                  </a:cubicBezTo>
                  <a:close/>
                  <a:moveTo>
                    <a:pt x="1384" y="6275"/>
                  </a:moveTo>
                  <a:lnTo>
                    <a:pt x="1384" y="6275"/>
                  </a:lnTo>
                  <a:cubicBezTo>
                    <a:pt x="1385" y="6278"/>
                    <a:pt x="1389" y="6278"/>
                    <a:pt x="1389" y="6278"/>
                  </a:cubicBezTo>
                  <a:cubicBezTo>
                    <a:pt x="1389" y="6278"/>
                    <a:pt x="1387" y="6277"/>
                    <a:pt x="1384" y="6275"/>
                  </a:cubicBezTo>
                  <a:close/>
                  <a:moveTo>
                    <a:pt x="1296" y="6281"/>
                  </a:moveTo>
                  <a:cubicBezTo>
                    <a:pt x="1294" y="6281"/>
                    <a:pt x="1294" y="6282"/>
                    <a:pt x="1294" y="6284"/>
                  </a:cubicBezTo>
                  <a:lnTo>
                    <a:pt x="1305" y="6284"/>
                  </a:lnTo>
                  <a:cubicBezTo>
                    <a:pt x="1301" y="6284"/>
                    <a:pt x="1298" y="6281"/>
                    <a:pt x="1296" y="6281"/>
                  </a:cubicBezTo>
                  <a:close/>
                  <a:moveTo>
                    <a:pt x="1356" y="6280"/>
                  </a:moveTo>
                  <a:cubicBezTo>
                    <a:pt x="1357" y="6281"/>
                    <a:pt x="1360" y="6281"/>
                    <a:pt x="1367" y="6284"/>
                  </a:cubicBezTo>
                  <a:cubicBezTo>
                    <a:pt x="1361" y="6281"/>
                    <a:pt x="1358" y="6280"/>
                    <a:pt x="1356" y="6280"/>
                  </a:cubicBezTo>
                  <a:close/>
                  <a:moveTo>
                    <a:pt x="1299" y="6289"/>
                  </a:moveTo>
                  <a:cubicBezTo>
                    <a:pt x="1299" y="6295"/>
                    <a:pt x="1294" y="6295"/>
                    <a:pt x="1294" y="6295"/>
                  </a:cubicBezTo>
                  <a:cubicBezTo>
                    <a:pt x="1294" y="6294"/>
                    <a:pt x="1294" y="6293"/>
                    <a:pt x="1295" y="6292"/>
                  </a:cubicBezTo>
                  <a:lnTo>
                    <a:pt x="1295" y="6292"/>
                  </a:lnTo>
                  <a:cubicBezTo>
                    <a:pt x="1295" y="6292"/>
                    <a:pt x="1295" y="6292"/>
                    <a:pt x="1295" y="6292"/>
                  </a:cubicBezTo>
                  <a:cubicBezTo>
                    <a:pt x="1296" y="6292"/>
                    <a:pt x="1298" y="6291"/>
                    <a:pt x="1299" y="6289"/>
                  </a:cubicBezTo>
                  <a:close/>
                  <a:moveTo>
                    <a:pt x="1322" y="6284"/>
                  </a:moveTo>
                  <a:cubicBezTo>
                    <a:pt x="1322" y="6289"/>
                    <a:pt x="1322" y="6289"/>
                    <a:pt x="1327" y="6289"/>
                  </a:cubicBezTo>
                  <a:cubicBezTo>
                    <a:pt x="1327" y="6295"/>
                    <a:pt x="1327" y="6295"/>
                    <a:pt x="1327" y="6295"/>
                  </a:cubicBezTo>
                  <a:cubicBezTo>
                    <a:pt x="1327" y="6294"/>
                    <a:pt x="1327" y="6293"/>
                    <a:pt x="1326" y="6293"/>
                  </a:cubicBezTo>
                  <a:cubicBezTo>
                    <a:pt x="1325" y="6293"/>
                    <a:pt x="1324" y="6294"/>
                    <a:pt x="1323" y="6294"/>
                  </a:cubicBezTo>
                  <a:cubicBezTo>
                    <a:pt x="1320" y="6294"/>
                    <a:pt x="1319" y="6292"/>
                    <a:pt x="1322" y="6284"/>
                  </a:cubicBezTo>
                  <a:close/>
                  <a:moveTo>
                    <a:pt x="1361" y="6289"/>
                  </a:moveTo>
                  <a:cubicBezTo>
                    <a:pt x="1367" y="6295"/>
                    <a:pt x="1367" y="6295"/>
                    <a:pt x="1372" y="6295"/>
                  </a:cubicBezTo>
                  <a:cubicBezTo>
                    <a:pt x="1367" y="6289"/>
                    <a:pt x="1367" y="6289"/>
                    <a:pt x="1367" y="6289"/>
                  </a:cubicBezTo>
                  <a:close/>
                  <a:moveTo>
                    <a:pt x="1378" y="6301"/>
                  </a:moveTo>
                  <a:lnTo>
                    <a:pt x="1372" y="6306"/>
                  </a:lnTo>
                  <a:cubicBezTo>
                    <a:pt x="1372" y="6306"/>
                    <a:pt x="1372" y="6312"/>
                    <a:pt x="1372" y="6312"/>
                  </a:cubicBezTo>
                  <a:cubicBezTo>
                    <a:pt x="1372" y="6312"/>
                    <a:pt x="1378" y="6306"/>
                    <a:pt x="1378" y="6301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3" y="6334"/>
                    <a:pt x="493" y="6334"/>
                  </a:cubicBezTo>
                  <a:lnTo>
                    <a:pt x="493" y="6334"/>
                  </a:lnTo>
                  <a:cubicBezTo>
                    <a:pt x="493" y="6334"/>
                    <a:pt x="493" y="6334"/>
                    <a:pt x="493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0" y="6336"/>
                    <a:pt x="486" y="6338"/>
                  </a:cubicBezTo>
                  <a:lnTo>
                    <a:pt x="486" y="6338"/>
                  </a:lnTo>
                  <a:cubicBezTo>
                    <a:pt x="487" y="6337"/>
                    <a:pt x="489" y="6336"/>
                    <a:pt x="493" y="6334"/>
                  </a:cubicBezTo>
                  <a:close/>
                  <a:moveTo>
                    <a:pt x="493" y="6334"/>
                  </a:moveTo>
                  <a:cubicBezTo>
                    <a:pt x="493" y="6338"/>
                    <a:pt x="488" y="6341"/>
                    <a:pt x="484" y="6343"/>
                  </a:cubicBezTo>
                  <a:lnTo>
                    <a:pt x="484" y="6343"/>
                  </a:lnTo>
                  <a:lnTo>
                    <a:pt x="493" y="6334"/>
                  </a:lnTo>
                  <a:close/>
                  <a:moveTo>
                    <a:pt x="483" y="6344"/>
                  </a:moveTo>
                  <a:cubicBezTo>
                    <a:pt x="481" y="6345"/>
                    <a:pt x="478" y="6345"/>
                    <a:pt x="476" y="6345"/>
                  </a:cubicBezTo>
                  <a:lnTo>
                    <a:pt x="482" y="6345"/>
                  </a:lnTo>
                  <a:cubicBezTo>
                    <a:pt x="482" y="6345"/>
                    <a:pt x="483" y="6344"/>
                    <a:pt x="483" y="6344"/>
                  </a:cubicBezTo>
                  <a:close/>
                  <a:moveTo>
                    <a:pt x="1529" y="6345"/>
                  </a:moveTo>
                  <a:lnTo>
                    <a:pt x="1529" y="6345"/>
                  </a:lnTo>
                  <a:cubicBezTo>
                    <a:pt x="1529" y="6351"/>
                    <a:pt x="1523" y="6357"/>
                    <a:pt x="1523" y="6357"/>
                  </a:cubicBezTo>
                  <a:lnTo>
                    <a:pt x="1529" y="6345"/>
                  </a:lnTo>
                  <a:close/>
                  <a:moveTo>
                    <a:pt x="1568" y="6351"/>
                  </a:moveTo>
                  <a:cubicBezTo>
                    <a:pt x="1565" y="6351"/>
                    <a:pt x="1563" y="6356"/>
                    <a:pt x="1563" y="6360"/>
                  </a:cubicBezTo>
                  <a:lnTo>
                    <a:pt x="1563" y="6360"/>
                  </a:lnTo>
                  <a:cubicBezTo>
                    <a:pt x="1564" y="6357"/>
                    <a:pt x="1568" y="6356"/>
                    <a:pt x="1568" y="6351"/>
                  </a:cubicBezTo>
                  <a:close/>
                  <a:moveTo>
                    <a:pt x="1574" y="6362"/>
                  </a:moveTo>
                  <a:cubicBezTo>
                    <a:pt x="1574" y="6362"/>
                    <a:pt x="1574" y="6362"/>
                    <a:pt x="1574" y="6362"/>
                  </a:cubicBezTo>
                  <a:cubicBezTo>
                    <a:pt x="1574" y="6362"/>
                    <a:pt x="1574" y="6362"/>
                    <a:pt x="1574" y="6362"/>
                  </a:cubicBezTo>
                  <a:close/>
                  <a:moveTo>
                    <a:pt x="1299" y="6364"/>
                  </a:moveTo>
                  <a:lnTo>
                    <a:pt x="1299" y="6364"/>
                  </a:lnTo>
                  <a:cubicBezTo>
                    <a:pt x="1298" y="6367"/>
                    <a:pt x="1296" y="6370"/>
                    <a:pt x="1294" y="6373"/>
                  </a:cubicBezTo>
                  <a:cubicBezTo>
                    <a:pt x="1299" y="6369"/>
                    <a:pt x="1299" y="6368"/>
                    <a:pt x="1299" y="6364"/>
                  </a:cubicBezTo>
                  <a:close/>
                  <a:moveTo>
                    <a:pt x="1350" y="6368"/>
                  </a:moveTo>
                  <a:lnTo>
                    <a:pt x="1344" y="6373"/>
                  </a:lnTo>
                  <a:lnTo>
                    <a:pt x="1355" y="6373"/>
                  </a:lnTo>
                  <a:lnTo>
                    <a:pt x="1350" y="6368"/>
                  </a:lnTo>
                  <a:close/>
                  <a:moveTo>
                    <a:pt x="1392" y="6370"/>
                  </a:moveTo>
                  <a:cubicBezTo>
                    <a:pt x="1393" y="6370"/>
                    <a:pt x="1394" y="6371"/>
                    <a:pt x="1395" y="6373"/>
                  </a:cubicBezTo>
                  <a:lnTo>
                    <a:pt x="1390" y="6373"/>
                  </a:lnTo>
                  <a:cubicBezTo>
                    <a:pt x="1390" y="6372"/>
                    <a:pt x="1391" y="6370"/>
                    <a:pt x="1392" y="6370"/>
                  </a:cubicBezTo>
                  <a:close/>
                  <a:moveTo>
                    <a:pt x="1620" y="6377"/>
                  </a:moveTo>
                  <a:cubicBezTo>
                    <a:pt x="1621" y="6377"/>
                    <a:pt x="1621" y="6377"/>
                    <a:pt x="1621" y="6377"/>
                  </a:cubicBezTo>
                  <a:lnTo>
                    <a:pt x="1621" y="6377"/>
                  </a:lnTo>
                  <a:cubicBezTo>
                    <a:pt x="1620" y="6377"/>
                    <a:pt x="1619" y="6378"/>
                    <a:pt x="1619" y="6379"/>
                  </a:cubicBezTo>
                  <a:cubicBezTo>
                    <a:pt x="1619" y="6379"/>
                    <a:pt x="1619" y="6377"/>
                    <a:pt x="1620" y="6377"/>
                  </a:cubicBezTo>
                  <a:close/>
                  <a:moveTo>
                    <a:pt x="1540" y="6396"/>
                  </a:moveTo>
                  <a:lnTo>
                    <a:pt x="1540" y="6396"/>
                  </a:lnTo>
                  <a:cubicBezTo>
                    <a:pt x="1540" y="6397"/>
                    <a:pt x="1539" y="6398"/>
                    <a:pt x="1539" y="6399"/>
                  </a:cubicBezTo>
                  <a:lnTo>
                    <a:pt x="1539" y="6399"/>
                  </a:lnTo>
                  <a:cubicBezTo>
                    <a:pt x="1540" y="6398"/>
                    <a:pt x="1540" y="6398"/>
                    <a:pt x="1540" y="6396"/>
                  </a:cubicBezTo>
                  <a:close/>
                  <a:moveTo>
                    <a:pt x="1539" y="6399"/>
                  </a:moveTo>
                  <a:lnTo>
                    <a:pt x="1539" y="6399"/>
                  </a:lnTo>
                  <a:cubicBezTo>
                    <a:pt x="1538" y="6399"/>
                    <a:pt x="1536" y="6400"/>
                    <a:pt x="1535" y="6401"/>
                  </a:cubicBezTo>
                  <a:cubicBezTo>
                    <a:pt x="1536" y="6401"/>
                    <a:pt x="1537" y="6400"/>
                    <a:pt x="1539" y="6399"/>
                  </a:cubicBezTo>
                  <a:close/>
                  <a:moveTo>
                    <a:pt x="689" y="6435"/>
                  </a:moveTo>
                  <a:lnTo>
                    <a:pt x="689" y="6435"/>
                  </a:lnTo>
                  <a:cubicBezTo>
                    <a:pt x="689" y="6436"/>
                    <a:pt x="689" y="6437"/>
                    <a:pt x="688" y="6438"/>
                  </a:cubicBezTo>
                  <a:lnTo>
                    <a:pt x="688" y="6438"/>
                  </a:lnTo>
                  <a:cubicBezTo>
                    <a:pt x="689" y="6438"/>
                    <a:pt x="689" y="6437"/>
                    <a:pt x="689" y="6435"/>
                  </a:cubicBezTo>
                  <a:close/>
                  <a:moveTo>
                    <a:pt x="723" y="6446"/>
                  </a:moveTo>
                  <a:lnTo>
                    <a:pt x="723" y="6446"/>
                  </a:lnTo>
                  <a:cubicBezTo>
                    <a:pt x="723" y="6446"/>
                    <a:pt x="723" y="6448"/>
                    <a:pt x="722" y="6450"/>
                  </a:cubicBezTo>
                  <a:lnTo>
                    <a:pt x="722" y="6450"/>
                  </a:lnTo>
                  <a:cubicBezTo>
                    <a:pt x="722" y="6449"/>
                    <a:pt x="723" y="6447"/>
                    <a:pt x="723" y="6446"/>
                  </a:cubicBezTo>
                  <a:close/>
                  <a:moveTo>
                    <a:pt x="693" y="6461"/>
                  </a:moveTo>
                  <a:lnTo>
                    <a:pt x="693" y="6461"/>
                  </a:lnTo>
                  <a:cubicBezTo>
                    <a:pt x="691" y="6461"/>
                    <a:pt x="689" y="6463"/>
                    <a:pt x="689" y="6463"/>
                  </a:cubicBezTo>
                  <a:lnTo>
                    <a:pt x="693" y="6461"/>
                  </a:lnTo>
                  <a:close/>
                  <a:moveTo>
                    <a:pt x="706" y="6452"/>
                  </a:moveTo>
                  <a:lnTo>
                    <a:pt x="693" y="6461"/>
                  </a:lnTo>
                  <a:lnTo>
                    <a:pt x="693" y="6461"/>
                  </a:lnTo>
                  <a:cubicBezTo>
                    <a:pt x="693" y="6461"/>
                    <a:pt x="693" y="6461"/>
                    <a:pt x="693" y="6461"/>
                  </a:cubicBezTo>
                  <a:cubicBezTo>
                    <a:pt x="694" y="6461"/>
                    <a:pt x="695" y="6461"/>
                    <a:pt x="695" y="6463"/>
                  </a:cubicBezTo>
                  <a:cubicBezTo>
                    <a:pt x="691" y="6467"/>
                    <a:pt x="690" y="6465"/>
                    <a:pt x="689" y="6468"/>
                  </a:cubicBezTo>
                  <a:lnTo>
                    <a:pt x="689" y="6468"/>
                  </a:lnTo>
                  <a:cubicBezTo>
                    <a:pt x="687" y="6468"/>
                    <a:pt x="683" y="6472"/>
                    <a:pt x="682" y="6472"/>
                  </a:cubicBezTo>
                  <a:cubicBezTo>
                    <a:pt x="682" y="6472"/>
                    <a:pt x="682" y="6471"/>
                    <a:pt x="683" y="6469"/>
                  </a:cubicBezTo>
                  <a:lnTo>
                    <a:pt x="696" y="6452"/>
                  </a:lnTo>
                  <a:close/>
                  <a:moveTo>
                    <a:pt x="727" y="6458"/>
                  </a:moveTo>
                  <a:cubicBezTo>
                    <a:pt x="725" y="6463"/>
                    <a:pt x="719" y="6470"/>
                    <a:pt x="711" y="6474"/>
                  </a:cubicBezTo>
                  <a:cubicBezTo>
                    <a:pt x="712" y="6474"/>
                    <a:pt x="712" y="6474"/>
                    <a:pt x="712" y="6474"/>
                  </a:cubicBezTo>
                  <a:lnTo>
                    <a:pt x="712" y="6474"/>
                  </a:lnTo>
                  <a:cubicBezTo>
                    <a:pt x="712" y="6474"/>
                    <a:pt x="713" y="6473"/>
                    <a:pt x="717" y="6469"/>
                  </a:cubicBezTo>
                  <a:cubicBezTo>
                    <a:pt x="717" y="6469"/>
                    <a:pt x="717" y="6470"/>
                    <a:pt x="717" y="6470"/>
                  </a:cubicBezTo>
                  <a:cubicBezTo>
                    <a:pt x="718" y="6470"/>
                    <a:pt x="723" y="6460"/>
                    <a:pt x="727" y="6458"/>
                  </a:cubicBezTo>
                  <a:close/>
                  <a:moveTo>
                    <a:pt x="734" y="6474"/>
                  </a:moveTo>
                  <a:cubicBezTo>
                    <a:pt x="732" y="6476"/>
                    <a:pt x="731" y="6477"/>
                    <a:pt x="731" y="6477"/>
                  </a:cubicBezTo>
                  <a:lnTo>
                    <a:pt x="731" y="6477"/>
                  </a:lnTo>
                  <a:cubicBezTo>
                    <a:pt x="732" y="6476"/>
                    <a:pt x="733" y="6475"/>
                    <a:pt x="734" y="6474"/>
                  </a:cubicBezTo>
                  <a:close/>
                  <a:moveTo>
                    <a:pt x="661" y="6530"/>
                  </a:moveTo>
                  <a:cubicBezTo>
                    <a:pt x="661" y="6530"/>
                    <a:pt x="661" y="6531"/>
                    <a:pt x="661" y="6532"/>
                  </a:cubicBezTo>
                  <a:lnTo>
                    <a:pt x="661" y="6532"/>
                  </a:lnTo>
                  <a:cubicBezTo>
                    <a:pt x="661" y="6532"/>
                    <a:pt x="661" y="6531"/>
                    <a:pt x="661" y="6530"/>
                  </a:cubicBezTo>
                  <a:close/>
                  <a:moveTo>
                    <a:pt x="655" y="6541"/>
                  </a:moveTo>
                  <a:cubicBezTo>
                    <a:pt x="655" y="6541"/>
                    <a:pt x="655" y="6541"/>
                    <a:pt x="655" y="6541"/>
                  </a:cubicBezTo>
                  <a:cubicBezTo>
                    <a:pt x="655" y="6541"/>
                    <a:pt x="655" y="6541"/>
                    <a:pt x="655" y="6541"/>
                  </a:cubicBezTo>
                  <a:close/>
                  <a:moveTo>
                    <a:pt x="695" y="6541"/>
                  </a:moveTo>
                  <a:lnTo>
                    <a:pt x="689" y="6547"/>
                  </a:lnTo>
                  <a:lnTo>
                    <a:pt x="695" y="6547"/>
                  </a:lnTo>
                  <a:lnTo>
                    <a:pt x="695" y="6541"/>
                  </a:lnTo>
                  <a:close/>
                  <a:moveTo>
                    <a:pt x="716" y="6544"/>
                  </a:moveTo>
                  <a:cubicBezTo>
                    <a:pt x="717" y="6544"/>
                    <a:pt x="717" y="6545"/>
                    <a:pt x="717" y="6547"/>
                  </a:cubicBezTo>
                  <a:lnTo>
                    <a:pt x="714" y="6547"/>
                  </a:lnTo>
                  <a:cubicBezTo>
                    <a:pt x="715" y="6545"/>
                    <a:pt x="716" y="6544"/>
                    <a:pt x="716" y="6544"/>
                  </a:cubicBezTo>
                  <a:close/>
                  <a:moveTo>
                    <a:pt x="801" y="6536"/>
                  </a:moveTo>
                  <a:cubicBezTo>
                    <a:pt x="798" y="6546"/>
                    <a:pt x="796" y="6548"/>
                    <a:pt x="795" y="6548"/>
                  </a:cubicBezTo>
                  <a:cubicBezTo>
                    <a:pt x="793" y="6548"/>
                    <a:pt x="792" y="6547"/>
                    <a:pt x="790" y="6547"/>
                  </a:cubicBezTo>
                  <a:cubicBezTo>
                    <a:pt x="795" y="6541"/>
                    <a:pt x="801" y="6536"/>
                    <a:pt x="801" y="6536"/>
                  </a:cubicBezTo>
                  <a:close/>
                  <a:moveTo>
                    <a:pt x="814" y="6567"/>
                  </a:moveTo>
                  <a:cubicBezTo>
                    <a:pt x="814" y="6568"/>
                    <a:pt x="814" y="6569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0"/>
                    <a:pt x="814" y="6567"/>
                  </a:cubicBezTo>
                  <a:close/>
                  <a:moveTo>
                    <a:pt x="815" y="6571"/>
                  </a:moveTo>
                  <a:cubicBezTo>
                    <a:pt x="815" y="6572"/>
                    <a:pt x="814" y="6573"/>
                    <a:pt x="812" y="6575"/>
                  </a:cubicBezTo>
                  <a:cubicBezTo>
                    <a:pt x="813" y="6573"/>
                    <a:pt x="813" y="6572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1"/>
                    <a:pt x="814" y="6571"/>
                  </a:cubicBezTo>
                  <a:cubicBezTo>
                    <a:pt x="814" y="6571"/>
                    <a:pt x="814" y="6571"/>
                    <a:pt x="815" y="6571"/>
                  </a:cubicBezTo>
                  <a:close/>
                  <a:moveTo>
                    <a:pt x="790" y="6575"/>
                  </a:moveTo>
                  <a:cubicBezTo>
                    <a:pt x="790" y="6579"/>
                    <a:pt x="790" y="6580"/>
                    <a:pt x="787" y="6581"/>
                  </a:cubicBezTo>
                  <a:lnTo>
                    <a:pt x="787" y="6581"/>
                  </a:lnTo>
                  <a:cubicBezTo>
                    <a:pt x="788" y="6579"/>
                    <a:pt x="789" y="6577"/>
                    <a:pt x="790" y="6575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95" y="6609"/>
                  </a:moveTo>
                  <a:cubicBezTo>
                    <a:pt x="795" y="6609"/>
                    <a:pt x="795" y="6609"/>
                    <a:pt x="790" y="6620"/>
                  </a:cubicBezTo>
                  <a:cubicBezTo>
                    <a:pt x="795" y="6614"/>
                    <a:pt x="795" y="6609"/>
                    <a:pt x="795" y="6609"/>
                  </a:cubicBezTo>
                  <a:close/>
                  <a:moveTo>
                    <a:pt x="838" y="6591"/>
                  </a:moveTo>
                  <a:lnTo>
                    <a:pt x="838" y="6591"/>
                  </a:lnTo>
                  <a:cubicBezTo>
                    <a:pt x="836" y="6591"/>
                    <a:pt x="829" y="6603"/>
                    <a:pt x="829" y="6603"/>
                  </a:cubicBezTo>
                  <a:cubicBezTo>
                    <a:pt x="829" y="6609"/>
                    <a:pt x="823" y="6614"/>
                    <a:pt x="818" y="6620"/>
                  </a:cubicBezTo>
                  <a:cubicBezTo>
                    <a:pt x="823" y="6614"/>
                    <a:pt x="829" y="6609"/>
                    <a:pt x="829" y="6609"/>
                  </a:cubicBezTo>
                  <a:lnTo>
                    <a:pt x="829" y="6609"/>
                  </a:lnTo>
                  <a:cubicBezTo>
                    <a:pt x="829" y="6614"/>
                    <a:pt x="823" y="6614"/>
                    <a:pt x="823" y="6620"/>
                  </a:cubicBezTo>
                  <a:cubicBezTo>
                    <a:pt x="823" y="6620"/>
                    <a:pt x="829" y="6620"/>
                    <a:pt x="829" y="6614"/>
                  </a:cubicBezTo>
                  <a:cubicBezTo>
                    <a:pt x="829" y="6615"/>
                    <a:pt x="829" y="6616"/>
                    <a:pt x="829" y="6616"/>
                  </a:cubicBezTo>
                  <a:cubicBezTo>
                    <a:pt x="829" y="6616"/>
                    <a:pt x="830" y="6608"/>
                    <a:pt x="835" y="6603"/>
                  </a:cubicBezTo>
                  <a:cubicBezTo>
                    <a:pt x="838" y="6594"/>
                    <a:pt x="839" y="6591"/>
                    <a:pt x="838" y="6591"/>
                  </a:cubicBezTo>
                  <a:close/>
                  <a:moveTo>
                    <a:pt x="1059" y="6659"/>
                  </a:moveTo>
                  <a:lnTo>
                    <a:pt x="1059" y="6659"/>
                  </a:lnTo>
                  <a:lnTo>
                    <a:pt x="1059" y="6659"/>
                  </a:lnTo>
                  <a:close/>
                  <a:moveTo>
                    <a:pt x="1061" y="6662"/>
                  </a:moveTo>
                  <a:cubicBezTo>
                    <a:pt x="1061" y="6662"/>
                    <a:pt x="1060" y="6663"/>
                    <a:pt x="1059" y="6665"/>
                  </a:cubicBezTo>
                  <a:cubicBezTo>
                    <a:pt x="1058" y="6665"/>
                    <a:pt x="1058" y="6666"/>
                    <a:pt x="1058" y="6667"/>
                  </a:cubicBezTo>
                  <a:lnTo>
                    <a:pt x="1058" y="6667"/>
                  </a:lnTo>
                  <a:cubicBezTo>
                    <a:pt x="1060" y="6664"/>
                    <a:pt x="1061" y="6662"/>
                    <a:pt x="1061" y="6662"/>
                  </a:cubicBezTo>
                  <a:close/>
                  <a:moveTo>
                    <a:pt x="1148" y="6665"/>
                  </a:moveTo>
                  <a:lnTo>
                    <a:pt x="1143" y="6670"/>
                  </a:lnTo>
                  <a:cubicBezTo>
                    <a:pt x="1144" y="6670"/>
                    <a:pt x="1145" y="6670"/>
                    <a:pt x="1145" y="6670"/>
                  </a:cubicBezTo>
                  <a:lnTo>
                    <a:pt x="1145" y="6670"/>
                  </a:lnTo>
                  <a:cubicBezTo>
                    <a:pt x="1147" y="6667"/>
                    <a:pt x="1148" y="6665"/>
                    <a:pt x="1148" y="6665"/>
                  </a:cubicBezTo>
                  <a:close/>
                  <a:moveTo>
                    <a:pt x="1106" y="6670"/>
                  </a:moveTo>
                  <a:lnTo>
                    <a:pt x="1106" y="6670"/>
                  </a:lnTo>
                  <a:cubicBezTo>
                    <a:pt x="1105" y="6671"/>
                    <a:pt x="1104" y="6671"/>
                    <a:pt x="1104" y="6671"/>
                  </a:cubicBezTo>
                  <a:cubicBezTo>
                    <a:pt x="1104" y="6671"/>
                    <a:pt x="1103" y="6671"/>
                    <a:pt x="1103" y="6670"/>
                  </a:cubicBezTo>
                  <a:close/>
                  <a:moveTo>
                    <a:pt x="1120" y="6653"/>
                  </a:moveTo>
                  <a:cubicBezTo>
                    <a:pt x="1117" y="6656"/>
                    <a:pt x="1113" y="6663"/>
                    <a:pt x="1109" y="6667"/>
                  </a:cubicBezTo>
                  <a:lnTo>
                    <a:pt x="1109" y="6667"/>
                  </a:lnTo>
                  <a:cubicBezTo>
                    <a:pt x="1109" y="6665"/>
                    <a:pt x="1109" y="6665"/>
                    <a:pt x="1109" y="6665"/>
                  </a:cubicBezTo>
                  <a:lnTo>
                    <a:pt x="1108" y="6665"/>
                  </a:lnTo>
                  <a:cubicBezTo>
                    <a:pt x="1109" y="6663"/>
                    <a:pt x="1109" y="6662"/>
                    <a:pt x="1109" y="6659"/>
                  </a:cubicBezTo>
                  <a:lnTo>
                    <a:pt x="1109" y="6659"/>
                  </a:lnTo>
                  <a:cubicBezTo>
                    <a:pt x="1108" y="6661"/>
                    <a:pt x="1107" y="6663"/>
                    <a:pt x="1106" y="6665"/>
                  </a:cubicBezTo>
                  <a:lnTo>
                    <a:pt x="1103" y="6665"/>
                  </a:lnTo>
                  <a:lnTo>
                    <a:pt x="1103" y="6670"/>
                  </a:lnTo>
                  <a:lnTo>
                    <a:pt x="1103" y="6670"/>
                  </a:lnTo>
                  <a:cubicBezTo>
                    <a:pt x="1102" y="6672"/>
                    <a:pt x="1101" y="6673"/>
                    <a:pt x="1098" y="6676"/>
                  </a:cubicBezTo>
                  <a:lnTo>
                    <a:pt x="1103" y="6676"/>
                  </a:lnTo>
                  <a:cubicBezTo>
                    <a:pt x="1109" y="6681"/>
                    <a:pt x="1109" y="6681"/>
                    <a:pt x="1109" y="6681"/>
                  </a:cubicBezTo>
                  <a:cubicBezTo>
                    <a:pt x="1115" y="6670"/>
                    <a:pt x="1115" y="6670"/>
                    <a:pt x="1120" y="6653"/>
                  </a:cubicBezTo>
                  <a:close/>
                  <a:moveTo>
                    <a:pt x="1084" y="6679"/>
                  </a:moveTo>
                  <a:lnTo>
                    <a:pt x="1084" y="6679"/>
                  </a:lnTo>
                  <a:cubicBezTo>
                    <a:pt x="1083" y="6681"/>
                    <a:pt x="1082" y="6684"/>
                    <a:pt x="1081" y="6687"/>
                  </a:cubicBezTo>
                  <a:cubicBezTo>
                    <a:pt x="1081" y="6684"/>
                    <a:pt x="1082" y="6681"/>
                    <a:pt x="1084" y="6679"/>
                  </a:cubicBezTo>
                  <a:close/>
                  <a:moveTo>
                    <a:pt x="1109" y="6684"/>
                  </a:moveTo>
                  <a:cubicBezTo>
                    <a:pt x="1108" y="6685"/>
                    <a:pt x="1108" y="6686"/>
                    <a:pt x="1108" y="6687"/>
                  </a:cubicBezTo>
                  <a:lnTo>
                    <a:pt x="1108" y="6687"/>
                  </a:lnTo>
                  <a:cubicBezTo>
                    <a:pt x="1109" y="6687"/>
                    <a:pt x="1109" y="6687"/>
                    <a:pt x="1109" y="6687"/>
                  </a:cubicBezTo>
                  <a:cubicBezTo>
                    <a:pt x="1109" y="6686"/>
                    <a:pt x="1109" y="6685"/>
                    <a:pt x="1109" y="6684"/>
                  </a:cubicBezTo>
                  <a:close/>
                  <a:moveTo>
                    <a:pt x="1193" y="6693"/>
                  </a:moveTo>
                  <a:cubicBezTo>
                    <a:pt x="1189" y="6696"/>
                    <a:pt x="1188" y="6700"/>
                    <a:pt x="1188" y="6702"/>
                  </a:cubicBezTo>
                  <a:lnTo>
                    <a:pt x="1188" y="6702"/>
                  </a:lnTo>
                  <a:cubicBezTo>
                    <a:pt x="1189" y="6698"/>
                    <a:pt x="1193" y="6698"/>
                    <a:pt x="1193" y="6693"/>
                  </a:cubicBezTo>
                  <a:close/>
                  <a:moveTo>
                    <a:pt x="1188" y="6702"/>
                  </a:moveTo>
                  <a:cubicBezTo>
                    <a:pt x="1188" y="6702"/>
                    <a:pt x="1187" y="6703"/>
                    <a:pt x="1187" y="6704"/>
                  </a:cubicBezTo>
                  <a:lnTo>
                    <a:pt x="1187" y="6704"/>
                  </a:lnTo>
                  <a:cubicBezTo>
                    <a:pt x="1187" y="6704"/>
                    <a:pt x="1187" y="6703"/>
                    <a:pt x="1188" y="6702"/>
                  </a:cubicBezTo>
                  <a:close/>
                  <a:moveTo>
                    <a:pt x="1205" y="6707"/>
                  </a:moveTo>
                  <a:lnTo>
                    <a:pt x="1204" y="6709"/>
                  </a:lnTo>
                  <a:cubicBezTo>
                    <a:pt x="1203" y="6711"/>
                    <a:pt x="1203" y="6712"/>
                    <a:pt x="1203" y="6712"/>
                  </a:cubicBezTo>
                  <a:cubicBezTo>
                    <a:pt x="1203" y="6712"/>
                    <a:pt x="1204" y="6710"/>
                    <a:pt x="1205" y="6707"/>
                  </a:cubicBezTo>
                  <a:close/>
                  <a:moveTo>
                    <a:pt x="1007" y="6722"/>
                  </a:moveTo>
                  <a:lnTo>
                    <a:pt x="1003" y="6726"/>
                  </a:lnTo>
                  <a:lnTo>
                    <a:pt x="1003" y="6726"/>
                  </a:lnTo>
                  <a:lnTo>
                    <a:pt x="1007" y="6722"/>
                  </a:lnTo>
                  <a:close/>
                  <a:moveTo>
                    <a:pt x="1227" y="6726"/>
                  </a:move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26"/>
                    <a:pt x="1227" y="6726"/>
                    <a:pt x="1227" y="6726"/>
                  </a:cubicBezTo>
                  <a:close/>
                  <a:moveTo>
                    <a:pt x="1299" y="6726"/>
                  </a:moveTo>
                  <a:cubicBezTo>
                    <a:pt x="1299" y="6726"/>
                    <a:pt x="1299" y="6726"/>
                    <a:pt x="1299" y="6726"/>
                  </a:cubicBezTo>
                  <a:cubicBezTo>
                    <a:pt x="1299" y="6726"/>
                    <a:pt x="1299" y="6726"/>
                    <a:pt x="1299" y="6726"/>
                  </a:cubicBezTo>
                  <a:close/>
                  <a:moveTo>
                    <a:pt x="1014" y="6715"/>
                  </a:moveTo>
                  <a:cubicBezTo>
                    <a:pt x="1012" y="6719"/>
                    <a:pt x="1011" y="6722"/>
                    <a:pt x="1010" y="6725"/>
                  </a:cubicBezTo>
                  <a:lnTo>
                    <a:pt x="1010" y="6725"/>
                  </a:lnTo>
                  <a:cubicBezTo>
                    <a:pt x="1009" y="6725"/>
                    <a:pt x="1009" y="6726"/>
                    <a:pt x="1008" y="6727"/>
                  </a:cubicBezTo>
                  <a:lnTo>
                    <a:pt x="1008" y="6727"/>
                  </a:lnTo>
                  <a:cubicBezTo>
                    <a:pt x="1010" y="6722"/>
                    <a:pt x="1011" y="6718"/>
                    <a:pt x="1014" y="6715"/>
                  </a:cubicBezTo>
                  <a:close/>
                  <a:moveTo>
                    <a:pt x="1014" y="6721"/>
                  </a:moveTo>
                  <a:cubicBezTo>
                    <a:pt x="1011" y="6726"/>
                    <a:pt x="1012" y="6726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4" y="6727"/>
                    <a:pt x="1014" y="6726"/>
                  </a:cubicBezTo>
                  <a:lnTo>
                    <a:pt x="1014" y="6726"/>
                  </a:lnTo>
                  <a:cubicBezTo>
                    <a:pt x="1014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2" y="6728"/>
                    <a:pt x="1011" y="6728"/>
                    <a:pt x="1011" y="6728"/>
                  </a:cubicBez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09" y="6730"/>
                    <a:pt x="1008" y="6731"/>
                    <a:pt x="1007" y="6732"/>
                  </a:cubicBezTo>
                  <a:lnTo>
                    <a:pt x="1007" y="6732"/>
                  </a:lnTo>
                  <a:lnTo>
                    <a:pt x="1010" y="6727"/>
                  </a:lnTo>
                  <a:lnTo>
                    <a:pt x="1010" y="6727"/>
                  </a:ln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11" y="6727"/>
                    <a:pt x="1012" y="6724"/>
                    <a:pt x="1014" y="6721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88" y="6732"/>
                  </a:moveTo>
                  <a:cubicBezTo>
                    <a:pt x="1288" y="6734"/>
                    <a:pt x="1288" y="6735"/>
                    <a:pt x="1286" y="6737"/>
                  </a:cubicBezTo>
                  <a:lnTo>
                    <a:pt x="1286" y="6737"/>
                  </a:lnTo>
                  <a:lnTo>
                    <a:pt x="1288" y="6732"/>
                  </a:lnTo>
                  <a:close/>
                  <a:moveTo>
                    <a:pt x="1050" y="6733"/>
                  </a:moveTo>
                  <a:lnTo>
                    <a:pt x="1050" y="6733"/>
                  </a:lnTo>
                  <a:cubicBezTo>
                    <a:pt x="1048" y="6734"/>
                    <a:pt x="1047" y="6736"/>
                    <a:pt x="1047" y="6737"/>
                  </a:cubicBezTo>
                  <a:cubicBezTo>
                    <a:pt x="1049" y="6735"/>
                    <a:pt x="1050" y="6733"/>
                    <a:pt x="1050" y="6733"/>
                  </a:cubicBezTo>
                  <a:close/>
                  <a:moveTo>
                    <a:pt x="1271" y="6732"/>
                  </a:moveTo>
                  <a:cubicBezTo>
                    <a:pt x="1271" y="6732"/>
                    <a:pt x="1271" y="6732"/>
                    <a:pt x="1266" y="6737"/>
                  </a:cubicBezTo>
                  <a:cubicBezTo>
                    <a:pt x="1267" y="6737"/>
                    <a:pt x="1267" y="6736"/>
                    <a:pt x="1268" y="6736"/>
                  </a:cubicBezTo>
                  <a:lnTo>
                    <a:pt x="1268" y="6736"/>
                  </a:lnTo>
                  <a:cubicBezTo>
                    <a:pt x="1268" y="6736"/>
                    <a:pt x="1268" y="6738"/>
                    <a:pt x="1268" y="6740"/>
                  </a:cubicBezTo>
                  <a:lnTo>
                    <a:pt x="1268" y="6740"/>
                  </a:lnTo>
                  <a:cubicBezTo>
                    <a:pt x="1269" y="6737"/>
                    <a:pt x="1270" y="6735"/>
                    <a:pt x="1271" y="6732"/>
                  </a:cubicBezTo>
                  <a:close/>
                  <a:moveTo>
                    <a:pt x="1268" y="6740"/>
                  </a:moveTo>
                  <a:cubicBezTo>
                    <a:pt x="1268" y="6741"/>
                    <a:pt x="1267" y="6742"/>
                    <a:pt x="1267" y="6743"/>
                  </a:cubicBezTo>
                  <a:lnTo>
                    <a:pt x="1267" y="6743"/>
                  </a:lnTo>
                  <a:cubicBezTo>
                    <a:pt x="1267" y="6742"/>
                    <a:pt x="1268" y="6741"/>
                    <a:pt x="1268" y="6740"/>
                  </a:cubicBezTo>
                  <a:close/>
                  <a:moveTo>
                    <a:pt x="1057" y="6716"/>
                  </a:moveTo>
                  <a:cubicBezTo>
                    <a:pt x="1058" y="6716"/>
                    <a:pt x="1059" y="6717"/>
                    <a:pt x="1059" y="6721"/>
                  </a:cubicBezTo>
                  <a:cubicBezTo>
                    <a:pt x="1059" y="6721"/>
                    <a:pt x="1053" y="6726"/>
                    <a:pt x="1053" y="6726"/>
                  </a:cubicBezTo>
                  <a:cubicBezTo>
                    <a:pt x="1050" y="6732"/>
                    <a:pt x="1050" y="6732"/>
                    <a:pt x="1050" y="6732"/>
                  </a:cubicBezTo>
                  <a:cubicBezTo>
                    <a:pt x="1050" y="6732"/>
                    <a:pt x="1050" y="6732"/>
                    <a:pt x="1050" y="6733"/>
                  </a:cubicBezTo>
                  <a:lnTo>
                    <a:pt x="1050" y="6733"/>
                  </a:lnTo>
                  <a:cubicBezTo>
                    <a:pt x="1053" y="6729"/>
                    <a:pt x="1059" y="6726"/>
                    <a:pt x="1059" y="6726"/>
                  </a:cubicBezTo>
                  <a:lnTo>
                    <a:pt x="1059" y="6726"/>
                  </a:lnTo>
                  <a:cubicBezTo>
                    <a:pt x="1047" y="6743"/>
                    <a:pt x="1053" y="6732"/>
                    <a:pt x="1047" y="6743"/>
                  </a:cubicBezTo>
                  <a:lnTo>
                    <a:pt x="1047" y="6737"/>
                  </a:lnTo>
                  <a:cubicBezTo>
                    <a:pt x="1047" y="6737"/>
                    <a:pt x="1047" y="6737"/>
                    <a:pt x="1047" y="6737"/>
                  </a:cubicBezTo>
                  <a:lnTo>
                    <a:pt x="1047" y="6737"/>
                  </a:lnTo>
                  <a:lnTo>
                    <a:pt x="1042" y="6743"/>
                  </a:lnTo>
                  <a:lnTo>
                    <a:pt x="1042" y="6743"/>
                  </a:lnTo>
                  <a:cubicBezTo>
                    <a:pt x="1047" y="6732"/>
                    <a:pt x="1053" y="6726"/>
                    <a:pt x="1053" y="6721"/>
                  </a:cubicBezTo>
                  <a:cubicBezTo>
                    <a:pt x="1053" y="6721"/>
                    <a:pt x="1056" y="6716"/>
                    <a:pt x="1057" y="6716"/>
                  </a:cubicBezTo>
                  <a:close/>
                  <a:moveTo>
                    <a:pt x="1025" y="6749"/>
                  </a:moveTo>
                  <a:cubicBezTo>
                    <a:pt x="1025" y="6749"/>
                    <a:pt x="1025" y="6749"/>
                    <a:pt x="1025" y="6749"/>
                  </a:cubicBezTo>
                  <a:cubicBezTo>
                    <a:pt x="1025" y="6749"/>
                    <a:pt x="1025" y="6749"/>
                    <a:pt x="1025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031" y="6737"/>
                  </a:moveTo>
                  <a:cubicBezTo>
                    <a:pt x="1031" y="6744"/>
                    <a:pt x="1029" y="6749"/>
                    <a:pt x="1027" y="6750"/>
                  </a:cubicBezTo>
                  <a:lnTo>
                    <a:pt x="1027" y="6750"/>
                  </a:lnTo>
                  <a:cubicBezTo>
                    <a:pt x="1031" y="6743"/>
                    <a:pt x="1031" y="6742"/>
                    <a:pt x="1030" y="6742"/>
                  </a:cubicBezTo>
                  <a:lnTo>
                    <a:pt x="1030" y="6742"/>
                  </a:lnTo>
                  <a:cubicBezTo>
                    <a:pt x="1030" y="6742"/>
                    <a:pt x="1029" y="6742"/>
                    <a:pt x="1029" y="6742"/>
                  </a:cubicBezTo>
                  <a:cubicBezTo>
                    <a:pt x="1029" y="6742"/>
                    <a:pt x="1029" y="6741"/>
                    <a:pt x="1031" y="6737"/>
                  </a:cubicBezTo>
                  <a:close/>
                  <a:moveTo>
                    <a:pt x="1238" y="6737"/>
                  </a:moveTo>
                  <a:lnTo>
                    <a:pt x="1238" y="6737"/>
                  </a:lnTo>
                  <a:cubicBezTo>
                    <a:pt x="1233" y="6747"/>
                    <a:pt x="1232" y="6744"/>
                    <a:pt x="1232" y="6751"/>
                  </a:cubicBezTo>
                  <a:lnTo>
                    <a:pt x="1232" y="6751"/>
                  </a:lnTo>
                  <a:cubicBezTo>
                    <a:pt x="1235" y="6745"/>
                    <a:pt x="1238" y="6737"/>
                    <a:pt x="1238" y="6737"/>
                  </a:cubicBezTo>
                  <a:close/>
                  <a:moveTo>
                    <a:pt x="1059" y="6749"/>
                  </a:moveTo>
                  <a:cubicBezTo>
                    <a:pt x="1059" y="6753"/>
                    <a:pt x="1059" y="6754"/>
                    <a:pt x="1056" y="6754"/>
                  </a:cubicBezTo>
                  <a:lnTo>
                    <a:pt x="1056" y="6754"/>
                  </a:lnTo>
                  <a:cubicBezTo>
                    <a:pt x="1057" y="6752"/>
                    <a:pt x="1058" y="6750"/>
                    <a:pt x="1059" y="6749"/>
                  </a:cubicBezTo>
                  <a:close/>
                  <a:moveTo>
                    <a:pt x="1305" y="6726"/>
                  </a:moveTo>
                  <a:cubicBezTo>
                    <a:pt x="1305" y="6732"/>
                    <a:pt x="1305" y="6743"/>
                    <a:pt x="1299" y="6754"/>
                  </a:cubicBezTo>
                  <a:cubicBezTo>
                    <a:pt x="1299" y="6753"/>
                    <a:pt x="1299" y="6753"/>
                    <a:pt x="1299" y="6753"/>
                  </a:cubicBezTo>
                  <a:cubicBezTo>
                    <a:pt x="1298" y="6753"/>
                    <a:pt x="1298" y="6753"/>
                    <a:pt x="1297" y="6753"/>
                  </a:cubicBezTo>
                  <a:cubicBezTo>
                    <a:pt x="1297" y="6753"/>
                    <a:pt x="1297" y="6751"/>
                    <a:pt x="1299" y="6743"/>
                  </a:cubicBezTo>
                  <a:cubicBezTo>
                    <a:pt x="1299" y="6744"/>
                    <a:pt x="1299" y="6744"/>
                    <a:pt x="1299" y="6744"/>
                  </a:cubicBezTo>
                  <a:cubicBezTo>
                    <a:pt x="1300" y="6744"/>
                    <a:pt x="1300" y="6731"/>
                    <a:pt x="1305" y="6726"/>
                  </a:cubicBezTo>
                  <a:close/>
                  <a:moveTo>
                    <a:pt x="1032" y="6747"/>
                  </a:moveTo>
                  <a:cubicBezTo>
                    <a:pt x="1032" y="6748"/>
                    <a:pt x="1031" y="6748"/>
                    <a:pt x="1031" y="6749"/>
                  </a:cubicBezTo>
                  <a:cubicBezTo>
                    <a:pt x="1031" y="6749"/>
                    <a:pt x="1031" y="6749"/>
                    <a:pt x="1032" y="6749"/>
                  </a:cubicBezTo>
                  <a:lnTo>
                    <a:pt x="1032" y="6749"/>
                  </a:lnTo>
                  <a:cubicBezTo>
                    <a:pt x="1030" y="6753"/>
                    <a:pt x="1028" y="6757"/>
                    <a:pt x="1025" y="6760"/>
                  </a:cubicBezTo>
                  <a:lnTo>
                    <a:pt x="1025" y="6760"/>
                  </a:lnTo>
                  <a:cubicBezTo>
                    <a:pt x="1028" y="6757"/>
                    <a:pt x="1031" y="6752"/>
                    <a:pt x="1033" y="6749"/>
                  </a:cubicBezTo>
                  <a:lnTo>
                    <a:pt x="1033" y="6749"/>
                  </a:lnTo>
                  <a:cubicBezTo>
                    <a:pt x="1033" y="6749"/>
                    <a:pt x="1032" y="6749"/>
                    <a:pt x="1032" y="6749"/>
                  </a:cubicBezTo>
                  <a:lnTo>
                    <a:pt x="1032" y="6749"/>
                  </a:lnTo>
                  <a:cubicBezTo>
                    <a:pt x="1032" y="6748"/>
                    <a:pt x="1032" y="6748"/>
                    <a:pt x="1032" y="6747"/>
                  </a:cubicBezTo>
                  <a:close/>
                  <a:moveTo>
                    <a:pt x="1245" y="6756"/>
                  </a:moveTo>
                  <a:lnTo>
                    <a:pt x="1245" y="6756"/>
                  </a:lnTo>
                  <a:cubicBezTo>
                    <a:pt x="1244" y="6759"/>
                    <a:pt x="1244" y="6760"/>
                    <a:pt x="1244" y="6760"/>
                  </a:cubicBezTo>
                  <a:cubicBezTo>
                    <a:pt x="1243" y="6760"/>
                    <a:pt x="1243" y="6760"/>
                    <a:pt x="1243" y="6760"/>
                  </a:cubicBezTo>
                  <a:cubicBezTo>
                    <a:pt x="1244" y="6758"/>
                    <a:pt x="1244" y="6757"/>
                    <a:pt x="1245" y="6756"/>
                  </a:cubicBezTo>
                  <a:close/>
                  <a:moveTo>
                    <a:pt x="1087" y="6765"/>
                  </a:moveTo>
                  <a:cubicBezTo>
                    <a:pt x="1086" y="6765"/>
                    <a:pt x="1086" y="6766"/>
                    <a:pt x="1085" y="6767"/>
                  </a:cubicBezTo>
                  <a:lnTo>
                    <a:pt x="1085" y="6767"/>
                  </a:lnTo>
                  <a:lnTo>
                    <a:pt x="1087" y="6765"/>
                  </a:lnTo>
                  <a:cubicBezTo>
                    <a:pt x="1087" y="6765"/>
                    <a:pt x="1087" y="6765"/>
                    <a:pt x="1087" y="6765"/>
                  </a:cubicBezTo>
                  <a:close/>
                  <a:moveTo>
                    <a:pt x="1355" y="6760"/>
                  </a:moveTo>
                  <a:lnTo>
                    <a:pt x="1355" y="6760"/>
                  </a:lnTo>
                  <a:cubicBezTo>
                    <a:pt x="1352" y="6763"/>
                    <a:pt x="1351" y="6767"/>
                    <a:pt x="1352" y="6771"/>
                  </a:cubicBezTo>
                  <a:lnTo>
                    <a:pt x="1352" y="6771"/>
                  </a:lnTo>
                  <a:cubicBezTo>
                    <a:pt x="1353" y="6767"/>
                    <a:pt x="1355" y="6763"/>
                    <a:pt x="1355" y="6760"/>
                  </a:cubicBezTo>
                  <a:close/>
                  <a:moveTo>
                    <a:pt x="1367" y="6765"/>
                  </a:moveTo>
                  <a:lnTo>
                    <a:pt x="1361" y="6771"/>
                  </a:lnTo>
                  <a:cubicBezTo>
                    <a:pt x="1362" y="6771"/>
                    <a:pt x="1363" y="6771"/>
                    <a:pt x="1364" y="6772"/>
                  </a:cubicBezTo>
                  <a:lnTo>
                    <a:pt x="1364" y="6772"/>
                  </a:lnTo>
                  <a:cubicBezTo>
                    <a:pt x="1364" y="6770"/>
                    <a:pt x="1365" y="6768"/>
                    <a:pt x="1367" y="6765"/>
                  </a:cubicBezTo>
                  <a:close/>
                  <a:moveTo>
                    <a:pt x="1085" y="6767"/>
                  </a:moveTo>
                  <a:lnTo>
                    <a:pt x="1081" y="6771"/>
                  </a:lnTo>
                  <a:cubicBezTo>
                    <a:pt x="1081" y="6772"/>
                    <a:pt x="1081" y="6772"/>
                    <a:pt x="1081" y="6772"/>
                  </a:cubicBezTo>
                  <a:cubicBezTo>
                    <a:pt x="1082" y="6772"/>
                    <a:pt x="1083" y="6770"/>
                    <a:pt x="1085" y="6767"/>
                  </a:cubicBezTo>
                  <a:close/>
                  <a:moveTo>
                    <a:pt x="1115" y="6771"/>
                  </a:moveTo>
                  <a:lnTo>
                    <a:pt x="1112" y="6776"/>
                  </a:lnTo>
                  <a:lnTo>
                    <a:pt x="1112" y="6776"/>
                  </a:lnTo>
                  <a:cubicBezTo>
                    <a:pt x="1111" y="6775"/>
                    <a:pt x="1111" y="6775"/>
                    <a:pt x="1111" y="6775"/>
                  </a:cubicBezTo>
                  <a:lnTo>
                    <a:pt x="1111" y="6775"/>
                  </a:lnTo>
                  <a:cubicBezTo>
                    <a:pt x="1111" y="6775"/>
                    <a:pt x="1110" y="6776"/>
                    <a:pt x="1109" y="6777"/>
                  </a:cubicBezTo>
                  <a:lnTo>
                    <a:pt x="1115" y="6771"/>
                  </a:lnTo>
                  <a:close/>
                  <a:moveTo>
                    <a:pt x="1316" y="6754"/>
                  </a:moveTo>
                  <a:cubicBezTo>
                    <a:pt x="1316" y="6760"/>
                    <a:pt x="1311" y="6777"/>
                    <a:pt x="1311" y="6782"/>
                  </a:cubicBezTo>
                  <a:cubicBezTo>
                    <a:pt x="1311" y="6777"/>
                    <a:pt x="1311" y="6760"/>
                    <a:pt x="1316" y="6754"/>
                  </a:cubicBezTo>
                  <a:close/>
                  <a:moveTo>
                    <a:pt x="1115" y="6782"/>
                  </a:move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2"/>
                    <a:pt x="1115" y="6782"/>
                    <a:pt x="1115" y="6782"/>
                  </a:cubicBezTo>
                  <a:close/>
                  <a:moveTo>
                    <a:pt x="1109" y="6779"/>
                  </a:moveTo>
                  <a:lnTo>
                    <a:pt x="1103" y="6788"/>
                  </a:lnTo>
                  <a:lnTo>
                    <a:pt x="1109" y="6782"/>
                  </a:lnTo>
                  <a:cubicBezTo>
                    <a:pt x="1109" y="6782"/>
                    <a:pt x="1109" y="6781"/>
                    <a:pt x="1109" y="6779"/>
                  </a:cubicBezTo>
                  <a:close/>
                  <a:moveTo>
                    <a:pt x="1137" y="6777"/>
                  </a:moveTo>
                  <a:cubicBezTo>
                    <a:pt x="1137" y="6777"/>
                    <a:pt x="1132" y="6792"/>
                    <a:pt x="1127" y="6793"/>
                  </a:cubicBezTo>
                  <a:lnTo>
                    <a:pt x="1127" y="6793"/>
                  </a:lnTo>
                  <a:cubicBezTo>
                    <a:pt x="1127" y="6791"/>
                    <a:pt x="1128" y="6788"/>
                    <a:pt x="1129" y="6785"/>
                  </a:cubicBezTo>
                  <a:lnTo>
                    <a:pt x="1129" y="6785"/>
                  </a:lnTo>
                  <a:cubicBezTo>
                    <a:pt x="1132" y="6782"/>
                    <a:pt x="1133" y="6781"/>
                    <a:pt x="1137" y="6777"/>
                  </a:cubicBezTo>
                  <a:close/>
                  <a:moveTo>
                    <a:pt x="1115" y="6782"/>
                  </a:moveTo>
                  <a:cubicBezTo>
                    <a:pt x="1115" y="6786"/>
                    <a:pt x="1115" y="6787"/>
                    <a:pt x="1112" y="6790"/>
                  </a:cubicBezTo>
                  <a:lnTo>
                    <a:pt x="1112" y="6790"/>
                  </a:lnTo>
                  <a:cubicBezTo>
                    <a:pt x="1113" y="6789"/>
                    <a:pt x="1113" y="6788"/>
                    <a:pt x="1113" y="6788"/>
                  </a:cubicBezTo>
                  <a:lnTo>
                    <a:pt x="1113" y="6788"/>
                  </a:lnTo>
                  <a:cubicBezTo>
                    <a:pt x="1113" y="6788"/>
                    <a:pt x="1112" y="6789"/>
                    <a:pt x="1109" y="6793"/>
                  </a:cubicBezTo>
                  <a:cubicBezTo>
                    <a:pt x="1111" y="6792"/>
                    <a:pt x="1112" y="6791"/>
                    <a:pt x="1112" y="6790"/>
                  </a:cubicBezTo>
                  <a:lnTo>
                    <a:pt x="1112" y="6790"/>
                  </a:lnTo>
                  <a:cubicBezTo>
                    <a:pt x="1111" y="6792"/>
                    <a:pt x="1110" y="6796"/>
                    <a:pt x="1111" y="6796"/>
                  </a:cubicBezTo>
                  <a:cubicBezTo>
                    <a:pt x="1112" y="6796"/>
                    <a:pt x="1113" y="6795"/>
                    <a:pt x="1115" y="6793"/>
                  </a:cubicBezTo>
                  <a:cubicBezTo>
                    <a:pt x="1115" y="6793"/>
                    <a:pt x="1115" y="6788"/>
                    <a:pt x="1115" y="6782"/>
                  </a:cubicBezTo>
                  <a:close/>
                  <a:moveTo>
                    <a:pt x="1169" y="6806"/>
                  </a:moveTo>
                  <a:cubicBezTo>
                    <a:pt x="1168" y="6807"/>
                    <a:pt x="1167" y="6808"/>
                    <a:pt x="1165" y="6810"/>
                  </a:cubicBezTo>
                  <a:cubicBezTo>
                    <a:pt x="1167" y="6809"/>
                    <a:pt x="1168" y="6807"/>
                    <a:pt x="1169" y="6806"/>
                  </a:cubicBezTo>
                  <a:close/>
                  <a:moveTo>
                    <a:pt x="1314" y="6808"/>
                  </a:moveTo>
                  <a:cubicBezTo>
                    <a:pt x="1315" y="6808"/>
                    <a:pt x="1315" y="6808"/>
                    <a:pt x="1316" y="6810"/>
                  </a:cubicBezTo>
                  <a:cubicBezTo>
                    <a:pt x="1314" y="6810"/>
                    <a:pt x="1312" y="6811"/>
                    <a:pt x="1312" y="6813"/>
                  </a:cubicBezTo>
                  <a:lnTo>
                    <a:pt x="1312" y="6813"/>
                  </a:lnTo>
                  <a:cubicBezTo>
                    <a:pt x="1312" y="6810"/>
                    <a:pt x="1313" y="6808"/>
                    <a:pt x="1314" y="6808"/>
                  </a:cubicBezTo>
                  <a:close/>
                  <a:moveTo>
                    <a:pt x="1311" y="6805"/>
                  </a:moveTo>
                  <a:cubicBezTo>
                    <a:pt x="1308" y="6807"/>
                    <a:pt x="1306" y="6812"/>
                    <a:pt x="1306" y="6816"/>
                  </a:cubicBezTo>
                  <a:cubicBezTo>
                    <a:pt x="1306" y="6814"/>
                    <a:pt x="1308" y="6813"/>
                    <a:pt x="1311" y="6805"/>
                  </a:cubicBezTo>
                  <a:close/>
                  <a:moveTo>
                    <a:pt x="1288" y="6821"/>
                  </a:moveTo>
                  <a:cubicBezTo>
                    <a:pt x="1288" y="6821"/>
                    <a:pt x="1288" y="6822"/>
                    <a:pt x="1288" y="6822"/>
                  </a:cubicBezTo>
                  <a:lnTo>
                    <a:pt x="1288" y="6822"/>
                  </a:lnTo>
                  <a:cubicBezTo>
                    <a:pt x="1288" y="6822"/>
                    <a:pt x="1288" y="6821"/>
                    <a:pt x="1288" y="6821"/>
                  </a:cubicBezTo>
                  <a:cubicBezTo>
                    <a:pt x="1288" y="6821"/>
                    <a:pt x="1288" y="6821"/>
                    <a:pt x="1288" y="6821"/>
                  </a:cubicBezTo>
                  <a:close/>
                  <a:moveTo>
                    <a:pt x="1306" y="6816"/>
                  </a:moveTo>
                  <a:lnTo>
                    <a:pt x="1306" y="6816"/>
                  </a:lnTo>
                  <a:cubicBezTo>
                    <a:pt x="1305" y="6817"/>
                    <a:pt x="1305" y="6819"/>
                    <a:pt x="1305" y="6827"/>
                  </a:cubicBezTo>
                  <a:cubicBezTo>
                    <a:pt x="1305" y="6824"/>
                    <a:pt x="1305" y="6820"/>
                    <a:pt x="1306" y="6816"/>
                  </a:cubicBezTo>
                  <a:close/>
                  <a:moveTo>
                    <a:pt x="1271" y="6827"/>
                  </a:moveTo>
                  <a:cubicBezTo>
                    <a:pt x="1271" y="6827"/>
                    <a:pt x="1271" y="6833"/>
                    <a:pt x="1271" y="6833"/>
                  </a:cubicBezTo>
                  <a:cubicBezTo>
                    <a:pt x="1271" y="6833"/>
                    <a:pt x="1271" y="6834"/>
                    <a:pt x="1272" y="6834"/>
                  </a:cubicBezTo>
                  <a:cubicBezTo>
                    <a:pt x="1273" y="6834"/>
                    <a:pt x="1274" y="6833"/>
                    <a:pt x="1277" y="6827"/>
                  </a:cubicBezTo>
                  <a:close/>
                  <a:moveTo>
                    <a:pt x="1221" y="6831"/>
                  </a:moveTo>
                  <a:lnTo>
                    <a:pt x="1221" y="6831"/>
                  </a:lnTo>
                  <a:cubicBezTo>
                    <a:pt x="1220" y="6834"/>
                    <a:pt x="1219" y="6835"/>
                    <a:pt x="1219" y="6835"/>
                  </a:cubicBezTo>
                  <a:cubicBezTo>
                    <a:pt x="1219" y="6835"/>
                    <a:pt x="1220" y="6834"/>
                    <a:pt x="1221" y="6833"/>
                  </a:cubicBezTo>
                  <a:cubicBezTo>
                    <a:pt x="1221" y="6833"/>
                    <a:pt x="1221" y="6832"/>
                    <a:pt x="1221" y="6831"/>
                  </a:cubicBezTo>
                  <a:close/>
                  <a:moveTo>
                    <a:pt x="1227" y="6831"/>
                  </a:moveTo>
                  <a:cubicBezTo>
                    <a:pt x="1226" y="6837"/>
                    <a:pt x="1226" y="6834"/>
                    <a:pt x="1221" y="6838"/>
                  </a:cubicBezTo>
                  <a:cubicBezTo>
                    <a:pt x="1227" y="6838"/>
                    <a:pt x="1227" y="6833"/>
                    <a:pt x="1227" y="6833"/>
                  </a:cubicBezTo>
                  <a:cubicBezTo>
                    <a:pt x="1227" y="6832"/>
                    <a:pt x="1227" y="6832"/>
                    <a:pt x="1227" y="6831"/>
                  </a:cubicBezTo>
                  <a:close/>
                  <a:moveTo>
                    <a:pt x="1278" y="6834"/>
                  </a:moveTo>
                  <a:lnTo>
                    <a:pt x="1278" y="6834"/>
                  </a:lnTo>
                  <a:cubicBezTo>
                    <a:pt x="1277" y="6835"/>
                    <a:pt x="1277" y="6837"/>
                    <a:pt x="1277" y="6838"/>
                  </a:cubicBezTo>
                  <a:cubicBezTo>
                    <a:pt x="1277" y="6837"/>
                    <a:pt x="1278" y="6835"/>
                    <a:pt x="1278" y="6834"/>
                  </a:cubicBezTo>
                  <a:close/>
                  <a:moveTo>
                    <a:pt x="1261" y="6830"/>
                  </a:moveTo>
                  <a:cubicBezTo>
                    <a:pt x="1259" y="6831"/>
                    <a:pt x="1258" y="6832"/>
                    <a:pt x="1255" y="6844"/>
                  </a:cubicBezTo>
                  <a:cubicBezTo>
                    <a:pt x="1257" y="6840"/>
                    <a:pt x="1259" y="6835"/>
                    <a:pt x="1261" y="6830"/>
                  </a:cubicBezTo>
                  <a:close/>
                  <a:moveTo>
                    <a:pt x="1299" y="6872"/>
                  </a:moveTo>
                  <a:lnTo>
                    <a:pt x="1299" y="6872"/>
                  </a:lnTo>
                  <a:cubicBezTo>
                    <a:pt x="1295" y="6881"/>
                    <a:pt x="1290" y="6891"/>
                    <a:pt x="1287" y="6899"/>
                  </a:cubicBezTo>
                  <a:lnTo>
                    <a:pt x="1287" y="6899"/>
                  </a:lnTo>
                  <a:cubicBezTo>
                    <a:pt x="1290" y="6893"/>
                    <a:pt x="1294" y="6884"/>
                    <a:pt x="1299" y="6872"/>
                  </a:cubicBezTo>
                  <a:close/>
                  <a:moveTo>
                    <a:pt x="672" y="5853"/>
                  </a:moveTo>
                  <a:cubicBezTo>
                    <a:pt x="678" y="5853"/>
                    <a:pt x="683" y="5853"/>
                    <a:pt x="678" y="5858"/>
                  </a:cubicBezTo>
                  <a:lnTo>
                    <a:pt x="672" y="5858"/>
                  </a:lnTo>
                  <a:cubicBezTo>
                    <a:pt x="668" y="5862"/>
                    <a:pt x="666" y="5863"/>
                    <a:pt x="665" y="5863"/>
                  </a:cubicBezTo>
                  <a:cubicBezTo>
                    <a:pt x="664" y="5863"/>
                    <a:pt x="663" y="5862"/>
                    <a:pt x="661" y="5862"/>
                  </a:cubicBezTo>
                  <a:cubicBezTo>
                    <a:pt x="660" y="5862"/>
                    <a:pt x="658" y="5863"/>
                    <a:pt x="655" y="5864"/>
                  </a:cubicBezTo>
                  <a:cubicBezTo>
                    <a:pt x="661" y="5864"/>
                    <a:pt x="678" y="5864"/>
                    <a:pt x="672" y="5869"/>
                  </a:cubicBezTo>
                  <a:cubicBezTo>
                    <a:pt x="669" y="5872"/>
                    <a:pt x="667" y="5873"/>
                    <a:pt x="666" y="5873"/>
                  </a:cubicBezTo>
                  <a:cubicBezTo>
                    <a:pt x="664" y="5873"/>
                    <a:pt x="664" y="5871"/>
                    <a:pt x="662" y="5871"/>
                  </a:cubicBezTo>
                  <a:cubicBezTo>
                    <a:pt x="660" y="5871"/>
                    <a:pt x="658" y="5872"/>
                    <a:pt x="655" y="5875"/>
                  </a:cubicBezTo>
                  <a:lnTo>
                    <a:pt x="661" y="5869"/>
                  </a:lnTo>
                  <a:lnTo>
                    <a:pt x="661" y="5869"/>
                  </a:lnTo>
                  <a:cubicBezTo>
                    <a:pt x="654" y="5873"/>
                    <a:pt x="652" y="5874"/>
                    <a:pt x="651" y="5874"/>
                  </a:cubicBezTo>
                  <a:cubicBezTo>
                    <a:pt x="649" y="5874"/>
                    <a:pt x="650" y="5873"/>
                    <a:pt x="650" y="5873"/>
                  </a:cubicBezTo>
                  <a:lnTo>
                    <a:pt x="650" y="5873"/>
                  </a:lnTo>
                  <a:cubicBezTo>
                    <a:pt x="649" y="5873"/>
                    <a:pt x="647" y="5874"/>
                    <a:pt x="639" y="5881"/>
                  </a:cubicBezTo>
                  <a:cubicBezTo>
                    <a:pt x="633" y="5886"/>
                    <a:pt x="650" y="5886"/>
                    <a:pt x="644" y="5892"/>
                  </a:cubicBezTo>
                  <a:cubicBezTo>
                    <a:pt x="655" y="5892"/>
                    <a:pt x="661" y="5886"/>
                    <a:pt x="667" y="5886"/>
                  </a:cubicBezTo>
                  <a:cubicBezTo>
                    <a:pt x="683" y="5886"/>
                    <a:pt x="639" y="5909"/>
                    <a:pt x="661" y="5909"/>
                  </a:cubicBezTo>
                  <a:cubicBezTo>
                    <a:pt x="664" y="5905"/>
                    <a:pt x="673" y="5902"/>
                    <a:pt x="678" y="5902"/>
                  </a:cubicBezTo>
                  <a:cubicBezTo>
                    <a:pt x="681" y="5902"/>
                    <a:pt x="683" y="5904"/>
                    <a:pt x="678" y="5909"/>
                  </a:cubicBezTo>
                  <a:lnTo>
                    <a:pt x="667" y="5914"/>
                  </a:lnTo>
                  <a:cubicBezTo>
                    <a:pt x="667" y="5915"/>
                    <a:pt x="667" y="5915"/>
                    <a:pt x="668" y="5915"/>
                  </a:cubicBezTo>
                  <a:cubicBezTo>
                    <a:pt x="671" y="5915"/>
                    <a:pt x="677" y="5912"/>
                    <a:pt x="681" y="5912"/>
                  </a:cubicBezTo>
                  <a:cubicBezTo>
                    <a:pt x="684" y="5912"/>
                    <a:pt x="685" y="5914"/>
                    <a:pt x="683" y="5920"/>
                  </a:cubicBezTo>
                  <a:lnTo>
                    <a:pt x="672" y="5925"/>
                  </a:lnTo>
                  <a:cubicBezTo>
                    <a:pt x="678" y="5931"/>
                    <a:pt x="695" y="5937"/>
                    <a:pt x="700" y="5942"/>
                  </a:cubicBezTo>
                  <a:cubicBezTo>
                    <a:pt x="695" y="5942"/>
                    <a:pt x="689" y="5942"/>
                    <a:pt x="689" y="5948"/>
                  </a:cubicBezTo>
                  <a:cubicBezTo>
                    <a:pt x="700" y="5953"/>
                    <a:pt x="700" y="5970"/>
                    <a:pt x="700" y="5987"/>
                  </a:cubicBezTo>
                  <a:lnTo>
                    <a:pt x="711" y="5981"/>
                  </a:lnTo>
                  <a:lnTo>
                    <a:pt x="711" y="5981"/>
                  </a:lnTo>
                  <a:cubicBezTo>
                    <a:pt x="717" y="5981"/>
                    <a:pt x="711" y="5987"/>
                    <a:pt x="706" y="5987"/>
                  </a:cubicBezTo>
                  <a:cubicBezTo>
                    <a:pt x="706" y="5988"/>
                    <a:pt x="706" y="5989"/>
                    <a:pt x="707" y="5989"/>
                  </a:cubicBezTo>
                  <a:cubicBezTo>
                    <a:pt x="710" y="5989"/>
                    <a:pt x="718" y="5980"/>
                    <a:pt x="723" y="5976"/>
                  </a:cubicBezTo>
                  <a:lnTo>
                    <a:pt x="723" y="5976"/>
                  </a:lnTo>
                  <a:cubicBezTo>
                    <a:pt x="723" y="5981"/>
                    <a:pt x="717" y="5987"/>
                    <a:pt x="711" y="5987"/>
                  </a:cubicBezTo>
                  <a:cubicBezTo>
                    <a:pt x="728" y="5987"/>
                    <a:pt x="745" y="5987"/>
                    <a:pt x="739" y="6004"/>
                  </a:cubicBezTo>
                  <a:lnTo>
                    <a:pt x="734" y="6004"/>
                  </a:lnTo>
                  <a:cubicBezTo>
                    <a:pt x="734" y="6006"/>
                    <a:pt x="735" y="6007"/>
                    <a:pt x="737" y="6007"/>
                  </a:cubicBezTo>
                  <a:cubicBezTo>
                    <a:pt x="742" y="6007"/>
                    <a:pt x="752" y="6001"/>
                    <a:pt x="756" y="6001"/>
                  </a:cubicBezTo>
                  <a:cubicBezTo>
                    <a:pt x="757" y="6001"/>
                    <a:pt x="757" y="6001"/>
                    <a:pt x="756" y="6004"/>
                  </a:cubicBezTo>
                  <a:lnTo>
                    <a:pt x="751" y="6004"/>
                  </a:lnTo>
                  <a:cubicBezTo>
                    <a:pt x="756" y="6021"/>
                    <a:pt x="773" y="6021"/>
                    <a:pt x="767" y="6043"/>
                  </a:cubicBezTo>
                  <a:cubicBezTo>
                    <a:pt x="771" y="6041"/>
                    <a:pt x="773" y="6040"/>
                    <a:pt x="774" y="6040"/>
                  </a:cubicBezTo>
                  <a:cubicBezTo>
                    <a:pt x="777" y="6040"/>
                    <a:pt x="776" y="6044"/>
                    <a:pt x="778" y="6044"/>
                  </a:cubicBezTo>
                  <a:cubicBezTo>
                    <a:pt x="780" y="6044"/>
                    <a:pt x="783" y="6042"/>
                    <a:pt x="790" y="6037"/>
                  </a:cubicBezTo>
                  <a:lnTo>
                    <a:pt x="790" y="6037"/>
                  </a:lnTo>
                  <a:cubicBezTo>
                    <a:pt x="784" y="6054"/>
                    <a:pt x="779" y="6054"/>
                    <a:pt x="779" y="6071"/>
                  </a:cubicBezTo>
                  <a:cubicBezTo>
                    <a:pt x="784" y="6071"/>
                    <a:pt x="795" y="6060"/>
                    <a:pt x="801" y="6060"/>
                  </a:cubicBezTo>
                  <a:lnTo>
                    <a:pt x="801" y="6060"/>
                  </a:lnTo>
                  <a:lnTo>
                    <a:pt x="790" y="6071"/>
                  </a:lnTo>
                  <a:lnTo>
                    <a:pt x="807" y="6060"/>
                  </a:lnTo>
                  <a:lnTo>
                    <a:pt x="795" y="6077"/>
                  </a:lnTo>
                  <a:lnTo>
                    <a:pt x="801" y="6077"/>
                  </a:lnTo>
                  <a:cubicBezTo>
                    <a:pt x="801" y="6077"/>
                    <a:pt x="801" y="6071"/>
                    <a:pt x="807" y="6065"/>
                  </a:cubicBezTo>
                  <a:lnTo>
                    <a:pt x="807" y="6065"/>
                  </a:lnTo>
                  <a:cubicBezTo>
                    <a:pt x="812" y="6065"/>
                    <a:pt x="807" y="6082"/>
                    <a:pt x="801" y="6088"/>
                  </a:cubicBezTo>
                  <a:lnTo>
                    <a:pt x="818" y="6088"/>
                  </a:lnTo>
                  <a:cubicBezTo>
                    <a:pt x="818" y="6099"/>
                    <a:pt x="823" y="6105"/>
                    <a:pt x="829" y="6105"/>
                  </a:cubicBezTo>
                  <a:lnTo>
                    <a:pt x="818" y="6110"/>
                  </a:lnTo>
                  <a:cubicBezTo>
                    <a:pt x="823" y="6116"/>
                    <a:pt x="835" y="6121"/>
                    <a:pt x="846" y="6127"/>
                  </a:cubicBezTo>
                  <a:cubicBezTo>
                    <a:pt x="846" y="6121"/>
                    <a:pt x="857" y="6110"/>
                    <a:pt x="857" y="6110"/>
                  </a:cubicBezTo>
                  <a:lnTo>
                    <a:pt x="857" y="6110"/>
                  </a:lnTo>
                  <a:lnTo>
                    <a:pt x="851" y="6121"/>
                  </a:lnTo>
                  <a:cubicBezTo>
                    <a:pt x="857" y="6116"/>
                    <a:pt x="851" y="6116"/>
                    <a:pt x="863" y="6110"/>
                  </a:cubicBezTo>
                  <a:lnTo>
                    <a:pt x="863" y="6110"/>
                  </a:lnTo>
                  <a:cubicBezTo>
                    <a:pt x="863" y="6110"/>
                    <a:pt x="851" y="6121"/>
                    <a:pt x="846" y="6127"/>
                  </a:cubicBezTo>
                  <a:lnTo>
                    <a:pt x="857" y="6121"/>
                  </a:lnTo>
                  <a:lnTo>
                    <a:pt x="857" y="6121"/>
                  </a:lnTo>
                  <a:cubicBezTo>
                    <a:pt x="851" y="6127"/>
                    <a:pt x="851" y="6127"/>
                    <a:pt x="846" y="6133"/>
                  </a:cubicBezTo>
                  <a:cubicBezTo>
                    <a:pt x="846" y="6132"/>
                    <a:pt x="847" y="6132"/>
                    <a:pt x="847" y="6132"/>
                  </a:cubicBezTo>
                  <a:lnTo>
                    <a:pt x="847" y="6132"/>
                  </a:lnTo>
                  <a:cubicBezTo>
                    <a:pt x="849" y="6132"/>
                    <a:pt x="845" y="6141"/>
                    <a:pt x="847" y="6141"/>
                  </a:cubicBezTo>
                  <a:cubicBezTo>
                    <a:pt x="848" y="6141"/>
                    <a:pt x="849" y="6140"/>
                    <a:pt x="851" y="6138"/>
                  </a:cubicBezTo>
                  <a:lnTo>
                    <a:pt x="851" y="6144"/>
                  </a:lnTo>
                  <a:cubicBezTo>
                    <a:pt x="857" y="6149"/>
                    <a:pt x="868" y="6149"/>
                    <a:pt x="874" y="6149"/>
                  </a:cubicBezTo>
                  <a:cubicBezTo>
                    <a:pt x="879" y="6144"/>
                    <a:pt x="879" y="6144"/>
                    <a:pt x="891" y="6138"/>
                  </a:cubicBezTo>
                  <a:cubicBezTo>
                    <a:pt x="891" y="6144"/>
                    <a:pt x="891" y="6161"/>
                    <a:pt x="896" y="6161"/>
                  </a:cubicBezTo>
                  <a:cubicBezTo>
                    <a:pt x="904" y="6161"/>
                    <a:pt x="906" y="6158"/>
                    <a:pt x="909" y="6155"/>
                  </a:cubicBezTo>
                  <a:lnTo>
                    <a:pt x="909" y="6155"/>
                  </a:lnTo>
                  <a:cubicBezTo>
                    <a:pt x="905" y="6161"/>
                    <a:pt x="911" y="6162"/>
                    <a:pt x="902" y="6166"/>
                  </a:cubicBezTo>
                  <a:cubicBezTo>
                    <a:pt x="907" y="6172"/>
                    <a:pt x="913" y="6172"/>
                    <a:pt x="924" y="6172"/>
                  </a:cubicBezTo>
                  <a:cubicBezTo>
                    <a:pt x="930" y="6166"/>
                    <a:pt x="930" y="6166"/>
                    <a:pt x="930" y="6161"/>
                  </a:cubicBezTo>
                  <a:cubicBezTo>
                    <a:pt x="935" y="6161"/>
                    <a:pt x="935" y="6166"/>
                    <a:pt x="930" y="6172"/>
                  </a:cubicBezTo>
                  <a:cubicBezTo>
                    <a:pt x="931" y="6172"/>
                    <a:pt x="932" y="6171"/>
                    <a:pt x="932" y="6171"/>
                  </a:cubicBezTo>
                  <a:cubicBezTo>
                    <a:pt x="943" y="6171"/>
                    <a:pt x="935" y="6203"/>
                    <a:pt x="945" y="6203"/>
                  </a:cubicBezTo>
                  <a:cubicBezTo>
                    <a:pt x="947" y="6203"/>
                    <a:pt x="949" y="6202"/>
                    <a:pt x="952" y="6200"/>
                  </a:cubicBezTo>
                  <a:lnTo>
                    <a:pt x="952" y="6205"/>
                  </a:lnTo>
                  <a:lnTo>
                    <a:pt x="969" y="6200"/>
                  </a:lnTo>
                  <a:lnTo>
                    <a:pt x="969" y="6200"/>
                  </a:lnTo>
                  <a:cubicBezTo>
                    <a:pt x="969" y="6200"/>
                    <a:pt x="958" y="6205"/>
                    <a:pt x="958" y="6211"/>
                  </a:cubicBezTo>
                  <a:cubicBezTo>
                    <a:pt x="962" y="6209"/>
                    <a:pt x="966" y="6208"/>
                    <a:pt x="968" y="6208"/>
                  </a:cubicBezTo>
                  <a:cubicBezTo>
                    <a:pt x="976" y="6208"/>
                    <a:pt x="973" y="6218"/>
                    <a:pt x="981" y="6218"/>
                  </a:cubicBezTo>
                  <a:cubicBezTo>
                    <a:pt x="982" y="6218"/>
                    <a:pt x="984" y="6217"/>
                    <a:pt x="986" y="6217"/>
                  </a:cubicBezTo>
                  <a:lnTo>
                    <a:pt x="986" y="6217"/>
                  </a:lnTo>
                  <a:cubicBezTo>
                    <a:pt x="969" y="6250"/>
                    <a:pt x="1008" y="6228"/>
                    <a:pt x="1003" y="6256"/>
                  </a:cubicBezTo>
                  <a:lnTo>
                    <a:pt x="1008" y="6245"/>
                  </a:lnTo>
                  <a:cubicBezTo>
                    <a:pt x="1009" y="6244"/>
                    <a:pt x="1010" y="6243"/>
                    <a:pt x="1010" y="6243"/>
                  </a:cubicBezTo>
                  <a:lnTo>
                    <a:pt x="1010" y="6243"/>
                  </a:lnTo>
                  <a:cubicBezTo>
                    <a:pt x="1011" y="6243"/>
                    <a:pt x="1011" y="6244"/>
                    <a:pt x="1010" y="6246"/>
                  </a:cubicBezTo>
                  <a:lnTo>
                    <a:pt x="1010" y="6246"/>
                  </a:lnTo>
                  <a:cubicBezTo>
                    <a:pt x="1011" y="6245"/>
                    <a:pt x="1012" y="6245"/>
                    <a:pt x="1014" y="6245"/>
                  </a:cubicBezTo>
                  <a:cubicBezTo>
                    <a:pt x="1036" y="6245"/>
                    <a:pt x="1042" y="6273"/>
                    <a:pt x="1059" y="6295"/>
                  </a:cubicBezTo>
                  <a:cubicBezTo>
                    <a:pt x="1059" y="6295"/>
                    <a:pt x="1059" y="6296"/>
                    <a:pt x="1059" y="6296"/>
                  </a:cubicBezTo>
                  <a:cubicBezTo>
                    <a:pt x="1061" y="6296"/>
                    <a:pt x="1073" y="6272"/>
                    <a:pt x="1079" y="6272"/>
                  </a:cubicBezTo>
                  <a:cubicBezTo>
                    <a:pt x="1080" y="6272"/>
                    <a:pt x="1081" y="6274"/>
                    <a:pt x="1081" y="6278"/>
                  </a:cubicBezTo>
                  <a:lnTo>
                    <a:pt x="1070" y="6289"/>
                  </a:lnTo>
                  <a:cubicBezTo>
                    <a:pt x="1072" y="6289"/>
                    <a:pt x="1075" y="6289"/>
                    <a:pt x="1077" y="6289"/>
                  </a:cubicBezTo>
                  <a:cubicBezTo>
                    <a:pt x="1092" y="6289"/>
                    <a:pt x="1099" y="6302"/>
                    <a:pt x="1113" y="6302"/>
                  </a:cubicBezTo>
                  <a:cubicBezTo>
                    <a:pt x="1115" y="6302"/>
                    <a:pt x="1116" y="6301"/>
                    <a:pt x="1118" y="6301"/>
                  </a:cubicBezTo>
                  <a:lnTo>
                    <a:pt x="1118" y="6301"/>
                  </a:lnTo>
                  <a:cubicBezTo>
                    <a:pt x="1114" y="6303"/>
                    <a:pt x="1114" y="6306"/>
                    <a:pt x="1109" y="6306"/>
                  </a:cubicBezTo>
                  <a:cubicBezTo>
                    <a:pt x="1109" y="6311"/>
                    <a:pt x="1111" y="6313"/>
                    <a:pt x="1114" y="6313"/>
                  </a:cubicBezTo>
                  <a:cubicBezTo>
                    <a:pt x="1118" y="6313"/>
                    <a:pt x="1123" y="6309"/>
                    <a:pt x="1126" y="6306"/>
                  </a:cubicBezTo>
                  <a:lnTo>
                    <a:pt x="1126" y="6306"/>
                  </a:lnTo>
                  <a:cubicBezTo>
                    <a:pt x="1126" y="6306"/>
                    <a:pt x="1120" y="6312"/>
                    <a:pt x="1120" y="6317"/>
                  </a:cubicBezTo>
                  <a:cubicBezTo>
                    <a:pt x="1120" y="6318"/>
                    <a:pt x="1121" y="6319"/>
                    <a:pt x="1121" y="6319"/>
                  </a:cubicBezTo>
                  <a:cubicBezTo>
                    <a:pt x="1124" y="6319"/>
                    <a:pt x="1130" y="6313"/>
                    <a:pt x="1132" y="6313"/>
                  </a:cubicBezTo>
                  <a:lnTo>
                    <a:pt x="1132" y="6313"/>
                  </a:lnTo>
                  <a:cubicBezTo>
                    <a:pt x="1133" y="6313"/>
                    <a:pt x="1133" y="6314"/>
                    <a:pt x="1131" y="6317"/>
                  </a:cubicBezTo>
                  <a:cubicBezTo>
                    <a:pt x="1131" y="6317"/>
                    <a:pt x="1131" y="6323"/>
                    <a:pt x="1131" y="6323"/>
                  </a:cubicBezTo>
                  <a:cubicBezTo>
                    <a:pt x="1131" y="6322"/>
                    <a:pt x="1132" y="6321"/>
                    <a:pt x="1132" y="6321"/>
                  </a:cubicBezTo>
                  <a:cubicBezTo>
                    <a:pt x="1133" y="6321"/>
                    <a:pt x="1134" y="6322"/>
                    <a:pt x="1135" y="6322"/>
                  </a:cubicBezTo>
                  <a:cubicBezTo>
                    <a:pt x="1137" y="6322"/>
                    <a:pt x="1140" y="6320"/>
                    <a:pt x="1143" y="6312"/>
                  </a:cubicBezTo>
                  <a:cubicBezTo>
                    <a:pt x="1143" y="6317"/>
                    <a:pt x="1145" y="6317"/>
                    <a:pt x="1148" y="6317"/>
                  </a:cubicBezTo>
                  <a:cubicBezTo>
                    <a:pt x="1151" y="6317"/>
                    <a:pt x="1154" y="6317"/>
                    <a:pt x="1154" y="6323"/>
                  </a:cubicBezTo>
                  <a:cubicBezTo>
                    <a:pt x="1156" y="6321"/>
                    <a:pt x="1158" y="6320"/>
                    <a:pt x="1159" y="6320"/>
                  </a:cubicBezTo>
                  <a:cubicBezTo>
                    <a:pt x="1162" y="6320"/>
                    <a:pt x="1162" y="6324"/>
                    <a:pt x="1164" y="6324"/>
                  </a:cubicBezTo>
                  <a:cubicBezTo>
                    <a:pt x="1165" y="6324"/>
                    <a:pt x="1167" y="6322"/>
                    <a:pt x="1171" y="6317"/>
                  </a:cubicBezTo>
                  <a:lnTo>
                    <a:pt x="1171" y="6317"/>
                  </a:lnTo>
                  <a:cubicBezTo>
                    <a:pt x="1164" y="6328"/>
                    <a:pt x="1165" y="6332"/>
                    <a:pt x="1169" y="6332"/>
                  </a:cubicBezTo>
                  <a:cubicBezTo>
                    <a:pt x="1171" y="6332"/>
                    <a:pt x="1174" y="6331"/>
                    <a:pt x="1176" y="6329"/>
                  </a:cubicBezTo>
                  <a:lnTo>
                    <a:pt x="1176" y="6329"/>
                  </a:lnTo>
                  <a:cubicBezTo>
                    <a:pt x="1176" y="6334"/>
                    <a:pt x="1176" y="6334"/>
                    <a:pt x="1171" y="6340"/>
                  </a:cubicBezTo>
                  <a:cubicBezTo>
                    <a:pt x="1172" y="6341"/>
                    <a:pt x="1174" y="6342"/>
                    <a:pt x="1175" y="6342"/>
                  </a:cubicBezTo>
                  <a:cubicBezTo>
                    <a:pt x="1179" y="6342"/>
                    <a:pt x="1183" y="6337"/>
                    <a:pt x="1187" y="6329"/>
                  </a:cubicBezTo>
                  <a:lnTo>
                    <a:pt x="1187" y="6329"/>
                  </a:lnTo>
                  <a:cubicBezTo>
                    <a:pt x="1186" y="6337"/>
                    <a:pt x="1187" y="6339"/>
                    <a:pt x="1190" y="6339"/>
                  </a:cubicBezTo>
                  <a:cubicBezTo>
                    <a:pt x="1192" y="6339"/>
                    <a:pt x="1197" y="6336"/>
                    <a:pt x="1199" y="6336"/>
                  </a:cubicBezTo>
                  <a:lnTo>
                    <a:pt x="1199" y="6336"/>
                  </a:lnTo>
                  <a:cubicBezTo>
                    <a:pt x="1202" y="6336"/>
                    <a:pt x="1203" y="6339"/>
                    <a:pt x="1199" y="6351"/>
                  </a:cubicBezTo>
                  <a:cubicBezTo>
                    <a:pt x="1215" y="6345"/>
                    <a:pt x="1227" y="6340"/>
                    <a:pt x="1238" y="6340"/>
                  </a:cubicBezTo>
                  <a:cubicBezTo>
                    <a:pt x="1236" y="6349"/>
                    <a:pt x="1233" y="6351"/>
                    <a:pt x="1231" y="6351"/>
                  </a:cubicBezTo>
                  <a:cubicBezTo>
                    <a:pt x="1230" y="6351"/>
                    <a:pt x="1228" y="6350"/>
                    <a:pt x="1227" y="6350"/>
                  </a:cubicBezTo>
                  <a:cubicBezTo>
                    <a:pt x="1225" y="6350"/>
                    <a:pt x="1223" y="6351"/>
                    <a:pt x="1221" y="6357"/>
                  </a:cubicBezTo>
                  <a:cubicBezTo>
                    <a:pt x="1229" y="6357"/>
                    <a:pt x="1238" y="6347"/>
                    <a:pt x="1246" y="6347"/>
                  </a:cubicBezTo>
                  <a:cubicBezTo>
                    <a:pt x="1249" y="6347"/>
                    <a:pt x="1252" y="6348"/>
                    <a:pt x="1255" y="6351"/>
                  </a:cubicBezTo>
                  <a:cubicBezTo>
                    <a:pt x="1255" y="6351"/>
                    <a:pt x="1249" y="6357"/>
                    <a:pt x="1243" y="6357"/>
                  </a:cubicBezTo>
                  <a:cubicBezTo>
                    <a:pt x="1257" y="6357"/>
                    <a:pt x="1263" y="6364"/>
                    <a:pt x="1271" y="6364"/>
                  </a:cubicBezTo>
                  <a:cubicBezTo>
                    <a:pt x="1272" y="6364"/>
                    <a:pt x="1272" y="6364"/>
                    <a:pt x="1273" y="6364"/>
                  </a:cubicBezTo>
                  <a:lnTo>
                    <a:pt x="1273" y="6364"/>
                  </a:lnTo>
                  <a:cubicBezTo>
                    <a:pt x="1272" y="6364"/>
                    <a:pt x="1271" y="6366"/>
                    <a:pt x="1271" y="6368"/>
                  </a:cubicBezTo>
                  <a:cubicBezTo>
                    <a:pt x="1271" y="6368"/>
                    <a:pt x="1277" y="6368"/>
                    <a:pt x="1277" y="6362"/>
                  </a:cubicBezTo>
                  <a:lnTo>
                    <a:pt x="1277" y="6362"/>
                  </a:lnTo>
                  <a:cubicBezTo>
                    <a:pt x="1277" y="6362"/>
                    <a:pt x="1277" y="6362"/>
                    <a:pt x="1277" y="6362"/>
                  </a:cubicBezTo>
                  <a:cubicBezTo>
                    <a:pt x="1277" y="6354"/>
                    <a:pt x="1286" y="6346"/>
                    <a:pt x="1291" y="6338"/>
                  </a:cubicBezTo>
                  <a:lnTo>
                    <a:pt x="1291" y="6338"/>
                  </a:lnTo>
                  <a:cubicBezTo>
                    <a:pt x="1287" y="6353"/>
                    <a:pt x="1297" y="6345"/>
                    <a:pt x="1283" y="6373"/>
                  </a:cubicBezTo>
                  <a:cubicBezTo>
                    <a:pt x="1288" y="6368"/>
                    <a:pt x="1288" y="6368"/>
                    <a:pt x="1288" y="6362"/>
                  </a:cubicBezTo>
                  <a:cubicBezTo>
                    <a:pt x="1294" y="6362"/>
                    <a:pt x="1294" y="6368"/>
                    <a:pt x="1288" y="6373"/>
                  </a:cubicBezTo>
                  <a:cubicBezTo>
                    <a:pt x="1294" y="6368"/>
                    <a:pt x="1294" y="6362"/>
                    <a:pt x="1299" y="6362"/>
                  </a:cubicBezTo>
                  <a:lnTo>
                    <a:pt x="1299" y="6362"/>
                  </a:lnTo>
                  <a:cubicBezTo>
                    <a:pt x="1299" y="6363"/>
                    <a:pt x="1299" y="6364"/>
                    <a:pt x="1299" y="6364"/>
                  </a:cubicBezTo>
                  <a:lnTo>
                    <a:pt x="1299" y="6364"/>
                  </a:lnTo>
                  <a:cubicBezTo>
                    <a:pt x="1302" y="6362"/>
                    <a:pt x="1304" y="6360"/>
                    <a:pt x="1306" y="6360"/>
                  </a:cubicBezTo>
                  <a:cubicBezTo>
                    <a:pt x="1308" y="6360"/>
                    <a:pt x="1309" y="6361"/>
                    <a:pt x="1311" y="6362"/>
                  </a:cubicBezTo>
                  <a:cubicBezTo>
                    <a:pt x="1311" y="6362"/>
                    <a:pt x="1311" y="6368"/>
                    <a:pt x="1305" y="6368"/>
                  </a:cubicBezTo>
                  <a:cubicBezTo>
                    <a:pt x="1313" y="6368"/>
                    <a:pt x="1322" y="6358"/>
                    <a:pt x="1328" y="6358"/>
                  </a:cubicBezTo>
                  <a:cubicBezTo>
                    <a:pt x="1330" y="6358"/>
                    <a:pt x="1332" y="6359"/>
                    <a:pt x="1333" y="6362"/>
                  </a:cubicBezTo>
                  <a:cubicBezTo>
                    <a:pt x="1327" y="6379"/>
                    <a:pt x="1333" y="6368"/>
                    <a:pt x="1333" y="6385"/>
                  </a:cubicBezTo>
                  <a:lnTo>
                    <a:pt x="1339" y="6379"/>
                  </a:lnTo>
                  <a:lnTo>
                    <a:pt x="1339" y="6373"/>
                  </a:lnTo>
                  <a:cubicBezTo>
                    <a:pt x="1343" y="6373"/>
                    <a:pt x="1348" y="6366"/>
                    <a:pt x="1349" y="6366"/>
                  </a:cubicBezTo>
                  <a:cubicBezTo>
                    <a:pt x="1350" y="6366"/>
                    <a:pt x="1350" y="6367"/>
                    <a:pt x="1350" y="6368"/>
                  </a:cubicBezTo>
                  <a:cubicBezTo>
                    <a:pt x="1359" y="6363"/>
                    <a:pt x="1357" y="6350"/>
                    <a:pt x="1359" y="6350"/>
                  </a:cubicBezTo>
                  <a:lnTo>
                    <a:pt x="1359" y="6350"/>
                  </a:lnTo>
                  <a:cubicBezTo>
                    <a:pt x="1360" y="6350"/>
                    <a:pt x="1360" y="6350"/>
                    <a:pt x="1361" y="6351"/>
                  </a:cubicBezTo>
                  <a:cubicBezTo>
                    <a:pt x="1361" y="6357"/>
                    <a:pt x="1367" y="6357"/>
                    <a:pt x="1367" y="6362"/>
                  </a:cubicBezTo>
                  <a:cubicBezTo>
                    <a:pt x="1367" y="6362"/>
                    <a:pt x="1369" y="6360"/>
                    <a:pt x="1371" y="6360"/>
                  </a:cubicBezTo>
                  <a:cubicBezTo>
                    <a:pt x="1372" y="6360"/>
                    <a:pt x="1372" y="6360"/>
                    <a:pt x="1372" y="6362"/>
                  </a:cubicBezTo>
                  <a:cubicBezTo>
                    <a:pt x="1372" y="6368"/>
                    <a:pt x="1367" y="6379"/>
                    <a:pt x="1367" y="6385"/>
                  </a:cubicBezTo>
                  <a:cubicBezTo>
                    <a:pt x="1372" y="6368"/>
                    <a:pt x="1378" y="6379"/>
                    <a:pt x="1383" y="6368"/>
                  </a:cubicBezTo>
                  <a:lnTo>
                    <a:pt x="1383" y="6368"/>
                  </a:lnTo>
                  <a:lnTo>
                    <a:pt x="1378" y="6379"/>
                  </a:lnTo>
                  <a:cubicBezTo>
                    <a:pt x="1383" y="6379"/>
                    <a:pt x="1383" y="6368"/>
                    <a:pt x="1383" y="6368"/>
                  </a:cubicBezTo>
                  <a:lnTo>
                    <a:pt x="1383" y="6368"/>
                  </a:lnTo>
                  <a:cubicBezTo>
                    <a:pt x="1383" y="6368"/>
                    <a:pt x="1383" y="6368"/>
                    <a:pt x="1383" y="6368"/>
                  </a:cubicBezTo>
                  <a:cubicBezTo>
                    <a:pt x="1389" y="6373"/>
                    <a:pt x="1389" y="6373"/>
                    <a:pt x="1383" y="6385"/>
                  </a:cubicBezTo>
                  <a:cubicBezTo>
                    <a:pt x="1386" y="6385"/>
                    <a:pt x="1388" y="6378"/>
                    <a:pt x="1389" y="6374"/>
                  </a:cubicBezTo>
                  <a:lnTo>
                    <a:pt x="1389" y="6374"/>
                  </a:lnTo>
                  <a:cubicBezTo>
                    <a:pt x="1391" y="6378"/>
                    <a:pt x="1394" y="6379"/>
                    <a:pt x="1397" y="6379"/>
                  </a:cubicBezTo>
                  <a:cubicBezTo>
                    <a:pt x="1400" y="6379"/>
                    <a:pt x="1404" y="6377"/>
                    <a:pt x="1407" y="6377"/>
                  </a:cubicBezTo>
                  <a:cubicBezTo>
                    <a:pt x="1409" y="6377"/>
                    <a:pt x="1410" y="6378"/>
                    <a:pt x="1411" y="6379"/>
                  </a:cubicBezTo>
                  <a:cubicBezTo>
                    <a:pt x="1406" y="6396"/>
                    <a:pt x="1406" y="6385"/>
                    <a:pt x="1400" y="6396"/>
                  </a:cubicBezTo>
                  <a:cubicBezTo>
                    <a:pt x="1409" y="6396"/>
                    <a:pt x="1422" y="6389"/>
                    <a:pt x="1429" y="6389"/>
                  </a:cubicBezTo>
                  <a:cubicBezTo>
                    <a:pt x="1431" y="6389"/>
                    <a:pt x="1433" y="6389"/>
                    <a:pt x="1434" y="6390"/>
                  </a:cubicBezTo>
                  <a:lnTo>
                    <a:pt x="1434" y="6385"/>
                  </a:lnTo>
                  <a:cubicBezTo>
                    <a:pt x="1435" y="6379"/>
                    <a:pt x="1436" y="6378"/>
                    <a:pt x="1436" y="6378"/>
                  </a:cubicBezTo>
                  <a:cubicBezTo>
                    <a:pt x="1438" y="6378"/>
                    <a:pt x="1437" y="6392"/>
                    <a:pt x="1441" y="6392"/>
                  </a:cubicBezTo>
                  <a:cubicBezTo>
                    <a:pt x="1442" y="6392"/>
                    <a:pt x="1442" y="6392"/>
                    <a:pt x="1442" y="6392"/>
                  </a:cubicBezTo>
                  <a:lnTo>
                    <a:pt x="1442" y="6392"/>
                  </a:lnTo>
                  <a:cubicBezTo>
                    <a:pt x="1439" y="6396"/>
                    <a:pt x="1439" y="6401"/>
                    <a:pt x="1439" y="6401"/>
                  </a:cubicBezTo>
                  <a:cubicBezTo>
                    <a:pt x="1441" y="6402"/>
                    <a:pt x="1442" y="6403"/>
                    <a:pt x="1443" y="6403"/>
                  </a:cubicBezTo>
                  <a:cubicBezTo>
                    <a:pt x="1449" y="6403"/>
                    <a:pt x="1457" y="6395"/>
                    <a:pt x="1462" y="6390"/>
                  </a:cubicBezTo>
                  <a:lnTo>
                    <a:pt x="1462" y="6396"/>
                  </a:lnTo>
                  <a:cubicBezTo>
                    <a:pt x="1462" y="6401"/>
                    <a:pt x="1473" y="6401"/>
                    <a:pt x="1473" y="6407"/>
                  </a:cubicBezTo>
                  <a:cubicBezTo>
                    <a:pt x="1479" y="6401"/>
                    <a:pt x="1479" y="6401"/>
                    <a:pt x="1479" y="6390"/>
                  </a:cubicBezTo>
                  <a:cubicBezTo>
                    <a:pt x="1480" y="6402"/>
                    <a:pt x="1484" y="6406"/>
                    <a:pt x="1488" y="6406"/>
                  </a:cubicBezTo>
                  <a:cubicBezTo>
                    <a:pt x="1493" y="6406"/>
                    <a:pt x="1500" y="6398"/>
                    <a:pt x="1506" y="6398"/>
                  </a:cubicBezTo>
                  <a:cubicBezTo>
                    <a:pt x="1509" y="6398"/>
                    <a:pt x="1511" y="6400"/>
                    <a:pt x="1512" y="6407"/>
                  </a:cubicBezTo>
                  <a:cubicBezTo>
                    <a:pt x="1512" y="6407"/>
                    <a:pt x="1507" y="6413"/>
                    <a:pt x="1507" y="6413"/>
                  </a:cubicBezTo>
                  <a:lnTo>
                    <a:pt x="1518" y="6407"/>
                  </a:lnTo>
                  <a:cubicBezTo>
                    <a:pt x="1518" y="6401"/>
                    <a:pt x="1518" y="6401"/>
                    <a:pt x="1518" y="6396"/>
                  </a:cubicBezTo>
                  <a:cubicBezTo>
                    <a:pt x="1518" y="6391"/>
                    <a:pt x="1522" y="6386"/>
                    <a:pt x="1523" y="6385"/>
                  </a:cubicBezTo>
                  <a:lnTo>
                    <a:pt x="1523" y="6385"/>
                  </a:lnTo>
                  <a:cubicBezTo>
                    <a:pt x="1518" y="6391"/>
                    <a:pt x="1523" y="6402"/>
                    <a:pt x="1523" y="6407"/>
                  </a:cubicBezTo>
                  <a:lnTo>
                    <a:pt x="1523" y="6396"/>
                  </a:lnTo>
                  <a:cubicBezTo>
                    <a:pt x="1525" y="6400"/>
                    <a:pt x="1526" y="6402"/>
                    <a:pt x="1526" y="6402"/>
                  </a:cubicBezTo>
                  <a:cubicBezTo>
                    <a:pt x="1529" y="6402"/>
                    <a:pt x="1530" y="6386"/>
                    <a:pt x="1532" y="6386"/>
                  </a:cubicBezTo>
                  <a:cubicBezTo>
                    <a:pt x="1533" y="6386"/>
                    <a:pt x="1534" y="6387"/>
                    <a:pt x="1535" y="6390"/>
                  </a:cubicBezTo>
                  <a:lnTo>
                    <a:pt x="1535" y="6396"/>
                  </a:lnTo>
                  <a:cubicBezTo>
                    <a:pt x="1535" y="6392"/>
                    <a:pt x="1537" y="6388"/>
                    <a:pt x="1539" y="6388"/>
                  </a:cubicBezTo>
                  <a:cubicBezTo>
                    <a:pt x="1540" y="6388"/>
                    <a:pt x="1540" y="6389"/>
                    <a:pt x="1540" y="6390"/>
                  </a:cubicBezTo>
                  <a:cubicBezTo>
                    <a:pt x="1540" y="6393"/>
                    <a:pt x="1540" y="6395"/>
                    <a:pt x="1540" y="6396"/>
                  </a:cubicBezTo>
                  <a:lnTo>
                    <a:pt x="1540" y="6396"/>
                  </a:lnTo>
                  <a:cubicBezTo>
                    <a:pt x="1542" y="6393"/>
                    <a:pt x="1544" y="6390"/>
                    <a:pt x="1545" y="6390"/>
                  </a:cubicBezTo>
                  <a:cubicBezTo>
                    <a:pt x="1545" y="6390"/>
                    <a:pt x="1546" y="6391"/>
                    <a:pt x="1546" y="6396"/>
                  </a:cubicBezTo>
                  <a:cubicBezTo>
                    <a:pt x="1546" y="6396"/>
                    <a:pt x="1546" y="6396"/>
                    <a:pt x="1540" y="6401"/>
                  </a:cubicBezTo>
                  <a:cubicBezTo>
                    <a:pt x="1546" y="6413"/>
                    <a:pt x="1546" y="6413"/>
                    <a:pt x="1546" y="6413"/>
                  </a:cubicBezTo>
                  <a:lnTo>
                    <a:pt x="1551" y="6424"/>
                  </a:lnTo>
                  <a:lnTo>
                    <a:pt x="1551" y="6418"/>
                  </a:lnTo>
                  <a:cubicBezTo>
                    <a:pt x="1557" y="6401"/>
                    <a:pt x="1560" y="6400"/>
                    <a:pt x="1562" y="6400"/>
                  </a:cubicBezTo>
                  <a:cubicBezTo>
                    <a:pt x="1562" y="6400"/>
                    <a:pt x="1563" y="6400"/>
                    <a:pt x="1563" y="6400"/>
                  </a:cubicBezTo>
                  <a:cubicBezTo>
                    <a:pt x="1565" y="6400"/>
                    <a:pt x="1566" y="6399"/>
                    <a:pt x="1568" y="6390"/>
                  </a:cubicBezTo>
                  <a:lnTo>
                    <a:pt x="1568" y="6390"/>
                  </a:lnTo>
                  <a:cubicBezTo>
                    <a:pt x="1563" y="6413"/>
                    <a:pt x="1568" y="6401"/>
                    <a:pt x="1563" y="6418"/>
                  </a:cubicBezTo>
                  <a:cubicBezTo>
                    <a:pt x="1568" y="6424"/>
                    <a:pt x="1568" y="6424"/>
                    <a:pt x="1568" y="6429"/>
                  </a:cubicBezTo>
                  <a:cubicBezTo>
                    <a:pt x="1570" y="6427"/>
                    <a:pt x="1570" y="6426"/>
                    <a:pt x="1571" y="6426"/>
                  </a:cubicBezTo>
                  <a:cubicBezTo>
                    <a:pt x="1572" y="6426"/>
                    <a:pt x="1571" y="6430"/>
                    <a:pt x="1573" y="6430"/>
                  </a:cubicBezTo>
                  <a:cubicBezTo>
                    <a:pt x="1574" y="6430"/>
                    <a:pt x="1576" y="6429"/>
                    <a:pt x="1579" y="6424"/>
                  </a:cubicBezTo>
                  <a:cubicBezTo>
                    <a:pt x="1579" y="6418"/>
                    <a:pt x="1585" y="6418"/>
                    <a:pt x="1585" y="6418"/>
                  </a:cubicBezTo>
                  <a:lnTo>
                    <a:pt x="1585" y="6418"/>
                  </a:lnTo>
                  <a:cubicBezTo>
                    <a:pt x="1585" y="6424"/>
                    <a:pt x="1579" y="6424"/>
                    <a:pt x="1579" y="6429"/>
                  </a:cubicBezTo>
                  <a:cubicBezTo>
                    <a:pt x="1568" y="6441"/>
                    <a:pt x="1557" y="6457"/>
                    <a:pt x="1540" y="6485"/>
                  </a:cubicBezTo>
                  <a:cubicBezTo>
                    <a:pt x="1518" y="6513"/>
                    <a:pt x="1523" y="6536"/>
                    <a:pt x="1507" y="6575"/>
                  </a:cubicBezTo>
                  <a:lnTo>
                    <a:pt x="1490" y="6569"/>
                  </a:lnTo>
                  <a:lnTo>
                    <a:pt x="1473" y="6625"/>
                  </a:lnTo>
                  <a:lnTo>
                    <a:pt x="1439" y="6648"/>
                  </a:lnTo>
                  <a:lnTo>
                    <a:pt x="1423" y="6681"/>
                  </a:lnTo>
                  <a:cubicBezTo>
                    <a:pt x="1434" y="6670"/>
                    <a:pt x="1445" y="6659"/>
                    <a:pt x="1451" y="6659"/>
                  </a:cubicBezTo>
                  <a:lnTo>
                    <a:pt x="1451" y="6659"/>
                  </a:lnTo>
                  <a:cubicBezTo>
                    <a:pt x="1428" y="6698"/>
                    <a:pt x="1395" y="6743"/>
                    <a:pt x="1372" y="6771"/>
                  </a:cubicBezTo>
                  <a:cubicBezTo>
                    <a:pt x="1367" y="6771"/>
                    <a:pt x="1367" y="6777"/>
                    <a:pt x="1367" y="6777"/>
                  </a:cubicBezTo>
                  <a:cubicBezTo>
                    <a:pt x="1367" y="6777"/>
                    <a:pt x="1367" y="6773"/>
                    <a:pt x="1364" y="6772"/>
                  </a:cubicBezTo>
                  <a:lnTo>
                    <a:pt x="1364" y="6772"/>
                  </a:lnTo>
                  <a:cubicBezTo>
                    <a:pt x="1361" y="6777"/>
                    <a:pt x="1361" y="6778"/>
                    <a:pt x="1361" y="6782"/>
                  </a:cubicBezTo>
                  <a:cubicBezTo>
                    <a:pt x="1361" y="6780"/>
                    <a:pt x="1361" y="6778"/>
                    <a:pt x="1361" y="6777"/>
                  </a:cubicBezTo>
                  <a:lnTo>
                    <a:pt x="1361" y="6760"/>
                  </a:lnTo>
                  <a:cubicBezTo>
                    <a:pt x="1361" y="6764"/>
                    <a:pt x="1357" y="6773"/>
                    <a:pt x="1356" y="6773"/>
                  </a:cubicBezTo>
                  <a:cubicBezTo>
                    <a:pt x="1356" y="6773"/>
                    <a:pt x="1355" y="6772"/>
                    <a:pt x="1355" y="6771"/>
                  </a:cubicBezTo>
                  <a:cubicBezTo>
                    <a:pt x="1355" y="6771"/>
                    <a:pt x="1355" y="6773"/>
                    <a:pt x="1355" y="6776"/>
                  </a:cubicBezTo>
                  <a:lnTo>
                    <a:pt x="1355" y="6776"/>
                  </a:lnTo>
                  <a:cubicBezTo>
                    <a:pt x="1353" y="6774"/>
                    <a:pt x="1352" y="6772"/>
                    <a:pt x="1352" y="6771"/>
                  </a:cubicBezTo>
                  <a:lnTo>
                    <a:pt x="1352" y="6771"/>
                  </a:lnTo>
                  <a:cubicBezTo>
                    <a:pt x="1351" y="6773"/>
                    <a:pt x="1350" y="6775"/>
                    <a:pt x="1350" y="6777"/>
                  </a:cubicBezTo>
                  <a:lnTo>
                    <a:pt x="1355" y="6777"/>
                  </a:lnTo>
                  <a:cubicBezTo>
                    <a:pt x="1355" y="6778"/>
                    <a:pt x="1354" y="6779"/>
                    <a:pt x="1354" y="6780"/>
                  </a:cubicBezTo>
                  <a:lnTo>
                    <a:pt x="1354" y="6780"/>
                  </a:lnTo>
                  <a:cubicBezTo>
                    <a:pt x="1352" y="6780"/>
                    <a:pt x="1350" y="6784"/>
                    <a:pt x="1350" y="6788"/>
                  </a:cubicBezTo>
                  <a:cubicBezTo>
                    <a:pt x="1350" y="6782"/>
                    <a:pt x="1350" y="6782"/>
                    <a:pt x="1350" y="6777"/>
                  </a:cubicBezTo>
                  <a:cubicBezTo>
                    <a:pt x="1350" y="6777"/>
                    <a:pt x="1350" y="6765"/>
                    <a:pt x="1350" y="6760"/>
                  </a:cubicBezTo>
                  <a:cubicBezTo>
                    <a:pt x="1350" y="6765"/>
                    <a:pt x="1344" y="6760"/>
                    <a:pt x="1344" y="6777"/>
                  </a:cubicBezTo>
                  <a:cubicBezTo>
                    <a:pt x="1343" y="6781"/>
                    <a:pt x="1342" y="6783"/>
                    <a:pt x="1341" y="6783"/>
                  </a:cubicBezTo>
                  <a:cubicBezTo>
                    <a:pt x="1339" y="6783"/>
                    <a:pt x="1339" y="6776"/>
                    <a:pt x="1339" y="6776"/>
                  </a:cubicBezTo>
                  <a:cubicBezTo>
                    <a:pt x="1339" y="6776"/>
                    <a:pt x="1339" y="6776"/>
                    <a:pt x="1339" y="6777"/>
                  </a:cubicBezTo>
                  <a:lnTo>
                    <a:pt x="1339" y="6771"/>
                  </a:lnTo>
                  <a:cubicBezTo>
                    <a:pt x="1333" y="6777"/>
                    <a:pt x="1333" y="6771"/>
                    <a:pt x="1333" y="6782"/>
                  </a:cubicBezTo>
                  <a:cubicBezTo>
                    <a:pt x="1333" y="6782"/>
                    <a:pt x="1333" y="6777"/>
                    <a:pt x="1333" y="6771"/>
                  </a:cubicBezTo>
                  <a:cubicBezTo>
                    <a:pt x="1333" y="6769"/>
                    <a:pt x="1333" y="6767"/>
                    <a:pt x="1333" y="6765"/>
                  </a:cubicBezTo>
                  <a:cubicBezTo>
                    <a:pt x="1333" y="6762"/>
                    <a:pt x="1333" y="6759"/>
                    <a:pt x="1332" y="6759"/>
                  </a:cubicBezTo>
                  <a:cubicBezTo>
                    <a:pt x="1331" y="6759"/>
                    <a:pt x="1330" y="6761"/>
                    <a:pt x="1327" y="6765"/>
                  </a:cubicBezTo>
                  <a:cubicBezTo>
                    <a:pt x="1332" y="6757"/>
                    <a:pt x="1333" y="6752"/>
                    <a:pt x="1331" y="6752"/>
                  </a:cubicBezTo>
                  <a:lnTo>
                    <a:pt x="1331" y="6752"/>
                  </a:lnTo>
                  <a:cubicBezTo>
                    <a:pt x="1331" y="6752"/>
                    <a:pt x="1330" y="6752"/>
                    <a:pt x="1330" y="6752"/>
                  </a:cubicBezTo>
                  <a:lnTo>
                    <a:pt x="1330" y="6752"/>
                  </a:lnTo>
                  <a:lnTo>
                    <a:pt x="1333" y="6743"/>
                  </a:lnTo>
                  <a:cubicBezTo>
                    <a:pt x="1333" y="6741"/>
                    <a:pt x="1333" y="6740"/>
                    <a:pt x="1332" y="6740"/>
                  </a:cubicBezTo>
                  <a:cubicBezTo>
                    <a:pt x="1330" y="6740"/>
                    <a:pt x="1323" y="6755"/>
                    <a:pt x="1321" y="6755"/>
                  </a:cubicBezTo>
                  <a:cubicBezTo>
                    <a:pt x="1320" y="6755"/>
                    <a:pt x="1320" y="6752"/>
                    <a:pt x="1322" y="6743"/>
                  </a:cubicBezTo>
                  <a:cubicBezTo>
                    <a:pt x="1322" y="6741"/>
                    <a:pt x="1322" y="6740"/>
                    <a:pt x="1321" y="6740"/>
                  </a:cubicBezTo>
                  <a:cubicBezTo>
                    <a:pt x="1320" y="6740"/>
                    <a:pt x="1317" y="6755"/>
                    <a:pt x="1316" y="6755"/>
                  </a:cubicBezTo>
                  <a:cubicBezTo>
                    <a:pt x="1316" y="6755"/>
                    <a:pt x="1316" y="6755"/>
                    <a:pt x="1316" y="6754"/>
                  </a:cubicBezTo>
                  <a:cubicBezTo>
                    <a:pt x="1316" y="6752"/>
                    <a:pt x="1316" y="6750"/>
                    <a:pt x="1316" y="6749"/>
                  </a:cubicBezTo>
                  <a:cubicBezTo>
                    <a:pt x="1316" y="6746"/>
                    <a:pt x="1315" y="6746"/>
                    <a:pt x="1313" y="6746"/>
                  </a:cubicBezTo>
                  <a:cubicBezTo>
                    <a:pt x="1312" y="6746"/>
                    <a:pt x="1311" y="6746"/>
                    <a:pt x="1311" y="6743"/>
                  </a:cubicBezTo>
                  <a:cubicBezTo>
                    <a:pt x="1311" y="6749"/>
                    <a:pt x="1311" y="6754"/>
                    <a:pt x="1311" y="6754"/>
                  </a:cubicBezTo>
                  <a:cubicBezTo>
                    <a:pt x="1311" y="6752"/>
                    <a:pt x="1310" y="6750"/>
                    <a:pt x="1310" y="6750"/>
                  </a:cubicBezTo>
                  <a:cubicBezTo>
                    <a:pt x="1308" y="6750"/>
                    <a:pt x="1305" y="6761"/>
                    <a:pt x="1305" y="6765"/>
                  </a:cubicBezTo>
                  <a:cubicBezTo>
                    <a:pt x="1305" y="6758"/>
                    <a:pt x="1308" y="6750"/>
                    <a:pt x="1308" y="6750"/>
                  </a:cubicBezTo>
                  <a:lnTo>
                    <a:pt x="1308" y="6750"/>
                  </a:lnTo>
                  <a:cubicBezTo>
                    <a:pt x="1307" y="6750"/>
                    <a:pt x="1307" y="6751"/>
                    <a:pt x="1305" y="6754"/>
                  </a:cubicBezTo>
                  <a:cubicBezTo>
                    <a:pt x="1305" y="6743"/>
                    <a:pt x="1311" y="6737"/>
                    <a:pt x="1311" y="6732"/>
                  </a:cubicBezTo>
                  <a:lnTo>
                    <a:pt x="1311" y="6732"/>
                  </a:lnTo>
                  <a:cubicBezTo>
                    <a:pt x="1309" y="6735"/>
                    <a:pt x="1309" y="6736"/>
                    <a:pt x="1308" y="6736"/>
                  </a:cubicBezTo>
                  <a:cubicBezTo>
                    <a:pt x="1307" y="6736"/>
                    <a:pt x="1309" y="6725"/>
                    <a:pt x="1305" y="6721"/>
                  </a:cubicBezTo>
                  <a:lnTo>
                    <a:pt x="1305" y="6726"/>
                  </a:lnTo>
                  <a:cubicBezTo>
                    <a:pt x="1305" y="6722"/>
                    <a:pt x="1305" y="6721"/>
                    <a:pt x="1304" y="6721"/>
                  </a:cubicBezTo>
                  <a:cubicBezTo>
                    <a:pt x="1303" y="6721"/>
                    <a:pt x="1299" y="6737"/>
                    <a:pt x="1299" y="6737"/>
                  </a:cubicBezTo>
                  <a:cubicBezTo>
                    <a:pt x="1299" y="6734"/>
                    <a:pt x="1299" y="6729"/>
                    <a:pt x="1299" y="6726"/>
                  </a:cubicBezTo>
                  <a:cubicBezTo>
                    <a:pt x="1299" y="6726"/>
                    <a:pt x="1299" y="6737"/>
                    <a:pt x="1294" y="6743"/>
                  </a:cubicBezTo>
                  <a:cubicBezTo>
                    <a:pt x="1294" y="6745"/>
                    <a:pt x="1294" y="6749"/>
                    <a:pt x="1294" y="6749"/>
                  </a:cubicBezTo>
                  <a:cubicBezTo>
                    <a:pt x="1288" y="6760"/>
                    <a:pt x="1288" y="6760"/>
                    <a:pt x="1288" y="6760"/>
                  </a:cubicBezTo>
                  <a:cubicBezTo>
                    <a:pt x="1288" y="6754"/>
                    <a:pt x="1288" y="6754"/>
                    <a:pt x="1288" y="6754"/>
                  </a:cubicBezTo>
                  <a:cubicBezTo>
                    <a:pt x="1288" y="6756"/>
                    <a:pt x="1288" y="6757"/>
                    <a:pt x="1289" y="6757"/>
                  </a:cubicBezTo>
                  <a:cubicBezTo>
                    <a:pt x="1290" y="6757"/>
                    <a:pt x="1292" y="6746"/>
                    <a:pt x="1290" y="6746"/>
                  </a:cubicBezTo>
                  <a:lnTo>
                    <a:pt x="1290" y="6746"/>
                  </a:lnTo>
                  <a:cubicBezTo>
                    <a:pt x="1290" y="6746"/>
                    <a:pt x="1289" y="6747"/>
                    <a:pt x="1288" y="6749"/>
                  </a:cubicBezTo>
                  <a:cubicBezTo>
                    <a:pt x="1283" y="6754"/>
                    <a:pt x="1283" y="6754"/>
                    <a:pt x="1283" y="6759"/>
                  </a:cubicBezTo>
                  <a:lnTo>
                    <a:pt x="1283" y="6759"/>
                  </a:lnTo>
                  <a:cubicBezTo>
                    <a:pt x="1281" y="6761"/>
                    <a:pt x="1279" y="6763"/>
                    <a:pt x="1278" y="6763"/>
                  </a:cubicBezTo>
                  <a:cubicBezTo>
                    <a:pt x="1278" y="6763"/>
                    <a:pt x="1277" y="6762"/>
                    <a:pt x="1277" y="6760"/>
                  </a:cubicBezTo>
                  <a:lnTo>
                    <a:pt x="1285" y="6741"/>
                  </a:lnTo>
                  <a:lnTo>
                    <a:pt x="1288" y="6737"/>
                  </a:lnTo>
                  <a:lnTo>
                    <a:pt x="1283" y="6754"/>
                  </a:lnTo>
                  <a:cubicBezTo>
                    <a:pt x="1283" y="6754"/>
                    <a:pt x="1286" y="6747"/>
                    <a:pt x="1288" y="6747"/>
                  </a:cubicBezTo>
                  <a:cubicBezTo>
                    <a:pt x="1288" y="6747"/>
                    <a:pt x="1288" y="6748"/>
                    <a:pt x="1288" y="6749"/>
                  </a:cubicBezTo>
                  <a:cubicBezTo>
                    <a:pt x="1288" y="6743"/>
                    <a:pt x="1294" y="6732"/>
                    <a:pt x="1294" y="6726"/>
                  </a:cubicBezTo>
                  <a:lnTo>
                    <a:pt x="1294" y="6726"/>
                  </a:lnTo>
                  <a:cubicBezTo>
                    <a:pt x="1293" y="6729"/>
                    <a:pt x="1292" y="6729"/>
                    <a:pt x="1292" y="6729"/>
                  </a:cubicBezTo>
                  <a:cubicBezTo>
                    <a:pt x="1291" y="6729"/>
                    <a:pt x="1292" y="6723"/>
                    <a:pt x="1291" y="6723"/>
                  </a:cubicBezTo>
                  <a:cubicBezTo>
                    <a:pt x="1290" y="6723"/>
                    <a:pt x="1289" y="6724"/>
                    <a:pt x="1288" y="6726"/>
                  </a:cubicBezTo>
                  <a:cubicBezTo>
                    <a:pt x="1288" y="6728"/>
                    <a:pt x="1288" y="6730"/>
                    <a:pt x="1288" y="6731"/>
                  </a:cubicBezTo>
                  <a:lnTo>
                    <a:pt x="1288" y="6731"/>
                  </a:lnTo>
                  <a:cubicBezTo>
                    <a:pt x="1288" y="6730"/>
                    <a:pt x="1288" y="6729"/>
                    <a:pt x="1287" y="6729"/>
                  </a:cubicBezTo>
                  <a:cubicBezTo>
                    <a:pt x="1285" y="6729"/>
                    <a:pt x="1280" y="6740"/>
                    <a:pt x="1278" y="6740"/>
                  </a:cubicBezTo>
                  <a:cubicBezTo>
                    <a:pt x="1277" y="6740"/>
                    <a:pt x="1277" y="6739"/>
                    <a:pt x="1277" y="6737"/>
                  </a:cubicBezTo>
                  <a:cubicBezTo>
                    <a:pt x="1277" y="6736"/>
                    <a:pt x="1277" y="6734"/>
                    <a:pt x="1277" y="6732"/>
                  </a:cubicBezTo>
                  <a:cubicBezTo>
                    <a:pt x="1277" y="6737"/>
                    <a:pt x="1277" y="6732"/>
                    <a:pt x="1271" y="6749"/>
                  </a:cubicBezTo>
                  <a:lnTo>
                    <a:pt x="1271" y="6737"/>
                  </a:lnTo>
                  <a:cubicBezTo>
                    <a:pt x="1271" y="6737"/>
                    <a:pt x="1271" y="6737"/>
                    <a:pt x="1271" y="6737"/>
                  </a:cubicBezTo>
                  <a:cubicBezTo>
                    <a:pt x="1271" y="6737"/>
                    <a:pt x="1267" y="6755"/>
                    <a:pt x="1266" y="6755"/>
                  </a:cubicBezTo>
                  <a:cubicBezTo>
                    <a:pt x="1266" y="6755"/>
                    <a:pt x="1266" y="6755"/>
                    <a:pt x="1266" y="6754"/>
                  </a:cubicBezTo>
                  <a:cubicBezTo>
                    <a:pt x="1266" y="6751"/>
                    <a:pt x="1266" y="6747"/>
                    <a:pt x="1267" y="6743"/>
                  </a:cubicBezTo>
                  <a:lnTo>
                    <a:pt x="1267" y="6743"/>
                  </a:lnTo>
                  <a:cubicBezTo>
                    <a:pt x="1267" y="6744"/>
                    <a:pt x="1266" y="6744"/>
                    <a:pt x="1266" y="6744"/>
                  </a:cubicBezTo>
                  <a:cubicBezTo>
                    <a:pt x="1266" y="6744"/>
                    <a:pt x="1266" y="6744"/>
                    <a:pt x="1266" y="6743"/>
                  </a:cubicBezTo>
                  <a:cubicBezTo>
                    <a:pt x="1266" y="6743"/>
                    <a:pt x="1260" y="6754"/>
                    <a:pt x="1260" y="6754"/>
                  </a:cubicBezTo>
                  <a:cubicBezTo>
                    <a:pt x="1260" y="6754"/>
                    <a:pt x="1260" y="6749"/>
                    <a:pt x="1260" y="6749"/>
                  </a:cubicBezTo>
                  <a:cubicBezTo>
                    <a:pt x="1260" y="6754"/>
                    <a:pt x="1260" y="6754"/>
                    <a:pt x="1255" y="6765"/>
                  </a:cubicBezTo>
                  <a:cubicBezTo>
                    <a:pt x="1257" y="6754"/>
                    <a:pt x="1256" y="6752"/>
                    <a:pt x="1255" y="6752"/>
                  </a:cubicBezTo>
                  <a:lnTo>
                    <a:pt x="1255" y="6752"/>
                  </a:lnTo>
                  <a:cubicBezTo>
                    <a:pt x="1255" y="6752"/>
                    <a:pt x="1254" y="6753"/>
                    <a:pt x="1254" y="6753"/>
                  </a:cubicBezTo>
                  <a:cubicBezTo>
                    <a:pt x="1253" y="6753"/>
                    <a:pt x="1253" y="6751"/>
                    <a:pt x="1255" y="6743"/>
                  </a:cubicBezTo>
                  <a:lnTo>
                    <a:pt x="1255" y="6743"/>
                  </a:lnTo>
                  <a:cubicBezTo>
                    <a:pt x="1255" y="6743"/>
                    <a:pt x="1249" y="6749"/>
                    <a:pt x="1249" y="6749"/>
                  </a:cubicBezTo>
                  <a:cubicBezTo>
                    <a:pt x="1249" y="6743"/>
                    <a:pt x="1249" y="6743"/>
                    <a:pt x="1249" y="6743"/>
                  </a:cubicBezTo>
                  <a:cubicBezTo>
                    <a:pt x="1251" y="6734"/>
                    <a:pt x="1251" y="6731"/>
                    <a:pt x="1250" y="6731"/>
                  </a:cubicBezTo>
                  <a:lnTo>
                    <a:pt x="1250" y="6731"/>
                  </a:lnTo>
                  <a:cubicBezTo>
                    <a:pt x="1250" y="6731"/>
                    <a:pt x="1248" y="6737"/>
                    <a:pt x="1247" y="6737"/>
                  </a:cubicBezTo>
                  <a:cubicBezTo>
                    <a:pt x="1247" y="6737"/>
                    <a:pt x="1248" y="6736"/>
                    <a:pt x="1249" y="6732"/>
                  </a:cubicBezTo>
                  <a:cubicBezTo>
                    <a:pt x="1249" y="6729"/>
                    <a:pt x="1249" y="6728"/>
                    <a:pt x="1248" y="6728"/>
                  </a:cubicBezTo>
                  <a:cubicBezTo>
                    <a:pt x="1247" y="6728"/>
                    <a:pt x="1243" y="6737"/>
                    <a:pt x="1243" y="6737"/>
                  </a:cubicBezTo>
                  <a:cubicBezTo>
                    <a:pt x="1243" y="6737"/>
                    <a:pt x="1243" y="6732"/>
                    <a:pt x="1243" y="6732"/>
                  </a:cubicBezTo>
                  <a:cubicBezTo>
                    <a:pt x="1238" y="6749"/>
                    <a:pt x="1232" y="6754"/>
                    <a:pt x="1232" y="6754"/>
                  </a:cubicBezTo>
                  <a:cubicBezTo>
                    <a:pt x="1232" y="6753"/>
                    <a:pt x="1232" y="6752"/>
                    <a:pt x="1232" y="6751"/>
                  </a:cubicBezTo>
                  <a:lnTo>
                    <a:pt x="1232" y="6751"/>
                  </a:lnTo>
                  <a:cubicBezTo>
                    <a:pt x="1231" y="6753"/>
                    <a:pt x="1231" y="6754"/>
                    <a:pt x="1230" y="6756"/>
                  </a:cubicBezTo>
                  <a:lnTo>
                    <a:pt x="1230" y="6756"/>
                  </a:lnTo>
                  <a:cubicBezTo>
                    <a:pt x="1232" y="6751"/>
                    <a:pt x="1232" y="6745"/>
                    <a:pt x="1232" y="6732"/>
                  </a:cubicBezTo>
                  <a:lnTo>
                    <a:pt x="1238" y="6732"/>
                  </a:lnTo>
                  <a:cubicBezTo>
                    <a:pt x="1238" y="6729"/>
                    <a:pt x="1237" y="6728"/>
                    <a:pt x="1237" y="6727"/>
                  </a:cubicBezTo>
                  <a:lnTo>
                    <a:pt x="1237" y="6727"/>
                  </a:lnTo>
                  <a:lnTo>
                    <a:pt x="1238" y="6726"/>
                  </a:lnTo>
                  <a:lnTo>
                    <a:pt x="1238" y="6726"/>
                  </a:lnTo>
                  <a:cubicBezTo>
                    <a:pt x="1232" y="6726"/>
                    <a:pt x="1227" y="6743"/>
                    <a:pt x="1227" y="6743"/>
                  </a:cubicBezTo>
                  <a:lnTo>
                    <a:pt x="1227" y="6749"/>
                  </a:lnTo>
                  <a:cubicBezTo>
                    <a:pt x="1225" y="6753"/>
                    <a:pt x="1225" y="6754"/>
                    <a:pt x="1224" y="6754"/>
                  </a:cubicBezTo>
                  <a:cubicBezTo>
                    <a:pt x="1223" y="6754"/>
                    <a:pt x="1224" y="6746"/>
                    <a:pt x="1223" y="6746"/>
                  </a:cubicBezTo>
                  <a:cubicBezTo>
                    <a:pt x="1223" y="6746"/>
                    <a:pt x="1222" y="6747"/>
                    <a:pt x="1221" y="6749"/>
                  </a:cubicBezTo>
                  <a:lnTo>
                    <a:pt x="1223" y="6742"/>
                  </a:lnTo>
                  <a:lnTo>
                    <a:pt x="1223" y="6742"/>
                  </a:lnTo>
                  <a:cubicBezTo>
                    <a:pt x="1221" y="6746"/>
                    <a:pt x="1218" y="6749"/>
                    <a:pt x="1215" y="6749"/>
                  </a:cubicBezTo>
                  <a:cubicBezTo>
                    <a:pt x="1215" y="6749"/>
                    <a:pt x="1221" y="6743"/>
                    <a:pt x="1227" y="6732"/>
                  </a:cubicBezTo>
                  <a:lnTo>
                    <a:pt x="1227" y="6732"/>
                  </a:lnTo>
                  <a:lnTo>
                    <a:pt x="1223" y="6742"/>
                  </a:lnTo>
                  <a:lnTo>
                    <a:pt x="1223" y="6742"/>
                  </a:lnTo>
                  <a:cubicBezTo>
                    <a:pt x="1225" y="6739"/>
                    <a:pt x="1227" y="6735"/>
                    <a:pt x="1227" y="6732"/>
                  </a:cubicBezTo>
                  <a:lnTo>
                    <a:pt x="1227" y="6732"/>
                  </a:lnTo>
                  <a:lnTo>
                    <a:pt x="1227" y="6732"/>
                  </a:ln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32"/>
                    <a:pt x="1221" y="6737"/>
                    <a:pt x="1215" y="6749"/>
                  </a:cubicBezTo>
                  <a:cubicBezTo>
                    <a:pt x="1227" y="6715"/>
                    <a:pt x="1215" y="6737"/>
                    <a:pt x="1221" y="6715"/>
                  </a:cubicBezTo>
                  <a:lnTo>
                    <a:pt x="1221" y="6715"/>
                  </a:lnTo>
                  <a:cubicBezTo>
                    <a:pt x="1220" y="6717"/>
                    <a:pt x="1219" y="6718"/>
                    <a:pt x="1218" y="6718"/>
                  </a:cubicBezTo>
                  <a:cubicBezTo>
                    <a:pt x="1215" y="6718"/>
                    <a:pt x="1215" y="6704"/>
                    <a:pt x="1215" y="6704"/>
                  </a:cubicBezTo>
                  <a:cubicBezTo>
                    <a:pt x="1204" y="6732"/>
                    <a:pt x="1210" y="6709"/>
                    <a:pt x="1204" y="6732"/>
                  </a:cubicBezTo>
                  <a:lnTo>
                    <a:pt x="1204" y="6715"/>
                  </a:lnTo>
                  <a:cubicBezTo>
                    <a:pt x="1210" y="6709"/>
                    <a:pt x="1210" y="6709"/>
                    <a:pt x="1210" y="6704"/>
                  </a:cubicBezTo>
                  <a:cubicBezTo>
                    <a:pt x="1210" y="6704"/>
                    <a:pt x="1215" y="6693"/>
                    <a:pt x="1215" y="6687"/>
                  </a:cubicBezTo>
                  <a:lnTo>
                    <a:pt x="1215" y="6687"/>
                  </a:lnTo>
                  <a:cubicBezTo>
                    <a:pt x="1211" y="6691"/>
                    <a:pt x="1210" y="6695"/>
                    <a:pt x="1210" y="6695"/>
                  </a:cubicBezTo>
                  <a:cubicBezTo>
                    <a:pt x="1210" y="6695"/>
                    <a:pt x="1210" y="6694"/>
                    <a:pt x="1210" y="6693"/>
                  </a:cubicBezTo>
                  <a:lnTo>
                    <a:pt x="1208" y="6698"/>
                  </a:lnTo>
                  <a:lnTo>
                    <a:pt x="1208" y="6698"/>
                  </a:lnTo>
                  <a:cubicBezTo>
                    <a:pt x="1208" y="6697"/>
                    <a:pt x="1208" y="6696"/>
                    <a:pt x="1208" y="6696"/>
                  </a:cubicBezTo>
                  <a:lnTo>
                    <a:pt x="1208" y="6696"/>
                  </a:lnTo>
                  <a:cubicBezTo>
                    <a:pt x="1207" y="6696"/>
                    <a:pt x="1206" y="6697"/>
                    <a:pt x="1204" y="6698"/>
                  </a:cubicBezTo>
                  <a:lnTo>
                    <a:pt x="1210" y="6687"/>
                  </a:lnTo>
                  <a:lnTo>
                    <a:pt x="1210" y="6687"/>
                  </a:lnTo>
                  <a:cubicBezTo>
                    <a:pt x="1204" y="6693"/>
                    <a:pt x="1204" y="6687"/>
                    <a:pt x="1199" y="6709"/>
                  </a:cubicBezTo>
                  <a:cubicBezTo>
                    <a:pt x="1199" y="6704"/>
                    <a:pt x="1199" y="6698"/>
                    <a:pt x="1199" y="6698"/>
                  </a:cubicBezTo>
                  <a:cubicBezTo>
                    <a:pt x="1199" y="6698"/>
                    <a:pt x="1198" y="6697"/>
                    <a:pt x="1198" y="6697"/>
                  </a:cubicBezTo>
                  <a:cubicBezTo>
                    <a:pt x="1197" y="6697"/>
                    <a:pt x="1191" y="6707"/>
                    <a:pt x="1189" y="6707"/>
                  </a:cubicBezTo>
                  <a:cubicBezTo>
                    <a:pt x="1188" y="6707"/>
                    <a:pt x="1187" y="6706"/>
                    <a:pt x="1187" y="6704"/>
                  </a:cubicBezTo>
                  <a:lnTo>
                    <a:pt x="1187" y="6704"/>
                  </a:lnTo>
                  <a:cubicBezTo>
                    <a:pt x="1187" y="6705"/>
                    <a:pt x="1188" y="6705"/>
                    <a:pt x="1188" y="6705"/>
                  </a:cubicBezTo>
                  <a:cubicBezTo>
                    <a:pt x="1189" y="6705"/>
                    <a:pt x="1193" y="6698"/>
                    <a:pt x="1193" y="6698"/>
                  </a:cubicBezTo>
                  <a:lnTo>
                    <a:pt x="1193" y="6698"/>
                  </a:lnTo>
                  <a:lnTo>
                    <a:pt x="1187" y="6704"/>
                  </a:lnTo>
                  <a:lnTo>
                    <a:pt x="1187" y="6693"/>
                  </a:lnTo>
                  <a:cubicBezTo>
                    <a:pt x="1187" y="6692"/>
                    <a:pt x="1187" y="6692"/>
                    <a:pt x="1187" y="6692"/>
                  </a:cubicBezTo>
                  <a:cubicBezTo>
                    <a:pt x="1186" y="6692"/>
                    <a:pt x="1182" y="6700"/>
                    <a:pt x="1179" y="6706"/>
                  </a:cubicBezTo>
                  <a:lnTo>
                    <a:pt x="1179" y="6706"/>
                  </a:lnTo>
                  <a:cubicBezTo>
                    <a:pt x="1182" y="6694"/>
                    <a:pt x="1182" y="6687"/>
                    <a:pt x="1182" y="6687"/>
                  </a:cubicBezTo>
                  <a:lnTo>
                    <a:pt x="1182" y="6681"/>
                  </a:lnTo>
                  <a:cubicBezTo>
                    <a:pt x="1182" y="6681"/>
                    <a:pt x="1171" y="6698"/>
                    <a:pt x="1165" y="6704"/>
                  </a:cubicBezTo>
                  <a:cubicBezTo>
                    <a:pt x="1171" y="6681"/>
                    <a:pt x="1165" y="6693"/>
                    <a:pt x="1165" y="6681"/>
                  </a:cubicBezTo>
                  <a:cubicBezTo>
                    <a:pt x="1165" y="6681"/>
                    <a:pt x="1159" y="6693"/>
                    <a:pt x="1159" y="6698"/>
                  </a:cubicBezTo>
                  <a:cubicBezTo>
                    <a:pt x="1159" y="6697"/>
                    <a:pt x="1159" y="6697"/>
                    <a:pt x="1159" y="6697"/>
                  </a:cubicBezTo>
                  <a:cubicBezTo>
                    <a:pt x="1157" y="6697"/>
                    <a:pt x="1155" y="6700"/>
                    <a:pt x="1154" y="6700"/>
                  </a:cubicBezTo>
                  <a:cubicBezTo>
                    <a:pt x="1154" y="6700"/>
                    <a:pt x="1155" y="6699"/>
                    <a:pt x="1159" y="6693"/>
                  </a:cubicBezTo>
                  <a:cubicBezTo>
                    <a:pt x="1165" y="6676"/>
                    <a:pt x="1159" y="6676"/>
                    <a:pt x="1159" y="6676"/>
                  </a:cubicBezTo>
                  <a:lnTo>
                    <a:pt x="1148" y="6698"/>
                  </a:lnTo>
                  <a:cubicBezTo>
                    <a:pt x="1152" y="6688"/>
                    <a:pt x="1152" y="6685"/>
                    <a:pt x="1151" y="6685"/>
                  </a:cubicBezTo>
                  <a:lnTo>
                    <a:pt x="1151" y="6685"/>
                  </a:lnTo>
                  <a:cubicBezTo>
                    <a:pt x="1150" y="6685"/>
                    <a:pt x="1147" y="6689"/>
                    <a:pt x="1146" y="6689"/>
                  </a:cubicBezTo>
                  <a:cubicBezTo>
                    <a:pt x="1145" y="6689"/>
                    <a:pt x="1145" y="6688"/>
                    <a:pt x="1146" y="6684"/>
                  </a:cubicBezTo>
                  <a:lnTo>
                    <a:pt x="1146" y="6684"/>
                  </a:lnTo>
                  <a:cubicBezTo>
                    <a:pt x="1145" y="6685"/>
                    <a:pt x="1144" y="6686"/>
                    <a:pt x="1143" y="6687"/>
                  </a:cubicBezTo>
                  <a:lnTo>
                    <a:pt x="1148" y="6676"/>
                  </a:lnTo>
                  <a:lnTo>
                    <a:pt x="1148" y="6676"/>
                  </a:lnTo>
                  <a:cubicBezTo>
                    <a:pt x="1147" y="6679"/>
                    <a:pt x="1146" y="6682"/>
                    <a:pt x="1146" y="6684"/>
                  </a:cubicBezTo>
                  <a:lnTo>
                    <a:pt x="1146" y="6684"/>
                  </a:lnTo>
                  <a:cubicBezTo>
                    <a:pt x="1148" y="6681"/>
                    <a:pt x="1148" y="6680"/>
                    <a:pt x="1148" y="6676"/>
                  </a:cubicBezTo>
                  <a:lnTo>
                    <a:pt x="1148" y="6676"/>
                  </a:lnTo>
                  <a:cubicBezTo>
                    <a:pt x="1148" y="6676"/>
                    <a:pt x="1148" y="6676"/>
                    <a:pt x="1148" y="6676"/>
                  </a:cubicBezTo>
                  <a:cubicBezTo>
                    <a:pt x="1148" y="6671"/>
                    <a:pt x="1148" y="6670"/>
                    <a:pt x="1145" y="6670"/>
                  </a:cubicBezTo>
                  <a:lnTo>
                    <a:pt x="1145" y="6670"/>
                  </a:lnTo>
                  <a:cubicBezTo>
                    <a:pt x="1141" y="6680"/>
                    <a:pt x="1131" y="6698"/>
                    <a:pt x="1131" y="6698"/>
                  </a:cubicBezTo>
                  <a:lnTo>
                    <a:pt x="1137" y="6681"/>
                  </a:lnTo>
                  <a:cubicBezTo>
                    <a:pt x="1137" y="6681"/>
                    <a:pt x="1137" y="6672"/>
                    <a:pt x="1135" y="6672"/>
                  </a:cubicBezTo>
                  <a:cubicBezTo>
                    <a:pt x="1134" y="6672"/>
                    <a:pt x="1133" y="6673"/>
                    <a:pt x="1131" y="6676"/>
                  </a:cubicBezTo>
                  <a:cubicBezTo>
                    <a:pt x="1131" y="6676"/>
                    <a:pt x="1131" y="6670"/>
                    <a:pt x="1137" y="6670"/>
                  </a:cubicBezTo>
                  <a:cubicBezTo>
                    <a:pt x="1134" y="6670"/>
                    <a:pt x="1134" y="6665"/>
                    <a:pt x="1133" y="6665"/>
                  </a:cubicBezTo>
                  <a:cubicBezTo>
                    <a:pt x="1133" y="6665"/>
                    <a:pt x="1131" y="6669"/>
                    <a:pt x="1126" y="6681"/>
                  </a:cubicBezTo>
                  <a:cubicBezTo>
                    <a:pt x="1128" y="6675"/>
                    <a:pt x="1128" y="6673"/>
                    <a:pt x="1128" y="6673"/>
                  </a:cubicBezTo>
                  <a:lnTo>
                    <a:pt x="1128" y="6673"/>
                  </a:lnTo>
                  <a:cubicBezTo>
                    <a:pt x="1127" y="6673"/>
                    <a:pt x="1124" y="6680"/>
                    <a:pt x="1120" y="6687"/>
                  </a:cubicBezTo>
                  <a:lnTo>
                    <a:pt x="1126" y="6670"/>
                  </a:lnTo>
                  <a:lnTo>
                    <a:pt x="1126" y="6670"/>
                  </a:lnTo>
                  <a:cubicBezTo>
                    <a:pt x="1116" y="6686"/>
                    <a:pt x="1115" y="6692"/>
                    <a:pt x="1110" y="6693"/>
                  </a:cubicBezTo>
                  <a:lnTo>
                    <a:pt x="1110" y="6693"/>
                  </a:lnTo>
                  <a:cubicBezTo>
                    <a:pt x="1111" y="6692"/>
                    <a:pt x="1111" y="6691"/>
                    <a:pt x="1112" y="6690"/>
                  </a:cubicBezTo>
                  <a:lnTo>
                    <a:pt x="1112" y="6690"/>
                  </a:lnTo>
                  <a:cubicBezTo>
                    <a:pt x="1113" y="6688"/>
                    <a:pt x="1115" y="6687"/>
                    <a:pt x="1115" y="6687"/>
                  </a:cubicBezTo>
                  <a:cubicBezTo>
                    <a:pt x="1115" y="6686"/>
                    <a:pt x="1114" y="6685"/>
                    <a:pt x="1114" y="6685"/>
                  </a:cubicBezTo>
                  <a:cubicBezTo>
                    <a:pt x="1112" y="6685"/>
                    <a:pt x="1111" y="6688"/>
                    <a:pt x="1110" y="6692"/>
                  </a:cubicBezTo>
                  <a:lnTo>
                    <a:pt x="1110" y="6692"/>
                  </a:lnTo>
                  <a:cubicBezTo>
                    <a:pt x="1109" y="6692"/>
                    <a:pt x="1109" y="6693"/>
                    <a:pt x="1109" y="6693"/>
                  </a:cubicBezTo>
                  <a:cubicBezTo>
                    <a:pt x="1109" y="6693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3"/>
                    <a:pt x="1109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4"/>
                    <a:pt x="1109" y="6694"/>
                  </a:cubicBezTo>
                  <a:cubicBezTo>
                    <a:pt x="1109" y="6694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5"/>
                    <a:pt x="1109" y="6697"/>
                    <a:pt x="1109" y="6698"/>
                  </a:cubicBezTo>
                  <a:cubicBezTo>
                    <a:pt x="1106" y="6698"/>
                    <a:pt x="1105" y="6697"/>
                    <a:pt x="1105" y="6694"/>
                  </a:cubicBezTo>
                  <a:lnTo>
                    <a:pt x="1105" y="6694"/>
                  </a:lnTo>
                  <a:cubicBezTo>
                    <a:pt x="1105" y="6694"/>
                    <a:pt x="1104" y="6694"/>
                    <a:pt x="1104" y="6694"/>
                  </a:cubicBezTo>
                  <a:cubicBezTo>
                    <a:pt x="1104" y="6694"/>
                    <a:pt x="1103" y="6694"/>
                    <a:pt x="1103" y="6693"/>
                  </a:cubicBezTo>
                  <a:cubicBezTo>
                    <a:pt x="1103" y="6690"/>
                    <a:pt x="1105" y="6688"/>
                    <a:pt x="1106" y="6688"/>
                  </a:cubicBezTo>
                  <a:lnTo>
                    <a:pt x="1106" y="6688"/>
                  </a:lnTo>
                  <a:cubicBezTo>
                    <a:pt x="1105" y="6690"/>
                    <a:pt x="1105" y="6692"/>
                    <a:pt x="1105" y="6694"/>
                  </a:cubicBezTo>
                  <a:lnTo>
                    <a:pt x="1105" y="6694"/>
                  </a:lnTo>
                  <a:cubicBezTo>
                    <a:pt x="1106" y="6692"/>
                    <a:pt x="1107" y="6690"/>
                    <a:pt x="1108" y="6687"/>
                  </a:cubicBezTo>
                  <a:lnTo>
                    <a:pt x="1108" y="6687"/>
                  </a:lnTo>
                  <a:cubicBezTo>
                    <a:pt x="1107" y="6687"/>
                    <a:pt x="1107" y="6687"/>
                    <a:pt x="1106" y="6688"/>
                  </a:cubicBezTo>
                  <a:lnTo>
                    <a:pt x="1106" y="6688"/>
                  </a:lnTo>
                  <a:cubicBezTo>
                    <a:pt x="1107" y="6687"/>
                    <a:pt x="1107" y="6685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9" y="6684"/>
                  </a:cubicBezTo>
                  <a:lnTo>
                    <a:pt x="1109" y="6684"/>
                  </a:lnTo>
                  <a:cubicBezTo>
                    <a:pt x="1109" y="6683"/>
                    <a:pt x="1109" y="6682"/>
                    <a:pt x="1109" y="6681"/>
                  </a:cubicBezTo>
                  <a:lnTo>
                    <a:pt x="1109" y="6681"/>
                  </a:lnTo>
                  <a:cubicBezTo>
                    <a:pt x="1109" y="6682"/>
                    <a:pt x="1108" y="6683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8" y="6684"/>
                  </a:cubicBezTo>
                  <a:cubicBezTo>
                    <a:pt x="1106" y="6684"/>
                    <a:pt x="1102" y="6690"/>
                    <a:pt x="1102" y="6690"/>
                  </a:cubicBezTo>
                  <a:cubicBezTo>
                    <a:pt x="1102" y="6690"/>
                    <a:pt x="1102" y="6689"/>
                    <a:pt x="1103" y="6687"/>
                  </a:cubicBezTo>
                  <a:cubicBezTo>
                    <a:pt x="1103" y="6681"/>
                    <a:pt x="1103" y="6681"/>
                    <a:pt x="1103" y="6676"/>
                  </a:cubicBezTo>
                  <a:cubicBezTo>
                    <a:pt x="1099" y="6680"/>
                    <a:pt x="1098" y="6684"/>
                    <a:pt x="1098" y="6684"/>
                  </a:cubicBezTo>
                  <a:cubicBezTo>
                    <a:pt x="1098" y="6684"/>
                    <a:pt x="1098" y="6683"/>
                    <a:pt x="1098" y="6681"/>
                  </a:cubicBezTo>
                  <a:cubicBezTo>
                    <a:pt x="1092" y="6687"/>
                    <a:pt x="1092" y="6698"/>
                    <a:pt x="1087" y="6698"/>
                  </a:cubicBezTo>
                  <a:cubicBezTo>
                    <a:pt x="1092" y="6681"/>
                    <a:pt x="1098" y="6670"/>
                    <a:pt x="1103" y="6665"/>
                  </a:cubicBezTo>
                  <a:lnTo>
                    <a:pt x="1103" y="6665"/>
                  </a:lnTo>
                  <a:cubicBezTo>
                    <a:pt x="1098" y="6670"/>
                    <a:pt x="1098" y="6665"/>
                    <a:pt x="1087" y="6687"/>
                  </a:cubicBezTo>
                  <a:cubicBezTo>
                    <a:pt x="1081" y="6687"/>
                    <a:pt x="1087" y="6681"/>
                    <a:pt x="1087" y="6676"/>
                  </a:cubicBezTo>
                  <a:cubicBezTo>
                    <a:pt x="1092" y="6676"/>
                    <a:pt x="1092" y="6676"/>
                    <a:pt x="1092" y="6670"/>
                  </a:cubicBezTo>
                  <a:lnTo>
                    <a:pt x="1092" y="6670"/>
                  </a:lnTo>
                  <a:cubicBezTo>
                    <a:pt x="1089" y="6673"/>
                    <a:pt x="1088" y="6673"/>
                    <a:pt x="1087" y="6674"/>
                  </a:cubicBezTo>
                  <a:lnTo>
                    <a:pt x="1087" y="6674"/>
                  </a:lnTo>
                  <a:lnTo>
                    <a:pt x="1087" y="6670"/>
                  </a:lnTo>
                  <a:cubicBezTo>
                    <a:pt x="1089" y="6665"/>
                    <a:pt x="1089" y="6663"/>
                    <a:pt x="1088" y="6663"/>
                  </a:cubicBezTo>
                  <a:lnTo>
                    <a:pt x="1088" y="6663"/>
                  </a:lnTo>
                  <a:cubicBezTo>
                    <a:pt x="1086" y="6663"/>
                    <a:pt x="1073" y="6681"/>
                    <a:pt x="1071" y="6681"/>
                  </a:cubicBezTo>
                  <a:cubicBezTo>
                    <a:pt x="1071" y="6681"/>
                    <a:pt x="1072" y="6678"/>
                    <a:pt x="1075" y="6670"/>
                  </a:cubicBezTo>
                  <a:lnTo>
                    <a:pt x="1075" y="6670"/>
                  </a:lnTo>
                  <a:cubicBezTo>
                    <a:pt x="1070" y="6676"/>
                    <a:pt x="1070" y="6676"/>
                    <a:pt x="1070" y="6676"/>
                  </a:cubicBezTo>
                  <a:cubicBezTo>
                    <a:pt x="1071" y="6673"/>
                    <a:pt x="1071" y="6673"/>
                    <a:pt x="1070" y="6673"/>
                  </a:cubicBezTo>
                  <a:lnTo>
                    <a:pt x="1070" y="6673"/>
                  </a:lnTo>
                  <a:cubicBezTo>
                    <a:pt x="1068" y="6673"/>
                    <a:pt x="1064" y="6675"/>
                    <a:pt x="1061" y="6675"/>
                  </a:cubicBezTo>
                  <a:cubicBezTo>
                    <a:pt x="1059" y="6675"/>
                    <a:pt x="1057" y="6673"/>
                    <a:pt x="1058" y="6667"/>
                  </a:cubicBezTo>
                  <a:lnTo>
                    <a:pt x="1058" y="6667"/>
                  </a:lnTo>
                  <a:cubicBezTo>
                    <a:pt x="1057" y="6669"/>
                    <a:pt x="1055" y="6672"/>
                    <a:pt x="1053" y="6676"/>
                  </a:cubicBezTo>
                  <a:lnTo>
                    <a:pt x="1059" y="6659"/>
                  </a:lnTo>
                  <a:lnTo>
                    <a:pt x="1047" y="6676"/>
                  </a:lnTo>
                  <a:cubicBezTo>
                    <a:pt x="1047" y="6676"/>
                    <a:pt x="1047" y="6676"/>
                    <a:pt x="1047" y="6676"/>
                  </a:cubicBezTo>
                  <a:cubicBezTo>
                    <a:pt x="1045" y="6676"/>
                    <a:pt x="1057" y="6655"/>
                    <a:pt x="1053" y="6655"/>
                  </a:cubicBezTo>
                  <a:lnTo>
                    <a:pt x="1053" y="6655"/>
                  </a:lnTo>
                  <a:cubicBezTo>
                    <a:pt x="1052" y="6655"/>
                    <a:pt x="1050" y="6656"/>
                    <a:pt x="1047" y="6659"/>
                  </a:cubicBezTo>
                  <a:lnTo>
                    <a:pt x="1047" y="6670"/>
                  </a:lnTo>
                  <a:cubicBezTo>
                    <a:pt x="1047" y="6667"/>
                    <a:pt x="1046" y="6667"/>
                    <a:pt x="1045" y="6667"/>
                  </a:cubicBezTo>
                  <a:cubicBezTo>
                    <a:pt x="1045" y="6667"/>
                    <a:pt x="1045" y="6667"/>
                    <a:pt x="1047" y="6665"/>
                  </a:cubicBezTo>
                  <a:lnTo>
                    <a:pt x="1047" y="6665"/>
                  </a:lnTo>
                  <a:cubicBezTo>
                    <a:pt x="1044" y="6665"/>
                    <a:pt x="1042" y="6667"/>
                    <a:pt x="1042" y="6667"/>
                  </a:cubicBezTo>
                  <a:cubicBezTo>
                    <a:pt x="1042" y="6667"/>
                    <a:pt x="1042" y="6667"/>
                    <a:pt x="1042" y="6665"/>
                  </a:cubicBezTo>
                  <a:lnTo>
                    <a:pt x="1042" y="6665"/>
                  </a:lnTo>
                  <a:lnTo>
                    <a:pt x="1036" y="6670"/>
                  </a:lnTo>
                  <a:cubicBezTo>
                    <a:pt x="1036" y="6665"/>
                    <a:pt x="1053" y="6648"/>
                    <a:pt x="1053" y="6642"/>
                  </a:cubicBezTo>
                  <a:lnTo>
                    <a:pt x="1053" y="6642"/>
                  </a:lnTo>
                  <a:cubicBezTo>
                    <a:pt x="1047" y="6642"/>
                    <a:pt x="1036" y="6659"/>
                    <a:pt x="1036" y="6665"/>
                  </a:cubicBezTo>
                  <a:cubicBezTo>
                    <a:pt x="1036" y="6665"/>
                    <a:pt x="1036" y="6670"/>
                    <a:pt x="1031" y="6676"/>
                  </a:cubicBezTo>
                  <a:lnTo>
                    <a:pt x="1025" y="6676"/>
                  </a:lnTo>
                  <a:cubicBezTo>
                    <a:pt x="1019" y="6698"/>
                    <a:pt x="1003" y="6715"/>
                    <a:pt x="997" y="6732"/>
                  </a:cubicBezTo>
                  <a:lnTo>
                    <a:pt x="1003" y="6726"/>
                  </a:lnTo>
                  <a:lnTo>
                    <a:pt x="1003" y="6726"/>
                  </a:lnTo>
                  <a:cubicBezTo>
                    <a:pt x="1000" y="6731"/>
                    <a:pt x="1000" y="6733"/>
                    <a:pt x="1001" y="6733"/>
                  </a:cubicBezTo>
                  <a:cubicBezTo>
                    <a:pt x="1002" y="6733"/>
                    <a:pt x="1005" y="6730"/>
                    <a:pt x="1008" y="6726"/>
                  </a:cubicBezTo>
                  <a:lnTo>
                    <a:pt x="1008" y="6726"/>
                  </a:lnTo>
                  <a:cubicBezTo>
                    <a:pt x="1005" y="6729"/>
                    <a:pt x="1004" y="6730"/>
                    <a:pt x="1003" y="6732"/>
                  </a:cubicBezTo>
                  <a:lnTo>
                    <a:pt x="1003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3"/>
                    <a:pt x="1003" y="6735"/>
                    <a:pt x="1003" y="6737"/>
                  </a:cubicBezTo>
                  <a:cubicBezTo>
                    <a:pt x="1004" y="6736"/>
                    <a:pt x="1005" y="6734"/>
                    <a:pt x="1006" y="6733"/>
                  </a:cubicBezTo>
                  <a:lnTo>
                    <a:pt x="1006" y="6733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7" y="6732"/>
                  </a:cubicBezTo>
                  <a:lnTo>
                    <a:pt x="1007" y="6732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9" y="6731"/>
                    <a:pt x="1010" y="6730"/>
                    <a:pt x="1013" y="6727"/>
                  </a:cubicBezTo>
                  <a:lnTo>
                    <a:pt x="1013" y="6727"/>
                  </a:lnTo>
                  <a:cubicBezTo>
                    <a:pt x="1014" y="6728"/>
                    <a:pt x="1014" y="6729"/>
                    <a:pt x="1008" y="6737"/>
                  </a:cubicBezTo>
                  <a:cubicBezTo>
                    <a:pt x="1014" y="6737"/>
                    <a:pt x="1019" y="6727"/>
                    <a:pt x="1019" y="6726"/>
                  </a:cubicBezTo>
                  <a:lnTo>
                    <a:pt x="1019" y="6726"/>
                  </a:lnTo>
                  <a:cubicBezTo>
                    <a:pt x="1008" y="6749"/>
                    <a:pt x="1019" y="6726"/>
                    <a:pt x="1008" y="6754"/>
                  </a:cubicBezTo>
                  <a:cubicBezTo>
                    <a:pt x="1016" y="6739"/>
                    <a:pt x="1016" y="6739"/>
                    <a:pt x="1018" y="6739"/>
                  </a:cubicBezTo>
                  <a:lnTo>
                    <a:pt x="1018" y="6739"/>
                  </a:lnTo>
                  <a:cubicBezTo>
                    <a:pt x="1019" y="6739"/>
                    <a:pt x="1019" y="6739"/>
                    <a:pt x="1019" y="6739"/>
                  </a:cubicBezTo>
                  <a:lnTo>
                    <a:pt x="1019" y="6739"/>
                  </a:lnTo>
                  <a:cubicBezTo>
                    <a:pt x="1019" y="6744"/>
                    <a:pt x="1019" y="6748"/>
                    <a:pt x="1019" y="6749"/>
                  </a:cubicBezTo>
                  <a:lnTo>
                    <a:pt x="1019" y="6749"/>
                  </a:lnTo>
                  <a:cubicBezTo>
                    <a:pt x="1018" y="6750"/>
                    <a:pt x="1016" y="6752"/>
                    <a:pt x="1014" y="6754"/>
                  </a:cubicBezTo>
                  <a:cubicBezTo>
                    <a:pt x="1016" y="6752"/>
                    <a:pt x="1018" y="6750"/>
                    <a:pt x="1019" y="6749"/>
                  </a:cubicBezTo>
                  <a:lnTo>
                    <a:pt x="1019" y="6749"/>
                  </a:lnTo>
                  <a:cubicBezTo>
                    <a:pt x="1019" y="6749"/>
                    <a:pt x="1019" y="6749"/>
                    <a:pt x="1019" y="6749"/>
                  </a:cubicBezTo>
                  <a:cubicBezTo>
                    <a:pt x="1019" y="6749"/>
                    <a:pt x="1019" y="6749"/>
                    <a:pt x="1019" y="6749"/>
                  </a:cubicBezTo>
                  <a:lnTo>
                    <a:pt x="1019" y="6749"/>
                  </a:lnTo>
                  <a:cubicBezTo>
                    <a:pt x="1021" y="6747"/>
                    <a:pt x="1022" y="6746"/>
                    <a:pt x="1023" y="6745"/>
                  </a:cubicBezTo>
                  <a:lnTo>
                    <a:pt x="1023" y="6745"/>
                  </a:lnTo>
                  <a:cubicBezTo>
                    <a:pt x="1022" y="6746"/>
                    <a:pt x="1021" y="6747"/>
                    <a:pt x="1019" y="6749"/>
                  </a:cubicBezTo>
                  <a:lnTo>
                    <a:pt x="1019" y="6749"/>
                  </a:lnTo>
                  <a:cubicBezTo>
                    <a:pt x="1025" y="6737"/>
                    <a:pt x="1031" y="6732"/>
                    <a:pt x="1036" y="6721"/>
                  </a:cubicBezTo>
                  <a:lnTo>
                    <a:pt x="1036" y="6721"/>
                  </a:lnTo>
                  <a:cubicBezTo>
                    <a:pt x="1034" y="6728"/>
                    <a:pt x="1031" y="6734"/>
                    <a:pt x="1028" y="6738"/>
                  </a:cubicBezTo>
                  <a:lnTo>
                    <a:pt x="1028" y="6738"/>
                  </a:lnTo>
                  <a:cubicBezTo>
                    <a:pt x="1028" y="6737"/>
                    <a:pt x="1029" y="6735"/>
                    <a:pt x="1031" y="6732"/>
                  </a:cubicBezTo>
                  <a:lnTo>
                    <a:pt x="1031" y="6732"/>
                  </a:lnTo>
                  <a:cubicBezTo>
                    <a:pt x="1027" y="6739"/>
                    <a:pt x="1026" y="6741"/>
                    <a:pt x="1023" y="6745"/>
                  </a:cubicBezTo>
                  <a:lnTo>
                    <a:pt x="1023" y="6745"/>
                  </a:lnTo>
                  <a:cubicBezTo>
                    <a:pt x="1025" y="6743"/>
                    <a:pt x="1027" y="6741"/>
                    <a:pt x="1028" y="6738"/>
                  </a:cubicBezTo>
                  <a:lnTo>
                    <a:pt x="1028" y="6738"/>
                  </a:lnTo>
                  <a:cubicBezTo>
                    <a:pt x="1027" y="6741"/>
                    <a:pt x="1029" y="6742"/>
                    <a:pt x="1026" y="6751"/>
                  </a:cubicBezTo>
                  <a:lnTo>
                    <a:pt x="1026" y="6751"/>
                  </a:lnTo>
                  <a:cubicBezTo>
                    <a:pt x="1026" y="6751"/>
                    <a:pt x="1026" y="6751"/>
                    <a:pt x="1026" y="6751"/>
                  </a:cubicBezTo>
                  <a:cubicBezTo>
                    <a:pt x="1025" y="6751"/>
                    <a:pt x="1025" y="6750"/>
                    <a:pt x="1025" y="6749"/>
                  </a:cubicBezTo>
                  <a:cubicBezTo>
                    <a:pt x="1025" y="6754"/>
                    <a:pt x="1019" y="6765"/>
                    <a:pt x="1019" y="6765"/>
                  </a:cubicBezTo>
                  <a:cubicBezTo>
                    <a:pt x="1019" y="6765"/>
                    <a:pt x="1031" y="6749"/>
                    <a:pt x="1031" y="6743"/>
                  </a:cubicBezTo>
                  <a:cubicBezTo>
                    <a:pt x="1031" y="6742"/>
                    <a:pt x="1032" y="6742"/>
                    <a:pt x="1032" y="6742"/>
                  </a:cubicBezTo>
                  <a:lnTo>
                    <a:pt x="1032" y="6742"/>
                  </a:lnTo>
                  <a:cubicBezTo>
                    <a:pt x="1033" y="6742"/>
                    <a:pt x="1033" y="6744"/>
                    <a:pt x="1032" y="6747"/>
                  </a:cubicBezTo>
                  <a:lnTo>
                    <a:pt x="1032" y="6747"/>
                  </a:lnTo>
                  <a:cubicBezTo>
                    <a:pt x="1033" y="6746"/>
                    <a:pt x="1034" y="6745"/>
                    <a:pt x="1035" y="6745"/>
                  </a:cubicBezTo>
                  <a:lnTo>
                    <a:pt x="1035" y="6745"/>
                  </a:lnTo>
                  <a:cubicBezTo>
                    <a:pt x="1035" y="6746"/>
                    <a:pt x="1034" y="6747"/>
                    <a:pt x="1033" y="6749"/>
                  </a:cubicBezTo>
                  <a:lnTo>
                    <a:pt x="1033" y="6749"/>
                  </a:lnTo>
                  <a:cubicBezTo>
                    <a:pt x="1036" y="6748"/>
                    <a:pt x="1036" y="6748"/>
                    <a:pt x="1036" y="6745"/>
                  </a:cubicBezTo>
                  <a:lnTo>
                    <a:pt x="1036" y="6745"/>
                  </a:lnTo>
                  <a:cubicBezTo>
                    <a:pt x="1036" y="6745"/>
                    <a:pt x="1036" y="6745"/>
                    <a:pt x="1035" y="6745"/>
                  </a:cubicBezTo>
                  <a:lnTo>
                    <a:pt x="1035" y="6745"/>
                  </a:lnTo>
                  <a:cubicBezTo>
                    <a:pt x="1036" y="6744"/>
                    <a:pt x="1036" y="6743"/>
                    <a:pt x="1036" y="6743"/>
                  </a:cubicBezTo>
                  <a:lnTo>
                    <a:pt x="1036" y="6743"/>
                  </a:lnTo>
                  <a:cubicBezTo>
                    <a:pt x="1036" y="6744"/>
                    <a:pt x="1036" y="6744"/>
                    <a:pt x="1036" y="6745"/>
                  </a:cubicBezTo>
                  <a:lnTo>
                    <a:pt x="1036" y="6745"/>
                  </a:lnTo>
                  <a:cubicBezTo>
                    <a:pt x="1037" y="6745"/>
                    <a:pt x="1037" y="6744"/>
                    <a:pt x="1037" y="6744"/>
                  </a:cubicBezTo>
                  <a:cubicBezTo>
                    <a:pt x="1038" y="6744"/>
                    <a:pt x="1039" y="6745"/>
                    <a:pt x="1040" y="6745"/>
                  </a:cubicBezTo>
                  <a:cubicBezTo>
                    <a:pt x="1041" y="6745"/>
                    <a:pt x="1043" y="6744"/>
                    <a:pt x="1047" y="6737"/>
                  </a:cubicBezTo>
                  <a:lnTo>
                    <a:pt x="1047" y="6737"/>
                  </a:lnTo>
                  <a:cubicBezTo>
                    <a:pt x="1042" y="6749"/>
                    <a:pt x="1042" y="6749"/>
                    <a:pt x="1042" y="6749"/>
                  </a:cubicBezTo>
                  <a:cubicBezTo>
                    <a:pt x="1042" y="6749"/>
                    <a:pt x="1042" y="6749"/>
                    <a:pt x="1036" y="6760"/>
                  </a:cubicBezTo>
                  <a:cubicBezTo>
                    <a:pt x="1036" y="6761"/>
                    <a:pt x="1036" y="6761"/>
                    <a:pt x="1037" y="6761"/>
                  </a:cubicBezTo>
                  <a:cubicBezTo>
                    <a:pt x="1038" y="6761"/>
                    <a:pt x="1040" y="6758"/>
                    <a:pt x="1041" y="6758"/>
                  </a:cubicBezTo>
                  <a:cubicBezTo>
                    <a:pt x="1042" y="6758"/>
                    <a:pt x="1042" y="6759"/>
                    <a:pt x="1042" y="6760"/>
                  </a:cubicBezTo>
                  <a:cubicBezTo>
                    <a:pt x="1047" y="6754"/>
                    <a:pt x="1047" y="6749"/>
                    <a:pt x="1053" y="6743"/>
                  </a:cubicBezTo>
                  <a:cubicBezTo>
                    <a:pt x="1055" y="6741"/>
                    <a:pt x="1055" y="6740"/>
                    <a:pt x="1056" y="6740"/>
                  </a:cubicBezTo>
                  <a:lnTo>
                    <a:pt x="1056" y="6740"/>
                  </a:lnTo>
                  <a:cubicBezTo>
                    <a:pt x="1057" y="6740"/>
                    <a:pt x="1044" y="6763"/>
                    <a:pt x="1045" y="6763"/>
                  </a:cubicBezTo>
                  <a:cubicBezTo>
                    <a:pt x="1045" y="6763"/>
                    <a:pt x="1046" y="6762"/>
                    <a:pt x="1047" y="6760"/>
                  </a:cubicBezTo>
                  <a:cubicBezTo>
                    <a:pt x="1052" y="6751"/>
                    <a:pt x="1059" y="6739"/>
                    <a:pt x="1060" y="6739"/>
                  </a:cubicBezTo>
                  <a:lnTo>
                    <a:pt x="1060" y="6739"/>
                  </a:lnTo>
                  <a:cubicBezTo>
                    <a:pt x="1060" y="6739"/>
                    <a:pt x="1060" y="6740"/>
                    <a:pt x="1059" y="6743"/>
                  </a:cubicBezTo>
                  <a:lnTo>
                    <a:pt x="1055" y="6754"/>
                  </a:lnTo>
                  <a:lnTo>
                    <a:pt x="1055" y="6754"/>
                  </a:lnTo>
                  <a:cubicBezTo>
                    <a:pt x="1054" y="6754"/>
                    <a:pt x="1054" y="6754"/>
                    <a:pt x="1053" y="6754"/>
                  </a:cubicBezTo>
                  <a:cubicBezTo>
                    <a:pt x="1053" y="6756"/>
                    <a:pt x="1053" y="6758"/>
                    <a:pt x="1054" y="6758"/>
                  </a:cubicBezTo>
                  <a:lnTo>
                    <a:pt x="1054" y="6758"/>
                  </a:lnTo>
                  <a:lnTo>
                    <a:pt x="1053" y="6760"/>
                  </a:lnTo>
                  <a:cubicBezTo>
                    <a:pt x="1053" y="6760"/>
                    <a:pt x="1053" y="6759"/>
                    <a:pt x="1054" y="6758"/>
                  </a:cubicBezTo>
                  <a:lnTo>
                    <a:pt x="1054" y="6758"/>
                  </a:lnTo>
                  <a:cubicBezTo>
                    <a:pt x="1054" y="6758"/>
                    <a:pt x="1054" y="6758"/>
                    <a:pt x="1054" y="6758"/>
                  </a:cubicBezTo>
                  <a:cubicBezTo>
                    <a:pt x="1056" y="6758"/>
                    <a:pt x="1060" y="6749"/>
                    <a:pt x="1064" y="6749"/>
                  </a:cubicBezTo>
                  <a:lnTo>
                    <a:pt x="1064" y="6749"/>
                  </a:lnTo>
                  <a:lnTo>
                    <a:pt x="1053" y="6760"/>
                  </a:lnTo>
                  <a:cubicBezTo>
                    <a:pt x="1059" y="6760"/>
                    <a:pt x="1064" y="6749"/>
                    <a:pt x="1070" y="6749"/>
                  </a:cubicBezTo>
                  <a:lnTo>
                    <a:pt x="1070" y="6749"/>
                  </a:lnTo>
                  <a:cubicBezTo>
                    <a:pt x="1070" y="6754"/>
                    <a:pt x="1064" y="6760"/>
                    <a:pt x="1064" y="6760"/>
                  </a:cubicBezTo>
                  <a:cubicBezTo>
                    <a:pt x="1065" y="6759"/>
                    <a:pt x="1066" y="6758"/>
                    <a:pt x="1067" y="6758"/>
                  </a:cubicBezTo>
                  <a:cubicBezTo>
                    <a:pt x="1070" y="6758"/>
                    <a:pt x="1070" y="6768"/>
                    <a:pt x="1070" y="6777"/>
                  </a:cubicBezTo>
                  <a:lnTo>
                    <a:pt x="1075" y="6765"/>
                  </a:lnTo>
                  <a:lnTo>
                    <a:pt x="1075" y="6765"/>
                  </a:lnTo>
                  <a:cubicBezTo>
                    <a:pt x="1075" y="6765"/>
                    <a:pt x="1075" y="6766"/>
                    <a:pt x="1074" y="6767"/>
                  </a:cubicBezTo>
                  <a:lnTo>
                    <a:pt x="1074" y="6767"/>
                  </a:lnTo>
                  <a:cubicBezTo>
                    <a:pt x="1075" y="6765"/>
                    <a:pt x="1075" y="6762"/>
                    <a:pt x="1075" y="6760"/>
                  </a:cubicBezTo>
                  <a:cubicBezTo>
                    <a:pt x="1081" y="6760"/>
                    <a:pt x="1075" y="6765"/>
                    <a:pt x="1075" y="6771"/>
                  </a:cubicBezTo>
                  <a:cubicBezTo>
                    <a:pt x="1079" y="6764"/>
                    <a:pt x="1082" y="6759"/>
                    <a:pt x="1084" y="6759"/>
                  </a:cubicBezTo>
                  <a:cubicBezTo>
                    <a:pt x="1086" y="6759"/>
                    <a:pt x="1087" y="6761"/>
                    <a:pt x="1087" y="6765"/>
                  </a:cubicBezTo>
                  <a:lnTo>
                    <a:pt x="1087" y="6765"/>
                  </a:lnTo>
                  <a:cubicBezTo>
                    <a:pt x="1089" y="6760"/>
                    <a:pt x="1092" y="6755"/>
                    <a:pt x="1093" y="6755"/>
                  </a:cubicBezTo>
                  <a:lnTo>
                    <a:pt x="1093" y="6755"/>
                  </a:lnTo>
                  <a:cubicBezTo>
                    <a:pt x="1094" y="6755"/>
                    <a:pt x="1093" y="6756"/>
                    <a:pt x="1092" y="6760"/>
                  </a:cubicBezTo>
                  <a:cubicBezTo>
                    <a:pt x="1092" y="6762"/>
                    <a:pt x="1093" y="6762"/>
                    <a:pt x="1095" y="6762"/>
                  </a:cubicBezTo>
                  <a:lnTo>
                    <a:pt x="1095" y="6762"/>
                  </a:lnTo>
                  <a:cubicBezTo>
                    <a:pt x="1098" y="6762"/>
                    <a:pt x="1102" y="6762"/>
                    <a:pt x="1098" y="6777"/>
                  </a:cubicBezTo>
                  <a:cubicBezTo>
                    <a:pt x="1099" y="6772"/>
                    <a:pt x="1100" y="6771"/>
                    <a:pt x="1100" y="6771"/>
                  </a:cubicBezTo>
                  <a:cubicBezTo>
                    <a:pt x="1101" y="6771"/>
                    <a:pt x="1101" y="6773"/>
                    <a:pt x="1102" y="6773"/>
                  </a:cubicBezTo>
                  <a:cubicBezTo>
                    <a:pt x="1103" y="6773"/>
                    <a:pt x="1105" y="6770"/>
                    <a:pt x="1109" y="6760"/>
                  </a:cubicBezTo>
                  <a:lnTo>
                    <a:pt x="1109" y="6760"/>
                  </a:lnTo>
                  <a:cubicBezTo>
                    <a:pt x="1103" y="6777"/>
                    <a:pt x="1103" y="6777"/>
                    <a:pt x="1098" y="6788"/>
                  </a:cubicBezTo>
                  <a:cubicBezTo>
                    <a:pt x="1100" y="6788"/>
                    <a:pt x="1103" y="6785"/>
                    <a:pt x="1105" y="6781"/>
                  </a:cubicBezTo>
                  <a:lnTo>
                    <a:pt x="1105" y="6781"/>
                  </a:lnTo>
                  <a:lnTo>
                    <a:pt x="1109" y="6777"/>
                  </a:lnTo>
                  <a:lnTo>
                    <a:pt x="1109" y="6777"/>
                  </a:lnTo>
                  <a:cubicBezTo>
                    <a:pt x="1109" y="6777"/>
                    <a:pt x="1109" y="6778"/>
                    <a:pt x="1109" y="6779"/>
                  </a:cubicBezTo>
                  <a:lnTo>
                    <a:pt x="1109" y="6779"/>
                  </a:lnTo>
                  <a:lnTo>
                    <a:pt x="1112" y="6776"/>
                  </a:lnTo>
                  <a:lnTo>
                    <a:pt x="1112" y="6776"/>
                  </a:lnTo>
                  <a:cubicBezTo>
                    <a:pt x="1112" y="6778"/>
                    <a:pt x="1109" y="6786"/>
                    <a:pt x="1109" y="6793"/>
                  </a:cubicBezTo>
                  <a:lnTo>
                    <a:pt x="1115" y="6782"/>
                  </a:lnTo>
                  <a:lnTo>
                    <a:pt x="1115" y="6782"/>
                  </a:ln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9"/>
                    <a:pt x="1115" y="6792"/>
                    <a:pt x="1116" y="6792"/>
                  </a:cubicBezTo>
                  <a:cubicBezTo>
                    <a:pt x="1117" y="6792"/>
                    <a:pt x="1118" y="6790"/>
                    <a:pt x="1120" y="6788"/>
                  </a:cubicBezTo>
                  <a:lnTo>
                    <a:pt x="1120" y="6788"/>
                  </a:lnTo>
                  <a:lnTo>
                    <a:pt x="1115" y="6799"/>
                  </a:lnTo>
                  <a:cubicBezTo>
                    <a:pt x="1115" y="6801"/>
                    <a:pt x="1115" y="6802"/>
                    <a:pt x="1116" y="6802"/>
                  </a:cubicBezTo>
                  <a:cubicBezTo>
                    <a:pt x="1118" y="6802"/>
                    <a:pt x="1122" y="6799"/>
                    <a:pt x="1126" y="6799"/>
                  </a:cubicBezTo>
                  <a:cubicBezTo>
                    <a:pt x="1126" y="6798"/>
                    <a:pt x="1126" y="6796"/>
                    <a:pt x="1127" y="6793"/>
                  </a:cubicBezTo>
                  <a:lnTo>
                    <a:pt x="1131" y="6793"/>
                  </a:lnTo>
                  <a:cubicBezTo>
                    <a:pt x="1126" y="6793"/>
                    <a:pt x="1126" y="6799"/>
                    <a:pt x="1126" y="6805"/>
                  </a:cubicBezTo>
                  <a:cubicBezTo>
                    <a:pt x="1128" y="6807"/>
                    <a:pt x="1129" y="6807"/>
                    <a:pt x="1130" y="6807"/>
                  </a:cubicBezTo>
                  <a:cubicBezTo>
                    <a:pt x="1132" y="6807"/>
                    <a:pt x="1133" y="6805"/>
                    <a:pt x="1137" y="6805"/>
                  </a:cubicBezTo>
                  <a:cubicBezTo>
                    <a:pt x="1143" y="6793"/>
                    <a:pt x="1137" y="6793"/>
                    <a:pt x="1143" y="6788"/>
                  </a:cubicBezTo>
                  <a:cubicBezTo>
                    <a:pt x="1143" y="6788"/>
                    <a:pt x="1143" y="6799"/>
                    <a:pt x="1143" y="6799"/>
                  </a:cubicBezTo>
                  <a:cubicBezTo>
                    <a:pt x="1148" y="6793"/>
                    <a:pt x="1148" y="6788"/>
                    <a:pt x="1154" y="6782"/>
                  </a:cubicBezTo>
                  <a:lnTo>
                    <a:pt x="1154" y="6782"/>
                  </a:lnTo>
                  <a:cubicBezTo>
                    <a:pt x="1148" y="6793"/>
                    <a:pt x="1154" y="6793"/>
                    <a:pt x="1148" y="6799"/>
                  </a:cubicBezTo>
                  <a:cubicBezTo>
                    <a:pt x="1148" y="6799"/>
                    <a:pt x="1148" y="6799"/>
                    <a:pt x="1159" y="6793"/>
                  </a:cubicBezTo>
                  <a:cubicBezTo>
                    <a:pt x="1160" y="6791"/>
                    <a:pt x="1161" y="6790"/>
                    <a:pt x="1161" y="6790"/>
                  </a:cubicBezTo>
                  <a:lnTo>
                    <a:pt x="1161" y="6790"/>
                  </a:lnTo>
                  <a:cubicBezTo>
                    <a:pt x="1162" y="6790"/>
                    <a:pt x="1158" y="6811"/>
                    <a:pt x="1161" y="6811"/>
                  </a:cubicBezTo>
                  <a:cubicBezTo>
                    <a:pt x="1162" y="6811"/>
                    <a:pt x="1163" y="6809"/>
                    <a:pt x="1165" y="6805"/>
                  </a:cubicBezTo>
                  <a:lnTo>
                    <a:pt x="1165" y="6810"/>
                  </a:lnTo>
                  <a:lnTo>
                    <a:pt x="1171" y="6799"/>
                  </a:lnTo>
                  <a:lnTo>
                    <a:pt x="1171" y="6799"/>
                  </a:lnTo>
                  <a:cubicBezTo>
                    <a:pt x="1171" y="6799"/>
                    <a:pt x="1171" y="6802"/>
                    <a:pt x="1169" y="6806"/>
                  </a:cubicBezTo>
                  <a:lnTo>
                    <a:pt x="1169" y="6806"/>
                  </a:lnTo>
                  <a:cubicBezTo>
                    <a:pt x="1170" y="6804"/>
                    <a:pt x="1171" y="6804"/>
                    <a:pt x="1171" y="6804"/>
                  </a:cubicBezTo>
                  <a:cubicBezTo>
                    <a:pt x="1173" y="6804"/>
                    <a:pt x="1173" y="6808"/>
                    <a:pt x="1174" y="6808"/>
                  </a:cubicBezTo>
                  <a:cubicBezTo>
                    <a:pt x="1174" y="6808"/>
                    <a:pt x="1175" y="6807"/>
                    <a:pt x="1176" y="6805"/>
                  </a:cubicBezTo>
                  <a:lnTo>
                    <a:pt x="1176" y="6805"/>
                  </a:lnTo>
                  <a:cubicBezTo>
                    <a:pt x="1172" y="6818"/>
                    <a:pt x="1173" y="6821"/>
                    <a:pt x="1175" y="6821"/>
                  </a:cubicBezTo>
                  <a:cubicBezTo>
                    <a:pt x="1177" y="6821"/>
                    <a:pt x="1179" y="6819"/>
                    <a:pt x="1181" y="6819"/>
                  </a:cubicBezTo>
                  <a:cubicBezTo>
                    <a:pt x="1182" y="6819"/>
                    <a:pt x="1182" y="6819"/>
                    <a:pt x="1182" y="6820"/>
                  </a:cubicBezTo>
                  <a:lnTo>
                    <a:pt x="1182" y="6820"/>
                  </a:lnTo>
                  <a:cubicBezTo>
                    <a:pt x="1183" y="6818"/>
                    <a:pt x="1183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8"/>
                    <a:pt x="1183" y="6820"/>
                  </a:cubicBezTo>
                  <a:lnTo>
                    <a:pt x="1183" y="6820"/>
                  </a:lnTo>
                  <a:cubicBezTo>
                    <a:pt x="1183" y="6820"/>
                    <a:pt x="1183" y="6820"/>
                    <a:pt x="1182" y="6820"/>
                  </a:cubicBezTo>
                  <a:lnTo>
                    <a:pt x="1182" y="6820"/>
                  </a:lnTo>
                  <a:cubicBezTo>
                    <a:pt x="1182" y="6820"/>
                    <a:pt x="1182" y="6820"/>
                    <a:pt x="1182" y="6821"/>
                  </a:cubicBezTo>
                  <a:lnTo>
                    <a:pt x="1182" y="6821"/>
                  </a:lnTo>
                  <a:cubicBezTo>
                    <a:pt x="1182" y="6821"/>
                    <a:pt x="1182" y="6821"/>
                    <a:pt x="1182" y="6821"/>
                  </a:cubicBezTo>
                  <a:lnTo>
                    <a:pt x="1182" y="6827"/>
                  </a:lnTo>
                  <a:cubicBezTo>
                    <a:pt x="1182" y="6825"/>
                    <a:pt x="1183" y="6823"/>
                    <a:pt x="1183" y="6822"/>
                  </a:cubicBezTo>
                  <a:lnTo>
                    <a:pt x="1183" y="6822"/>
                  </a:lnTo>
                  <a:cubicBezTo>
                    <a:pt x="1183" y="6819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5" y="6816"/>
                    <a:pt x="1186" y="6816"/>
                    <a:pt x="1187" y="6816"/>
                  </a:cubicBezTo>
                  <a:cubicBezTo>
                    <a:pt x="1189" y="6814"/>
                    <a:pt x="1189" y="6813"/>
                    <a:pt x="1190" y="6813"/>
                  </a:cubicBezTo>
                  <a:cubicBezTo>
                    <a:pt x="1193" y="6813"/>
                    <a:pt x="1194" y="6829"/>
                    <a:pt x="1199" y="6838"/>
                  </a:cubicBezTo>
                  <a:cubicBezTo>
                    <a:pt x="1199" y="6839"/>
                    <a:pt x="1199" y="6839"/>
                    <a:pt x="1199" y="6839"/>
                  </a:cubicBezTo>
                  <a:cubicBezTo>
                    <a:pt x="1200" y="6839"/>
                    <a:pt x="1207" y="6812"/>
                    <a:pt x="1209" y="6812"/>
                  </a:cubicBezTo>
                  <a:cubicBezTo>
                    <a:pt x="1210" y="6812"/>
                    <a:pt x="1210" y="6813"/>
                    <a:pt x="1210" y="6816"/>
                  </a:cubicBezTo>
                  <a:lnTo>
                    <a:pt x="1204" y="6833"/>
                  </a:lnTo>
                  <a:cubicBezTo>
                    <a:pt x="1208" y="6827"/>
                    <a:pt x="1210" y="6826"/>
                    <a:pt x="1212" y="6826"/>
                  </a:cubicBezTo>
                  <a:cubicBezTo>
                    <a:pt x="1214" y="6826"/>
                    <a:pt x="1216" y="6828"/>
                    <a:pt x="1217" y="6828"/>
                  </a:cubicBezTo>
                  <a:cubicBezTo>
                    <a:pt x="1218" y="6828"/>
                    <a:pt x="1219" y="6827"/>
                    <a:pt x="1221" y="6821"/>
                  </a:cubicBezTo>
                  <a:cubicBezTo>
                    <a:pt x="1221" y="6825"/>
                    <a:pt x="1221" y="6829"/>
                    <a:pt x="1221" y="6831"/>
                  </a:cubicBezTo>
                  <a:lnTo>
                    <a:pt x="1221" y="6831"/>
                  </a:lnTo>
                  <a:cubicBezTo>
                    <a:pt x="1223" y="6829"/>
                    <a:pt x="1225" y="6826"/>
                    <a:pt x="1227" y="6822"/>
                  </a:cubicBezTo>
                  <a:lnTo>
                    <a:pt x="1227" y="6822"/>
                  </a:lnTo>
                  <a:cubicBezTo>
                    <a:pt x="1226" y="6822"/>
                    <a:pt x="1221" y="6833"/>
                    <a:pt x="1221" y="6833"/>
                  </a:cubicBezTo>
                  <a:cubicBezTo>
                    <a:pt x="1221" y="6835"/>
                    <a:pt x="1221" y="6836"/>
                    <a:pt x="1222" y="6836"/>
                  </a:cubicBezTo>
                  <a:cubicBezTo>
                    <a:pt x="1223" y="6836"/>
                    <a:pt x="1225" y="6829"/>
                    <a:pt x="1226" y="6829"/>
                  </a:cubicBezTo>
                  <a:cubicBezTo>
                    <a:pt x="1226" y="6829"/>
                    <a:pt x="1227" y="6830"/>
                    <a:pt x="1227" y="6831"/>
                  </a:cubicBezTo>
                  <a:lnTo>
                    <a:pt x="1227" y="6831"/>
                  </a:lnTo>
                  <a:cubicBezTo>
                    <a:pt x="1227" y="6830"/>
                    <a:pt x="1227" y="6829"/>
                    <a:pt x="1227" y="6827"/>
                  </a:cubicBezTo>
                  <a:cubicBezTo>
                    <a:pt x="1227" y="6828"/>
                    <a:pt x="1227" y="6829"/>
                    <a:pt x="1227" y="6829"/>
                  </a:cubicBezTo>
                  <a:cubicBezTo>
                    <a:pt x="1228" y="6829"/>
                    <a:pt x="1229" y="6827"/>
                    <a:pt x="1231" y="6827"/>
                  </a:cubicBezTo>
                  <a:cubicBezTo>
                    <a:pt x="1231" y="6827"/>
                    <a:pt x="1232" y="6829"/>
                    <a:pt x="1232" y="6833"/>
                  </a:cubicBezTo>
                  <a:cubicBezTo>
                    <a:pt x="1234" y="6827"/>
                    <a:pt x="1235" y="6826"/>
                    <a:pt x="1235" y="6826"/>
                  </a:cubicBezTo>
                  <a:cubicBezTo>
                    <a:pt x="1235" y="6826"/>
                    <a:pt x="1235" y="6827"/>
                    <a:pt x="1235" y="6827"/>
                  </a:cubicBezTo>
                  <a:cubicBezTo>
                    <a:pt x="1235" y="6827"/>
                    <a:pt x="1236" y="6825"/>
                    <a:pt x="1238" y="6816"/>
                  </a:cubicBezTo>
                  <a:lnTo>
                    <a:pt x="1238" y="6816"/>
                  </a:lnTo>
                  <a:cubicBezTo>
                    <a:pt x="1235" y="6828"/>
                    <a:pt x="1235" y="6832"/>
                    <a:pt x="1237" y="6832"/>
                  </a:cubicBezTo>
                  <a:cubicBezTo>
                    <a:pt x="1238" y="6832"/>
                    <a:pt x="1241" y="6830"/>
                    <a:pt x="1243" y="6827"/>
                  </a:cubicBezTo>
                  <a:lnTo>
                    <a:pt x="1243" y="6827"/>
                  </a:lnTo>
                  <a:cubicBezTo>
                    <a:pt x="1238" y="6833"/>
                    <a:pt x="1243" y="6833"/>
                    <a:pt x="1238" y="6838"/>
                  </a:cubicBezTo>
                  <a:cubicBezTo>
                    <a:pt x="1238" y="6838"/>
                    <a:pt x="1241" y="6838"/>
                    <a:pt x="1242" y="6834"/>
                  </a:cubicBezTo>
                  <a:lnTo>
                    <a:pt x="1242" y="6834"/>
                  </a:lnTo>
                  <a:cubicBezTo>
                    <a:pt x="1242" y="6834"/>
                    <a:pt x="1243" y="6834"/>
                    <a:pt x="1243" y="6834"/>
                  </a:cubicBezTo>
                  <a:cubicBezTo>
                    <a:pt x="1244" y="6834"/>
                    <a:pt x="1248" y="6828"/>
                    <a:pt x="1249" y="6828"/>
                  </a:cubicBezTo>
                  <a:lnTo>
                    <a:pt x="1249" y="6828"/>
                  </a:lnTo>
                  <a:cubicBezTo>
                    <a:pt x="1250" y="6828"/>
                    <a:pt x="1251" y="6830"/>
                    <a:pt x="1249" y="6838"/>
                  </a:cubicBezTo>
                  <a:cubicBezTo>
                    <a:pt x="1254" y="6833"/>
                    <a:pt x="1259" y="6823"/>
                    <a:pt x="1265" y="6822"/>
                  </a:cubicBezTo>
                  <a:lnTo>
                    <a:pt x="1265" y="6822"/>
                  </a:lnTo>
                  <a:cubicBezTo>
                    <a:pt x="1264" y="6823"/>
                    <a:pt x="1262" y="6827"/>
                    <a:pt x="1261" y="6830"/>
                  </a:cubicBezTo>
                  <a:lnTo>
                    <a:pt x="1261" y="6830"/>
                  </a:lnTo>
                  <a:cubicBezTo>
                    <a:pt x="1262" y="6830"/>
                    <a:pt x="1263" y="6829"/>
                    <a:pt x="1266" y="6821"/>
                  </a:cubicBezTo>
                  <a:lnTo>
                    <a:pt x="1266" y="6821"/>
                  </a:lnTo>
                  <a:cubicBezTo>
                    <a:pt x="1265" y="6821"/>
                    <a:pt x="1265" y="6822"/>
                    <a:pt x="1265" y="6822"/>
                  </a:cubicBezTo>
                  <a:lnTo>
                    <a:pt x="1265" y="6822"/>
                  </a:lnTo>
                  <a:cubicBezTo>
                    <a:pt x="1265" y="6821"/>
                    <a:pt x="1265" y="6820"/>
                    <a:pt x="1266" y="6820"/>
                  </a:cubicBezTo>
                  <a:cubicBezTo>
                    <a:pt x="1266" y="6820"/>
                    <a:pt x="1266" y="6821"/>
                    <a:pt x="1266" y="6821"/>
                  </a:cubicBezTo>
                  <a:cubicBezTo>
                    <a:pt x="1266" y="6827"/>
                    <a:pt x="1266" y="6833"/>
                    <a:pt x="1266" y="6833"/>
                  </a:cubicBezTo>
                  <a:cubicBezTo>
                    <a:pt x="1266" y="6831"/>
                    <a:pt x="1266" y="6831"/>
                    <a:pt x="1266" y="6831"/>
                  </a:cubicBezTo>
                  <a:cubicBezTo>
                    <a:pt x="1266" y="6831"/>
                    <a:pt x="1266" y="6832"/>
                    <a:pt x="1267" y="6832"/>
                  </a:cubicBezTo>
                  <a:cubicBezTo>
                    <a:pt x="1268" y="6832"/>
                    <a:pt x="1269" y="6831"/>
                    <a:pt x="1271" y="6827"/>
                  </a:cubicBezTo>
                  <a:cubicBezTo>
                    <a:pt x="1275" y="6820"/>
                    <a:pt x="1278" y="6814"/>
                    <a:pt x="1280" y="6807"/>
                  </a:cubicBezTo>
                  <a:lnTo>
                    <a:pt x="1280" y="6807"/>
                  </a:lnTo>
                  <a:cubicBezTo>
                    <a:pt x="1279" y="6816"/>
                    <a:pt x="1281" y="6813"/>
                    <a:pt x="1278" y="6834"/>
                  </a:cubicBezTo>
                  <a:lnTo>
                    <a:pt x="1278" y="6834"/>
                  </a:lnTo>
                  <a:cubicBezTo>
                    <a:pt x="1279" y="6828"/>
                    <a:pt x="1283" y="6821"/>
                    <a:pt x="1283" y="6821"/>
                  </a:cubicBezTo>
                  <a:cubicBezTo>
                    <a:pt x="1283" y="6827"/>
                    <a:pt x="1283" y="6827"/>
                    <a:pt x="1283" y="6833"/>
                  </a:cubicBezTo>
                  <a:cubicBezTo>
                    <a:pt x="1283" y="6831"/>
                    <a:pt x="1283" y="6829"/>
                    <a:pt x="1284" y="6827"/>
                  </a:cubicBezTo>
                  <a:lnTo>
                    <a:pt x="1284" y="6827"/>
                  </a:lnTo>
                  <a:cubicBezTo>
                    <a:pt x="1285" y="6826"/>
                    <a:pt x="1287" y="6824"/>
                    <a:pt x="1288" y="6822"/>
                  </a:cubicBezTo>
                  <a:lnTo>
                    <a:pt x="1288" y="6822"/>
                  </a:lnTo>
                  <a:cubicBezTo>
                    <a:pt x="1287" y="6823"/>
                    <a:pt x="1286" y="6824"/>
                    <a:pt x="1284" y="6825"/>
                  </a:cubicBezTo>
                  <a:lnTo>
                    <a:pt x="1284" y="6825"/>
                  </a:lnTo>
                  <a:cubicBezTo>
                    <a:pt x="1286" y="6822"/>
                    <a:pt x="1287" y="6820"/>
                    <a:pt x="1288" y="6820"/>
                  </a:cubicBezTo>
                  <a:cubicBezTo>
                    <a:pt x="1288" y="6820"/>
                    <a:pt x="1288" y="6820"/>
                    <a:pt x="1288" y="6821"/>
                  </a:cubicBezTo>
                  <a:lnTo>
                    <a:pt x="1288" y="6821"/>
                  </a:lnTo>
                  <a:cubicBezTo>
                    <a:pt x="1291" y="6816"/>
                    <a:pt x="1293" y="6809"/>
                    <a:pt x="1294" y="6809"/>
                  </a:cubicBezTo>
                  <a:cubicBezTo>
                    <a:pt x="1294" y="6809"/>
                    <a:pt x="1294" y="6810"/>
                    <a:pt x="1294" y="6810"/>
                  </a:cubicBezTo>
                  <a:cubicBezTo>
                    <a:pt x="1288" y="6833"/>
                    <a:pt x="1294" y="6821"/>
                    <a:pt x="1288" y="6838"/>
                  </a:cubicBezTo>
                  <a:lnTo>
                    <a:pt x="1294" y="6833"/>
                  </a:lnTo>
                  <a:lnTo>
                    <a:pt x="1294" y="6821"/>
                  </a:lnTo>
                  <a:cubicBezTo>
                    <a:pt x="1294" y="6821"/>
                    <a:pt x="1297" y="6814"/>
                    <a:pt x="1299" y="6814"/>
                  </a:cubicBezTo>
                  <a:cubicBezTo>
                    <a:pt x="1299" y="6814"/>
                    <a:pt x="1299" y="6815"/>
                    <a:pt x="1299" y="6816"/>
                  </a:cubicBezTo>
                  <a:cubicBezTo>
                    <a:pt x="1304" y="6807"/>
                    <a:pt x="1305" y="6798"/>
                    <a:pt x="1305" y="6798"/>
                  </a:cubicBezTo>
                  <a:cubicBezTo>
                    <a:pt x="1305" y="6798"/>
                    <a:pt x="1305" y="6798"/>
                    <a:pt x="1305" y="6799"/>
                  </a:cubicBezTo>
                  <a:cubicBezTo>
                    <a:pt x="1305" y="6799"/>
                    <a:pt x="1305" y="6799"/>
                    <a:pt x="1305" y="6810"/>
                  </a:cubicBezTo>
                  <a:cubicBezTo>
                    <a:pt x="1305" y="6806"/>
                    <a:pt x="1308" y="6802"/>
                    <a:pt x="1309" y="6802"/>
                  </a:cubicBezTo>
                  <a:cubicBezTo>
                    <a:pt x="1310" y="6802"/>
                    <a:pt x="1311" y="6803"/>
                    <a:pt x="1311" y="6805"/>
                  </a:cubicBezTo>
                  <a:cubicBezTo>
                    <a:pt x="1311" y="6810"/>
                    <a:pt x="1311" y="6821"/>
                    <a:pt x="1311" y="6821"/>
                  </a:cubicBezTo>
                  <a:cubicBezTo>
                    <a:pt x="1311" y="6822"/>
                    <a:pt x="1311" y="6822"/>
                    <a:pt x="1311" y="6822"/>
                  </a:cubicBezTo>
                  <a:cubicBezTo>
                    <a:pt x="1311" y="6822"/>
                    <a:pt x="1311" y="6820"/>
                    <a:pt x="1311" y="6817"/>
                  </a:cubicBezTo>
                  <a:lnTo>
                    <a:pt x="1311" y="6817"/>
                  </a:lnTo>
                  <a:cubicBezTo>
                    <a:pt x="1311" y="6817"/>
                    <a:pt x="1311" y="6817"/>
                    <a:pt x="1311" y="6817"/>
                  </a:cubicBezTo>
                  <a:cubicBezTo>
                    <a:pt x="1312" y="6817"/>
                    <a:pt x="1315" y="6814"/>
                    <a:pt x="1316" y="6814"/>
                  </a:cubicBezTo>
                  <a:cubicBezTo>
                    <a:pt x="1316" y="6814"/>
                    <a:pt x="1316" y="6815"/>
                    <a:pt x="1316" y="6816"/>
                  </a:cubicBezTo>
                  <a:cubicBezTo>
                    <a:pt x="1316" y="6824"/>
                    <a:pt x="1316" y="6824"/>
                    <a:pt x="1316" y="6824"/>
                  </a:cubicBezTo>
                  <a:cubicBezTo>
                    <a:pt x="1316" y="6824"/>
                    <a:pt x="1316" y="6824"/>
                    <a:pt x="1316" y="6833"/>
                  </a:cubicBezTo>
                  <a:cubicBezTo>
                    <a:pt x="1316" y="6833"/>
                    <a:pt x="1322" y="6816"/>
                    <a:pt x="1327" y="6816"/>
                  </a:cubicBezTo>
                  <a:cubicBezTo>
                    <a:pt x="1329" y="6810"/>
                    <a:pt x="1330" y="6808"/>
                    <a:pt x="1330" y="6808"/>
                  </a:cubicBezTo>
                  <a:lnTo>
                    <a:pt x="1330" y="6808"/>
                  </a:lnTo>
                  <a:cubicBezTo>
                    <a:pt x="1330" y="6808"/>
                    <a:pt x="1329" y="6818"/>
                    <a:pt x="1328" y="6818"/>
                  </a:cubicBezTo>
                  <a:cubicBezTo>
                    <a:pt x="1328" y="6818"/>
                    <a:pt x="1327" y="6818"/>
                    <a:pt x="1327" y="6816"/>
                  </a:cubicBezTo>
                  <a:cubicBezTo>
                    <a:pt x="1327" y="6821"/>
                    <a:pt x="1327" y="6827"/>
                    <a:pt x="1327" y="6827"/>
                  </a:cubicBezTo>
                  <a:cubicBezTo>
                    <a:pt x="1327" y="6827"/>
                    <a:pt x="1327" y="6827"/>
                    <a:pt x="1327" y="6828"/>
                  </a:cubicBezTo>
                  <a:lnTo>
                    <a:pt x="1327" y="6828"/>
                  </a:lnTo>
                  <a:lnTo>
                    <a:pt x="1283" y="6922"/>
                  </a:lnTo>
                  <a:cubicBezTo>
                    <a:pt x="1279" y="6919"/>
                    <a:pt x="1282" y="6910"/>
                    <a:pt x="1287" y="6899"/>
                  </a:cubicBezTo>
                  <a:lnTo>
                    <a:pt x="1287" y="6899"/>
                  </a:lnTo>
                  <a:cubicBezTo>
                    <a:pt x="1268" y="6931"/>
                    <a:pt x="1273" y="6889"/>
                    <a:pt x="1249" y="6950"/>
                  </a:cubicBezTo>
                  <a:cubicBezTo>
                    <a:pt x="1250" y="6949"/>
                    <a:pt x="1251" y="6949"/>
                    <a:pt x="1252" y="6949"/>
                  </a:cubicBezTo>
                  <a:cubicBezTo>
                    <a:pt x="1255" y="6949"/>
                    <a:pt x="1255" y="6957"/>
                    <a:pt x="1255" y="6961"/>
                  </a:cubicBezTo>
                  <a:cubicBezTo>
                    <a:pt x="1227" y="6989"/>
                    <a:pt x="1182" y="7062"/>
                    <a:pt x="1154" y="7113"/>
                  </a:cubicBezTo>
                  <a:lnTo>
                    <a:pt x="1154" y="7101"/>
                  </a:lnTo>
                  <a:cubicBezTo>
                    <a:pt x="1120" y="7146"/>
                    <a:pt x="1092" y="7197"/>
                    <a:pt x="1059" y="7247"/>
                  </a:cubicBezTo>
                  <a:cubicBezTo>
                    <a:pt x="1036" y="7286"/>
                    <a:pt x="991" y="7314"/>
                    <a:pt x="947" y="7331"/>
                  </a:cubicBezTo>
                  <a:cubicBezTo>
                    <a:pt x="951" y="7330"/>
                    <a:pt x="955" y="7330"/>
                    <a:pt x="959" y="7330"/>
                  </a:cubicBezTo>
                  <a:cubicBezTo>
                    <a:pt x="980" y="7330"/>
                    <a:pt x="976" y="7344"/>
                    <a:pt x="952" y="7354"/>
                  </a:cubicBezTo>
                  <a:lnTo>
                    <a:pt x="935" y="7342"/>
                  </a:lnTo>
                  <a:lnTo>
                    <a:pt x="935" y="7342"/>
                  </a:lnTo>
                  <a:cubicBezTo>
                    <a:pt x="919" y="7354"/>
                    <a:pt x="969" y="7342"/>
                    <a:pt x="930" y="7359"/>
                  </a:cubicBezTo>
                  <a:cubicBezTo>
                    <a:pt x="923" y="7361"/>
                    <a:pt x="918" y="7361"/>
                    <a:pt x="914" y="7361"/>
                  </a:cubicBezTo>
                  <a:cubicBezTo>
                    <a:pt x="905" y="7361"/>
                    <a:pt x="902" y="7357"/>
                    <a:pt x="902" y="7354"/>
                  </a:cubicBezTo>
                  <a:cubicBezTo>
                    <a:pt x="902" y="7348"/>
                    <a:pt x="913" y="7342"/>
                    <a:pt x="919" y="7337"/>
                  </a:cubicBezTo>
                  <a:lnTo>
                    <a:pt x="919" y="7337"/>
                  </a:lnTo>
                  <a:cubicBezTo>
                    <a:pt x="907" y="7342"/>
                    <a:pt x="891" y="7342"/>
                    <a:pt x="874" y="7348"/>
                  </a:cubicBezTo>
                  <a:cubicBezTo>
                    <a:pt x="868" y="7342"/>
                    <a:pt x="879" y="7342"/>
                    <a:pt x="885" y="7337"/>
                  </a:cubicBezTo>
                  <a:lnTo>
                    <a:pt x="885" y="7337"/>
                  </a:lnTo>
                  <a:cubicBezTo>
                    <a:pt x="882" y="7338"/>
                    <a:pt x="878" y="7339"/>
                    <a:pt x="873" y="7339"/>
                  </a:cubicBezTo>
                  <a:cubicBezTo>
                    <a:pt x="850" y="7339"/>
                    <a:pt x="812" y="7323"/>
                    <a:pt x="784" y="7323"/>
                  </a:cubicBezTo>
                  <a:cubicBezTo>
                    <a:pt x="778" y="7323"/>
                    <a:pt x="772" y="7324"/>
                    <a:pt x="767" y="7326"/>
                  </a:cubicBezTo>
                  <a:lnTo>
                    <a:pt x="767" y="7320"/>
                  </a:lnTo>
                  <a:cubicBezTo>
                    <a:pt x="655" y="7286"/>
                    <a:pt x="605" y="7270"/>
                    <a:pt x="515" y="7225"/>
                  </a:cubicBezTo>
                  <a:cubicBezTo>
                    <a:pt x="514" y="7227"/>
                    <a:pt x="512" y="7228"/>
                    <a:pt x="509" y="7228"/>
                  </a:cubicBezTo>
                  <a:cubicBezTo>
                    <a:pt x="497" y="7228"/>
                    <a:pt x="470" y="7212"/>
                    <a:pt x="443" y="7208"/>
                  </a:cubicBezTo>
                  <a:cubicBezTo>
                    <a:pt x="381" y="7163"/>
                    <a:pt x="319" y="7107"/>
                    <a:pt x="252" y="7051"/>
                  </a:cubicBezTo>
                  <a:cubicBezTo>
                    <a:pt x="234" y="7039"/>
                    <a:pt x="226" y="7035"/>
                    <a:pt x="223" y="7035"/>
                  </a:cubicBezTo>
                  <a:cubicBezTo>
                    <a:pt x="220" y="7035"/>
                    <a:pt x="222" y="7039"/>
                    <a:pt x="219" y="7039"/>
                  </a:cubicBezTo>
                  <a:cubicBezTo>
                    <a:pt x="217" y="7039"/>
                    <a:pt x="214" y="7038"/>
                    <a:pt x="207" y="7034"/>
                  </a:cubicBezTo>
                  <a:cubicBezTo>
                    <a:pt x="207" y="7025"/>
                    <a:pt x="168" y="6984"/>
                    <a:pt x="175" y="6984"/>
                  </a:cubicBezTo>
                  <a:lnTo>
                    <a:pt x="175" y="6984"/>
                  </a:lnTo>
                  <a:cubicBezTo>
                    <a:pt x="176" y="6984"/>
                    <a:pt x="179" y="6986"/>
                    <a:pt x="185" y="6989"/>
                  </a:cubicBezTo>
                  <a:cubicBezTo>
                    <a:pt x="151" y="6956"/>
                    <a:pt x="135" y="6933"/>
                    <a:pt x="118" y="6905"/>
                  </a:cubicBezTo>
                  <a:cubicBezTo>
                    <a:pt x="107" y="6883"/>
                    <a:pt x="95" y="6849"/>
                    <a:pt x="101" y="6788"/>
                  </a:cubicBezTo>
                  <a:lnTo>
                    <a:pt x="101" y="6788"/>
                  </a:lnTo>
                  <a:cubicBezTo>
                    <a:pt x="97" y="6796"/>
                    <a:pt x="92" y="6808"/>
                    <a:pt x="91" y="6808"/>
                  </a:cubicBezTo>
                  <a:cubicBezTo>
                    <a:pt x="90" y="6808"/>
                    <a:pt x="90" y="6807"/>
                    <a:pt x="90" y="6805"/>
                  </a:cubicBezTo>
                  <a:cubicBezTo>
                    <a:pt x="90" y="6784"/>
                    <a:pt x="104" y="6759"/>
                    <a:pt x="106" y="6759"/>
                  </a:cubicBezTo>
                  <a:cubicBezTo>
                    <a:pt x="106" y="6759"/>
                    <a:pt x="107" y="6759"/>
                    <a:pt x="107" y="6760"/>
                  </a:cubicBezTo>
                  <a:lnTo>
                    <a:pt x="107" y="6765"/>
                  </a:lnTo>
                  <a:cubicBezTo>
                    <a:pt x="118" y="6698"/>
                    <a:pt x="168" y="6620"/>
                    <a:pt x="213" y="6547"/>
                  </a:cubicBezTo>
                  <a:cubicBezTo>
                    <a:pt x="258" y="6474"/>
                    <a:pt x="303" y="6407"/>
                    <a:pt x="325" y="6351"/>
                  </a:cubicBezTo>
                  <a:lnTo>
                    <a:pt x="325" y="6351"/>
                  </a:lnTo>
                  <a:lnTo>
                    <a:pt x="319" y="6357"/>
                  </a:lnTo>
                  <a:lnTo>
                    <a:pt x="375" y="6239"/>
                  </a:lnTo>
                  <a:cubicBezTo>
                    <a:pt x="384" y="6227"/>
                    <a:pt x="387" y="6222"/>
                    <a:pt x="388" y="6222"/>
                  </a:cubicBezTo>
                  <a:lnTo>
                    <a:pt x="388" y="6222"/>
                  </a:lnTo>
                  <a:cubicBezTo>
                    <a:pt x="391" y="6222"/>
                    <a:pt x="379" y="6247"/>
                    <a:pt x="383" y="6247"/>
                  </a:cubicBezTo>
                  <a:cubicBezTo>
                    <a:pt x="385" y="6247"/>
                    <a:pt x="387" y="6245"/>
                    <a:pt x="392" y="6239"/>
                  </a:cubicBezTo>
                  <a:cubicBezTo>
                    <a:pt x="398" y="6228"/>
                    <a:pt x="403" y="6217"/>
                    <a:pt x="409" y="6205"/>
                  </a:cubicBezTo>
                  <a:cubicBezTo>
                    <a:pt x="415" y="6200"/>
                    <a:pt x="420" y="6200"/>
                    <a:pt x="426" y="6200"/>
                  </a:cubicBezTo>
                  <a:cubicBezTo>
                    <a:pt x="440" y="6200"/>
                    <a:pt x="405" y="6212"/>
                    <a:pt x="409" y="6212"/>
                  </a:cubicBezTo>
                  <a:cubicBezTo>
                    <a:pt x="410" y="6212"/>
                    <a:pt x="411" y="6212"/>
                    <a:pt x="415" y="6211"/>
                  </a:cubicBezTo>
                  <a:cubicBezTo>
                    <a:pt x="422" y="6211"/>
                    <a:pt x="432" y="6209"/>
                    <a:pt x="434" y="6209"/>
                  </a:cubicBezTo>
                  <a:lnTo>
                    <a:pt x="434" y="6209"/>
                  </a:lnTo>
                  <a:cubicBezTo>
                    <a:pt x="436" y="6209"/>
                    <a:pt x="435" y="6209"/>
                    <a:pt x="431" y="6211"/>
                  </a:cubicBezTo>
                  <a:lnTo>
                    <a:pt x="415" y="6217"/>
                  </a:lnTo>
                  <a:cubicBezTo>
                    <a:pt x="415" y="6218"/>
                    <a:pt x="416" y="6218"/>
                    <a:pt x="418" y="6218"/>
                  </a:cubicBezTo>
                  <a:cubicBezTo>
                    <a:pt x="419" y="6218"/>
                    <a:pt x="421" y="6218"/>
                    <a:pt x="423" y="6218"/>
                  </a:cubicBezTo>
                  <a:lnTo>
                    <a:pt x="423" y="6218"/>
                  </a:lnTo>
                  <a:cubicBezTo>
                    <a:pt x="420" y="6219"/>
                    <a:pt x="419" y="6219"/>
                    <a:pt x="420" y="6219"/>
                  </a:cubicBezTo>
                  <a:cubicBezTo>
                    <a:pt x="421" y="6219"/>
                    <a:pt x="431" y="6217"/>
                    <a:pt x="431" y="6217"/>
                  </a:cubicBezTo>
                  <a:lnTo>
                    <a:pt x="431" y="6217"/>
                  </a:lnTo>
                  <a:lnTo>
                    <a:pt x="420" y="6222"/>
                  </a:lnTo>
                  <a:cubicBezTo>
                    <a:pt x="420" y="6228"/>
                    <a:pt x="437" y="6228"/>
                    <a:pt x="437" y="6228"/>
                  </a:cubicBezTo>
                  <a:cubicBezTo>
                    <a:pt x="437" y="6233"/>
                    <a:pt x="431" y="6233"/>
                    <a:pt x="426" y="6233"/>
                  </a:cubicBezTo>
                  <a:cubicBezTo>
                    <a:pt x="437" y="6239"/>
                    <a:pt x="426" y="6245"/>
                    <a:pt x="420" y="6256"/>
                  </a:cubicBezTo>
                  <a:lnTo>
                    <a:pt x="437" y="6250"/>
                  </a:lnTo>
                  <a:lnTo>
                    <a:pt x="437" y="6250"/>
                  </a:lnTo>
                  <a:cubicBezTo>
                    <a:pt x="437" y="6250"/>
                    <a:pt x="431" y="6256"/>
                    <a:pt x="426" y="6256"/>
                  </a:cubicBezTo>
                  <a:cubicBezTo>
                    <a:pt x="426" y="6257"/>
                    <a:pt x="426" y="6257"/>
                    <a:pt x="427" y="6257"/>
                  </a:cubicBezTo>
                  <a:cubicBezTo>
                    <a:pt x="430" y="6257"/>
                    <a:pt x="438" y="6250"/>
                    <a:pt x="443" y="6250"/>
                  </a:cubicBezTo>
                  <a:lnTo>
                    <a:pt x="443" y="6250"/>
                  </a:lnTo>
                  <a:cubicBezTo>
                    <a:pt x="443" y="6250"/>
                    <a:pt x="437" y="6256"/>
                    <a:pt x="431" y="6256"/>
                  </a:cubicBezTo>
                  <a:cubicBezTo>
                    <a:pt x="442" y="6256"/>
                    <a:pt x="459" y="6256"/>
                    <a:pt x="449" y="6266"/>
                  </a:cubicBezTo>
                  <a:lnTo>
                    <a:pt x="449" y="6266"/>
                  </a:lnTo>
                  <a:cubicBezTo>
                    <a:pt x="453" y="6265"/>
                    <a:pt x="458" y="6263"/>
                    <a:pt x="460" y="6263"/>
                  </a:cubicBezTo>
                  <a:lnTo>
                    <a:pt x="460" y="6263"/>
                  </a:lnTo>
                  <a:cubicBezTo>
                    <a:pt x="462" y="6263"/>
                    <a:pt x="462" y="6264"/>
                    <a:pt x="459" y="6267"/>
                  </a:cubicBezTo>
                  <a:lnTo>
                    <a:pt x="454" y="6267"/>
                  </a:lnTo>
                  <a:cubicBezTo>
                    <a:pt x="454" y="6278"/>
                    <a:pt x="465" y="6278"/>
                    <a:pt x="454" y="6289"/>
                  </a:cubicBezTo>
                  <a:cubicBezTo>
                    <a:pt x="456" y="6289"/>
                    <a:pt x="458" y="6288"/>
                    <a:pt x="459" y="6288"/>
                  </a:cubicBezTo>
                  <a:lnTo>
                    <a:pt x="459" y="6288"/>
                  </a:lnTo>
                  <a:cubicBezTo>
                    <a:pt x="463" y="6288"/>
                    <a:pt x="458" y="6293"/>
                    <a:pt x="461" y="6293"/>
                  </a:cubicBezTo>
                  <a:cubicBezTo>
                    <a:pt x="462" y="6293"/>
                    <a:pt x="465" y="6292"/>
                    <a:pt x="471" y="6289"/>
                  </a:cubicBezTo>
                  <a:lnTo>
                    <a:pt x="471" y="6289"/>
                  </a:lnTo>
                  <a:cubicBezTo>
                    <a:pt x="459" y="6295"/>
                    <a:pt x="454" y="6301"/>
                    <a:pt x="448" y="6306"/>
                  </a:cubicBezTo>
                  <a:cubicBezTo>
                    <a:pt x="448" y="6307"/>
                    <a:pt x="449" y="6308"/>
                    <a:pt x="450" y="6308"/>
                  </a:cubicBezTo>
                  <a:cubicBezTo>
                    <a:pt x="454" y="6308"/>
                    <a:pt x="466" y="6301"/>
                    <a:pt x="471" y="6301"/>
                  </a:cubicBezTo>
                  <a:lnTo>
                    <a:pt x="471" y="6301"/>
                  </a:lnTo>
                  <a:lnTo>
                    <a:pt x="459" y="6306"/>
                  </a:lnTo>
                  <a:lnTo>
                    <a:pt x="471" y="6306"/>
                  </a:lnTo>
                  <a:cubicBezTo>
                    <a:pt x="471" y="6306"/>
                    <a:pt x="471" y="6306"/>
                    <a:pt x="471" y="6306"/>
                  </a:cubicBezTo>
                  <a:lnTo>
                    <a:pt x="471" y="6306"/>
                  </a:lnTo>
                  <a:cubicBezTo>
                    <a:pt x="465" y="6306"/>
                    <a:pt x="459" y="6312"/>
                    <a:pt x="459" y="6312"/>
                  </a:cubicBezTo>
                  <a:lnTo>
                    <a:pt x="471" y="6306"/>
                  </a:lnTo>
                  <a:lnTo>
                    <a:pt x="471" y="6306"/>
                  </a:lnTo>
                  <a:cubicBezTo>
                    <a:pt x="476" y="6306"/>
                    <a:pt x="465" y="6317"/>
                    <a:pt x="459" y="6323"/>
                  </a:cubicBezTo>
                  <a:cubicBezTo>
                    <a:pt x="462" y="6322"/>
                    <a:pt x="463" y="6322"/>
                    <a:pt x="464" y="6322"/>
                  </a:cubicBezTo>
                  <a:lnTo>
                    <a:pt x="464" y="6322"/>
                  </a:lnTo>
                  <a:cubicBezTo>
                    <a:pt x="468" y="6322"/>
                    <a:pt x="456" y="6330"/>
                    <a:pt x="457" y="6330"/>
                  </a:cubicBezTo>
                  <a:cubicBezTo>
                    <a:pt x="457" y="6330"/>
                    <a:pt x="458" y="6329"/>
                    <a:pt x="459" y="6329"/>
                  </a:cubicBezTo>
                  <a:cubicBezTo>
                    <a:pt x="465" y="6329"/>
                    <a:pt x="465" y="6323"/>
                    <a:pt x="471" y="6323"/>
                  </a:cubicBezTo>
                  <a:lnTo>
                    <a:pt x="471" y="6323"/>
                  </a:lnTo>
                  <a:cubicBezTo>
                    <a:pt x="465" y="6329"/>
                    <a:pt x="465" y="6334"/>
                    <a:pt x="471" y="6334"/>
                  </a:cubicBezTo>
                  <a:lnTo>
                    <a:pt x="459" y="6334"/>
                  </a:lnTo>
                  <a:cubicBezTo>
                    <a:pt x="459" y="6340"/>
                    <a:pt x="471" y="6340"/>
                    <a:pt x="471" y="6345"/>
                  </a:cubicBezTo>
                  <a:cubicBezTo>
                    <a:pt x="474" y="6345"/>
                    <a:pt x="481" y="6342"/>
                    <a:pt x="486" y="6338"/>
                  </a:cubicBezTo>
                  <a:lnTo>
                    <a:pt x="486" y="6338"/>
                  </a:lnTo>
                  <a:cubicBezTo>
                    <a:pt x="485" y="6340"/>
                    <a:pt x="485" y="6341"/>
                    <a:pt x="483" y="6344"/>
                  </a:cubicBezTo>
                  <a:lnTo>
                    <a:pt x="483" y="6344"/>
                  </a:lnTo>
                  <a:cubicBezTo>
                    <a:pt x="483" y="6344"/>
                    <a:pt x="484" y="6344"/>
                    <a:pt x="484" y="6343"/>
                  </a:cubicBezTo>
                  <a:lnTo>
                    <a:pt x="484" y="6343"/>
                  </a:lnTo>
                  <a:lnTo>
                    <a:pt x="482" y="6345"/>
                  </a:lnTo>
                  <a:cubicBezTo>
                    <a:pt x="478" y="6345"/>
                    <a:pt x="477" y="6349"/>
                    <a:pt x="474" y="6350"/>
                  </a:cubicBezTo>
                  <a:lnTo>
                    <a:pt x="474" y="6350"/>
                  </a:lnTo>
                  <a:cubicBezTo>
                    <a:pt x="474" y="6350"/>
                    <a:pt x="474" y="6350"/>
                    <a:pt x="474" y="6350"/>
                  </a:cubicBezTo>
                  <a:lnTo>
                    <a:pt x="474" y="6350"/>
                  </a:lnTo>
                  <a:cubicBezTo>
                    <a:pt x="473" y="6350"/>
                    <a:pt x="472" y="6350"/>
                    <a:pt x="471" y="6351"/>
                  </a:cubicBezTo>
                  <a:cubicBezTo>
                    <a:pt x="472" y="6351"/>
                    <a:pt x="473" y="6351"/>
                    <a:pt x="474" y="6350"/>
                  </a:cubicBezTo>
                  <a:lnTo>
                    <a:pt x="474" y="6350"/>
                  </a:lnTo>
                  <a:cubicBezTo>
                    <a:pt x="474" y="6352"/>
                    <a:pt x="467" y="6357"/>
                    <a:pt x="471" y="6358"/>
                  </a:cubicBezTo>
                  <a:lnTo>
                    <a:pt x="471" y="6358"/>
                  </a:lnTo>
                  <a:cubicBezTo>
                    <a:pt x="471" y="6362"/>
                    <a:pt x="477" y="6363"/>
                    <a:pt x="482" y="6368"/>
                  </a:cubicBezTo>
                  <a:cubicBezTo>
                    <a:pt x="493" y="6357"/>
                    <a:pt x="493" y="6362"/>
                    <a:pt x="499" y="6357"/>
                  </a:cubicBezTo>
                  <a:lnTo>
                    <a:pt x="499" y="6357"/>
                  </a:lnTo>
                  <a:cubicBezTo>
                    <a:pt x="499" y="6362"/>
                    <a:pt x="493" y="6368"/>
                    <a:pt x="493" y="6373"/>
                  </a:cubicBezTo>
                  <a:cubicBezTo>
                    <a:pt x="504" y="6373"/>
                    <a:pt x="504" y="6368"/>
                    <a:pt x="510" y="6362"/>
                  </a:cubicBezTo>
                  <a:lnTo>
                    <a:pt x="510" y="6362"/>
                  </a:lnTo>
                  <a:cubicBezTo>
                    <a:pt x="504" y="6368"/>
                    <a:pt x="504" y="6373"/>
                    <a:pt x="499" y="6373"/>
                  </a:cubicBezTo>
                  <a:cubicBezTo>
                    <a:pt x="499" y="6379"/>
                    <a:pt x="504" y="6379"/>
                    <a:pt x="515" y="6379"/>
                  </a:cubicBezTo>
                  <a:cubicBezTo>
                    <a:pt x="515" y="6373"/>
                    <a:pt x="521" y="6373"/>
                    <a:pt x="521" y="6373"/>
                  </a:cubicBezTo>
                  <a:cubicBezTo>
                    <a:pt x="527" y="6373"/>
                    <a:pt x="521" y="6373"/>
                    <a:pt x="515" y="6379"/>
                  </a:cubicBezTo>
                  <a:cubicBezTo>
                    <a:pt x="517" y="6379"/>
                    <a:pt x="517" y="6378"/>
                    <a:pt x="518" y="6378"/>
                  </a:cubicBezTo>
                  <a:lnTo>
                    <a:pt x="518" y="6378"/>
                  </a:lnTo>
                  <a:cubicBezTo>
                    <a:pt x="526" y="6378"/>
                    <a:pt x="503" y="6403"/>
                    <a:pt x="510" y="6403"/>
                  </a:cubicBezTo>
                  <a:cubicBezTo>
                    <a:pt x="511" y="6403"/>
                    <a:pt x="513" y="6403"/>
                    <a:pt x="515" y="6401"/>
                  </a:cubicBezTo>
                  <a:lnTo>
                    <a:pt x="527" y="6396"/>
                  </a:lnTo>
                  <a:lnTo>
                    <a:pt x="527" y="6396"/>
                  </a:lnTo>
                  <a:cubicBezTo>
                    <a:pt x="527" y="6401"/>
                    <a:pt x="521" y="6401"/>
                    <a:pt x="515" y="6407"/>
                  </a:cubicBezTo>
                  <a:cubicBezTo>
                    <a:pt x="519" y="6406"/>
                    <a:pt x="521" y="6406"/>
                    <a:pt x="523" y="6406"/>
                  </a:cubicBezTo>
                  <a:cubicBezTo>
                    <a:pt x="532" y="6406"/>
                    <a:pt x="526" y="6414"/>
                    <a:pt x="529" y="6414"/>
                  </a:cubicBezTo>
                  <a:cubicBezTo>
                    <a:pt x="530" y="6414"/>
                    <a:pt x="531" y="6413"/>
                    <a:pt x="532" y="6413"/>
                  </a:cubicBezTo>
                  <a:lnTo>
                    <a:pt x="532" y="6413"/>
                  </a:lnTo>
                  <a:cubicBezTo>
                    <a:pt x="504" y="6435"/>
                    <a:pt x="543" y="6424"/>
                    <a:pt x="527" y="6441"/>
                  </a:cubicBezTo>
                  <a:lnTo>
                    <a:pt x="532" y="6435"/>
                  </a:lnTo>
                  <a:cubicBezTo>
                    <a:pt x="534" y="6434"/>
                    <a:pt x="536" y="6433"/>
                    <a:pt x="536" y="6433"/>
                  </a:cubicBezTo>
                  <a:lnTo>
                    <a:pt x="536" y="6433"/>
                  </a:lnTo>
                  <a:cubicBezTo>
                    <a:pt x="539" y="6433"/>
                    <a:pt x="532" y="6441"/>
                    <a:pt x="532" y="6441"/>
                  </a:cubicBezTo>
                  <a:cubicBezTo>
                    <a:pt x="538" y="6435"/>
                    <a:pt x="538" y="6435"/>
                    <a:pt x="538" y="6429"/>
                  </a:cubicBezTo>
                  <a:cubicBezTo>
                    <a:pt x="555" y="6435"/>
                    <a:pt x="543" y="6457"/>
                    <a:pt x="543" y="6469"/>
                  </a:cubicBezTo>
                  <a:cubicBezTo>
                    <a:pt x="544" y="6469"/>
                    <a:pt x="544" y="6469"/>
                    <a:pt x="545" y="6469"/>
                  </a:cubicBezTo>
                  <a:cubicBezTo>
                    <a:pt x="551" y="6469"/>
                    <a:pt x="567" y="6453"/>
                    <a:pt x="568" y="6453"/>
                  </a:cubicBezTo>
                  <a:lnTo>
                    <a:pt x="568" y="6453"/>
                  </a:lnTo>
                  <a:cubicBezTo>
                    <a:pt x="569" y="6453"/>
                    <a:pt x="568" y="6454"/>
                    <a:pt x="566" y="6457"/>
                  </a:cubicBezTo>
                  <a:lnTo>
                    <a:pt x="555" y="6469"/>
                  </a:lnTo>
                  <a:cubicBezTo>
                    <a:pt x="558" y="6468"/>
                    <a:pt x="560" y="6467"/>
                    <a:pt x="562" y="6467"/>
                  </a:cubicBezTo>
                  <a:cubicBezTo>
                    <a:pt x="572" y="6467"/>
                    <a:pt x="570" y="6475"/>
                    <a:pt x="577" y="6475"/>
                  </a:cubicBezTo>
                  <a:cubicBezTo>
                    <a:pt x="578" y="6475"/>
                    <a:pt x="580" y="6475"/>
                    <a:pt x="583" y="6474"/>
                  </a:cubicBezTo>
                  <a:lnTo>
                    <a:pt x="583" y="6474"/>
                  </a:lnTo>
                  <a:cubicBezTo>
                    <a:pt x="583" y="6480"/>
                    <a:pt x="577" y="6480"/>
                    <a:pt x="577" y="6480"/>
                  </a:cubicBezTo>
                  <a:cubicBezTo>
                    <a:pt x="575" y="6485"/>
                    <a:pt x="575" y="6486"/>
                    <a:pt x="577" y="6486"/>
                  </a:cubicBezTo>
                  <a:cubicBezTo>
                    <a:pt x="580" y="6486"/>
                    <a:pt x="585" y="6483"/>
                    <a:pt x="588" y="6480"/>
                  </a:cubicBezTo>
                  <a:lnTo>
                    <a:pt x="588" y="6480"/>
                  </a:lnTo>
                  <a:cubicBezTo>
                    <a:pt x="588" y="6480"/>
                    <a:pt x="582" y="6486"/>
                    <a:pt x="577" y="6491"/>
                  </a:cubicBezTo>
                  <a:cubicBezTo>
                    <a:pt x="577" y="6492"/>
                    <a:pt x="577" y="6492"/>
                    <a:pt x="578" y="6492"/>
                  </a:cubicBezTo>
                  <a:cubicBezTo>
                    <a:pt x="580" y="6492"/>
                    <a:pt x="586" y="6487"/>
                    <a:pt x="586" y="6487"/>
                  </a:cubicBezTo>
                  <a:lnTo>
                    <a:pt x="586" y="6487"/>
                  </a:lnTo>
                  <a:cubicBezTo>
                    <a:pt x="587" y="6487"/>
                    <a:pt x="586" y="6488"/>
                    <a:pt x="583" y="6491"/>
                  </a:cubicBezTo>
                  <a:cubicBezTo>
                    <a:pt x="586" y="6491"/>
                    <a:pt x="585" y="6494"/>
                    <a:pt x="587" y="6494"/>
                  </a:cubicBezTo>
                  <a:cubicBezTo>
                    <a:pt x="588" y="6494"/>
                    <a:pt x="590" y="6493"/>
                    <a:pt x="594" y="6491"/>
                  </a:cubicBezTo>
                  <a:lnTo>
                    <a:pt x="594" y="6491"/>
                  </a:lnTo>
                  <a:cubicBezTo>
                    <a:pt x="593" y="6492"/>
                    <a:pt x="592" y="6493"/>
                    <a:pt x="592" y="6493"/>
                  </a:cubicBezTo>
                  <a:cubicBezTo>
                    <a:pt x="592" y="6493"/>
                    <a:pt x="594" y="6491"/>
                    <a:pt x="595" y="6491"/>
                  </a:cubicBezTo>
                  <a:lnTo>
                    <a:pt x="595" y="6491"/>
                  </a:lnTo>
                  <a:cubicBezTo>
                    <a:pt x="596" y="6491"/>
                    <a:pt x="596" y="6492"/>
                    <a:pt x="594" y="6497"/>
                  </a:cubicBezTo>
                  <a:cubicBezTo>
                    <a:pt x="597" y="6494"/>
                    <a:pt x="598" y="6493"/>
                    <a:pt x="599" y="6493"/>
                  </a:cubicBezTo>
                  <a:cubicBezTo>
                    <a:pt x="600" y="6493"/>
                    <a:pt x="600" y="6495"/>
                    <a:pt x="602" y="6495"/>
                  </a:cubicBezTo>
                  <a:cubicBezTo>
                    <a:pt x="603" y="6495"/>
                    <a:pt x="606" y="6494"/>
                    <a:pt x="611" y="6491"/>
                  </a:cubicBezTo>
                  <a:lnTo>
                    <a:pt x="611" y="6491"/>
                  </a:lnTo>
                  <a:cubicBezTo>
                    <a:pt x="598" y="6499"/>
                    <a:pt x="598" y="6504"/>
                    <a:pt x="603" y="6504"/>
                  </a:cubicBezTo>
                  <a:cubicBezTo>
                    <a:pt x="604" y="6504"/>
                    <a:pt x="605" y="6504"/>
                    <a:pt x="606" y="6504"/>
                  </a:cubicBezTo>
                  <a:lnTo>
                    <a:pt x="606" y="6504"/>
                  </a:lnTo>
                  <a:cubicBezTo>
                    <a:pt x="604" y="6506"/>
                    <a:pt x="603" y="6510"/>
                    <a:pt x="599" y="6513"/>
                  </a:cubicBezTo>
                  <a:cubicBezTo>
                    <a:pt x="599" y="6513"/>
                    <a:pt x="605" y="6513"/>
                    <a:pt x="611" y="6502"/>
                  </a:cubicBezTo>
                  <a:lnTo>
                    <a:pt x="611" y="6502"/>
                  </a:lnTo>
                  <a:cubicBezTo>
                    <a:pt x="607" y="6509"/>
                    <a:pt x="608" y="6510"/>
                    <a:pt x="610" y="6510"/>
                  </a:cubicBezTo>
                  <a:cubicBezTo>
                    <a:pt x="612" y="6510"/>
                    <a:pt x="617" y="6507"/>
                    <a:pt x="618" y="6507"/>
                  </a:cubicBezTo>
                  <a:lnTo>
                    <a:pt x="618" y="6507"/>
                  </a:lnTo>
                  <a:cubicBezTo>
                    <a:pt x="619" y="6507"/>
                    <a:pt x="618" y="6510"/>
                    <a:pt x="611" y="6519"/>
                  </a:cubicBezTo>
                  <a:cubicBezTo>
                    <a:pt x="627" y="6513"/>
                    <a:pt x="633" y="6513"/>
                    <a:pt x="639" y="6513"/>
                  </a:cubicBezTo>
                  <a:cubicBezTo>
                    <a:pt x="635" y="6519"/>
                    <a:pt x="633" y="6520"/>
                    <a:pt x="632" y="6520"/>
                  </a:cubicBezTo>
                  <a:cubicBezTo>
                    <a:pt x="630" y="6520"/>
                    <a:pt x="630" y="6518"/>
                    <a:pt x="628" y="6518"/>
                  </a:cubicBezTo>
                  <a:cubicBezTo>
                    <a:pt x="627" y="6518"/>
                    <a:pt x="625" y="6519"/>
                    <a:pt x="622" y="6525"/>
                  </a:cubicBezTo>
                  <a:cubicBezTo>
                    <a:pt x="631" y="6525"/>
                    <a:pt x="640" y="6517"/>
                    <a:pt x="643" y="6517"/>
                  </a:cubicBezTo>
                  <a:cubicBezTo>
                    <a:pt x="644" y="6517"/>
                    <a:pt x="644" y="6518"/>
                    <a:pt x="644" y="6519"/>
                  </a:cubicBezTo>
                  <a:cubicBezTo>
                    <a:pt x="644" y="6525"/>
                    <a:pt x="639" y="6525"/>
                    <a:pt x="639" y="6530"/>
                  </a:cubicBezTo>
                  <a:cubicBezTo>
                    <a:pt x="640" y="6529"/>
                    <a:pt x="641" y="6529"/>
                    <a:pt x="642" y="6529"/>
                  </a:cubicBezTo>
                  <a:cubicBezTo>
                    <a:pt x="644" y="6529"/>
                    <a:pt x="645" y="6532"/>
                    <a:pt x="650" y="6532"/>
                  </a:cubicBezTo>
                  <a:cubicBezTo>
                    <a:pt x="651" y="6532"/>
                    <a:pt x="653" y="6531"/>
                    <a:pt x="655" y="6530"/>
                  </a:cubicBezTo>
                  <a:lnTo>
                    <a:pt x="655" y="6530"/>
                  </a:lnTo>
                  <a:cubicBezTo>
                    <a:pt x="655" y="6530"/>
                    <a:pt x="655" y="6530"/>
                    <a:pt x="655" y="6530"/>
                  </a:cubicBezTo>
                  <a:cubicBezTo>
                    <a:pt x="661" y="6519"/>
                    <a:pt x="672" y="6513"/>
                    <a:pt x="678" y="6508"/>
                  </a:cubicBezTo>
                  <a:lnTo>
                    <a:pt x="678" y="6508"/>
                  </a:lnTo>
                  <a:cubicBezTo>
                    <a:pt x="662" y="6524"/>
                    <a:pt x="676" y="6515"/>
                    <a:pt x="659" y="6537"/>
                  </a:cubicBezTo>
                  <a:lnTo>
                    <a:pt x="659" y="6537"/>
                  </a:lnTo>
                  <a:cubicBezTo>
                    <a:pt x="660" y="6535"/>
                    <a:pt x="660" y="6533"/>
                    <a:pt x="661" y="6532"/>
                  </a:cubicBezTo>
                  <a:lnTo>
                    <a:pt x="661" y="6532"/>
                  </a:lnTo>
                  <a:cubicBezTo>
                    <a:pt x="660" y="6536"/>
                    <a:pt x="655" y="6537"/>
                    <a:pt x="655" y="6541"/>
                  </a:cubicBezTo>
                  <a:cubicBezTo>
                    <a:pt x="657" y="6540"/>
                    <a:pt x="658" y="6539"/>
                    <a:pt x="659" y="6537"/>
                  </a:cubicBezTo>
                  <a:lnTo>
                    <a:pt x="659" y="6537"/>
                  </a:lnTo>
                  <a:cubicBezTo>
                    <a:pt x="658" y="6539"/>
                    <a:pt x="657" y="6540"/>
                    <a:pt x="655" y="6541"/>
                  </a:cubicBezTo>
                  <a:cubicBezTo>
                    <a:pt x="661" y="6541"/>
                    <a:pt x="667" y="6530"/>
                    <a:pt x="667" y="6530"/>
                  </a:cubicBezTo>
                  <a:lnTo>
                    <a:pt x="667" y="6530"/>
                  </a:lnTo>
                  <a:cubicBezTo>
                    <a:pt x="667" y="6536"/>
                    <a:pt x="667" y="6536"/>
                    <a:pt x="661" y="6541"/>
                  </a:cubicBezTo>
                  <a:cubicBezTo>
                    <a:pt x="667" y="6536"/>
                    <a:pt x="672" y="6530"/>
                    <a:pt x="672" y="6530"/>
                  </a:cubicBezTo>
                  <a:cubicBezTo>
                    <a:pt x="672" y="6536"/>
                    <a:pt x="672" y="6536"/>
                    <a:pt x="672" y="6536"/>
                  </a:cubicBezTo>
                  <a:cubicBezTo>
                    <a:pt x="672" y="6537"/>
                    <a:pt x="673" y="6537"/>
                    <a:pt x="673" y="6537"/>
                  </a:cubicBezTo>
                  <a:cubicBezTo>
                    <a:pt x="676" y="6537"/>
                    <a:pt x="685" y="6529"/>
                    <a:pt x="688" y="6529"/>
                  </a:cubicBezTo>
                  <a:cubicBezTo>
                    <a:pt x="689" y="6529"/>
                    <a:pt x="689" y="6529"/>
                    <a:pt x="689" y="6530"/>
                  </a:cubicBezTo>
                  <a:cubicBezTo>
                    <a:pt x="678" y="6547"/>
                    <a:pt x="683" y="6541"/>
                    <a:pt x="678" y="6553"/>
                  </a:cubicBezTo>
                  <a:lnTo>
                    <a:pt x="683" y="6553"/>
                  </a:lnTo>
                  <a:lnTo>
                    <a:pt x="683" y="6541"/>
                  </a:lnTo>
                  <a:cubicBezTo>
                    <a:pt x="685" y="6543"/>
                    <a:pt x="686" y="6543"/>
                    <a:pt x="687" y="6543"/>
                  </a:cubicBezTo>
                  <a:cubicBezTo>
                    <a:pt x="690" y="6543"/>
                    <a:pt x="693" y="6540"/>
                    <a:pt x="694" y="6540"/>
                  </a:cubicBezTo>
                  <a:cubicBezTo>
                    <a:pt x="694" y="6540"/>
                    <a:pt x="695" y="6540"/>
                    <a:pt x="695" y="6541"/>
                  </a:cubicBezTo>
                  <a:cubicBezTo>
                    <a:pt x="700" y="6539"/>
                    <a:pt x="705" y="6533"/>
                    <a:pt x="707" y="6528"/>
                  </a:cubicBezTo>
                  <a:lnTo>
                    <a:pt x="707" y="6528"/>
                  </a:lnTo>
                  <a:cubicBezTo>
                    <a:pt x="708" y="6531"/>
                    <a:pt x="710" y="6532"/>
                    <a:pt x="706" y="6536"/>
                  </a:cubicBezTo>
                  <a:cubicBezTo>
                    <a:pt x="710" y="6536"/>
                    <a:pt x="711" y="6533"/>
                    <a:pt x="711" y="6533"/>
                  </a:cubicBezTo>
                  <a:cubicBezTo>
                    <a:pt x="711" y="6533"/>
                    <a:pt x="711" y="6534"/>
                    <a:pt x="711" y="6536"/>
                  </a:cubicBezTo>
                  <a:cubicBezTo>
                    <a:pt x="711" y="6536"/>
                    <a:pt x="700" y="6547"/>
                    <a:pt x="700" y="6553"/>
                  </a:cubicBezTo>
                  <a:cubicBezTo>
                    <a:pt x="703" y="6547"/>
                    <a:pt x="704" y="6547"/>
                    <a:pt x="706" y="6547"/>
                  </a:cubicBezTo>
                  <a:cubicBezTo>
                    <a:pt x="707" y="6547"/>
                    <a:pt x="708" y="6547"/>
                    <a:pt x="710" y="6547"/>
                  </a:cubicBezTo>
                  <a:lnTo>
                    <a:pt x="710" y="6547"/>
                  </a:lnTo>
                  <a:cubicBezTo>
                    <a:pt x="707" y="6550"/>
                    <a:pt x="706" y="6553"/>
                    <a:pt x="706" y="6553"/>
                  </a:cubicBezTo>
                  <a:cubicBezTo>
                    <a:pt x="706" y="6553"/>
                    <a:pt x="707" y="6554"/>
                    <a:pt x="708" y="6554"/>
                  </a:cubicBezTo>
                  <a:cubicBezTo>
                    <a:pt x="710" y="6554"/>
                    <a:pt x="712" y="6551"/>
                    <a:pt x="713" y="6548"/>
                  </a:cubicBezTo>
                  <a:lnTo>
                    <a:pt x="713" y="6548"/>
                  </a:lnTo>
                  <a:cubicBezTo>
                    <a:pt x="715" y="6550"/>
                    <a:pt x="717" y="6550"/>
                    <a:pt x="719" y="6550"/>
                  </a:cubicBezTo>
                  <a:cubicBezTo>
                    <a:pt x="721" y="6550"/>
                    <a:pt x="723" y="6550"/>
                    <a:pt x="723" y="6553"/>
                  </a:cubicBezTo>
                  <a:cubicBezTo>
                    <a:pt x="720" y="6561"/>
                    <a:pt x="718" y="6561"/>
                    <a:pt x="717" y="6561"/>
                  </a:cubicBezTo>
                  <a:cubicBezTo>
                    <a:pt x="716" y="6561"/>
                    <a:pt x="714" y="6561"/>
                    <a:pt x="711" y="6569"/>
                  </a:cubicBezTo>
                  <a:cubicBezTo>
                    <a:pt x="716" y="6569"/>
                    <a:pt x="728" y="6562"/>
                    <a:pt x="732" y="6562"/>
                  </a:cubicBezTo>
                  <a:cubicBezTo>
                    <a:pt x="733" y="6562"/>
                    <a:pt x="734" y="6563"/>
                    <a:pt x="734" y="6564"/>
                  </a:cubicBezTo>
                  <a:lnTo>
                    <a:pt x="734" y="6558"/>
                  </a:lnTo>
                  <a:cubicBezTo>
                    <a:pt x="736" y="6554"/>
                    <a:pt x="738" y="6553"/>
                    <a:pt x="738" y="6553"/>
                  </a:cubicBezTo>
                  <a:lnTo>
                    <a:pt x="738" y="6553"/>
                  </a:lnTo>
                  <a:cubicBezTo>
                    <a:pt x="739" y="6553"/>
                    <a:pt x="733" y="6565"/>
                    <a:pt x="737" y="6565"/>
                  </a:cubicBezTo>
                  <a:cubicBezTo>
                    <a:pt x="738" y="6565"/>
                    <a:pt x="738" y="6564"/>
                    <a:pt x="739" y="6564"/>
                  </a:cubicBezTo>
                  <a:lnTo>
                    <a:pt x="739" y="6564"/>
                  </a:lnTo>
                  <a:cubicBezTo>
                    <a:pt x="739" y="6564"/>
                    <a:pt x="736" y="6567"/>
                    <a:pt x="734" y="6569"/>
                  </a:cubicBezTo>
                  <a:cubicBezTo>
                    <a:pt x="734" y="6571"/>
                    <a:pt x="734" y="6572"/>
                    <a:pt x="735" y="6572"/>
                  </a:cubicBezTo>
                  <a:cubicBezTo>
                    <a:pt x="738" y="6572"/>
                    <a:pt x="743" y="6568"/>
                    <a:pt x="751" y="6564"/>
                  </a:cubicBezTo>
                  <a:lnTo>
                    <a:pt x="751" y="6564"/>
                  </a:lnTo>
                  <a:lnTo>
                    <a:pt x="745" y="6569"/>
                  </a:lnTo>
                  <a:cubicBezTo>
                    <a:pt x="745" y="6575"/>
                    <a:pt x="751" y="6575"/>
                    <a:pt x="751" y="6581"/>
                  </a:cubicBezTo>
                  <a:cubicBezTo>
                    <a:pt x="751" y="6575"/>
                    <a:pt x="751" y="6575"/>
                    <a:pt x="756" y="6569"/>
                  </a:cubicBezTo>
                  <a:lnTo>
                    <a:pt x="756" y="6569"/>
                  </a:lnTo>
                  <a:cubicBezTo>
                    <a:pt x="753" y="6580"/>
                    <a:pt x="754" y="6583"/>
                    <a:pt x="756" y="6583"/>
                  </a:cubicBezTo>
                  <a:cubicBezTo>
                    <a:pt x="759" y="6583"/>
                    <a:pt x="766" y="6577"/>
                    <a:pt x="769" y="6577"/>
                  </a:cubicBezTo>
                  <a:lnTo>
                    <a:pt x="769" y="6577"/>
                  </a:lnTo>
                  <a:cubicBezTo>
                    <a:pt x="770" y="6577"/>
                    <a:pt x="770" y="6579"/>
                    <a:pt x="767" y="6586"/>
                  </a:cubicBezTo>
                  <a:cubicBezTo>
                    <a:pt x="773" y="6581"/>
                    <a:pt x="773" y="6581"/>
                    <a:pt x="773" y="6575"/>
                  </a:cubicBezTo>
                  <a:cubicBezTo>
                    <a:pt x="778" y="6570"/>
                    <a:pt x="784" y="6564"/>
                    <a:pt x="784" y="6564"/>
                  </a:cubicBezTo>
                  <a:lnTo>
                    <a:pt x="784" y="6564"/>
                  </a:lnTo>
                  <a:cubicBezTo>
                    <a:pt x="779" y="6569"/>
                    <a:pt x="773" y="6581"/>
                    <a:pt x="773" y="6586"/>
                  </a:cubicBezTo>
                  <a:lnTo>
                    <a:pt x="779" y="6575"/>
                  </a:lnTo>
                  <a:lnTo>
                    <a:pt x="779" y="6575"/>
                  </a:lnTo>
                  <a:cubicBezTo>
                    <a:pt x="777" y="6580"/>
                    <a:pt x="777" y="6582"/>
                    <a:pt x="778" y="6582"/>
                  </a:cubicBezTo>
                  <a:cubicBezTo>
                    <a:pt x="779" y="6582"/>
                    <a:pt x="782" y="6575"/>
                    <a:pt x="784" y="6570"/>
                  </a:cubicBezTo>
                  <a:lnTo>
                    <a:pt x="784" y="6570"/>
                  </a:lnTo>
                  <a:lnTo>
                    <a:pt x="784" y="6575"/>
                  </a:lnTo>
                  <a:cubicBezTo>
                    <a:pt x="784" y="6575"/>
                    <a:pt x="790" y="6569"/>
                    <a:pt x="790" y="6569"/>
                  </a:cubicBezTo>
                  <a:lnTo>
                    <a:pt x="790" y="6569"/>
                  </a:lnTo>
                  <a:cubicBezTo>
                    <a:pt x="786" y="6578"/>
                    <a:pt x="785" y="6577"/>
                    <a:pt x="784" y="6581"/>
                  </a:cubicBezTo>
                  <a:lnTo>
                    <a:pt x="784" y="6581"/>
                  </a:lnTo>
                  <a:cubicBezTo>
                    <a:pt x="784" y="6581"/>
                    <a:pt x="784" y="6581"/>
                    <a:pt x="784" y="6581"/>
                  </a:cubicBezTo>
                  <a:cubicBezTo>
                    <a:pt x="781" y="6591"/>
                    <a:pt x="782" y="6593"/>
                    <a:pt x="783" y="6593"/>
                  </a:cubicBezTo>
                  <a:cubicBezTo>
                    <a:pt x="783" y="6593"/>
                    <a:pt x="784" y="6592"/>
                    <a:pt x="784" y="6592"/>
                  </a:cubicBezTo>
                  <a:lnTo>
                    <a:pt x="784" y="6597"/>
                  </a:lnTo>
                  <a:cubicBezTo>
                    <a:pt x="791" y="6586"/>
                    <a:pt x="793" y="6584"/>
                    <a:pt x="794" y="6584"/>
                  </a:cubicBezTo>
                  <a:cubicBezTo>
                    <a:pt x="795" y="6584"/>
                    <a:pt x="795" y="6584"/>
                    <a:pt x="795" y="6585"/>
                  </a:cubicBezTo>
                  <a:lnTo>
                    <a:pt x="795" y="6585"/>
                  </a:lnTo>
                  <a:cubicBezTo>
                    <a:pt x="792" y="6590"/>
                    <a:pt x="794" y="6589"/>
                    <a:pt x="790" y="6597"/>
                  </a:cubicBezTo>
                  <a:cubicBezTo>
                    <a:pt x="790" y="6603"/>
                    <a:pt x="790" y="6609"/>
                    <a:pt x="790" y="6614"/>
                  </a:cubicBezTo>
                  <a:cubicBezTo>
                    <a:pt x="790" y="6614"/>
                    <a:pt x="790" y="6613"/>
                    <a:pt x="791" y="6613"/>
                  </a:cubicBezTo>
                  <a:lnTo>
                    <a:pt x="791" y="6613"/>
                  </a:lnTo>
                  <a:cubicBezTo>
                    <a:pt x="791" y="6613"/>
                    <a:pt x="793" y="6611"/>
                    <a:pt x="795" y="6609"/>
                  </a:cubicBezTo>
                  <a:lnTo>
                    <a:pt x="795" y="6609"/>
                  </a:lnTo>
                  <a:cubicBezTo>
                    <a:pt x="795" y="6609"/>
                    <a:pt x="795" y="6609"/>
                    <a:pt x="795" y="6609"/>
                  </a:cubicBezTo>
                  <a:cubicBezTo>
                    <a:pt x="798" y="6605"/>
                    <a:pt x="799" y="6604"/>
                    <a:pt x="800" y="6604"/>
                  </a:cubicBezTo>
                  <a:lnTo>
                    <a:pt x="800" y="6604"/>
                  </a:lnTo>
                  <a:cubicBezTo>
                    <a:pt x="802" y="6604"/>
                    <a:pt x="800" y="6613"/>
                    <a:pt x="802" y="6613"/>
                  </a:cubicBezTo>
                  <a:cubicBezTo>
                    <a:pt x="803" y="6613"/>
                    <a:pt x="804" y="6612"/>
                    <a:pt x="807" y="6609"/>
                  </a:cubicBezTo>
                  <a:cubicBezTo>
                    <a:pt x="818" y="6603"/>
                    <a:pt x="823" y="6586"/>
                    <a:pt x="829" y="6581"/>
                  </a:cubicBezTo>
                  <a:lnTo>
                    <a:pt x="829" y="6581"/>
                  </a:lnTo>
                  <a:cubicBezTo>
                    <a:pt x="829" y="6592"/>
                    <a:pt x="823" y="6597"/>
                    <a:pt x="823" y="6597"/>
                  </a:cubicBezTo>
                  <a:cubicBezTo>
                    <a:pt x="823" y="6600"/>
                    <a:pt x="823" y="6602"/>
                    <a:pt x="824" y="6602"/>
                  </a:cubicBezTo>
                  <a:cubicBezTo>
                    <a:pt x="825" y="6602"/>
                    <a:pt x="826" y="6600"/>
                    <a:pt x="829" y="6597"/>
                  </a:cubicBezTo>
                  <a:lnTo>
                    <a:pt x="829" y="6597"/>
                  </a:lnTo>
                  <a:cubicBezTo>
                    <a:pt x="823" y="6603"/>
                    <a:pt x="823" y="6609"/>
                    <a:pt x="823" y="6609"/>
                  </a:cubicBezTo>
                  <a:cubicBezTo>
                    <a:pt x="823" y="6609"/>
                    <a:pt x="827" y="6601"/>
                    <a:pt x="828" y="6601"/>
                  </a:cubicBezTo>
                  <a:cubicBezTo>
                    <a:pt x="829" y="6601"/>
                    <a:pt x="829" y="6602"/>
                    <a:pt x="829" y="6603"/>
                  </a:cubicBezTo>
                  <a:lnTo>
                    <a:pt x="835" y="6586"/>
                  </a:lnTo>
                  <a:lnTo>
                    <a:pt x="829" y="6597"/>
                  </a:lnTo>
                  <a:cubicBezTo>
                    <a:pt x="829" y="6592"/>
                    <a:pt x="835" y="6581"/>
                    <a:pt x="835" y="6581"/>
                  </a:cubicBezTo>
                  <a:cubicBezTo>
                    <a:pt x="835" y="6578"/>
                    <a:pt x="834" y="6577"/>
                    <a:pt x="834" y="6577"/>
                  </a:cubicBezTo>
                  <a:lnTo>
                    <a:pt x="834" y="6577"/>
                  </a:lnTo>
                  <a:cubicBezTo>
                    <a:pt x="834" y="6576"/>
                    <a:pt x="834" y="6576"/>
                    <a:pt x="835" y="6575"/>
                  </a:cubicBezTo>
                  <a:lnTo>
                    <a:pt x="829" y="6575"/>
                  </a:lnTo>
                  <a:cubicBezTo>
                    <a:pt x="833" y="6575"/>
                    <a:pt x="834" y="6568"/>
                    <a:pt x="835" y="6568"/>
                  </a:cubicBezTo>
                  <a:cubicBezTo>
                    <a:pt x="835" y="6568"/>
                    <a:pt x="835" y="6568"/>
                    <a:pt x="835" y="6569"/>
                  </a:cubicBezTo>
                  <a:cubicBezTo>
                    <a:pt x="836" y="6567"/>
                    <a:pt x="836" y="6566"/>
                    <a:pt x="836" y="6566"/>
                  </a:cubicBezTo>
                  <a:lnTo>
                    <a:pt x="836" y="6566"/>
                  </a:lnTo>
                  <a:cubicBezTo>
                    <a:pt x="835" y="6566"/>
                    <a:pt x="831" y="6570"/>
                    <a:pt x="829" y="6570"/>
                  </a:cubicBezTo>
                  <a:cubicBezTo>
                    <a:pt x="828" y="6570"/>
                    <a:pt x="827" y="6569"/>
                    <a:pt x="829" y="6564"/>
                  </a:cubicBezTo>
                  <a:lnTo>
                    <a:pt x="829" y="6564"/>
                  </a:lnTo>
                  <a:cubicBezTo>
                    <a:pt x="823" y="6569"/>
                    <a:pt x="823" y="6575"/>
                    <a:pt x="812" y="6592"/>
                  </a:cubicBezTo>
                  <a:lnTo>
                    <a:pt x="823" y="6569"/>
                  </a:lnTo>
                  <a:cubicBezTo>
                    <a:pt x="823" y="6569"/>
                    <a:pt x="823" y="6569"/>
                    <a:pt x="823" y="6564"/>
                  </a:cubicBezTo>
                  <a:cubicBezTo>
                    <a:pt x="818" y="6569"/>
                    <a:pt x="823" y="6569"/>
                    <a:pt x="818" y="6575"/>
                  </a:cubicBezTo>
                  <a:cubicBezTo>
                    <a:pt x="818" y="6571"/>
                    <a:pt x="817" y="6571"/>
                    <a:pt x="815" y="6571"/>
                  </a:cubicBezTo>
                  <a:cubicBezTo>
                    <a:pt x="815" y="6571"/>
                    <a:pt x="815" y="6571"/>
                    <a:pt x="815" y="6571"/>
                  </a:cubicBezTo>
                  <a:lnTo>
                    <a:pt x="815" y="6571"/>
                  </a:lnTo>
                  <a:cubicBezTo>
                    <a:pt x="815" y="6568"/>
                    <a:pt x="814" y="6566"/>
                    <a:pt x="818" y="6558"/>
                  </a:cubicBezTo>
                  <a:lnTo>
                    <a:pt x="818" y="6558"/>
                  </a:lnTo>
                  <a:cubicBezTo>
                    <a:pt x="816" y="6562"/>
                    <a:pt x="815" y="6565"/>
                    <a:pt x="814" y="6567"/>
                  </a:cubicBezTo>
                  <a:lnTo>
                    <a:pt x="814" y="6567"/>
                  </a:lnTo>
                  <a:cubicBezTo>
                    <a:pt x="814" y="6565"/>
                    <a:pt x="814" y="6565"/>
                    <a:pt x="813" y="6565"/>
                  </a:cubicBezTo>
                  <a:lnTo>
                    <a:pt x="813" y="6565"/>
                  </a:lnTo>
                  <a:cubicBezTo>
                    <a:pt x="812" y="6565"/>
                    <a:pt x="811" y="6567"/>
                    <a:pt x="811" y="6567"/>
                  </a:cubicBezTo>
                  <a:cubicBezTo>
                    <a:pt x="811" y="6567"/>
                    <a:pt x="811" y="6566"/>
                    <a:pt x="812" y="6564"/>
                  </a:cubicBezTo>
                  <a:cubicBezTo>
                    <a:pt x="815" y="6558"/>
                    <a:pt x="815" y="6558"/>
                    <a:pt x="815" y="6558"/>
                  </a:cubicBezTo>
                  <a:cubicBezTo>
                    <a:pt x="815" y="6558"/>
                    <a:pt x="815" y="6558"/>
                    <a:pt x="818" y="6553"/>
                  </a:cubicBezTo>
                  <a:lnTo>
                    <a:pt x="818" y="6553"/>
                  </a:lnTo>
                  <a:cubicBezTo>
                    <a:pt x="815" y="6557"/>
                    <a:pt x="813" y="6559"/>
                    <a:pt x="813" y="6559"/>
                  </a:cubicBezTo>
                  <a:cubicBezTo>
                    <a:pt x="811" y="6559"/>
                    <a:pt x="816" y="6547"/>
                    <a:pt x="812" y="6547"/>
                  </a:cubicBezTo>
                  <a:cubicBezTo>
                    <a:pt x="812" y="6547"/>
                    <a:pt x="818" y="6541"/>
                    <a:pt x="818" y="6541"/>
                  </a:cubicBezTo>
                  <a:cubicBezTo>
                    <a:pt x="818" y="6540"/>
                    <a:pt x="818" y="6540"/>
                    <a:pt x="817" y="6540"/>
                  </a:cubicBezTo>
                  <a:cubicBezTo>
                    <a:pt x="816" y="6540"/>
                    <a:pt x="811" y="6548"/>
                    <a:pt x="807" y="6553"/>
                  </a:cubicBezTo>
                  <a:cubicBezTo>
                    <a:pt x="807" y="6555"/>
                    <a:pt x="807" y="6555"/>
                    <a:pt x="806" y="6555"/>
                  </a:cubicBezTo>
                  <a:cubicBezTo>
                    <a:pt x="805" y="6555"/>
                    <a:pt x="804" y="6555"/>
                    <a:pt x="801" y="6558"/>
                  </a:cubicBezTo>
                  <a:cubicBezTo>
                    <a:pt x="807" y="6553"/>
                    <a:pt x="801" y="6547"/>
                    <a:pt x="801" y="6541"/>
                  </a:cubicBezTo>
                  <a:lnTo>
                    <a:pt x="801" y="6536"/>
                  </a:lnTo>
                  <a:lnTo>
                    <a:pt x="801" y="6530"/>
                  </a:lnTo>
                  <a:cubicBezTo>
                    <a:pt x="801" y="6530"/>
                    <a:pt x="801" y="6530"/>
                    <a:pt x="801" y="6530"/>
                  </a:cubicBezTo>
                  <a:lnTo>
                    <a:pt x="801" y="6530"/>
                  </a:lnTo>
                  <a:cubicBezTo>
                    <a:pt x="797" y="6530"/>
                    <a:pt x="794" y="6535"/>
                    <a:pt x="791" y="6535"/>
                  </a:cubicBezTo>
                  <a:cubicBezTo>
                    <a:pt x="790" y="6535"/>
                    <a:pt x="790" y="6534"/>
                    <a:pt x="790" y="6530"/>
                  </a:cubicBezTo>
                  <a:cubicBezTo>
                    <a:pt x="788" y="6533"/>
                    <a:pt x="786" y="6537"/>
                    <a:pt x="784" y="6541"/>
                  </a:cubicBezTo>
                  <a:lnTo>
                    <a:pt x="784" y="6541"/>
                  </a:lnTo>
                  <a:cubicBezTo>
                    <a:pt x="784" y="6541"/>
                    <a:pt x="784" y="6540"/>
                    <a:pt x="784" y="6540"/>
                  </a:cubicBezTo>
                  <a:cubicBezTo>
                    <a:pt x="783" y="6540"/>
                    <a:pt x="780" y="6548"/>
                    <a:pt x="779" y="6548"/>
                  </a:cubicBezTo>
                  <a:cubicBezTo>
                    <a:pt x="779" y="6548"/>
                    <a:pt x="779" y="6548"/>
                    <a:pt x="779" y="6547"/>
                  </a:cubicBezTo>
                  <a:cubicBezTo>
                    <a:pt x="784" y="6541"/>
                    <a:pt x="779" y="6541"/>
                    <a:pt x="784" y="6536"/>
                  </a:cubicBezTo>
                  <a:cubicBezTo>
                    <a:pt x="779" y="6536"/>
                    <a:pt x="784" y="6525"/>
                    <a:pt x="790" y="6519"/>
                  </a:cubicBezTo>
                  <a:lnTo>
                    <a:pt x="790" y="6519"/>
                  </a:lnTo>
                  <a:cubicBezTo>
                    <a:pt x="786" y="6522"/>
                    <a:pt x="785" y="6522"/>
                    <a:pt x="783" y="6523"/>
                  </a:cubicBezTo>
                  <a:lnTo>
                    <a:pt x="783" y="6523"/>
                  </a:lnTo>
                  <a:cubicBezTo>
                    <a:pt x="784" y="6522"/>
                    <a:pt x="784" y="6520"/>
                    <a:pt x="784" y="6519"/>
                  </a:cubicBezTo>
                  <a:lnTo>
                    <a:pt x="784" y="6519"/>
                  </a:lnTo>
                  <a:cubicBezTo>
                    <a:pt x="779" y="6525"/>
                    <a:pt x="779" y="6519"/>
                    <a:pt x="773" y="6536"/>
                  </a:cubicBezTo>
                  <a:cubicBezTo>
                    <a:pt x="771" y="6538"/>
                    <a:pt x="769" y="6539"/>
                    <a:pt x="768" y="6539"/>
                  </a:cubicBezTo>
                  <a:cubicBezTo>
                    <a:pt x="764" y="6539"/>
                    <a:pt x="766" y="6525"/>
                    <a:pt x="762" y="6525"/>
                  </a:cubicBezTo>
                  <a:cubicBezTo>
                    <a:pt x="756" y="6525"/>
                    <a:pt x="756" y="6525"/>
                    <a:pt x="751" y="6530"/>
                  </a:cubicBezTo>
                  <a:cubicBezTo>
                    <a:pt x="751" y="6530"/>
                    <a:pt x="756" y="6525"/>
                    <a:pt x="756" y="6519"/>
                  </a:cubicBezTo>
                  <a:lnTo>
                    <a:pt x="756" y="6519"/>
                  </a:lnTo>
                  <a:cubicBezTo>
                    <a:pt x="756" y="6519"/>
                    <a:pt x="754" y="6522"/>
                    <a:pt x="752" y="6522"/>
                  </a:cubicBezTo>
                  <a:cubicBezTo>
                    <a:pt x="751" y="6522"/>
                    <a:pt x="751" y="6521"/>
                    <a:pt x="751" y="6519"/>
                  </a:cubicBezTo>
                  <a:cubicBezTo>
                    <a:pt x="755" y="6515"/>
                    <a:pt x="756" y="6511"/>
                    <a:pt x="756" y="6511"/>
                  </a:cubicBezTo>
                  <a:cubicBezTo>
                    <a:pt x="756" y="6511"/>
                    <a:pt x="756" y="6512"/>
                    <a:pt x="756" y="6513"/>
                  </a:cubicBezTo>
                  <a:cubicBezTo>
                    <a:pt x="756" y="6510"/>
                    <a:pt x="758" y="6507"/>
                    <a:pt x="757" y="6507"/>
                  </a:cubicBezTo>
                  <a:lnTo>
                    <a:pt x="757" y="6507"/>
                  </a:lnTo>
                  <a:cubicBezTo>
                    <a:pt x="757" y="6507"/>
                    <a:pt x="755" y="6509"/>
                    <a:pt x="751" y="6513"/>
                  </a:cubicBezTo>
                  <a:cubicBezTo>
                    <a:pt x="759" y="6505"/>
                    <a:pt x="758" y="6500"/>
                    <a:pt x="757" y="6500"/>
                  </a:cubicBezTo>
                  <a:lnTo>
                    <a:pt x="757" y="6500"/>
                  </a:lnTo>
                  <a:cubicBezTo>
                    <a:pt x="757" y="6500"/>
                    <a:pt x="756" y="6501"/>
                    <a:pt x="756" y="6502"/>
                  </a:cubicBezTo>
                  <a:lnTo>
                    <a:pt x="751" y="6508"/>
                  </a:lnTo>
                  <a:lnTo>
                    <a:pt x="762" y="6491"/>
                  </a:lnTo>
                  <a:cubicBezTo>
                    <a:pt x="763" y="6488"/>
                    <a:pt x="763" y="6487"/>
                    <a:pt x="761" y="6487"/>
                  </a:cubicBezTo>
                  <a:cubicBezTo>
                    <a:pt x="758" y="6487"/>
                    <a:pt x="749" y="6496"/>
                    <a:pt x="746" y="6496"/>
                  </a:cubicBezTo>
                  <a:cubicBezTo>
                    <a:pt x="745" y="6496"/>
                    <a:pt x="746" y="6493"/>
                    <a:pt x="751" y="6485"/>
                  </a:cubicBezTo>
                  <a:lnTo>
                    <a:pt x="751" y="6485"/>
                  </a:lnTo>
                  <a:cubicBezTo>
                    <a:pt x="739" y="6497"/>
                    <a:pt x="745" y="6497"/>
                    <a:pt x="739" y="6502"/>
                  </a:cubicBezTo>
                  <a:cubicBezTo>
                    <a:pt x="739" y="6502"/>
                    <a:pt x="751" y="6480"/>
                    <a:pt x="751" y="6480"/>
                  </a:cubicBezTo>
                  <a:cubicBezTo>
                    <a:pt x="751" y="6479"/>
                    <a:pt x="750" y="6479"/>
                    <a:pt x="750" y="6479"/>
                  </a:cubicBezTo>
                  <a:cubicBezTo>
                    <a:pt x="747" y="6479"/>
                    <a:pt x="737" y="6492"/>
                    <a:pt x="734" y="6492"/>
                  </a:cubicBezTo>
                  <a:cubicBezTo>
                    <a:pt x="734" y="6492"/>
                    <a:pt x="734" y="6492"/>
                    <a:pt x="734" y="6491"/>
                  </a:cubicBezTo>
                  <a:cubicBezTo>
                    <a:pt x="734" y="6497"/>
                    <a:pt x="723" y="6508"/>
                    <a:pt x="717" y="6513"/>
                  </a:cubicBezTo>
                  <a:cubicBezTo>
                    <a:pt x="717" y="6508"/>
                    <a:pt x="728" y="6491"/>
                    <a:pt x="734" y="6491"/>
                  </a:cubicBezTo>
                  <a:lnTo>
                    <a:pt x="734" y="6491"/>
                  </a:lnTo>
                  <a:cubicBezTo>
                    <a:pt x="734" y="6491"/>
                    <a:pt x="734" y="6491"/>
                    <a:pt x="734" y="6491"/>
                  </a:cubicBezTo>
                  <a:cubicBezTo>
                    <a:pt x="734" y="6491"/>
                    <a:pt x="734" y="6491"/>
                    <a:pt x="739" y="6485"/>
                  </a:cubicBezTo>
                  <a:lnTo>
                    <a:pt x="734" y="6485"/>
                  </a:lnTo>
                  <a:cubicBezTo>
                    <a:pt x="739" y="6480"/>
                    <a:pt x="734" y="6480"/>
                    <a:pt x="739" y="6474"/>
                  </a:cubicBezTo>
                  <a:lnTo>
                    <a:pt x="739" y="6474"/>
                  </a:lnTo>
                  <a:cubicBezTo>
                    <a:pt x="734" y="6480"/>
                    <a:pt x="734" y="6480"/>
                    <a:pt x="734" y="6485"/>
                  </a:cubicBezTo>
                  <a:cubicBezTo>
                    <a:pt x="734" y="6478"/>
                    <a:pt x="731" y="6478"/>
                    <a:pt x="731" y="6477"/>
                  </a:cubicBezTo>
                  <a:lnTo>
                    <a:pt x="731" y="6477"/>
                  </a:lnTo>
                  <a:cubicBezTo>
                    <a:pt x="728" y="6482"/>
                    <a:pt x="728" y="6485"/>
                    <a:pt x="728" y="6485"/>
                  </a:cubicBezTo>
                  <a:cubicBezTo>
                    <a:pt x="728" y="6483"/>
                    <a:pt x="727" y="6482"/>
                    <a:pt x="726" y="6482"/>
                  </a:cubicBezTo>
                  <a:cubicBezTo>
                    <a:pt x="723" y="6482"/>
                    <a:pt x="717" y="6491"/>
                    <a:pt x="717" y="6491"/>
                  </a:cubicBezTo>
                  <a:cubicBezTo>
                    <a:pt x="717" y="6487"/>
                    <a:pt x="724" y="6478"/>
                    <a:pt x="724" y="6478"/>
                  </a:cubicBezTo>
                  <a:lnTo>
                    <a:pt x="724" y="6478"/>
                  </a:lnTo>
                  <a:cubicBezTo>
                    <a:pt x="724" y="6478"/>
                    <a:pt x="724" y="6479"/>
                    <a:pt x="723" y="6480"/>
                  </a:cubicBezTo>
                  <a:cubicBezTo>
                    <a:pt x="723" y="6474"/>
                    <a:pt x="728" y="6469"/>
                    <a:pt x="734" y="6463"/>
                  </a:cubicBezTo>
                  <a:lnTo>
                    <a:pt x="734" y="6463"/>
                  </a:lnTo>
                  <a:cubicBezTo>
                    <a:pt x="732" y="6464"/>
                    <a:pt x="730" y="6465"/>
                    <a:pt x="730" y="6465"/>
                  </a:cubicBezTo>
                  <a:cubicBezTo>
                    <a:pt x="726" y="6465"/>
                    <a:pt x="734" y="6456"/>
                    <a:pt x="734" y="6452"/>
                  </a:cubicBezTo>
                  <a:lnTo>
                    <a:pt x="734" y="6452"/>
                  </a:lnTo>
                  <a:lnTo>
                    <a:pt x="728" y="6463"/>
                  </a:lnTo>
                  <a:cubicBezTo>
                    <a:pt x="728" y="6457"/>
                    <a:pt x="728" y="6457"/>
                    <a:pt x="728" y="6452"/>
                  </a:cubicBezTo>
                  <a:cubicBezTo>
                    <a:pt x="729" y="6450"/>
                    <a:pt x="730" y="6449"/>
                    <a:pt x="729" y="6449"/>
                  </a:cubicBezTo>
                  <a:lnTo>
                    <a:pt x="729" y="6449"/>
                  </a:lnTo>
                  <a:cubicBezTo>
                    <a:pt x="728" y="6449"/>
                    <a:pt x="717" y="6463"/>
                    <a:pt x="717" y="6463"/>
                  </a:cubicBezTo>
                  <a:cubicBezTo>
                    <a:pt x="720" y="6457"/>
                    <a:pt x="721" y="6453"/>
                    <a:pt x="722" y="6450"/>
                  </a:cubicBezTo>
                  <a:lnTo>
                    <a:pt x="722" y="6450"/>
                  </a:lnTo>
                  <a:cubicBezTo>
                    <a:pt x="720" y="6456"/>
                    <a:pt x="716" y="6463"/>
                    <a:pt x="711" y="6463"/>
                  </a:cubicBezTo>
                  <a:cubicBezTo>
                    <a:pt x="711" y="6462"/>
                    <a:pt x="711" y="6461"/>
                    <a:pt x="711" y="6461"/>
                  </a:cubicBezTo>
                  <a:cubicBezTo>
                    <a:pt x="710" y="6461"/>
                    <a:pt x="708" y="6465"/>
                    <a:pt x="706" y="6465"/>
                  </a:cubicBezTo>
                  <a:cubicBezTo>
                    <a:pt x="706" y="6465"/>
                    <a:pt x="706" y="6464"/>
                    <a:pt x="706" y="6463"/>
                  </a:cubicBezTo>
                  <a:lnTo>
                    <a:pt x="706" y="6469"/>
                  </a:lnTo>
                  <a:cubicBezTo>
                    <a:pt x="700" y="6474"/>
                    <a:pt x="700" y="6474"/>
                    <a:pt x="695" y="6474"/>
                  </a:cubicBezTo>
                  <a:cubicBezTo>
                    <a:pt x="697" y="6471"/>
                    <a:pt x="699" y="6471"/>
                    <a:pt x="699" y="6471"/>
                  </a:cubicBezTo>
                  <a:cubicBezTo>
                    <a:pt x="700" y="6471"/>
                    <a:pt x="700" y="6471"/>
                    <a:pt x="700" y="6469"/>
                  </a:cubicBezTo>
                  <a:lnTo>
                    <a:pt x="700" y="6469"/>
                  </a:lnTo>
                  <a:cubicBezTo>
                    <a:pt x="698" y="6471"/>
                    <a:pt x="697" y="6472"/>
                    <a:pt x="696" y="6472"/>
                  </a:cubicBezTo>
                  <a:cubicBezTo>
                    <a:pt x="695" y="6472"/>
                    <a:pt x="702" y="6462"/>
                    <a:pt x="701" y="6462"/>
                  </a:cubicBezTo>
                  <a:lnTo>
                    <a:pt x="701" y="6462"/>
                  </a:lnTo>
                  <a:cubicBezTo>
                    <a:pt x="701" y="6462"/>
                    <a:pt x="701" y="6462"/>
                    <a:pt x="700" y="6463"/>
                  </a:cubicBezTo>
                  <a:cubicBezTo>
                    <a:pt x="700" y="6457"/>
                    <a:pt x="711" y="6452"/>
                    <a:pt x="711" y="6446"/>
                  </a:cubicBezTo>
                  <a:lnTo>
                    <a:pt x="711" y="6446"/>
                  </a:lnTo>
                  <a:cubicBezTo>
                    <a:pt x="710" y="6447"/>
                    <a:pt x="709" y="6447"/>
                    <a:pt x="708" y="6447"/>
                  </a:cubicBezTo>
                  <a:cubicBezTo>
                    <a:pt x="705" y="6447"/>
                    <a:pt x="712" y="6439"/>
                    <a:pt x="709" y="6439"/>
                  </a:cubicBezTo>
                  <a:lnTo>
                    <a:pt x="709" y="6439"/>
                  </a:lnTo>
                  <a:cubicBezTo>
                    <a:pt x="708" y="6439"/>
                    <a:pt x="707" y="6440"/>
                    <a:pt x="706" y="6441"/>
                  </a:cubicBezTo>
                  <a:cubicBezTo>
                    <a:pt x="701" y="6451"/>
                    <a:pt x="705" y="6447"/>
                    <a:pt x="697" y="6451"/>
                  </a:cubicBezTo>
                  <a:lnTo>
                    <a:pt x="697" y="6451"/>
                  </a:lnTo>
                  <a:lnTo>
                    <a:pt x="700" y="6446"/>
                  </a:lnTo>
                  <a:cubicBezTo>
                    <a:pt x="702" y="6443"/>
                    <a:pt x="702" y="6442"/>
                    <a:pt x="701" y="6442"/>
                  </a:cubicBezTo>
                  <a:lnTo>
                    <a:pt x="701" y="6442"/>
                  </a:lnTo>
                  <a:cubicBezTo>
                    <a:pt x="699" y="6442"/>
                    <a:pt x="692" y="6447"/>
                    <a:pt x="690" y="6447"/>
                  </a:cubicBezTo>
                  <a:cubicBezTo>
                    <a:pt x="689" y="6447"/>
                    <a:pt x="689" y="6447"/>
                    <a:pt x="689" y="6446"/>
                  </a:cubicBezTo>
                  <a:lnTo>
                    <a:pt x="689" y="6452"/>
                  </a:lnTo>
                  <a:cubicBezTo>
                    <a:pt x="687" y="6453"/>
                    <a:pt x="685" y="6453"/>
                    <a:pt x="684" y="6453"/>
                  </a:cubicBezTo>
                  <a:cubicBezTo>
                    <a:pt x="681" y="6453"/>
                    <a:pt x="681" y="6450"/>
                    <a:pt x="680" y="6450"/>
                  </a:cubicBezTo>
                  <a:cubicBezTo>
                    <a:pt x="680" y="6450"/>
                    <a:pt x="679" y="6451"/>
                    <a:pt x="678" y="6452"/>
                  </a:cubicBezTo>
                  <a:cubicBezTo>
                    <a:pt x="682" y="6447"/>
                    <a:pt x="687" y="6443"/>
                    <a:pt x="688" y="6438"/>
                  </a:cubicBezTo>
                  <a:lnTo>
                    <a:pt x="688" y="6438"/>
                  </a:lnTo>
                  <a:cubicBezTo>
                    <a:pt x="688" y="6439"/>
                    <a:pt x="685" y="6439"/>
                    <a:pt x="678" y="6446"/>
                  </a:cubicBezTo>
                  <a:lnTo>
                    <a:pt x="683" y="6435"/>
                  </a:lnTo>
                  <a:cubicBezTo>
                    <a:pt x="683" y="6434"/>
                    <a:pt x="683" y="6434"/>
                    <a:pt x="683" y="6434"/>
                  </a:cubicBezTo>
                  <a:cubicBezTo>
                    <a:pt x="679" y="6434"/>
                    <a:pt x="661" y="6452"/>
                    <a:pt x="661" y="6452"/>
                  </a:cubicBezTo>
                  <a:cubicBezTo>
                    <a:pt x="672" y="6441"/>
                    <a:pt x="672" y="6435"/>
                    <a:pt x="678" y="6435"/>
                  </a:cubicBezTo>
                  <a:cubicBezTo>
                    <a:pt x="678" y="6434"/>
                    <a:pt x="677" y="6433"/>
                    <a:pt x="677" y="6433"/>
                  </a:cubicBezTo>
                  <a:cubicBezTo>
                    <a:pt x="675" y="6433"/>
                    <a:pt x="671" y="6437"/>
                    <a:pt x="671" y="6437"/>
                  </a:cubicBezTo>
                  <a:cubicBezTo>
                    <a:pt x="671" y="6437"/>
                    <a:pt x="671" y="6436"/>
                    <a:pt x="672" y="6435"/>
                  </a:cubicBezTo>
                  <a:lnTo>
                    <a:pt x="672" y="6435"/>
                  </a:lnTo>
                  <a:cubicBezTo>
                    <a:pt x="666" y="6441"/>
                    <a:pt x="661" y="6446"/>
                    <a:pt x="661" y="6446"/>
                  </a:cubicBezTo>
                  <a:cubicBezTo>
                    <a:pt x="661" y="6441"/>
                    <a:pt x="661" y="6441"/>
                    <a:pt x="661" y="6441"/>
                  </a:cubicBezTo>
                  <a:cubicBezTo>
                    <a:pt x="661" y="6446"/>
                    <a:pt x="655" y="6446"/>
                    <a:pt x="650" y="6452"/>
                  </a:cubicBezTo>
                  <a:cubicBezTo>
                    <a:pt x="667" y="6429"/>
                    <a:pt x="644" y="6446"/>
                    <a:pt x="655" y="6429"/>
                  </a:cubicBezTo>
                  <a:cubicBezTo>
                    <a:pt x="655" y="6429"/>
                    <a:pt x="650" y="6429"/>
                    <a:pt x="650" y="6424"/>
                  </a:cubicBezTo>
                  <a:cubicBezTo>
                    <a:pt x="650" y="6423"/>
                    <a:pt x="651" y="6423"/>
                    <a:pt x="651" y="6423"/>
                  </a:cubicBezTo>
                  <a:lnTo>
                    <a:pt x="651" y="6423"/>
                  </a:lnTo>
                  <a:cubicBezTo>
                    <a:pt x="651" y="6423"/>
                    <a:pt x="637" y="6436"/>
                    <a:pt x="634" y="6436"/>
                  </a:cubicBezTo>
                  <a:cubicBezTo>
                    <a:pt x="633" y="6436"/>
                    <a:pt x="633" y="6436"/>
                    <a:pt x="633" y="6435"/>
                  </a:cubicBezTo>
                  <a:cubicBezTo>
                    <a:pt x="639" y="6427"/>
                    <a:pt x="641" y="6425"/>
                    <a:pt x="643" y="6425"/>
                  </a:cubicBezTo>
                  <a:cubicBezTo>
                    <a:pt x="643" y="6425"/>
                    <a:pt x="644" y="6426"/>
                    <a:pt x="644" y="6426"/>
                  </a:cubicBezTo>
                  <a:cubicBezTo>
                    <a:pt x="644" y="6426"/>
                    <a:pt x="644" y="6425"/>
                    <a:pt x="644" y="6424"/>
                  </a:cubicBezTo>
                  <a:cubicBezTo>
                    <a:pt x="653" y="6415"/>
                    <a:pt x="654" y="6413"/>
                    <a:pt x="653" y="6413"/>
                  </a:cubicBezTo>
                  <a:lnTo>
                    <a:pt x="653" y="6413"/>
                  </a:lnTo>
                  <a:cubicBezTo>
                    <a:pt x="652" y="6413"/>
                    <a:pt x="650" y="6414"/>
                    <a:pt x="648" y="6414"/>
                  </a:cubicBezTo>
                  <a:cubicBezTo>
                    <a:pt x="647" y="6414"/>
                    <a:pt x="646" y="6413"/>
                    <a:pt x="650" y="6407"/>
                  </a:cubicBezTo>
                  <a:cubicBezTo>
                    <a:pt x="651" y="6406"/>
                    <a:pt x="651" y="6405"/>
                    <a:pt x="651" y="6405"/>
                  </a:cubicBezTo>
                  <a:lnTo>
                    <a:pt x="651" y="6405"/>
                  </a:lnTo>
                  <a:cubicBezTo>
                    <a:pt x="649" y="6405"/>
                    <a:pt x="639" y="6413"/>
                    <a:pt x="639" y="6413"/>
                  </a:cubicBezTo>
                  <a:cubicBezTo>
                    <a:pt x="639" y="6413"/>
                    <a:pt x="644" y="6408"/>
                    <a:pt x="644" y="6407"/>
                  </a:cubicBezTo>
                  <a:lnTo>
                    <a:pt x="644" y="6407"/>
                  </a:lnTo>
                  <a:cubicBezTo>
                    <a:pt x="633" y="6418"/>
                    <a:pt x="627" y="6418"/>
                    <a:pt x="622" y="6418"/>
                  </a:cubicBezTo>
                  <a:cubicBezTo>
                    <a:pt x="627" y="6413"/>
                    <a:pt x="627" y="6413"/>
                    <a:pt x="633" y="6407"/>
                  </a:cubicBezTo>
                  <a:lnTo>
                    <a:pt x="633" y="6407"/>
                  </a:lnTo>
                  <a:cubicBezTo>
                    <a:pt x="633" y="6407"/>
                    <a:pt x="622" y="6418"/>
                    <a:pt x="616" y="6418"/>
                  </a:cubicBezTo>
                  <a:cubicBezTo>
                    <a:pt x="622" y="6413"/>
                    <a:pt x="622" y="6407"/>
                    <a:pt x="633" y="6401"/>
                  </a:cubicBezTo>
                  <a:cubicBezTo>
                    <a:pt x="637" y="6397"/>
                    <a:pt x="638" y="6396"/>
                    <a:pt x="638" y="6396"/>
                  </a:cubicBezTo>
                  <a:lnTo>
                    <a:pt x="638" y="6396"/>
                  </a:lnTo>
                  <a:cubicBezTo>
                    <a:pt x="638" y="6396"/>
                    <a:pt x="636" y="6397"/>
                    <a:pt x="634" y="6397"/>
                  </a:cubicBezTo>
                  <a:cubicBezTo>
                    <a:pt x="634" y="6397"/>
                    <a:pt x="633" y="6397"/>
                    <a:pt x="633" y="6396"/>
                  </a:cubicBezTo>
                  <a:lnTo>
                    <a:pt x="639" y="6390"/>
                  </a:lnTo>
                  <a:lnTo>
                    <a:pt x="639" y="6390"/>
                  </a:lnTo>
                  <a:cubicBezTo>
                    <a:pt x="633" y="6390"/>
                    <a:pt x="622" y="6401"/>
                    <a:pt x="622" y="6401"/>
                  </a:cubicBezTo>
                  <a:lnTo>
                    <a:pt x="616" y="6401"/>
                  </a:lnTo>
                  <a:cubicBezTo>
                    <a:pt x="612" y="6404"/>
                    <a:pt x="610" y="6405"/>
                    <a:pt x="610" y="6405"/>
                  </a:cubicBezTo>
                  <a:cubicBezTo>
                    <a:pt x="609" y="6405"/>
                    <a:pt x="615" y="6400"/>
                    <a:pt x="614" y="6400"/>
                  </a:cubicBezTo>
                  <a:lnTo>
                    <a:pt x="614" y="6400"/>
                  </a:lnTo>
                  <a:cubicBezTo>
                    <a:pt x="613" y="6400"/>
                    <a:pt x="612" y="6401"/>
                    <a:pt x="611" y="6401"/>
                  </a:cubicBezTo>
                  <a:lnTo>
                    <a:pt x="622" y="6390"/>
                  </a:lnTo>
                  <a:lnTo>
                    <a:pt x="622" y="6390"/>
                  </a:lnTo>
                  <a:cubicBezTo>
                    <a:pt x="622" y="6390"/>
                    <a:pt x="619" y="6391"/>
                    <a:pt x="615" y="6393"/>
                  </a:cubicBezTo>
                  <a:lnTo>
                    <a:pt x="615" y="6393"/>
                  </a:lnTo>
                  <a:cubicBezTo>
                    <a:pt x="620" y="6389"/>
                    <a:pt x="624" y="6388"/>
                    <a:pt x="627" y="6385"/>
                  </a:cubicBezTo>
                  <a:lnTo>
                    <a:pt x="622" y="6385"/>
                  </a:lnTo>
                  <a:cubicBezTo>
                    <a:pt x="611" y="6396"/>
                    <a:pt x="605" y="6396"/>
                    <a:pt x="599" y="6396"/>
                  </a:cubicBezTo>
                  <a:cubicBezTo>
                    <a:pt x="627" y="6373"/>
                    <a:pt x="605" y="6385"/>
                    <a:pt x="622" y="6368"/>
                  </a:cubicBezTo>
                  <a:cubicBezTo>
                    <a:pt x="611" y="6368"/>
                    <a:pt x="622" y="6357"/>
                    <a:pt x="616" y="6351"/>
                  </a:cubicBezTo>
                  <a:lnTo>
                    <a:pt x="616" y="6351"/>
                  </a:lnTo>
                  <a:cubicBezTo>
                    <a:pt x="605" y="6359"/>
                    <a:pt x="605" y="6359"/>
                    <a:pt x="605" y="6359"/>
                  </a:cubicBezTo>
                  <a:cubicBezTo>
                    <a:pt x="605" y="6359"/>
                    <a:pt x="605" y="6359"/>
                    <a:pt x="594" y="6368"/>
                  </a:cubicBezTo>
                  <a:lnTo>
                    <a:pt x="605" y="6351"/>
                  </a:lnTo>
                  <a:cubicBezTo>
                    <a:pt x="608" y="6348"/>
                    <a:pt x="609" y="6348"/>
                    <a:pt x="611" y="6348"/>
                  </a:cubicBezTo>
                  <a:cubicBezTo>
                    <a:pt x="612" y="6348"/>
                    <a:pt x="613" y="6348"/>
                    <a:pt x="616" y="6345"/>
                  </a:cubicBezTo>
                  <a:cubicBezTo>
                    <a:pt x="616" y="6345"/>
                    <a:pt x="622" y="6340"/>
                    <a:pt x="627" y="6334"/>
                  </a:cubicBezTo>
                  <a:lnTo>
                    <a:pt x="627" y="6334"/>
                  </a:lnTo>
                  <a:cubicBezTo>
                    <a:pt x="625" y="6337"/>
                    <a:pt x="622" y="6338"/>
                    <a:pt x="620" y="6338"/>
                  </a:cubicBezTo>
                  <a:cubicBezTo>
                    <a:pt x="618" y="6338"/>
                    <a:pt x="616" y="6337"/>
                    <a:pt x="616" y="6334"/>
                  </a:cubicBezTo>
                  <a:lnTo>
                    <a:pt x="611" y="6345"/>
                  </a:lnTo>
                  <a:cubicBezTo>
                    <a:pt x="609" y="6346"/>
                    <a:pt x="607" y="6346"/>
                    <a:pt x="607" y="6346"/>
                  </a:cubicBezTo>
                  <a:cubicBezTo>
                    <a:pt x="601" y="6346"/>
                    <a:pt x="620" y="6333"/>
                    <a:pt x="614" y="6333"/>
                  </a:cubicBezTo>
                  <a:lnTo>
                    <a:pt x="614" y="6333"/>
                  </a:lnTo>
                  <a:cubicBezTo>
                    <a:pt x="614" y="6333"/>
                    <a:pt x="612" y="6334"/>
                    <a:pt x="611" y="6334"/>
                  </a:cubicBezTo>
                  <a:lnTo>
                    <a:pt x="618" y="6330"/>
                  </a:lnTo>
                  <a:lnTo>
                    <a:pt x="618" y="6330"/>
                  </a:lnTo>
                  <a:cubicBezTo>
                    <a:pt x="618" y="6330"/>
                    <a:pt x="618" y="6330"/>
                    <a:pt x="619" y="6330"/>
                  </a:cubicBezTo>
                  <a:cubicBezTo>
                    <a:pt x="620" y="6330"/>
                    <a:pt x="621" y="6330"/>
                    <a:pt x="622" y="6329"/>
                  </a:cubicBezTo>
                  <a:lnTo>
                    <a:pt x="622" y="6329"/>
                  </a:lnTo>
                  <a:lnTo>
                    <a:pt x="618" y="6330"/>
                  </a:lnTo>
                  <a:lnTo>
                    <a:pt x="618" y="6330"/>
                  </a:lnTo>
                  <a:cubicBezTo>
                    <a:pt x="617" y="6330"/>
                    <a:pt x="615" y="6329"/>
                    <a:pt x="611" y="6329"/>
                  </a:cubicBezTo>
                  <a:cubicBezTo>
                    <a:pt x="609" y="6329"/>
                    <a:pt x="606" y="6329"/>
                    <a:pt x="603" y="6330"/>
                  </a:cubicBezTo>
                  <a:lnTo>
                    <a:pt x="603" y="6330"/>
                  </a:lnTo>
                  <a:cubicBezTo>
                    <a:pt x="604" y="6329"/>
                    <a:pt x="605" y="6329"/>
                    <a:pt x="605" y="6329"/>
                  </a:cubicBezTo>
                  <a:cubicBezTo>
                    <a:pt x="605" y="6327"/>
                    <a:pt x="604" y="6327"/>
                    <a:pt x="602" y="6327"/>
                  </a:cubicBezTo>
                  <a:cubicBezTo>
                    <a:pt x="599" y="6327"/>
                    <a:pt x="594" y="6328"/>
                    <a:pt x="591" y="6328"/>
                  </a:cubicBezTo>
                  <a:cubicBezTo>
                    <a:pt x="589" y="6328"/>
                    <a:pt x="587" y="6328"/>
                    <a:pt x="587" y="6325"/>
                  </a:cubicBezTo>
                  <a:lnTo>
                    <a:pt x="587" y="6325"/>
                  </a:lnTo>
                  <a:cubicBezTo>
                    <a:pt x="587" y="6325"/>
                    <a:pt x="587" y="6325"/>
                    <a:pt x="587" y="6325"/>
                  </a:cubicBezTo>
                  <a:cubicBezTo>
                    <a:pt x="586" y="6325"/>
                    <a:pt x="587" y="6325"/>
                    <a:pt x="588" y="6323"/>
                  </a:cubicBezTo>
                  <a:lnTo>
                    <a:pt x="588" y="6323"/>
                  </a:lnTo>
                  <a:cubicBezTo>
                    <a:pt x="588" y="6324"/>
                    <a:pt x="587" y="6325"/>
                    <a:pt x="587" y="6325"/>
                  </a:cubicBezTo>
                  <a:lnTo>
                    <a:pt x="587" y="6325"/>
                  </a:lnTo>
                  <a:cubicBezTo>
                    <a:pt x="589" y="6325"/>
                    <a:pt x="594" y="6321"/>
                    <a:pt x="594" y="6317"/>
                  </a:cubicBezTo>
                  <a:lnTo>
                    <a:pt x="594" y="6317"/>
                  </a:lnTo>
                  <a:cubicBezTo>
                    <a:pt x="594" y="6317"/>
                    <a:pt x="589" y="6320"/>
                    <a:pt x="587" y="6320"/>
                  </a:cubicBezTo>
                  <a:cubicBezTo>
                    <a:pt x="586" y="6320"/>
                    <a:pt x="586" y="6319"/>
                    <a:pt x="588" y="6317"/>
                  </a:cubicBezTo>
                  <a:lnTo>
                    <a:pt x="594" y="6317"/>
                  </a:lnTo>
                  <a:cubicBezTo>
                    <a:pt x="596" y="6314"/>
                    <a:pt x="594" y="6312"/>
                    <a:pt x="590" y="6312"/>
                  </a:cubicBezTo>
                  <a:cubicBezTo>
                    <a:pt x="583" y="6312"/>
                    <a:pt x="570" y="6317"/>
                    <a:pt x="566" y="6317"/>
                  </a:cubicBezTo>
                  <a:cubicBezTo>
                    <a:pt x="583" y="6306"/>
                    <a:pt x="588" y="6301"/>
                    <a:pt x="588" y="6301"/>
                  </a:cubicBezTo>
                  <a:lnTo>
                    <a:pt x="594" y="6295"/>
                  </a:lnTo>
                  <a:cubicBezTo>
                    <a:pt x="594" y="6293"/>
                    <a:pt x="591" y="6293"/>
                    <a:pt x="588" y="6293"/>
                  </a:cubicBezTo>
                  <a:cubicBezTo>
                    <a:pt x="581" y="6293"/>
                    <a:pt x="570" y="6295"/>
                    <a:pt x="566" y="6295"/>
                  </a:cubicBezTo>
                  <a:cubicBezTo>
                    <a:pt x="583" y="6284"/>
                    <a:pt x="566" y="6284"/>
                    <a:pt x="577" y="6273"/>
                  </a:cubicBezTo>
                  <a:lnTo>
                    <a:pt x="577" y="6273"/>
                  </a:lnTo>
                  <a:cubicBezTo>
                    <a:pt x="571" y="6278"/>
                    <a:pt x="560" y="6284"/>
                    <a:pt x="560" y="6284"/>
                  </a:cubicBezTo>
                  <a:cubicBezTo>
                    <a:pt x="560" y="6281"/>
                    <a:pt x="556" y="6281"/>
                    <a:pt x="554" y="6281"/>
                  </a:cubicBezTo>
                  <a:cubicBezTo>
                    <a:pt x="552" y="6281"/>
                    <a:pt x="552" y="6281"/>
                    <a:pt x="560" y="6278"/>
                  </a:cubicBezTo>
                  <a:cubicBezTo>
                    <a:pt x="577" y="6267"/>
                    <a:pt x="571" y="6267"/>
                    <a:pt x="571" y="6267"/>
                  </a:cubicBezTo>
                  <a:lnTo>
                    <a:pt x="571" y="6267"/>
                  </a:lnTo>
                  <a:lnTo>
                    <a:pt x="549" y="6278"/>
                  </a:lnTo>
                  <a:cubicBezTo>
                    <a:pt x="577" y="6256"/>
                    <a:pt x="532" y="6273"/>
                    <a:pt x="560" y="6256"/>
                  </a:cubicBezTo>
                  <a:lnTo>
                    <a:pt x="543" y="6256"/>
                  </a:lnTo>
                  <a:lnTo>
                    <a:pt x="560" y="6250"/>
                  </a:lnTo>
                  <a:cubicBezTo>
                    <a:pt x="560" y="6245"/>
                    <a:pt x="560" y="6245"/>
                    <a:pt x="555" y="6245"/>
                  </a:cubicBezTo>
                  <a:lnTo>
                    <a:pt x="566" y="6239"/>
                  </a:lnTo>
                  <a:lnTo>
                    <a:pt x="566" y="6239"/>
                  </a:lnTo>
                  <a:cubicBezTo>
                    <a:pt x="566" y="6239"/>
                    <a:pt x="537" y="6251"/>
                    <a:pt x="529" y="6251"/>
                  </a:cubicBezTo>
                  <a:cubicBezTo>
                    <a:pt x="527" y="6251"/>
                    <a:pt x="527" y="6251"/>
                    <a:pt x="527" y="6250"/>
                  </a:cubicBezTo>
                  <a:lnTo>
                    <a:pt x="543" y="6245"/>
                  </a:lnTo>
                  <a:cubicBezTo>
                    <a:pt x="543" y="6240"/>
                    <a:pt x="551" y="6232"/>
                    <a:pt x="545" y="6232"/>
                  </a:cubicBezTo>
                  <a:lnTo>
                    <a:pt x="545" y="6232"/>
                  </a:lnTo>
                  <a:cubicBezTo>
                    <a:pt x="543" y="6232"/>
                    <a:pt x="541" y="6232"/>
                    <a:pt x="538" y="6233"/>
                  </a:cubicBezTo>
                  <a:cubicBezTo>
                    <a:pt x="543" y="6228"/>
                    <a:pt x="549" y="6228"/>
                    <a:pt x="549" y="6228"/>
                  </a:cubicBezTo>
                  <a:cubicBezTo>
                    <a:pt x="549" y="6228"/>
                    <a:pt x="551" y="6223"/>
                    <a:pt x="546" y="6223"/>
                  </a:cubicBezTo>
                  <a:cubicBezTo>
                    <a:pt x="545" y="6223"/>
                    <a:pt x="543" y="6223"/>
                    <a:pt x="539" y="6225"/>
                  </a:cubicBezTo>
                  <a:lnTo>
                    <a:pt x="539" y="6225"/>
                  </a:lnTo>
                  <a:cubicBezTo>
                    <a:pt x="540" y="6224"/>
                    <a:pt x="539" y="6223"/>
                    <a:pt x="536" y="6223"/>
                  </a:cubicBezTo>
                  <a:lnTo>
                    <a:pt x="536" y="6223"/>
                  </a:lnTo>
                  <a:cubicBezTo>
                    <a:pt x="521" y="6228"/>
                    <a:pt x="515" y="6228"/>
                    <a:pt x="510" y="6228"/>
                  </a:cubicBezTo>
                  <a:cubicBezTo>
                    <a:pt x="510" y="6222"/>
                    <a:pt x="521" y="6222"/>
                    <a:pt x="515" y="6222"/>
                  </a:cubicBezTo>
                  <a:lnTo>
                    <a:pt x="521" y="6222"/>
                  </a:lnTo>
                  <a:cubicBezTo>
                    <a:pt x="521" y="6219"/>
                    <a:pt x="520" y="6218"/>
                    <a:pt x="517" y="6218"/>
                  </a:cubicBezTo>
                  <a:cubicBezTo>
                    <a:pt x="514" y="6218"/>
                    <a:pt x="510" y="6219"/>
                    <a:pt x="504" y="6222"/>
                  </a:cubicBezTo>
                  <a:cubicBezTo>
                    <a:pt x="500" y="6222"/>
                    <a:pt x="502" y="6219"/>
                    <a:pt x="508" y="6215"/>
                  </a:cubicBezTo>
                  <a:lnTo>
                    <a:pt x="508" y="6215"/>
                  </a:lnTo>
                  <a:cubicBezTo>
                    <a:pt x="507" y="6216"/>
                    <a:pt x="506" y="6216"/>
                    <a:pt x="505" y="6216"/>
                  </a:cubicBezTo>
                  <a:lnTo>
                    <a:pt x="505" y="6216"/>
                  </a:lnTo>
                  <a:cubicBezTo>
                    <a:pt x="510" y="6211"/>
                    <a:pt x="510" y="6211"/>
                    <a:pt x="510" y="6211"/>
                  </a:cubicBezTo>
                  <a:cubicBezTo>
                    <a:pt x="515" y="6208"/>
                    <a:pt x="513" y="6208"/>
                    <a:pt x="510" y="6208"/>
                  </a:cubicBezTo>
                  <a:cubicBezTo>
                    <a:pt x="507" y="6208"/>
                    <a:pt x="504" y="6208"/>
                    <a:pt x="510" y="6205"/>
                  </a:cubicBezTo>
                  <a:cubicBezTo>
                    <a:pt x="510" y="6205"/>
                    <a:pt x="515" y="6205"/>
                    <a:pt x="515" y="6200"/>
                  </a:cubicBezTo>
                  <a:cubicBezTo>
                    <a:pt x="515" y="6205"/>
                    <a:pt x="515" y="6205"/>
                    <a:pt x="515" y="6205"/>
                  </a:cubicBezTo>
                  <a:cubicBezTo>
                    <a:pt x="525" y="6205"/>
                    <a:pt x="526" y="6201"/>
                    <a:pt x="537" y="6197"/>
                  </a:cubicBezTo>
                  <a:lnTo>
                    <a:pt x="537" y="6197"/>
                  </a:lnTo>
                  <a:cubicBezTo>
                    <a:pt x="530" y="6199"/>
                    <a:pt x="524" y="6199"/>
                    <a:pt x="521" y="6200"/>
                  </a:cubicBezTo>
                  <a:lnTo>
                    <a:pt x="521" y="6200"/>
                  </a:lnTo>
                  <a:cubicBezTo>
                    <a:pt x="521" y="6199"/>
                    <a:pt x="521" y="6194"/>
                    <a:pt x="521" y="6194"/>
                  </a:cubicBezTo>
                  <a:lnTo>
                    <a:pt x="527" y="6194"/>
                  </a:lnTo>
                  <a:cubicBezTo>
                    <a:pt x="527" y="6194"/>
                    <a:pt x="523" y="6194"/>
                    <a:pt x="521" y="6191"/>
                  </a:cubicBezTo>
                  <a:lnTo>
                    <a:pt x="521" y="6191"/>
                  </a:lnTo>
                  <a:cubicBezTo>
                    <a:pt x="519" y="6191"/>
                    <a:pt x="517" y="6191"/>
                    <a:pt x="516" y="6191"/>
                  </a:cubicBezTo>
                  <a:cubicBezTo>
                    <a:pt x="514" y="6191"/>
                    <a:pt x="513" y="6191"/>
                    <a:pt x="510" y="6194"/>
                  </a:cubicBezTo>
                  <a:cubicBezTo>
                    <a:pt x="510" y="6194"/>
                    <a:pt x="510" y="6194"/>
                    <a:pt x="510" y="6200"/>
                  </a:cubicBezTo>
                  <a:cubicBezTo>
                    <a:pt x="504" y="6200"/>
                    <a:pt x="499" y="6200"/>
                    <a:pt x="504" y="6194"/>
                  </a:cubicBezTo>
                  <a:lnTo>
                    <a:pt x="504" y="6194"/>
                  </a:lnTo>
                  <a:cubicBezTo>
                    <a:pt x="499" y="6200"/>
                    <a:pt x="487" y="6200"/>
                    <a:pt x="487" y="6200"/>
                  </a:cubicBezTo>
                  <a:cubicBezTo>
                    <a:pt x="504" y="6194"/>
                    <a:pt x="510" y="6189"/>
                    <a:pt x="521" y="6183"/>
                  </a:cubicBezTo>
                  <a:cubicBezTo>
                    <a:pt x="517" y="6183"/>
                    <a:pt x="516" y="6181"/>
                    <a:pt x="507" y="6181"/>
                  </a:cubicBezTo>
                  <a:cubicBezTo>
                    <a:pt x="504" y="6181"/>
                    <a:pt x="500" y="6181"/>
                    <a:pt x="495" y="6182"/>
                  </a:cubicBezTo>
                  <a:lnTo>
                    <a:pt x="495" y="6182"/>
                  </a:lnTo>
                  <a:cubicBezTo>
                    <a:pt x="497" y="6181"/>
                    <a:pt x="499" y="6179"/>
                    <a:pt x="499" y="6177"/>
                  </a:cubicBezTo>
                  <a:lnTo>
                    <a:pt x="504" y="6177"/>
                  </a:lnTo>
                  <a:cubicBezTo>
                    <a:pt x="500" y="6177"/>
                    <a:pt x="502" y="6175"/>
                    <a:pt x="498" y="6175"/>
                  </a:cubicBezTo>
                  <a:cubicBezTo>
                    <a:pt x="496" y="6175"/>
                    <a:pt x="493" y="6176"/>
                    <a:pt x="487" y="6177"/>
                  </a:cubicBezTo>
                  <a:cubicBezTo>
                    <a:pt x="490" y="6175"/>
                    <a:pt x="493" y="6175"/>
                    <a:pt x="495" y="6175"/>
                  </a:cubicBezTo>
                  <a:cubicBezTo>
                    <a:pt x="497" y="6175"/>
                    <a:pt x="499" y="6175"/>
                    <a:pt x="499" y="6172"/>
                  </a:cubicBezTo>
                  <a:lnTo>
                    <a:pt x="504" y="6172"/>
                  </a:lnTo>
                  <a:cubicBezTo>
                    <a:pt x="515" y="6163"/>
                    <a:pt x="504" y="6163"/>
                    <a:pt x="494" y="6163"/>
                  </a:cubicBezTo>
                  <a:cubicBezTo>
                    <a:pt x="484" y="6163"/>
                    <a:pt x="475" y="6163"/>
                    <a:pt x="484" y="6157"/>
                  </a:cubicBezTo>
                  <a:lnTo>
                    <a:pt x="484" y="6157"/>
                  </a:lnTo>
                  <a:cubicBezTo>
                    <a:pt x="484" y="6158"/>
                    <a:pt x="483" y="6159"/>
                    <a:pt x="482" y="6161"/>
                  </a:cubicBezTo>
                  <a:cubicBezTo>
                    <a:pt x="487" y="6161"/>
                    <a:pt x="487" y="6161"/>
                    <a:pt x="487" y="6155"/>
                  </a:cubicBezTo>
                  <a:lnTo>
                    <a:pt x="487" y="6155"/>
                  </a:lnTo>
                  <a:cubicBezTo>
                    <a:pt x="486" y="6156"/>
                    <a:pt x="485" y="6156"/>
                    <a:pt x="484" y="6157"/>
                  </a:cubicBezTo>
                  <a:lnTo>
                    <a:pt x="484" y="6157"/>
                  </a:lnTo>
                  <a:cubicBezTo>
                    <a:pt x="487" y="6148"/>
                    <a:pt x="467" y="6143"/>
                    <a:pt x="487" y="6133"/>
                  </a:cubicBezTo>
                  <a:cubicBezTo>
                    <a:pt x="487" y="6131"/>
                    <a:pt x="487" y="6130"/>
                    <a:pt x="486" y="6130"/>
                  </a:cubicBezTo>
                  <a:cubicBezTo>
                    <a:pt x="483" y="6130"/>
                    <a:pt x="478" y="6133"/>
                    <a:pt x="471" y="6133"/>
                  </a:cubicBezTo>
                  <a:lnTo>
                    <a:pt x="482" y="6127"/>
                  </a:lnTo>
                  <a:lnTo>
                    <a:pt x="471" y="6127"/>
                  </a:lnTo>
                  <a:cubicBezTo>
                    <a:pt x="454" y="6127"/>
                    <a:pt x="499" y="6116"/>
                    <a:pt x="476" y="6116"/>
                  </a:cubicBezTo>
                  <a:lnTo>
                    <a:pt x="471" y="6116"/>
                  </a:lnTo>
                  <a:cubicBezTo>
                    <a:pt x="471" y="6116"/>
                    <a:pt x="463" y="6116"/>
                    <a:pt x="467" y="6113"/>
                  </a:cubicBezTo>
                  <a:lnTo>
                    <a:pt x="467" y="6113"/>
                  </a:lnTo>
                  <a:cubicBezTo>
                    <a:pt x="467" y="6113"/>
                    <a:pt x="466" y="6113"/>
                    <a:pt x="466" y="6113"/>
                  </a:cubicBezTo>
                  <a:cubicBezTo>
                    <a:pt x="466" y="6113"/>
                    <a:pt x="465" y="6112"/>
                    <a:pt x="465" y="6110"/>
                  </a:cubicBezTo>
                  <a:cubicBezTo>
                    <a:pt x="476" y="6105"/>
                    <a:pt x="487" y="6105"/>
                    <a:pt x="493" y="6099"/>
                  </a:cubicBezTo>
                  <a:lnTo>
                    <a:pt x="471" y="6099"/>
                  </a:lnTo>
                  <a:cubicBezTo>
                    <a:pt x="504" y="6054"/>
                    <a:pt x="532" y="6009"/>
                    <a:pt x="560" y="5953"/>
                  </a:cubicBezTo>
                  <a:cubicBezTo>
                    <a:pt x="583" y="5937"/>
                    <a:pt x="611" y="5897"/>
                    <a:pt x="639" y="5853"/>
                  </a:cubicBezTo>
                  <a:cubicBezTo>
                    <a:pt x="643" y="5857"/>
                    <a:pt x="644" y="5860"/>
                    <a:pt x="648" y="5860"/>
                  </a:cubicBezTo>
                  <a:cubicBezTo>
                    <a:pt x="650" y="5860"/>
                    <a:pt x="652" y="5860"/>
                    <a:pt x="655" y="5858"/>
                  </a:cubicBezTo>
                  <a:lnTo>
                    <a:pt x="655" y="5864"/>
                  </a:lnTo>
                  <a:cubicBezTo>
                    <a:pt x="661" y="5858"/>
                    <a:pt x="667" y="5853"/>
                    <a:pt x="672" y="5853"/>
                  </a:cubicBezTo>
                  <a:close/>
                  <a:moveTo>
                    <a:pt x="4565" y="0"/>
                  </a:moveTo>
                  <a:cubicBezTo>
                    <a:pt x="4559" y="0"/>
                    <a:pt x="4553" y="0"/>
                    <a:pt x="4553" y="6"/>
                  </a:cubicBezTo>
                  <a:cubicBezTo>
                    <a:pt x="4553" y="5"/>
                    <a:pt x="4552" y="4"/>
                    <a:pt x="4551" y="4"/>
                  </a:cubicBezTo>
                  <a:cubicBezTo>
                    <a:pt x="4546" y="4"/>
                    <a:pt x="4541" y="10"/>
                    <a:pt x="4536" y="10"/>
                  </a:cubicBezTo>
                  <a:cubicBezTo>
                    <a:pt x="4534" y="10"/>
                    <a:pt x="4532" y="9"/>
                    <a:pt x="4531" y="6"/>
                  </a:cubicBezTo>
                  <a:cubicBezTo>
                    <a:pt x="4531" y="11"/>
                    <a:pt x="4531" y="22"/>
                    <a:pt x="4525" y="22"/>
                  </a:cubicBezTo>
                  <a:cubicBezTo>
                    <a:pt x="4525" y="17"/>
                    <a:pt x="4525" y="17"/>
                    <a:pt x="4525" y="17"/>
                  </a:cubicBezTo>
                  <a:cubicBezTo>
                    <a:pt x="4525" y="22"/>
                    <a:pt x="4514" y="22"/>
                    <a:pt x="4520" y="34"/>
                  </a:cubicBezTo>
                  <a:cubicBezTo>
                    <a:pt x="4514" y="25"/>
                    <a:pt x="4509" y="22"/>
                    <a:pt x="4504" y="22"/>
                  </a:cubicBezTo>
                  <a:cubicBezTo>
                    <a:pt x="4496" y="22"/>
                    <a:pt x="4488" y="27"/>
                    <a:pt x="4480" y="27"/>
                  </a:cubicBezTo>
                  <a:cubicBezTo>
                    <a:pt x="4477" y="27"/>
                    <a:pt x="4473" y="26"/>
                    <a:pt x="4469" y="22"/>
                  </a:cubicBezTo>
                  <a:cubicBezTo>
                    <a:pt x="4458" y="28"/>
                    <a:pt x="4453" y="39"/>
                    <a:pt x="4441" y="45"/>
                  </a:cubicBezTo>
                  <a:cubicBezTo>
                    <a:pt x="4441" y="39"/>
                    <a:pt x="4441" y="39"/>
                    <a:pt x="4441" y="39"/>
                  </a:cubicBezTo>
                  <a:cubicBezTo>
                    <a:pt x="4436" y="39"/>
                    <a:pt x="4436" y="50"/>
                    <a:pt x="4441" y="56"/>
                  </a:cubicBezTo>
                  <a:cubicBezTo>
                    <a:pt x="4436" y="56"/>
                    <a:pt x="4430" y="56"/>
                    <a:pt x="4430" y="62"/>
                  </a:cubicBezTo>
                  <a:cubicBezTo>
                    <a:pt x="4425" y="56"/>
                    <a:pt x="4436" y="50"/>
                    <a:pt x="4430" y="50"/>
                  </a:cubicBezTo>
                  <a:cubicBezTo>
                    <a:pt x="4424" y="45"/>
                    <a:pt x="4421" y="43"/>
                    <a:pt x="4419" y="43"/>
                  </a:cubicBezTo>
                  <a:cubicBezTo>
                    <a:pt x="4412" y="43"/>
                    <a:pt x="4414" y="57"/>
                    <a:pt x="4406" y="57"/>
                  </a:cubicBezTo>
                  <a:cubicBezTo>
                    <a:pt x="4405" y="57"/>
                    <a:pt x="4403" y="56"/>
                    <a:pt x="4402" y="56"/>
                  </a:cubicBezTo>
                  <a:lnTo>
                    <a:pt x="4402" y="50"/>
                  </a:lnTo>
                  <a:cubicBezTo>
                    <a:pt x="4391" y="50"/>
                    <a:pt x="4397" y="73"/>
                    <a:pt x="4385" y="78"/>
                  </a:cubicBezTo>
                  <a:cubicBezTo>
                    <a:pt x="4385" y="82"/>
                    <a:pt x="4385" y="86"/>
                    <a:pt x="4385" y="90"/>
                  </a:cubicBezTo>
                  <a:cubicBezTo>
                    <a:pt x="4380" y="95"/>
                    <a:pt x="4380" y="95"/>
                    <a:pt x="4380" y="95"/>
                  </a:cubicBezTo>
                  <a:cubicBezTo>
                    <a:pt x="4374" y="101"/>
                    <a:pt x="4374" y="101"/>
                    <a:pt x="4369" y="101"/>
                  </a:cubicBezTo>
                  <a:cubicBezTo>
                    <a:pt x="4369" y="101"/>
                    <a:pt x="4369" y="101"/>
                    <a:pt x="4369" y="95"/>
                  </a:cubicBezTo>
                  <a:cubicBezTo>
                    <a:pt x="4363" y="101"/>
                    <a:pt x="4369" y="101"/>
                    <a:pt x="4369" y="106"/>
                  </a:cubicBezTo>
                  <a:cubicBezTo>
                    <a:pt x="4363" y="106"/>
                    <a:pt x="4363" y="112"/>
                    <a:pt x="4357" y="112"/>
                  </a:cubicBezTo>
                  <a:cubicBezTo>
                    <a:pt x="4357" y="112"/>
                    <a:pt x="4352" y="112"/>
                    <a:pt x="4352" y="106"/>
                  </a:cubicBezTo>
                  <a:lnTo>
                    <a:pt x="4357" y="101"/>
                  </a:lnTo>
                  <a:cubicBezTo>
                    <a:pt x="4355" y="100"/>
                    <a:pt x="4353" y="100"/>
                    <a:pt x="4352" y="100"/>
                  </a:cubicBezTo>
                  <a:cubicBezTo>
                    <a:pt x="4343" y="100"/>
                    <a:pt x="4351" y="112"/>
                    <a:pt x="4346" y="112"/>
                  </a:cubicBezTo>
                  <a:lnTo>
                    <a:pt x="4341" y="106"/>
                  </a:lnTo>
                  <a:cubicBezTo>
                    <a:pt x="4335" y="112"/>
                    <a:pt x="4335" y="118"/>
                    <a:pt x="4341" y="123"/>
                  </a:cubicBezTo>
                  <a:cubicBezTo>
                    <a:pt x="4335" y="123"/>
                    <a:pt x="4329" y="123"/>
                    <a:pt x="4324" y="129"/>
                  </a:cubicBezTo>
                  <a:lnTo>
                    <a:pt x="4318" y="129"/>
                  </a:lnTo>
                  <a:cubicBezTo>
                    <a:pt x="4318" y="129"/>
                    <a:pt x="4318" y="129"/>
                    <a:pt x="4318" y="134"/>
                  </a:cubicBezTo>
                  <a:cubicBezTo>
                    <a:pt x="4318" y="134"/>
                    <a:pt x="4313" y="140"/>
                    <a:pt x="4307" y="151"/>
                  </a:cubicBezTo>
                  <a:cubicBezTo>
                    <a:pt x="4307" y="157"/>
                    <a:pt x="4301" y="157"/>
                    <a:pt x="4301" y="157"/>
                  </a:cubicBezTo>
                  <a:cubicBezTo>
                    <a:pt x="4296" y="162"/>
                    <a:pt x="4296" y="168"/>
                    <a:pt x="4290" y="174"/>
                  </a:cubicBezTo>
                  <a:cubicBezTo>
                    <a:pt x="4289" y="173"/>
                    <a:pt x="4288" y="173"/>
                    <a:pt x="4286" y="173"/>
                  </a:cubicBezTo>
                  <a:cubicBezTo>
                    <a:pt x="4280" y="173"/>
                    <a:pt x="4274" y="182"/>
                    <a:pt x="4266" y="182"/>
                  </a:cubicBezTo>
                  <a:cubicBezTo>
                    <a:pt x="4263" y="182"/>
                    <a:pt x="4260" y="182"/>
                    <a:pt x="4257" y="179"/>
                  </a:cubicBezTo>
                  <a:cubicBezTo>
                    <a:pt x="4251" y="202"/>
                    <a:pt x="4229" y="202"/>
                    <a:pt x="4212" y="218"/>
                  </a:cubicBezTo>
                  <a:cubicBezTo>
                    <a:pt x="4240" y="230"/>
                    <a:pt x="4212" y="218"/>
                    <a:pt x="4234" y="241"/>
                  </a:cubicBezTo>
                  <a:cubicBezTo>
                    <a:pt x="4229" y="246"/>
                    <a:pt x="4229" y="246"/>
                    <a:pt x="4229" y="246"/>
                  </a:cubicBezTo>
                  <a:lnTo>
                    <a:pt x="4206" y="241"/>
                  </a:lnTo>
                  <a:cubicBezTo>
                    <a:pt x="4195" y="241"/>
                    <a:pt x="4201" y="235"/>
                    <a:pt x="4201" y="230"/>
                  </a:cubicBezTo>
                  <a:lnTo>
                    <a:pt x="4201" y="230"/>
                  </a:lnTo>
                  <a:cubicBezTo>
                    <a:pt x="4198" y="231"/>
                    <a:pt x="4197" y="231"/>
                    <a:pt x="4195" y="231"/>
                  </a:cubicBezTo>
                  <a:cubicBezTo>
                    <a:pt x="4189" y="231"/>
                    <a:pt x="4187" y="224"/>
                    <a:pt x="4178" y="224"/>
                  </a:cubicBezTo>
                  <a:lnTo>
                    <a:pt x="4178" y="224"/>
                  </a:lnTo>
                  <a:cubicBezTo>
                    <a:pt x="4184" y="230"/>
                    <a:pt x="4184" y="235"/>
                    <a:pt x="4178" y="241"/>
                  </a:cubicBezTo>
                  <a:lnTo>
                    <a:pt x="4195" y="241"/>
                  </a:lnTo>
                  <a:cubicBezTo>
                    <a:pt x="4195" y="248"/>
                    <a:pt x="4192" y="250"/>
                    <a:pt x="4188" y="250"/>
                  </a:cubicBezTo>
                  <a:cubicBezTo>
                    <a:pt x="4183" y="250"/>
                    <a:pt x="4176" y="246"/>
                    <a:pt x="4172" y="246"/>
                  </a:cubicBezTo>
                  <a:cubicBezTo>
                    <a:pt x="4169" y="246"/>
                    <a:pt x="4167" y="248"/>
                    <a:pt x="4167" y="252"/>
                  </a:cubicBezTo>
                  <a:lnTo>
                    <a:pt x="4167" y="246"/>
                  </a:lnTo>
                  <a:cubicBezTo>
                    <a:pt x="4161" y="252"/>
                    <a:pt x="4145" y="263"/>
                    <a:pt x="4156" y="286"/>
                  </a:cubicBezTo>
                  <a:cubicBezTo>
                    <a:pt x="4156" y="286"/>
                    <a:pt x="4145" y="280"/>
                    <a:pt x="4145" y="274"/>
                  </a:cubicBezTo>
                  <a:cubicBezTo>
                    <a:pt x="4133" y="286"/>
                    <a:pt x="4139" y="319"/>
                    <a:pt x="4117" y="319"/>
                  </a:cubicBezTo>
                  <a:lnTo>
                    <a:pt x="4111" y="314"/>
                  </a:lnTo>
                  <a:lnTo>
                    <a:pt x="4111" y="314"/>
                  </a:lnTo>
                  <a:cubicBezTo>
                    <a:pt x="4111" y="319"/>
                    <a:pt x="4117" y="325"/>
                    <a:pt x="4111" y="325"/>
                  </a:cubicBezTo>
                  <a:cubicBezTo>
                    <a:pt x="4111" y="325"/>
                    <a:pt x="4105" y="319"/>
                    <a:pt x="4105" y="319"/>
                  </a:cubicBezTo>
                  <a:cubicBezTo>
                    <a:pt x="4105" y="325"/>
                    <a:pt x="4105" y="336"/>
                    <a:pt x="4100" y="336"/>
                  </a:cubicBezTo>
                  <a:lnTo>
                    <a:pt x="4100" y="325"/>
                  </a:lnTo>
                  <a:cubicBezTo>
                    <a:pt x="4077" y="330"/>
                    <a:pt x="4094" y="358"/>
                    <a:pt x="4089" y="370"/>
                  </a:cubicBezTo>
                  <a:cubicBezTo>
                    <a:pt x="4080" y="364"/>
                    <a:pt x="4073" y="363"/>
                    <a:pt x="4067" y="363"/>
                  </a:cubicBezTo>
                  <a:cubicBezTo>
                    <a:pt x="4061" y="363"/>
                    <a:pt x="4055" y="364"/>
                    <a:pt x="4049" y="364"/>
                  </a:cubicBezTo>
                  <a:cubicBezTo>
                    <a:pt x="4033" y="375"/>
                    <a:pt x="4038" y="398"/>
                    <a:pt x="4027" y="414"/>
                  </a:cubicBezTo>
                  <a:cubicBezTo>
                    <a:pt x="4025" y="414"/>
                    <a:pt x="4023" y="414"/>
                    <a:pt x="4021" y="414"/>
                  </a:cubicBezTo>
                  <a:cubicBezTo>
                    <a:pt x="4002" y="414"/>
                    <a:pt x="3991" y="437"/>
                    <a:pt x="3971" y="442"/>
                  </a:cubicBezTo>
                  <a:cubicBezTo>
                    <a:pt x="3977" y="442"/>
                    <a:pt x="3982" y="454"/>
                    <a:pt x="3982" y="459"/>
                  </a:cubicBezTo>
                  <a:cubicBezTo>
                    <a:pt x="3978" y="459"/>
                    <a:pt x="3982" y="467"/>
                    <a:pt x="3980" y="467"/>
                  </a:cubicBezTo>
                  <a:cubicBezTo>
                    <a:pt x="3979" y="467"/>
                    <a:pt x="3977" y="465"/>
                    <a:pt x="3971" y="459"/>
                  </a:cubicBezTo>
                  <a:lnTo>
                    <a:pt x="3977" y="459"/>
                  </a:lnTo>
                  <a:cubicBezTo>
                    <a:pt x="3971" y="456"/>
                    <a:pt x="3967" y="454"/>
                    <a:pt x="3964" y="454"/>
                  </a:cubicBezTo>
                  <a:cubicBezTo>
                    <a:pt x="3956" y="454"/>
                    <a:pt x="3952" y="461"/>
                    <a:pt x="3949" y="465"/>
                  </a:cubicBezTo>
                  <a:lnTo>
                    <a:pt x="3965" y="482"/>
                  </a:lnTo>
                  <a:cubicBezTo>
                    <a:pt x="3963" y="481"/>
                    <a:pt x="3962" y="481"/>
                    <a:pt x="3960" y="481"/>
                  </a:cubicBezTo>
                  <a:cubicBezTo>
                    <a:pt x="3945" y="481"/>
                    <a:pt x="3931" y="500"/>
                    <a:pt x="3926" y="510"/>
                  </a:cubicBezTo>
                  <a:cubicBezTo>
                    <a:pt x="3915" y="526"/>
                    <a:pt x="3909" y="538"/>
                    <a:pt x="3898" y="543"/>
                  </a:cubicBezTo>
                  <a:cubicBezTo>
                    <a:pt x="3904" y="549"/>
                    <a:pt x="3904" y="554"/>
                    <a:pt x="3909" y="554"/>
                  </a:cubicBezTo>
                  <a:cubicBezTo>
                    <a:pt x="3876" y="588"/>
                    <a:pt x="3837" y="622"/>
                    <a:pt x="3814" y="644"/>
                  </a:cubicBezTo>
                  <a:cubicBezTo>
                    <a:pt x="3805" y="653"/>
                    <a:pt x="3785" y="662"/>
                    <a:pt x="3780" y="662"/>
                  </a:cubicBezTo>
                  <a:cubicBezTo>
                    <a:pt x="3780" y="662"/>
                    <a:pt x="3779" y="662"/>
                    <a:pt x="3780" y="661"/>
                  </a:cubicBezTo>
                  <a:lnTo>
                    <a:pt x="3780" y="661"/>
                  </a:lnTo>
                  <a:cubicBezTo>
                    <a:pt x="3741" y="694"/>
                    <a:pt x="3741" y="700"/>
                    <a:pt x="3680" y="739"/>
                  </a:cubicBezTo>
                  <a:cubicBezTo>
                    <a:pt x="3693" y="724"/>
                    <a:pt x="3693" y="721"/>
                    <a:pt x="3692" y="721"/>
                  </a:cubicBezTo>
                  <a:lnTo>
                    <a:pt x="3692" y="721"/>
                  </a:lnTo>
                  <a:cubicBezTo>
                    <a:pt x="3691" y="721"/>
                    <a:pt x="3691" y="722"/>
                    <a:pt x="3691" y="722"/>
                  </a:cubicBezTo>
                  <a:cubicBezTo>
                    <a:pt x="3691" y="722"/>
                    <a:pt x="3695" y="719"/>
                    <a:pt x="3719" y="700"/>
                  </a:cubicBezTo>
                  <a:lnTo>
                    <a:pt x="3719" y="700"/>
                  </a:lnTo>
                  <a:cubicBezTo>
                    <a:pt x="3663" y="739"/>
                    <a:pt x="3646" y="745"/>
                    <a:pt x="3601" y="795"/>
                  </a:cubicBezTo>
                  <a:cubicBezTo>
                    <a:pt x="3603" y="791"/>
                    <a:pt x="3603" y="789"/>
                    <a:pt x="3601" y="789"/>
                  </a:cubicBezTo>
                  <a:cubicBezTo>
                    <a:pt x="3592" y="789"/>
                    <a:pt x="3552" y="822"/>
                    <a:pt x="3534" y="840"/>
                  </a:cubicBezTo>
                  <a:lnTo>
                    <a:pt x="3573" y="818"/>
                  </a:lnTo>
                  <a:lnTo>
                    <a:pt x="3573" y="818"/>
                  </a:lnTo>
                  <a:cubicBezTo>
                    <a:pt x="3551" y="840"/>
                    <a:pt x="3528" y="857"/>
                    <a:pt x="3500" y="879"/>
                  </a:cubicBezTo>
                  <a:lnTo>
                    <a:pt x="3506" y="857"/>
                  </a:lnTo>
                  <a:lnTo>
                    <a:pt x="3506" y="857"/>
                  </a:lnTo>
                  <a:cubicBezTo>
                    <a:pt x="3394" y="924"/>
                    <a:pt x="3349" y="1036"/>
                    <a:pt x="3254" y="1087"/>
                  </a:cubicBezTo>
                  <a:cubicBezTo>
                    <a:pt x="3251" y="1093"/>
                    <a:pt x="3251" y="1095"/>
                    <a:pt x="3253" y="1095"/>
                  </a:cubicBezTo>
                  <a:cubicBezTo>
                    <a:pt x="3259" y="1095"/>
                    <a:pt x="3291" y="1064"/>
                    <a:pt x="3299" y="1064"/>
                  </a:cubicBezTo>
                  <a:cubicBezTo>
                    <a:pt x="3300" y="1064"/>
                    <a:pt x="3301" y="1065"/>
                    <a:pt x="3299" y="1070"/>
                  </a:cubicBezTo>
                  <a:cubicBezTo>
                    <a:pt x="3254" y="1115"/>
                    <a:pt x="3192" y="1148"/>
                    <a:pt x="3181" y="1159"/>
                  </a:cubicBezTo>
                  <a:cubicBezTo>
                    <a:pt x="3153" y="1187"/>
                    <a:pt x="3142" y="1204"/>
                    <a:pt x="3136" y="1221"/>
                  </a:cubicBezTo>
                  <a:cubicBezTo>
                    <a:pt x="3131" y="1215"/>
                    <a:pt x="3125" y="1204"/>
                    <a:pt x="3114" y="1199"/>
                  </a:cubicBezTo>
                  <a:cubicBezTo>
                    <a:pt x="3114" y="1204"/>
                    <a:pt x="3108" y="1210"/>
                    <a:pt x="3108" y="1215"/>
                  </a:cubicBezTo>
                  <a:lnTo>
                    <a:pt x="3103" y="1210"/>
                  </a:lnTo>
                  <a:cubicBezTo>
                    <a:pt x="3103" y="1210"/>
                    <a:pt x="3108" y="1204"/>
                    <a:pt x="3108" y="1204"/>
                  </a:cubicBezTo>
                  <a:cubicBezTo>
                    <a:pt x="3106" y="1203"/>
                    <a:pt x="3105" y="1203"/>
                    <a:pt x="3104" y="1203"/>
                  </a:cubicBezTo>
                  <a:cubicBezTo>
                    <a:pt x="3099" y="1203"/>
                    <a:pt x="3103" y="1211"/>
                    <a:pt x="3103" y="1215"/>
                  </a:cubicBezTo>
                  <a:cubicBezTo>
                    <a:pt x="3097" y="1210"/>
                    <a:pt x="3092" y="1210"/>
                    <a:pt x="3092" y="1210"/>
                  </a:cubicBezTo>
                  <a:cubicBezTo>
                    <a:pt x="3092" y="1215"/>
                    <a:pt x="3092" y="1227"/>
                    <a:pt x="3092" y="1232"/>
                  </a:cubicBezTo>
                  <a:cubicBezTo>
                    <a:pt x="3086" y="1227"/>
                    <a:pt x="3086" y="1215"/>
                    <a:pt x="3080" y="1215"/>
                  </a:cubicBezTo>
                  <a:lnTo>
                    <a:pt x="3080" y="1215"/>
                  </a:lnTo>
                  <a:cubicBezTo>
                    <a:pt x="3080" y="1227"/>
                    <a:pt x="3092" y="1227"/>
                    <a:pt x="3092" y="1238"/>
                  </a:cubicBezTo>
                  <a:cubicBezTo>
                    <a:pt x="3085" y="1234"/>
                    <a:pt x="3081" y="1231"/>
                    <a:pt x="3079" y="1231"/>
                  </a:cubicBezTo>
                  <a:lnTo>
                    <a:pt x="3079" y="1231"/>
                  </a:lnTo>
                  <a:cubicBezTo>
                    <a:pt x="3078" y="1231"/>
                    <a:pt x="3078" y="1233"/>
                    <a:pt x="3080" y="1238"/>
                  </a:cubicBezTo>
                  <a:cubicBezTo>
                    <a:pt x="3075" y="1238"/>
                    <a:pt x="3075" y="1232"/>
                    <a:pt x="3075" y="1227"/>
                  </a:cubicBezTo>
                  <a:cubicBezTo>
                    <a:pt x="3075" y="1238"/>
                    <a:pt x="3064" y="1243"/>
                    <a:pt x="3069" y="1249"/>
                  </a:cubicBezTo>
                  <a:cubicBezTo>
                    <a:pt x="3061" y="1249"/>
                    <a:pt x="3062" y="1258"/>
                    <a:pt x="3056" y="1258"/>
                  </a:cubicBezTo>
                  <a:cubicBezTo>
                    <a:pt x="3054" y="1258"/>
                    <a:pt x="3051" y="1257"/>
                    <a:pt x="3047" y="1255"/>
                  </a:cubicBezTo>
                  <a:lnTo>
                    <a:pt x="3047" y="1255"/>
                  </a:lnTo>
                  <a:cubicBezTo>
                    <a:pt x="3052" y="1260"/>
                    <a:pt x="3052" y="1271"/>
                    <a:pt x="3052" y="1277"/>
                  </a:cubicBezTo>
                  <a:cubicBezTo>
                    <a:pt x="3048" y="1271"/>
                    <a:pt x="3045" y="1269"/>
                    <a:pt x="3043" y="1269"/>
                  </a:cubicBezTo>
                  <a:cubicBezTo>
                    <a:pt x="3038" y="1269"/>
                    <a:pt x="3036" y="1279"/>
                    <a:pt x="3027" y="1279"/>
                  </a:cubicBezTo>
                  <a:cubicBezTo>
                    <a:pt x="3025" y="1279"/>
                    <a:pt x="3022" y="1279"/>
                    <a:pt x="3019" y="1277"/>
                  </a:cubicBezTo>
                  <a:lnTo>
                    <a:pt x="3019" y="1277"/>
                  </a:lnTo>
                  <a:cubicBezTo>
                    <a:pt x="3036" y="1294"/>
                    <a:pt x="3019" y="1305"/>
                    <a:pt x="3030" y="1316"/>
                  </a:cubicBezTo>
                  <a:lnTo>
                    <a:pt x="3024" y="1316"/>
                  </a:lnTo>
                  <a:cubicBezTo>
                    <a:pt x="3019" y="1322"/>
                    <a:pt x="3013" y="1322"/>
                    <a:pt x="3008" y="1322"/>
                  </a:cubicBezTo>
                  <a:cubicBezTo>
                    <a:pt x="3024" y="1327"/>
                    <a:pt x="3030" y="1339"/>
                    <a:pt x="3041" y="1344"/>
                  </a:cubicBezTo>
                  <a:cubicBezTo>
                    <a:pt x="3037" y="1345"/>
                    <a:pt x="3033" y="1346"/>
                    <a:pt x="3030" y="1346"/>
                  </a:cubicBezTo>
                  <a:cubicBezTo>
                    <a:pt x="3018" y="1346"/>
                    <a:pt x="3015" y="1339"/>
                    <a:pt x="3002" y="1339"/>
                  </a:cubicBezTo>
                  <a:lnTo>
                    <a:pt x="3002" y="1339"/>
                  </a:lnTo>
                  <a:cubicBezTo>
                    <a:pt x="3013" y="1339"/>
                    <a:pt x="3013" y="1355"/>
                    <a:pt x="3024" y="1355"/>
                  </a:cubicBezTo>
                  <a:cubicBezTo>
                    <a:pt x="3013" y="1355"/>
                    <a:pt x="3019" y="1355"/>
                    <a:pt x="3008" y="1361"/>
                  </a:cubicBezTo>
                  <a:cubicBezTo>
                    <a:pt x="3030" y="1361"/>
                    <a:pt x="3008" y="1367"/>
                    <a:pt x="3024" y="1372"/>
                  </a:cubicBezTo>
                  <a:cubicBezTo>
                    <a:pt x="3013" y="1378"/>
                    <a:pt x="3002" y="1372"/>
                    <a:pt x="3008" y="1383"/>
                  </a:cubicBezTo>
                  <a:cubicBezTo>
                    <a:pt x="3007" y="1384"/>
                    <a:pt x="3007" y="1384"/>
                    <a:pt x="3006" y="1385"/>
                  </a:cubicBezTo>
                  <a:lnTo>
                    <a:pt x="3006" y="1385"/>
                  </a:lnTo>
                  <a:cubicBezTo>
                    <a:pt x="3009" y="1384"/>
                    <a:pt x="3011" y="1383"/>
                    <a:pt x="3013" y="1383"/>
                  </a:cubicBezTo>
                  <a:lnTo>
                    <a:pt x="3013" y="1383"/>
                  </a:lnTo>
                  <a:cubicBezTo>
                    <a:pt x="3013" y="1389"/>
                    <a:pt x="3008" y="1395"/>
                    <a:pt x="3008" y="1395"/>
                  </a:cubicBezTo>
                  <a:lnTo>
                    <a:pt x="3002" y="1395"/>
                  </a:lnTo>
                  <a:cubicBezTo>
                    <a:pt x="3002" y="1400"/>
                    <a:pt x="3002" y="1400"/>
                    <a:pt x="3002" y="1400"/>
                  </a:cubicBezTo>
                  <a:cubicBezTo>
                    <a:pt x="2999" y="1407"/>
                    <a:pt x="2995" y="1409"/>
                    <a:pt x="2993" y="1409"/>
                  </a:cubicBezTo>
                  <a:cubicBezTo>
                    <a:pt x="2992" y="1409"/>
                    <a:pt x="2991" y="1408"/>
                    <a:pt x="2991" y="1406"/>
                  </a:cubicBezTo>
                  <a:cubicBezTo>
                    <a:pt x="2984" y="1423"/>
                    <a:pt x="2981" y="1429"/>
                    <a:pt x="2983" y="1429"/>
                  </a:cubicBezTo>
                  <a:cubicBezTo>
                    <a:pt x="2986" y="1429"/>
                    <a:pt x="2995" y="1418"/>
                    <a:pt x="3008" y="1406"/>
                  </a:cubicBezTo>
                  <a:lnTo>
                    <a:pt x="3008" y="1406"/>
                  </a:lnTo>
                  <a:cubicBezTo>
                    <a:pt x="2963" y="1467"/>
                    <a:pt x="2946" y="1507"/>
                    <a:pt x="2901" y="1574"/>
                  </a:cubicBezTo>
                  <a:cubicBezTo>
                    <a:pt x="2908" y="1567"/>
                    <a:pt x="2915" y="1562"/>
                    <a:pt x="2918" y="1562"/>
                  </a:cubicBezTo>
                  <a:cubicBezTo>
                    <a:pt x="2920" y="1562"/>
                    <a:pt x="2920" y="1564"/>
                    <a:pt x="2918" y="1568"/>
                  </a:cubicBezTo>
                  <a:cubicBezTo>
                    <a:pt x="2851" y="1663"/>
                    <a:pt x="2901" y="1619"/>
                    <a:pt x="2862" y="1686"/>
                  </a:cubicBezTo>
                  <a:cubicBezTo>
                    <a:pt x="2854" y="1697"/>
                    <a:pt x="2850" y="1700"/>
                    <a:pt x="2848" y="1700"/>
                  </a:cubicBezTo>
                  <a:cubicBezTo>
                    <a:pt x="2846" y="1700"/>
                    <a:pt x="2845" y="1698"/>
                    <a:pt x="2844" y="1698"/>
                  </a:cubicBezTo>
                  <a:cubicBezTo>
                    <a:pt x="2842" y="1698"/>
                    <a:pt x="2838" y="1704"/>
                    <a:pt x="2823" y="1736"/>
                  </a:cubicBezTo>
                  <a:cubicBezTo>
                    <a:pt x="2813" y="1749"/>
                    <a:pt x="2808" y="1754"/>
                    <a:pt x="2806" y="1754"/>
                  </a:cubicBezTo>
                  <a:cubicBezTo>
                    <a:pt x="2802" y="1754"/>
                    <a:pt x="2808" y="1734"/>
                    <a:pt x="2812" y="1719"/>
                  </a:cubicBezTo>
                  <a:lnTo>
                    <a:pt x="2812" y="1719"/>
                  </a:lnTo>
                  <a:cubicBezTo>
                    <a:pt x="2784" y="1787"/>
                    <a:pt x="2739" y="1837"/>
                    <a:pt x="2716" y="1871"/>
                  </a:cubicBezTo>
                  <a:lnTo>
                    <a:pt x="2728" y="1837"/>
                  </a:lnTo>
                  <a:lnTo>
                    <a:pt x="2728" y="1837"/>
                  </a:lnTo>
                  <a:cubicBezTo>
                    <a:pt x="2722" y="1854"/>
                    <a:pt x="2711" y="1871"/>
                    <a:pt x="2705" y="1887"/>
                  </a:cubicBezTo>
                  <a:lnTo>
                    <a:pt x="2722" y="1876"/>
                  </a:lnTo>
                  <a:lnTo>
                    <a:pt x="2722" y="1876"/>
                  </a:lnTo>
                  <a:cubicBezTo>
                    <a:pt x="2711" y="1893"/>
                    <a:pt x="2700" y="1910"/>
                    <a:pt x="2700" y="1910"/>
                  </a:cubicBezTo>
                  <a:cubicBezTo>
                    <a:pt x="2694" y="1932"/>
                    <a:pt x="2722" y="1904"/>
                    <a:pt x="2711" y="1949"/>
                  </a:cubicBezTo>
                  <a:cubicBezTo>
                    <a:pt x="2688" y="1971"/>
                    <a:pt x="2672" y="2027"/>
                    <a:pt x="2649" y="2033"/>
                  </a:cubicBezTo>
                  <a:cubicBezTo>
                    <a:pt x="2670" y="1997"/>
                    <a:pt x="2671" y="1992"/>
                    <a:pt x="2667" y="1992"/>
                  </a:cubicBezTo>
                  <a:lnTo>
                    <a:pt x="2667" y="1992"/>
                  </a:lnTo>
                  <a:cubicBezTo>
                    <a:pt x="2665" y="1992"/>
                    <a:pt x="2663" y="1993"/>
                    <a:pt x="2661" y="1993"/>
                  </a:cubicBezTo>
                  <a:cubicBezTo>
                    <a:pt x="2659" y="1993"/>
                    <a:pt x="2658" y="1992"/>
                    <a:pt x="2660" y="1985"/>
                  </a:cubicBezTo>
                  <a:lnTo>
                    <a:pt x="2660" y="1985"/>
                  </a:lnTo>
                  <a:cubicBezTo>
                    <a:pt x="2655" y="1994"/>
                    <a:pt x="2649" y="2002"/>
                    <a:pt x="2644" y="2011"/>
                  </a:cubicBezTo>
                  <a:cubicBezTo>
                    <a:pt x="2642" y="2012"/>
                    <a:pt x="2641" y="2013"/>
                    <a:pt x="2641" y="2013"/>
                  </a:cubicBezTo>
                  <a:cubicBezTo>
                    <a:pt x="2641" y="2013"/>
                    <a:pt x="2644" y="2008"/>
                    <a:pt x="2644" y="1999"/>
                  </a:cubicBezTo>
                  <a:lnTo>
                    <a:pt x="2644" y="1999"/>
                  </a:lnTo>
                  <a:cubicBezTo>
                    <a:pt x="2588" y="2072"/>
                    <a:pt x="2638" y="2044"/>
                    <a:pt x="2593" y="2128"/>
                  </a:cubicBezTo>
                  <a:cubicBezTo>
                    <a:pt x="2593" y="2125"/>
                    <a:pt x="2592" y="2123"/>
                    <a:pt x="2590" y="2123"/>
                  </a:cubicBezTo>
                  <a:cubicBezTo>
                    <a:pt x="2584" y="2123"/>
                    <a:pt x="2568" y="2143"/>
                    <a:pt x="2560" y="2156"/>
                  </a:cubicBezTo>
                  <a:lnTo>
                    <a:pt x="2560" y="2156"/>
                  </a:lnTo>
                  <a:cubicBezTo>
                    <a:pt x="2567" y="2144"/>
                    <a:pt x="2572" y="2140"/>
                    <a:pt x="2575" y="2140"/>
                  </a:cubicBezTo>
                  <a:lnTo>
                    <a:pt x="2575" y="2140"/>
                  </a:lnTo>
                  <a:cubicBezTo>
                    <a:pt x="2581" y="2140"/>
                    <a:pt x="2578" y="2157"/>
                    <a:pt x="2571" y="2179"/>
                  </a:cubicBezTo>
                  <a:cubicBezTo>
                    <a:pt x="2537" y="2229"/>
                    <a:pt x="2543" y="2235"/>
                    <a:pt x="2526" y="2263"/>
                  </a:cubicBezTo>
                  <a:lnTo>
                    <a:pt x="2548" y="2235"/>
                  </a:lnTo>
                  <a:lnTo>
                    <a:pt x="2548" y="2235"/>
                  </a:lnTo>
                  <a:cubicBezTo>
                    <a:pt x="2548" y="2251"/>
                    <a:pt x="2537" y="2274"/>
                    <a:pt x="2515" y="2313"/>
                  </a:cubicBezTo>
                  <a:cubicBezTo>
                    <a:pt x="2510" y="2313"/>
                    <a:pt x="2526" y="2288"/>
                    <a:pt x="2523" y="2288"/>
                  </a:cubicBezTo>
                  <a:lnTo>
                    <a:pt x="2523" y="2288"/>
                  </a:lnTo>
                  <a:cubicBezTo>
                    <a:pt x="2523" y="2288"/>
                    <a:pt x="2522" y="2289"/>
                    <a:pt x="2520" y="2291"/>
                  </a:cubicBezTo>
                  <a:cubicBezTo>
                    <a:pt x="2509" y="2335"/>
                    <a:pt x="2459" y="2375"/>
                    <a:pt x="2436" y="2436"/>
                  </a:cubicBezTo>
                  <a:cubicBezTo>
                    <a:pt x="2429" y="2444"/>
                    <a:pt x="2425" y="2446"/>
                    <a:pt x="2421" y="2446"/>
                  </a:cubicBezTo>
                  <a:cubicBezTo>
                    <a:pt x="2418" y="2446"/>
                    <a:pt x="2416" y="2444"/>
                    <a:pt x="2414" y="2444"/>
                  </a:cubicBezTo>
                  <a:cubicBezTo>
                    <a:pt x="2411" y="2444"/>
                    <a:pt x="2408" y="2446"/>
                    <a:pt x="2403" y="2453"/>
                  </a:cubicBezTo>
                  <a:cubicBezTo>
                    <a:pt x="2380" y="2520"/>
                    <a:pt x="2358" y="2515"/>
                    <a:pt x="2324" y="2587"/>
                  </a:cubicBezTo>
                  <a:cubicBezTo>
                    <a:pt x="2333" y="2581"/>
                    <a:pt x="2339" y="2576"/>
                    <a:pt x="2341" y="2576"/>
                  </a:cubicBezTo>
                  <a:lnTo>
                    <a:pt x="2341" y="2576"/>
                  </a:lnTo>
                  <a:cubicBezTo>
                    <a:pt x="2344" y="2576"/>
                    <a:pt x="2340" y="2587"/>
                    <a:pt x="2330" y="2621"/>
                  </a:cubicBezTo>
                  <a:lnTo>
                    <a:pt x="2386" y="2503"/>
                  </a:lnTo>
                  <a:lnTo>
                    <a:pt x="2358" y="2582"/>
                  </a:lnTo>
                  <a:cubicBezTo>
                    <a:pt x="2375" y="2548"/>
                    <a:pt x="2392" y="2509"/>
                    <a:pt x="2403" y="2492"/>
                  </a:cubicBezTo>
                  <a:lnTo>
                    <a:pt x="2403" y="2492"/>
                  </a:lnTo>
                  <a:cubicBezTo>
                    <a:pt x="2396" y="2515"/>
                    <a:pt x="2393" y="2523"/>
                    <a:pt x="2396" y="2523"/>
                  </a:cubicBezTo>
                  <a:cubicBezTo>
                    <a:pt x="2397" y="2523"/>
                    <a:pt x="2401" y="2519"/>
                    <a:pt x="2408" y="2515"/>
                  </a:cubicBezTo>
                  <a:lnTo>
                    <a:pt x="2408" y="2515"/>
                  </a:lnTo>
                  <a:cubicBezTo>
                    <a:pt x="2369" y="2548"/>
                    <a:pt x="2369" y="2610"/>
                    <a:pt x="2330" y="2655"/>
                  </a:cubicBezTo>
                  <a:lnTo>
                    <a:pt x="2308" y="2638"/>
                  </a:lnTo>
                  <a:cubicBezTo>
                    <a:pt x="2252" y="2711"/>
                    <a:pt x="2240" y="2783"/>
                    <a:pt x="2179" y="2884"/>
                  </a:cubicBezTo>
                  <a:lnTo>
                    <a:pt x="2201" y="2856"/>
                  </a:lnTo>
                  <a:lnTo>
                    <a:pt x="2201" y="2856"/>
                  </a:lnTo>
                  <a:cubicBezTo>
                    <a:pt x="2201" y="2873"/>
                    <a:pt x="2168" y="2918"/>
                    <a:pt x="2151" y="2951"/>
                  </a:cubicBezTo>
                  <a:cubicBezTo>
                    <a:pt x="2150" y="2951"/>
                    <a:pt x="2149" y="2950"/>
                    <a:pt x="2148" y="2950"/>
                  </a:cubicBezTo>
                  <a:cubicBezTo>
                    <a:pt x="2142" y="2950"/>
                    <a:pt x="2132" y="2964"/>
                    <a:pt x="2117" y="2974"/>
                  </a:cubicBezTo>
                  <a:cubicBezTo>
                    <a:pt x="2128" y="2979"/>
                    <a:pt x="2078" y="3052"/>
                    <a:pt x="2089" y="3069"/>
                  </a:cubicBezTo>
                  <a:lnTo>
                    <a:pt x="2050" y="3108"/>
                  </a:lnTo>
                  <a:cubicBezTo>
                    <a:pt x="2005" y="3187"/>
                    <a:pt x="2022" y="3215"/>
                    <a:pt x="1977" y="3293"/>
                  </a:cubicBezTo>
                  <a:cubicBezTo>
                    <a:pt x="1983" y="3265"/>
                    <a:pt x="1955" y="3299"/>
                    <a:pt x="1977" y="3243"/>
                  </a:cubicBezTo>
                  <a:lnTo>
                    <a:pt x="1977" y="3243"/>
                  </a:lnTo>
                  <a:cubicBezTo>
                    <a:pt x="1966" y="3265"/>
                    <a:pt x="1949" y="3288"/>
                    <a:pt x="1955" y="3293"/>
                  </a:cubicBezTo>
                  <a:cubicBezTo>
                    <a:pt x="1944" y="3304"/>
                    <a:pt x="1927" y="3372"/>
                    <a:pt x="1904" y="3394"/>
                  </a:cubicBezTo>
                  <a:cubicBezTo>
                    <a:pt x="1899" y="3405"/>
                    <a:pt x="1910" y="3416"/>
                    <a:pt x="1888" y="3444"/>
                  </a:cubicBezTo>
                  <a:cubicBezTo>
                    <a:pt x="1888" y="3444"/>
                    <a:pt x="1872" y="3476"/>
                    <a:pt x="1880" y="3476"/>
                  </a:cubicBezTo>
                  <a:cubicBezTo>
                    <a:pt x="1882" y="3476"/>
                    <a:pt x="1884" y="3475"/>
                    <a:pt x="1888" y="3472"/>
                  </a:cubicBezTo>
                  <a:lnTo>
                    <a:pt x="1888" y="3472"/>
                  </a:lnTo>
                  <a:cubicBezTo>
                    <a:pt x="1820" y="3540"/>
                    <a:pt x="1764" y="3702"/>
                    <a:pt x="1703" y="3758"/>
                  </a:cubicBezTo>
                  <a:cubicBezTo>
                    <a:pt x="1675" y="3820"/>
                    <a:pt x="1641" y="3887"/>
                    <a:pt x="1607" y="3943"/>
                  </a:cubicBezTo>
                  <a:cubicBezTo>
                    <a:pt x="1607" y="3941"/>
                    <a:pt x="1607" y="3940"/>
                    <a:pt x="1608" y="3939"/>
                  </a:cubicBezTo>
                  <a:lnTo>
                    <a:pt x="1608" y="3939"/>
                  </a:lnTo>
                  <a:cubicBezTo>
                    <a:pt x="1566" y="3998"/>
                    <a:pt x="1611" y="3991"/>
                    <a:pt x="1557" y="4066"/>
                  </a:cubicBezTo>
                  <a:cubicBezTo>
                    <a:pt x="1550" y="4072"/>
                    <a:pt x="1546" y="4074"/>
                    <a:pt x="1544" y="4074"/>
                  </a:cubicBezTo>
                  <a:cubicBezTo>
                    <a:pt x="1536" y="4074"/>
                    <a:pt x="1561" y="4034"/>
                    <a:pt x="1560" y="4034"/>
                  </a:cubicBezTo>
                  <a:lnTo>
                    <a:pt x="1560" y="4034"/>
                  </a:lnTo>
                  <a:cubicBezTo>
                    <a:pt x="1560" y="4034"/>
                    <a:pt x="1559" y="4035"/>
                    <a:pt x="1557" y="4038"/>
                  </a:cubicBezTo>
                  <a:cubicBezTo>
                    <a:pt x="1523" y="4038"/>
                    <a:pt x="1501" y="4144"/>
                    <a:pt x="1456" y="4189"/>
                  </a:cubicBezTo>
                  <a:lnTo>
                    <a:pt x="1462" y="4172"/>
                  </a:lnTo>
                  <a:lnTo>
                    <a:pt x="1462" y="4172"/>
                  </a:lnTo>
                  <a:cubicBezTo>
                    <a:pt x="1428" y="4212"/>
                    <a:pt x="1417" y="4284"/>
                    <a:pt x="1378" y="4352"/>
                  </a:cubicBezTo>
                  <a:cubicBezTo>
                    <a:pt x="1378" y="4352"/>
                    <a:pt x="1372" y="4346"/>
                    <a:pt x="1372" y="4346"/>
                  </a:cubicBezTo>
                  <a:cubicBezTo>
                    <a:pt x="1361" y="4402"/>
                    <a:pt x="1316" y="4497"/>
                    <a:pt x="1283" y="4564"/>
                  </a:cubicBezTo>
                  <a:cubicBezTo>
                    <a:pt x="1283" y="4543"/>
                    <a:pt x="1289" y="4534"/>
                    <a:pt x="1285" y="4534"/>
                  </a:cubicBezTo>
                  <a:lnTo>
                    <a:pt x="1285" y="4534"/>
                  </a:lnTo>
                  <a:cubicBezTo>
                    <a:pt x="1283" y="4534"/>
                    <a:pt x="1281" y="4535"/>
                    <a:pt x="1277" y="4536"/>
                  </a:cubicBezTo>
                  <a:cubicBezTo>
                    <a:pt x="1260" y="4570"/>
                    <a:pt x="1294" y="4536"/>
                    <a:pt x="1266" y="4598"/>
                  </a:cubicBezTo>
                  <a:cubicBezTo>
                    <a:pt x="1249" y="4615"/>
                    <a:pt x="1221" y="4654"/>
                    <a:pt x="1204" y="4654"/>
                  </a:cubicBezTo>
                  <a:lnTo>
                    <a:pt x="1238" y="4598"/>
                  </a:lnTo>
                  <a:lnTo>
                    <a:pt x="1238" y="4598"/>
                  </a:lnTo>
                  <a:cubicBezTo>
                    <a:pt x="1204" y="4620"/>
                    <a:pt x="1199" y="4671"/>
                    <a:pt x="1176" y="4699"/>
                  </a:cubicBezTo>
                  <a:lnTo>
                    <a:pt x="1176" y="4693"/>
                  </a:lnTo>
                  <a:cubicBezTo>
                    <a:pt x="1126" y="4783"/>
                    <a:pt x="1143" y="4788"/>
                    <a:pt x="1092" y="4884"/>
                  </a:cubicBezTo>
                  <a:lnTo>
                    <a:pt x="1103" y="4872"/>
                  </a:lnTo>
                  <a:lnTo>
                    <a:pt x="1103" y="4872"/>
                  </a:lnTo>
                  <a:cubicBezTo>
                    <a:pt x="1087" y="4934"/>
                    <a:pt x="1070" y="4912"/>
                    <a:pt x="1053" y="4968"/>
                  </a:cubicBezTo>
                  <a:lnTo>
                    <a:pt x="1031" y="4973"/>
                  </a:lnTo>
                  <a:cubicBezTo>
                    <a:pt x="1014" y="5012"/>
                    <a:pt x="980" y="5102"/>
                    <a:pt x="947" y="5164"/>
                  </a:cubicBezTo>
                  <a:cubicBezTo>
                    <a:pt x="958" y="5125"/>
                    <a:pt x="986" y="5052"/>
                    <a:pt x="1003" y="5001"/>
                  </a:cubicBezTo>
                  <a:lnTo>
                    <a:pt x="1003" y="5001"/>
                  </a:lnTo>
                  <a:cubicBezTo>
                    <a:pt x="986" y="5035"/>
                    <a:pt x="947" y="5113"/>
                    <a:pt x="941" y="5136"/>
                  </a:cubicBezTo>
                  <a:cubicBezTo>
                    <a:pt x="947" y="5125"/>
                    <a:pt x="952" y="5102"/>
                    <a:pt x="963" y="5091"/>
                  </a:cubicBezTo>
                  <a:lnTo>
                    <a:pt x="963" y="5091"/>
                  </a:lnTo>
                  <a:cubicBezTo>
                    <a:pt x="952" y="5141"/>
                    <a:pt x="930" y="5197"/>
                    <a:pt x="896" y="5259"/>
                  </a:cubicBezTo>
                  <a:cubicBezTo>
                    <a:pt x="894" y="5257"/>
                    <a:pt x="892" y="5256"/>
                    <a:pt x="890" y="5256"/>
                  </a:cubicBezTo>
                  <a:cubicBezTo>
                    <a:pt x="858" y="5256"/>
                    <a:pt x="786" y="5429"/>
                    <a:pt x="739" y="5461"/>
                  </a:cubicBezTo>
                  <a:cubicBezTo>
                    <a:pt x="683" y="5584"/>
                    <a:pt x="599" y="5685"/>
                    <a:pt x="521" y="5819"/>
                  </a:cubicBezTo>
                  <a:cubicBezTo>
                    <a:pt x="530" y="5813"/>
                    <a:pt x="535" y="5810"/>
                    <a:pt x="538" y="5810"/>
                  </a:cubicBezTo>
                  <a:lnTo>
                    <a:pt x="538" y="5810"/>
                  </a:lnTo>
                  <a:cubicBezTo>
                    <a:pt x="548" y="5810"/>
                    <a:pt x="504" y="5859"/>
                    <a:pt x="527" y="5864"/>
                  </a:cubicBezTo>
                  <a:cubicBezTo>
                    <a:pt x="510" y="5897"/>
                    <a:pt x="504" y="5909"/>
                    <a:pt x="499" y="5909"/>
                  </a:cubicBezTo>
                  <a:lnTo>
                    <a:pt x="426" y="5993"/>
                  </a:lnTo>
                  <a:cubicBezTo>
                    <a:pt x="423" y="5995"/>
                    <a:pt x="421" y="5996"/>
                    <a:pt x="419" y="5996"/>
                  </a:cubicBezTo>
                  <a:cubicBezTo>
                    <a:pt x="412" y="5996"/>
                    <a:pt x="436" y="5959"/>
                    <a:pt x="431" y="5959"/>
                  </a:cubicBezTo>
                  <a:lnTo>
                    <a:pt x="431" y="5959"/>
                  </a:lnTo>
                  <a:cubicBezTo>
                    <a:pt x="387" y="6026"/>
                    <a:pt x="403" y="5981"/>
                    <a:pt x="370" y="6021"/>
                  </a:cubicBezTo>
                  <a:cubicBezTo>
                    <a:pt x="381" y="6021"/>
                    <a:pt x="364" y="6054"/>
                    <a:pt x="342" y="6088"/>
                  </a:cubicBezTo>
                  <a:lnTo>
                    <a:pt x="387" y="6043"/>
                  </a:lnTo>
                  <a:lnTo>
                    <a:pt x="387" y="6043"/>
                  </a:lnTo>
                  <a:cubicBezTo>
                    <a:pt x="336" y="6144"/>
                    <a:pt x="314" y="6110"/>
                    <a:pt x="269" y="6217"/>
                  </a:cubicBezTo>
                  <a:lnTo>
                    <a:pt x="280" y="6183"/>
                  </a:lnTo>
                  <a:lnTo>
                    <a:pt x="280" y="6183"/>
                  </a:lnTo>
                  <a:cubicBezTo>
                    <a:pt x="252" y="6233"/>
                    <a:pt x="168" y="6362"/>
                    <a:pt x="163" y="6424"/>
                  </a:cubicBezTo>
                  <a:cubicBezTo>
                    <a:pt x="160" y="6429"/>
                    <a:pt x="156" y="6434"/>
                    <a:pt x="153" y="6434"/>
                  </a:cubicBezTo>
                  <a:cubicBezTo>
                    <a:pt x="150" y="6434"/>
                    <a:pt x="149" y="6429"/>
                    <a:pt x="151" y="6418"/>
                  </a:cubicBezTo>
                  <a:lnTo>
                    <a:pt x="151" y="6418"/>
                  </a:lnTo>
                  <a:cubicBezTo>
                    <a:pt x="90" y="6536"/>
                    <a:pt x="23" y="6698"/>
                    <a:pt x="6" y="6821"/>
                  </a:cubicBezTo>
                  <a:lnTo>
                    <a:pt x="0" y="6810"/>
                  </a:lnTo>
                  <a:lnTo>
                    <a:pt x="0" y="6810"/>
                  </a:lnTo>
                  <a:cubicBezTo>
                    <a:pt x="0" y="6844"/>
                    <a:pt x="11" y="6861"/>
                    <a:pt x="11" y="6900"/>
                  </a:cubicBezTo>
                  <a:cubicBezTo>
                    <a:pt x="8" y="6900"/>
                    <a:pt x="5" y="6896"/>
                    <a:pt x="4" y="6896"/>
                  </a:cubicBezTo>
                  <a:lnTo>
                    <a:pt x="4" y="6896"/>
                  </a:lnTo>
                  <a:cubicBezTo>
                    <a:pt x="3" y="6896"/>
                    <a:pt x="3" y="6898"/>
                    <a:pt x="6" y="6905"/>
                  </a:cubicBezTo>
                  <a:cubicBezTo>
                    <a:pt x="6" y="6922"/>
                    <a:pt x="39" y="6984"/>
                    <a:pt x="62" y="7012"/>
                  </a:cubicBezTo>
                  <a:cubicBezTo>
                    <a:pt x="56" y="7006"/>
                    <a:pt x="45" y="6995"/>
                    <a:pt x="39" y="6989"/>
                  </a:cubicBezTo>
                  <a:lnTo>
                    <a:pt x="39" y="6989"/>
                  </a:lnTo>
                  <a:cubicBezTo>
                    <a:pt x="79" y="7062"/>
                    <a:pt x="123" y="7090"/>
                    <a:pt x="168" y="7118"/>
                  </a:cubicBezTo>
                  <a:cubicBezTo>
                    <a:pt x="207" y="7146"/>
                    <a:pt x="252" y="7169"/>
                    <a:pt x="297" y="7202"/>
                  </a:cubicBezTo>
                  <a:cubicBezTo>
                    <a:pt x="286" y="7219"/>
                    <a:pt x="370" y="7286"/>
                    <a:pt x="420" y="7314"/>
                  </a:cubicBezTo>
                  <a:lnTo>
                    <a:pt x="415" y="7314"/>
                  </a:lnTo>
                  <a:cubicBezTo>
                    <a:pt x="555" y="7398"/>
                    <a:pt x="667" y="7432"/>
                    <a:pt x="823" y="7443"/>
                  </a:cubicBezTo>
                  <a:cubicBezTo>
                    <a:pt x="843" y="7448"/>
                    <a:pt x="871" y="7453"/>
                    <a:pt x="904" y="7453"/>
                  </a:cubicBezTo>
                  <a:cubicBezTo>
                    <a:pt x="948" y="7453"/>
                    <a:pt x="1002" y="7444"/>
                    <a:pt x="1053" y="7415"/>
                  </a:cubicBezTo>
                  <a:cubicBezTo>
                    <a:pt x="1075" y="7404"/>
                    <a:pt x="1092" y="7387"/>
                    <a:pt x="1115" y="7370"/>
                  </a:cubicBezTo>
                  <a:cubicBezTo>
                    <a:pt x="1131" y="7354"/>
                    <a:pt x="1148" y="7331"/>
                    <a:pt x="1165" y="7314"/>
                  </a:cubicBezTo>
                  <a:cubicBezTo>
                    <a:pt x="1187" y="7281"/>
                    <a:pt x="1210" y="7247"/>
                    <a:pt x="1232" y="7219"/>
                  </a:cubicBezTo>
                  <a:lnTo>
                    <a:pt x="1232" y="7219"/>
                  </a:lnTo>
                  <a:cubicBezTo>
                    <a:pt x="1230" y="7221"/>
                    <a:pt x="1228" y="7222"/>
                    <a:pt x="1226" y="7222"/>
                  </a:cubicBezTo>
                  <a:cubicBezTo>
                    <a:pt x="1217" y="7222"/>
                    <a:pt x="1223" y="7199"/>
                    <a:pt x="1232" y="7180"/>
                  </a:cubicBezTo>
                  <a:cubicBezTo>
                    <a:pt x="1253" y="7159"/>
                    <a:pt x="1269" y="7106"/>
                    <a:pt x="1280" y="7106"/>
                  </a:cubicBezTo>
                  <a:cubicBezTo>
                    <a:pt x="1281" y="7106"/>
                    <a:pt x="1282" y="7106"/>
                    <a:pt x="1283" y="7107"/>
                  </a:cubicBezTo>
                  <a:lnTo>
                    <a:pt x="1277" y="7118"/>
                  </a:lnTo>
                  <a:cubicBezTo>
                    <a:pt x="1305" y="7107"/>
                    <a:pt x="1339" y="7045"/>
                    <a:pt x="1367" y="7001"/>
                  </a:cubicBezTo>
                  <a:lnTo>
                    <a:pt x="1350" y="6978"/>
                  </a:lnTo>
                  <a:cubicBezTo>
                    <a:pt x="1456" y="6877"/>
                    <a:pt x="1535" y="6659"/>
                    <a:pt x="1602" y="6609"/>
                  </a:cubicBezTo>
                  <a:cubicBezTo>
                    <a:pt x="1613" y="6575"/>
                    <a:pt x="1635" y="6541"/>
                    <a:pt x="1652" y="6508"/>
                  </a:cubicBezTo>
                  <a:lnTo>
                    <a:pt x="1663" y="6513"/>
                  </a:lnTo>
                  <a:cubicBezTo>
                    <a:pt x="1714" y="6435"/>
                    <a:pt x="1742" y="6396"/>
                    <a:pt x="1798" y="6295"/>
                  </a:cubicBezTo>
                  <a:lnTo>
                    <a:pt x="1798" y="6295"/>
                  </a:lnTo>
                  <a:lnTo>
                    <a:pt x="1792" y="6317"/>
                  </a:lnTo>
                  <a:cubicBezTo>
                    <a:pt x="1826" y="6261"/>
                    <a:pt x="1804" y="6228"/>
                    <a:pt x="1832" y="6177"/>
                  </a:cubicBezTo>
                  <a:lnTo>
                    <a:pt x="1860" y="6172"/>
                  </a:lnTo>
                  <a:cubicBezTo>
                    <a:pt x="1916" y="6071"/>
                    <a:pt x="1988" y="5976"/>
                    <a:pt x="2028" y="5869"/>
                  </a:cubicBezTo>
                  <a:cubicBezTo>
                    <a:pt x="2033" y="5875"/>
                    <a:pt x="2033" y="5881"/>
                    <a:pt x="2028" y="5897"/>
                  </a:cubicBezTo>
                  <a:cubicBezTo>
                    <a:pt x="2054" y="5849"/>
                    <a:pt x="2132" y="5734"/>
                    <a:pt x="2110" y="5724"/>
                  </a:cubicBezTo>
                  <a:lnTo>
                    <a:pt x="2110" y="5724"/>
                  </a:lnTo>
                  <a:cubicBezTo>
                    <a:pt x="2129" y="5720"/>
                    <a:pt x="2169" y="5619"/>
                    <a:pt x="2196" y="5567"/>
                  </a:cubicBezTo>
                  <a:lnTo>
                    <a:pt x="2201" y="5578"/>
                  </a:lnTo>
                  <a:cubicBezTo>
                    <a:pt x="2212" y="5528"/>
                    <a:pt x="2207" y="5522"/>
                    <a:pt x="2240" y="5455"/>
                  </a:cubicBezTo>
                  <a:cubicBezTo>
                    <a:pt x="2244" y="5451"/>
                    <a:pt x="2248" y="5449"/>
                    <a:pt x="2250" y="5449"/>
                  </a:cubicBezTo>
                  <a:lnTo>
                    <a:pt x="2250" y="5449"/>
                  </a:lnTo>
                  <a:cubicBezTo>
                    <a:pt x="2253" y="5449"/>
                    <a:pt x="2253" y="5455"/>
                    <a:pt x="2246" y="5466"/>
                  </a:cubicBezTo>
                  <a:cubicBezTo>
                    <a:pt x="2280" y="5421"/>
                    <a:pt x="2257" y="5421"/>
                    <a:pt x="2296" y="5365"/>
                  </a:cubicBezTo>
                  <a:lnTo>
                    <a:pt x="2296" y="5365"/>
                  </a:lnTo>
                  <a:lnTo>
                    <a:pt x="2291" y="5393"/>
                  </a:lnTo>
                  <a:cubicBezTo>
                    <a:pt x="2319" y="5343"/>
                    <a:pt x="2313" y="5343"/>
                    <a:pt x="2324" y="5309"/>
                  </a:cubicBezTo>
                  <a:cubicBezTo>
                    <a:pt x="2336" y="5276"/>
                    <a:pt x="2380" y="5214"/>
                    <a:pt x="2397" y="5214"/>
                  </a:cubicBezTo>
                  <a:cubicBezTo>
                    <a:pt x="2397" y="5203"/>
                    <a:pt x="2403" y="5169"/>
                    <a:pt x="2425" y="5141"/>
                  </a:cubicBezTo>
                  <a:cubicBezTo>
                    <a:pt x="2426" y="5141"/>
                    <a:pt x="2427" y="5140"/>
                    <a:pt x="2427" y="5140"/>
                  </a:cubicBezTo>
                  <a:lnTo>
                    <a:pt x="2427" y="5140"/>
                  </a:lnTo>
                  <a:cubicBezTo>
                    <a:pt x="2429" y="5140"/>
                    <a:pt x="2425" y="5153"/>
                    <a:pt x="2425" y="5158"/>
                  </a:cubicBezTo>
                  <a:cubicBezTo>
                    <a:pt x="2481" y="5074"/>
                    <a:pt x="2487" y="5018"/>
                    <a:pt x="2532" y="4968"/>
                  </a:cubicBezTo>
                  <a:cubicBezTo>
                    <a:pt x="2532" y="4968"/>
                    <a:pt x="2537" y="4968"/>
                    <a:pt x="2543" y="4962"/>
                  </a:cubicBezTo>
                  <a:lnTo>
                    <a:pt x="2543" y="4962"/>
                  </a:lnTo>
                  <a:cubicBezTo>
                    <a:pt x="2507" y="5024"/>
                    <a:pt x="2475" y="5077"/>
                    <a:pt x="2471" y="5080"/>
                  </a:cubicBezTo>
                  <a:lnTo>
                    <a:pt x="2471" y="5080"/>
                  </a:lnTo>
                  <a:cubicBezTo>
                    <a:pt x="2470" y="5080"/>
                    <a:pt x="2470" y="5080"/>
                    <a:pt x="2470" y="5080"/>
                  </a:cubicBezTo>
                  <a:lnTo>
                    <a:pt x="2470" y="5080"/>
                  </a:lnTo>
                  <a:cubicBezTo>
                    <a:pt x="2470" y="5080"/>
                    <a:pt x="2470" y="5080"/>
                    <a:pt x="2470" y="5080"/>
                  </a:cubicBezTo>
                  <a:cubicBezTo>
                    <a:pt x="2470" y="5080"/>
                    <a:pt x="2470" y="5080"/>
                    <a:pt x="2471" y="5080"/>
                  </a:cubicBezTo>
                  <a:lnTo>
                    <a:pt x="2471" y="5080"/>
                  </a:lnTo>
                  <a:cubicBezTo>
                    <a:pt x="2471" y="5080"/>
                    <a:pt x="2471" y="5080"/>
                    <a:pt x="2472" y="5080"/>
                  </a:cubicBezTo>
                  <a:cubicBezTo>
                    <a:pt x="2480" y="5080"/>
                    <a:pt x="2495" y="5060"/>
                    <a:pt x="2502" y="5060"/>
                  </a:cubicBezTo>
                  <a:cubicBezTo>
                    <a:pt x="2506" y="5060"/>
                    <a:pt x="2507" y="5066"/>
                    <a:pt x="2504" y="5085"/>
                  </a:cubicBezTo>
                  <a:cubicBezTo>
                    <a:pt x="2520" y="5035"/>
                    <a:pt x="2548" y="4951"/>
                    <a:pt x="2588" y="4895"/>
                  </a:cubicBezTo>
                  <a:lnTo>
                    <a:pt x="2593" y="4895"/>
                  </a:lnTo>
                  <a:lnTo>
                    <a:pt x="2593" y="4900"/>
                  </a:lnTo>
                  <a:cubicBezTo>
                    <a:pt x="2599" y="4889"/>
                    <a:pt x="2604" y="4872"/>
                    <a:pt x="2610" y="4861"/>
                  </a:cubicBezTo>
                  <a:cubicBezTo>
                    <a:pt x="2621" y="4850"/>
                    <a:pt x="2627" y="4839"/>
                    <a:pt x="2638" y="4822"/>
                  </a:cubicBezTo>
                  <a:cubicBezTo>
                    <a:pt x="2649" y="4822"/>
                    <a:pt x="2677" y="4760"/>
                    <a:pt x="2694" y="4732"/>
                  </a:cubicBezTo>
                  <a:cubicBezTo>
                    <a:pt x="2686" y="4728"/>
                    <a:pt x="2695" y="4710"/>
                    <a:pt x="2691" y="4710"/>
                  </a:cubicBezTo>
                  <a:lnTo>
                    <a:pt x="2691" y="4710"/>
                  </a:lnTo>
                  <a:cubicBezTo>
                    <a:pt x="2689" y="4710"/>
                    <a:pt x="2685" y="4713"/>
                    <a:pt x="2677" y="4721"/>
                  </a:cubicBezTo>
                  <a:cubicBezTo>
                    <a:pt x="2678" y="4720"/>
                    <a:pt x="2679" y="4720"/>
                    <a:pt x="2679" y="4720"/>
                  </a:cubicBezTo>
                  <a:lnTo>
                    <a:pt x="2679" y="4720"/>
                  </a:lnTo>
                  <a:cubicBezTo>
                    <a:pt x="2681" y="4720"/>
                    <a:pt x="2675" y="4731"/>
                    <a:pt x="2666" y="4749"/>
                  </a:cubicBezTo>
                  <a:cubicBezTo>
                    <a:pt x="2660" y="4749"/>
                    <a:pt x="2660" y="4755"/>
                    <a:pt x="2660" y="4760"/>
                  </a:cubicBezTo>
                  <a:lnTo>
                    <a:pt x="2660" y="4755"/>
                  </a:lnTo>
                  <a:cubicBezTo>
                    <a:pt x="2649" y="4777"/>
                    <a:pt x="2638" y="4800"/>
                    <a:pt x="2621" y="4828"/>
                  </a:cubicBezTo>
                  <a:cubicBezTo>
                    <a:pt x="2627" y="4800"/>
                    <a:pt x="2638" y="4777"/>
                    <a:pt x="2660" y="4749"/>
                  </a:cubicBezTo>
                  <a:cubicBezTo>
                    <a:pt x="2660" y="4727"/>
                    <a:pt x="2660" y="4710"/>
                    <a:pt x="2666" y="4699"/>
                  </a:cubicBezTo>
                  <a:cubicBezTo>
                    <a:pt x="2700" y="4671"/>
                    <a:pt x="2750" y="4604"/>
                    <a:pt x="2767" y="4598"/>
                  </a:cubicBezTo>
                  <a:cubicBezTo>
                    <a:pt x="2812" y="4508"/>
                    <a:pt x="2879" y="4396"/>
                    <a:pt x="2884" y="4335"/>
                  </a:cubicBezTo>
                  <a:cubicBezTo>
                    <a:pt x="2896" y="4307"/>
                    <a:pt x="2907" y="4307"/>
                    <a:pt x="2918" y="4301"/>
                  </a:cubicBezTo>
                  <a:lnTo>
                    <a:pt x="2918" y="4301"/>
                  </a:lnTo>
                  <a:cubicBezTo>
                    <a:pt x="2912" y="4318"/>
                    <a:pt x="2901" y="4335"/>
                    <a:pt x="2901" y="4340"/>
                  </a:cubicBezTo>
                  <a:cubicBezTo>
                    <a:pt x="2924" y="4290"/>
                    <a:pt x="2980" y="4200"/>
                    <a:pt x="2974" y="4178"/>
                  </a:cubicBezTo>
                  <a:cubicBezTo>
                    <a:pt x="2984" y="4164"/>
                    <a:pt x="2988" y="4160"/>
                    <a:pt x="2990" y="4160"/>
                  </a:cubicBezTo>
                  <a:lnTo>
                    <a:pt x="2990" y="4160"/>
                  </a:lnTo>
                  <a:cubicBezTo>
                    <a:pt x="2994" y="4160"/>
                    <a:pt x="2990" y="4174"/>
                    <a:pt x="2992" y="4174"/>
                  </a:cubicBezTo>
                  <a:cubicBezTo>
                    <a:pt x="2994" y="4174"/>
                    <a:pt x="2999" y="4166"/>
                    <a:pt x="3013" y="4139"/>
                  </a:cubicBezTo>
                  <a:lnTo>
                    <a:pt x="3013" y="4139"/>
                  </a:lnTo>
                  <a:lnTo>
                    <a:pt x="3008" y="4150"/>
                  </a:lnTo>
                  <a:cubicBezTo>
                    <a:pt x="3125" y="3999"/>
                    <a:pt x="3125" y="3864"/>
                    <a:pt x="3260" y="3702"/>
                  </a:cubicBezTo>
                  <a:lnTo>
                    <a:pt x="3260" y="3702"/>
                  </a:lnTo>
                  <a:cubicBezTo>
                    <a:pt x="3248" y="3713"/>
                    <a:pt x="3243" y="3719"/>
                    <a:pt x="3243" y="3719"/>
                  </a:cubicBezTo>
                  <a:cubicBezTo>
                    <a:pt x="3372" y="3523"/>
                    <a:pt x="3472" y="3288"/>
                    <a:pt x="3612" y="3097"/>
                  </a:cubicBezTo>
                  <a:cubicBezTo>
                    <a:pt x="3652" y="3041"/>
                    <a:pt x="3646" y="3030"/>
                    <a:pt x="3657" y="2991"/>
                  </a:cubicBezTo>
                  <a:lnTo>
                    <a:pt x="3674" y="2985"/>
                  </a:lnTo>
                  <a:lnTo>
                    <a:pt x="3696" y="2912"/>
                  </a:lnTo>
                  <a:cubicBezTo>
                    <a:pt x="3736" y="2823"/>
                    <a:pt x="3814" y="2783"/>
                    <a:pt x="3853" y="2666"/>
                  </a:cubicBezTo>
                  <a:lnTo>
                    <a:pt x="3853" y="2666"/>
                  </a:lnTo>
                  <a:lnTo>
                    <a:pt x="3842" y="2671"/>
                  </a:lnTo>
                  <a:cubicBezTo>
                    <a:pt x="3863" y="2640"/>
                    <a:pt x="3899" y="2558"/>
                    <a:pt x="3908" y="2558"/>
                  </a:cubicBezTo>
                  <a:cubicBezTo>
                    <a:pt x="3909" y="2558"/>
                    <a:pt x="3909" y="2559"/>
                    <a:pt x="3909" y="2559"/>
                  </a:cubicBezTo>
                  <a:cubicBezTo>
                    <a:pt x="3915" y="2554"/>
                    <a:pt x="3909" y="2543"/>
                    <a:pt x="3926" y="2531"/>
                  </a:cubicBezTo>
                  <a:lnTo>
                    <a:pt x="3932" y="2531"/>
                  </a:lnTo>
                  <a:lnTo>
                    <a:pt x="3977" y="2431"/>
                  </a:lnTo>
                  <a:cubicBezTo>
                    <a:pt x="3991" y="2406"/>
                    <a:pt x="3998" y="2401"/>
                    <a:pt x="4003" y="2401"/>
                  </a:cubicBezTo>
                  <a:cubicBezTo>
                    <a:pt x="4006" y="2401"/>
                    <a:pt x="4009" y="2404"/>
                    <a:pt x="4012" y="2404"/>
                  </a:cubicBezTo>
                  <a:cubicBezTo>
                    <a:pt x="4018" y="2404"/>
                    <a:pt x="4028" y="2395"/>
                    <a:pt x="4055" y="2347"/>
                  </a:cubicBezTo>
                  <a:cubicBezTo>
                    <a:pt x="4076" y="2310"/>
                    <a:pt x="4102" y="2234"/>
                    <a:pt x="4091" y="2234"/>
                  </a:cubicBezTo>
                  <a:lnTo>
                    <a:pt x="4091" y="2234"/>
                  </a:lnTo>
                  <a:cubicBezTo>
                    <a:pt x="4090" y="2234"/>
                    <a:pt x="4090" y="2234"/>
                    <a:pt x="4089" y="2235"/>
                  </a:cubicBezTo>
                  <a:cubicBezTo>
                    <a:pt x="4083" y="2251"/>
                    <a:pt x="4066" y="2274"/>
                    <a:pt x="4055" y="2274"/>
                  </a:cubicBezTo>
                  <a:lnTo>
                    <a:pt x="4072" y="2235"/>
                  </a:lnTo>
                  <a:cubicBezTo>
                    <a:pt x="4066" y="2229"/>
                    <a:pt x="4066" y="2218"/>
                    <a:pt x="4055" y="2212"/>
                  </a:cubicBezTo>
                  <a:cubicBezTo>
                    <a:pt x="4061" y="2212"/>
                    <a:pt x="4066" y="2207"/>
                    <a:pt x="4066" y="2195"/>
                  </a:cubicBezTo>
                  <a:lnTo>
                    <a:pt x="4061" y="2173"/>
                  </a:lnTo>
                  <a:lnTo>
                    <a:pt x="4049" y="2212"/>
                  </a:lnTo>
                  <a:cubicBezTo>
                    <a:pt x="4038" y="2212"/>
                    <a:pt x="4021" y="2223"/>
                    <a:pt x="3993" y="2263"/>
                  </a:cubicBezTo>
                  <a:lnTo>
                    <a:pt x="3965" y="2330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5" y="2344"/>
                    <a:pt x="3946" y="2343"/>
                    <a:pt x="3946" y="2341"/>
                  </a:cubicBezTo>
                  <a:lnTo>
                    <a:pt x="3946" y="2341"/>
                  </a:lnTo>
                  <a:lnTo>
                    <a:pt x="3943" y="2347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3" y="2351"/>
                    <a:pt x="3940" y="2357"/>
                    <a:pt x="3937" y="2363"/>
                  </a:cubicBezTo>
                  <a:cubicBezTo>
                    <a:pt x="3932" y="2369"/>
                    <a:pt x="3921" y="2375"/>
                    <a:pt x="3915" y="2386"/>
                  </a:cubicBezTo>
                  <a:lnTo>
                    <a:pt x="3898" y="2459"/>
                  </a:lnTo>
                  <a:cubicBezTo>
                    <a:pt x="3891" y="2459"/>
                    <a:pt x="3893" y="2441"/>
                    <a:pt x="3887" y="2441"/>
                  </a:cubicBezTo>
                  <a:cubicBezTo>
                    <a:pt x="3884" y="2441"/>
                    <a:pt x="3879" y="2446"/>
                    <a:pt x="3870" y="2459"/>
                  </a:cubicBezTo>
                  <a:cubicBezTo>
                    <a:pt x="3867" y="2469"/>
                    <a:pt x="3868" y="2471"/>
                    <a:pt x="3872" y="2471"/>
                  </a:cubicBezTo>
                  <a:cubicBezTo>
                    <a:pt x="3875" y="2471"/>
                    <a:pt x="3881" y="2468"/>
                    <a:pt x="3884" y="2468"/>
                  </a:cubicBezTo>
                  <a:lnTo>
                    <a:pt x="3884" y="2468"/>
                  </a:lnTo>
                  <a:cubicBezTo>
                    <a:pt x="3889" y="2468"/>
                    <a:pt x="3890" y="2473"/>
                    <a:pt x="3881" y="2492"/>
                  </a:cubicBezTo>
                  <a:cubicBezTo>
                    <a:pt x="3853" y="2520"/>
                    <a:pt x="3853" y="2503"/>
                    <a:pt x="3837" y="2543"/>
                  </a:cubicBezTo>
                  <a:cubicBezTo>
                    <a:pt x="3836" y="2544"/>
                    <a:pt x="3835" y="2544"/>
                    <a:pt x="3834" y="2544"/>
                  </a:cubicBezTo>
                  <a:cubicBezTo>
                    <a:pt x="3831" y="2544"/>
                    <a:pt x="3832" y="2537"/>
                    <a:pt x="3835" y="2526"/>
                  </a:cubicBezTo>
                  <a:lnTo>
                    <a:pt x="3835" y="2526"/>
                  </a:lnTo>
                  <a:cubicBezTo>
                    <a:pt x="3822" y="2563"/>
                    <a:pt x="3792" y="2605"/>
                    <a:pt x="3792" y="2627"/>
                  </a:cubicBezTo>
                  <a:cubicBezTo>
                    <a:pt x="3766" y="2652"/>
                    <a:pt x="3741" y="2724"/>
                    <a:pt x="3724" y="2724"/>
                  </a:cubicBezTo>
                  <a:cubicBezTo>
                    <a:pt x="3722" y="2724"/>
                    <a:pt x="3720" y="2723"/>
                    <a:pt x="3719" y="2722"/>
                  </a:cubicBezTo>
                  <a:cubicBezTo>
                    <a:pt x="3719" y="2733"/>
                    <a:pt x="3702" y="2783"/>
                    <a:pt x="3685" y="2817"/>
                  </a:cubicBezTo>
                  <a:cubicBezTo>
                    <a:pt x="3687" y="2806"/>
                    <a:pt x="3687" y="2801"/>
                    <a:pt x="3685" y="2801"/>
                  </a:cubicBezTo>
                  <a:cubicBezTo>
                    <a:pt x="3675" y="2801"/>
                    <a:pt x="3630" y="2899"/>
                    <a:pt x="3612" y="2899"/>
                  </a:cubicBezTo>
                  <a:cubicBezTo>
                    <a:pt x="3610" y="2899"/>
                    <a:pt x="3608" y="2898"/>
                    <a:pt x="3607" y="2895"/>
                  </a:cubicBezTo>
                  <a:cubicBezTo>
                    <a:pt x="3601" y="2946"/>
                    <a:pt x="3534" y="3041"/>
                    <a:pt x="3506" y="3114"/>
                  </a:cubicBezTo>
                  <a:cubicBezTo>
                    <a:pt x="3506" y="3114"/>
                    <a:pt x="3506" y="3109"/>
                    <a:pt x="3508" y="3104"/>
                  </a:cubicBezTo>
                  <a:lnTo>
                    <a:pt x="3508" y="3104"/>
                  </a:lnTo>
                  <a:cubicBezTo>
                    <a:pt x="3487" y="3137"/>
                    <a:pt x="3472" y="3143"/>
                    <a:pt x="3456" y="3164"/>
                  </a:cubicBezTo>
                  <a:cubicBezTo>
                    <a:pt x="3472" y="3181"/>
                    <a:pt x="3439" y="3243"/>
                    <a:pt x="3428" y="3282"/>
                  </a:cubicBezTo>
                  <a:cubicBezTo>
                    <a:pt x="3420" y="3290"/>
                    <a:pt x="3415" y="3293"/>
                    <a:pt x="3412" y="3293"/>
                  </a:cubicBezTo>
                  <a:cubicBezTo>
                    <a:pt x="3402" y="3293"/>
                    <a:pt x="3421" y="3248"/>
                    <a:pt x="3407" y="3248"/>
                  </a:cubicBezTo>
                  <a:lnTo>
                    <a:pt x="3407" y="3248"/>
                  </a:lnTo>
                  <a:cubicBezTo>
                    <a:pt x="3407" y="3248"/>
                    <a:pt x="3406" y="3248"/>
                    <a:pt x="3405" y="3248"/>
                  </a:cubicBezTo>
                  <a:cubicBezTo>
                    <a:pt x="3416" y="3254"/>
                    <a:pt x="3377" y="3328"/>
                    <a:pt x="3386" y="3328"/>
                  </a:cubicBezTo>
                  <a:cubicBezTo>
                    <a:pt x="3387" y="3328"/>
                    <a:pt x="3387" y="3327"/>
                    <a:pt x="3388" y="3327"/>
                  </a:cubicBezTo>
                  <a:lnTo>
                    <a:pt x="3388" y="3327"/>
                  </a:lnTo>
                  <a:cubicBezTo>
                    <a:pt x="3360" y="3360"/>
                    <a:pt x="3366" y="3355"/>
                    <a:pt x="3344" y="3366"/>
                  </a:cubicBezTo>
                  <a:cubicBezTo>
                    <a:pt x="3360" y="3388"/>
                    <a:pt x="3327" y="3405"/>
                    <a:pt x="3321" y="3439"/>
                  </a:cubicBezTo>
                  <a:cubicBezTo>
                    <a:pt x="3282" y="3489"/>
                    <a:pt x="3293" y="3444"/>
                    <a:pt x="3265" y="3506"/>
                  </a:cubicBezTo>
                  <a:cubicBezTo>
                    <a:pt x="3262" y="3510"/>
                    <a:pt x="3261" y="3511"/>
                    <a:pt x="3260" y="3511"/>
                  </a:cubicBezTo>
                  <a:cubicBezTo>
                    <a:pt x="3255" y="3511"/>
                    <a:pt x="3271" y="3472"/>
                    <a:pt x="3271" y="3472"/>
                  </a:cubicBezTo>
                  <a:lnTo>
                    <a:pt x="3271" y="3472"/>
                  </a:lnTo>
                  <a:cubicBezTo>
                    <a:pt x="3232" y="3534"/>
                    <a:pt x="3265" y="3512"/>
                    <a:pt x="3271" y="3528"/>
                  </a:cubicBezTo>
                  <a:cubicBezTo>
                    <a:pt x="3251" y="3565"/>
                    <a:pt x="3243" y="3572"/>
                    <a:pt x="3237" y="3572"/>
                  </a:cubicBezTo>
                  <a:cubicBezTo>
                    <a:pt x="3233" y="3572"/>
                    <a:pt x="3229" y="3569"/>
                    <a:pt x="3225" y="3569"/>
                  </a:cubicBezTo>
                  <a:cubicBezTo>
                    <a:pt x="3222" y="3569"/>
                    <a:pt x="3219" y="3570"/>
                    <a:pt x="3215" y="3573"/>
                  </a:cubicBezTo>
                  <a:cubicBezTo>
                    <a:pt x="3198" y="3618"/>
                    <a:pt x="3192" y="3663"/>
                    <a:pt x="3170" y="3691"/>
                  </a:cubicBezTo>
                  <a:cubicBezTo>
                    <a:pt x="3167" y="3694"/>
                    <a:pt x="3165" y="3697"/>
                    <a:pt x="3165" y="3697"/>
                  </a:cubicBezTo>
                  <a:cubicBezTo>
                    <a:pt x="3164" y="3697"/>
                    <a:pt x="3164" y="3695"/>
                    <a:pt x="3164" y="3691"/>
                  </a:cubicBezTo>
                  <a:cubicBezTo>
                    <a:pt x="3148" y="3747"/>
                    <a:pt x="3086" y="3831"/>
                    <a:pt x="3069" y="3892"/>
                  </a:cubicBezTo>
                  <a:cubicBezTo>
                    <a:pt x="3068" y="3894"/>
                    <a:pt x="3066" y="3895"/>
                    <a:pt x="3065" y="3896"/>
                  </a:cubicBezTo>
                  <a:lnTo>
                    <a:pt x="3065" y="3896"/>
                  </a:lnTo>
                  <a:cubicBezTo>
                    <a:pt x="3068" y="3896"/>
                    <a:pt x="3070" y="3895"/>
                    <a:pt x="3072" y="3895"/>
                  </a:cubicBezTo>
                  <a:cubicBezTo>
                    <a:pt x="3079" y="3895"/>
                    <a:pt x="3082" y="3898"/>
                    <a:pt x="3086" y="3898"/>
                  </a:cubicBezTo>
                  <a:cubicBezTo>
                    <a:pt x="3069" y="3926"/>
                    <a:pt x="3069" y="3954"/>
                    <a:pt x="3052" y="3960"/>
                  </a:cubicBezTo>
                  <a:cubicBezTo>
                    <a:pt x="3058" y="3943"/>
                    <a:pt x="3058" y="3937"/>
                    <a:pt x="3058" y="3932"/>
                  </a:cubicBezTo>
                  <a:lnTo>
                    <a:pt x="3058" y="3932"/>
                  </a:lnTo>
                  <a:lnTo>
                    <a:pt x="3047" y="3960"/>
                  </a:lnTo>
                  <a:cubicBezTo>
                    <a:pt x="3043" y="3962"/>
                    <a:pt x="3041" y="3963"/>
                    <a:pt x="3039" y="3963"/>
                  </a:cubicBezTo>
                  <a:cubicBezTo>
                    <a:pt x="3029" y="3963"/>
                    <a:pt x="3062" y="3920"/>
                    <a:pt x="3052" y="3915"/>
                  </a:cubicBezTo>
                  <a:lnTo>
                    <a:pt x="3052" y="3915"/>
                  </a:lnTo>
                  <a:cubicBezTo>
                    <a:pt x="3024" y="3971"/>
                    <a:pt x="3002" y="4038"/>
                    <a:pt x="2974" y="4077"/>
                  </a:cubicBezTo>
                  <a:cubicBezTo>
                    <a:pt x="2974" y="4077"/>
                    <a:pt x="2973" y="4077"/>
                    <a:pt x="2973" y="4077"/>
                  </a:cubicBezTo>
                  <a:cubicBezTo>
                    <a:pt x="2963" y="4077"/>
                    <a:pt x="3002" y="4015"/>
                    <a:pt x="2994" y="4015"/>
                  </a:cubicBezTo>
                  <a:lnTo>
                    <a:pt x="2994" y="4015"/>
                  </a:lnTo>
                  <a:cubicBezTo>
                    <a:pt x="2992" y="4015"/>
                    <a:pt x="2988" y="4019"/>
                    <a:pt x="2980" y="4027"/>
                  </a:cubicBezTo>
                  <a:lnTo>
                    <a:pt x="3024" y="3965"/>
                  </a:lnTo>
                  <a:lnTo>
                    <a:pt x="3024" y="3965"/>
                  </a:lnTo>
                  <a:cubicBezTo>
                    <a:pt x="3013" y="3974"/>
                    <a:pt x="3008" y="3977"/>
                    <a:pt x="3006" y="3977"/>
                  </a:cubicBezTo>
                  <a:cubicBezTo>
                    <a:pt x="3002" y="3977"/>
                    <a:pt x="3022" y="3953"/>
                    <a:pt x="3013" y="3953"/>
                  </a:cubicBezTo>
                  <a:lnTo>
                    <a:pt x="3013" y="3953"/>
                  </a:lnTo>
                  <a:cubicBezTo>
                    <a:pt x="3010" y="3953"/>
                    <a:pt x="3005" y="3955"/>
                    <a:pt x="2996" y="3960"/>
                  </a:cubicBezTo>
                  <a:cubicBezTo>
                    <a:pt x="2946" y="4044"/>
                    <a:pt x="2952" y="4060"/>
                    <a:pt x="2901" y="4139"/>
                  </a:cubicBezTo>
                  <a:cubicBezTo>
                    <a:pt x="2898" y="4153"/>
                    <a:pt x="2901" y="4153"/>
                    <a:pt x="2905" y="4153"/>
                  </a:cubicBezTo>
                  <a:cubicBezTo>
                    <a:pt x="2908" y="4153"/>
                    <a:pt x="2912" y="4153"/>
                    <a:pt x="2912" y="4167"/>
                  </a:cubicBezTo>
                  <a:cubicBezTo>
                    <a:pt x="2856" y="4290"/>
                    <a:pt x="2823" y="4240"/>
                    <a:pt x="2789" y="4335"/>
                  </a:cubicBezTo>
                  <a:cubicBezTo>
                    <a:pt x="2784" y="4363"/>
                    <a:pt x="2795" y="4385"/>
                    <a:pt x="2750" y="4441"/>
                  </a:cubicBezTo>
                  <a:lnTo>
                    <a:pt x="2750" y="4413"/>
                  </a:lnTo>
                  <a:cubicBezTo>
                    <a:pt x="2700" y="4492"/>
                    <a:pt x="2744" y="4469"/>
                    <a:pt x="2683" y="4548"/>
                  </a:cubicBezTo>
                  <a:cubicBezTo>
                    <a:pt x="2688" y="4532"/>
                    <a:pt x="2711" y="4490"/>
                    <a:pt x="2707" y="4490"/>
                  </a:cubicBezTo>
                  <a:lnTo>
                    <a:pt x="2707" y="4490"/>
                  </a:lnTo>
                  <a:cubicBezTo>
                    <a:pt x="2707" y="4490"/>
                    <a:pt x="2706" y="4491"/>
                    <a:pt x="2705" y="4492"/>
                  </a:cubicBezTo>
                  <a:cubicBezTo>
                    <a:pt x="2660" y="4542"/>
                    <a:pt x="2694" y="4536"/>
                    <a:pt x="2672" y="4581"/>
                  </a:cubicBezTo>
                  <a:lnTo>
                    <a:pt x="2649" y="4581"/>
                  </a:lnTo>
                  <a:cubicBezTo>
                    <a:pt x="2604" y="4671"/>
                    <a:pt x="2560" y="4772"/>
                    <a:pt x="2504" y="4867"/>
                  </a:cubicBezTo>
                  <a:cubicBezTo>
                    <a:pt x="2504" y="4863"/>
                    <a:pt x="2506" y="4854"/>
                    <a:pt x="2502" y="4854"/>
                  </a:cubicBezTo>
                  <a:cubicBezTo>
                    <a:pt x="2501" y="4854"/>
                    <a:pt x="2498" y="4856"/>
                    <a:pt x="2492" y="4861"/>
                  </a:cubicBezTo>
                  <a:cubicBezTo>
                    <a:pt x="2425" y="4990"/>
                    <a:pt x="2341" y="5119"/>
                    <a:pt x="2263" y="5231"/>
                  </a:cubicBezTo>
                  <a:lnTo>
                    <a:pt x="2252" y="5287"/>
                  </a:lnTo>
                  <a:cubicBezTo>
                    <a:pt x="2248" y="5290"/>
                    <a:pt x="2243" y="5296"/>
                    <a:pt x="2239" y="5296"/>
                  </a:cubicBezTo>
                  <a:cubicBezTo>
                    <a:pt x="2236" y="5296"/>
                    <a:pt x="2235" y="5294"/>
                    <a:pt x="2235" y="5287"/>
                  </a:cubicBezTo>
                  <a:cubicBezTo>
                    <a:pt x="2222" y="5307"/>
                    <a:pt x="2223" y="5310"/>
                    <a:pt x="2227" y="5310"/>
                  </a:cubicBezTo>
                  <a:cubicBezTo>
                    <a:pt x="2229" y="5310"/>
                    <a:pt x="2231" y="5309"/>
                    <a:pt x="2234" y="5309"/>
                  </a:cubicBezTo>
                  <a:cubicBezTo>
                    <a:pt x="2237" y="5309"/>
                    <a:pt x="2238" y="5311"/>
                    <a:pt x="2235" y="5321"/>
                  </a:cubicBezTo>
                  <a:cubicBezTo>
                    <a:pt x="2228" y="5336"/>
                    <a:pt x="2220" y="5343"/>
                    <a:pt x="2215" y="5343"/>
                  </a:cubicBezTo>
                  <a:cubicBezTo>
                    <a:pt x="2212" y="5343"/>
                    <a:pt x="2210" y="5339"/>
                    <a:pt x="2212" y="5332"/>
                  </a:cubicBezTo>
                  <a:lnTo>
                    <a:pt x="2212" y="5332"/>
                  </a:lnTo>
                  <a:cubicBezTo>
                    <a:pt x="2179" y="5416"/>
                    <a:pt x="2106" y="5573"/>
                    <a:pt x="2044" y="5651"/>
                  </a:cubicBezTo>
                  <a:lnTo>
                    <a:pt x="2050" y="5634"/>
                  </a:lnTo>
                  <a:lnTo>
                    <a:pt x="2050" y="5634"/>
                  </a:lnTo>
                  <a:cubicBezTo>
                    <a:pt x="2005" y="5696"/>
                    <a:pt x="2028" y="5724"/>
                    <a:pt x="1983" y="5774"/>
                  </a:cubicBezTo>
                  <a:lnTo>
                    <a:pt x="1988" y="5763"/>
                  </a:lnTo>
                  <a:lnTo>
                    <a:pt x="1988" y="5763"/>
                  </a:lnTo>
                  <a:cubicBezTo>
                    <a:pt x="1899" y="5903"/>
                    <a:pt x="1820" y="6065"/>
                    <a:pt x="1736" y="6166"/>
                  </a:cubicBezTo>
                  <a:cubicBezTo>
                    <a:pt x="1742" y="6200"/>
                    <a:pt x="1647" y="6306"/>
                    <a:pt x="1669" y="6329"/>
                  </a:cubicBezTo>
                  <a:cubicBezTo>
                    <a:pt x="1649" y="6354"/>
                    <a:pt x="1634" y="6365"/>
                    <a:pt x="1623" y="6375"/>
                  </a:cubicBezTo>
                  <a:lnTo>
                    <a:pt x="1623" y="6375"/>
                  </a:lnTo>
                  <a:cubicBezTo>
                    <a:pt x="1622" y="6374"/>
                    <a:pt x="1621" y="6373"/>
                    <a:pt x="1620" y="6373"/>
                  </a:cubicBezTo>
                  <a:cubicBezTo>
                    <a:pt x="1617" y="6373"/>
                    <a:pt x="1614" y="6379"/>
                    <a:pt x="1612" y="6379"/>
                  </a:cubicBezTo>
                  <a:cubicBezTo>
                    <a:pt x="1610" y="6379"/>
                    <a:pt x="1609" y="6378"/>
                    <a:pt x="1607" y="6373"/>
                  </a:cubicBezTo>
                  <a:cubicBezTo>
                    <a:pt x="1602" y="6379"/>
                    <a:pt x="1607" y="6390"/>
                    <a:pt x="1602" y="6401"/>
                  </a:cubicBezTo>
                  <a:lnTo>
                    <a:pt x="1602" y="6368"/>
                  </a:lnTo>
                  <a:lnTo>
                    <a:pt x="1596" y="6385"/>
                  </a:lnTo>
                  <a:cubicBezTo>
                    <a:pt x="1596" y="6379"/>
                    <a:pt x="1596" y="6379"/>
                    <a:pt x="1596" y="6373"/>
                  </a:cubicBezTo>
                  <a:cubicBezTo>
                    <a:pt x="1591" y="6385"/>
                    <a:pt x="1596" y="6379"/>
                    <a:pt x="1591" y="6390"/>
                  </a:cubicBezTo>
                  <a:cubicBezTo>
                    <a:pt x="1591" y="6386"/>
                    <a:pt x="1589" y="6386"/>
                    <a:pt x="1588" y="6386"/>
                  </a:cubicBezTo>
                  <a:cubicBezTo>
                    <a:pt x="1587" y="6386"/>
                    <a:pt x="1586" y="6386"/>
                    <a:pt x="1586" y="6386"/>
                  </a:cubicBezTo>
                  <a:cubicBezTo>
                    <a:pt x="1584" y="6386"/>
                    <a:pt x="1582" y="6385"/>
                    <a:pt x="1585" y="6373"/>
                  </a:cubicBezTo>
                  <a:lnTo>
                    <a:pt x="1585" y="6373"/>
                  </a:lnTo>
                  <a:cubicBezTo>
                    <a:pt x="1579" y="6385"/>
                    <a:pt x="1585" y="6379"/>
                    <a:pt x="1579" y="6390"/>
                  </a:cubicBezTo>
                  <a:cubicBezTo>
                    <a:pt x="1579" y="6380"/>
                    <a:pt x="1579" y="6377"/>
                    <a:pt x="1578" y="6377"/>
                  </a:cubicBezTo>
                  <a:cubicBezTo>
                    <a:pt x="1577" y="6377"/>
                    <a:pt x="1575" y="6382"/>
                    <a:pt x="1574" y="6382"/>
                  </a:cubicBezTo>
                  <a:cubicBezTo>
                    <a:pt x="1574" y="6382"/>
                    <a:pt x="1574" y="6381"/>
                    <a:pt x="1574" y="6379"/>
                  </a:cubicBezTo>
                  <a:cubicBezTo>
                    <a:pt x="1574" y="6368"/>
                    <a:pt x="1579" y="6373"/>
                    <a:pt x="1574" y="6362"/>
                  </a:cubicBezTo>
                  <a:cubicBezTo>
                    <a:pt x="1572" y="6369"/>
                    <a:pt x="1571" y="6371"/>
                    <a:pt x="1570" y="6371"/>
                  </a:cubicBezTo>
                  <a:cubicBezTo>
                    <a:pt x="1568" y="6371"/>
                    <a:pt x="1567" y="6361"/>
                    <a:pt x="1564" y="6361"/>
                  </a:cubicBezTo>
                  <a:cubicBezTo>
                    <a:pt x="1564" y="6361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1"/>
                    <a:pt x="1563" y="6361"/>
                    <a:pt x="1563" y="6360"/>
                  </a:cubicBezTo>
                  <a:lnTo>
                    <a:pt x="1563" y="6360"/>
                  </a:lnTo>
                  <a:cubicBezTo>
                    <a:pt x="1563" y="6361"/>
                    <a:pt x="1563" y="6361"/>
                    <a:pt x="1563" y="6362"/>
                  </a:cubicBezTo>
                  <a:cubicBezTo>
                    <a:pt x="1563" y="6362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4"/>
                    <a:pt x="1563" y="6366"/>
                    <a:pt x="1563" y="6368"/>
                  </a:cubicBezTo>
                  <a:cubicBezTo>
                    <a:pt x="1560" y="6371"/>
                    <a:pt x="1558" y="6371"/>
                    <a:pt x="1557" y="6371"/>
                  </a:cubicBezTo>
                  <a:cubicBezTo>
                    <a:pt x="1556" y="6371"/>
                    <a:pt x="1554" y="6371"/>
                    <a:pt x="1551" y="6373"/>
                  </a:cubicBezTo>
                  <a:cubicBezTo>
                    <a:pt x="1551" y="6368"/>
                    <a:pt x="1540" y="6362"/>
                    <a:pt x="1540" y="6351"/>
                  </a:cubicBezTo>
                  <a:cubicBezTo>
                    <a:pt x="1535" y="6368"/>
                    <a:pt x="1529" y="6362"/>
                    <a:pt x="1529" y="6368"/>
                  </a:cubicBezTo>
                  <a:cubicBezTo>
                    <a:pt x="1529" y="6357"/>
                    <a:pt x="1529" y="6351"/>
                    <a:pt x="1535" y="6351"/>
                  </a:cubicBezTo>
                  <a:lnTo>
                    <a:pt x="1529" y="6345"/>
                  </a:lnTo>
                  <a:cubicBezTo>
                    <a:pt x="1529" y="6345"/>
                    <a:pt x="1529" y="6345"/>
                    <a:pt x="1529" y="6345"/>
                  </a:cubicBezTo>
                  <a:lnTo>
                    <a:pt x="1529" y="6345"/>
                  </a:lnTo>
                  <a:cubicBezTo>
                    <a:pt x="1525" y="6345"/>
                    <a:pt x="1517" y="6353"/>
                    <a:pt x="1513" y="6353"/>
                  </a:cubicBezTo>
                  <a:cubicBezTo>
                    <a:pt x="1513" y="6353"/>
                    <a:pt x="1512" y="6352"/>
                    <a:pt x="1512" y="6351"/>
                  </a:cubicBezTo>
                  <a:cubicBezTo>
                    <a:pt x="1507" y="6362"/>
                    <a:pt x="1507" y="6385"/>
                    <a:pt x="1501" y="6390"/>
                  </a:cubicBezTo>
                  <a:cubicBezTo>
                    <a:pt x="1501" y="6385"/>
                    <a:pt x="1501" y="6373"/>
                    <a:pt x="1507" y="6368"/>
                  </a:cubicBezTo>
                  <a:lnTo>
                    <a:pt x="1507" y="6368"/>
                  </a:lnTo>
                  <a:cubicBezTo>
                    <a:pt x="1506" y="6368"/>
                    <a:pt x="1501" y="6373"/>
                    <a:pt x="1501" y="6373"/>
                  </a:cubicBezTo>
                  <a:lnTo>
                    <a:pt x="1507" y="6362"/>
                  </a:lnTo>
                  <a:cubicBezTo>
                    <a:pt x="1507" y="6361"/>
                    <a:pt x="1506" y="6361"/>
                    <a:pt x="1506" y="6361"/>
                  </a:cubicBezTo>
                  <a:cubicBezTo>
                    <a:pt x="1505" y="6361"/>
                    <a:pt x="1501" y="6368"/>
                    <a:pt x="1501" y="6368"/>
                  </a:cubicBezTo>
                  <a:cubicBezTo>
                    <a:pt x="1501" y="6357"/>
                    <a:pt x="1501" y="6362"/>
                    <a:pt x="1501" y="6357"/>
                  </a:cubicBezTo>
                  <a:cubicBezTo>
                    <a:pt x="1501" y="6355"/>
                    <a:pt x="1502" y="6354"/>
                    <a:pt x="1503" y="6354"/>
                  </a:cubicBezTo>
                  <a:cubicBezTo>
                    <a:pt x="1504" y="6354"/>
                    <a:pt x="1507" y="6357"/>
                    <a:pt x="1507" y="6357"/>
                  </a:cubicBezTo>
                  <a:cubicBezTo>
                    <a:pt x="1501" y="6351"/>
                    <a:pt x="1501" y="6345"/>
                    <a:pt x="1501" y="6340"/>
                  </a:cubicBezTo>
                  <a:cubicBezTo>
                    <a:pt x="1501" y="6345"/>
                    <a:pt x="1501" y="6351"/>
                    <a:pt x="1495" y="6351"/>
                  </a:cubicBezTo>
                  <a:cubicBezTo>
                    <a:pt x="1495" y="6351"/>
                    <a:pt x="1495" y="6340"/>
                    <a:pt x="1495" y="6334"/>
                  </a:cubicBezTo>
                  <a:cubicBezTo>
                    <a:pt x="1495" y="6345"/>
                    <a:pt x="1490" y="6334"/>
                    <a:pt x="1490" y="6351"/>
                  </a:cubicBezTo>
                  <a:cubicBezTo>
                    <a:pt x="1490" y="6351"/>
                    <a:pt x="1490" y="6340"/>
                    <a:pt x="1490" y="6340"/>
                  </a:cubicBezTo>
                  <a:cubicBezTo>
                    <a:pt x="1484" y="6345"/>
                    <a:pt x="1479" y="6340"/>
                    <a:pt x="1479" y="6351"/>
                  </a:cubicBezTo>
                  <a:lnTo>
                    <a:pt x="1479" y="6357"/>
                  </a:lnTo>
                  <a:cubicBezTo>
                    <a:pt x="1476" y="6359"/>
                    <a:pt x="1474" y="6360"/>
                    <a:pt x="1473" y="6360"/>
                  </a:cubicBezTo>
                  <a:cubicBezTo>
                    <a:pt x="1465" y="6360"/>
                    <a:pt x="1461" y="6345"/>
                    <a:pt x="1456" y="6345"/>
                  </a:cubicBezTo>
                  <a:cubicBezTo>
                    <a:pt x="1451" y="6345"/>
                    <a:pt x="1445" y="6345"/>
                    <a:pt x="1439" y="6351"/>
                  </a:cubicBezTo>
                  <a:cubicBezTo>
                    <a:pt x="1439" y="6351"/>
                    <a:pt x="1439" y="6345"/>
                    <a:pt x="1439" y="6340"/>
                  </a:cubicBezTo>
                  <a:cubicBezTo>
                    <a:pt x="1437" y="6340"/>
                    <a:pt x="1435" y="6341"/>
                    <a:pt x="1434" y="6341"/>
                  </a:cubicBezTo>
                  <a:cubicBezTo>
                    <a:pt x="1432" y="6341"/>
                    <a:pt x="1431" y="6340"/>
                    <a:pt x="1428" y="6334"/>
                  </a:cubicBezTo>
                  <a:cubicBezTo>
                    <a:pt x="1431" y="6331"/>
                    <a:pt x="1431" y="6330"/>
                    <a:pt x="1431" y="6330"/>
                  </a:cubicBezTo>
                  <a:cubicBezTo>
                    <a:pt x="1431" y="6330"/>
                    <a:pt x="1431" y="6331"/>
                    <a:pt x="1434" y="6334"/>
                  </a:cubicBezTo>
                  <a:cubicBezTo>
                    <a:pt x="1434" y="6330"/>
                    <a:pt x="1434" y="6324"/>
                    <a:pt x="1430" y="6324"/>
                  </a:cubicBezTo>
                  <a:cubicBezTo>
                    <a:pt x="1429" y="6324"/>
                    <a:pt x="1426" y="6325"/>
                    <a:pt x="1423" y="6329"/>
                  </a:cubicBezTo>
                  <a:cubicBezTo>
                    <a:pt x="1428" y="6317"/>
                    <a:pt x="1423" y="6317"/>
                    <a:pt x="1423" y="6317"/>
                  </a:cubicBezTo>
                  <a:lnTo>
                    <a:pt x="1423" y="6329"/>
                  </a:lnTo>
                  <a:cubicBezTo>
                    <a:pt x="1423" y="6329"/>
                    <a:pt x="1417" y="6329"/>
                    <a:pt x="1417" y="6323"/>
                  </a:cubicBezTo>
                  <a:lnTo>
                    <a:pt x="1423" y="6312"/>
                  </a:lnTo>
                  <a:cubicBezTo>
                    <a:pt x="1421" y="6307"/>
                    <a:pt x="1419" y="6305"/>
                    <a:pt x="1417" y="6305"/>
                  </a:cubicBezTo>
                  <a:cubicBezTo>
                    <a:pt x="1411" y="6305"/>
                    <a:pt x="1404" y="6316"/>
                    <a:pt x="1401" y="6316"/>
                  </a:cubicBezTo>
                  <a:cubicBezTo>
                    <a:pt x="1399" y="6316"/>
                    <a:pt x="1399" y="6313"/>
                    <a:pt x="1400" y="6306"/>
                  </a:cubicBezTo>
                  <a:lnTo>
                    <a:pt x="1400" y="6306"/>
                  </a:lnTo>
                  <a:cubicBezTo>
                    <a:pt x="1395" y="6312"/>
                    <a:pt x="1400" y="6312"/>
                    <a:pt x="1395" y="6323"/>
                  </a:cubicBezTo>
                  <a:cubicBezTo>
                    <a:pt x="1389" y="6323"/>
                    <a:pt x="1395" y="6301"/>
                    <a:pt x="1395" y="6301"/>
                  </a:cubicBezTo>
                  <a:cubicBezTo>
                    <a:pt x="1394" y="6299"/>
                    <a:pt x="1393" y="6298"/>
                    <a:pt x="1391" y="6298"/>
                  </a:cubicBezTo>
                  <a:cubicBezTo>
                    <a:pt x="1386" y="6298"/>
                    <a:pt x="1380" y="6313"/>
                    <a:pt x="1378" y="6313"/>
                  </a:cubicBezTo>
                  <a:cubicBezTo>
                    <a:pt x="1378" y="6313"/>
                    <a:pt x="1378" y="6312"/>
                    <a:pt x="1378" y="6312"/>
                  </a:cubicBezTo>
                  <a:cubicBezTo>
                    <a:pt x="1378" y="6317"/>
                    <a:pt x="1372" y="6329"/>
                    <a:pt x="1367" y="6334"/>
                  </a:cubicBezTo>
                  <a:cubicBezTo>
                    <a:pt x="1361" y="6329"/>
                    <a:pt x="1367" y="6312"/>
                    <a:pt x="1372" y="6306"/>
                  </a:cubicBezTo>
                  <a:cubicBezTo>
                    <a:pt x="1372" y="6303"/>
                    <a:pt x="1372" y="6302"/>
                    <a:pt x="1372" y="6301"/>
                  </a:cubicBezTo>
                  <a:cubicBezTo>
                    <a:pt x="1383" y="6301"/>
                    <a:pt x="1378" y="6295"/>
                    <a:pt x="1372" y="6295"/>
                  </a:cubicBezTo>
                  <a:cubicBezTo>
                    <a:pt x="1370" y="6295"/>
                    <a:pt x="1369" y="6296"/>
                    <a:pt x="1368" y="6297"/>
                  </a:cubicBezTo>
                  <a:lnTo>
                    <a:pt x="1368" y="6297"/>
                  </a:lnTo>
                  <a:cubicBezTo>
                    <a:pt x="1366" y="6295"/>
                    <a:pt x="1365" y="6295"/>
                    <a:pt x="1361" y="6295"/>
                  </a:cubicBezTo>
                  <a:lnTo>
                    <a:pt x="1355" y="6295"/>
                  </a:lnTo>
                  <a:cubicBezTo>
                    <a:pt x="1355" y="6295"/>
                    <a:pt x="1355" y="6301"/>
                    <a:pt x="1355" y="6301"/>
                  </a:cubicBezTo>
                  <a:cubicBezTo>
                    <a:pt x="1355" y="6295"/>
                    <a:pt x="1350" y="6295"/>
                    <a:pt x="1344" y="6289"/>
                  </a:cubicBezTo>
                  <a:lnTo>
                    <a:pt x="1344" y="6289"/>
                  </a:lnTo>
                  <a:lnTo>
                    <a:pt x="1355" y="6295"/>
                  </a:lnTo>
                  <a:lnTo>
                    <a:pt x="1355" y="6289"/>
                  </a:lnTo>
                  <a:cubicBezTo>
                    <a:pt x="1355" y="6289"/>
                    <a:pt x="1355" y="6289"/>
                    <a:pt x="1361" y="6295"/>
                  </a:cubicBezTo>
                  <a:cubicBezTo>
                    <a:pt x="1355" y="6284"/>
                    <a:pt x="1355" y="6289"/>
                    <a:pt x="1350" y="6284"/>
                  </a:cubicBezTo>
                  <a:lnTo>
                    <a:pt x="1350" y="6284"/>
                  </a:lnTo>
                  <a:cubicBezTo>
                    <a:pt x="1352" y="6285"/>
                    <a:pt x="1353" y="6285"/>
                    <a:pt x="1353" y="6285"/>
                  </a:cubicBezTo>
                  <a:cubicBezTo>
                    <a:pt x="1356" y="6285"/>
                    <a:pt x="1352" y="6280"/>
                    <a:pt x="1356" y="6280"/>
                  </a:cubicBezTo>
                  <a:cubicBezTo>
                    <a:pt x="1356" y="6280"/>
                    <a:pt x="1356" y="6280"/>
                    <a:pt x="1356" y="6280"/>
                  </a:cubicBezTo>
                  <a:lnTo>
                    <a:pt x="1356" y="6280"/>
                  </a:lnTo>
                  <a:cubicBezTo>
                    <a:pt x="1355" y="6279"/>
                    <a:pt x="1355" y="6277"/>
                    <a:pt x="1355" y="6273"/>
                  </a:cubicBezTo>
                  <a:lnTo>
                    <a:pt x="1355" y="6273"/>
                  </a:lnTo>
                  <a:cubicBezTo>
                    <a:pt x="1361" y="6276"/>
                    <a:pt x="1364" y="6277"/>
                    <a:pt x="1364" y="6277"/>
                  </a:cubicBezTo>
                  <a:cubicBezTo>
                    <a:pt x="1366" y="6277"/>
                    <a:pt x="1358" y="6271"/>
                    <a:pt x="1358" y="6271"/>
                  </a:cubicBezTo>
                  <a:lnTo>
                    <a:pt x="1358" y="6271"/>
                  </a:lnTo>
                  <a:cubicBezTo>
                    <a:pt x="1359" y="6271"/>
                    <a:pt x="1359" y="6272"/>
                    <a:pt x="1361" y="6273"/>
                  </a:cubicBezTo>
                  <a:cubicBezTo>
                    <a:pt x="1372" y="6278"/>
                    <a:pt x="1367" y="6278"/>
                    <a:pt x="1378" y="6284"/>
                  </a:cubicBezTo>
                  <a:cubicBezTo>
                    <a:pt x="1369" y="6275"/>
                    <a:pt x="1371" y="6274"/>
                    <a:pt x="1374" y="6274"/>
                  </a:cubicBezTo>
                  <a:cubicBezTo>
                    <a:pt x="1376" y="6274"/>
                    <a:pt x="1378" y="6274"/>
                    <a:pt x="1380" y="6274"/>
                  </a:cubicBezTo>
                  <a:cubicBezTo>
                    <a:pt x="1381" y="6274"/>
                    <a:pt x="1382" y="6274"/>
                    <a:pt x="1383" y="6274"/>
                  </a:cubicBezTo>
                  <a:lnTo>
                    <a:pt x="1383" y="6274"/>
                  </a:lnTo>
                  <a:cubicBezTo>
                    <a:pt x="1383" y="6274"/>
                    <a:pt x="1383" y="6275"/>
                    <a:pt x="1384" y="6275"/>
                  </a:cubicBezTo>
                  <a:lnTo>
                    <a:pt x="1384" y="6275"/>
                  </a:lnTo>
                  <a:cubicBezTo>
                    <a:pt x="1384" y="6274"/>
                    <a:pt x="1383" y="6274"/>
                    <a:pt x="1383" y="6273"/>
                  </a:cubicBezTo>
                  <a:cubicBezTo>
                    <a:pt x="1383" y="6273"/>
                    <a:pt x="1383" y="6274"/>
                    <a:pt x="1383" y="6274"/>
                  </a:cubicBezTo>
                  <a:lnTo>
                    <a:pt x="1383" y="6274"/>
                  </a:lnTo>
                  <a:cubicBezTo>
                    <a:pt x="1380" y="6272"/>
                    <a:pt x="1378" y="6270"/>
                    <a:pt x="1378" y="6267"/>
                  </a:cubicBezTo>
                  <a:cubicBezTo>
                    <a:pt x="1372" y="6267"/>
                    <a:pt x="1378" y="6261"/>
                    <a:pt x="1378" y="6261"/>
                  </a:cubicBezTo>
                  <a:cubicBezTo>
                    <a:pt x="1383" y="6261"/>
                    <a:pt x="1389" y="6256"/>
                    <a:pt x="1395" y="6256"/>
                  </a:cubicBezTo>
                  <a:lnTo>
                    <a:pt x="1400" y="6256"/>
                  </a:lnTo>
                  <a:cubicBezTo>
                    <a:pt x="1383" y="6250"/>
                    <a:pt x="1389" y="6245"/>
                    <a:pt x="1389" y="6245"/>
                  </a:cubicBezTo>
                  <a:lnTo>
                    <a:pt x="1389" y="6245"/>
                  </a:lnTo>
                  <a:cubicBezTo>
                    <a:pt x="1395" y="6250"/>
                    <a:pt x="1400" y="6250"/>
                    <a:pt x="1400" y="6256"/>
                  </a:cubicBezTo>
                  <a:lnTo>
                    <a:pt x="1406" y="6250"/>
                  </a:lnTo>
                  <a:cubicBezTo>
                    <a:pt x="1400" y="6250"/>
                    <a:pt x="1395" y="6245"/>
                    <a:pt x="1395" y="6245"/>
                  </a:cubicBezTo>
                  <a:lnTo>
                    <a:pt x="1395" y="6245"/>
                  </a:lnTo>
                  <a:lnTo>
                    <a:pt x="1406" y="6250"/>
                  </a:lnTo>
                  <a:cubicBezTo>
                    <a:pt x="1406" y="6245"/>
                    <a:pt x="1400" y="6233"/>
                    <a:pt x="1406" y="6233"/>
                  </a:cubicBezTo>
                  <a:cubicBezTo>
                    <a:pt x="1401" y="6231"/>
                    <a:pt x="1395" y="6228"/>
                    <a:pt x="1389" y="6226"/>
                  </a:cubicBezTo>
                  <a:lnTo>
                    <a:pt x="1389" y="6226"/>
                  </a:lnTo>
                  <a:cubicBezTo>
                    <a:pt x="1388" y="6222"/>
                    <a:pt x="1384" y="6222"/>
                    <a:pt x="1389" y="6222"/>
                  </a:cubicBezTo>
                  <a:lnTo>
                    <a:pt x="1395" y="6228"/>
                  </a:lnTo>
                  <a:cubicBezTo>
                    <a:pt x="1400" y="6228"/>
                    <a:pt x="1389" y="6222"/>
                    <a:pt x="1389" y="6222"/>
                  </a:cubicBezTo>
                  <a:lnTo>
                    <a:pt x="1389" y="6222"/>
                  </a:lnTo>
                  <a:cubicBezTo>
                    <a:pt x="1395" y="6225"/>
                    <a:pt x="1397" y="6225"/>
                    <a:pt x="1400" y="6225"/>
                  </a:cubicBezTo>
                  <a:cubicBezTo>
                    <a:pt x="1402" y="6225"/>
                    <a:pt x="1403" y="6225"/>
                    <a:pt x="1406" y="6228"/>
                  </a:cubicBezTo>
                  <a:lnTo>
                    <a:pt x="1400" y="6228"/>
                  </a:lnTo>
                  <a:cubicBezTo>
                    <a:pt x="1406" y="6228"/>
                    <a:pt x="1411" y="6228"/>
                    <a:pt x="1417" y="6233"/>
                  </a:cubicBezTo>
                  <a:lnTo>
                    <a:pt x="1417" y="6233"/>
                  </a:lnTo>
                  <a:cubicBezTo>
                    <a:pt x="1411" y="6228"/>
                    <a:pt x="1406" y="6228"/>
                    <a:pt x="1406" y="6222"/>
                  </a:cubicBezTo>
                  <a:lnTo>
                    <a:pt x="1406" y="6222"/>
                  </a:lnTo>
                  <a:cubicBezTo>
                    <a:pt x="1406" y="6222"/>
                    <a:pt x="1414" y="6226"/>
                    <a:pt x="1419" y="6227"/>
                  </a:cubicBezTo>
                  <a:lnTo>
                    <a:pt x="1419" y="6227"/>
                  </a:lnTo>
                  <a:cubicBezTo>
                    <a:pt x="1419" y="6227"/>
                    <a:pt x="1418" y="6225"/>
                    <a:pt x="1411" y="6222"/>
                  </a:cubicBezTo>
                  <a:cubicBezTo>
                    <a:pt x="1411" y="6220"/>
                    <a:pt x="1412" y="6220"/>
                    <a:pt x="1413" y="6220"/>
                  </a:cubicBezTo>
                  <a:cubicBezTo>
                    <a:pt x="1415" y="6220"/>
                    <a:pt x="1419" y="6222"/>
                    <a:pt x="1423" y="6222"/>
                  </a:cubicBezTo>
                  <a:cubicBezTo>
                    <a:pt x="1417" y="6217"/>
                    <a:pt x="1423" y="6217"/>
                    <a:pt x="1411" y="6211"/>
                  </a:cubicBezTo>
                  <a:cubicBezTo>
                    <a:pt x="1411" y="6211"/>
                    <a:pt x="1411" y="6211"/>
                    <a:pt x="1411" y="6205"/>
                  </a:cubicBezTo>
                  <a:cubicBezTo>
                    <a:pt x="1400" y="6194"/>
                    <a:pt x="1423" y="6200"/>
                    <a:pt x="1423" y="6194"/>
                  </a:cubicBezTo>
                  <a:cubicBezTo>
                    <a:pt x="1423" y="6189"/>
                    <a:pt x="1428" y="6183"/>
                    <a:pt x="1417" y="6177"/>
                  </a:cubicBezTo>
                  <a:lnTo>
                    <a:pt x="1417" y="6177"/>
                  </a:lnTo>
                  <a:cubicBezTo>
                    <a:pt x="1417" y="6177"/>
                    <a:pt x="1428" y="6177"/>
                    <a:pt x="1434" y="6183"/>
                  </a:cubicBezTo>
                  <a:cubicBezTo>
                    <a:pt x="1428" y="6177"/>
                    <a:pt x="1428" y="6177"/>
                    <a:pt x="1434" y="6177"/>
                  </a:cubicBezTo>
                  <a:cubicBezTo>
                    <a:pt x="1437" y="6180"/>
                    <a:pt x="1438" y="6180"/>
                    <a:pt x="1439" y="6180"/>
                  </a:cubicBezTo>
                  <a:cubicBezTo>
                    <a:pt x="1439" y="6180"/>
                    <a:pt x="1439" y="6180"/>
                    <a:pt x="1439" y="6183"/>
                  </a:cubicBezTo>
                  <a:cubicBezTo>
                    <a:pt x="1445" y="6177"/>
                    <a:pt x="1451" y="6183"/>
                    <a:pt x="1439" y="6172"/>
                  </a:cubicBezTo>
                  <a:lnTo>
                    <a:pt x="1439" y="6172"/>
                  </a:lnTo>
                  <a:cubicBezTo>
                    <a:pt x="1445" y="6175"/>
                    <a:pt x="1449" y="6176"/>
                    <a:pt x="1452" y="6176"/>
                  </a:cubicBezTo>
                  <a:cubicBezTo>
                    <a:pt x="1455" y="6176"/>
                    <a:pt x="1456" y="6175"/>
                    <a:pt x="1456" y="6172"/>
                  </a:cubicBezTo>
                  <a:lnTo>
                    <a:pt x="1456" y="6172"/>
                  </a:lnTo>
                  <a:lnTo>
                    <a:pt x="1462" y="6177"/>
                  </a:lnTo>
                  <a:cubicBezTo>
                    <a:pt x="1481" y="6177"/>
                    <a:pt x="1453" y="6158"/>
                    <a:pt x="1462" y="6158"/>
                  </a:cubicBezTo>
                  <a:lnTo>
                    <a:pt x="1462" y="6158"/>
                  </a:lnTo>
                  <a:cubicBezTo>
                    <a:pt x="1464" y="6158"/>
                    <a:pt x="1467" y="6159"/>
                    <a:pt x="1473" y="6161"/>
                  </a:cubicBezTo>
                  <a:cubicBezTo>
                    <a:pt x="1467" y="6155"/>
                    <a:pt x="1465" y="6155"/>
                    <a:pt x="1462" y="6155"/>
                  </a:cubicBezTo>
                  <a:cubicBezTo>
                    <a:pt x="1459" y="6155"/>
                    <a:pt x="1456" y="6155"/>
                    <a:pt x="1451" y="6149"/>
                  </a:cubicBezTo>
                  <a:lnTo>
                    <a:pt x="1451" y="6149"/>
                  </a:lnTo>
                  <a:cubicBezTo>
                    <a:pt x="1456" y="6149"/>
                    <a:pt x="1479" y="6155"/>
                    <a:pt x="1479" y="6155"/>
                  </a:cubicBezTo>
                  <a:lnTo>
                    <a:pt x="1479" y="6155"/>
                  </a:lnTo>
                  <a:cubicBezTo>
                    <a:pt x="1490" y="6155"/>
                    <a:pt x="1462" y="6138"/>
                    <a:pt x="1467" y="6138"/>
                  </a:cubicBezTo>
                  <a:cubicBezTo>
                    <a:pt x="1462" y="6138"/>
                    <a:pt x="1451" y="6133"/>
                    <a:pt x="1445" y="6121"/>
                  </a:cubicBezTo>
                  <a:lnTo>
                    <a:pt x="1445" y="6121"/>
                  </a:lnTo>
                  <a:cubicBezTo>
                    <a:pt x="1449" y="6121"/>
                    <a:pt x="1460" y="6128"/>
                    <a:pt x="1468" y="6134"/>
                  </a:cubicBezTo>
                  <a:lnTo>
                    <a:pt x="1468" y="6134"/>
                  </a:lnTo>
                  <a:cubicBezTo>
                    <a:pt x="1467" y="6133"/>
                    <a:pt x="1467" y="6133"/>
                    <a:pt x="1467" y="6133"/>
                  </a:cubicBezTo>
                  <a:lnTo>
                    <a:pt x="1467" y="6133"/>
                  </a:lnTo>
                  <a:cubicBezTo>
                    <a:pt x="1467" y="6133"/>
                    <a:pt x="1467" y="6133"/>
                    <a:pt x="1468" y="6134"/>
                  </a:cubicBezTo>
                  <a:lnTo>
                    <a:pt x="1468" y="6134"/>
                  </a:lnTo>
                  <a:cubicBezTo>
                    <a:pt x="1468" y="6134"/>
                    <a:pt x="1468" y="6134"/>
                    <a:pt x="1468" y="6134"/>
                  </a:cubicBezTo>
                  <a:lnTo>
                    <a:pt x="1468" y="6134"/>
                  </a:lnTo>
                  <a:cubicBezTo>
                    <a:pt x="1468" y="6135"/>
                    <a:pt x="1468" y="6136"/>
                    <a:pt x="1469" y="6137"/>
                  </a:cubicBezTo>
                  <a:lnTo>
                    <a:pt x="1469" y="6137"/>
                  </a:lnTo>
                  <a:cubicBezTo>
                    <a:pt x="1468" y="6136"/>
                    <a:pt x="1468" y="6135"/>
                    <a:pt x="1468" y="6134"/>
                  </a:cubicBezTo>
                  <a:lnTo>
                    <a:pt x="1468" y="6134"/>
                  </a:lnTo>
                  <a:cubicBezTo>
                    <a:pt x="1470" y="6135"/>
                    <a:pt x="1472" y="6137"/>
                    <a:pt x="1473" y="6138"/>
                  </a:cubicBezTo>
                  <a:cubicBezTo>
                    <a:pt x="1476" y="6138"/>
                    <a:pt x="1477" y="6137"/>
                    <a:pt x="1479" y="6136"/>
                  </a:cubicBezTo>
                  <a:lnTo>
                    <a:pt x="1479" y="6136"/>
                  </a:lnTo>
                  <a:cubicBezTo>
                    <a:pt x="1479" y="6137"/>
                    <a:pt x="1479" y="6137"/>
                    <a:pt x="1479" y="6138"/>
                  </a:cubicBezTo>
                  <a:cubicBezTo>
                    <a:pt x="1479" y="6137"/>
                    <a:pt x="1480" y="6137"/>
                    <a:pt x="1480" y="6136"/>
                  </a:cubicBezTo>
                  <a:lnTo>
                    <a:pt x="1480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6"/>
                    <a:pt x="1486" y="6138"/>
                    <a:pt x="1490" y="6138"/>
                  </a:cubicBezTo>
                  <a:cubicBezTo>
                    <a:pt x="1486" y="6136"/>
                    <a:pt x="1484" y="6136"/>
                    <a:pt x="1482" y="6136"/>
                  </a:cubicBez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1"/>
                    <a:pt x="1480" y="6127"/>
                    <a:pt x="1490" y="6127"/>
                  </a:cubicBezTo>
                  <a:cubicBezTo>
                    <a:pt x="1484" y="6127"/>
                    <a:pt x="1479" y="6127"/>
                    <a:pt x="1479" y="6121"/>
                  </a:cubicBezTo>
                  <a:cubicBezTo>
                    <a:pt x="1490" y="6121"/>
                    <a:pt x="1473" y="6116"/>
                    <a:pt x="1473" y="6110"/>
                  </a:cubicBezTo>
                  <a:lnTo>
                    <a:pt x="1473" y="6110"/>
                  </a:lnTo>
                  <a:cubicBezTo>
                    <a:pt x="1478" y="6110"/>
                    <a:pt x="1486" y="6117"/>
                    <a:pt x="1486" y="6117"/>
                  </a:cubicBezTo>
                  <a:cubicBezTo>
                    <a:pt x="1486" y="6117"/>
                    <a:pt x="1485" y="6117"/>
                    <a:pt x="1484" y="6116"/>
                  </a:cubicBezTo>
                  <a:lnTo>
                    <a:pt x="1484" y="6116"/>
                  </a:lnTo>
                  <a:cubicBezTo>
                    <a:pt x="1490" y="6116"/>
                    <a:pt x="1495" y="6121"/>
                    <a:pt x="1501" y="6121"/>
                  </a:cubicBezTo>
                  <a:cubicBezTo>
                    <a:pt x="1499" y="6120"/>
                    <a:pt x="1500" y="6119"/>
                    <a:pt x="1501" y="6119"/>
                  </a:cubicBezTo>
                  <a:cubicBezTo>
                    <a:pt x="1505" y="6119"/>
                    <a:pt x="1512" y="6121"/>
                    <a:pt x="1512" y="6121"/>
                  </a:cubicBezTo>
                  <a:lnTo>
                    <a:pt x="1518" y="6121"/>
                  </a:lnTo>
                  <a:lnTo>
                    <a:pt x="1507" y="6116"/>
                  </a:lnTo>
                  <a:lnTo>
                    <a:pt x="1512" y="6116"/>
                  </a:lnTo>
                  <a:cubicBezTo>
                    <a:pt x="1507" y="6110"/>
                    <a:pt x="1495" y="6105"/>
                    <a:pt x="1490" y="6099"/>
                  </a:cubicBezTo>
                  <a:cubicBezTo>
                    <a:pt x="1494" y="6099"/>
                    <a:pt x="1490" y="6097"/>
                    <a:pt x="1492" y="6097"/>
                  </a:cubicBezTo>
                  <a:lnTo>
                    <a:pt x="1492" y="6097"/>
                  </a:lnTo>
                  <a:cubicBezTo>
                    <a:pt x="1493" y="6097"/>
                    <a:pt x="1495" y="6097"/>
                    <a:pt x="1501" y="6099"/>
                  </a:cubicBezTo>
                  <a:cubicBezTo>
                    <a:pt x="1490" y="6099"/>
                    <a:pt x="1512" y="6105"/>
                    <a:pt x="1512" y="6110"/>
                  </a:cubicBezTo>
                  <a:lnTo>
                    <a:pt x="1518" y="6110"/>
                  </a:lnTo>
                  <a:cubicBezTo>
                    <a:pt x="1529" y="6110"/>
                    <a:pt x="1507" y="6099"/>
                    <a:pt x="1507" y="6093"/>
                  </a:cubicBezTo>
                  <a:lnTo>
                    <a:pt x="1507" y="6093"/>
                  </a:lnTo>
                  <a:cubicBezTo>
                    <a:pt x="1508" y="6094"/>
                    <a:pt x="1509" y="6095"/>
                    <a:pt x="1510" y="6096"/>
                  </a:cubicBezTo>
                  <a:lnTo>
                    <a:pt x="1510" y="6096"/>
                  </a:lnTo>
                  <a:cubicBezTo>
                    <a:pt x="1507" y="6093"/>
                    <a:pt x="1503" y="6090"/>
                    <a:pt x="1501" y="6088"/>
                  </a:cubicBezTo>
                  <a:cubicBezTo>
                    <a:pt x="1512" y="6088"/>
                    <a:pt x="1501" y="6082"/>
                    <a:pt x="1501" y="6082"/>
                  </a:cubicBezTo>
                  <a:cubicBezTo>
                    <a:pt x="1490" y="6077"/>
                    <a:pt x="1495" y="6077"/>
                    <a:pt x="1495" y="6077"/>
                  </a:cubicBezTo>
                  <a:lnTo>
                    <a:pt x="1501" y="6077"/>
                  </a:lnTo>
                  <a:cubicBezTo>
                    <a:pt x="1499" y="6075"/>
                    <a:pt x="1498" y="6075"/>
                    <a:pt x="1498" y="6075"/>
                  </a:cubicBezTo>
                  <a:lnTo>
                    <a:pt x="1498" y="6075"/>
                  </a:lnTo>
                  <a:cubicBezTo>
                    <a:pt x="1498" y="6075"/>
                    <a:pt x="1502" y="6076"/>
                    <a:pt x="1505" y="6076"/>
                  </a:cubicBezTo>
                  <a:cubicBezTo>
                    <a:pt x="1507" y="6076"/>
                    <a:pt x="1509" y="6075"/>
                    <a:pt x="1507" y="6071"/>
                  </a:cubicBezTo>
                  <a:lnTo>
                    <a:pt x="1507" y="6071"/>
                  </a:lnTo>
                  <a:cubicBezTo>
                    <a:pt x="1512" y="6077"/>
                    <a:pt x="1523" y="6082"/>
                    <a:pt x="1523" y="6082"/>
                  </a:cubicBezTo>
                  <a:cubicBezTo>
                    <a:pt x="1521" y="6078"/>
                    <a:pt x="1523" y="6077"/>
                    <a:pt x="1526" y="6077"/>
                  </a:cubicBezTo>
                  <a:cubicBezTo>
                    <a:pt x="1529" y="6077"/>
                    <a:pt x="1533" y="6078"/>
                    <a:pt x="1535" y="6078"/>
                  </a:cubicBezTo>
                  <a:cubicBezTo>
                    <a:pt x="1536" y="6078"/>
                    <a:pt x="1536" y="6078"/>
                    <a:pt x="1535" y="6077"/>
                  </a:cubicBezTo>
                  <a:cubicBezTo>
                    <a:pt x="1523" y="6071"/>
                    <a:pt x="1523" y="6071"/>
                    <a:pt x="1518" y="6065"/>
                  </a:cubicBezTo>
                  <a:lnTo>
                    <a:pt x="1518" y="6071"/>
                  </a:lnTo>
                  <a:lnTo>
                    <a:pt x="1507" y="6060"/>
                  </a:lnTo>
                  <a:lnTo>
                    <a:pt x="1507" y="6060"/>
                  </a:lnTo>
                  <a:cubicBezTo>
                    <a:pt x="1507" y="6065"/>
                    <a:pt x="1512" y="6071"/>
                    <a:pt x="1512" y="6071"/>
                  </a:cubicBezTo>
                  <a:cubicBezTo>
                    <a:pt x="1501" y="6060"/>
                    <a:pt x="1507" y="6065"/>
                    <a:pt x="1495" y="6060"/>
                  </a:cubicBezTo>
                  <a:lnTo>
                    <a:pt x="1495" y="6060"/>
                  </a:lnTo>
                  <a:cubicBezTo>
                    <a:pt x="1498" y="6061"/>
                    <a:pt x="1500" y="6061"/>
                    <a:pt x="1501" y="6061"/>
                  </a:cubicBezTo>
                  <a:cubicBezTo>
                    <a:pt x="1505" y="6061"/>
                    <a:pt x="1496" y="6053"/>
                    <a:pt x="1498" y="6053"/>
                  </a:cubicBezTo>
                  <a:lnTo>
                    <a:pt x="1498" y="6053"/>
                  </a:lnTo>
                  <a:cubicBezTo>
                    <a:pt x="1499" y="6053"/>
                    <a:pt x="1499" y="6053"/>
                    <a:pt x="1501" y="6054"/>
                  </a:cubicBezTo>
                  <a:lnTo>
                    <a:pt x="1529" y="6065"/>
                  </a:lnTo>
                  <a:cubicBezTo>
                    <a:pt x="1540" y="6065"/>
                    <a:pt x="1518" y="6049"/>
                    <a:pt x="1529" y="6049"/>
                  </a:cubicBezTo>
                  <a:lnTo>
                    <a:pt x="1523" y="6049"/>
                  </a:lnTo>
                  <a:cubicBezTo>
                    <a:pt x="1512" y="6043"/>
                    <a:pt x="1523" y="6043"/>
                    <a:pt x="1523" y="6037"/>
                  </a:cubicBezTo>
                  <a:cubicBezTo>
                    <a:pt x="1529" y="6043"/>
                    <a:pt x="1535" y="6043"/>
                    <a:pt x="1540" y="6049"/>
                  </a:cubicBezTo>
                  <a:cubicBezTo>
                    <a:pt x="1535" y="6043"/>
                    <a:pt x="1540" y="6043"/>
                    <a:pt x="1523" y="6032"/>
                  </a:cubicBezTo>
                  <a:lnTo>
                    <a:pt x="1523" y="6032"/>
                  </a:lnTo>
                  <a:lnTo>
                    <a:pt x="1540" y="6037"/>
                  </a:lnTo>
                  <a:cubicBezTo>
                    <a:pt x="1546" y="6032"/>
                    <a:pt x="1518" y="6015"/>
                    <a:pt x="1523" y="6015"/>
                  </a:cubicBezTo>
                  <a:lnTo>
                    <a:pt x="1523" y="6015"/>
                  </a:lnTo>
                  <a:cubicBezTo>
                    <a:pt x="1529" y="6021"/>
                    <a:pt x="1540" y="6021"/>
                    <a:pt x="1540" y="6026"/>
                  </a:cubicBezTo>
                  <a:cubicBezTo>
                    <a:pt x="1546" y="6026"/>
                    <a:pt x="1529" y="6015"/>
                    <a:pt x="1540" y="6015"/>
                  </a:cubicBezTo>
                  <a:cubicBezTo>
                    <a:pt x="1535" y="6015"/>
                    <a:pt x="1529" y="6009"/>
                    <a:pt x="1529" y="6009"/>
                  </a:cubicBezTo>
                  <a:lnTo>
                    <a:pt x="1535" y="6009"/>
                  </a:lnTo>
                  <a:cubicBezTo>
                    <a:pt x="1529" y="6009"/>
                    <a:pt x="1529" y="6004"/>
                    <a:pt x="1523" y="5998"/>
                  </a:cubicBezTo>
                  <a:lnTo>
                    <a:pt x="1523" y="5998"/>
                  </a:lnTo>
                  <a:cubicBezTo>
                    <a:pt x="1528" y="6000"/>
                    <a:pt x="1531" y="6001"/>
                    <a:pt x="1533" y="6001"/>
                  </a:cubicBezTo>
                  <a:cubicBezTo>
                    <a:pt x="1540" y="6001"/>
                    <a:pt x="1535" y="5992"/>
                    <a:pt x="1545" y="5992"/>
                  </a:cubicBezTo>
                  <a:cubicBezTo>
                    <a:pt x="1547" y="5992"/>
                    <a:pt x="1549" y="5992"/>
                    <a:pt x="1551" y="5993"/>
                  </a:cubicBezTo>
                  <a:cubicBezTo>
                    <a:pt x="1551" y="5987"/>
                    <a:pt x="1551" y="5981"/>
                    <a:pt x="1551" y="5981"/>
                  </a:cubicBezTo>
                  <a:cubicBezTo>
                    <a:pt x="1563" y="5981"/>
                    <a:pt x="1535" y="5965"/>
                    <a:pt x="1546" y="5965"/>
                  </a:cubicBezTo>
                  <a:lnTo>
                    <a:pt x="1546" y="5965"/>
                  </a:lnTo>
                  <a:cubicBezTo>
                    <a:pt x="1557" y="5970"/>
                    <a:pt x="1551" y="5970"/>
                    <a:pt x="1557" y="5976"/>
                  </a:cubicBezTo>
                  <a:cubicBezTo>
                    <a:pt x="1562" y="5978"/>
                    <a:pt x="1564" y="5979"/>
                    <a:pt x="1565" y="5979"/>
                  </a:cubicBezTo>
                  <a:cubicBezTo>
                    <a:pt x="1569" y="5979"/>
                    <a:pt x="1560" y="5969"/>
                    <a:pt x="1568" y="5969"/>
                  </a:cubicBezTo>
                  <a:cubicBezTo>
                    <a:pt x="1569" y="5969"/>
                    <a:pt x="1571" y="5970"/>
                    <a:pt x="1574" y="5970"/>
                  </a:cubicBezTo>
                  <a:cubicBezTo>
                    <a:pt x="1575" y="5971"/>
                    <a:pt x="1577" y="5971"/>
                    <a:pt x="1577" y="5971"/>
                  </a:cubicBezTo>
                  <a:cubicBezTo>
                    <a:pt x="1581" y="5971"/>
                    <a:pt x="1568" y="5959"/>
                    <a:pt x="1568" y="5959"/>
                  </a:cubicBezTo>
                  <a:lnTo>
                    <a:pt x="1574" y="5959"/>
                  </a:lnTo>
                  <a:cubicBezTo>
                    <a:pt x="1563" y="5948"/>
                    <a:pt x="1563" y="5942"/>
                    <a:pt x="1557" y="5937"/>
                  </a:cubicBezTo>
                  <a:lnTo>
                    <a:pt x="1557" y="5937"/>
                  </a:lnTo>
                  <a:cubicBezTo>
                    <a:pt x="1568" y="5942"/>
                    <a:pt x="1563" y="5942"/>
                    <a:pt x="1574" y="5948"/>
                  </a:cubicBezTo>
                  <a:cubicBezTo>
                    <a:pt x="1574" y="5942"/>
                    <a:pt x="1557" y="5937"/>
                    <a:pt x="1557" y="5931"/>
                  </a:cubicBezTo>
                  <a:lnTo>
                    <a:pt x="1557" y="5931"/>
                  </a:lnTo>
                  <a:cubicBezTo>
                    <a:pt x="1563" y="5937"/>
                    <a:pt x="1568" y="5937"/>
                    <a:pt x="1579" y="5942"/>
                  </a:cubicBezTo>
                  <a:cubicBezTo>
                    <a:pt x="1584" y="5944"/>
                    <a:pt x="1586" y="5945"/>
                    <a:pt x="1587" y="5945"/>
                  </a:cubicBezTo>
                  <a:cubicBezTo>
                    <a:pt x="1588" y="5945"/>
                    <a:pt x="1581" y="5941"/>
                    <a:pt x="1585" y="5937"/>
                  </a:cubicBezTo>
                  <a:lnTo>
                    <a:pt x="1585" y="5937"/>
                  </a:lnTo>
                  <a:lnTo>
                    <a:pt x="1591" y="5942"/>
                  </a:lnTo>
                  <a:cubicBezTo>
                    <a:pt x="1591" y="5937"/>
                    <a:pt x="1574" y="5925"/>
                    <a:pt x="1579" y="5925"/>
                  </a:cubicBezTo>
                  <a:lnTo>
                    <a:pt x="1574" y="5920"/>
                  </a:lnTo>
                  <a:cubicBezTo>
                    <a:pt x="1571" y="5917"/>
                    <a:pt x="1570" y="5916"/>
                    <a:pt x="1571" y="5916"/>
                  </a:cubicBezTo>
                  <a:lnTo>
                    <a:pt x="1571" y="5916"/>
                  </a:lnTo>
                  <a:cubicBezTo>
                    <a:pt x="1572" y="5916"/>
                    <a:pt x="1576" y="5918"/>
                    <a:pt x="1577" y="5918"/>
                  </a:cubicBezTo>
                  <a:cubicBezTo>
                    <a:pt x="1578" y="5918"/>
                    <a:pt x="1577" y="5917"/>
                    <a:pt x="1574" y="5914"/>
                  </a:cubicBezTo>
                  <a:lnTo>
                    <a:pt x="1574" y="5914"/>
                  </a:lnTo>
                  <a:lnTo>
                    <a:pt x="1591" y="5920"/>
                  </a:lnTo>
                  <a:cubicBezTo>
                    <a:pt x="1591" y="5920"/>
                    <a:pt x="1579" y="5909"/>
                    <a:pt x="1579" y="5903"/>
                  </a:cubicBezTo>
                  <a:lnTo>
                    <a:pt x="1579" y="5903"/>
                  </a:lnTo>
                  <a:cubicBezTo>
                    <a:pt x="1591" y="5909"/>
                    <a:pt x="1596" y="5920"/>
                    <a:pt x="1602" y="5925"/>
                  </a:cubicBezTo>
                  <a:cubicBezTo>
                    <a:pt x="1602" y="5920"/>
                    <a:pt x="1602" y="5920"/>
                    <a:pt x="1596" y="5914"/>
                  </a:cubicBezTo>
                  <a:cubicBezTo>
                    <a:pt x="1585" y="5903"/>
                    <a:pt x="1579" y="5897"/>
                    <a:pt x="1585" y="5897"/>
                  </a:cubicBezTo>
                  <a:lnTo>
                    <a:pt x="1585" y="5897"/>
                  </a:lnTo>
                  <a:cubicBezTo>
                    <a:pt x="1593" y="5902"/>
                    <a:pt x="1598" y="5904"/>
                    <a:pt x="1600" y="5904"/>
                  </a:cubicBezTo>
                  <a:cubicBezTo>
                    <a:pt x="1605" y="5904"/>
                    <a:pt x="1605" y="5900"/>
                    <a:pt x="1611" y="5900"/>
                  </a:cubicBezTo>
                  <a:cubicBezTo>
                    <a:pt x="1614" y="5900"/>
                    <a:pt x="1618" y="5901"/>
                    <a:pt x="1624" y="5903"/>
                  </a:cubicBezTo>
                  <a:cubicBezTo>
                    <a:pt x="1613" y="5886"/>
                    <a:pt x="1635" y="5892"/>
                    <a:pt x="1635" y="5881"/>
                  </a:cubicBezTo>
                  <a:cubicBezTo>
                    <a:pt x="1613" y="5869"/>
                    <a:pt x="1641" y="5875"/>
                    <a:pt x="1613" y="5864"/>
                  </a:cubicBezTo>
                  <a:lnTo>
                    <a:pt x="1635" y="5864"/>
                  </a:lnTo>
                  <a:cubicBezTo>
                    <a:pt x="1641" y="5869"/>
                    <a:pt x="1635" y="5869"/>
                    <a:pt x="1641" y="5869"/>
                  </a:cubicBezTo>
                  <a:cubicBezTo>
                    <a:pt x="1647" y="5869"/>
                    <a:pt x="1652" y="5875"/>
                    <a:pt x="1663" y="5875"/>
                  </a:cubicBezTo>
                  <a:cubicBezTo>
                    <a:pt x="1652" y="5875"/>
                    <a:pt x="1652" y="5869"/>
                    <a:pt x="1658" y="5869"/>
                  </a:cubicBezTo>
                  <a:lnTo>
                    <a:pt x="1641" y="5864"/>
                  </a:lnTo>
                  <a:cubicBezTo>
                    <a:pt x="1640" y="5861"/>
                    <a:pt x="1641" y="5860"/>
                    <a:pt x="1644" y="5860"/>
                  </a:cubicBezTo>
                  <a:cubicBezTo>
                    <a:pt x="1648" y="5860"/>
                    <a:pt x="1655" y="5862"/>
                    <a:pt x="1659" y="5862"/>
                  </a:cubicBezTo>
                  <a:cubicBezTo>
                    <a:pt x="1661" y="5862"/>
                    <a:pt x="1661" y="5861"/>
                    <a:pt x="1658" y="5858"/>
                  </a:cubicBezTo>
                  <a:lnTo>
                    <a:pt x="1658" y="5858"/>
                  </a:lnTo>
                  <a:lnTo>
                    <a:pt x="1663" y="5864"/>
                  </a:lnTo>
                  <a:cubicBezTo>
                    <a:pt x="1658" y="5858"/>
                    <a:pt x="1669" y="5853"/>
                    <a:pt x="1652" y="5841"/>
                  </a:cubicBezTo>
                  <a:lnTo>
                    <a:pt x="1652" y="5841"/>
                  </a:lnTo>
                  <a:cubicBezTo>
                    <a:pt x="1652" y="5841"/>
                    <a:pt x="1663" y="5847"/>
                    <a:pt x="1663" y="5847"/>
                  </a:cubicBezTo>
                  <a:cubicBezTo>
                    <a:pt x="1669" y="5841"/>
                    <a:pt x="1652" y="5819"/>
                    <a:pt x="1663" y="5819"/>
                  </a:cubicBezTo>
                  <a:lnTo>
                    <a:pt x="1663" y="5819"/>
                  </a:lnTo>
                  <a:lnTo>
                    <a:pt x="1669" y="5825"/>
                  </a:lnTo>
                  <a:cubicBezTo>
                    <a:pt x="1669" y="5825"/>
                    <a:pt x="1666" y="5817"/>
                    <a:pt x="1667" y="5817"/>
                  </a:cubicBezTo>
                  <a:lnTo>
                    <a:pt x="1667" y="5817"/>
                  </a:lnTo>
                  <a:cubicBezTo>
                    <a:pt x="1667" y="5817"/>
                    <a:pt x="1668" y="5818"/>
                    <a:pt x="1669" y="5819"/>
                  </a:cubicBezTo>
                  <a:lnTo>
                    <a:pt x="1675" y="5819"/>
                  </a:lnTo>
                  <a:cubicBezTo>
                    <a:pt x="1691" y="5813"/>
                    <a:pt x="1663" y="5797"/>
                    <a:pt x="1663" y="5791"/>
                  </a:cubicBezTo>
                  <a:lnTo>
                    <a:pt x="1663" y="5791"/>
                  </a:lnTo>
                  <a:cubicBezTo>
                    <a:pt x="1686" y="5797"/>
                    <a:pt x="1691" y="5797"/>
                    <a:pt x="1697" y="5797"/>
                  </a:cubicBezTo>
                  <a:cubicBezTo>
                    <a:pt x="1708" y="5791"/>
                    <a:pt x="1691" y="5774"/>
                    <a:pt x="1691" y="5763"/>
                  </a:cubicBezTo>
                  <a:lnTo>
                    <a:pt x="1691" y="5763"/>
                  </a:lnTo>
                  <a:cubicBezTo>
                    <a:pt x="1695" y="5764"/>
                    <a:pt x="1697" y="5764"/>
                    <a:pt x="1700" y="5764"/>
                  </a:cubicBezTo>
                  <a:cubicBezTo>
                    <a:pt x="1713" y="5764"/>
                    <a:pt x="1710" y="5752"/>
                    <a:pt x="1719" y="5752"/>
                  </a:cubicBezTo>
                  <a:cubicBezTo>
                    <a:pt x="1719" y="5752"/>
                    <a:pt x="1708" y="5741"/>
                    <a:pt x="1708" y="5741"/>
                  </a:cubicBezTo>
                  <a:cubicBezTo>
                    <a:pt x="1708" y="5741"/>
                    <a:pt x="1703" y="5736"/>
                    <a:pt x="1705" y="5736"/>
                  </a:cubicBezTo>
                  <a:lnTo>
                    <a:pt x="1705" y="5736"/>
                  </a:lnTo>
                  <a:cubicBezTo>
                    <a:pt x="1706" y="5736"/>
                    <a:pt x="1708" y="5737"/>
                    <a:pt x="1714" y="5741"/>
                  </a:cubicBezTo>
                  <a:cubicBezTo>
                    <a:pt x="1719" y="5742"/>
                    <a:pt x="1723" y="5743"/>
                    <a:pt x="1724" y="5743"/>
                  </a:cubicBezTo>
                  <a:cubicBezTo>
                    <a:pt x="1728" y="5743"/>
                    <a:pt x="1727" y="5741"/>
                    <a:pt x="1731" y="5741"/>
                  </a:cubicBezTo>
                  <a:lnTo>
                    <a:pt x="1708" y="5724"/>
                  </a:lnTo>
                  <a:lnTo>
                    <a:pt x="1708" y="5724"/>
                  </a:lnTo>
                  <a:cubicBezTo>
                    <a:pt x="1713" y="5725"/>
                    <a:pt x="1717" y="5726"/>
                    <a:pt x="1719" y="5726"/>
                  </a:cubicBezTo>
                  <a:cubicBezTo>
                    <a:pt x="1731" y="5726"/>
                    <a:pt x="1719" y="5710"/>
                    <a:pt x="1728" y="5710"/>
                  </a:cubicBezTo>
                  <a:lnTo>
                    <a:pt x="1728" y="5710"/>
                  </a:lnTo>
                  <a:cubicBezTo>
                    <a:pt x="1729" y="5710"/>
                    <a:pt x="1732" y="5711"/>
                    <a:pt x="1736" y="5713"/>
                  </a:cubicBezTo>
                  <a:cubicBezTo>
                    <a:pt x="1731" y="5707"/>
                    <a:pt x="1736" y="5707"/>
                    <a:pt x="1731" y="5701"/>
                  </a:cubicBezTo>
                  <a:lnTo>
                    <a:pt x="1731" y="5701"/>
                  </a:lnTo>
                  <a:lnTo>
                    <a:pt x="1742" y="5707"/>
                  </a:lnTo>
                  <a:cubicBezTo>
                    <a:pt x="1747" y="5701"/>
                    <a:pt x="1747" y="5701"/>
                    <a:pt x="1753" y="5696"/>
                  </a:cubicBezTo>
                  <a:lnTo>
                    <a:pt x="1759" y="5701"/>
                  </a:lnTo>
                  <a:cubicBezTo>
                    <a:pt x="1759" y="5696"/>
                    <a:pt x="1725" y="5679"/>
                    <a:pt x="1731" y="5673"/>
                  </a:cubicBezTo>
                  <a:lnTo>
                    <a:pt x="1731" y="5673"/>
                  </a:lnTo>
                  <a:lnTo>
                    <a:pt x="1747" y="5685"/>
                  </a:lnTo>
                  <a:cubicBezTo>
                    <a:pt x="1747" y="5679"/>
                    <a:pt x="1770" y="5679"/>
                    <a:pt x="1753" y="5662"/>
                  </a:cubicBezTo>
                  <a:lnTo>
                    <a:pt x="1753" y="5662"/>
                  </a:lnTo>
                  <a:cubicBezTo>
                    <a:pt x="1759" y="5668"/>
                    <a:pt x="1764" y="5668"/>
                    <a:pt x="1764" y="5668"/>
                  </a:cubicBezTo>
                  <a:cubicBezTo>
                    <a:pt x="1764" y="5668"/>
                    <a:pt x="1778" y="5668"/>
                    <a:pt x="1764" y="5656"/>
                  </a:cubicBezTo>
                  <a:lnTo>
                    <a:pt x="1764" y="5656"/>
                  </a:lnTo>
                  <a:cubicBezTo>
                    <a:pt x="1764" y="5656"/>
                    <a:pt x="1765" y="5656"/>
                    <a:pt x="1765" y="5656"/>
                  </a:cubicBezTo>
                  <a:cubicBezTo>
                    <a:pt x="1767" y="5656"/>
                    <a:pt x="1763" y="5648"/>
                    <a:pt x="1759" y="5641"/>
                  </a:cubicBezTo>
                  <a:lnTo>
                    <a:pt x="1759" y="5641"/>
                  </a:lnTo>
                  <a:cubicBezTo>
                    <a:pt x="1762" y="5642"/>
                    <a:pt x="1765" y="5644"/>
                    <a:pt x="1770" y="5645"/>
                  </a:cubicBezTo>
                  <a:lnTo>
                    <a:pt x="1759" y="5640"/>
                  </a:lnTo>
                  <a:lnTo>
                    <a:pt x="1759" y="5640"/>
                  </a:lnTo>
                  <a:cubicBezTo>
                    <a:pt x="1759" y="5640"/>
                    <a:pt x="1759" y="5640"/>
                    <a:pt x="1759" y="5641"/>
                  </a:cubicBezTo>
                  <a:lnTo>
                    <a:pt x="1759" y="5641"/>
                  </a:lnTo>
                  <a:cubicBezTo>
                    <a:pt x="1753" y="5637"/>
                    <a:pt x="1752" y="5633"/>
                    <a:pt x="1747" y="5629"/>
                  </a:cubicBezTo>
                  <a:lnTo>
                    <a:pt x="1747" y="5629"/>
                  </a:lnTo>
                  <a:cubicBezTo>
                    <a:pt x="1753" y="5629"/>
                    <a:pt x="1759" y="5634"/>
                    <a:pt x="1753" y="5634"/>
                  </a:cubicBezTo>
                  <a:cubicBezTo>
                    <a:pt x="1764" y="5634"/>
                    <a:pt x="1747" y="5623"/>
                    <a:pt x="1753" y="5623"/>
                  </a:cubicBezTo>
                  <a:lnTo>
                    <a:pt x="1753" y="5623"/>
                  </a:lnTo>
                  <a:lnTo>
                    <a:pt x="1759" y="5629"/>
                  </a:lnTo>
                  <a:cubicBezTo>
                    <a:pt x="1764" y="5629"/>
                    <a:pt x="1759" y="5623"/>
                    <a:pt x="1753" y="5617"/>
                  </a:cubicBezTo>
                  <a:cubicBezTo>
                    <a:pt x="1750" y="5615"/>
                    <a:pt x="1752" y="5613"/>
                    <a:pt x="1755" y="5613"/>
                  </a:cubicBezTo>
                  <a:cubicBezTo>
                    <a:pt x="1756" y="5613"/>
                    <a:pt x="1757" y="5613"/>
                    <a:pt x="1758" y="5613"/>
                  </a:cubicBezTo>
                  <a:lnTo>
                    <a:pt x="1758" y="5613"/>
                  </a:lnTo>
                  <a:cubicBezTo>
                    <a:pt x="1757" y="5612"/>
                    <a:pt x="1757" y="5612"/>
                    <a:pt x="1759" y="5612"/>
                  </a:cubicBezTo>
                  <a:lnTo>
                    <a:pt x="1764" y="5612"/>
                  </a:lnTo>
                  <a:cubicBezTo>
                    <a:pt x="1776" y="5612"/>
                    <a:pt x="1759" y="5601"/>
                    <a:pt x="1770" y="5601"/>
                  </a:cubicBezTo>
                  <a:lnTo>
                    <a:pt x="1770" y="5601"/>
                  </a:lnTo>
                  <a:cubicBezTo>
                    <a:pt x="1776" y="5606"/>
                    <a:pt x="1776" y="5606"/>
                    <a:pt x="1776" y="5606"/>
                  </a:cubicBezTo>
                  <a:cubicBezTo>
                    <a:pt x="1776" y="5606"/>
                    <a:pt x="1770" y="5612"/>
                    <a:pt x="1770" y="5612"/>
                  </a:cubicBezTo>
                  <a:cubicBezTo>
                    <a:pt x="1781" y="5617"/>
                    <a:pt x="1787" y="5617"/>
                    <a:pt x="1798" y="5623"/>
                  </a:cubicBezTo>
                  <a:cubicBezTo>
                    <a:pt x="1792" y="5617"/>
                    <a:pt x="1776" y="5606"/>
                    <a:pt x="1787" y="5606"/>
                  </a:cubicBezTo>
                  <a:cubicBezTo>
                    <a:pt x="1790" y="5603"/>
                    <a:pt x="1791" y="5603"/>
                    <a:pt x="1792" y="5603"/>
                  </a:cubicBezTo>
                  <a:cubicBezTo>
                    <a:pt x="1792" y="5603"/>
                    <a:pt x="1792" y="5603"/>
                    <a:pt x="1792" y="5601"/>
                  </a:cubicBezTo>
                  <a:lnTo>
                    <a:pt x="1798" y="5601"/>
                  </a:lnTo>
                  <a:cubicBezTo>
                    <a:pt x="1798" y="5602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7" y="5603"/>
                    <a:pt x="1797" y="5603"/>
                  </a:cubicBezTo>
                  <a:lnTo>
                    <a:pt x="1797" y="5603"/>
                  </a:lnTo>
                  <a:cubicBezTo>
                    <a:pt x="1797" y="5603"/>
                    <a:pt x="1798" y="5603"/>
                    <a:pt x="1798" y="5603"/>
                  </a:cubicBezTo>
                  <a:cubicBezTo>
                    <a:pt x="1798" y="5603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9" y="5603"/>
                    <a:pt x="1799" y="5603"/>
                  </a:cubicBezTo>
                  <a:cubicBezTo>
                    <a:pt x="1801" y="5603"/>
                    <a:pt x="1800" y="5601"/>
                    <a:pt x="1804" y="5601"/>
                  </a:cubicBezTo>
                  <a:cubicBezTo>
                    <a:pt x="1792" y="5595"/>
                    <a:pt x="1792" y="5595"/>
                    <a:pt x="1781" y="5589"/>
                  </a:cubicBezTo>
                  <a:lnTo>
                    <a:pt x="1781" y="5589"/>
                  </a:lnTo>
                  <a:cubicBezTo>
                    <a:pt x="1781" y="5589"/>
                    <a:pt x="1781" y="5595"/>
                    <a:pt x="1787" y="5595"/>
                  </a:cubicBezTo>
                  <a:lnTo>
                    <a:pt x="1781" y="5595"/>
                  </a:lnTo>
                  <a:cubicBezTo>
                    <a:pt x="1776" y="5595"/>
                    <a:pt x="1770" y="5589"/>
                    <a:pt x="1781" y="5589"/>
                  </a:cubicBezTo>
                  <a:cubicBezTo>
                    <a:pt x="1776" y="5584"/>
                    <a:pt x="1764" y="5578"/>
                    <a:pt x="1764" y="5578"/>
                  </a:cubicBezTo>
                  <a:lnTo>
                    <a:pt x="1764" y="5578"/>
                  </a:lnTo>
                  <a:cubicBezTo>
                    <a:pt x="1781" y="5584"/>
                    <a:pt x="1792" y="5584"/>
                    <a:pt x="1804" y="5589"/>
                  </a:cubicBezTo>
                  <a:cubicBezTo>
                    <a:pt x="1798" y="5578"/>
                    <a:pt x="1804" y="5573"/>
                    <a:pt x="1781" y="5561"/>
                  </a:cubicBezTo>
                  <a:cubicBezTo>
                    <a:pt x="1781" y="5559"/>
                    <a:pt x="1782" y="5559"/>
                    <a:pt x="1784" y="5559"/>
                  </a:cubicBezTo>
                  <a:cubicBezTo>
                    <a:pt x="1787" y="5559"/>
                    <a:pt x="1792" y="5561"/>
                    <a:pt x="1792" y="5561"/>
                  </a:cubicBezTo>
                  <a:cubicBezTo>
                    <a:pt x="1798" y="5567"/>
                    <a:pt x="1798" y="5567"/>
                    <a:pt x="1798" y="5567"/>
                  </a:cubicBezTo>
                  <a:cubicBezTo>
                    <a:pt x="1794" y="5563"/>
                    <a:pt x="1799" y="5559"/>
                    <a:pt x="1795" y="5555"/>
                  </a:cubicBezTo>
                  <a:lnTo>
                    <a:pt x="1795" y="5555"/>
                  </a:lnTo>
                  <a:cubicBezTo>
                    <a:pt x="1796" y="5555"/>
                    <a:pt x="1796" y="5555"/>
                    <a:pt x="1796" y="5555"/>
                  </a:cubicBezTo>
                  <a:cubicBezTo>
                    <a:pt x="1797" y="5555"/>
                    <a:pt x="1798" y="5554"/>
                    <a:pt x="1798" y="5550"/>
                  </a:cubicBezTo>
                  <a:lnTo>
                    <a:pt x="1804" y="5556"/>
                  </a:lnTo>
                  <a:cubicBezTo>
                    <a:pt x="1805" y="5556"/>
                    <a:pt x="1807" y="5556"/>
                    <a:pt x="1808" y="5556"/>
                  </a:cubicBezTo>
                  <a:cubicBezTo>
                    <a:pt x="1823" y="5556"/>
                    <a:pt x="1788" y="5526"/>
                    <a:pt x="1801" y="5526"/>
                  </a:cubicBezTo>
                  <a:cubicBezTo>
                    <a:pt x="1803" y="5526"/>
                    <a:pt x="1805" y="5526"/>
                    <a:pt x="1809" y="5528"/>
                  </a:cubicBezTo>
                  <a:cubicBezTo>
                    <a:pt x="1809" y="5522"/>
                    <a:pt x="1809" y="5522"/>
                    <a:pt x="1804" y="5522"/>
                  </a:cubicBezTo>
                  <a:cubicBezTo>
                    <a:pt x="1826" y="5517"/>
                    <a:pt x="1809" y="5489"/>
                    <a:pt x="1837" y="5489"/>
                  </a:cubicBezTo>
                  <a:cubicBezTo>
                    <a:pt x="1843" y="5489"/>
                    <a:pt x="1832" y="5483"/>
                    <a:pt x="1826" y="5477"/>
                  </a:cubicBezTo>
                  <a:lnTo>
                    <a:pt x="1826" y="5477"/>
                  </a:lnTo>
                  <a:lnTo>
                    <a:pt x="1837" y="5483"/>
                  </a:lnTo>
                  <a:lnTo>
                    <a:pt x="1826" y="5472"/>
                  </a:lnTo>
                  <a:cubicBezTo>
                    <a:pt x="1825" y="5469"/>
                    <a:pt x="1826" y="5468"/>
                    <a:pt x="1828" y="5468"/>
                  </a:cubicBezTo>
                  <a:cubicBezTo>
                    <a:pt x="1832" y="5468"/>
                    <a:pt x="1840" y="5471"/>
                    <a:pt x="1845" y="5471"/>
                  </a:cubicBezTo>
                  <a:cubicBezTo>
                    <a:pt x="1850" y="5471"/>
                    <a:pt x="1852" y="5469"/>
                    <a:pt x="1848" y="5461"/>
                  </a:cubicBezTo>
                  <a:lnTo>
                    <a:pt x="1837" y="5461"/>
                  </a:lnTo>
                  <a:cubicBezTo>
                    <a:pt x="1837" y="5461"/>
                    <a:pt x="1837" y="5453"/>
                    <a:pt x="1843" y="5453"/>
                  </a:cubicBezTo>
                  <a:cubicBezTo>
                    <a:pt x="1843" y="5453"/>
                    <a:pt x="1843" y="5453"/>
                    <a:pt x="1843" y="5453"/>
                  </a:cubicBezTo>
                  <a:lnTo>
                    <a:pt x="1843" y="5453"/>
                  </a:lnTo>
                  <a:cubicBezTo>
                    <a:pt x="1840" y="5452"/>
                    <a:pt x="1839" y="5449"/>
                    <a:pt x="1843" y="5449"/>
                  </a:cubicBezTo>
                  <a:lnTo>
                    <a:pt x="1843" y="5449"/>
                  </a:lnTo>
                  <a:lnTo>
                    <a:pt x="1848" y="5455"/>
                  </a:lnTo>
                  <a:lnTo>
                    <a:pt x="1843" y="5444"/>
                  </a:lnTo>
                  <a:cubicBezTo>
                    <a:pt x="1844" y="5443"/>
                    <a:pt x="1845" y="5443"/>
                    <a:pt x="1846" y="5443"/>
                  </a:cubicBezTo>
                  <a:cubicBezTo>
                    <a:pt x="1852" y="5443"/>
                    <a:pt x="1862" y="5450"/>
                    <a:pt x="1868" y="5450"/>
                  </a:cubicBezTo>
                  <a:cubicBezTo>
                    <a:pt x="1869" y="5450"/>
                    <a:pt x="1870" y="5450"/>
                    <a:pt x="1871" y="5449"/>
                  </a:cubicBezTo>
                  <a:cubicBezTo>
                    <a:pt x="1871" y="5449"/>
                    <a:pt x="1854" y="5433"/>
                    <a:pt x="1854" y="5433"/>
                  </a:cubicBezTo>
                  <a:cubicBezTo>
                    <a:pt x="1848" y="5433"/>
                    <a:pt x="1848" y="5433"/>
                    <a:pt x="1837" y="5427"/>
                  </a:cubicBezTo>
                  <a:cubicBezTo>
                    <a:pt x="1820" y="5416"/>
                    <a:pt x="1798" y="5399"/>
                    <a:pt x="1787" y="5399"/>
                  </a:cubicBezTo>
                  <a:lnTo>
                    <a:pt x="1787" y="5399"/>
                  </a:lnTo>
                  <a:lnTo>
                    <a:pt x="1792" y="5410"/>
                  </a:lnTo>
                  <a:lnTo>
                    <a:pt x="1782" y="5405"/>
                  </a:lnTo>
                  <a:lnTo>
                    <a:pt x="1782" y="5405"/>
                  </a:lnTo>
                  <a:cubicBezTo>
                    <a:pt x="1783" y="5406"/>
                    <a:pt x="1785" y="5408"/>
                    <a:pt x="1787" y="5410"/>
                  </a:cubicBezTo>
                  <a:cubicBezTo>
                    <a:pt x="1781" y="5405"/>
                    <a:pt x="1776" y="5405"/>
                    <a:pt x="1776" y="5405"/>
                  </a:cubicBezTo>
                  <a:lnTo>
                    <a:pt x="1776" y="5405"/>
                  </a:lnTo>
                  <a:lnTo>
                    <a:pt x="1787" y="5417"/>
                  </a:lnTo>
                  <a:lnTo>
                    <a:pt x="1787" y="5417"/>
                  </a:lnTo>
                  <a:cubicBezTo>
                    <a:pt x="1787" y="5416"/>
                    <a:pt x="1786" y="5416"/>
                    <a:pt x="1784" y="5415"/>
                  </a:cubicBezTo>
                  <a:lnTo>
                    <a:pt x="1784" y="5415"/>
                  </a:lnTo>
                  <a:cubicBezTo>
                    <a:pt x="1787" y="5417"/>
                    <a:pt x="1790" y="5419"/>
                    <a:pt x="1792" y="5421"/>
                  </a:cubicBezTo>
                  <a:cubicBezTo>
                    <a:pt x="1789" y="5421"/>
                    <a:pt x="1782" y="5419"/>
                    <a:pt x="1780" y="5419"/>
                  </a:cubicBezTo>
                  <a:lnTo>
                    <a:pt x="1780" y="5419"/>
                  </a:lnTo>
                  <a:cubicBezTo>
                    <a:pt x="1779" y="5419"/>
                    <a:pt x="1779" y="5419"/>
                    <a:pt x="1781" y="5421"/>
                  </a:cubicBezTo>
                  <a:cubicBezTo>
                    <a:pt x="1781" y="5421"/>
                    <a:pt x="1776" y="5416"/>
                    <a:pt x="1776" y="5416"/>
                  </a:cubicBezTo>
                  <a:lnTo>
                    <a:pt x="1776" y="5416"/>
                  </a:lnTo>
                  <a:cubicBezTo>
                    <a:pt x="1781" y="5421"/>
                    <a:pt x="1776" y="5421"/>
                    <a:pt x="1781" y="5427"/>
                  </a:cubicBezTo>
                  <a:cubicBezTo>
                    <a:pt x="1779" y="5426"/>
                    <a:pt x="1778" y="5426"/>
                    <a:pt x="1777" y="5426"/>
                  </a:cubicBezTo>
                  <a:cubicBezTo>
                    <a:pt x="1774" y="5426"/>
                    <a:pt x="1776" y="5431"/>
                    <a:pt x="1773" y="5431"/>
                  </a:cubicBezTo>
                  <a:cubicBezTo>
                    <a:pt x="1772" y="5431"/>
                    <a:pt x="1771" y="5431"/>
                    <a:pt x="1770" y="5430"/>
                  </a:cubicBezTo>
                  <a:lnTo>
                    <a:pt x="1770" y="5430"/>
                  </a:lnTo>
                  <a:cubicBezTo>
                    <a:pt x="1773" y="5434"/>
                    <a:pt x="1776" y="5438"/>
                    <a:pt x="1776" y="5438"/>
                  </a:cubicBezTo>
                  <a:cubicBezTo>
                    <a:pt x="1771" y="5433"/>
                    <a:pt x="1768" y="5432"/>
                    <a:pt x="1766" y="5432"/>
                  </a:cubicBezTo>
                  <a:cubicBezTo>
                    <a:pt x="1764" y="5432"/>
                    <a:pt x="1763" y="5436"/>
                    <a:pt x="1758" y="5436"/>
                  </a:cubicBezTo>
                  <a:cubicBezTo>
                    <a:pt x="1756" y="5436"/>
                    <a:pt x="1752" y="5435"/>
                    <a:pt x="1747" y="5433"/>
                  </a:cubicBezTo>
                  <a:lnTo>
                    <a:pt x="1747" y="5433"/>
                  </a:lnTo>
                  <a:cubicBezTo>
                    <a:pt x="1762" y="5442"/>
                    <a:pt x="1756" y="5443"/>
                    <a:pt x="1757" y="5451"/>
                  </a:cubicBezTo>
                  <a:lnTo>
                    <a:pt x="1757" y="5451"/>
                  </a:lnTo>
                  <a:cubicBezTo>
                    <a:pt x="1756" y="5451"/>
                    <a:pt x="1754" y="5452"/>
                    <a:pt x="1753" y="5452"/>
                  </a:cubicBezTo>
                  <a:cubicBezTo>
                    <a:pt x="1749" y="5452"/>
                    <a:pt x="1746" y="5449"/>
                    <a:pt x="1742" y="5449"/>
                  </a:cubicBezTo>
                  <a:lnTo>
                    <a:pt x="1742" y="5449"/>
                  </a:lnTo>
                  <a:cubicBezTo>
                    <a:pt x="1759" y="5461"/>
                    <a:pt x="1764" y="5466"/>
                    <a:pt x="1770" y="5472"/>
                  </a:cubicBezTo>
                  <a:cubicBezTo>
                    <a:pt x="1753" y="5466"/>
                    <a:pt x="1753" y="5461"/>
                    <a:pt x="1736" y="5449"/>
                  </a:cubicBezTo>
                  <a:lnTo>
                    <a:pt x="1736" y="5449"/>
                  </a:lnTo>
                  <a:cubicBezTo>
                    <a:pt x="1753" y="5461"/>
                    <a:pt x="1748" y="5466"/>
                    <a:pt x="1759" y="5472"/>
                  </a:cubicBezTo>
                  <a:cubicBezTo>
                    <a:pt x="1747" y="5466"/>
                    <a:pt x="1753" y="5466"/>
                    <a:pt x="1742" y="5461"/>
                  </a:cubicBezTo>
                  <a:lnTo>
                    <a:pt x="1742" y="5461"/>
                  </a:lnTo>
                  <a:cubicBezTo>
                    <a:pt x="1759" y="5472"/>
                    <a:pt x="1742" y="5466"/>
                    <a:pt x="1753" y="5477"/>
                  </a:cubicBezTo>
                  <a:cubicBezTo>
                    <a:pt x="1745" y="5473"/>
                    <a:pt x="1740" y="5469"/>
                    <a:pt x="1738" y="5469"/>
                  </a:cubicBezTo>
                  <a:cubicBezTo>
                    <a:pt x="1737" y="5469"/>
                    <a:pt x="1737" y="5470"/>
                    <a:pt x="1737" y="5470"/>
                  </a:cubicBezTo>
                  <a:lnTo>
                    <a:pt x="1737" y="5470"/>
                  </a:lnTo>
                  <a:cubicBezTo>
                    <a:pt x="1733" y="5468"/>
                    <a:pt x="1729" y="5466"/>
                    <a:pt x="1727" y="5464"/>
                  </a:cubicBezTo>
                  <a:lnTo>
                    <a:pt x="1727" y="5464"/>
                  </a:lnTo>
                  <a:cubicBezTo>
                    <a:pt x="1729" y="5468"/>
                    <a:pt x="1733" y="5472"/>
                    <a:pt x="1736" y="5472"/>
                  </a:cubicBezTo>
                  <a:cubicBezTo>
                    <a:pt x="1736" y="5471"/>
                    <a:pt x="1736" y="5471"/>
                    <a:pt x="1737" y="5470"/>
                  </a:cubicBezTo>
                  <a:lnTo>
                    <a:pt x="1737" y="5470"/>
                  </a:lnTo>
                  <a:cubicBezTo>
                    <a:pt x="1741" y="5473"/>
                    <a:pt x="1745" y="5475"/>
                    <a:pt x="1747" y="5477"/>
                  </a:cubicBezTo>
                  <a:cubicBezTo>
                    <a:pt x="1747" y="5478"/>
                    <a:pt x="1747" y="5479"/>
                    <a:pt x="1746" y="5479"/>
                  </a:cubicBezTo>
                  <a:cubicBezTo>
                    <a:pt x="1743" y="5479"/>
                    <a:pt x="1734" y="5472"/>
                    <a:pt x="1725" y="5472"/>
                  </a:cubicBezTo>
                  <a:lnTo>
                    <a:pt x="1725" y="5472"/>
                  </a:lnTo>
                  <a:cubicBezTo>
                    <a:pt x="1728" y="5475"/>
                    <a:pt x="1733" y="5479"/>
                    <a:pt x="1736" y="5483"/>
                  </a:cubicBezTo>
                  <a:lnTo>
                    <a:pt x="1736" y="5483"/>
                  </a:lnTo>
                  <a:cubicBezTo>
                    <a:pt x="1736" y="5483"/>
                    <a:pt x="1736" y="5483"/>
                    <a:pt x="1736" y="5483"/>
                  </a:cubicBezTo>
                  <a:lnTo>
                    <a:pt x="1736" y="5483"/>
                  </a:lnTo>
                  <a:cubicBezTo>
                    <a:pt x="1739" y="5486"/>
                    <a:pt x="1742" y="5489"/>
                    <a:pt x="1742" y="5489"/>
                  </a:cubicBezTo>
                  <a:cubicBezTo>
                    <a:pt x="1740" y="5489"/>
                    <a:pt x="1739" y="5489"/>
                    <a:pt x="1738" y="5488"/>
                  </a:cubicBezTo>
                  <a:lnTo>
                    <a:pt x="1738" y="5488"/>
                  </a:lnTo>
                  <a:cubicBezTo>
                    <a:pt x="1738" y="5495"/>
                    <a:pt x="1733" y="5496"/>
                    <a:pt x="1742" y="5505"/>
                  </a:cubicBezTo>
                  <a:lnTo>
                    <a:pt x="1736" y="5505"/>
                  </a:lnTo>
                  <a:cubicBezTo>
                    <a:pt x="1738" y="5505"/>
                    <a:pt x="1740" y="5506"/>
                    <a:pt x="1742" y="5506"/>
                  </a:cubicBezTo>
                  <a:lnTo>
                    <a:pt x="1742" y="5506"/>
                  </a:lnTo>
                  <a:cubicBezTo>
                    <a:pt x="1743" y="5512"/>
                    <a:pt x="1753" y="5522"/>
                    <a:pt x="1747" y="5522"/>
                  </a:cubicBezTo>
                  <a:cubicBezTo>
                    <a:pt x="1736" y="5517"/>
                    <a:pt x="1747" y="5511"/>
                    <a:pt x="1731" y="5511"/>
                  </a:cubicBezTo>
                  <a:lnTo>
                    <a:pt x="1742" y="5511"/>
                  </a:lnTo>
                  <a:cubicBezTo>
                    <a:pt x="1714" y="5500"/>
                    <a:pt x="1742" y="5505"/>
                    <a:pt x="1719" y="5494"/>
                  </a:cubicBezTo>
                  <a:lnTo>
                    <a:pt x="1719" y="5494"/>
                  </a:lnTo>
                  <a:cubicBezTo>
                    <a:pt x="1708" y="5500"/>
                    <a:pt x="1719" y="5505"/>
                    <a:pt x="1714" y="5511"/>
                  </a:cubicBezTo>
                  <a:cubicBezTo>
                    <a:pt x="1719" y="5517"/>
                    <a:pt x="1725" y="5517"/>
                    <a:pt x="1731" y="5522"/>
                  </a:cubicBezTo>
                  <a:cubicBezTo>
                    <a:pt x="1733" y="5524"/>
                    <a:pt x="1733" y="5525"/>
                    <a:pt x="1732" y="5525"/>
                  </a:cubicBezTo>
                  <a:cubicBezTo>
                    <a:pt x="1729" y="5525"/>
                    <a:pt x="1714" y="5517"/>
                    <a:pt x="1708" y="5517"/>
                  </a:cubicBezTo>
                  <a:cubicBezTo>
                    <a:pt x="1706" y="5517"/>
                    <a:pt x="1706" y="5518"/>
                    <a:pt x="1708" y="5522"/>
                  </a:cubicBezTo>
                  <a:cubicBezTo>
                    <a:pt x="1719" y="5528"/>
                    <a:pt x="1736" y="5539"/>
                    <a:pt x="1725" y="5539"/>
                  </a:cubicBezTo>
                  <a:lnTo>
                    <a:pt x="1708" y="5528"/>
                  </a:lnTo>
                  <a:lnTo>
                    <a:pt x="1708" y="5528"/>
                  </a:lnTo>
                  <a:cubicBezTo>
                    <a:pt x="1708" y="5529"/>
                    <a:pt x="1710" y="5531"/>
                    <a:pt x="1712" y="5533"/>
                  </a:cubicBezTo>
                  <a:lnTo>
                    <a:pt x="1712" y="5533"/>
                  </a:lnTo>
                  <a:cubicBezTo>
                    <a:pt x="1699" y="5534"/>
                    <a:pt x="1719" y="5545"/>
                    <a:pt x="1719" y="5545"/>
                  </a:cubicBezTo>
                  <a:lnTo>
                    <a:pt x="1703" y="5539"/>
                  </a:lnTo>
                  <a:lnTo>
                    <a:pt x="1703" y="5539"/>
                  </a:lnTo>
                  <a:cubicBezTo>
                    <a:pt x="1703" y="5545"/>
                    <a:pt x="1708" y="5556"/>
                    <a:pt x="1708" y="5561"/>
                  </a:cubicBezTo>
                  <a:cubicBezTo>
                    <a:pt x="1708" y="5561"/>
                    <a:pt x="1703" y="5556"/>
                    <a:pt x="1697" y="5556"/>
                  </a:cubicBezTo>
                  <a:cubicBezTo>
                    <a:pt x="1697" y="5567"/>
                    <a:pt x="1686" y="5573"/>
                    <a:pt x="1675" y="5573"/>
                  </a:cubicBezTo>
                  <a:lnTo>
                    <a:pt x="1686" y="5584"/>
                  </a:lnTo>
                  <a:cubicBezTo>
                    <a:pt x="1686" y="5586"/>
                    <a:pt x="1685" y="5586"/>
                    <a:pt x="1684" y="5586"/>
                  </a:cubicBezTo>
                  <a:cubicBezTo>
                    <a:pt x="1682" y="5586"/>
                    <a:pt x="1678" y="5584"/>
                    <a:pt x="1675" y="5584"/>
                  </a:cubicBezTo>
                  <a:lnTo>
                    <a:pt x="1675" y="5584"/>
                  </a:lnTo>
                  <a:cubicBezTo>
                    <a:pt x="1686" y="5589"/>
                    <a:pt x="1691" y="5606"/>
                    <a:pt x="1675" y="5606"/>
                  </a:cubicBezTo>
                  <a:lnTo>
                    <a:pt x="1675" y="5601"/>
                  </a:lnTo>
                  <a:lnTo>
                    <a:pt x="1675" y="5601"/>
                  </a:lnTo>
                  <a:cubicBezTo>
                    <a:pt x="1665" y="5605"/>
                    <a:pt x="1689" y="5618"/>
                    <a:pt x="1685" y="5618"/>
                  </a:cubicBezTo>
                  <a:cubicBezTo>
                    <a:pt x="1684" y="5618"/>
                    <a:pt x="1683" y="5618"/>
                    <a:pt x="1680" y="5617"/>
                  </a:cubicBezTo>
                  <a:cubicBezTo>
                    <a:pt x="1671" y="5622"/>
                    <a:pt x="1673" y="5635"/>
                    <a:pt x="1660" y="5635"/>
                  </a:cubicBezTo>
                  <a:cubicBezTo>
                    <a:pt x="1658" y="5635"/>
                    <a:pt x="1655" y="5635"/>
                    <a:pt x="1652" y="5634"/>
                  </a:cubicBezTo>
                  <a:lnTo>
                    <a:pt x="1652" y="5634"/>
                  </a:lnTo>
                  <a:cubicBezTo>
                    <a:pt x="1669" y="5645"/>
                    <a:pt x="1641" y="5640"/>
                    <a:pt x="1663" y="5651"/>
                  </a:cubicBezTo>
                  <a:cubicBezTo>
                    <a:pt x="1656" y="5651"/>
                    <a:pt x="1651" y="5648"/>
                    <a:pt x="1645" y="5648"/>
                  </a:cubicBezTo>
                  <a:cubicBezTo>
                    <a:pt x="1642" y="5648"/>
                    <a:pt x="1639" y="5649"/>
                    <a:pt x="1635" y="5651"/>
                  </a:cubicBezTo>
                  <a:cubicBezTo>
                    <a:pt x="1630" y="5651"/>
                    <a:pt x="1647" y="5662"/>
                    <a:pt x="1647" y="5662"/>
                  </a:cubicBezTo>
                  <a:lnTo>
                    <a:pt x="1635" y="5657"/>
                  </a:lnTo>
                  <a:lnTo>
                    <a:pt x="1647" y="5668"/>
                  </a:lnTo>
                  <a:cubicBezTo>
                    <a:pt x="1647" y="5671"/>
                    <a:pt x="1642" y="5672"/>
                    <a:pt x="1638" y="5672"/>
                  </a:cubicBezTo>
                  <a:cubicBezTo>
                    <a:pt x="1633" y="5672"/>
                    <a:pt x="1627" y="5671"/>
                    <a:pt x="1624" y="5668"/>
                  </a:cubicBezTo>
                  <a:lnTo>
                    <a:pt x="1624" y="5668"/>
                  </a:lnTo>
                  <a:lnTo>
                    <a:pt x="1630" y="5679"/>
                  </a:lnTo>
                  <a:cubicBezTo>
                    <a:pt x="1627" y="5679"/>
                    <a:pt x="1626" y="5678"/>
                    <a:pt x="1625" y="5677"/>
                  </a:cubicBezTo>
                  <a:lnTo>
                    <a:pt x="1625" y="5677"/>
                  </a:lnTo>
                  <a:cubicBezTo>
                    <a:pt x="1625" y="5677"/>
                    <a:pt x="1625" y="5677"/>
                    <a:pt x="1624" y="5677"/>
                  </a:cubicBezTo>
                  <a:cubicBezTo>
                    <a:pt x="1622" y="5677"/>
                    <a:pt x="1617" y="5675"/>
                    <a:pt x="1616" y="5675"/>
                  </a:cubicBezTo>
                  <a:lnTo>
                    <a:pt x="1616" y="5675"/>
                  </a:lnTo>
                  <a:cubicBezTo>
                    <a:pt x="1615" y="5675"/>
                    <a:pt x="1616" y="5676"/>
                    <a:pt x="1619" y="5679"/>
                  </a:cubicBezTo>
                  <a:cubicBezTo>
                    <a:pt x="1619" y="5679"/>
                    <a:pt x="1624" y="5679"/>
                    <a:pt x="1630" y="5685"/>
                  </a:cubicBezTo>
                  <a:cubicBezTo>
                    <a:pt x="1627" y="5683"/>
                    <a:pt x="1624" y="5682"/>
                    <a:pt x="1623" y="5682"/>
                  </a:cubicBezTo>
                  <a:cubicBezTo>
                    <a:pt x="1619" y="5682"/>
                    <a:pt x="1619" y="5686"/>
                    <a:pt x="1619" y="5690"/>
                  </a:cubicBezTo>
                  <a:lnTo>
                    <a:pt x="1607" y="5685"/>
                  </a:lnTo>
                  <a:cubicBezTo>
                    <a:pt x="1602" y="5690"/>
                    <a:pt x="1607" y="5701"/>
                    <a:pt x="1602" y="5707"/>
                  </a:cubicBezTo>
                  <a:cubicBezTo>
                    <a:pt x="1603" y="5707"/>
                    <a:pt x="1605" y="5707"/>
                    <a:pt x="1607" y="5708"/>
                  </a:cubicBezTo>
                  <a:lnTo>
                    <a:pt x="1607" y="5708"/>
                  </a:lnTo>
                  <a:lnTo>
                    <a:pt x="1607" y="5713"/>
                  </a:lnTo>
                  <a:cubicBezTo>
                    <a:pt x="1602" y="5713"/>
                    <a:pt x="1602" y="5713"/>
                    <a:pt x="1596" y="5707"/>
                  </a:cubicBezTo>
                  <a:lnTo>
                    <a:pt x="1596" y="5707"/>
                  </a:lnTo>
                  <a:cubicBezTo>
                    <a:pt x="1599" y="5710"/>
                    <a:pt x="1595" y="5710"/>
                    <a:pt x="1592" y="5710"/>
                  </a:cubicBezTo>
                  <a:cubicBezTo>
                    <a:pt x="1589" y="5710"/>
                    <a:pt x="1588" y="5710"/>
                    <a:pt x="1596" y="5713"/>
                  </a:cubicBezTo>
                  <a:lnTo>
                    <a:pt x="1591" y="5713"/>
                  </a:lnTo>
                  <a:cubicBezTo>
                    <a:pt x="1585" y="5718"/>
                    <a:pt x="1591" y="5724"/>
                    <a:pt x="1585" y="5729"/>
                  </a:cubicBezTo>
                  <a:cubicBezTo>
                    <a:pt x="1596" y="5735"/>
                    <a:pt x="1596" y="5741"/>
                    <a:pt x="1602" y="5746"/>
                  </a:cubicBezTo>
                  <a:cubicBezTo>
                    <a:pt x="1596" y="5746"/>
                    <a:pt x="1585" y="5746"/>
                    <a:pt x="1585" y="5752"/>
                  </a:cubicBezTo>
                  <a:cubicBezTo>
                    <a:pt x="1585" y="5757"/>
                    <a:pt x="1591" y="5757"/>
                    <a:pt x="1596" y="5763"/>
                  </a:cubicBezTo>
                  <a:cubicBezTo>
                    <a:pt x="1593" y="5760"/>
                    <a:pt x="1591" y="5760"/>
                    <a:pt x="1588" y="5760"/>
                  </a:cubicBezTo>
                  <a:cubicBezTo>
                    <a:pt x="1585" y="5760"/>
                    <a:pt x="1582" y="5760"/>
                    <a:pt x="1579" y="5757"/>
                  </a:cubicBezTo>
                  <a:lnTo>
                    <a:pt x="1579" y="5757"/>
                  </a:lnTo>
                  <a:cubicBezTo>
                    <a:pt x="1579" y="5763"/>
                    <a:pt x="1579" y="5763"/>
                    <a:pt x="1585" y="5774"/>
                  </a:cubicBezTo>
                  <a:cubicBezTo>
                    <a:pt x="1585" y="5780"/>
                    <a:pt x="1591" y="5780"/>
                    <a:pt x="1591" y="5780"/>
                  </a:cubicBezTo>
                  <a:cubicBezTo>
                    <a:pt x="1593" y="5782"/>
                    <a:pt x="1593" y="5782"/>
                    <a:pt x="1592" y="5782"/>
                  </a:cubicBezTo>
                  <a:cubicBezTo>
                    <a:pt x="1590" y="5782"/>
                    <a:pt x="1585" y="5780"/>
                    <a:pt x="1581" y="5780"/>
                  </a:cubicBezTo>
                  <a:lnTo>
                    <a:pt x="1581" y="5780"/>
                  </a:lnTo>
                  <a:cubicBezTo>
                    <a:pt x="1581" y="5793"/>
                    <a:pt x="1542" y="5781"/>
                    <a:pt x="1557" y="5797"/>
                  </a:cubicBezTo>
                  <a:lnTo>
                    <a:pt x="1563" y="5808"/>
                  </a:lnTo>
                  <a:cubicBezTo>
                    <a:pt x="1563" y="5809"/>
                    <a:pt x="1562" y="5809"/>
                    <a:pt x="1562" y="5809"/>
                  </a:cubicBezTo>
                  <a:cubicBezTo>
                    <a:pt x="1560" y="5809"/>
                    <a:pt x="1556" y="5802"/>
                    <a:pt x="1551" y="5802"/>
                  </a:cubicBezTo>
                  <a:lnTo>
                    <a:pt x="1551" y="5802"/>
                  </a:lnTo>
                  <a:cubicBezTo>
                    <a:pt x="1563" y="5819"/>
                    <a:pt x="1540" y="5813"/>
                    <a:pt x="1551" y="5825"/>
                  </a:cubicBezTo>
                  <a:cubicBezTo>
                    <a:pt x="1546" y="5823"/>
                    <a:pt x="1542" y="5822"/>
                    <a:pt x="1539" y="5822"/>
                  </a:cubicBezTo>
                  <a:cubicBezTo>
                    <a:pt x="1526" y="5822"/>
                    <a:pt x="1534" y="5837"/>
                    <a:pt x="1523" y="5837"/>
                  </a:cubicBezTo>
                  <a:cubicBezTo>
                    <a:pt x="1522" y="5837"/>
                    <a:pt x="1520" y="5836"/>
                    <a:pt x="1518" y="5836"/>
                  </a:cubicBezTo>
                  <a:lnTo>
                    <a:pt x="1518" y="5836"/>
                  </a:lnTo>
                  <a:lnTo>
                    <a:pt x="1529" y="5841"/>
                  </a:lnTo>
                  <a:cubicBezTo>
                    <a:pt x="1531" y="5843"/>
                    <a:pt x="1531" y="5844"/>
                    <a:pt x="1530" y="5844"/>
                  </a:cubicBezTo>
                  <a:cubicBezTo>
                    <a:pt x="1529" y="5844"/>
                    <a:pt x="1529" y="5844"/>
                    <a:pt x="1528" y="5844"/>
                  </a:cubicBezTo>
                  <a:lnTo>
                    <a:pt x="1528" y="5844"/>
                  </a:lnTo>
                  <a:cubicBezTo>
                    <a:pt x="1529" y="5844"/>
                    <a:pt x="1529" y="5845"/>
                    <a:pt x="1529" y="5847"/>
                  </a:cubicBezTo>
                  <a:cubicBezTo>
                    <a:pt x="1529" y="5864"/>
                    <a:pt x="1507" y="5869"/>
                    <a:pt x="1490" y="5875"/>
                  </a:cubicBezTo>
                  <a:cubicBezTo>
                    <a:pt x="1485" y="5880"/>
                    <a:pt x="1515" y="5898"/>
                    <a:pt x="1510" y="5898"/>
                  </a:cubicBezTo>
                  <a:cubicBezTo>
                    <a:pt x="1510" y="5898"/>
                    <a:pt x="1509" y="5898"/>
                    <a:pt x="1507" y="5897"/>
                  </a:cubicBezTo>
                  <a:lnTo>
                    <a:pt x="1490" y="5886"/>
                  </a:lnTo>
                  <a:lnTo>
                    <a:pt x="1490" y="5886"/>
                  </a:lnTo>
                  <a:cubicBezTo>
                    <a:pt x="1501" y="5909"/>
                    <a:pt x="1479" y="5909"/>
                    <a:pt x="1490" y="5925"/>
                  </a:cubicBezTo>
                  <a:cubicBezTo>
                    <a:pt x="1484" y="5925"/>
                    <a:pt x="1479" y="5920"/>
                    <a:pt x="1479" y="5920"/>
                  </a:cubicBezTo>
                  <a:lnTo>
                    <a:pt x="1479" y="5920"/>
                  </a:lnTo>
                  <a:cubicBezTo>
                    <a:pt x="1473" y="5920"/>
                    <a:pt x="1479" y="5931"/>
                    <a:pt x="1484" y="5931"/>
                  </a:cubicBezTo>
                  <a:cubicBezTo>
                    <a:pt x="1484" y="5933"/>
                    <a:pt x="1484" y="5933"/>
                    <a:pt x="1483" y="5933"/>
                  </a:cubicBezTo>
                  <a:cubicBezTo>
                    <a:pt x="1481" y="5933"/>
                    <a:pt x="1477" y="5931"/>
                    <a:pt x="1473" y="5931"/>
                  </a:cubicBezTo>
                  <a:cubicBezTo>
                    <a:pt x="1472" y="5930"/>
                    <a:pt x="1472" y="5930"/>
                    <a:pt x="1472" y="5930"/>
                  </a:cubicBezTo>
                  <a:lnTo>
                    <a:pt x="1472" y="5930"/>
                  </a:lnTo>
                  <a:cubicBezTo>
                    <a:pt x="1472" y="5930"/>
                    <a:pt x="1479" y="5938"/>
                    <a:pt x="1476" y="5938"/>
                  </a:cubicBezTo>
                  <a:cubicBezTo>
                    <a:pt x="1476" y="5938"/>
                    <a:pt x="1475" y="5937"/>
                    <a:pt x="1473" y="5937"/>
                  </a:cubicBezTo>
                  <a:cubicBezTo>
                    <a:pt x="1471" y="5937"/>
                    <a:pt x="1469" y="5937"/>
                    <a:pt x="1468" y="5936"/>
                  </a:cubicBezTo>
                  <a:lnTo>
                    <a:pt x="1468" y="5936"/>
                  </a:lnTo>
                  <a:cubicBezTo>
                    <a:pt x="1468" y="5938"/>
                    <a:pt x="1467" y="5939"/>
                    <a:pt x="1473" y="5942"/>
                  </a:cubicBezTo>
                  <a:cubicBezTo>
                    <a:pt x="1467" y="5942"/>
                    <a:pt x="1479" y="5953"/>
                    <a:pt x="1467" y="5953"/>
                  </a:cubicBezTo>
                  <a:cubicBezTo>
                    <a:pt x="1479" y="5965"/>
                    <a:pt x="1456" y="5959"/>
                    <a:pt x="1473" y="5965"/>
                  </a:cubicBezTo>
                  <a:cubicBezTo>
                    <a:pt x="1468" y="5963"/>
                    <a:pt x="1465" y="5962"/>
                    <a:pt x="1462" y="5962"/>
                  </a:cubicBezTo>
                  <a:cubicBezTo>
                    <a:pt x="1457" y="5962"/>
                    <a:pt x="1458" y="5966"/>
                    <a:pt x="1462" y="5970"/>
                  </a:cubicBezTo>
                  <a:cubicBezTo>
                    <a:pt x="1462" y="5970"/>
                    <a:pt x="1456" y="5970"/>
                    <a:pt x="1451" y="5965"/>
                  </a:cubicBezTo>
                  <a:lnTo>
                    <a:pt x="1451" y="5965"/>
                  </a:lnTo>
                  <a:cubicBezTo>
                    <a:pt x="1451" y="5969"/>
                    <a:pt x="1451" y="5973"/>
                    <a:pt x="1456" y="5975"/>
                  </a:cubicBezTo>
                  <a:lnTo>
                    <a:pt x="1456" y="5975"/>
                  </a:lnTo>
                  <a:cubicBezTo>
                    <a:pt x="1456" y="5975"/>
                    <a:pt x="1456" y="5975"/>
                    <a:pt x="1456" y="5975"/>
                  </a:cubicBezTo>
                  <a:cubicBezTo>
                    <a:pt x="1443" y="5975"/>
                    <a:pt x="1461" y="5990"/>
                    <a:pt x="1454" y="5990"/>
                  </a:cubicBezTo>
                  <a:cubicBezTo>
                    <a:pt x="1453" y="5990"/>
                    <a:pt x="1450" y="5989"/>
                    <a:pt x="1445" y="5987"/>
                  </a:cubicBezTo>
                  <a:lnTo>
                    <a:pt x="1445" y="5987"/>
                  </a:lnTo>
                  <a:cubicBezTo>
                    <a:pt x="1451" y="5998"/>
                    <a:pt x="1451" y="6009"/>
                    <a:pt x="1451" y="6021"/>
                  </a:cubicBezTo>
                  <a:cubicBezTo>
                    <a:pt x="1434" y="6009"/>
                    <a:pt x="1456" y="6009"/>
                    <a:pt x="1434" y="5998"/>
                  </a:cubicBezTo>
                  <a:lnTo>
                    <a:pt x="1434" y="5998"/>
                  </a:lnTo>
                  <a:cubicBezTo>
                    <a:pt x="1439" y="6009"/>
                    <a:pt x="1451" y="6026"/>
                    <a:pt x="1445" y="6026"/>
                  </a:cubicBezTo>
                  <a:cubicBezTo>
                    <a:pt x="1439" y="6026"/>
                    <a:pt x="1434" y="6021"/>
                    <a:pt x="1434" y="6021"/>
                  </a:cubicBezTo>
                  <a:cubicBezTo>
                    <a:pt x="1434" y="6032"/>
                    <a:pt x="1423" y="6032"/>
                    <a:pt x="1428" y="6043"/>
                  </a:cubicBezTo>
                  <a:cubicBezTo>
                    <a:pt x="1436" y="6047"/>
                    <a:pt x="1443" y="6055"/>
                    <a:pt x="1448" y="6060"/>
                  </a:cubicBezTo>
                  <a:lnTo>
                    <a:pt x="1448" y="6060"/>
                  </a:lnTo>
                  <a:cubicBezTo>
                    <a:pt x="1446" y="6059"/>
                    <a:pt x="1444" y="6059"/>
                    <a:pt x="1442" y="6059"/>
                  </a:cubicBezTo>
                  <a:cubicBezTo>
                    <a:pt x="1440" y="6059"/>
                    <a:pt x="1439" y="6059"/>
                    <a:pt x="1437" y="6059"/>
                  </a:cubicBezTo>
                  <a:cubicBezTo>
                    <a:pt x="1435" y="6059"/>
                    <a:pt x="1432" y="6059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7" y="6057"/>
                    <a:pt x="1427" y="6057"/>
                  </a:cubicBezTo>
                  <a:cubicBezTo>
                    <a:pt x="1425" y="6057"/>
                    <a:pt x="1421" y="6053"/>
                    <a:pt x="1417" y="6049"/>
                  </a:cubicBezTo>
                  <a:lnTo>
                    <a:pt x="1417" y="6049"/>
                  </a:lnTo>
                  <a:cubicBezTo>
                    <a:pt x="1422" y="6052"/>
                    <a:pt x="1425" y="6055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8" y="6055"/>
                    <a:pt x="1428" y="6054"/>
                  </a:cubicBezTo>
                  <a:cubicBezTo>
                    <a:pt x="1423" y="6054"/>
                    <a:pt x="1423" y="6049"/>
                    <a:pt x="1417" y="6049"/>
                  </a:cubicBezTo>
                  <a:lnTo>
                    <a:pt x="1417" y="6049"/>
                  </a:lnTo>
                  <a:cubicBezTo>
                    <a:pt x="1423" y="6060"/>
                    <a:pt x="1428" y="6060"/>
                    <a:pt x="1428" y="6065"/>
                  </a:cubicBezTo>
                  <a:cubicBezTo>
                    <a:pt x="1423" y="6065"/>
                    <a:pt x="1423" y="6060"/>
                    <a:pt x="1417" y="6060"/>
                  </a:cubicBezTo>
                  <a:lnTo>
                    <a:pt x="1417" y="6060"/>
                  </a:lnTo>
                  <a:cubicBezTo>
                    <a:pt x="1423" y="6065"/>
                    <a:pt x="1434" y="6071"/>
                    <a:pt x="1428" y="6071"/>
                  </a:cubicBezTo>
                  <a:lnTo>
                    <a:pt x="1423" y="6071"/>
                  </a:lnTo>
                  <a:cubicBezTo>
                    <a:pt x="1417" y="6077"/>
                    <a:pt x="1434" y="6088"/>
                    <a:pt x="1428" y="6093"/>
                  </a:cubicBezTo>
                  <a:cubicBezTo>
                    <a:pt x="1420" y="6088"/>
                    <a:pt x="1417" y="6088"/>
                    <a:pt x="1415" y="6088"/>
                  </a:cubicBezTo>
                  <a:cubicBezTo>
                    <a:pt x="1413" y="6088"/>
                    <a:pt x="1411" y="6088"/>
                    <a:pt x="1406" y="6082"/>
                  </a:cubicBezTo>
                  <a:lnTo>
                    <a:pt x="1406" y="6088"/>
                  </a:lnTo>
                  <a:lnTo>
                    <a:pt x="1411" y="6093"/>
                  </a:lnTo>
                  <a:cubicBezTo>
                    <a:pt x="1411" y="6093"/>
                    <a:pt x="1423" y="6105"/>
                    <a:pt x="1417" y="6105"/>
                  </a:cubicBezTo>
                  <a:cubicBezTo>
                    <a:pt x="1423" y="6110"/>
                    <a:pt x="1439" y="6116"/>
                    <a:pt x="1428" y="6116"/>
                  </a:cubicBezTo>
                  <a:cubicBezTo>
                    <a:pt x="1428" y="6116"/>
                    <a:pt x="1428" y="6118"/>
                    <a:pt x="1425" y="6118"/>
                  </a:cubicBezTo>
                  <a:cubicBezTo>
                    <a:pt x="1423" y="6118"/>
                    <a:pt x="1421" y="6118"/>
                    <a:pt x="1417" y="6116"/>
                  </a:cubicBezTo>
                  <a:lnTo>
                    <a:pt x="1417" y="6116"/>
                  </a:lnTo>
                  <a:cubicBezTo>
                    <a:pt x="1423" y="6121"/>
                    <a:pt x="1428" y="6121"/>
                    <a:pt x="1423" y="6121"/>
                  </a:cubicBezTo>
                  <a:cubicBezTo>
                    <a:pt x="1417" y="6121"/>
                    <a:pt x="1406" y="6116"/>
                    <a:pt x="1400" y="6110"/>
                  </a:cubicBezTo>
                  <a:lnTo>
                    <a:pt x="1400" y="6110"/>
                  </a:lnTo>
                  <a:cubicBezTo>
                    <a:pt x="1407" y="6117"/>
                    <a:pt x="1406" y="6120"/>
                    <a:pt x="1406" y="6123"/>
                  </a:cubicBezTo>
                  <a:lnTo>
                    <a:pt x="1406" y="6123"/>
                  </a:lnTo>
                  <a:cubicBezTo>
                    <a:pt x="1404" y="6122"/>
                    <a:pt x="1402" y="6121"/>
                    <a:pt x="1400" y="6121"/>
                  </a:cubicBezTo>
                  <a:lnTo>
                    <a:pt x="1400" y="6121"/>
                  </a:lnTo>
                  <a:lnTo>
                    <a:pt x="1411" y="6132"/>
                  </a:lnTo>
                  <a:lnTo>
                    <a:pt x="1411" y="6132"/>
                  </a:lnTo>
                  <a:cubicBezTo>
                    <a:pt x="1406" y="6127"/>
                    <a:pt x="1406" y="6127"/>
                    <a:pt x="1400" y="6127"/>
                  </a:cubicBezTo>
                  <a:cubicBezTo>
                    <a:pt x="1395" y="6127"/>
                    <a:pt x="1417" y="6133"/>
                    <a:pt x="1406" y="6133"/>
                  </a:cubicBezTo>
                  <a:cubicBezTo>
                    <a:pt x="1400" y="6133"/>
                    <a:pt x="1406" y="6144"/>
                    <a:pt x="1400" y="6144"/>
                  </a:cubicBezTo>
                  <a:cubicBezTo>
                    <a:pt x="1383" y="6138"/>
                    <a:pt x="1395" y="6138"/>
                    <a:pt x="1383" y="6133"/>
                  </a:cubicBezTo>
                  <a:lnTo>
                    <a:pt x="1383" y="6133"/>
                  </a:lnTo>
                  <a:cubicBezTo>
                    <a:pt x="1383" y="6144"/>
                    <a:pt x="1395" y="6161"/>
                    <a:pt x="1389" y="6161"/>
                  </a:cubicBezTo>
                  <a:cubicBezTo>
                    <a:pt x="1398" y="6167"/>
                    <a:pt x="1398" y="6169"/>
                    <a:pt x="1395" y="6169"/>
                  </a:cubicBezTo>
                  <a:cubicBezTo>
                    <a:pt x="1393" y="6169"/>
                    <a:pt x="1389" y="6168"/>
                    <a:pt x="1386" y="6168"/>
                  </a:cubicBezTo>
                  <a:cubicBezTo>
                    <a:pt x="1384" y="6168"/>
                    <a:pt x="1383" y="6168"/>
                    <a:pt x="1383" y="6169"/>
                  </a:cubicBezTo>
                  <a:lnTo>
                    <a:pt x="1383" y="6169"/>
                  </a:lnTo>
                  <a:cubicBezTo>
                    <a:pt x="1381" y="6166"/>
                    <a:pt x="1377" y="6164"/>
                    <a:pt x="1375" y="6164"/>
                  </a:cubicBezTo>
                  <a:cubicBezTo>
                    <a:pt x="1373" y="6164"/>
                    <a:pt x="1372" y="6165"/>
                    <a:pt x="1372" y="6166"/>
                  </a:cubicBezTo>
                  <a:cubicBezTo>
                    <a:pt x="1367" y="6166"/>
                    <a:pt x="1378" y="6177"/>
                    <a:pt x="1378" y="6183"/>
                  </a:cubicBezTo>
                  <a:lnTo>
                    <a:pt x="1372" y="6183"/>
                  </a:lnTo>
                  <a:cubicBezTo>
                    <a:pt x="1367" y="6183"/>
                    <a:pt x="1367" y="6189"/>
                    <a:pt x="1361" y="6189"/>
                  </a:cubicBezTo>
                  <a:cubicBezTo>
                    <a:pt x="1364" y="6192"/>
                    <a:pt x="1365" y="6193"/>
                    <a:pt x="1367" y="6194"/>
                  </a:cubicBezTo>
                  <a:lnTo>
                    <a:pt x="1367" y="6194"/>
                  </a:lnTo>
                  <a:cubicBezTo>
                    <a:pt x="1366" y="6194"/>
                    <a:pt x="1366" y="6194"/>
                    <a:pt x="1366" y="6194"/>
                  </a:cubicBezTo>
                  <a:cubicBezTo>
                    <a:pt x="1347" y="6194"/>
                    <a:pt x="1375" y="6217"/>
                    <a:pt x="1356" y="6217"/>
                  </a:cubicBezTo>
                  <a:cubicBezTo>
                    <a:pt x="1355" y="6217"/>
                    <a:pt x="1352" y="6217"/>
                    <a:pt x="1350" y="6217"/>
                  </a:cubicBezTo>
                  <a:lnTo>
                    <a:pt x="1350" y="6222"/>
                  </a:lnTo>
                  <a:cubicBezTo>
                    <a:pt x="1361" y="6222"/>
                    <a:pt x="1355" y="6222"/>
                    <a:pt x="1361" y="6228"/>
                  </a:cubicBezTo>
                  <a:cubicBezTo>
                    <a:pt x="1357" y="6226"/>
                    <a:pt x="1353" y="6225"/>
                    <a:pt x="1350" y="6222"/>
                  </a:cubicBezTo>
                  <a:lnTo>
                    <a:pt x="1350" y="6222"/>
                  </a:lnTo>
                  <a:cubicBezTo>
                    <a:pt x="1352" y="6225"/>
                    <a:pt x="1354" y="6226"/>
                    <a:pt x="1355" y="6227"/>
                  </a:cubicBezTo>
                  <a:lnTo>
                    <a:pt x="1355" y="6227"/>
                  </a:lnTo>
                  <a:cubicBezTo>
                    <a:pt x="1349" y="6227"/>
                    <a:pt x="1375" y="6239"/>
                    <a:pt x="1361" y="6239"/>
                  </a:cubicBezTo>
                  <a:cubicBezTo>
                    <a:pt x="1361" y="6239"/>
                    <a:pt x="1367" y="6245"/>
                    <a:pt x="1361" y="6245"/>
                  </a:cubicBezTo>
                  <a:cubicBezTo>
                    <a:pt x="1350" y="6239"/>
                    <a:pt x="1361" y="6239"/>
                    <a:pt x="1350" y="6233"/>
                  </a:cubicBezTo>
                  <a:lnTo>
                    <a:pt x="1350" y="6233"/>
                  </a:lnTo>
                  <a:cubicBezTo>
                    <a:pt x="1350" y="6239"/>
                    <a:pt x="1367" y="6250"/>
                    <a:pt x="1355" y="6250"/>
                  </a:cubicBezTo>
                  <a:cubicBezTo>
                    <a:pt x="1355" y="6245"/>
                    <a:pt x="1355" y="6245"/>
                    <a:pt x="1350" y="6239"/>
                  </a:cubicBezTo>
                  <a:lnTo>
                    <a:pt x="1333" y="6239"/>
                  </a:lnTo>
                  <a:cubicBezTo>
                    <a:pt x="1355" y="6256"/>
                    <a:pt x="1343" y="6254"/>
                    <a:pt x="1344" y="6259"/>
                  </a:cubicBezTo>
                  <a:lnTo>
                    <a:pt x="1344" y="6259"/>
                  </a:lnTo>
                  <a:cubicBezTo>
                    <a:pt x="1340" y="6254"/>
                    <a:pt x="1340" y="6259"/>
                    <a:pt x="1327" y="6250"/>
                  </a:cubicBezTo>
                  <a:lnTo>
                    <a:pt x="1316" y="6250"/>
                  </a:lnTo>
                  <a:cubicBezTo>
                    <a:pt x="1317" y="6251"/>
                    <a:pt x="1317" y="6251"/>
                    <a:pt x="1318" y="6251"/>
                  </a:cubicBezTo>
                  <a:lnTo>
                    <a:pt x="1318" y="6251"/>
                  </a:lnTo>
                  <a:cubicBezTo>
                    <a:pt x="1318" y="6252"/>
                    <a:pt x="1319" y="6253"/>
                    <a:pt x="1322" y="6256"/>
                  </a:cubicBezTo>
                  <a:cubicBezTo>
                    <a:pt x="1318" y="6256"/>
                    <a:pt x="1319" y="6258"/>
                    <a:pt x="1317" y="6258"/>
                  </a:cubicBezTo>
                  <a:cubicBezTo>
                    <a:pt x="1316" y="6258"/>
                    <a:pt x="1314" y="6258"/>
                    <a:pt x="1311" y="6256"/>
                  </a:cubicBezTo>
                  <a:lnTo>
                    <a:pt x="1311" y="6256"/>
                  </a:lnTo>
                  <a:cubicBezTo>
                    <a:pt x="1311" y="6259"/>
                    <a:pt x="1312" y="6259"/>
                    <a:pt x="1314" y="6259"/>
                  </a:cubicBezTo>
                  <a:cubicBezTo>
                    <a:pt x="1316" y="6259"/>
                    <a:pt x="1319" y="6259"/>
                    <a:pt x="1322" y="6261"/>
                  </a:cubicBezTo>
                  <a:cubicBezTo>
                    <a:pt x="1327" y="6267"/>
                    <a:pt x="1322" y="6267"/>
                    <a:pt x="1316" y="6267"/>
                  </a:cubicBezTo>
                  <a:cubicBezTo>
                    <a:pt x="1311" y="6267"/>
                    <a:pt x="1311" y="6273"/>
                    <a:pt x="1316" y="6273"/>
                  </a:cubicBezTo>
                  <a:cubicBezTo>
                    <a:pt x="1311" y="6278"/>
                    <a:pt x="1311" y="6278"/>
                    <a:pt x="1311" y="6284"/>
                  </a:cubicBezTo>
                  <a:cubicBezTo>
                    <a:pt x="1311" y="6281"/>
                    <a:pt x="1309" y="6280"/>
                    <a:pt x="1308" y="6280"/>
                  </a:cubicBezTo>
                  <a:cubicBezTo>
                    <a:pt x="1306" y="6280"/>
                    <a:pt x="1305" y="6281"/>
                    <a:pt x="1305" y="6284"/>
                  </a:cubicBezTo>
                  <a:cubicBezTo>
                    <a:pt x="1299" y="6289"/>
                    <a:pt x="1299" y="6289"/>
                    <a:pt x="1299" y="6289"/>
                  </a:cubicBezTo>
                  <a:cubicBezTo>
                    <a:pt x="1299" y="6289"/>
                    <a:pt x="1299" y="6289"/>
                    <a:pt x="1299" y="6289"/>
                  </a:cubicBezTo>
                  <a:lnTo>
                    <a:pt x="1299" y="6289"/>
                  </a:lnTo>
                  <a:cubicBezTo>
                    <a:pt x="1299" y="6289"/>
                    <a:pt x="1296" y="6289"/>
                    <a:pt x="1295" y="6292"/>
                  </a:cubicBezTo>
                  <a:lnTo>
                    <a:pt x="1295" y="6292"/>
                  </a:lnTo>
                  <a:cubicBezTo>
                    <a:pt x="1291" y="6291"/>
                    <a:pt x="1292" y="6277"/>
                    <a:pt x="1290" y="6277"/>
                  </a:cubicBezTo>
                  <a:cubicBezTo>
                    <a:pt x="1289" y="6277"/>
                    <a:pt x="1289" y="6278"/>
                    <a:pt x="1288" y="6278"/>
                  </a:cubicBezTo>
                  <a:cubicBezTo>
                    <a:pt x="1288" y="6273"/>
                    <a:pt x="1294" y="6261"/>
                    <a:pt x="1294" y="6261"/>
                  </a:cubicBezTo>
                  <a:lnTo>
                    <a:pt x="1294" y="6261"/>
                  </a:lnTo>
                  <a:cubicBezTo>
                    <a:pt x="1293" y="6262"/>
                    <a:pt x="1292" y="6262"/>
                    <a:pt x="1291" y="6262"/>
                  </a:cubicBezTo>
                  <a:cubicBezTo>
                    <a:pt x="1286" y="6262"/>
                    <a:pt x="1291" y="6249"/>
                    <a:pt x="1286" y="6249"/>
                  </a:cubicBezTo>
                  <a:cubicBezTo>
                    <a:pt x="1285" y="6249"/>
                    <a:pt x="1284" y="6250"/>
                    <a:pt x="1283" y="6250"/>
                  </a:cubicBezTo>
                  <a:cubicBezTo>
                    <a:pt x="1283" y="6261"/>
                    <a:pt x="1283" y="6261"/>
                    <a:pt x="1277" y="6273"/>
                  </a:cubicBezTo>
                  <a:lnTo>
                    <a:pt x="1288" y="6267"/>
                  </a:lnTo>
                  <a:lnTo>
                    <a:pt x="1277" y="6278"/>
                  </a:lnTo>
                  <a:cubicBezTo>
                    <a:pt x="1277" y="6278"/>
                    <a:pt x="1280" y="6276"/>
                    <a:pt x="1281" y="6276"/>
                  </a:cubicBezTo>
                  <a:cubicBezTo>
                    <a:pt x="1282" y="6276"/>
                    <a:pt x="1283" y="6276"/>
                    <a:pt x="1283" y="6278"/>
                  </a:cubicBezTo>
                  <a:cubicBezTo>
                    <a:pt x="1277" y="6284"/>
                    <a:pt x="1277" y="6284"/>
                    <a:pt x="1277" y="6289"/>
                  </a:cubicBezTo>
                  <a:cubicBezTo>
                    <a:pt x="1277" y="6284"/>
                    <a:pt x="1276" y="6283"/>
                    <a:pt x="1275" y="6283"/>
                  </a:cubicBezTo>
                  <a:cubicBezTo>
                    <a:pt x="1272" y="6283"/>
                    <a:pt x="1269" y="6287"/>
                    <a:pt x="1267" y="6287"/>
                  </a:cubicBezTo>
                  <a:cubicBezTo>
                    <a:pt x="1266" y="6287"/>
                    <a:pt x="1266" y="6286"/>
                    <a:pt x="1266" y="6284"/>
                  </a:cubicBezTo>
                  <a:lnTo>
                    <a:pt x="1277" y="6261"/>
                  </a:lnTo>
                  <a:cubicBezTo>
                    <a:pt x="1277" y="6257"/>
                    <a:pt x="1276" y="6255"/>
                    <a:pt x="1274" y="6255"/>
                  </a:cubicBezTo>
                  <a:cubicBezTo>
                    <a:pt x="1269" y="6255"/>
                    <a:pt x="1262" y="6262"/>
                    <a:pt x="1257" y="6262"/>
                  </a:cubicBezTo>
                  <a:cubicBezTo>
                    <a:pt x="1256" y="6262"/>
                    <a:pt x="1255" y="6262"/>
                    <a:pt x="1255" y="6261"/>
                  </a:cubicBezTo>
                  <a:cubicBezTo>
                    <a:pt x="1253" y="6266"/>
                    <a:pt x="1251" y="6267"/>
                    <a:pt x="1250" y="6267"/>
                  </a:cubicBezTo>
                  <a:cubicBezTo>
                    <a:pt x="1250" y="6267"/>
                    <a:pt x="1249" y="6265"/>
                    <a:pt x="1249" y="6265"/>
                  </a:cubicBezTo>
                  <a:cubicBezTo>
                    <a:pt x="1249" y="6265"/>
                    <a:pt x="1249" y="6266"/>
                    <a:pt x="1249" y="6267"/>
                  </a:cubicBezTo>
                  <a:cubicBezTo>
                    <a:pt x="1249" y="6256"/>
                    <a:pt x="1249" y="6256"/>
                    <a:pt x="1249" y="6250"/>
                  </a:cubicBezTo>
                  <a:cubicBezTo>
                    <a:pt x="1249" y="6252"/>
                    <a:pt x="1249" y="6252"/>
                    <a:pt x="1248" y="6252"/>
                  </a:cubicBezTo>
                  <a:cubicBezTo>
                    <a:pt x="1247" y="6252"/>
                    <a:pt x="1247" y="6252"/>
                    <a:pt x="1246" y="6252"/>
                  </a:cubicBezTo>
                  <a:cubicBezTo>
                    <a:pt x="1243" y="6252"/>
                    <a:pt x="1241" y="6253"/>
                    <a:pt x="1238" y="6261"/>
                  </a:cubicBezTo>
                  <a:lnTo>
                    <a:pt x="1238" y="6250"/>
                  </a:lnTo>
                  <a:cubicBezTo>
                    <a:pt x="1238" y="6250"/>
                    <a:pt x="1238" y="6249"/>
                    <a:pt x="1237" y="6249"/>
                  </a:cubicBezTo>
                  <a:cubicBezTo>
                    <a:pt x="1235" y="6249"/>
                    <a:pt x="1223" y="6268"/>
                    <a:pt x="1217" y="6268"/>
                  </a:cubicBezTo>
                  <a:cubicBezTo>
                    <a:pt x="1217" y="6268"/>
                    <a:pt x="1216" y="6268"/>
                    <a:pt x="1215" y="6267"/>
                  </a:cubicBezTo>
                  <a:cubicBezTo>
                    <a:pt x="1221" y="6256"/>
                    <a:pt x="1221" y="6250"/>
                    <a:pt x="1232" y="6245"/>
                  </a:cubicBezTo>
                  <a:cubicBezTo>
                    <a:pt x="1229" y="6245"/>
                    <a:pt x="1228" y="6243"/>
                    <a:pt x="1227" y="6243"/>
                  </a:cubicBezTo>
                  <a:cubicBezTo>
                    <a:pt x="1225" y="6243"/>
                    <a:pt x="1224" y="6245"/>
                    <a:pt x="1221" y="6250"/>
                  </a:cubicBezTo>
                  <a:cubicBezTo>
                    <a:pt x="1223" y="6247"/>
                    <a:pt x="1223" y="6246"/>
                    <a:pt x="1222" y="6246"/>
                  </a:cubicBezTo>
                  <a:lnTo>
                    <a:pt x="1222" y="6246"/>
                  </a:lnTo>
                  <a:cubicBezTo>
                    <a:pt x="1222" y="6246"/>
                    <a:pt x="1218" y="6251"/>
                    <a:pt x="1216" y="6251"/>
                  </a:cubicBezTo>
                  <a:cubicBezTo>
                    <a:pt x="1216" y="6251"/>
                    <a:pt x="1215" y="6251"/>
                    <a:pt x="1215" y="6250"/>
                  </a:cubicBezTo>
                  <a:cubicBezTo>
                    <a:pt x="1212" y="6250"/>
                    <a:pt x="1211" y="6254"/>
                    <a:pt x="1209" y="6256"/>
                  </a:cubicBezTo>
                  <a:lnTo>
                    <a:pt x="1210" y="6256"/>
                  </a:lnTo>
                  <a:cubicBezTo>
                    <a:pt x="1210" y="6256"/>
                    <a:pt x="1210" y="6256"/>
                    <a:pt x="1209" y="6256"/>
                  </a:cubicBezTo>
                  <a:lnTo>
                    <a:pt x="1209" y="6256"/>
                  </a:lnTo>
                  <a:cubicBezTo>
                    <a:pt x="1209" y="6257"/>
                    <a:pt x="1208" y="6257"/>
                    <a:pt x="1207" y="6257"/>
                  </a:cubicBezTo>
                  <a:cubicBezTo>
                    <a:pt x="1206" y="6257"/>
                    <a:pt x="1206" y="6257"/>
                    <a:pt x="1205" y="6257"/>
                  </a:cubicBezTo>
                  <a:lnTo>
                    <a:pt x="1205" y="6257"/>
                  </a:lnTo>
                  <a:cubicBezTo>
                    <a:pt x="1203" y="6258"/>
                    <a:pt x="1202" y="6260"/>
                    <a:pt x="1199" y="6267"/>
                  </a:cubicBezTo>
                  <a:cubicBezTo>
                    <a:pt x="1204" y="6239"/>
                    <a:pt x="1182" y="6261"/>
                    <a:pt x="1187" y="6239"/>
                  </a:cubicBezTo>
                  <a:cubicBezTo>
                    <a:pt x="1182" y="6239"/>
                    <a:pt x="1176" y="6239"/>
                    <a:pt x="1171" y="6233"/>
                  </a:cubicBezTo>
                  <a:cubicBezTo>
                    <a:pt x="1171" y="6232"/>
                    <a:pt x="1170" y="6231"/>
                    <a:pt x="1170" y="6231"/>
                  </a:cubicBezTo>
                  <a:cubicBezTo>
                    <a:pt x="1168" y="6231"/>
                    <a:pt x="1161" y="6247"/>
                    <a:pt x="1157" y="6247"/>
                  </a:cubicBezTo>
                  <a:cubicBezTo>
                    <a:pt x="1156" y="6247"/>
                    <a:pt x="1155" y="6246"/>
                    <a:pt x="1154" y="6245"/>
                  </a:cubicBezTo>
                  <a:cubicBezTo>
                    <a:pt x="1157" y="6236"/>
                    <a:pt x="1159" y="6235"/>
                    <a:pt x="1162" y="6235"/>
                  </a:cubicBezTo>
                  <a:cubicBezTo>
                    <a:pt x="1163" y="6235"/>
                    <a:pt x="1163" y="6235"/>
                    <a:pt x="1164" y="6235"/>
                  </a:cubicBezTo>
                  <a:cubicBezTo>
                    <a:pt x="1165" y="6235"/>
                    <a:pt x="1165" y="6235"/>
                    <a:pt x="1165" y="6233"/>
                  </a:cubicBezTo>
                  <a:cubicBezTo>
                    <a:pt x="1169" y="6223"/>
                    <a:pt x="1169" y="6220"/>
                    <a:pt x="1167" y="6220"/>
                  </a:cubicBezTo>
                  <a:lnTo>
                    <a:pt x="1167" y="6220"/>
                  </a:lnTo>
                  <a:cubicBezTo>
                    <a:pt x="1165" y="6220"/>
                    <a:pt x="1162" y="6222"/>
                    <a:pt x="1160" y="6222"/>
                  </a:cubicBezTo>
                  <a:cubicBezTo>
                    <a:pt x="1158" y="6222"/>
                    <a:pt x="1158" y="6221"/>
                    <a:pt x="1159" y="6217"/>
                  </a:cubicBezTo>
                  <a:lnTo>
                    <a:pt x="1159" y="6211"/>
                  </a:lnTo>
                  <a:cubicBezTo>
                    <a:pt x="1159" y="6208"/>
                    <a:pt x="1159" y="6207"/>
                    <a:pt x="1158" y="6207"/>
                  </a:cubicBezTo>
                  <a:cubicBezTo>
                    <a:pt x="1154" y="6207"/>
                    <a:pt x="1147" y="6217"/>
                    <a:pt x="1143" y="6217"/>
                  </a:cubicBezTo>
                  <a:cubicBezTo>
                    <a:pt x="1143" y="6217"/>
                    <a:pt x="1143" y="6211"/>
                    <a:pt x="1143" y="6211"/>
                  </a:cubicBezTo>
                  <a:cubicBezTo>
                    <a:pt x="1137" y="6222"/>
                    <a:pt x="1127" y="6222"/>
                    <a:pt x="1121" y="6222"/>
                  </a:cubicBezTo>
                  <a:lnTo>
                    <a:pt x="1121" y="6222"/>
                  </a:lnTo>
                  <a:cubicBezTo>
                    <a:pt x="1121" y="6222"/>
                    <a:pt x="1121" y="6221"/>
                    <a:pt x="1121" y="6221"/>
                  </a:cubicBezTo>
                  <a:lnTo>
                    <a:pt x="1121" y="6221"/>
                  </a:lnTo>
                  <a:cubicBezTo>
                    <a:pt x="1121" y="6221"/>
                    <a:pt x="1121" y="6222"/>
                    <a:pt x="1120" y="6222"/>
                  </a:cubicBezTo>
                  <a:cubicBezTo>
                    <a:pt x="1120" y="6222"/>
                    <a:pt x="1121" y="6222"/>
                    <a:pt x="1121" y="6222"/>
                  </a:cubicBezTo>
                  <a:lnTo>
                    <a:pt x="1121" y="6222"/>
                  </a:lnTo>
                  <a:cubicBezTo>
                    <a:pt x="1119" y="6225"/>
                    <a:pt x="1117" y="6228"/>
                    <a:pt x="1115" y="6228"/>
                  </a:cubicBezTo>
                  <a:cubicBezTo>
                    <a:pt x="1115" y="6222"/>
                    <a:pt x="1115" y="6211"/>
                    <a:pt x="1120" y="6200"/>
                  </a:cubicBezTo>
                  <a:lnTo>
                    <a:pt x="1120" y="6194"/>
                  </a:lnTo>
                  <a:cubicBezTo>
                    <a:pt x="1119" y="6193"/>
                    <a:pt x="1119" y="6193"/>
                    <a:pt x="1118" y="6193"/>
                  </a:cubicBezTo>
                  <a:cubicBezTo>
                    <a:pt x="1114" y="6193"/>
                    <a:pt x="1109" y="6201"/>
                    <a:pt x="1102" y="6201"/>
                  </a:cubicBezTo>
                  <a:cubicBezTo>
                    <a:pt x="1101" y="6201"/>
                    <a:pt x="1099" y="6201"/>
                    <a:pt x="1098" y="6200"/>
                  </a:cubicBezTo>
                  <a:lnTo>
                    <a:pt x="1098" y="6205"/>
                  </a:lnTo>
                  <a:cubicBezTo>
                    <a:pt x="1095" y="6209"/>
                    <a:pt x="1094" y="6211"/>
                    <a:pt x="1093" y="6211"/>
                  </a:cubicBezTo>
                  <a:cubicBezTo>
                    <a:pt x="1092" y="6211"/>
                    <a:pt x="1094" y="6203"/>
                    <a:pt x="1094" y="6203"/>
                  </a:cubicBezTo>
                  <a:lnTo>
                    <a:pt x="1094" y="6203"/>
                  </a:lnTo>
                  <a:cubicBezTo>
                    <a:pt x="1094" y="6203"/>
                    <a:pt x="1093" y="6203"/>
                    <a:pt x="1092" y="6205"/>
                  </a:cubicBezTo>
                  <a:lnTo>
                    <a:pt x="1098" y="6189"/>
                  </a:lnTo>
                  <a:lnTo>
                    <a:pt x="1098" y="6189"/>
                  </a:lnTo>
                  <a:cubicBezTo>
                    <a:pt x="1092" y="6189"/>
                    <a:pt x="1081" y="6200"/>
                    <a:pt x="1075" y="6200"/>
                  </a:cubicBezTo>
                  <a:cubicBezTo>
                    <a:pt x="1087" y="6189"/>
                    <a:pt x="1092" y="6189"/>
                    <a:pt x="1098" y="6183"/>
                  </a:cubicBezTo>
                  <a:cubicBezTo>
                    <a:pt x="1098" y="6180"/>
                    <a:pt x="1096" y="6179"/>
                    <a:pt x="1094" y="6179"/>
                  </a:cubicBezTo>
                  <a:cubicBezTo>
                    <a:pt x="1092" y="6179"/>
                    <a:pt x="1089" y="6180"/>
                    <a:pt x="1087" y="6183"/>
                  </a:cubicBezTo>
                  <a:lnTo>
                    <a:pt x="1092" y="6183"/>
                  </a:lnTo>
                  <a:cubicBezTo>
                    <a:pt x="1084" y="6191"/>
                    <a:pt x="1076" y="6196"/>
                    <a:pt x="1072" y="6196"/>
                  </a:cubicBezTo>
                  <a:cubicBezTo>
                    <a:pt x="1071" y="6196"/>
                    <a:pt x="1070" y="6196"/>
                    <a:pt x="1070" y="6194"/>
                  </a:cubicBezTo>
                  <a:cubicBezTo>
                    <a:pt x="1087" y="6166"/>
                    <a:pt x="1059" y="6177"/>
                    <a:pt x="1070" y="6155"/>
                  </a:cubicBezTo>
                  <a:lnTo>
                    <a:pt x="1070" y="6155"/>
                  </a:lnTo>
                  <a:cubicBezTo>
                    <a:pt x="1069" y="6156"/>
                    <a:pt x="1068" y="6156"/>
                    <a:pt x="1067" y="6156"/>
                  </a:cubicBezTo>
                  <a:cubicBezTo>
                    <a:pt x="1058" y="6156"/>
                    <a:pt x="1057" y="6138"/>
                    <a:pt x="1047" y="6133"/>
                  </a:cubicBezTo>
                  <a:cubicBezTo>
                    <a:pt x="1043" y="6144"/>
                    <a:pt x="1042" y="6146"/>
                    <a:pt x="1041" y="6146"/>
                  </a:cubicBezTo>
                  <a:cubicBezTo>
                    <a:pt x="1041" y="6146"/>
                    <a:pt x="1041" y="6145"/>
                    <a:pt x="1040" y="6145"/>
                  </a:cubicBezTo>
                  <a:cubicBezTo>
                    <a:pt x="1039" y="6145"/>
                    <a:pt x="1037" y="6147"/>
                    <a:pt x="1031" y="6155"/>
                  </a:cubicBezTo>
                  <a:lnTo>
                    <a:pt x="1025" y="6155"/>
                  </a:lnTo>
                  <a:lnTo>
                    <a:pt x="1031" y="6138"/>
                  </a:lnTo>
                  <a:cubicBezTo>
                    <a:pt x="1031" y="6127"/>
                    <a:pt x="1036" y="6133"/>
                    <a:pt x="1042" y="6127"/>
                  </a:cubicBezTo>
                  <a:cubicBezTo>
                    <a:pt x="1036" y="6121"/>
                    <a:pt x="1042" y="6116"/>
                    <a:pt x="1047" y="6110"/>
                  </a:cubicBezTo>
                  <a:lnTo>
                    <a:pt x="1047" y="6110"/>
                  </a:lnTo>
                  <a:cubicBezTo>
                    <a:pt x="1043" y="6114"/>
                    <a:pt x="1039" y="6118"/>
                    <a:pt x="1038" y="6118"/>
                  </a:cubicBezTo>
                  <a:cubicBezTo>
                    <a:pt x="1037" y="6118"/>
                    <a:pt x="1036" y="6117"/>
                    <a:pt x="1036" y="6116"/>
                  </a:cubicBezTo>
                  <a:lnTo>
                    <a:pt x="1031" y="6127"/>
                  </a:lnTo>
                  <a:cubicBezTo>
                    <a:pt x="1029" y="6128"/>
                    <a:pt x="1028" y="6128"/>
                    <a:pt x="1027" y="6128"/>
                  </a:cubicBezTo>
                  <a:cubicBezTo>
                    <a:pt x="1019" y="6128"/>
                    <a:pt x="1032" y="6109"/>
                    <a:pt x="1027" y="6109"/>
                  </a:cubicBezTo>
                  <a:lnTo>
                    <a:pt x="1027" y="6109"/>
                  </a:lnTo>
                  <a:cubicBezTo>
                    <a:pt x="1027" y="6109"/>
                    <a:pt x="1026" y="6110"/>
                    <a:pt x="1025" y="6110"/>
                  </a:cubicBezTo>
                  <a:lnTo>
                    <a:pt x="1031" y="6105"/>
                  </a:lnTo>
                  <a:lnTo>
                    <a:pt x="1031" y="6105"/>
                  </a:lnTo>
                  <a:cubicBezTo>
                    <a:pt x="1029" y="6106"/>
                    <a:pt x="1028" y="6106"/>
                    <a:pt x="1027" y="6106"/>
                  </a:cubicBezTo>
                  <a:cubicBezTo>
                    <a:pt x="1024" y="6106"/>
                    <a:pt x="1021" y="6105"/>
                    <a:pt x="1017" y="6105"/>
                  </a:cubicBezTo>
                  <a:cubicBezTo>
                    <a:pt x="1014" y="6105"/>
                    <a:pt x="1009" y="6106"/>
                    <a:pt x="1003" y="6110"/>
                  </a:cubicBezTo>
                  <a:cubicBezTo>
                    <a:pt x="1003" y="6110"/>
                    <a:pt x="1008" y="6105"/>
                    <a:pt x="1008" y="6105"/>
                  </a:cubicBezTo>
                  <a:cubicBezTo>
                    <a:pt x="1007" y="6101"/>
                    <a:pt x="1003" y="6100"/>
                    <a:pt x="1000" y="6100"/>
                  </a:cubicBezTo>
                  <a:cubicBezTo>
                    <a:pt x="996" y="6100"/>
                    <a:pt x="992" y="6101"/>
                    <a:pt x="988" y="6101"/>
                  </a:cubicBezTo>
                  <a:cubicBezTo>
                    <a:pt x="984" y="6101"/>
                    <a:pt x="980" y="6100"/>
                    <a:pt x="980" y="6093"/>
                  </a:cubicBezTo>
                  <a:lnTo>
                    <a:pt x="986" y="6088"/>
                  </a:lnTo>
                  <a:lnTo>
                    <a:pt x="986" y="6088"/>
                  </a:lnTo>
                  <a:cubicBezTo>
                    <a:pt x="982" y="6088"/>
                    <a:pt x="978" y="6093"/>
                    <a:pt x="978" y="6093"/>
                  </a:cubicBezTo>
                  <a:cubicBezTo>
                    <a:pt x="978" y="6093"/>
                    <a:pt x="978" y="6092"/>
                    <a:pt x="980" y="6088"/>
                  </a:cubicBezTo>
                  <a:cubicBezTo>
                    <a:pt x="980" y="6088"/>
                    <a:pt x="980" y="6082"/>
                    <a:pt x="980" y="6082"/>
                  </a:cubicBezTo>
                  <a:cubicBezTo>
                    <a:pt x="980" y="6086"/>
                    <a:pt x="975" y="6090"/>
                    <a:pt x="971" y="6090"/>
                  </a:cubicBezTo>
                  <a:cubicBezTo>
                    <a:pt x="970" y="6090"/>
                    <a:pt x="969" y="6089"/>
                    <a:pt x="969" y="6088"/>
                  </a:cubicBezTo>
                  <a:lnTo>
                    <a:pt x="980" y="6082"/>
                  </a:lnTo>
                  <a:lnTo>
                    <a:pt x="980" y="6082"/>
                  </a:lnTo>
                  <a:cubicBezTo>
                    <a:pt x="980" y="6082"/>
                    <a:pt x="980" y="6082"/>
                    <a:pt x="980" y="6082"/>
                  </a:cubicBezTo>
                  <a:cubicBezTo>
                    <a:pt x="979" y="6078"/>
                    <a:pt x="976" y="6076"/>
                    <a:pt x="973" y="6076"/>
                  </a:cubicBezTo>
                  <a:cubicBezTo>
                    <a:pt x="964" y="6076"/>
                    <a:pt x="951" y="6088"/>
                    <a:pt x="947" y="6088"/>
                  </a:cubicBezTo>
                  <a:lnTo>
                    <a:pt x="947" y="6088"/>
                  </a:lnTo>
                  <a:cubicBezTo>
                    <a:pt x="958" y="6071"/>
                    <a:pt x="958" y="6060"/>
                    <a:pt x="958" y="6054"/>
                  </a:cubicBezTo>
                  <a:cubicBezTo>
                    <a:pt x="956" y="6050"/>
                    <a:pt x="952" y="6049"/>
                    <a:pt x="948" y="6049"/>
                  </a:cubicBezTo>
                  <a:cubicBezTo>
                    <a:pt x="939" y="6049"/>
                    <a:pt x="926" y="6054"/>
                    <a:pt x="919" y="6054"/>
                  </a:cubicBezTo>
                  <a:cubicBezTo>
                    <a:pt x="924" y="6043"/>
                    <a:pt x="919" y="6037"/>
                    <a:pt x="913" y="6032"/>
                  </a:cubicBezTo>
                  <a:cubicBezTo>
                    <a:pt x="913" y="6026"/>
                    <a:pt x="913" y="6026"/>
                    <a:pt x="913" y="6021"/>
                  </a:cubicBezTo>
                  <a:lnTo>
                    <a:pt x="930" y="6037"/>
                  </a:lnTo>
                  <a:lnTo>
                    <a:pt x="919" y="6021"/>
                  </a:lnTo>
                  <a:lnTo>
                    <a:pt x="919" y="6021"/>
                  </a:lnTo>
                  <a:cubicBezTo>
                    <a:pt x="924" y="6021"/>
                    <a:pt x="935" y="6026"/>
                    <a:pt x="935" y="6032"/>
                  </a:cubicBezTo>
                  <a:cubicBezTo>
                    <a:pt x="947" y="6032"/>
                    <a:pt x="935" y="6021"/>
                    <a:pt x="947" y="6021"/>
                  </a:cubicBezTo>
                  <a:lnTo>
                    <a:pt x="947" y="6015"/>
                  </a:lnTo>
                  <a:cubicBezTo>
                    <a:pt x="947" y="6021"/>
                    <a:pt x="958" y="6021"/>
                    <a:pt x="952" y="6026"/>
                  </a:cubicBezTo>
                  <a:cubicBezTo>
                    <a:pt x="969" y="6021"/>
                    <a:pt x="947" y="6004"/>
                    <a:pt x="963" y="6004"/>
                  </a:cubicBezTo>
                  <a:lnTo>
                    <a:pt x="963" y="6004"/>
                  </a:lnTo>
                  <a:lnTo>
                    <a:pt x="963" y="6009"/>
                  </a:lnTo>
                  <a:cubicBezTo>
                    <a:pt x="969" y="5993"/>
                    <a:pt x="952" y="5998"/>
                    <a:pt x="947" y="5981"/>
                  </a:cubicBezTo>
                  <a:lnTo>
                    <a:pt x="947" y="5981"/>
                  </a:lnTo>
                  <a:lnTo>
                    <a:pt x="980" y="5993"/>
                  </a:lnTo>
                  <a:lnTo>
                    <a:pt x="980" y="5993"/>
                  </a:lnTo>
                  <a:lnTo>
                    <a:pt x="969" y="5981"/>
                  </a:lnTo>
                  <a:lnTo>
                    <a:pt x="975" y="5981"/>
                  </a:lnTo>
                  <a:cubicBezTo>
                    <a:pt x="972" y="5979"/>
                    <a:pt x="970" y="5979"/>
                    <a:pt x="969" y="5979"/>
                  </a:cubicBezTo>
                  <a:cubicBezTo>
                    <a:pt x="968" y="5979"/>
                    <a:pt x="966" y="5979"/>
                    <a:pt x="963" y="5976"/>
                  </a:cubicBezTo>
                  <a:cubicBezTo>
                    <a:pt x="972" y="5976"/>
                    <a:pt x="971" y="5961"/>
                    <a:pt x="978" y="5961"/>
                  </a:cubicBezTo>
                  <a:cubicBezTo>
                    <a:pt x="980" y="5961"/>
                    <a:pt x="982" y="5962"/>
                    <a:pt x="986" y="5965"/>
                  </a:cubicBezTo>
                  <a:cubicBezTo>
                    <a:pt x="983" y="5959"/>
                    <a:pt x="980" y="5959"/>
                    <a:pt x="978" y="5959"/>
                  </a:cubicBezTo>
                  <a:cubicBezTo>
                    <a:pt x="976" y="5959"/>
                    <a:pt x="975" y="5959"/>
                    <a:pt x="975" y="5953"/>
                  </a:cubicBezTo>
                  <a:lnTo>
                    <a:pt x="975" y="5953"/>
                  </a:lnTo>
                  <a:cubicBezTo>
                    <a:pt x="979" y="5956"/>
                    <a:pt x="982" y="5957"/>
                    <a:pt x="983" y="5957"/>
                  </a:cubicBezTo>
                  <a:cubicBezTo>
                    <a:pt x="989" y="5957"/>
                    <a:pt x="977" y="5942"/>
                    <a:pt x="986" y="5942"/>
                  </a:cubicBezTo>
                  <a:lnTo>
                    <a:pt x="986" y="5942"/>
                  </a:lnTo>
                  <a:cubicBezTo>
                    <a:pt x="997" y="5953"/>
                    <a:pt x="991" y="5953"/>
                    <a:pt x="1003" y="5953"/>
                  </a:cubicBezTo>
                  <a:cubicBezTo>
                    <a:pt x="986" y="5942"/>
                    <a:pt x="1014" y="5942"/>
                    <a:pt x="1014" y="5937"/>
                  </a:cubicBezTo>
                  <a:lnTo>
                    <a:pt x="1014" y="5937"/>
                  </a:lnTo>
                  <a:cubicBezTo>
                    <a:pt x="1014" y="5937"/>
                    <a:pt x="1014" y="5937"/>
                    <a:pt x="1014" y="5937"/>
                  </a:cubicBezTo>
                  <a:lnTo>
                    <a:pt x="1014" y="5937"/>
                  </a:lnTo>
                  <a:cubicBezTo>
                    <a:pt x="1011" y="5934"/>
                    <a:pt x="1008" y="5931"/>
                    <a:pt x="1008" y="5931"/>
                  </a:cubicBezTo>
                  <a:cubicBezTo>
                    <a:pt x="1003" y="5925"/>
                    <a:pt x="1014" y="5920"/>
                    <a:pt x="1008" y="5914"/>
                  </a:cubicBezTo>
                  <a:cubicBezTo>
                    <a:pt x="1014" y="5914"/>
                    <a:pt x="1031" y="5903"/>
                    <a:pt x="1036" y="5897"/>
                  </a:cubicBezTo>
                  <a:lnTo>
                    <a:pt x="1042" y="5897"/>
                  </a:lnTo>
                  <a:cubicBezTo>
                    <a:pt x="1025" y="5886"/>
                    <a:pt x="1031" y="5881"/>
                    <a:pt x="1031" y="5875"/>
                  </a:cubicBezTo>
                  <a:lnTo>
                    <a:pt x="1031" y="5875"/>
                  </a:lnTo>
                  <a:cubicBezTo>
                    <a:pt x="1042" y="5881"/>
                    <a:pt x="1047" y="5881"/>
                    <a:pt x="1047" y="5886"/>
                  </a:cubicBezTo>
                  <a:lnTo>
                    <a:pt x="1047" y="5881"/>
                  </a:lnTo>
                  <a:cubicBezTo>
                    <a:pt x="1047" y="5881"/>
                    <a:pt x="1042" y="5875"/>
                    <a:pt x="1047" y="5869"/>
                  </a:cubicBezTo>
                  <a:lnTo>
                    <a:pt x="1053" y="5881"/>
                  </a:lnTo>
                  <a:cubicBezTo>
                    <a:pt x="1059" y="5869"/>
                    <a:pt x="1047" y="5858"/>
                    <a:pt x="1064" y="5853"/>
                  </a:cubicBezTo>
                  <a:cubicBezTo>
                    <a:pt x="1053" y="5847"/>
                    <a:pt x="1031" y="5841"/>
                    <a:pt x="1031" y="5830"/>
                  </a:cubicBezTo>
                  <a:lnTo>
                    <a:pt x="1031" y="5830"/>
                  </a:lnTo>
                  <a:cubicBezTo>
                    <a:pt x="1036" y="5830"/>
                    <a:pt x="1042" y="5836"/>
                    <a:pt x="1042" y="5841"/>
                  </a:cubicBezTo>
                  <a:cubicBezTo>
                    <a:pt x="1042" y="5841"/>
                    <a:pt x="1042" y="5836"/>
                    <a:pt x="1047" y="5836"/>
                  </a:cubicBezTo>
                  <a:cubicBezTo>
                    <a:pt x="1058" y="5836"/>
                    <a:pt x="1054" y="5836"/>
                    <a:pt x="1063" y="5841"/>
                  </a:cubicBezTo>
                  <a:lnTo>
                    <a:pt x="1063" y="5841"/>
                  </a:lnTo>
                  <a:cubicBezTo>
                    <a:pt x="1065" y="5840"/>
                    <a:pt x="1067" y="5839"/>
                    <a:pt x="1070" y="5839"/>
                  </a:cubicBezTo>
                  <a:cubicBezTo>
                    <a:pt x="1072" y="5839"/>
                    <a:pt x="1074" y="5840"/>
                    <a:pt x="1075" y="5841"/>
                  </a:cubicBezTo>
                  <a:cubicBezTo>
                    <a:pt x="1070" y="5836"/>
                    <a:pt x="1064" y="5836"/>
                    <a:pt x="1064" y="5830"/>
                  </a:cubicBezTo>
                  <a:cubicBezTo>
                    <a:pt x="1065" y="5829"/>
                    <a:pt x="1067" y="5829"/>
                    <a:pt x="1068" y="5829"/>
                  </a:cubicBezTo>
                  <a:cubicBezTo>
                    <a:pt x="1071" y="5829"/>
                    <a:pt x="1075" y="5832"/>
                    <a:pt x="1080" y="5832"/>
                  </a:cubicBezTo>
                  <a:cubicBezTo>
                    <a:pt x="1082" y="5832"/>
                    <a:pt x="1084" y="5831"/>
                    <a:pt x="1087" y="5830"/>
                  </a:cubicBezTo>
                  <a:cubicBezTo>
                    <a:pt x="1081" y="5825"/>
                    <a:pt x="1087" y="5825"/>
                    <a:pt x="1075" y="5819"/>
                  </a:cubicBezTo>
                  <a:cubicBezTo>
                    <a:pt x="1075" y="5817"/>
                    <a:pt x="1076" y="5816"/>
                    <a:pt x="1077" y="5816"/>
                  </a:cubicBezTo>
                  <a:cubicBezTo>
                    <a:pt x="1079" y="5816"/>
                    <a:pt x="1083" y="5819"/>
                    <a:pt x="1087" y="5819"/>
                  </a:cubicBezTo>
                  <a:cubicBezTo>
                    <a:pt x="1081" y="5813"/>
                    <a:pt x="1092" y="5802"/>
                    <a:pt x="1081" y="5797"/>
                  </a:cubicBezTo>
                  <a:lnTo>
                    <a:pt x="1075" y="5797"/>
                  </a:lnTo>
                  <a:cubicBezTo>
                    <a:pt x="1075" y="5780"/>
                    <a:pt x="1098" y="5774"/>
                    <a:pt x="1103" y="5763"/>
                  </a:cubicBezTo>
                  <a:cubicBezTo>
                    <a:pt x="1103" y="5752"/>
                    <a:pt x="1109" y="5746"/>
                    <a:pt x="1103" y="5735"/>
                  </a:cubicBezTo>
                  <a:cubicBezTo>
                    <a:pt x="1109" y="5735"/>
                    <a:pt x="1115" y="5735"/>
                    <a:pt x="1120" y="5741"/>
                  </a:cubicBezTo>
                  <a:cubicBezTo>
                    <a:pt x="1120" y="5729"/>
                    <a:pt x="1115" y="5729"/>
                    <a:pt x="1126" y="5724"/>
                  </a:cubicBezTo>
                  <a:cubicBezTo>
                    <a:pt x="1127" y="5726"/>
                    <a:pt x="1128" y="5727"/>
                    <a:pt x="1128" y="5728"/>
                  </a:cubicBezTo>
                  <a:lnTo>
                    <a:pt x="1128" y="5728"/>
                  </a:lnTo>
                  <a:cubicBezTo>
                    <a:pt x="1128" y="5728"/>
                    <a:pt x="1127" y="5728"/>
                    <a:pt x="1126" y="5729"/>
                  </a:cubicBezTo>
                  <a:cubicBezTo>
                    <a:pt x="1137" y="5729"/>
                    <a:pt x="1143" y="5729"/>
                    <a:pt x="1137" y="5713"/>
                  </a:cubicBezTo>
                  <a:lnTo>
                    <a:pt x="1137" y="5713"/>
                  </a:lnTo>
                  <a:cubicBezTo>
                    <a:pt x="1142" y="5717"/>
                    <a:pt x="1146" y="5719"/>
                    <a:pt x="1148" y="5719"/>
                  </a:cubicBezTo>
                  <a:cubicBezTo>
                    <a:pt x="1152" y="5719"/>
                    <a:pt x="1154" y="5716"/>
                    <a:pt x="1154" y="5713"/>
                  </a:cubicBezTo>
                  <a:lnTo>
                    <a:pt x="1143" y="5713"/>
                  </a:lnTo>
                  <a:cubicBezTo>
                    <a:pt x="1143" y="5707"/>
                    <a:pt x="1143" y="5707"/>
                    <a:pt x="1148" y="5701"/>
                  </a:cubicBezTo>
                  <a:lnTo>
                    <a:pt x="1159" y="5713"/>
                  </a:lnTo>
                  <a:cubicBezTo>
                    <a:pt x="1186" y="5707"/>
                    <a:pt x="1153" y="5673"/>
                    <a:pt x="1176" y="5673"/>
                  </a:cubicBezTo>
                  <a:cubicBezTo>
                    <a:pt x="1178" y="5673"/>
                    <a:pt x="1180" y="5673"/>
                    <a:pt x="1182" y="5673"/>
                  </a:cubicBezTo>
                  <a:cubicBezTo>
                    <a:pt x="1180" y="5670"/>
                    <a:pt x="1179" y="5669"/>
                    <a:pt x="1177" y="5669"/>
                  </a:cubicBezTo>
                  <a:cubicBezTo>
                    <a:pt x="1174" y="5669"/>
                    <a:pt x="1171" y="5672"/>
                    <a:pt x="1168" y="5672"/>
                  </a:cubicBezTo>
                  <a:cubicBezTo>
                    <a:pt x="1165" y="5672"/>
                    <a:pt x="1163" y="5671"/>
                    <a:pt x="1159" y="5668"/>
                  </a:cubicBezTo>
                  <a:cubicBezTo>
                    <a:pt x="1162" y="5665"/>
                    <a:pt x="1169" y="5665"/>
                    <a:pt x="1176" y="5665"/>
                  </a:cubicBezTo>
                  <a:cubicBezTo>
                    <a:pt x="1183" y="5665"/>
                    <a:pt x="1190" y="5665"/>
                    <a:pt x="1193" y="5662"/>
                  </a:cubicBezTo>
                  <a:cubicBezTo>
                    <a:pt x="1204" y="5657"/>
                    <a:pt x="1176" y="5645"/>
                    <a:pt x="1187" y="5634"/>
                  </a:cubicBezTo>
                  <a:cubicBezTo>
                    <a:pt x="1182" y="5634"/>
                    <a:pt x="1165" y="5629"/>
                    <a:pt x="1165" y="5617"/>
                  </a:cubicBezTo>
                  <a:cubicBezTo>
                    <a:pt x="1166" y="5616"/>
                    <a:pt x="1168" y="5616"/>
                    <a:pt x="1170" y="5616"/>
                  </a:cubicBezTo>
                  <a:cubicBezTo>
                    <a:pt x="1178" y="5616"/>
                    <a:pt x="1193" y="5624"/>
                    <a:pt x="1193" y="5629"/>
                  </a:cubicBezTo>
                  <a:lnTo>
                    <a:pt x="1187" y="5629"/>
                  </a:lnTo>
                  <a:cubicBezTo>
                    <a:pt x="1187" y="5634"/>
                    <a:pt x="1187" y="5634"/>
                    <a:pt x="1199" y="5640"/>
                  </a:cubicBezTo>
                  <a:lnTo>
                    <a:pt x="1193" y="5634"/>
                  </a:lnTo>
                  <a:cubicBezTo>
                    <a:pt x="1198" y="5634"/>
                    <a:pt x="1202" y="5627"/>
                    <a:pt x="1206" y="5627"/>
                  </a:cubicBezTo>
                  <a:cubicBezTo>
                    <a:pt x="1208" y="5627"/>
                    <a:pt x="1209" y="5627"/>
                    <a:pt x="1210" y="5629"/>
                  </a:cubicBezTo>
                  <a:cubicBezTo>
                    <a:pt x="1210" y="5623"/>
                    <a:pt x="1204" y="5623"/>
                    <a:pt x="1199" y="5623"/>
                  </a:cubicBezTo>
                  <a:cubicBezTo>
                    <a:pt x="1210" y="5623"/>
                    <a:pt x="1210" y="5612"/>
                    <a:pt x="1215" y="5606"/>
                  </a:cubicBezTo>
                  <a:cubicBezTo>
                    <a:pt x="1215" y="5606"/>
                    <a:pt x="1204" y="5606"/>
                    <a:pt x="1210" y="5601"/>
                  </a:cubicBezTo>
                  <a:cubicBezTo>
                    <a:pt x="1221" y="5595"/>
                    <a:pt x="1204" y="5589"/>
                    <a:pt x="1204" y="5584"/>
                  </a:cubicBezTo>
                  <a:cubicBezTo>
                    <a:pt x="1206" y="5583"/>
                    <a:pt x="1208" y="5583"/>
                    <a:pt x="1209" y="5583"/>
                  </a:cubicBezTo>
                  <a:cubicBezTo>
                    <a:pt x="1214" y="5583"/>
                    <a:pt x="1217" y="5586"/>
                    <a:pt x="1219" y="5586"/>
                  </a:cubicBezTo>
                  <a:cubicBezTo>
                    <a:pt x="1220" y="5586"/>
                    <a:pt x="1221" y="5584"/>
                    <a:pt x="1221" y="5578"/>
                  </a:cubicBezTo>
                  <a:cubicBezTo>
                    <a:pt x="1227" y="5578"/>
                    <a:pt x="1232" y="5584"/>
                    <a:pt x="1238" y="5589"/>
                  </a:cubicBezTo>
                  <a:cubicBezTo>
                    <a:pt x="1232" y="5578"/>
                    <a:pt x="1249" y="5578"/>
                    <a:pt x="1255" y="5573"/>
                  </a:cubicBezTo>
                  <a:lnTo>
                    <a:pt x="1249" y="5573"/>
                  </a:lnTo>
                  <a:cubicBezTo>
                    <a:pt x="1249" y="5567"/>
                    <a:pt x="1249" y="5567"/>
                    <a:pt x="1255" y="5567"/>
                  </a:cubicBezTo>
                  <a:cubicBezTo>
                    <a:pt x="1249" y="5561"/>
                    <a:pt x="1238" y="5561"/>
                    <a:pt x="1232" y="5550"/>
                  </a:cubicBezTo>
                  <a:cubicBezTo>
                    <a:pt x="1237" y="5550"/>
                    <a:pt x="1234" y="5543"/>
                    <a:pt x="1241" y="5543"/>
                  </a:cubicBezTo>
                  <a:cubicBezTo>
                    <a:pt x="1243" y="5543"/>
                    <a:pt x="1246" y="5543"/>
                    <a:pt x="1249" y="5545"/>
                  </a:cubicBezTo>
                  <a:cubicBezTo>
                    <a:pt x="1239" y="5554"/>
                    <a:pt x="1255" y="5551"/>
                    <a:pt x="1256" y="5558"/>
                  </a:cubicBezTo>
                  <a:lnTo>
                    <a:pt x="1256" y="5558"/>
                  </a:lnTo>
                  <a:cubicBezTo>
                    <a:pt x="1257" y="5556"/>
                    <a:pt x="1260" y="5556"/>
                    <a:pt x="1260" y="5556"/>
                  </a:cubicBezTo>
                  <a:lnTo>
                    <a:pt x="1266" y="5556"/>
                  </a:lnTo>
                  <a:cubicBezTo>
                    <a:pt x="1283" y="5556"/>
                    <a:pt x="1249" y="5545"/>
                    <a:pt x="1260" y="5533"/>
                  </a:cubicBezTo>
                  <a:lnTo>
                    <a:pt x="1260" y="5533"/>
                  </a:lnTo>
                  <a:cubicBezTo>
                    <a:pt x="1266" y="5539"/>
                    <a:pt x="1271" y="5539"/>
                    <a:pt x="1271" y="5539"/>
                  </a:cubicBezTo>
                  <a:cubicBezTo>
                    <a:pt x="1271" y="5539"/>
                    <a:pt x="1260" y="5533"/>
                    <a:pt x="1255" y="5528"/>
                  </a:cubicBezTo>
                  <a:cubicBezTo>
                    <a:pt x="1266" y="5522"/>
                    <a:pt x="1255" y="5517"/>
                    <a:pt x="1260" y="5511"/>
                  </a:cubicBezTo>
                  <a:lnTo>
                    <a:pt x="1260" y="5511"/>
                  </a:lnTo>
                  <a:lnTo>
                    <a:pt x="1255" y="5517"/>
                  </a:lnTo>
                  <a:cubicBezTo>
                    <a:pt x="1249" y="5511"/>
                    <a:pt x="1249" y="5505"/>
                    <a:pt x="1249" y="5500"/>
                  </a:cubicBezTo>
                  <a:lnTo>
                    <a:pt x="1249" y="5500"/>
                  </a:lnTo>
                  <a:cubicBezTo>
                    <a:pt x="1255" y="5505"/>
                    <a:pt x="1249" y="5505"/>
                    <a:pt x="1255" y="5505"/>
                  </a:cubicBezTo>
                  <a:cubicBezTo>
                    <a:pt x="1243" y="5494"/>
                    <a:pt x="1277" y="5500"/>
                    <a:pt x="1271" y="5489"/>
                  </a:cubicBezTo>
                  <a:lnTo>
                    <a:pt x="1271" y="5489"/>
                  </a:lnTo>
                  <a:cubicBezTo>
                    <a:pt x="1276" y="5489"/>
                    <a:pt x="1280" y="5496"/>
                    <a:pt x="1285" y="5496"/>
                  </a:cubicBezTo>
                  <a:cubicBezTo>
                    <a:pt x="1286" y="5496"/>
                    <a:pt x="1287" y="5495"/>
                    <a:pt x="1288" y="5494"/>
                  </a:cubicBezTo>
                  <a:cubicBezTo>
                    <a:pt x="1285" y="5489"/>
                    <a:pt x="1290" y="5489"/>
                    <a:pt x="1294" y="5489"/>
                  </a:cubicBezTo>
                  <a:cubicBezTo>
                    <a:pt x="1298" y="5489"/>
                    <a:pt x="1302" y="5489"/>
                    <a:pt x="1299" y="5483"/>
                  </a:cubicBezTo>
                  <a:cubicBezTo>
                    <a:pt x="1288" y="5477"/>
                    <a:pt x="1294" y="5477"/>
                    <a:pt x="1288" y="5466"/>
                  </a:cubicBezTo>
                  <a:lnTo>
                    <a:pt x="1283" y="5483"/>
                  </a:lnTo>
                  <a:lnTo>
                    <a:pt x="1277" y="5466"/>
                  </a:lnTo>
                  <a:cubicBezTo>
                    <a:pt x="1271" y="5472"/>
                    <a:pt x="1277" y="5483"/>
                    <a:pt x="1271" y="5483"/>
                  </a:cubicBezTo>
                  <a:cubicBezTo>
                    <a:pt x="1266" y="5472"/>
                    <a:pt x="1271" y="5477"/>
                    <a:pt x="1260" y="5472"/>
                  </a:cubicBezTo>
                  <a:lnTo>
                    <a:pt x="1260" y="5472"/>
                  </a:lnTo>
                  <a:cubicBezTo>
                    <a:pt x="1262" y="5472"/>
                    <a:pt x="1264" y="5473"/>
                    <a:pt x="1265" y="5473"/>
                  </a:cubicBezTo>
                  <a:cubicBezTo>
                    <a:pt x="1274" y="5473"/>
                    <a:pt x="1261" y="5455"/>
                    <a:pt x="1271" y="5455"/>
                  </a:cubicBezTo>
                  <a:lnTo>
                    <a:pt x="1271" y="5455"/>
                  </a:lnTo>
                  <a:lnTo>
                    <a:pt x="1299" y="5472"/>
                  </a:lnTo>
                  <a:cubicBezTo>
                    <a:pt x="1311" y="5466"/>
                    <a:pt x="1294" y="5444"/>
                    <a:pt x="1305" y="5433"/>
                  </a:cubicBezTo>
                  <a:lnTo>
                    <a:pt x="1305" y="5433"/>
                  </a:lnTo>
                  <a:lnTo>
                    <a:pt x="1299" y="5438"/>
                  </a:lnTo>
                  <a:cubicBezTo>
                    <a:pt x="1294" y="5427"/>
                    <a:pt x="1305" y="5427"/>
                    <a:pt x="1305" y="5421"/>
                  </a:cubicBezTo>
                  <a:cubicBezTo>
                    <a:pt x="1311" y="5427"/>
                    <a:pt x="1316" y="5427"/>
                    <a:pt x="1322" y="5427"/>
                  </a:cubicBezTo>
                  <a:cubicBezTo>
                    <a:pt x="1316" y="5421"/>
                    <a:pt x="1327" y="5416"/>
                    <a:pt x="1311" y="5405"/>
                  </a:cubicBezTo>
                  <a:lnTo>
                    <a:pt x="1327" y="5405"/>
                  </a:lnTo>
                  <a:cubicBezTo>
                    <a:pt x="1333" y="5399"/>
                    <a:pt x="1311" y="5382"/>
                    <a:pt x="1316" y="5371"/>
                  </a:cubicBezTo>
                  <a:lnTo>
                    <a:pt x="1316" y="5371"/>
                  </a:lnTo>
                  <a:cubicBezTo>
                    <a:pt x="1327" y="5382"/>
                    <a:pt x="1333" y="5377"/>
                    <a:pt x="1333" y="5388"/>
                  </a:cubicBezTo>
                  <a:cubicBezTo>
                    <a:pt x="1339" y="5388"/>
                    <a:pt x="1339" y="5382"/>
                    <a:pt x="1333" y="5382"/>
                  </a:cubicBezTo>
                  <a:cubicBezTo>
                    <a:pt x="1339" y="5382"/>
                    <a:pt x="1327" y="5365"/>
                    <a:pt x="1339" y="5365"/>
                  </a:cubicBezTo>
                  <a:cubicBezTo>
                    <a:pt x="1339" y="5365"/>
                    <a:pt x="1327" y="5360"/>
                    <a:pt x="1333" y="5354"/>
                  </a:cubicBezTo>
                  <a:cubicBezTo>
                    <a:pt x="1333" y="5354"/>
                    <a:pt x="1333" y="5349"/>
                    <a:pt x="1322" y="5349"/>
                  </a:cubicBezTo>
                  <a:cubicBezTo>
                    <a:pt x="1353" y="5349"/>
                    <a:pt x="1341" y="5320"/>
                    <a:pt x="1357" y="5320"/>
                  </a:cubicBezTo>
                  <a:cubicBezTo>
                    <a:pt x="1358" y="5320"/>
                    <a:pt x="1359" y="5320"/>
                    <a:pt x="1361" y="5321"/>
                  </a:cubicBezTo>
                  <a:cubicBezTo>
                    <a:pt x="1367" y="5309"/>
                    <a:pt x="1367" y="5298"/>
                    <a:pt x="1372" y="5293"/>
                  </a:cubicBezTo>
                  <a:cubicBezTo>
                    <a:pt x="1383" y="5287"/>
                    <a:pt x="1350" y="5276"/>
                    <a:pt x="1367" y="5270"/>
                  </a:cubicBezTo>
                  <a:cubicBezTo>
                    <a:pt x="1383" y="5270"/>
                    <a:pt x="1372" y="5281"/>
                    <a:pt x="1378" y="5281"/>
                  </a:cubicBezTo>
                  <a:cubicBezTo>
                    <a:pt x="1383" y="5283"/>
                    <a:pt x="1386" y="5284"/>
                    <a:pt x="1388" y="5284"/>
                  </a:cubicBezTo>
                  <a:cubicBezTo>
                    <a:pt x="1399" y="5284"/>
                    <a:pt x="1386" y="5265"/>
                    <a:pt x="1400" y="5265"/>
                  </a:cubicBezTo>
                  <a:lnTo>
                    <a:pt x="1400" y="5270"/>
                  </a:lnTo>
                  <a:cubicBezTo>
                    <a:pt x="1411" y="5270"/>
                    <a:pt x="1400" y="5248"/>
                    <a:pt x="1406" y="5242"/>
                  </a:cubicBezTo>
                  <a:lnTo>
                    <a:pt x="1411" y="5242"/>
                  </a:lnTo>
                  <a:cubicBezTo>
                    <a:pt x="1400" y="5231"/>
                    <a:pt x="1400" y="5214"/>
                    <a:pt x="1400" y="5203"/>
                  </a:cubicBezTo>
                  <a:lnTo>
                    <a:pt x="1400" y="5203"/>
                  </a:lnTo>
                  <a:cubicBezTo>
                    <a:pt x="1411" y="5214"/>
                    <a:pt x="1406" y="5214"/>
                    <a:pt x="1417" y="5214"/>
                  </a:cubicBezTo>
                  <a:cubicBezTo>
                    <a:pt x="1417" y="5214"/>
                    <a:pt x="1400" y="5209"/>
                    <a:pt x="1400" y="5197"/>
                  </a:cubicBezTo>
                  <a:cubicBezTo>
                    <a:pt x="1406" y="5197"/>
                    <a:pt x="1417" y="5197"/>
                    <a:pt x="1428" y="5203"/>
                  </a:cubicBezTo>
                  <a:lnTo>
                    <a:pt x="1423" y="5209"/>
                  </a:lnTo>
                  <a:cubicBezTo>
                    <a:pt x="1426" y="5210"/>
                    <a:pt x="1428" y="5210"/>
                    <a:pt x="1430" y="5210"/>
                  </a:cubicBezTo>
                  <a:cubicBezTo>
                    <a:pt x="1436" y="5210"/>
                    <a:pt x="1429" y="5202"/>
                    <a:pt x="1434" y="5197"/>
                  </a:cubicBezTo>
                  <a:lnTo>
                    <a:pt x="1434" y="5197"/>
                  </a:lnTo>
                  <a:lnTo>
                    <a:pt x="1439" y="5203"/>
                  </a:lnTo>
                  <a:cubicBezTo>
                    <a:pt x="1445" y="5192"/>
                    <a:pt x="1428" y="5181"/>
                    <a:pt x="1434" y="5169"/>
                  </a:cubicBezTo>
                  <a:lnTo>
                    <a:pt x="1428" y="5169"/>
                  </a:lnTo>
                  <a:cubicBezTo>
                    <a:pt x="1423" y="5161"/>
                    <a:pt x="1425" y="5161"/>
                    <a:pt x="1429" y="5161"/>
                  </a:cubicBezTo>
                  <a:cubicBezTo>
                    <a:pt x="1432" y="5161"/>
                    <a:pt x="1437" y="5161"/>
                    <a:pt x="1434" y="5153"/>
                  </a:cubicBezTo>
                  <a:lnTo>
                    <a:pt x="1434" y="5153"/>
                  </a:lnTo>
                  <a:lnTo>
                    <a:pt x="1451" y="5164"/>
                  </a:lnTo>
                  <a:cubicBezTo>
                    <a:pt x="1451" y="5153"/>
                    <a:pt x="1445" y="5136"/>
                    <a:pt x="1445" y="5130"/>
                  </a:cubicBezTo>
                  <a:lnTo>
                    <a:pt x="1445" y="5130"/>
                  </a:lnTo>
                  <a:cubicBezTo>
                    <a:pt x="1456" y="5141"/>
                    <a:pt x="1456" y="5153"/>
                    <a:pt x="1462" y="5164"/>
                  </a:cubicBezTo>
                  <a:cubicBezTo>
                    <a:pt x="1462" y="5159"/>
                    <a:pt x="1462" y="5155"/>
                    <a:pt x="1462" y="5147"/>
                  </a:cubicBezTo>
                  <a:cubicBezTo>
                    <a:pt x="1451" y="5136"/>
                    <a:pt x="1445" y="5125"/>
                    <a:pt x="1451" y="5113"/>
                  </a:cubicBezTo>
                  <a:lnTo>
                    <a:pt x="1451" y="5113"/>
                  </a:lnTo>
                  <a:cubicBezTo>
                    <a:pt x="1458" y="5118"/>
                    <a:pt x="1464" y="5120"/>
                    <a:pt x="1468" y="5120"/>
                  </a:cubicBezTo>
                  <a:cubicBezTo>
                    <a:pt x="1479" y="5120"/>
                    <a:pt x="1480" y="5106"/>
                    <a:pt x="1492" y="5106"/>
                  </a:cubicBezTo>
                  <a:cubicBezTo>
                    <a:pt x="1494" y="5106"/>
                    <a:pt x="1497" y="5106"/>
                    <a:pt x="1501" y="5108"/>
                  </a:cubicBezTo>
                  <a:cubicBezTo>
                    <a:pt x="1495" y="5085"/>
                    <a:pt x="1523" y="5080"/>
                    <a:pt x="1529" y="5057"/>
                  </a:cubicBezTo>
                  <a:cubicBezTo>
                    <a:pt x="1501" y="5052"/>
                    <a:pt x="1529" y="5052"/>
                    <a:pt x="1507" y="5040"/>
                  </a:cubicBezTo>
                  <a:cubicBezTo>
                    <a:pt x="1507" y="5035"/>
                    <a:pt x="1507" y="5035"/>
                    <a:pt x="1507" y="5035"/>
                  </a:cubicBezTo>
                  <a:lnTo>
                    <a:pt x="1512" y="5035"/>
                  </a:lnTo>
                  <a:lnTo>
                    <a:pt x="1529" y="5029"/>
                  </a:lnTo>
                  <a:cubicBezTo>
                    <a:pt x="1540" y="5035"/>
                    <a:pt x="1535" y="5040"/>
                    <a:pt x="1540" y="5040"/>
                  </a:cubicBezTo>
                  <a:cubicBezTo>
                    <a:pt x="1542" y="5039"/>
                    <a:pt x="1544" y="5038"/>
                    <a:pt x="1546" y="5038"/>
                  </a:cubicBezTo>
                  <a:cubicBezTo>
                    <a:pt x="1550" y="5038"/>
                    <a:pt x="1555" y="5040"/>
                    <a:pt x="1563" y="5040"/>
                  </a:cubicBezTo>
                  <a:cubicBezTo>
                    <a:pt x="1551" y="5035"/>
                    <a:pt x="1551" y="5029"/>
                    <a:pt x="1557" y="5029"/>
                  </a:cubicBezTo>
                  <a:lnTo>
                    <a:pt x="1540" y="5029"/>
                  </a:lnTo>
                  <a:cubicBezTo>
                    <a:pt x="1537" y="5018"/>
                    <a:pt x="1544" y="5018"/>
                    <a:pt x="1551" y="5018"/>
                  </a:cubicBezTo>
                  <a:cubicBezTo>
                    <a:pt x="1558" y="5018"/>
                    <a:pt x="1565" y="5018"/>
                    <a:pt x="1563" y="5007"/>
                  </a:cubicBezTo>
                  <a:lnTo>
                    <a:pt x="1563" y="5007"/>
                  </a:lnTo>
                  <a:lnTo>
                    <a:pt x="1568" y="5018"/>
                  </a:lnTo>
                  <a:cubicBezTo>
                    <a:pt x="1568" y="5008"/>
                    <a:pt x="1583" y="4997"/>
                    <a:pt x="1571" y="4977"/>
                  </a:cubicBezTo>
                  <a:lnTo>
                    <a:pt x="1571" y="4977"/>
                  </a:lnTo>
                  <a:cubicBezTo>
                    <a:pt x="1574" y="4979"/>
                    <a:pt x="1579" y="4981"/>
                    <a:pt x="1579" y="4984"/>
                  </a:cubicBezTo>
                  <a:cubicBezTo>
                    <a:pt x="1591" y="4968"/>
                    <a:pt x="1574" y="4934"/>
                    <a:pt x="1596" y="4928"/>
                  </a:cubicBezTo>
                  <a:lnTo>
                    <a:pt x="1602" y="4934"/>
                  </a:lnTo>
                  <a:cubicBezTo>
                    <a:pt x="1602" y="4934"/>
                    <a:pt x="1591" y="4923"/>
                    <a:pt x="1596" y="4923"/>
                  </a:cubicBezTo>
                  <a:lnTo>
                    <a:pt x="1596" y="4923"/>
                  </a:lnTo>
                  <a:cubicBezTo>
                    <a:pt x="1602" y="4928"/>
                    <a:pt x="1602" y="4928"/>
                    <a:pt x="1607" y="4928"/>
                  </a:cubicBezTo>
                  <a:cubicBezTo>
                    <a:pt x="1602" y="4923"/>
                    <a:pt x="1602" y="4912"/>
                    <a:pt x="1607" y="4912"/>
                  </a:cubicBezTo>
                  <a:lnTo>
                    <a:pt x="1607" y="4917"/>
                  </a:lnTo>
                  <a:cubicBezTo>
                    <a:pt x="1624" y="4906"/>
                    <a:pt x="1607" y="4889"/>
                    <a:pt x="1607" y="4872"/>
                  </a:cubicBezTo>
                  <a:lnTo>
                    <a:pt x="1607" y="4872"/>
                  </a:lnTo>
                  <a:cubicBezTo>
                    <a:pt x="1613" y="4876"/>
                    <a:pt x="1618" y="4877"/>
                    <a:pt x="1623" y="4877"/>
                  </a:cubicBezTo>
                  <a:cubicBezTo>
                    <a:pt x="1634" y="4877"/>
                    <a:pt x="1643" y="4871"/>
                    <a:pt x="1647" y="4867"/>
                  </a:cubicBezTo>
                  <a:lnTo>
                    <a:pt x="1647" y="4872"/>
                  </a:lnTo>
                  <a:cubicBezTo>
                    <a:pt x="1658" y="4856"/>
                    <a:pt x="1647" y="4833"/>
                    <a:pt x="1652" y="4811"/>
                  </a:cubicBezTo>
                  <a:cubicBezTo>
                    <a:pt x="1675" y="4811"/>
                    <a:pt x="1680" y="4783"/>
                    <a:pt x="1697" y="4772"/>
                  </a:cubicBezTo>
                  <a:cubicBezTo>
                    <a:pt x="1691" y="4772"/>
                    <a:pt x="1686" y="4766"/>
                    <a:pt x="1686" y="4760"/>
                  </a:cubicBezTo>
                  <a:cubicBezTo>
                    <a:pt x="1690" y="4760"/>
                    <a:pt x="1685" y="4751"/>
                    <a:pt x="1687" y="4751"/>
                  </a:cubicBezTo>
                  <a:lnTo>
                    <a:pt x="1687" y="4751"/>
                  </a:lnTo>
                  <a:cubicBezTo>
                    <a:pt x="1687" y="4751"/>
                    <a:pt x="1689" y="4752"/>
                    <a:pt x="1691" y="4755"/>
                  </a:cubicBezTo>
                  <a:cubicBezTo>
                    <a:pt x="1695" y="4756"/>
                    <a:pt x="1697" y="4756"/>
                    <a:pt x="1699" y="4756"/>
                  </a:cubicBezTo>
                  <a:cubicBezTo>
                    <a:pt x="1708" y="4756"/>
                    <a:pt x="1709" y="4748"/>
                    <a:pt x="1714" y="4744"/>
                  </a:cubicBezTo>
                  <a:lnTo>
                    <a:pt x="1691" y="4732"/>
                  </a:lnTo>
                  <a:cubicBezTo>
                    <a:pt x="1734" y="4732"/>
                    <a:pt x="1706" y="4687"/>
                    <a:pt x="1732" y="4687"/>
                  </a:cubicBezTo>
                  <a:cubicBezTo>
                    <a:pt x="1733" y="4687"/>
                    <a:pt x="1735" y="4687"/>
                    <a:pt x="1736" y="4688"/>
                  </a:cubicBezTo>
                  <a:cubicBezTo>
                    <a:pt x="1736" y="4682"/>
                    <a:pt x="1736" y="4676"/>
                    <a:pt x="1736" y="4671"/>
                  </a:cubicBezTo>
                  <a:lnTo>
                    <a:pt x="1747" y="4676"/>
                  </a:lnTo>
                  <a:cubicBezTo>
                    <a:pt x="1753" y="4671"/>
                    <a:pt x="1759" y="4665"/>
                    <a:pt x="1764" y="4648"/>
                  </a:cubicBezTo>
                  <a:lnTo>
                    <a:pt x="1770" y="4654"/>
                  </a:lnTo>
                  <a:cubicBezTo>
                    <a:pt x="1776" y="4648"/>
                    <a:pt x="1742" y="4626"/>
                    <a:pt x="1747" y="4620"/>
                  </a:cubicBezTo>
                  <a:lnTo>
                    <a:pt x="1747" y="4620"/>
                  </a:lnTo>
                  <a:lnTo>
                    <a:pt x="1764" y="4632"/>
                  </a:lnTo>
                  <a:cubicBezTo>
                    <a:pt x="1770" y="4616"/>
                    <a:pt x="1790" y="4610"/>
                    <a:pt x="1787" y="4590"/>
                  </a:cubicBezTo>
                  <a:lnTo>
                    <a:pt x="1787" y="4590"/>
                  </a:lnTo>
                  <a:cubicBezTo>
                    <a:pt x="1789" y="4593"/>
                    <a:pt x="1792" y="4594"/>
                    <a:pt x="1792" y="4598"/>
                  </a:cubicBezTo>
                  <a:cubicBezTo>
                    <a:pt x="1792" y="4592"/>
                    <a:pt x="1815" y="4581"/>
                    <a:pt x="1792" y="4570"/>
                  </a:cubicBezTo>
                  <a:lnTo>
                    <a:pt x="1792" y="4570"/>
                  </a:lnTo>
                  <a:cubicBezTo>
                    <a:pt x="1795" y="4571"/>
                    <a:pt x="1796" y="4571"/>
                    <a:pt x="1798" y="4571"/>
                  </a:cubicBezTo>
                  <a:cubicBezTo>
                    <a:pt x="1806" y="4571"/>
                    <a:pt x="1798" y="4557"/>
                    <a:pt x="1798" y="4548"/>
                  </a:cubicBezTo>
                  <a:lnTo>
                    <a:pt x="1798" y="4548"/>
                  </a:lnTo>
                  <a:lnTo>
                    <a:pt x="1809" y="4553"/>
                  </a:lnTo>
                  <a:cubicBezTo>
                    <a:pt x="1798" y="4536"/>
                    <a:pt x="1792" y="4536"/>
                    <a:pt x="1792" y="4525"/>
                  </a:cubicBezTo>
                  <a:lnTo>
                    <a:pt x="1792" y="4525"/>
                  </a:lnTo>
                  <a:cubicBezTo>
                    <a:pt x="1796" y="4525"/>
                    <a:pt x="1800" y="4528"/>
                    <a:pt x="1800" y="4529"/>
                  </a:cubicBezTo>
                  <a:lnTo>
                    <a:pt x="1800" y="4529"/>
                  </a:lnTo>
                  <a:cubicBezTo>
                    <a:pt x="1806" y="4524"/>
                    <a:pt x="1793" y="4519"/>
                    <a:pt x="1804" y="4514"/>
                  </a:cubicBezTo>
                  <a:lnTo>
                    <a:pt x="1804" y="4514"/>
                  </a:lnTo>
                  <a:lnTo>
                    <a:pt x="1809" y="4520"/>
                  </a:lnTo>
                  <a:cubicBezTo>
                    <a:pt x="1809" y="4514"/>
                    <a:pt x="1809" y="4514"/>
                    <a:pt x="1804" y="4503"/>
                  </a:cubicBezTo>
                  <a:cubicBezTo>
                    <a:pt x="1800" y="4499"/>
                    <a:pt x="1804" y="4495"/>
                    <a:pt x="1811" y="4495"/>
                  </a:cubicBezTo>
                  <a:cubicBezTo>
                    <a:pt x="1814" y="4495"/>
                    <a:pt x="1817" y="4496"/>
                    <a:pt x="1820" y="4497"/>
                  </a:cubicBezTo>
                  <a:cubicBezTo>
                    <a:pt x="1815" y="4492"/>
                    <a:pt x="1809" y="4486"/>
                    <a:pt x="1815" y="4486"/>
                  </a:cubicBezTo>
                  <a:cubicBezTo>
                    <a:pt x="1820" y="4486"/>
                    <a:pt x="1820" y="4486"/>
                    <a:pt x="1820" y="4492"/>
                  </a:cubicBezTo>
                  <a:cubicBezTo>
                    <a:pt x="1837" y="4480"/>
                    <a:pt x="1815" y="4464"/>
                    <a:pt x="1832" y="4464"/>
                  </a:cubicBezTo>
                  <a:cubicBezTo>
                    <a:pt x="1835" y="4464"/>
                    <a:pt x="1836" y="4466"/>
                    <a:pt x="1839" y="4466"/>
                  </a:cubicBezTo>
                  <a:cubicBezTo>
                    <a:pt x="1840" y="4466"/>
                    <a:pt x="1841" y="4466"/>
                    <a:pt x="1843" y="4464"/>
                  </a:cubicBezTo>
                  <a:lnTo>
                    <a:pt x="1843" y="4464"/>
                  </a:lnTo>
                  <a:cubicBezTo>
                    <a:pt x="1837" y="4475"/>
                    <a:pt x="1832" y="4480"/>
                    <a:pt x="1832" y="4480"/>
                  </a:cubicBezTo>
                  <a:cubicBezTo>
                    <a:pt x="1843" y="4486"/>
                    <a:pt x="1848" y="4480"/>
                    <a:pt x="1860" y="4492"/>
                  </a:cubicBezTo>
                  <a:cubicBezTo>
                    <a:pt x="1854" y="4486"/>
                    <a:pt x="1843" y="4464"/>
                    <a:pt x="1848" y="4458"/>
                  </a:cubicBezTo>
                  <a:lnTo>
                    <a:pt x="1848" y="4458"/>
                  </a:lnTo>
                  <a:cubicBezTo>
                    <a:pt x="1854" y="4458"/>
                    <a:pt x="1854" y="4464"/>
                    <a:pt x="1854" y="4464"/>
                  </a:cubicBezTo>
                  <a:cubicBezTo>
                    <a:pt x="1860" y="4464"/>
                    <a:pt x="1860" y="4458"/>
                    <a:pt x="1854" y="4458"/>
                  </a:cubicBezTo>
                  <a:cubicBezTo>
                    <a:pt x="1860" y="4458"/>
                    <a:pt x="1860" y="4458"/>
                    <a:pt x="1860" y="4452"/>
                  </a:cubicBezTo>
                  <a:lnTo>
                    <a:pt x="1865" y="4452"/>
                  </a:lnTo>
                  <a:cubicBezTo>
                    <a:pt x="1871" y="4452"/>
                    <a:pt x="1871" y="4447"/>
                    <a:pt x="1876" y="4447"/>
                  </a:cubicBezTo>
                  <a:cubicBezTo>
                    <a:pt x="1865" y="4436"/>
                    <a:pt x="1865" y="4436"/>
                    <a:pt x="1854" y="4436"/>
                  </a:cubicBezTo>
                  <a:cubicBezTo>
                    <a:pt x="1854" y="4441"/>
                    <a:pt x="1854" y="4441"/>
                    <a:pt x="1854" y="4441"/>
                  </a:cubicBezTo>
                  <a:cubicBezTo>
                    <a:pt x="1854" y="4441"/>
                    <a:pt x="1854" y="4447"/>
                    <a:pt x="1848" y="4447"/>
                  </a:cubicBezTo>
                  <a:cubicBezTo>
                    <a:pt x="1848" y="4441"/>
                    <a:pt x="1843" y="4436"/>
                    <a:pt x="1854" y="4436"/>
                  </a:cubicBezTo>
                  <a:cubicBezTo>
                    <a:pt x="1843" y="4430"/>
                    <a:pt x="1837" y="4424"/>
                    <a:pt x="1837" y="4419"/>
                  </a:cubicBezTo>
                  <a:lnTo>
                    <a:pt x="1837" y="4419"/>
                  </a:lnTo>
                  <a:cubicBezTo>
                    <a:pt x="1846" y="4422"/>
                    <a:pt x="1854" y="4422"/>
                    <a:pt x="1861" y="4422"/>
                  </a:cubicBezTo>
                  <a:cubicBezTo>
                    <a:pt x="1868" y="4422"/>
                    <a:pt x="1874" y="4422"/>
                    <a:pt x="1876" y="4424"/>
                  </a:cubicBezTo>
                  <a:cubicBezTo>
                    <a:pt x="1876" y="4408"/>
                    <a:pt x="1888" y="4396"/>
                    <a:pt x="1871" y="4380"/>
                  </a:cubicBezTo>
                  <a:cubicBezTo>
                    <a:pt x="1871" y="4378"/>
                    <a:pt x="1872" y="4377"/>
                    <a:pt x="1874" y="4377"/>
                  </a:cubicBezTo>
                  <a:cubicBezTo>
                    <a:pt x="1877" y="4377"/>
                    <a:pt x="1882" y="4380"/>
                    <a:pt x="1882" y="4380"/>
                  </a:cubicBezTo>
                  <a:cubicBezTo>
                    <a:pt x="1882" y="4380"/>
                    <a:pt x="1882" y="4385"/>
                    <a:pt x="1888" y="4385"/>
                  </a:cubicBezTo>
                  <a:cubicBezTo>
                    <a:pt x="1882" y="4374"/>
                    <a:pt x="1893" y="4368"/>
                    <a:pt x="1882" y="4357"/>
                  </a:cubicBezTo>
                  <a:cubicBezTo>
                    <a:pt x="1884" y="4356"/>
                    <a:pt x="1885" y="4356"/>
                    <a:pt x="1886" y="4356"/>
                  </a:cubicBezTo>
                  <a:cubicBezTo>
                    <a:pt x="1891" y="4356"/>
                    <a:pt x="1892" y="4361"/>
                    <a:pt x="1893" y="4361"/>
                  </a:cubicBezTo>
                  <a:cubicBezTo>
                    <a:pt x="1893" y="4361"/>
                    <a:pt x="1893" y="4360"/>
                    <a:pt x="1893" y="4357"/>
                  </a:cubicBezTo>
                  <a:lnTo>
                    <a:pt x="1899" y="4363"/>
                  </a:lnTo>
                  <a:cubicBezTo>
                    <a:pt x="1931" y="4352"/>
                    <a:pt x="1880" y="4310"/>
                    <a:pt x="1917" y="4297"/>
                  </a:cubicBezTo>
                  <a:lnTo>
                    <a:pt x="1917" y="4297"/>
                  </a:lnTo>
                  <a:cubicBezTo>
                    <a:pt x="1916" y="4297"/>
                    <a:pt x="1916" y="4296"/>
                    <a:pt x="1916" y="4296"/>
                  </a:cubicBezTo>
                  <a:cubicBezTo>
                    <a:pt x="1944" y="4279"/>
                    <a:pt x="1932" y="4234"/>
                    <a:pt x="1972" y="4223"/>
                  </a:cubicBezTo>
                  <a:cubicBezTo>
                    <a:pt x="1977" y="4217"/>
                    <a:pt x="1972" y="4212"/>
                    <a:pt x="1966" y="4200"/>
                  </a:cubicBezTo>
                  <a:lnTo>
                    <a:pt x="1966" y="4200"/>
                  </a:lnTo>
                  <a:lnTo>
                    <a:pt x="1977" y="4206"/>
                  </a:lnTo>
                  <a:lnTo>
                    <a:pt x="1966" y="4189"/>
                  </a:lnTo>
                  <a:cubicBezTo>
                    <a:pt x="1966" y="4172"/>
                    <a:pt x="2011" y="4189"/>
                    <a:pt x="2000" y="4161"/>
                  </a:cubicBezTo>
                  <a:lnTo>
                    <a:pt x="1988" y="4161"/>
                  </a:lnTo>
                  <a:cubicBezTo>
                    <a:pt x="1993" y="4156"/>
                    <a:pt x="1994" y="4143"/>
                    <a:pt x="1997" y="4143"/>
                  </a:cubicBezTo>
                  <a:cubicBezTo>
                    <a:pt x="1998" y="4143"/>
                    <a:pt x="1999" y="4144"/>
                    <a:pt x="2000" y="4144"/>
                  </a:cubicBezTo>
                  <a:cubicBezTo>
                    <a:pt x="2000" y="4144"/>
                    <a:pt x="1994" y="4139"/>
                    <a:pt x="2000" y="4139"/>
                  </a:cubicBezTo>
                  <a:lnTo>
                    <a:pt x="2005" y="4144"/>
                  </a:lnTo>
                  <a:lnTo>
                    <a:pt x="2000" y="4128"/>
                  </a:lnTo>
                  <a:cubicBezTo>
                    <a:pt x="2002" y="4125"/>
                    <a:pt x="2005" y="4124"/>
                    <a:pt x="2007" y="4124"/>
                  </a:cubicBezTo>
                  <a:cubicBezTo>
                    <a:pt x="2015" y="4124"/>
                    <a:pt x="2023" y="4131"/>
                    <a:pt x="2028" y="4131"/>
                  </a:cubicBezTo>
                  <a:cubicBezTo>
                    <a:pt x="2030" y="4131"/>
                    <a:pt x="2032" y="4130"/>
                    <a:pt x="2033" y="4128"/>
                  </a:cubicBezTo>
                  <a:cubicBezTo>
                    <a:pt x="2033" y="4122"/>
                    <a:pt x="2022" y="4105"/>
                    <a:pt x="2016" y="4100"/>
                  </a:cubicBezTo>
                  <a:cubicBezTo>
                    <a:pt x="2016" y="4102"/>
                    <a:pt x="2015" y="4104"/>
                    <a:pt x="2013" y="4104"/>
                  </a:cubicBezTo>
                  <a:cubicBezTo>
                    <a:pt x="2011" y="4104"/>
                    <a:pt x="2008" y="4102"/>
                    <a:pt x="2005" y="4100"/>
                  </a:cubicBezTo>
                  <a:lnTo>
                    <a:pt x="2005" y="4094"/>
                  </a:lnTo>
                  <a:cubicBezTo>
                    <a:pt x="1988" y="4083"/>
                    <a:pt x="1966" y="4072"/>
                    <a:pt x="1949" y="4072"/>
                  </a:cubicBezTo>
                  <a:lnTo>
                    <a:pt x="1955" y="4088"/>
                  </a:lnTo>
                  <a:lnTo>
                    <a:pt x="1949" y="4088"/>
                  </a:lnTo>
                  <a:cubicBezTo>
                    <a:pt x="1948" y="4087"/>
                    <a:pt x="1947" y="4086"/>
                    <a:pt x="1945" y="4085"/>
                  </a:cubicBezTo>
                  <a:lnTo>
                    <a:pt x="1945" y="4085"/>
                  </a:lnTo>
                  <a:lnTo>
                    <a:pt x="1944" y="4088"/>
                  </a:lnTo>
                  <a:lnTo>
                    <a:pt x="1938" y="4088"/>
                  </a:lnTo>
                  <a:lnTo>
                    <a:pt x="1949" y="4105"/>
                  </a:lnTo>
                  <a:cubicBezTo>
                    <a:pt x="1945" y="4105"/>
                    <a:pt x="1940" y="4098"/>
                    <a:pt x="1933" y="4098"/>
                  </a:cubicBezTo>
                  <a:cubicBezTo>
                    <a:pt x="1931" y="4098"/>
                    <a:pt x="1929" y="4098"/>
                    <a:pt x="1927" y="4100"/>
                  </a:cubicBezTo>
                  <a:cubicBezTo>
                    <a:pt x="1938" y="4105"/>
                    <a:pt x="1949" y="4105"/>
                    <a:pt x="1949" y="4111"/>
                  </a:cubicBezTo>
                  <a:cubicBezTo>
                    <a:pt x="1944" y="4111"/>
                    <a:pt x="1939" y="4109"/>
                    <a:pt x="1937" y="4109"/>
                  </a:cubicBezTo>
                  <a:lnTo>
                    <a:pt x="1937" y="4109"/>
                  </a:lnTo>
                  <a:cubicBezTo>
                    <a:pt x="1935" y="4109"/>
                    <a:pt x="1935" y="4111"/>
                    <a:pt x="1938" y="4116"/>
                  </a:cubicBezTo>
                  <a:cubicBezTo>
                    <a:pt x="1932" y="4111"/>
                    <a:pt x="1932" y="4111"/>
                    <a:pt x="1927" y="4105"/>
                  </a:cubicBezTo>
                  <a:lnTo>
                    <a:pt x="1927" y="4105"/>
                  </a:lnTo>
                  <a:cubicBezTo>
                    <a:pt x="1932" y="4116"/>
                    <a:pt x="1927" y="4122"/>
                    <a:pt x="1932" y="4128"/>
                  </a:cubicBezTo>
                  <a:cubicBezTo>
                    <a:pt x="1924" y="4128"/>
                    <a:pt x="1925" y="4137"/>
                    <a:pt x="1919" y="4137"/>
                  </a:cubicBezTo>
                  <a:cubicBezTo>
                    <a:pt x="1917" y="4137"/>
                    <a:pt x="1914" y="4136"/>
                    <a:pt x="1910" y="4133"/>
                  </a:cubicBezTo>
                  <a:lnTo>
                    <a:pt x="1910" y="4133"/>
                  </a:lnTo>
                  <a:cubicBezTo>
                    <a:pt x="1916" y="4139"/>
                    <a:pt x="1921" y="4150"/>
                    <a:pt x="1921" y="4150"/>
                  </a:cubicBezTo>
                  <a:cubicBezTo>
                    <a:pt x="1918" y="4146"/>
                    <a:pt x="1915" y="4145"/>
                    <a:pt x="1913" y="4145"/>
                  </a:cubicBezTo>
                  <a:cubicBezTo>
                    <a:pt x="1907" y="4145"/>
                    <a:pt x="1906" y="4155"/>
                    <a:pt x="1898" y="4155"/>
                  </a:cubicBezTo>
                  <a:cubicBezTo>
                    <a:pt x="1896" y="4155"/>
                    <a:pt x="1892" y="4154"/>
                    <a:pt x="1888" y="4150"/>
                  </a:cubicBezTo>
                  <a:lnTo>
                    <a:pt x="1888" y="4150"/>
                  </a:lnTo>
                  <a:cubicBezTo>
                    <a:pt x="1902" y="4165"/>
                    <a:pt x="1891" y="4171"/>
                    <a:pt x="1892" y="4184"/>
                  </a:cubicBezTo>
                  <a:lnTo>
                    <a:pt x="1892" y="4184"/>
                  </a:lnTo>
                  <a:cubicBezTo>
                    <a:pt x="1892" y="4184"/>
                    <a:pt x="1893" y="4184"/>
                    <a:pt x="1893" y="4184"/>
                  </a:cubicBezTo>
                  <a:lnTo>
                    <a:pt x="1893" y="4184"/>
                  </a:lnTo>
                  <a:cubicBezTo>
                    <a:pt x="1893" y="4184"/>
                    <a:pt x="1892" y="4184"/>
                    <a:pt x="1892" y="4185"/>
                  </a:cubicBezTo>
                  <a:lnTo>
                    <a:pt x="1892" y="4185"/>
                  </a:lnTo>
                  <a:cubicBezTo>
                    <a:pt x="1892" y="4184"/>
                    <a:pt x="1892" y="4184"/>
                    <a:pt x="1892" y="4184"/>
                  </a:cubicBezTo>
                  <a:lnTo>
                    <a:pt x="1892" y="4184"/>
                  </a:lnTo>
                  <a:cubicBezTo>
                    <a:pt x="1891" y="4184"/>
                    <a:pt x="1890" y="4185"/>
                    <a:pt x="1891" y="4186"/>
                  </a:cubicBezTo>
                  <a:lnTo>
                    <a:pt x="1891" y="4186"/>
                  </a:lnTo>
                  <a:cubicBezTo>
                    <a:pt x="1891" y="4185"/>
                    <a:pt x="1892" y="4185"/>
                    <a:pt x="1892" y="4185"/>
                  </a:cubicBezTo>
                  <a:lnTo>
                    <a:pt x="1892" y="4185"/>
                  </a:lnTo>
                  <a:cubicBezTo>
                    <a:pt x="1892" y="4186"/>
                    <a:pt x="1893" y="4188"/>
                    <a:pt x="1893" y="4189"/>
                  </a:cubicBezTo>
                  <a:cubicBezTo>
                    <a:pt x="1893" y="4189"/>
                    <a:pt x="1891" y="4187"/>
                    <a:pt x="1891" y="4186"/>
                  </a:cubicBezTo>
                  <a:lnTo>
                    <a:pt x="1891" y="4186"/>
                  </a:lnTo>
                  <a:cubicBezTo>
                    <a:pt x="1886" y="4189"/>
                    <a:pt x="1881" y="4189"/>
                    <a:pt x="1876" y="4189"/>
                  </a:cubicBezTo>
                  <a:cubicBezTo>
                    <a:pt x="1888" y="4200"/>
                    <a:pt x="1888" y="4206"/>
                    <a:pt x="1899" y="4217"/>
                  </a:cubicBezTo>
                  <a:cubicBezTo>
                    <a:pt x="1876" y="4217"/>
                    <a:pt x="1882" y="4200"/>
                    <a:pt x="1865" y="4195"/>
                  </a:cubicBezTo>
                  <a:lnTo>
                    <a:pt x="1865" y="4195"/>
                  </a:lnTo>
                  <a:cubicBezTo>
                    <a:pt x="1876" y="4206"/>
                    <a:pt x="1871" y="4217"/>
                    <a:pt x="1882" y="4217"/>
                  </a:cubicBezTo>
                  <a:cubicBezTo>
                    <a:pt x="1874" y="4217"/>
                    <a:pt x="1874" y="4220"/>
                    <a:pt x="1870" y="4220"/>
                  </a:cubicBezTo>
                  <a:cubicBezTo>
                    <a:pt x="1868" y="4220"/>
                    <a:pt x="1865" y="4219"/>
                    <a:pt x="1860" y="4217"/>
                  </a:cubicBezTo>
                  <a:lnTo>
                    <a:pt x="1860" y="4217"/>
                  </a:lnTo>
                  <a:cubicBezTo>
                    <a:pt x="1882" y="4228"/>
                    <a:pt x="1865" y="4223"/>
                    <a:pt x="1871" y="4234"/>
                  </a:cubicBezTo>
                  <a:cubicBezTo>
                    <a:pt x="1863" y="4234"/>
                    <a:pt x="1858" y="4229"/>
                    <a:pt x="1856" y="4229"/>
                  </a:cubicBezTo>
                  <a:cubicBezTo>
                    <a:pt x="1855" y="4229"/>
                    <a:pt x="1854" y="4230"/>
                    <a:pt x="1854" y="4234"/>
                  </a:cubicBezTo>
                  <a:cubicBezTo>
                    <a:pt x="1848" y="4234"/>
                    <a:pt x="1843" y="4223"/>
                    <a:pt x="1843" y="4223"/>
                  </a:cubicBezTo>
                  <a:lnTo>
                    <a:pt x="1843" y="4223"/>
                  </a:lnTo>
                  <a:cubicBezTo>
                    <a:pt x="1837" y="4234"/>
                    <a:pt x="1854" y="4234"/>
                    <a:pt x="1865" y="4245"/>
                  </a:cubicBezTo>
                  <a:cubicBezTo>
                    <a:pt x="1865" y="4248"/>
                    <a:pt x="1864" y="4249"/>
                    <a:pt x="1862" y="4249"/>
                  </a:cubicBezTo>
                  <a:cubicBezTo>
                    <a:pt x="1857" y="4249"/>
                    <a:pt x="1847" y="4240"/>
                    <a:pt x="1843" y="4240"/>
                  </a:cubicBezTo>
                  <a:lnTo>
                    <a:pt x="1843" y="4240"/>
                  </a:lnTo>
                  <a:cubicBezTo>
                    <a:pt x="1843" y="4245"/>
                    <a:pt x="1854" y="4262"/>
                    <a:pt x="1848" y="4262"/>
                  </a:cubicBezTo>
                  <a:lnTo>
                    <a:pt x="1843" y="4262"/>
                  </a:lnTo>
                  <a:cubicBezTo>
                    <a:pt x="1853" y="4273"/>
                    <a:pt x="1838" y="4278"/>
                    <a:pt x="1847" y="4294"/>
                  </a:cubicBezTo>
                  <a:lnTo>
                    <a:pt x="1847" y="4294"/>
                  </a:lnTo>
                  <a:cubicBezTo>
                    <a:pt x="1845" y="4292"/>
                    <a:pt x="1844" y="4291"/>
                    <a:pt x="1843" y="4290"/>
                  </a:cubicBezTo>
                  <a:lnTo>
                    <a:pt x="1843" y="4290"/>
                  </a:lnTo>
                  <a:cubicBezTo>
                    <a:pt x="1843" y="4296"/>
                    <a:pt x="1843" y="4296"/>
                    <a:pt x="1848" y="4296"/>
                  </a:cubicBezTo>
                  <a:cubicBezTo>
                    <a:pt x="1848" y="4295"/>
                    <a:pt x="1847" y="4294"/>
                    <a:pt x="1847" y="4294"/>
                  </a:cubicBezTo>
                  <a:lnTo>
                    <a:pt x="1847" y="4294"/>
                  </a:lnTo>
                  <a:cubicBezTo>
                    <a:pt x="1853" y="4298"/>
                    <a:pt x="1861" y="4301"/>
                    <a:pt x="1865" y="4301"/>
                  </a:cubicBezTo>
                  <a:cubicBezTo>
                    <a:pt x="1860" y="4307"/>
                    <a:pt x="1871" y="4312"/>
                    <a:pt x="1860" y="4312"/>
                  </a:cubicBezTo>
                  <a:cubicBezTo>
                    <a:pt x="1860" y="4307"/>
                    <a:pt x="1854" y="4307"/>
                    <a:pt x="1854" y="4301"/>
                  </a:cubicBezTo>
                  <a:lnTo>
                    <a:pt x="1854" y="4307"/>
                  </a:lnTo>
                  <a:cubicBezTo>
                    <a:pt x="1837" y="4307"/>
                    <a:pt x="1854" y="4301"/>
                    <a:pt x="1843" y="4296"/>
                  </a:cubicBezTo>
                  <a:lnTo>
                    <a:pt x="1843" y="4296"/>
                  </a:lnTo>
                  <a:cubicBezTo>
                    <a:pt x="1843" y="4307"/>
                    <a:pt x="1848" y="4318"/>
                    <a:pt x="1843" y="4324"/>
                  </a:cubicBezTo>
                  <a:cubicBezTo>
                    <a:pt x="1832" y="4318"/>
                    <a:pt x="1848" y="4307"/>
                    <a:pt x="1832" y="4307"/>
                  </a:cubicBezTo>
                  <a:lnTo>
                    <a:pt x="1837" y="4301"/>
                  </a:lnTo>
                  <a:cubicBezTo>
                    <a:pt x="1815" y="4296"/>
                    <a:pt x="1843" y="4301"/>
                    <a:pt x="1815" y="4290"/>
                  </a:cubicBezTo>
                  <a:cubicBezTo>
                    <a:pt x="1809" y="4301"/>
                    <a:pt x="1815" y="4307"/>
                    <a:pt x="1809" y="4318"/>
                  </a:cubicBezTo>
                  <a:cubicBezTo>
                    <a:pt x="1815" y="4324"/>
                    <a:pt x="1820" y="4324"/>
                    <a:pt x="1826" y="4329"/>
                  </a:cubicBezTo>
                  <a:cubicBezTo>
                    <a:pt x="1828" y="4337"/>
                    <a:pt x="1824" y="4339"/>
                    <a:pt x="1819" y="4339"/>
                  </a:cubicBezTo>
                  <a:cubicBezTo>
                    <a:pt x="1813" y="4339"/>
                    <a:pt x="1806" y="4337"/>
                    <a:pt x="1801" y="4337"/>
                  </a:cubicBezTo>
                  <a:cubicBezTo>
                    <a:pt x="1797" y="4337"/>
                    <a:pt x="1794" y="4339"/>
                    <a:pt x="1798" y="4346"/>
                  </a:cubicBezTo>
                  <a:cubicBezTo>
                    <a:pt x="1804" y="4352"/>
                    <a:pt x="1820" y="4363"/>
                    <a:pt x="1809" y="4368"/>
                  </a:cubicBezTo>
                  <a:lnTo>
                    <a:pt x="1792" y="4352"/>
                  </a:lnTo>
                  <a:lnTo>
                    <a:pt x="1792" y="4352"/>
                  </a:lnTo>
                  <a:cubicBezTo>
                    <a:pt x="1787" y="4363"/>
                    <a:pt x="1809" y="4374"/>
                    <a:pt x="1792" y="4380"/>
                  </a:cubicBezTo>
                  <a:cubicBezTo>
                    <a:pt x="1792" y="4374"/>
                    <a:pt x="1792" y="4368"/>
                    <a:pt x="1792" y="4368"/>
                  </a:cubicBezTo>
                  <a:cubicBezTo>
                    <a:pt x="1776" y="4368"/>
                    <a:pt x="1798" y="4380"/>
                    <a:pt x="1792" y="4385"/>
                  </a:cubicBezTo>
                  <a:lnTo>
                    <a:pt x="1781" y="4374"/>
                  </a:lnTo>
                  <a:cubicBezTo>
                    <a:pt x="1776" y="4391"/>
                    <a:pt x="1781" y="4408"/>
                    <a:pt x="1776" y="4419"/>
                  </a:cubicBezTo>
                  <a:cubicBezTo>
                    <a:pt x="1770" y="4419"/>
                    <a:pt x="1770" y="4413"/>
                    <a:pt x="1764" y="4413"/>
                  </a:cubicBezTo>
                  <a:cubicBezTo>
                    <a:pt x="1759" y="4436"/>
                    <a:pt x="1742" y="4447"/>
                    <a:pt x="1725" y="4458"/>
                  </a:cubicBezTo>
                  <a:lnTo>
                    <a:pt x="1736" y="4469"/>
                  </a:lnTo>
                  <a:lnTo>
                    <a:pt x="1725" y="4469"/>
                  </a:lnTo>
                  <a:cubicBezTo>
                    <a:pt x="1719" y="4469"/>
                    <a:pt x="1731" y="4469"/>
                    <a:pt x="1736" y="4475"/>
                  </a:cubicBezTo>
                  <a:cubicBezTo>
                    <a:pt x="1736" y="4478"/>
                    <a:pt x="1733" y="4479"/>
                    <a:pt x="1731" y="4479"/>
                  </a:cubicBezTo>
                  <a:cubicBezTo>
                    <a:pt x="1729" y="4479"/>
                    <a:pt x="1727" y="4478"/>
                    <a:pt x="1726" y="4477"/>
                  </a:cubicBezTo>
                  <a:lnTo>
                    <a:pt x="1726" y="4477"/>
                  </a:lnTo>
                  <a:cubicBezTo>
                    <a:pt x="1731" y="4493"/>
                    <a:pt x="1730" y="4514"/>
                    <a:pt x="1708" y="4520"/>
                  </a:cubicBezTo>
                  <a:lnTo>
                    <a:pt x="1708" y="4514"/>
                  </a:lnTo>
                  <a:lnTo>
                    <a:pt x="1708" y="4514"/>
                  </a:lnTo>
                  <a:cubicBezTo>
                    <a:pt x="1697" y="4520"/>
                    <a:pt x="1725" y="4536"/>
                    <a:pt x="1714" y="4542"/>
                  </a:cubicBezTo>
                  <a:lnTo>
                    <a:pt x="1708" y="4536"/>
                  </a:lnTo>
                  <a:cubicBezTo>
                    <a:pt x="1697" y="4553"/>
                    <a:pt x="1697" y="4581"/>
                    <a:pt x="1669" y="4587"/>
                  </a:cubicBezTo>
                  <a:cubicBezTo>
                    <a:pt x="1686" y="4598"/>
                    <a:pt x="1652" y="4598"/>
                    <a:pt x="1675" y="4615"/>
                  </a:cubicBezTo>
                  <a:cubicBezTo>
                    <a:pt x="1658" y="4615"/>
                    <a:pt x="1652" y="4615"/>
                    <a:pt x="1635" y="4620"/>
                  </a:cubicBezTo>
                  <a:cubicBezTo>
                    <a:pt x="1635" y="4626"/>
                    <a:pt x="1647" y="4637"/>
                    <a:pt x="1647" y="4643"/>
                  </a:cubicBezTo>
                  <a:lnTo>
                    <a:pt x="1635" y="4637"/>
                  </a:lnTo>
                  <a:lnTo>
                    <a:pt x="1647" y="4648"/>
                  </a:lnTo>
                  <a:lnTo>
                    <a:pt x="1630" y="4648"/>
                  </a:lnTo>
                  <a:lnTo>
                    <a:pt x="1630" y="4654"/>
                  </a:lnTo>
                  <a:cubicBezTo>
                    <a:pt x="1630" y="4652"/>
                    <a:pt x="1631" y="4652"/>
                    <a:pt x="1632" y="4652"/>
                  </a:cubicBezTo>
                  <a:cubicBezTo>
                    <a:pt x="1634" y="4652"/>
                    <a:pt x="1637" y="4654"/>
                    <a:pt x="1641" y="4654"/>
                  </a:cubicBezTo>
                  <a:cubicBezTo>
                    <a:pt x="1641" y="4665"/>
                    <a:pt x="1624" y="4665"/>
                    <a:pt x="1613" y="4665"/>
                  </a:cubicBezTo>
                  <a:lnTo>
                    <a:pt x="1619" y="4688"/>
                  </a:lnTo>
                  <a:cubicBezTo>
                    <a:pt x="1613" y="4682"/>
                    <a:pt x="1613" y="4682"/>
                    <a:pt x="1607" y="4676"/>
                  </a:cubicBezTo>
                  <a:lnTo>
                    <a:pt x="1607" y="4676"/>
                  </a:lnTo>
                  <a:cubicBezTo>
                    <a:pt x="1611" y="4681"/>
                    <a:pt x="1611" y="4683"/>
                    <a:pt x="1610" y="4683"/>
                  </a:cubicBezTo>
                  <a:cubicBezTo>
                    <a:pt x="1609" y="4683"/>
                    <a:pt x="1603" y="4679"/>
                    <a:pt x="1602" y="4679"/>
                  </a:cubicBezTo>
                  <a:lnTo>
                    <a:pt x="1602" y="4679"/>
                  </a:lnTo>
                  <a:cubicBezTo>
                    <a:pt x="1601" y="4679"/>
                    <a:pt x="1601" y="4680"/>
                    <a:pt x="1602" y="4682"/>
                  </a:cubicBezTo>
                  <a:cubicBezTo>
                    <a:pt x="1607" y="4688"/>
                    <a:pt x="1607" y="4688"/>
                    <a:pt x="1613" y="4693"/>
                  </a:cubicBezTo>
                  <a:cubicBezTo>
                    <a:pt x="1602" y="4693"/>
                    <a:pt x="1596" y="4699"/>
                    <a:pt x="1596" y="4710"/>
                  </a:cubicBezTo>
                  <a:lnTo>
                    <a:pt x="1585" y="4704"/>
                  </a:lnTo>
                  <a:cubicBezTo>
                    <a:pt x="1579" y="4716"/>
                    <a:pt x="1579" y="4732"/>
                    <a:pt x="1568" y="4749"/>
                  </a:cubicBezTo>
                  <a:cubicBezTo>
                    <a:pt x="1569" y="4748"/>
                    <a:pt x="1571" y="4748"/>
                    <a:pt x="1573" y="4748"/>
                  </a:cubicBezTo>
                  <a:cubicBezTo>
                    <a:pt x="1580" y="4748"/>
                    <a:pt x="1591" y="4756"/>
                    <a:pt x="1591" y="4760"/>
                  </a:cubicBezTo>
                  <a:cubicBezTo>
                    <a:pt x="1590" y="4762"/>
                    <a:pt x="1588" y="4762"/>
                    <a:pt x="1587" y="4762"/>
                  </a:cubicBezTo>
                  <a:cubicBezTo>
                    <a:pt x="1584" y="4762"/>
                    <a:pt x="1579" y="4759"/>
                    <a:pt x="1576" y="4756"/>
                  </a:cubicBezTo>
                  <a:lnTo>
                    <a:pt x="1576" y="4756"/>
                  </a:lnTo>
                  <a:cubicBezTo>
                    <a:pt x="1576" y="4756"/>
                    <a:pt x="1577" y="4757"/>
                    <a:pt x="1578" y="4757"/>
                  </a:cubicBezTo>
                  <a:cubicBezTo>
                    <a:pt x="1578" y="4757"/>
                    <a:pt x="1578" y="4757"/>
                    <a:pt x="1579" y="4756"/>
                  </a:cubicBezTo>
                  <a:lnTo>
                    <a:pt x="1579" y="4756"/>
                  </a:lnTo>
                  <a:lnTo>
                    <a:pt x="1591" y="4760"/>
                  </a:lnTo>
                  <a:cubicBezTo>
                    <a:pt x="1589" y="4756"/>
                    <a:pt x="1587" y="4755"/>
                    <a:pt x="1584" y="4755"/>
                  </a:cubicBezTo>
                  <a:cubicBezTo>
                    <a:pt x="1583" y="4755"/>
                    <a:pt x="1581" y="4756"/>
                    <a:pt x="1579" y="4756"/>
                  </a:cubicBezTo>
                  <a:lnTo>
                    <a:pt x="1579" y="4756"/>
                  </a:lnTo>
                  <a:lnTo>
                    <a:pt x="1574" y="4755"/>
                  </a:lnTo>
                  <a:lnTo>
                    <a:pt x="1574" y="4755"/>
                  </a:lnTo>
                  <a:cubicBezTo>
                    <a:pt x="1572" y="4753"/>
                    <a:pt x="1570" y="4751"/>
                    <a:pt x="1568" y="4749"/>
                  </a:cubicBezTo>
                  <a:lnTo>
                    <a:pt x="1568" y="4760"/>
                  </a:lnTo>
                  <a:cubicBezTo>
                    <a:pt x="1568" y="4760"/>
                    <a:pt x="1563" y="4755"/>
                    <a:pt x="1563" y="4755"/>
                  </a:cubicBezTo>
                  <a:lnTo>
                    <a:pt x="1563" y="4755"/>
                  </a:lnTo>
                  <a:cubicBezTo>
                    <a:pt x="1568" y="4760"/>
                    <a:pt x="1540" y="4755"/>
                    <a:pt x="1551" y="4766"/>
                  </a:cubicBezTo>
                  <a:cubicBezTo>
                    <a:pt x="1540" y="4783"/>
                    <a:pt x="1540" y="4788"/>
                    <a:pt x="1535" y="4800"/>
                  </a:cubicBezTo>
                  <a:cubicBezTo>
                    <a:pt x="1546" y="4811"/>
                    <a:pt x="1540" y="4811"/>
                    <a:pt x="1551" y="4822"/>
                  </a:cubicBezTo>
                  <a:cubicBezTo>
                    <a:pt x="1540" y="4828"/>
                    <a:pt x="1529" y="4833"/>
                    <a:pt x="1523" y="4844"/>
                  </a:cubicBezTo>
                  <a:cubicBezTo>
                    <a:pt x="1523" y="4856"/>
                    <a:pt x="1529" y="4850"/>
                    <a:pt x="1535" y="4856"/>
                  </a:cubicBezTo>
                  <a:cubicBezTo>
                    <a:pt x="1532" y="4854"/>
                    <a:pt x="1530" y="4854"/>
                    <a:pt x="1528" y="4854"/>
                  </a:cubicBezTo>
                  <a:cubicBezTo>
                    <a:pt x="1523" y="4854"/>
                    <a:pt x="1520" y="4857"/>
                    <a:pt x="1519" y="4857"/>
                  </a:cubicBezTo>
                  <a:cubicBezTo>
                    <a:pt x="1518" y="4857"/>
                    <a:pt x="1518" y="4857"/>
                    <a:pt x="1518" y="4856"/>
                  </a:cubicBezTo>
                  <a:cubicBezTo>
                    <a:pt x="1512" y="4867"/>
                    <a:pt x="1507" y="4872"/>
                    <a:pt x="1507" y="4889"/>
                  </a:cubicBezTo>
                  <a:cubicBezTo>
                    <a:pt x="1512" y="4889"/>
                    <a:pt x="1518" y="4889"/>
                    <a:pt x="1518" y="4895"/>
                  </a:cubicBezTo>
                  <a:lnTo>
                    <a:pt x="1507" y="4895"/>
                  </a:lnTo>
                  <a:cubicBezTo>
                    <a:pt x="1512" y="4917"/>
                    <a:pt x="1456" y="4917"/>
                    <a:pt x="1467" y="4945"/>
                  </a:cubicBezTo>
                  <a:lnTo>
                    <a:pt x="1467" y="4940"/>
                  </a:lnTo>
                  <a:lnTo>
                    <a:pt x="1473" y="4962"/>
                  </a:lnTo>
                  <a:cubicBezTo>
                    <a:pt x="1472" y="4963"/>
                    <a:pt x="1471" y="4964"/>
                    <a:pt x="1470" y="4964"/>
                  </a:cubicBezTo>
                  <a:cubicBezTo>
                    <a:pt x="1467" y="4964"/>
                    <a:pt x="1465" y="4956"/>
                    <a:pt x="1456" y="4956"/>
                  </a:cubicBezTo>
                  <a:lnTo>
                    <a:pt x="1456" y="4956"/>
                  </a:lnTo>
                  <a:cubicBezTo>
                    <a:pt x="1462" y="4979"/>
                    <a:pt x="1439" y="4979"/>
                    <a:pt x="1445" y="4996"/>
                  </a:cubicBezTo>
                  <a:cubicBezTo>
                    <a:pt x="1443" y="4995"/>
                    <a:pt x="1441" y="4995"/>
                    <a:pt x="1439" y="4995"/>
                  </a:cubicBezTo>
                  <a:cubicBezTo>
                    <a:pt x="1408" y="4995"/>
                    <a:pt x="1427" y="5035"/>
                    <a:pt x="1400" y="5035"/>
                  </a:cubicBezTo>
                  <a:lnTo>
                    <a:pt x="1406" y="5040"/>
                  </a:lnTo>
                  <a:cubicBezTo>
                    <a:pt x="1409" y="5043"/>
                    <a:pt x="1407" y="5043"/>
                    <a:pt x="1404" y="5043"/>
                  </a:cubicBezTo>
                  <a:cubicBezTo>
                    <a:pt x="1402" y="5043"/>
                    <a:pt x="1397" y="5043"/>
                    <a:pt x="1395" y="5046"/>
                  </a:cubicBezTo>
                  <a:lnTo>
                    <a:pt x="1406" y="5046"/>
                  </a:lnTo>
                  <a:cubicBezTo>
                    <a:pt x="1400" y="5085"/>
                    <a:pt x="1367" y="5102"/>
                    <a:pt x="1339" y="5130"/>
                  </a:cubicBezTo>
                  <a:cubicBezTo>
                    <a:pt x="1333" y="5141"/>
                    <a:pt x="1378" y="5158"/>
                    <a:pt x="1350" y="5164"/>
                  </a:cubicBezTo>
                  <a:lnTo>
                    <a:pt x="1339" y="5153"/>
                  </a:lnTo>
                  <a:lnTo>
                    <a:pt x="1339" y="5153"/>
                  </a:lnTo>
                  <a:cubicBezTo>
                    <a:pt x="1344" y="5181"/>
                    <a:pt x="1311" y="5197"/>
                    <a:pt x="1316" y="5225"/>
                  </a:cubicBezTo>
                  <a:cubicBezTo>
                    <a:pt x="1311" y="5220"/>
                    <a:pt x="1311" y="5220"/>
                    <a:pt x="1311" y="5220"/>
                  </a:cubicBezTo>
                  <a:cubicBezTo>
                    <a:pt x="1299" y="5220"/>
                    <a:pt x="1299" y="5237"/>
                    <a:pt x="1305" y="5237"/>
                  </a:cubicBezTo>
                  <a:cubicBezTo>
                    <a:pt x="1305" y="5238"/>
                    <a:pt x="1304" y="5239"/>
                    <a:pt x="1303" y="5239"/>
                  </a:cubicBezTo>
                  <a:cubicBezTo>
                    <a:pt x="1301" y="5239"/>
                    <a:pt x="1298" y="5237"/>
                    <a:pt x="1294" y="5237"/>
                  </a:cubicBezTo>
                  <a:lnTo>
                    <a:pt x="1294" y="5237"/>
                  </a:lnTo>
                  <a:cubicBezTo>
                    <a:pt x="1288" y="5237"/>
                    <a:pt x="1299" y="5253"/>
                    <a:pt x="1288" y="5253"/>
                  </a:cubicBezTo>
                  <a:cubicBezTo>
                    <a:pt x="1288" y="5253"/>
                    <a:pt x="1288" y="5248"/>
                    <a:pt x="1288" y="5248"/>
                  </a:cubicBezTo>
                  <a:cubicBezTo>
                    <a:pt x="1288" y="5253"/>
                    <a:pt x="1277" y="5259"/>
                    <a:pt x="1288" y="5265"/>
                  </a:cubicBezTo>
                  <a:cubicBezTo>
                    <a:pt x="1283" y="5270"/>
                    <a:pt x="1288" y="5281"/>
                    <a:pt x="1277" y="5287"/>
                  </a:cubicBezTo>
                  <a:cubicBezTo>
                    <a:pt x="1288" y="5298"/>
                    <a:pt x="1260" y="5298"/>
                    <a:pt x="1277" y="5309"/>
                  </a:cubicBezTo>
                  <a:cubicBezTo>
                    <a:pt x="1273" y="5307"/>
                    <a:pt x="1270" y="5306"/>
                    <a:pt x="1267" y="5306"/>
                  </a:cubicBezTo>
                  <a:cubicBezTo>
                    <a:pt x="1258" y="5306"/>
                    <a:pt x="1256" y="5316"/>
                    <a:pt x="1260" y="5321"/>
                  </a:cubicBezTo>
                  <a:cubicBezTo>
                    <a:pt x="1260" y="5321"/>
                    <a:pt x="1258" y="5323"/>
                    <a:pt x="1254" y="5323"/>
                  </a:cubicBezTo>
                  <a:cubicBezTo>
                    <a:pt x="1253" y="5323"/>
                    <a:pt x="1251" y="5322"/>
                    <a:pt x="1249" y="5321"/>
                  </a:cubicBezTo>
                  <a:lnTo>
                    <a:pt x="1249" y="5321"/>
                  </a:lnTo>
                  <a:cubicBezTo>
                    <a:pt x="1243" y="5326"/>
                    <a:pt x="1243" y="5332"/>
                    <a:pt x="1255" y="5337"/>
                  </a:cubicBezTo>
                  <a:cubicBezTo>
                    <a:pt x="1229" y="5337"/>
                    <a:pt x="1255" y="5360"/>
                    <a:pt x="1234" y="5360"/>
                  </a:cubicBezTo>
                  <a:cubicBezTo>
                    <a:pt x="1232" y="5360"/>
                    <a:pt x="1230" y="5360"/>
                    <a:pt x="1227" y="5360"/>
                  </a:cubicBezTo>
                  <a:cubicBezTo>
                    <a:pt x="1227" y="5382"/>
                    <a:pt x="1227" y="5399"/>
                    <a:pt x="1221" y="5421"/>
                  </a:cubicBezTo>
                  <a:cubicBezTo>
                    <a:pt x="1204" y="5410"/>
                    <a:pt x="1232" y="5399"/>
                    <a:pt x="1210" y="5393"/>
                  </a:cubicBezTo>
                  <a:lnTo>
                    <a:pt x="1210" y="5393"/>
                  </a:lnTo>
                  <a:cubicBezTo>
                    <a:pt x="1210" y="5410"/>
                    <a:pt x="1221" y="5427"/>
                    <a:pt x="1210" y="5438"/>
                  </a:cubicBezTo>
                  <a:cubicBezTo>
                    <a:pt x="1209" y="5439"/>
                    <a:pt x="1208" y="5440"/>
                    <a:pt x="1207" y="5440"/>
                  </a:cubicBezTo>
                  <a:cubicBezTo>
                    <a:pt x="1204" y="5440"/>
                    <a:pt x="1203" y="5433"/>
                    <a:pt x="1199" y="5433"/>
                  </a:cubicBezTo>
                  <a:cubicBezTo>
                    <a:pt x="1199" y="5449"/>
                    <a:pt x="1182" y="5461"/>
                    <a:pt x="1182" y="5477"/>
                  </a:cubicBezTo>
                  <a:cubicBezTo>
                    <a:pt x="1199" y="5477"/>
                    <a:pt x="1204" y="5500"/>
                    <a:pt x="1210" y="5505"/>
                  </a:cubicBezTo>
                  <a:cubicBezTo>
                    <a:pt x="1204" y="5501"/>
                    <a:pt x="1200" y="5500"/>
                    <a:pt x="1197" y="5500"/>
                  </a:cubicBezTo>
                  <a:cubicBezTo>
                    <a:pt x="1192" y="5500"/>
                    <a:pt x="1190" y="5503"/>
                    <a:pt x="1185" y="5503"/>
                  </a:cubicBezTo>
                  <a:cubicBezTo>
                    <a:pt x="1182" y="5503"/>
                    <a:pt x="1178" y="5501"/>
                    <a:pt x="1171" y="5494"/>
                  </a:cubicBezTo>
                  <a:lnTo>
                    <a:pt x="1171" y="5494"/>
                  </a:lnTo>
                  <a:cubicBezTo>
                    <a:pt x="1171" y="5494"/>
                    <a:pt x="1171" y="5500"/>
                    <a:pt x="1176" y="5500"/>
                  </a:cubicBezTo>
                  <a:cubicBezTo>
                    <a:pt x="1176" y="5501"/>
                    <a:pt x="1176" y="5502"/>
                    <a:pt x="1175" y="5502"/>
                  </a:cubicBezTo>
                  <a:cubicBezTo>
                    <a:pt x="1173" y="5502"/>
                    <a:pt x="1169" y="5498"/>
                    <a:pt x="1165" y="5494"/>
                  </a:cubicBezTo>
                  <a:lnTo>
                    <a:pt x="1165" y="5494"/>
                  </a:lnTo>
                  <a:cubicBezTo>
                    <a:pt x="1165" y="5505"/>
                    <a:pt x="1176" y="5511"/>
                    <a:pt x="1171" y="5517"/>
                  </a:cubicBezTo>
                  <a:cubicBezTo>
                    <a:pt x="1165" y="5517"/>
                    <a:pt x="1165" y="5511"/>
                    <a:pt x="1159" y="5511"/>
                  </a:cubicBezTo>
                  <a:lnTo>
                    <a:pt x="1159" y="5511"/>
                  </a:lnTo>
                  <a:cubicBezTo>
                    <a:pt x="1165" y="5517"/>
                    <a:pt x="1171" y="5528"/>
                    <a:pt x="1165" y="5533"/>
                  </a:cubicBezTo>
                  <a:cubicBezTo>
                    <a:pt x="1165" y="5528"/>
                    <a:pt x="1159" y="5528"/>
                    <a:pt x="1159" y="5528"/>
                  </a:cubicBezTo>
                  <a:lnTo>
                    <a:pt x="1159" y="5528"/>
                  </a:lnTo>
                  <a:cubicBezTo>
                    <a:pt x="1154" y="5539"/>
                    <a:pt x="1171" y="5561"/>
                    <a:pt x="1154" y="5567"/>
                  </a:cubicBezTo>
                  <a:cubicBezTo>
                    <a:pt x="1149" y="5564"/>
                    <a:pt x="1147" y="5563"/>
                    <a:pt x="1145" y="5563"/>
                  </a:cubicBezTo>
                  <a:cubicBezTo>
                    <a:pt x="1143" y="5563"/>
                    <a:pt x="1143" y="5565"/>
                    <a:pt x="1140" y="5565"/>
                  </a:cubicBezTo>
                  <a:cubicBezTo>
                    <a:pt x="1139" y="5565"/>
                    <a:pt x="1136" y="5564"/>
                    <a:pt x="1131" y="5561"/>
                  </a:cubicBezTo>
                  <a:lnTo>
                    <a:pt x="1131" y="5573"/>
                  </a:lnTo>
                  <a:lnTo>
                    <a:pt x="1143" y="5573"/>
                  </a:lnTo>
                  <a:cubicBezTo>
                    <a:pt x="1137" y="5578"/>
                    <a:pt x="1143" y="5595"/>
                    <a:pt x="1137" y="5595"/>
                  </a:cubicBezTo>
                  <a:cubicBezTo>
                    <a:pt x="1143" y="5606"/>
                    <a:pt x="1159" y="5606"/>
                    <a:pt x="1148" y="5612"/>
                  </a:cubicBezTo>
                  <a:cubicBezTo>
                    <a:pt x="1148" y="5612"/>
                    <a:pt x="1148" y="5617"/>
                    <a:pt x="1137" y="5617"/>
                  </a:cubicBezTo>
                  <a:cubicBezTo>
                    <a:pt x="1137" y="5623"/>
                    <a:pt x="1143" y="5629"/>
                    <a:pt x="1137" y="5634"/>
                  </a:cubicBezTo>
                  <a:cubicBezTo>
                    <a:pt x="1131" y="5629"/>
                    <a:pt x="1120" y="5623"/>
                    <a:pt x="1115" y="5623"/>
                  </a:cubicBezTo>
                  <a:lnTo>
                    <a:pt x="1115" y="5623"/>
                  </a:lnTo>
                  <a:cubicBezTo>
                    <a:pt x="1124" y="5628"/>
                    <a:pt x="1114" y="5636"/>
                    <a:pt x="1117" y="5645"/>
                  </a:cubicBezTo>
                  <a:lnTo>
                    <a:pt x="1117" y="5645"/>
                  </a:lnTo>
                  <a:cubicBezTo>
                    <a:pt x="1113" y="5642"/>
                    <a:pt x="1109" y="5640"/>
                    <a:pt x="1109" y="5640"/>
                  </a:cubicBezTo>
                  <a:lnTo>
                    <a:pt x="1109" y="5640"/>
                  </a:lnTo>
                  <a:lnTo>
                    <a:pt x="1120" y="5651"/>
                  </a:lnTo>
                  <a:cubicBezTo>
                    <a:pt x="1115" y="5651"/>
                    <a:pt x="1109" y="5651"/>
                    <a:pt x="1103" y="5645"/>
                  </a:cubicBezTo>
                  <a:lnTo>
                    <a:pt x="1103" y="5645"/>
                  </a:lnTo>
                  <a:cubicBezTo>
                    <a:pt x="1098" y="5657"/>
                    <a:pt x="1126" y="5657"/>
                    <a:pt x="1115" y="5662"/>
                  </a:cubicBezTo>
                  <a:cubicBezTo>
                    <a:pt x="1109" y="5657"/>
                    <a:pt x="1109" y="5657"/>
                    <a:pt x="1109" y="5657"/>
                  </a:cubicBezTo>
                  <a:cubicBezTo>
                    <a:pt x="1098" y="5662"/>
                    <a:pt x="1103" y="5679"/>
                    <a:pt x="1092" y="5685"/>
                  </a:cubicBezTo>
                  <a:cubicBezTo>
                    <a:pt x="1075" y="5679"/>
                    <a:pt x="1092" y="5679"/>
                    <a:pt x="1081" y="5673"/>
                  </a:cubicBezTo>
                  <a:lnTo>
                    <a:pt x="1081" y="5673"/>
                  </a:lnTo>
                  <a:cubicBezTo>
                    <a:pt x="1075" y="5690"/>
                    <a:pt x="1081" y="5713"/>
                    <a:pt x="1070" y="5724"/>
                  </a:cubicBezTo>
                  <a:lnTo>
                    <a:pt x="1075" y="5724"/>
                  </a:lnTo>
                  <a:cubicBezTo>
                    <a:pt x="1091" y="5734"/>
                    <a:pt x="1062" y="5725"/>
                    <a:pt x="1064" y="5738"/>
                  </a:cubicBezTo>
                  <a:lnTo>
                    <a:pt x="1064" y="5738"/>
                  </a:lnTo>
                  <a:cubicBezTo>
                    <a:pt x="1061" y="5734"/>
                    <a:pt x="1053" y="5729"/>
                    <a:pt x="1053" y="5729"/>
                  </a:cubicBezTo>
                  <a:cubicBezTo>
                    <a:pt x="1047" y="5741"/>
                    <a:pt x="1053" y="5752"/>
                    <a:pt x="1047" y="5774"/>
                  </a:cubicBezTo>
                  <a:lnTo>
                    <a:pt x="1047" y="5769"/>
                  </a:lnTo>
                  <a:cubicBezTo>
                    <a:pt x="1036" y="5769"/>
                    <a:pt x="1036" y="5780"/>
                    <a:pt x="1031" y="5785"/>
                  </a:cubicBezTo>
                  <a:cubicBezTo>
                    <a:pt x="1031" y="5791"/>
                    <a:pt x="1031" y="5791"/>
                    <a:pt x="1042" y="5797"/>
                  </a:cubicBezTo>
                  <a:cubicBezTo>
                    <a:pt x="997" y="5797"/>
                    <a:pt x="1036" y="5841"/>
                    <a:pt x="1003" y="5841"/>
                  </a:cubicBezTo>
                  <a:cubicBezTo>
                    <a:pt x="1003" y="5836"/>
                    <a:pt x="997" y="5836"/>
                    <a:pt x="997" y="5836"/>
                  </a:cubicBezTo>
                  <a:lnTo>
                    <a:pt x="997" y="5853"/>
                  </a:lnTo>
                  <a:cubicBezTo>
                    <a:pt x="1001" y="5854"/>
                    <a:pt x="1003" y="5855"/>
                    <a:pt x="1004" y="5855"/>
                  </a:cubicBezTo>
                  <a:cubicBezTo>
                    <a:pt x="1006" y="5855"/>
                    <a:pt x="1006" y="5853"/>
                    <a:pt x="1014" y="5853"/>
                  </a:cubicBezTo>
                  <a:cubicBezTo>
                    <a:pt x="1014" y="5858"/>
                    <a:pt x="1019" y="5864"/>
                    <a:pt x="1014" y="5869"/>
                  </a:cubicBezTo>
                  <a:cubicBezTo>
                    <a:pt x="1014" y="5858"/>
                    <a:pt x="1003" y="5858"/>
                    <a:pt x="991" y="5858"/>
                  </a:cubicBezTo>
                  <a:cubicBezTo>
                    <a:pt x="997" y="5864"/>
                    <a:pt x="1003" y="5864"/>
                    <a:pt x="1003" y="5864"/>
                  </a:cubicBezTo>
                  <a:cubicBezTo>
                    <a:pt x="980" y="5864"/>
                    <a:pt x="1019" y="5875"/>
                    <a:pt x="1003" y="5881"/>
                  </a:cubicBezTo>
                  <a:cubicBezTo>
                    <a:pt x="1003" y="5886"/>
                    <a:pt x="1003" y="5892"/>
                    <a:pt x="1003" y="5892"/>
                  </a:cubicBezTo>
                  <a:cubicBezTo>
                    <a:pt x="991" y="5886"/>
                    <a:pt x="997" y="5886"/>
                    <a:pt x="991" y="5881"/>
                  </a:cubicBezTo>
                  <a:lnTo>
                    <a:pt x="991" y="5881"/>
                  </a:lnTo>
                  <a:cubicBezTo>
                    <a:pt x="986" y="5886"/>
                    <a:pt x="1003" y="5903"/>
                    <a:pt x="991" y="5903"/>
                  </a:cubicBezTo>
                  <a:cubicBezTo>
                    <a:pt x="991" y="5897"/>
                    <a:pt x="991" y="5897"/>
                    <a:pt x="991" y="5892"/>
                  </a:cubicBezTo>
                  <a:lnTo>
                    <a:pt x="975" y="5892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65" y="5899"/>
                    <a:pt x="964" y="5898"/>
                    <a:pt x="963" y="5897"/>
                  </a:cubicBezTo>
                  <a:lnTo>
                    <a:pt x="963" y="5903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89" y="5925"/>
                    <a:pt x="964" y="5920"/>
                    <a:pt x="975" y="5937"/>
                  </a:cubicBezTo>
                  <a:cubicBezTo>
                    <a:pt x="963" y="5920"/>
                    <a:pt x="969" y="5931"/>
                    <a:pt x="958" y="5920"/>
                  </a:cubicBezTo>
                  <a:cubicBezTo>
                    <a:pt x="955" y="5923"/>
                    <a:pt x="952" y="5924"/>
                    <a:pt x="949" y="5924"/>
                  </a:cubicBezTo>
                  <a:cubicBezTo>
                    <a:pt x="947" y="5924"/>
                    <a:pt x="944" y="5923"/>
                    <a:pt x="941" y="5920"/>
                  </a:cubicBezTo>
                  <a:lnTo>
                    <a:pt x="941" y="5920"/>
                  </a:lnTo>
                  <a:cubicBezTo>
                    <a:pt x="947" y="5931"/>
                    <a:pt x="930" y="5925"/>
                    <a:pt x="941" y="5937"/>
                  </a:cubicBezTo>
                  <a:cubicBezTo>
                    <a:pt x="937" y="5937"/>
                    <a:pt x="936" y="5939"/>
                    <a:pt x="934" y="5939"/>
                  </a:cubicBezTo>
                  <a:cubicBezTo>
                    <a:pt x="933" y="5939"/>
                    <a:pt x="932" y="5938"/>
                    <a:pt x="930" y="5937"/>
                  </a:cubicBezTo>
                  <a:lnTo>
                    <a:pt x="930" y="5937"/>
                  </a:lnTo>
                  <a:cubicBezTo>
                    <a:pt x="930" y="5939"/>
                    <a:pt x="931" y="5939"/>
                    <a:pt x="933" y="5939"/>
                  </a:cubicBezTo>
                  <a:cubicBezTo>
                    <a:pt x="935" y="5939"/>
                    <a:pt x="938" y="5939"/>
                    <a:pt x="941" y="5942"/>
                  </a:cubicBezTo>
                  <a:cubicBezTo>
                    <a:pt x="952" y="5959"/>
                    <a:pt x="913" y="5953"/>
                    <a:pt x="924" y="5976"/>
                  </a:cubicBezTo>
                  <a:cubicBezTo>
                    <a:pt x="924" y="5993"/>
                    <a:pt x="935" y="6004"/>
                    <a:pt x="941" y="6015"/>
                  </a:cubicBezTo>
                  <a:cubicBezTo>
                    <a:pt x="930" y="6015"/>
                    <a:pt x="924" y="6004"/>
                    <a:pt x="924" y="6004"/>
                  </a:cubicBezTo>
                  <a:cubicBezTo>
                    <a:pt x="919" y="6009"/>
                    <a:pt x="919" y="6015"/>
                    <a:pt x="919" y="6021"/>
                  </a:cubicBezTo>
                  <a:cubicBezTo>
                    <a:pt x="913" y="6021"/>
                    <a:pt x="913" y="6021"/>
                    <a:pt x="907" y="6015"/>
                  </a:cubicBezTo>
                  <a:cubicBezTo>
                    <a:pt x="907" y="6015"/>
                    <a:pt x="907" y="6021"/>
                    <a:pt x="907" y="6021"/>
                  </a:cubicBezTo>
                  <a:lnTo>
                    <a:pt x="902" y="6021"/>
                  </a:lnTo>
                  <a:cubicBezTo>
                    <a:pt x="902" y="6021"/>
                    <a:pt x="896" y="6021"/>
                    <a:pt x="896" y="6015"/>
                  </a:cubicBezTo>
                  <a:lnTo>
                    <a:pt x="902" y="6015"/>
                  </a:lnTo>
                  <a:cubicBezTo>
                    <a:pt x="902" y="6009"/>
                    <a:pt x="896" y="6004"/>
                    <a:pt x="896" y="6004"/>
                  </a:cubicBezTo>
                  <a:lnTo>
                    <a:pt x="879" y="6021"/>
                  </a:lnTo>
                  <a:cubicBezTo>
                    <a:pt x="896" y="5987"/>
                    <a:pt x="851" y="6015"/>
                    <a:pt x="868" y="5987"/>
                  </a:cubicBezTo>
                  <a:lnTo>
                    <a:pt x="857" y="5987"/>
                  </a:lnTo>
                  <a:lnTo>
                    <a:pt x="863" y="5981"/>
                  </a:lnTo>
                  <a:cubicBezTo>
                    <a:pt x="863" y="5970"/>
                    <a:pt x="863" y="5970"/>
                    <a:pt x="851" y="5965"/>
                  </a:cubicBezTo>
                  <a:lnTo>
                    <a:pt x="851" y="5965"/>
                  </a:lnTo>
                  <a:cubicBezTo>
                    <a:pt x="841" y="5971"/>
                    <a:pt x="827" y="5981"/>
                    <a:pt x="823" y="5981"/>
                  </a:cubicBezTo>
                  <a:lnTo>
                    <a:pt x="840" y="5965"/>
                  </a:lnTo>
                  <a:cubicBezTo>
                    <a:pt x="835" y="5960"/>
                    <a:pt x="839" y="5947"/>
                    <a:pt x="829" y="5947"/>
                  </a:cubicBezTo>
                  <a:cubicBezTo>
                    <a:pt x="828" y="5947"/>
                    <a:pt x="826" y="5947"/>
                    <a:pt x="823" y="5948"/>
                  </a:cubicBezTo>
                  <a:cubicBezTo>
                    <a:pt x="823" y="5948"/>
                    <a:pt x="829" y="5942"/>
                    <a:pt x="829" y="5942"/>
                  </a:cubicBezTo>
                  <a:cubicBezTo>
                    <a:pt x="829" y="5942"/>
                    <a:pt x="829" y="5935"/>
                    <a:pt x="824" y="5935"/>
                  </a:cubicBezTo>
                  <a:cubicBezTo>
                    <a:pt x="822" y="5935"/>
                    <a:pt x="818" y="5937"/>
                    <a:pt x="812" y="5942"/>
                  </a:cubicBezTo>
                  <a:cubicBezTo>
                    <a:pt x="818" y="5937"/>
                    <a:pt x="816" y="5935"/>
                    <a:pt x="812" y="5935"/>
                  </a:cubicBezTo>
                  <a:cubicBezTo>
                    <a:pt x="808" y="5935"/>
                    <a:pt x="802" y="5936"/>
                    <a:pt x="796" y="5937"/>
                  </a:cubicBezTo>
                  <a:lnTo>
                    <a:pt x="796" y="5937"/>
                  </a:lnTo>
                  <a:cubicBezTo>
                    <a:pt x="794" y="5938"/>
                    <a:pt x="791" y="5939"/>
                    <a:pt x="789" y="5939"/>
                  </a:cubicBezTo>
                  <a:cubicBezTo>
                    <a:pt x="787" y="5939"/>
                    <a:pt x="786" y="5938"/>
                    <a:pt x="784" y="5937"/>
                  </a:cubicBezTo>
                  <a:cubicBezTo>
                    <a:pt x="784" y="5937"/>
                    <a:pt x="787" y="5934"/>
                    <a:pt x="788" y="5934"/>
                  </a:cubicBezTo>
                  <a:cubicBezTo>
                    <a:pt x="789" y="5934"/>
                    <a:pt x="790" y="5935"/>
                    <a:pt x="790" y="5937"/>
                  </a:cubicBezTo>
                  <a:cubicBezTo>
                    <a:pt x="790" y="5933"/>
                    <a:pt x="789" y="5933"/>
                    <a:pt x="788" y="5933"/>
                  </a:cubicBezTo>
                  <a:cubicBezTo>
                    <a:pt x="786" y="5933"/>
                    <a:pt x="783" y="5935"/>
                    <a:pt x="781" y="5935"/>
                  </a:cubicBezTo>
                  <a:cubicBezTo>
                    <a:pt x="779" y="5935"/>
                    <a:pt x="779" y="5934"/>
                    <a:pt x="779" y="5931"/>
                  </a:cubicBezTo>
                  <a:lnTo>
                    <a:pt x="790" y="5925"/>
                  </a:lnTo>
                  <a:cubicBezTo>
                    <a:pt x="784" y="5925"/>
                    <a:pt x="784" y="5925"/>
                    <a:pt x="773" y="5931"/>
                  </a:cubicBezTo>
                  <a:cubicBezTo>
                    <a:pt x="767" y="5931"/>
                    <a:pt x="773" y="5925"/>
                    <a:pt x="779" y="5914"/>
                  </a:cubicBezTo>
                  <a:lnTo>
                    <a:pt x="779" y="5914"/>
                  </a:lnTo>
                  <a:cubicBezTo>
                    <a:pt x="775" y="5918"/>
                    <a:pt x="771" y="5922"/>
                    <a:pt x="769" y="5922"/>
                  </a:cubicBezTo>
                  <a:cubicBezTo>
                    <a:pt x="768" y="5922"/>
                    <a:pt x="767" y="5921"/>
                    <a:pt x="767" y="5920"/>
                  </a:cubicBezTo>
                  <a:cubicBezTo>
                    <a:pt x="767" y="5914"/>
                    <a:pt x="773" y="5914"/>
                    <a:pt x="773" y="5914"/>
                  </a:cubicBezTo>
                  <a:cubicBezTo>
                    <a:pt x="776" y="5909"/>
                    <a:pt x="772" y="5909"/>
                    <a:pt x="767" y="5909"/>
                  </a:cubicBezTo>
                  <a:cubicBezTo>
                    <a:pt x="763" y="5909"/>
                    <a:pt x="759" y="5909"/>
                    <a:pt x="762" y="5903"/>
                  </a:cubicBezTo>
                  <a:cubicBezTo>
                    <a:pt x="767" y="5903"/>
                    <a:pt x="767" y="5897"/>
                    <a:pt x="767" y="5897"/>
                  </a:cubicBezTo>
                  <a:cubicBezTo>
                    <a:pt x="773" y="5903"/>
                    <a:pt x="773" y="5909"/>
                    <a:pt x="773" y="5909"/>
                  </a:cubicBezTo>
                  <a:cubicBezTo>
                    <a:pt x="784" y="5903"/>
                    <a:pt x="779" y="5897"/>
                    <a:pt x="795" y="5892"/>
                  </a:cubicBezTo>
                  <a:lnTo>
                    <a:pt x="795" y="5892"/>
                  </a:lnTo>
                  <a:cubicBezTo>
                    <a:pt x="792" y="5892"/>
                    <a:pt x="780" y="5894"/>
                    <a:pt x="773" y="5894"/>
                  </a:cubicBezTo>
                  <a:cubicBezTo>
                    <a:pt x="770" y="5894"/>
                    <a:pt x="767" y="5894"/>
                    <a:pt x="767" y="5892"/>
                  </a:cubicBezTo>
                  <a:cubicBezTo>
                    <a:pt x="773" y="5892"/>
                    <a:pt x="773" y="5892"/>
                    <a:pt x="773" y="5886"/>
                  </a:cubicBezTo>
                  <a:cubicBezTo>
                    <a:pt x="773" y="5886"/>
                    <a:pt x="773" y="5886"/>
                    <a:pt x="773" y="5881"/>
                  </a:cubicBezTo>
                  <a:cubicBezTo>
                    <a:pt x="779" y="5875"/>
                    <a:pt x="773" y="5875"/>
                    <a:pt x="773" y="5875"/>
                  </a:cubicBezTo>
                  <a:cubicBezTo>
                    <a:pt x="762" y="5881"/>
                    <a:pt x="762" y="5875"/>
                    <a:pt x="756" y="5886"/>
                  </a:cubicBezTo>
                  <a:cubicBezTo>
                    <a:pt x="762" y="5886"/>
                    <a:pt x="762" y="5886"/>
                    <a:pt x="762" y="5892"/>
                  </a:cubicBezTo>
                  <a:cubicBezTo>
                    <a:pt x="756" y="5892"/>
                    <a:pt x="751" y="5892"/>
                    <a:pt x="756" y="5886"/>
                  </a:cubicBezTo>
                  <a:lnTo>
                    <a:pt x="756" y="5886"/>
                  </a:lnTo>
                  <a:cubicBezTo>
                    <a:pt x="745" y="5892"/>
                    <a:pt x="739" y="5897"/>
                    <a:pt x="734" y="5897"/>
                  </a:cubicBezTo>
                  <a:cubicBezTo>
                    <a:pt x="751" y="5886"/>
                    <a:pt x="756" y="5875"/>
                    <a:pt x="762" y="5869"/>
                  </a:cubicBezTo>
                  <a:cubicBezTo>
                    <a:pt x="758" y="5865"/>
                    <a:pt x="754" y="5861"/>
                    <a:pt x="744" y="5861"/>
                  </a:cubicBezTo>
                  <a:cubicBezTo>
                    <a:pt x="740" y="5861"/>
                    <a:pt x="735" y="5862"/>
                    <a:pt x="728" y="5864"/>
                  </a:cubicBezTo>
                  <a:cubicBezTo>
                    <a:pt x="723" y="5864"/>
                    <a:pt x="734" y="5858"/>
                    <a:pt x="739" y="5858"/>
                  </a:cubicBezTo>
                  <a:lnTo>
                    <a:pt x="745" y="5858"/>
                  </a:lnTo>
                  <a:cubicBezTo>
                    <a:pt x="738" y="5858"/>
                    <a:pt x="735" y="5853"/>
                    <a:pt x="731" y="5853"/>
                  </a:cubicBezTo>
                  <a:cubicBezTo>
                    <a:pt x="729" y="5853"/>
                    <a:pt x="726" y="5854"/>
                    <a:pt x="723" y="5858"/>
                  </a:cubicBezTo>
                  <a:cubicBezTo>
                    <a:pt x="723" y="5847"/>
                    <a:pt x="734" y="5853"/>
                    <a:pt x="728" y="5847"/>
                  </a:cubicBezTo>
                  <a:lnTo>
                    <a:pt x="734" y="5847"/>
                  </a:lnTo>
                  <a:cubicBezTo>
                    <a:pt x="756" y="5825"/>
                    <a:pt x="689" y="5841"/>
                    <a:pt x="711" y="5819"/>
                  </a:cubicBezTo>
                  <a:lnTo>
                    <a:pt x="706" y="5819"/>
                  </a:lnTo>
                  <a:cubicBezTo>
                    <a:pt x="717" y="5802"/>
                    <a:pt x="683" y="5791"/>
                    <a:pt x="706" y="5774"/>
                  </a:cubicBezTo>
                  <a:cubicBezTo>
                    <a:pt x="711" y="5769"/>
                    <a:pt x="700" y="5769"/>
                    <a:pt x="695" y="5769"/>
                  </a:cubicBezTo>
                  <a:cubicBezTo>
                    <a:pt x="695" y="5769"/>
                    <a:pt x="695" y="5769"/>
                    <a:pt x="695" y="5763"/>
                  </a:cubicBezTo>
                  <a:cubicBezTo>
                    <a:pt x="700" y="5757"/>
                    <a:pt x="700" y="5752"/>
                    <a:pt x="706" y="5746"/>
                  </a:cubicBezTo>
                  <a:cubicBezTo>
                    <a:pt x="739" y="5685"/>
                    <a:pt x="773" y="5629"/>
                    <a:pt x="807" y="5595"/>
                  </a:cubicBezTo>
                  <a:lnTo>
                    <a:pt x="795" y="5595"/>
                  </a:lnTo>
                  <a:cubicBezTo>
                    <a:pt x="801" y="5561"/>
                    <a:pt x="818" y="5561"/>
                    <a:pt x="829" y="5545"/>
                  </a:cubicBezTo>
                  <a:lnTo>
                    <a:pt x="829" y="5545"/>
                  </a:lnTo>
                  <a:cubicBezTo>
                    <a:pt x="825" y="5545"/>
                    <a:pt x="815" y="5559"/>
                    <a:pt x="812" y="5559"/>
                  </a:cubicBezTo>
                  <a:cubicBezTo>
                    <a:pt x="811" y="5559"/>
                    <a:pt x="811" y="5557"/>
                    <a:pt x="812" y="5550"/>
                  </a:cubicBezTo>
                  <a:cubicBezTo>
                    <a:pt x="935" y="5315"/>
                    <a:pt x="1087" y="5085"/>
                    <a:pt x="1221" y="4856"/>
                  </a:cubicBezTo>
                  <a:cubicBezTo>
                    <a:pt x="1271" y="4772"/>
                    <a:pt x="1210" y="4783"/>
                    <a:pt x="1288" y="4688"/>
                  </a:cubicBezTo>
                  <a:lnTo>
                    <a:pt x="1288" y="4727"/>
                  </a:lnTo>
                  <a:cubicBezTo>
                    <a:pt x="1367" y="4542"/>
                    <a:pt x="1484" y="4368"/>
                    <a:pt x="1563" y="4195"/>
                  </a:cubicBezTo>
                  <a:lnTo>
                    <a:pt x="1563" y="4195"/>
                  </a:lnTo>
                  <a:cubicBezTo>
                    <a:pt x="1563" y="4206"/>
                    <a:pt x="1563" y="4206"/>
                    <a:pt x="1557" y="4223"/>
                  </a:cubicBezTo>
                  <a:cubicBezTo>
                    <a:pt x="1585" y="4195"/>
                    <a:pt x="1630" y="4094"/>
                    <a:pt x="1619" y="4088"/>
                  </a:cubicBezTo>
                  <a:cubicBezTo>
                    <a:pt x="1626" y="4076"/>
                    <a:pt x="1629" y="4074"/>
                    <a:pt x="1632" y="4074"/>
                  </a:cubicBezTo>
                  <a:cubicBezTo>
                    <a:pt x="1634" y="4074"/>
                    <a:pt x="1635" y="4075"/>
                    <a:pt x="1638" y="4075"/>
                  </a:cubicBezTo>
                  <a:cubicBezTo>
                    <a:pt x="1640" y="4075"/>
                    <a:pt x="1643" y="4074"/>
                    <a:pt x="1647" y="4072"/>
                  </a:cubicBezTo>
                  <a:cubicBezTo>
                    <a:pt x="1669" y="4038"/>
                    <a:pt x="1680" y="3976"/>
                    <a:pt x="1703" y="3960"/>
                  </a:cubicBezTo>
                  <a:lnTo>
                    <a:pt x="1703" y="3960"/>
                  </a:lnTo>
                  <a:cubicBezTo>
                    <a:pt x="1708" y="3960"/>
                    <a:pt x="1697" y="3971"/>
                    <a:pt x="1697" y="3982"/>
                  </a:cubicBezTo>
                  <a:cubicBezTo>
                    <a:pt x="1702" y="3956"/>
                    <a:pt x="1749" y="3885"/>
                    <a:pt x="1741" y="3885"/>
                  </a:cubicBezTo>
                  <a:lnTo>
                    <a:pt x="1741" y="3885"/>
                  </a:lnTo>
                  <a:cubicBezTo>
                    <a:pt x="1740" y="3885"/>
                    <a:pt x="1738" y="3885"/>
                    <a:pt x="1736" y="3887"/>
                  </a:cubicBezTo>
                  <a:cubicBezTo>
                    <a:pt x="1776" y="3825"/>
                    <a:pt x="1798" y="3764"/>
                    <a:pt x="1832" y="3713"/>
                  </a:cubicBezTo>
                  <a:cubicBezTo>
                    <a:pt x="1837" y="3674"/>
                    <a:pt x="1899" y="3612"/>
                    <a:pt x="1888" y="3590"/>
                  </a:cubicBezTo>
                  <a:lnTo>
                    <a:pt x="1888" y="3590"/>
                  </a:lnTo>
                  <a:cubicBezTo>
                    <a:pt x="1889" y="3591"/>
                    <a:pt x="1890" y="3592"/>
                    <a:pt x="1891" y="3592"/>
                  </a:cubicBezTo>
                  <a:cubicBezTo>
                    <a:pt x="1912" y="3592"/>
                    <a:pt x="1967" y="3486"/>
                    <a:pt x="1977" y="3439"/>
                  </a:cubicBezTo>
                  <a:cubicBezTo>
                    <a:pt x="1977" y="3441"/>
                    <a:pt x="1978" y="3443"/>
                    <a:pt x="1979" y="3443"/>
                  </a:cubicBezTo>
                  <a:cubicBezTo>
                    <a:pt x="1983" y="3443"/>
                    <a:pt x="1994" y="3424"/>
                    <a:pt x="1998" y="3424"/>
                  </a:cubicBezTo>
                  <a:cubicBezTo>
                    <a:pt x="1999" y="3424"/>
                    <a:pt x="2000" y="3425"/>
                    <a:pt x="2000" y="3428"/>
                  </a:cubicBezTo>
                  <a:cubicBezTo>
                    <a:pt x="2026" y="3385"/>
                    <a:pt x="2042" y="3343"/>
                    <a:pt x="2035" y="3343"/>
                  </a:cubicBezTo>
                  <a:lnTo>
                    <a:pt x="2035" y="3343"/>
                  </a:lnTo>
                  <a:cubicBezTo>
                    <a:pt x="2034" y="3343"/>
                    <a:pt x="2034" y="3343"/>
                    <a:pt x="2033" y="3344"/>
                  </a:cubicBezTo>
                  <a:cubicBezTo>
                    <a:pt x="2100" y="3271"/>
                    <a:pt x="2106" y="3164"/>
                    <a:pt x="2162" y="3131"/>
                  </a:cubicBezTo>
                  <a:cubicBezTo>
                    <a:pt x="2229" y="2991"/>
                    <a:pt x="2291" y="2862"/>
                    <a:pt x="2358" y="2733"/>
                  </a:cubicBezTo>
                  <a:lnTo>
                    <a:pt x="2358" y="2733"/>
                  </a:lnTo>
                  <a:cubicBezTo>
                    <a:pt x="2369" y="2750"/>
                    <a:pt x="2280" y="2873"/>
                    <a:pt x="2302" y="2879"/>
                  </a:cubicBezTo>
                  <a:cubicBezTo>
                    <a:pt x="2364" y="2755"/>
                    <a:pt x="2380" y="2677"/>
                    <a:pt x="2453" y="2565"/>
                  </a:cubicBezTo>
                  <a:cubicBezTo>
                    <a:pt x="2457" y="2559"/>
                    <a:pt x="2459" y="2557"/>
                    <a:pt x="2459" y="2557"/>
                  </a:cubicBezTo>
                  <a:lnTo>
                    <a:pt x="2459" y="2557"/>
                  </a:lnTo>
                  <a:cubicBezTo>
                    <a:pt x="2461" y="2557"/>
                    <a:pt x="2448" y="2590"/>
                    <a:pt x="2448" y="2599"/>
                  </a:cubicBezTo>
                  <a:cubicBezTo>
                    <a:pt x="2503" y="2481"/>
                    <a:pt x="2570" y="2375"/>
                    <a:pt x="2621" y="2269"/>
                  </a:cubicBezTo>
                  <a:lnTo>
                    <a:pt x="2621" y="2269"/>
                  </a:lnTo>
                  <a:cubicBezTo>
                    <a:pt x="2620" y="2272"/>
                    <a:pt x="2616" y="2281"/>
                    <a:pt x="2616" y="2291"/>
                  </a:cubicBezTo>
                  <a:cubicBezTo>
                    <a:pt x="2627" y="2274"/>
                    <a:pt x="2644" y="2246"/>
                    <a:pt x="2632" y="2246"/>
                  </a:cubicBezTo>
                  <a:lnTo>
                    <a:pt x="2632" y="2246"/>
                  </a:lnTo>
                  <a:lnTo>
                    <a:pt x="2627" y="2263"/>
                  </a:lnTo>
                  <a:cubicBezTo>
                    <a:pt x="2623" y="2265"/>
                    <a:pt x="2621" y="2267"/>
                    <a:pt x="2619" y="2267"/>
                  </a:cubicBezTo>
                  <a:cubicBezTo>
                    <a:pt x="2604" y="2267"/>
                    <a:pt x="2637" y="2182"/>
                    <a:pt x="2638" y="2165"/>
                  </a:cubicBezTo>
                  <a:lnTo>
                    <a:pt x="2638" y="2165"/>
                  </a:lnTo>
                  <a:cubicBezTo>
                    <a:pt x="2639" y="2170"/>
                    <a:pt x="2641" y="2173"/>
                    <a:pt x="2644" y="2173"/>
                  </a:cubicBezTo>
                  <a:cubicBezTo>
                    <a:pt x="2656" y="2173"/>
                    <a:pt x="2682" y="2116"/>
                    <a:pt x="2694" y="2116"/>
                  </a:cubicBezTo>
                  <a:cubicBezTo>
                    <a:pt x="2697" y="2116"/>
                    <a:pt x="2700" y="2121"/>
                    <a:pt x="2700" y="2134"/>
                  </a:cubicBezTo>
                  <a:cubicBezTo>
                    <a:pt x="2705" y="2123"/>
                    <a:pt x="2711" y="2100"/>
                    <a:pt x="2705" y="2100"/>
                  </a:cubicBezTo>
                  <a:cubicBezTo>
                    <a:pt x="2711" y="2091"/>
                    <a:pt x="2717" y="2085"/>
                    <a:pt x="2721" y="2085"/>
                  </a:cubicBezTo>
                  <a:cubicBezTo>
                    <a:pt x="2724" y="2085"/>
                    <a:pt x="2725" y="2090"/>
                    <a:pt x="2722" y="2100"/>
                  </a:cubicBezTo>
                  <a:cubicBezTo>
                    <a:pt x="2756" y="2027"/>
                    <a:pt x="2733" y="2050"/>
                    <a:pt x="2772" y="1983"/>
                  </a:cubicBezTo>
                  <a:lnTo>
                    <a:pt x="2772" y="1983"/>
                  </a:lnTo>
                  <a:cubicBezTo>
                    <a:pt x="2772" y="1983"/>
                    <a:pt x="2767" y="1999"/>
                    <a:pt x="2767" y="2011"/>
                  </a:cubicBezTo>
                  <a:cubicBezTo>
                    <a:pt x="2778" y="1971"/>
                    <a:pt x="2789" y="1932"/>
                    <a:pt x="2823" y="1876"/>
                  </a:cubicBezTo>
                  <a:cubicBezTo>
                    <a:pt x="2823" y="1880"/>
                    <a:pt x="2829" y="1878"/>
                    <a:pt x="2828" y="1884"/>
                  </a:cubicBezTo>
                  <a:lnTo>
                    <a:pt x="2828" y="1884"/>
                  </a:lnTo>
                  <a:cubicBezTo>
                    <a:pt x="2874" y="1793"/>
                    <a:pt x="2892" y="1716"/>
                    <a:pt x="2957" y="1619"/>
                  </a:cubicBezTo>
                  <a:cubicBezTo>
                    <a:pt x="2957" y="1627"/>
                    <a:pt x="2958" y="1630"/>
                    <a:pt x="2961" y="1630"/>
                  </a:cubicBezTo>
                  <a:cubicBezTo>
                    <a:pt x="2968" y="1630"/>
                    <a:pt x="2987" y="1590"/>
                    <a:pt x="3000" y="1590"/>
                  </a:cubicBezTo>
                  <a:cubicBezTo>
                    <a:pt x="3001" y="1590"/>
                    <a:pt x="3001" y="1590"/>
                    <a:pt x="3002" y="1591"/>
                  </a:cubicBezTo>
                  <a:cubicBezTo>
                    <a:pt x="3013" y="1568"/>
                    <a:pt x="3019" y="1551"/>
                    <a:pt x="3030" y="1529"/>
                  </a:cubicBezTo>
                  <a:lnTo>
                    <a:pt x="3030" y="1529"/>
                  </a:lnTo>
                  <a:lnTo>
                    <a:pt x="3008" y="1546"/>
                  </a:lnTo>
                  <a:cubicBezTo>
                    <a:pt x="3024" y="1529"/>
                    <a:pt x="3030" y="1507"/>
                    <a:pt x="3041" y="1490"/>
                  </a:cubicBezTo>
                  <a:cubicBezTo>
                    <a:pt x="3052" y="1490"/>
                    <a:pt x="3052" y="1484"/>
                    <a:pt x="3064" y="1479"/>
                  </a:cubicBezTo>
                  <a:lnTo>
                    <a:pt x="3064" y="1479"/>
                  </a:lnTo>
                  <a:cubicBezTo>
                    <a:pt x="3086" y="1484"/>
                    <a:pt x="3041" y="1518"/>
                    <a:pt x="3064" y="1518"/>
                  </a:cubicBezTo>
                  <a:cubicBezTo>
                    <a:pt x="3071" y="1514"/>
                    <a:pt x="3082" y="1505"/>
                    <a:pt x="3087" y="1505"/>
                  </a:cubicBezTo>
                  <a:cubicBezTo>
                    <a:pt x="3090" y="1505"/>
                    <a:pt x="3092" y="1507"/>
                    <a:pt x="3092" y="1512"/>
                  </a:cubicBezTo>
                  <a:lnTo>
                    <a:pt x="3075" y="1523"/>
                  </a:lnTo>
                  <a:cubicBezTo>
                    <a:pt x="3077" y="1525"/>
                    <a:pt x="3079" y="1526"/>
                    <a:pt x="3081" y="1526"/>
                  </a:cubicBezTo>
                  <a:cubicBezTo>
                    <a:pt x="3087" y="1526"/>
                    <a:pt x="3092" y="1520"/>
                    <a:pt x="3096" y="1520"/>
                  </a:cubicBezTo>
                  <a:cubicBezTo>
                    <a:pt x="3099" y="1520"/>
                    <a:pt x="3101" y="1522"/>
                    <a:pt x="3103" y="1529"/>
                  </a:cubicBezTo>
                  <a:lnTo>
                    <a:pt x="3103" y="1529"/>
                  </a:lnTo>
                  <a:cubicBezTo>
                    <a:pt x="3104" y="1528"/>
                    <a:pt x="3105" y="1528"/>
                    <a:pt x="3106" y="1528"/>
                  </a:cubicBezTo>
                  <a:cubicBezTo>
                    <a:pt x="3107" y="1528"/>
                    <a:pt x="3108" y="1528"/>
                    <a:pt x="3108" y="1529"/>
                  </a:cubicBezTo>
                  <a:lnTo>
                    <a:pt x="3097" y="1540"/>
                  </a:lnTo>
                  <a:cubicBezTo>
                    <a:pt x="3108" y="1546"/>
                    <a:pt x="3131" y="1546"/>
                    <a:pt x="3142" y="1551"/>
                  </a:cubicBezTo>
                  <a:cubicBezTo>
                    <a:pt x="3142" y="1551"/>
                    <a:pt x="3136" y="1557"/>
                    <a:pt x="3136" y="1563"/>
                  </a:cubicBezTo>
                  <a:cubicBezTo>
                    <a:pt x="3159" y="1563"/>
                    <a:pt x="3176" y="1579"/>
                    <a:pt x="3192" y="1596"/>
                  </a:cubicBezTo>
                  <a:lnTo>
                    <a:pt x="3204" y="1579"/>
                  </a:lnTo>
                  <a:cubicBezTo>
                    <a:pt x="3204" y="1585"/>
                    <a:pt x="3204" y="1591"/>
                    <a:pt x="3204" y="1591"/>
                  </a:cubicBezTo>
                  <a:cubicBezTo>
                    <a:pt x="3205" y="1592"/>
                    <a:pt x="3205" y="1592"/>
                    <a:pt x="3206" y="1592"/>
                  </a:cubicBezTo>
                  <a:cubicBezTo>
                    <a:pt x="3208" y="1592"/>
                    <a:pt x="3205" y="1584"/>
                    <a:pt x="3209" y="1579"/>
                  </a:cubicBezTo>
                  <a:cubicBezTo>
                    <a:pt x="3215" y="1579"/>
                    <a:pt x="3215" y="1585"/>
                    <a:pt x="3209" y="1591"/>
                  </a:cubicBezTo>
                  <a:cubicBezTo>
                    <a:pt x="3221" y="1583"/>
                    <a:pt x="3236" y="1575"/>
                    <a:pt x="3247" y="1575"/>
                  </a:cubicBezTo>
                  <a:cubicBezTo>
                    <a:pt x="3252" y="1575"/>
                    <a:pt x="3256" y="1576"/>
                    <a:pt x="3260" y="1579"/>
                  </a:cubicBezTo>
                  <a:lnTo>
                    <a:pt x="3260" y="1585"/>
                  </a:lnTo>
                  <a:cubicBezTo>
                    <a:pt x="3261" y="1585"/>
                    <a:pt x="3261" y="1586"/>
                    <a:pt x="3262" y="1586"/>
                  </a:cubicBezTo>
                  <a:cubicBezTo>
                    <a:pt x="3269" y="1586"/>
                    <a:pt x="3267" y="1566"/>
                    <a:pt x="3273" y="1566"/>
                  </a:cubicBezTo>
                  <a:cubicBezTo>
                    <a:pt x="3274" y="1566"/>
                    <a:pt x="3275" y="1567"/>
                    <a:pt x="3276" y="1568"/>
                  </a:cubicBezTo>
                  <a:lnTo>
                    <a:pt x="3276" y="1574"/>
                  </a:lnTo>
                  <a:cubicBezTo>
                    <a:pt x="3282" y="1574"/>
                    <a:pt x="3288" y="1574"/>
                    <a:pt x="3293" y="1568"/>
                  </a:cubicBezTo>
                  <a:cubicBezTo>
                    <a:pt x="3304" y="1579"/>
                    <a:pt x="3304" y="1591"/>
                    <a:pt x="3310" y="1596"/>
                  </a:cubicBezTo>
                  <a:cubicBezTo>
                    <a:pt x="3288" y="1596"/>
                    <a:pt x="3293" y="1585"/>
                    <a:pt x="3276" y="1579"/>
                  </a:cubicBezTo>
                  <a:lnTo>
                    <a:pt x="3276" y="1579"/>
                  </a:lnTo>
                  <a:cubicBezTo>
                    <a:pt x="3288" y="1585"/>
                    <a:pt x="3282" y="1602"/>
                    <a:pt x="3293" y="1602"/>
                  </a:cubicBezTo>
                  <a:cubicBezTo>
                    <a:pt x="3286" y="1602"/>
                    <a:pt x="3286" y="1604"/>
                    <a:pt x="3282" y="1604"/>
                  </a:cubicBezTo>
                  <a:cubicBezTo>
                    <a:pt x="3280" y="1604"/>
                    <a:pt x="3276" y="1604"/>
                    <a:pt x="3271" y="1602"/>
                  </a:cubicBezTo>
                  <a:lnTo>
                    <a:pt x="3271" y="1602"/>
                  </a:lnTo>
                  <a:cubicBezTo>
                    <a:pt x="3293" y="1613"/>
                    <a:pt x="3271" y="1607"/>
                    <a:pt x="3282" y="1619"/>
                  </a:cubicBezTo>
                  <a:cubicBezTo>
                    <a:pt x="3278" y="1620"/>
                    <a:pt x="3275" y="1620"/>
                    <a:pt x="3272" y="1620"/>
                  </a:cubicBezTo>
                  <a:cubicBezTo>
                    <a:pt x="3267" y="1620"/>
                    <a:pt x="3264" y="1619"/>
                    <a:pt x="3262" y="1619"/>
                  </a:cubicBezTo>
                  <a:cubicBezTo>
                    <a:pt x="3260" y="1619"/>
                    <a:pt x="3260" y="1620"/>
                    <a:pt x="3260" y="1624"/>
                  </a:cubicBezTo>
                  <a:cubicBezTo>
                    <a:pt x="3254" y="1624"/>
                    <a:pt x="3248" y="1613"/>
                    <a:pt x="3248" y="1613"/>
                  </a:cubicBezTo>
                  <a:lnTo>
                    <a:pt x="3248" y="1613"/>
                  </a:lnTo>
                  <a:cubicBezTo>
                    <a:pt x="3243" y="1624"/>
                    <a:pt x="3265" y="1624"/>
                    <a:pt x="3271" y="1635"/>
                  </a:cubicBezTo>
                  <a:cubicBezTo>
                    <a:pt x="3271" y="1639"/>
                    <a:pt x="3269" y="1640"/>
                    <a:pt x="3267" y="1640"/>
                  </a:cubicBezTo>
                  <a:cubicBezTo>
                    <a:pt x="3262" y="1640"/>
                    <a:pt x="3252" y="1634"/>
                    <a:pt x="3248" y="1630"/>
                  </a:cubicBezTo>
                  <a:lnTo>
                    <a:pt x="3248" y="1630"/>
                  </a:lnTo>
                  <a:cubicBezTo>
                    <a:pt x="3248" y="1641"/>
                    <a:pt x="3260" y="1658"/>
                    <a:pt x="3254" y="1658"/>
                  </a:cubicBezTo>
                  <a:lnTo>
                    <a:pt x="3248" y="1658"/>
                  </a:lnTo>
                  <a:cubicBezTo>
                    <a:pt x="3254" y="1669"/>
                    <a:pt x="3237" y="1680"/>
                    <a:pt x="3248" y="1697"/>
                  </a:cubicBezTo>
                  <a:lnTo>
                    <a:pt x="3243" y="1697"/>
                  </a:lnTo>
                  <a:cubicBezTo>
                    <a:pt x="3248" y="1697"/>
                    <a:pt x="3260" y="1703"/>
                    <a:pt x="3265" y="1708"/>
                  </a:cubicBezTo>
                  <a:cubicBezTo>
                    <a:pt x="3261" y="1708"/>
                    <a:pt x="3267" y="1715"/>
                    <a:pt x="3264" y="1715"/>
                  </a:cubicBezTo>
                  <a:cubicBezTo>
                    <a:pt x="3263" y="1715"/>
                    <a:pt x="3262" y="1715"/>
                    <a:pt x="3260" y="1714"/>
                  </a:cubicBezTo>
                  <a:cubicBezTo>
                    <a:pt x="3260" y="1714"/>
                    <a:pt x="3254" y="1708"/>
                    <a:pt x="3254" y="1708"/>
                  </a:cubicBezTo>
                  <a:lnTo>
                    <a:pt x="3254" y="1714"/>
                  </a:lnTo>
                  <a:cubicBezTo>
                    <a:pt x="3237" y="1714"/>
                    <a:pt x="3254" y="1708"/>
                    <a:pt x="3243" y="1703"/>
                  </a:cubicBezTo>
                  <a:lnTo>
                    <a:pt x="3243" y="1703"/>
                  </a:lnTo>
                  <a:cubicBezTo>
                    <a:pt x="3243" y="1714"/>
                    <a:pt x="3248" y="1731"/>
                    <a:pt x="3243" y="1731"/>
                  </a:cubicBezTo>
                  <a:cubicBezTo>
                    <a:pt x="3229" y="1726"/>
                    <a:pt x="3238" y="1718"/>
                    <a:pt x="3232" y="1718"/>
                  </a:cubicBezTo>
                  <a:lnTo>
                    <a:pt x="3232" y="1718"/>
                  </a:lnTo>
                  <a:cubicBezTo>
                    <a:pt x="3231" y="1718"/>
                    <a:pt x="3229" y="1718"/>
                    <a:pt x="3226" y="1719"/>
                  </a:cubicBezTo>
                  <a:lnTo>
                    <a:pt x="3237" y="1708"/>
                  </a:lnTo>
                  <a:cubicBezTo>
                    <a:pt x="3215" y="1708"/>
                    <a:pt x="3243" y="1703"/>
                    <a:pt x="3215" y="1697"/>
                  </a:cubicBezTo>
                  <a:cubicBezTo>
                    <a:pt x="3204" y="1708"/>
                    <a:pt x="3215" y="1719"/>
                    <a:pt x="3204" y="1731"/>
                  </a:cubicBezTo>
                  <a:cubicBezTo>
                    <a:pt x="3209" y="1736"/>
                    <a:pt x="3215" y="1736"/>
                    <a:pt x="3220" y="1742"/>
                  </a:cubicBezTo>
                  <a:cubicBezTo>
                    <a:pt x="3222" y="1752"/>
                    <a:pt x="3218" y="1754"/>
                    <a:pt x="3211" y="1754"/>
                  </a:cubicBezTo>
                  <a:cubicBezTo>
                    <a:pt x="3205" y="1754"/>
                    <a:pt x="3198" y="1752"/>
                    <a:pt x="3193" y="1752"/>
                  </a:cubicBezTo>
                  <a:cubicBezTo>
                    <a:pt x="3187" y="1752"/>
                    <a:pt x="3183" y="1754"/>
                    <a:pt x="3187" y="1764"/>
                  </a:cubicBezTo>
                  <a:cubicBezTo>
                    <a:pt x="3198" y="1770"/>
                    <a:pt x="3215" y="1781"/>
                    <a:pt x="3198" y="1787"/>
                  </a:cubicBezTo>
                  <a:lnTo>
                    <a:pt x="3181" y="1775"/>
                  </a:lnTo>
                  <a:lnTo>
                    <a:pt x="3181" y="1775"/>
                  </a:lnTo>
                  <a:cubicBezTo>
                    <a:pt x="3176" y="1787"/>
                    <a:pt x="3204" y="1798"/>
                    <a:pt x="3181" y="1803"/>
                  </a:cubicBezTo>
                  <a:cubicBezTo>
                    <a:pt x="3181" y="1798"/>
                    <a:pt x="3187" y="1792"/>
                    <a:pt x="3181" y="1792"/>
                  </a:cubicBezTo>
                  <a:lnTo>
                    <a:pt x="3181" y="1792"/>
                  </a:lnTo>
                  <a:cubicBezTo>
                    <a:pt x="3164" y="1798"/>
                    <a:pt x="3187" y="1803"/>
                    <a:pt x="3181" y="1809"/>
                  </a:cubicBezTo>
                  <a:lnTo>
                    <a:pt x="3170" y="1803"/>
                  </a:lnTo>
                  <a:cubicBezTo>
                    <a:pt x="3164" y="1820"/>
                    <a:pt x="3164" y="1843"/>
                    <a:pt x="3159" y="1859"/>
                  </a:cubicBezTo>
                  <a:cubicBezTo>
                    <a:pt x="3155" y="1855"/>
                    <a:pt x="3154" y="1851"/>
                    <a:pt x="3151" y="1851"/>
                  </a:cubicBezTo>
                  <a:cubicBezTo>
                    <a:pt x="3150" y="1851"/>
                    <a:pt x="3149" y="1852"/>
                    <a:pt x="3148" y="1854"/>
                  </a:cubicBezTo>
                  <a:cubicBezTo>
                    <a:pt x="3142" y="1876"/>
                    <a:pt x="3120" y="1893"/>
                    <a:pt x="3103" y="1910"/>
                  </a:cubicBezTo>
                  <a:lnTo>
                    <a:pt x="3108" y="1921"/>
                  </a:lnTo>
                  <a:cubicBezTo>
                    <a:pt x="3108" y="1923"/>
                    <a:pt x="3108" y="1923"/>
                    <a:pt x="3107" y="1923"/>
                  </a:cubicBezTo>
                  <a:cubicBezTo>
                    <a:pt x="3105" y="1923"/>
                    <a:pt x="3103" y="1921"/>
                    <a:pt x="3103" y="1921"/>
                  </a:cubicBezTo>
                  <a:lnTo>
                    <a:pt x="3103" y="1921"/>
                  </a:lnTo>
                  <a:cubicBezTo>
                    <a:pt x="3092" y="1927"/>
                    <a:pt x="3108" y="1927"/>
                    <a:pt x="3108" y="1932"/>
                  </a:cubicBezTo>
                  <a:cubicBezTo>
                    <a:pt x="3108" y="1934"/>
                    <a:pt x="3108" y="1935"/>
                    <a:pt x="3107" y="1935"/>
                  </a:cubicBezTo>
                  <a:cubicBezTo>
                    <a:pt x="3105" y="1935"/>
                    <a:pt x="3101" y="1931"/>
                    <a:pt x="3097" y="1927"/>
                  </a:cubicBezTo>
                  <a:lnTo>
                    <a:pt x="3097" y="1927"/>
                  </a:lnTo>
                  <a:cubicBezTo>
                    <a:pt x="3103" y="1949"/>
                    <a:pt x="3103" y="1977"/>
                    <a:pt x="3080" y="1988"/>
                  </a:cubicBezTo>
                  <a:lnTo>
                    <a:pt x="3080" y="1983"/>
                  </a:lnTo>
                  <a:lnTo>
                    <a:pt x="3080" y="1983"/>
                  </a:lnTo>
                  <a:cubicBezTo>
                    <a:pt x="3069" y="1988"/>
                    <a:pt x="3097" y="2005"/>
                    <a:pt x="3080" y="2011"/>
                  </a:cubicBezTo>
                  <a:lnTo>
                    <a:pt x="3080" y="2005"/>
                  </a:lnTo>
                  <a:cubicBezTo>
                    <a:pt x="3058" y="2027"/>
                    <a:pt x="3058" y="2061"/>
                    <a:pt x="3030" y="2067"/>
                  </a:cubicBezTo>
                  <a:cubicBezTo>
                    <a:pt x="3047" y="2083"/>
                    <a:pt x="3008" y="2089"/>
                    <a:pt x="3030" y="2100"/>
                  </a:cubicBezTo>
                  <a:cubicBezTo>
                    <a:pt x="3013" y="2111"/>
                    <a:pt x="3008" y="2106"/>
                    <a:pt x="2991" y="2117"/>
                  </a:cubicBezTo>
                  <a:cubicBezTo>
                    <a:pt x="2985" y="2123"/>
                    <a:pt x="3002" y="2134"/>
                    <a:pt x="3002" y="2139"/>
                  </a:cubicBezTo>
                  <a:lnTo>
                    <a:pt x="2991" y="2134"/>
                  </a:lnTo>
                  <a:lnTo>
                    <a:pt x="2996" y="2151"/>
                  </a:lnTo>
                  <a:lnTo>
                    <a:pt x="2996" y="2151"/>
                  </a:lnTo>
                  <a:lnTo>
                    <a:pt x="2980" y="2145"/>
                  </a:lnTo>
                  <a:lnTo>
                    <a:pt x="2980" y="2156"/>
                  </a:lnTo>
                  <a:cubicBezTo>
                    <a:pt x="2980" y="2153"/>
                    <a:pt x="2982" y="2152"/>
                    <a:pt x="2985" y="2152"/>
                  </a:cubicBezTo>
                  <a:cubicBezTo>
                    <a:pt x="2988" y="2152"/>
                    <a:pt x="2991" y="2153"/>
                    <a:pt x="2991" y="2156"/>
                  </a:cubicBezTo>
                  <a:cubicBezTo>
                    <a:pt x="2991" y="2164"/>
                    <a:pt x="2979" y="2170"/>
                    <a:pt x="2970" y="2170"/>
                  </a:cubicBezTo>
                  <a:cubicBezTo>
                    <a:pt x="2967" y="2170"/>
                    <a:pt x="2964" y="2169"/>
                    <a:pt x="2963" y="2167"/>
                  </a:cubicBezTo>
                  <a:lnTo>
                    <a:pt x="2963" y="2195"/>
                  </a:lnTo>
                  <a:cubicBezTo>
                    <a:pt x="2960" y="2195"/>
                    <a:pt x="2959" y="2194"/>
                    <a:pt x="2958" y="2192"/>
                  </a:cubicBezTo>
                  <a:lnTo>
                    <a:pt x="2958" y="2192"/>
                  </a:lnTo>
                  <a:cubicBezTo>
                    <a:pt x="2958" y="2193"/>
                    <a:pt x="2957" y="2193"/>
                    <a:pt x="2956" y="2193"/>
                  </a:cubicBezTo>
                  <a:cubicBezTo>
                    <a:pt x="2953" y="2193"/>
                    <a:pt x="2948" y="2190"/>
                    <a:pt x="2946" y="2190"/>
                  </a:cubicBezTo>
                  <a:cubicBezTo>
                    <a:pt x="2945" y="2190"/>
                    <a:pt x="2945" y="2191"/>
                    <a:pt x="2946" y="2195"/>
                  </a:cubicBezTo>
                  <a:cubicBezTo>
                    <a:pt x="2952" y="2195"/>
                    <a:pt x="2957" y="2201"/>
                    <a:pt x="2957" y="2201"/>
                  </a:cubicBezTo>
                  <a:cubicBezTo>
                    <a:pt x="2946" y="2207"/>
                    <a:pt x="2940" y="2218"/>
                    <a:pt x="2940" y="2229"/>
                  </a:cubicBezTo>
                  <a:lnTo>
                    <a:pt x="2929" y="2223"/>
                  </a:lnTo>
                  <a:cubicBezTo>
                    <a:pt x="2918" y="2235"/>
                    <a:pt x="2918" y="2257"/>
                    <a:pt x="2907" y="2274"/>
                  </a:cubicBezTo>
                  <a:cubicBezTo>
                    <a:pt x="2912" y="2274"/>
                    <a:pt x="2929" y="2279"/>
                    <a:pt x="2929" y="2285"/>
                  </a:cubicBezTo>
                  <a:lnTo>
                    <a:pt x="2912" y="2285"/>
                  </a:lnTo>
                  <a:cubicBezTo>
                    <a:pt x="2914" y="2286"/>
                    <a:pt x="2915" y="2287"/>
                    <a:pt x="2916" y="2287"/>
                  </a:cubicBezTo>
                  <a:cubicBezTo>
                    <a:pt x="2918" y="2287"/>
                    <a:pt x="2921" y="2285"/>
                    <a:pt x="2923" y="2285"/>
                  </a:cubicBezTo>
                  <a:cubicBezTo>
                    <a:pt x="2925" y="2285"/>
                    <a:pt x="2927" y="2286"/>
                    <a:pt x="2929" y="2291"/>
                  </a:cubicBezTo>
                  <a:cubicBezTo>
                    <a:pt x="2928" y="2292"/>
                    <a:pt x="2925" y="2293"/>
                    <a:pt x="2922" y="2293"/>
                  </a:cubicBezTo>
                  <a:cubicBezTo>
                    <a:pt x="2915" y="2293"/>
                    <a:pt x="2907" y="2289"/>
                    <a:pt x="2907" y="2285"/>
                  </a:cubicBezTo>
                  <a:lnTo>
                    <a:pt x="2907" y="2291"/>
                  </a:lnTo>
                  <a:cubicBezTo>
                    <a:pt x="2901" y="2291"/>
                    <a:pt x="2901" y="2291"/>
                    <a:pt x="2896" y="2285"/>
                  </a:cubicBezTo>
                  <a:lnTo>
                    <a:pt x="2896" y="2285"/>
                  </a:lnTo>
                  <a:cubicBezTo>
                    <a:pt x="2901" y="2291"/>
                    <a:pt x="2879" y="2291"/>
                    <a:pt x="2890" y="2307"/>
                  </a:cubicBezTo>
                  <a:lnTo>
                    <a:pt x="2884" y="2302"/>
                  </a:lnTo>
                  <a:cubicBezTo>
                    <a:pt x="2873" y="2319"/>
                    <a:pt x="2873" y="2330"/>
                    <a:pt x="2868" y="2347"/>
                  </a:cubicBezTo>
                  <a:cubicBezTo>
                    <a:pt x="2879" y="2352"/>
                    <a:pt x="2873" y="2358"/>
                    <a:pt x="2879" y="2369"/>
                  </a:cubicBezTo>
                  <a:cubicBezTo>
                    <a:pt x="2868" y="2375"/>
                    <a:pt x="2856" y="2386"/>
                    <a:pt x="2845" y="2397"/>
                  </a:cubicBezTo>
                  <a:cubicBezTo>
                    <a:pt x="2851" y="2408"/>
                    <a:pt x="2856" y="2403"/>
                    <a:pt x="2862" y="2414"/>
                  </a:cubicBezTo>
                  <a:cubicBezTo>
                    <a:pt x="2859" y="2413"/>
                    <a:pt x="2857" y="2412"/>
                    <a:pt x="2855" y="2412"/>
                  </a:cubicBezTo>
                  <a:cubicBezTo>
                    <a:pt x="2852" y="2412"/>
                    <a:pt x="2849" y="2413"/>
                    <a:pt x="2846" y="2413"/>
                  </a:cubicBezTo>
                  <a:cubicBezTo>
                    <a:pt x="2844" y="2413"/>
                    <a:pt x="2842" y="2412"/>
                    <a:pt x="2840" y="2408"/>
                  </a:cubicBezTo>
                  <a:cubicBezTo>
                    <a:pt x="2834" y="2425"/>
                    <a:pt x="2828" y="2431"/>
                    <a:pt x="2828" y="2459"/>
                  </a:cubicBezTo>
                  <a:cubicBezTo>
                    <a:pt x="2832" y="2459"/>
                    <a:pt x="2836" y="2456"/>
                    <a:pt x="2838" y="2456"/>
                  </a:cubicBezTo>
                  <a:cubicBezTo>
                    <a:pt x="2839" y="2456"/>
                    <a:pt x="2840" y="2457"/>
                    <a:pt x="2840" y="2459"/>
                  </a:cubicBezTo>
                  <a:cubicBezTo>
                    <a:pt x="2840" y="2461"/>
                    <a:pt x="2838" y="2463"/>
                    <a:pt x="2836" y="2463"/>
                  </a:cubicBezTo>
                  <a:cubicBezTo>
                    <a:pt x="2834" y="2463"/>
                    <a:pt x="2831" y="2461"/>
                    <a:pt x="2828" y="2459"/>
                  </a:cubicBezTo>
                  <a:cubicBezTo>
                    <a:pt x="2828" y="2492"/>
                    <a:pt x="2767" y="2492"/>
                    <a:pt x="2778" y="2526"/>
                  </a:cubicBezTo>
                  <a:lnTo>
                    <a:pt x="2778" y="2548"/>
                  </a:lnTo>
                  <a:cubicBezTo>
                    <a:pt x="2777" y="2549"/>
                    <a:pt x="2777" y="2549"/>
                    <a:pt x="2776" y="2549"/>
                  </a:cubicBezTo>
                  <a:cubicBezTo>
                    <a:pt x="2774" y="2549"/>
                    <a:pt x="2776" y="2541"/>
                    <a:pt x="2771" y="2541"/>
                  </a:cubicBezTo>
                  <a:cubicBezTo>
                    <a:pt x="2770" y="2541"/>
                    <a:pt x="2768" y="2542"/>
                    <a:pt x="2767" y="2543"/>
                  </a:cubicBezTo>
                  <a:cubicBezTo>
                    <a:pt x="2772" y="2571"/>
                    <a:pt x="2744" y="2571"/>
                    <a:pt x="2750" y="2593"/>
                  </a:cubicBezTo>
                  <a:cubicBezTo>
                    <a:pt x="2748" y="2593"/>
                    <a:pt x="2746" y="2593"/>
                    <a:pt x="2744" y="2593"/>
                  </a:cubicBezTo>
                  <a:cubicBezTo>
                    <a:pt x="2712" y="2593"/>
                    <a:pt x="2726" y="2638"/>
                    <a:pt x="2700" y="2649"/>
                  </a:cubicBezTo>
                  <a:lnTo>
                    <a:pt x="2705" y="2649"/>
                  </a:lnTo>
                  <a:cubicBezTo>
                    <a:pt x="2708" y="2655"/>
                    <a:pt x="2707" y="2656"/>
                    <a:pt x="2704" y="2656"/>
                  </a:cubicBezTo>
                  <a:cubicBezTo>
                    <a:pt x="2701" y="2656"/>
                    <a:pt x="2697" y="2655"/>
                    <a:pt x="2694" y="2655"/>
                  </a:cubicBezTo>
                  <a:lnTo>
                    <a:pt x="2694" y="2655"/>
                  </a:lnTo>
                  <a:cubicBezTo>
                    <a:pt x="2697" y="2657"/>
                    <a:pt x="2700" y="2657"/>
                    <a:pt x="2702" y="2657"/>
                  </a:cubicBezTo>
                  <a:cubicBezTo>
                    <a:pt x="2704" y="2657"/>
                    <a:pt x="2705" y="2657"/>
                    <a:pt x="2705" y="2660"/>
                  </a:cubicBezTo>
                  <a:cubicBezTo>
                    <a:pt x="2694" y="2699"/>
                    <a:pt x="2655" y="2733"/>
                    <a:pt x="2627" y="2767"/>
                  </a:cubicBezTo>
                  <a:cubicBezTo>
                    <a:pt x="2616" y="2778"/>
                    <a:pt x="2660" y="2795"/>
                    <a:pt x="2632" y="2800"/>
                  </a:cubicBezTo>
                  <a:lnTo>
                    <a:pt x="2621" y="2789"/>
                  </a:lnTo>
                  <a:cubicBezTo>
                    <a:pt x="2621" y="2828"/>
                    <a:pt x="2588" y="2845"/>
                    <a:pt x="2588" y="2884"/>
                  </a:cubicBezTo>
                  <a:cubicBezTo>
                    <a:pt x="2588" y="2879"/>
                    <a:pt x="2582" y="2879"/>
                    <a:pt x="2582" y="2873"/>
                  </a:cubicBezTo>
                  <a:cubicBezTo>
                    <a:pt x="2571" y="2873"/>
                    <a:pt x="2571" y="2895"/>
                    <a:pt x="2582" y="2901"/>
                  </a:cubicBezTo>
                  <a:cubicBezTo>
                    <a:pt x="2581" y="2902"/>
                    <a:pt x="2580" y="2903"/>
                    <a:pt x="2579" y="2903"/>
                  </a:cubicBezTo>
                  <a:cubicBezTo>
                    <a:pt x="2574" y="2903"/>
                    <a:pt x="2570" y="2895"/>
                    <a:pt x="2565" y="2895"/>
                  </a:cubicBezTo>
                  <a:lnTo>
                    <a:pt x="2565" y="2895"/>
                  </a:lnTo>
                  <a:cubicBezTo>
                    <a:pt x="2560" y="2901"/>
                    <a:pt x="2571" y="2918"/>
                    <a:pt x="2560" y="2918"/>
                  </a:cubicBezTo>
                  <a:cubicBezTo>
                    <a:pt x="2560" y="2918"/>
                    <a:pt x="2560" y="2912"/>
                    <a:pt x="2560" y="2912"/>
                  </a:cubicBezTo>
                  <a:cubicBezTo>
                    <a:pt x="2560" y="2918"/>
                    <a:pt x="2548" y="2929"/>
                    <a:pt x="2560" y="2935"/>
                  </a:cubicBezTo>
                  <a:cubicBezTo>
                    <a:pt x="2548" y="2940"/>
                    <a:pt x="2554" y="2957"/>
                    <a:pt x="2543" y="2963"/>
                  </a:cubicBezTo>
                  <a:cubicBezTo>
                    <a:pt x="2554" y="2974"/>
                    <a:pt x="2526" y="2974"/>
                    <a:pt x="2543" y="2985"/>
                  </a:cubicBezTo>
                  <a:cubicBezTo>
                    <a:pt x="2540" y="2983"/>
                    <a:pt x="2537" y="2982"/>
                    <a:pt x="2534" y="2982"/>
                  </a:cubicBezTo>
                  <a:cubicBezTo>
                    <a:pt x="2524" y="2982"/>
                    <a:pt x="2521" y="2998"/>
                    <a:pt x="2526" y="3007"/>
                  </a:cubicBezTo>
                  <a:cubicBezTo>
                    <a:pt x="2523" y="3005"/>
                    <a:pt x="2520" y="3005"/>
                    <a:pt x="2518" y="3005"/>
                  </a:cubicBezTo>
                  <a:cubicBezTo>
                    <a:pt x="2515" y="3005"/>
                    <a:pt x="2512" y="3005"/>
                    <a:pt x="2509" y="3002"/>
                  </a:cubicBezTo>
                  <a:lnTo>
                    <a:pt x="2509" y="3002"/>
                  </a:lnTo>
                  <a:cubicBezTo>
                    <a:pt x="2504" y="3013"/>
                    <a:pt x="2504" y="3019"/>
                    <a:pt x="2515" y="3024"/>
                  </a:cubicBezTo>
                  <a:cubicBezTo>
                    <a:pt x="2490" y="3024"/>
                    <a:pt x="2509" y="3054"/>
                    <a:pt x="2495" y="3054"/>
                  </a:cubicBezTo>
                  <a:cubicBezTo>
                    <a:pt x="2493" y="3054"/>
                    <a:pt x="2490" y="3054"/>
                    <a:pt x="2487" y="3052"/>
                  </a:cubicBezTo>
                  <a:cubicBezTo>
                    <a:pt x="2481" y="3080"/>
                    <a:pt x="2476" y="3108"/>
                    <a:pt x="2470" y="3131"/>
                  </a:cubicBezTo>
                  <a:cubicBezTo>
                    <a:pt x="2453" y="3120"/>
                    <a:pt x="2481" y="3103"/>
                    <a:pt x="2464" y="3097"/>
                  </a:cubicBezTo>
                  <a:lnTo>
                    <a:pt x="2464" y="3097"/>
                  </a:lnTo>
                  <a:cubicBezTo>
                    <a:pt x="2459" y="3120"/>
                    <a:pt x="2470" y="3136"/>
                    <a:pt x="2453" y="3153"/>
                  </a:cubicBezTo>
                  <a:cubicBezTo>
                    <a:pt x="2452" y="3154"/>
                    <a:pt x="2451" y="3155"/>
                    <a:pt x="2451" y="3155"/>
                  </a:cubicBezTo>
                  <a:cubicBezTo>
                    <a:pt x="2448" y="3155"/>
                    <a:pt x="2448" y="3146"/>
                    <a:pt x="2448" y="3142"/>
                  </a:cubicBezTo>
                  <a:cubicBezTo>
                    <a:pt x="2442" y="3170"/>
                    <a:pt x="2425" y="3181"/>
                    <a:pt x="2425" y="3204"/>
                  </a:cubicBezTo>
                  <a:cubicBezTo>
                    <a:pt x="2435" y="3204"/>
                    <a:pt x="2440" y="3223"/>
                    <a:pt x="2445" y="3230"/>
                  </a:cubicBezTo>
                  <a:lnTo>
                    <a:pt x="2445" y="3230"/>
                  </a:lnTo>
                  <a:cubicBezTo>
                    <a:pt x="2441" y="3227"/>
                    <a:pt x="2439" y="3227"/>
                    <a:pt x="2436" y="3227"/>
                  </a:cubicBezTo>
                  <a:cubicBezTo>
                    <a:pt x="2430" y="3227"/>
                    <a:pt x="2428" y="3232"/>
                    <a:pt x="2423" y="3232"/>
                  </a:cubicBezTo>
                  <a:cubicBezTo>
                    <a:pt x="2420" y="3232"/>
                    <a:pt x="2416" y="3229"/>
                    <a:pt x="2408" y="3220"/>
                  </a:cubicBezTo>
                  <a:lnTo>
                    <a:pt x="2408" y="3220"/>
                  </a:lnTo>
                  <a:cubicBezTo>
                    <a:pt x="2408" y="3226"/>
                    <a:pt x="2408" y="3232"/>
                    <a:pt x="2414" y="3232"/>
                  </a:cubicBezTo>
                  <a:cubicBezTo>
                    <a:pt x="2414" y="3233"/>
                    <a:pt x="2413" y="3234"/>
                    <a:pt x="2413" y="3234"/>
                  </a:cubicBezTo>
                  <a:cubicBezTo>
                    <a:pt x="2411" y="3234"/>
                    <a:pt x="2407" y="3230"/>
                    <a:pt x="2403" y="3226"/>
                  </a:cubicBezTo>
                  <a:lnTo>
                    <a:pt x="2403" y="3226"/>
                  </a:lnTo>
                  <a:cubicBezTo>
                    <a:pt x="2403" y="3243"/>
                    <a:pt x="2414" y="3243"/>
                    <a:pt x="2408" y="3254"/>
                  </a:cubicBezTo>
                  <a:cubicBezTo>
                    <a:pt x="2403" y="3248"/>
                    <a:pt x="2403" y="3248"/>
                    <a:pt x="2397" y="3243"/>
                  </a:cubicBezTo>
                  <a:lnTo>
                    <a:pt x="2397" y="3243"/>
                  </a:lnTo>
                  <a:cubicBezTo>
                    <a:pt x="2403" y="3254"/>
                    <a:pt x="2408" y="3265"/>
                    <a:pt x="2397" y="3271"/>
                  </a:cubicBezTo>
                  <a:cubicBezTo>
                    <a:pt x="2397" y="3271"/>
                    <a:pt x="2395" y="3271"/>
                    <a:pt x="2395" y="3270"/>
                  </a:cubicBezTo>
                  <a:lnTo>
                    <a:pt x="2395" y="3270"/>
                  </a:lnTo>
                  <a:cubicBezTo>
                    <a:pt x="2389" y="3286"/>
                    <a:pt x="2401" y="3305"/>
                    <a:pt x="2386" y="3316"/>
                  </a:cubicBezTo>
                  <a:cubicBezTo>
                    <a:pt x="2381" y="3312"/>
                    <a:pt x="2378" y="3311"/>
                    <a:pt x="2376" y="3311"/>
                  </a:cubicBezTo>
                  <a:cubicBezTo>
                    <a:pt x="2373" y="3311"/>
                    <a:pt x="2371" y="3314"/>
                    <a:pt x="2368" y="3314"/>
                  </a:cubicBezTo>
                  <a:cubicBezTo>
                    <a:pt x="2366" y="3314"/>
                    <a:pt x="2363" y="3313"/>
                    <a:pt x="2358" y="3310"/>
                  </a:cubicBezTo>
                  <a:lnTo>
                    <a:pt x="2358" y="3327"/>
                  </a:lnTo>
                  <a:lnTo>
                    <a:pt x="2369" y="3327"/>
                  </a:lnTo>
                  <a:cubicBezTo>
                    <a:pt x="2364" y="3332"/>
                    <a:pt x="2369" y="3344"/>
                    <a:pt x="2364" y="3349"/>
                  </a:cubicBezTo>
                  <a:cubicBezTo>
                    <a:pt x="2369" y="3366"/>
                    <a:pt x="2386" y="3360"/>
                    <a:pt x="2375" y="3372"/>
                  </a:cubicBezTo>
                  <a:cubicBezTo>
                    <a:pt x="2375" y="3370"/>
                    <a:pt x="2375" y="3370"/>
                    <a:pt x="2374" y="3370"/>
                  </a:cubicBezTo>
                  <a:cubicBezTo>
                    <a:pt x="2372" y="3370"/>
                    <a:pt x="2367" y="3377"/>
                    <a:pt x="2358" y="3377"/>
                  </a:cubicBezTo>
                  <a:cubicBezTo>
                    <a:pt x="2364" y="3383"/>
                    <a:pt x="2364" y="3388"/>
                    <a:pt x="2358" y="3394"/>
                  </a:cubicBezTo>
                  <a:cubicBezTo>
                    <a:pt x="2352" y="3394"/>
                    <a:pt x="2341" y="3383"/>
                    <a:pt x="2336" y="3383"/>
                  </a:cubicBezTo>
                  <a:lnTo>
                    <a:pt x="2336" y="3383"/>
                  </a:lnTo>
                  <a:cubicBezTo>
                    <a:pt x="2347" y="3394"/>
                    <a:pt x="2330" y="3405"/>
                    <a:pt x="2341" y="3416"/>
                  </a:cubicBezTo>
                  <a:cubicBezTo>
                    <a:pt x="2341" y="3416"/>
                    <a:pt x="2330" y="3411"/>
                    <a:pt x="2330" y="3411"/>
                  </a:cubicBezTo>
                  <a:lnTo>
                    <a:pt x="2330" y="3411"/>
                  </a:lnTo>
                  <a:lnTo>
                    <a:pt x="2336" y="3416"/>
                  </a:lnTo>
                  <a:cubicBezTo>
                    <a:pt x="2333" y="3419"/>
                    <a:pt x="2331" y="3421"/>
                    <a:pt x="2330" y="3421"/>
                  </a:cubicBezTo>
                  <a:cubicBezTo>
                    <a:pt x="2329" y="3421"/>
                    <a:pt x="2327" y="3419"/>
                    <a:pt x="2324" y="3416"/>
                  </a:cubicBezTo>
                  <a:lnTo>
                    <a:pt x="2324" y="3416"/>
                  </a:lnTo>
                  <a:cubicBezTo>
                    <a:pt x="2319" y="3428"/>
                    <a:pt x="2347" y="3422"/>
                    <a:pt x="2330" y="3433"/>
                  </a:cubicBezTo>
                  <a:cubicBezTo>
                    <a:pt x="2330" y="3428"/>
                    <a:pt x="2330" y="3428"/>
                    <a:pt x="2330" y="3428"/>
                  </a:cubicBezTo>
                  <a:cubicBezTo>
                    <a:pt x="2313" y="3439"/>
                    <a:pt x="2319" y="3456"/>
                    <a:pt x="2308" y="3467"/>
                  </a:cubicBezTo>
                  <a:cubicBezTo>
                    <a:pt x="2291" y="3461"/>
                    <a:pt x="2308" y="3456"/>
                    <a:pt x="2296" y="3450"/>
                  </a:cubicBezTo>
                  <a:lnTo>
                    <a:pt x="2296" y="3450"/>
                  </a:lnTo>
                  <a:cubicBezTo>
                    <a:pt x="2291" y="3467"/>
                    <a:pt x="2291" y="3495"/>
                    <a:pt x="2280" y="3512"/>
                  </a:cubicBezTo>
                  <a:lnTo>
                    <a:pt x="2285" y="3512"/>
                  </a:lnTo>
                  <a:cubicBezTo>
                    <a:pt x="2302" y="3523"/>
                    <a:pt x="2268" y="3517"/>
                    <a:pt x="2274" y="3534"/>
                  </a:cubicBezTo>
                  <a:cubicBezTo>
                    <a:pt x="2268" y="3528"/>
                    <a:pt x="2263" y="3523"/>
                    <a:pt x="2263" y="3523"/>
                  </a:cubicBezTo>
                  <a:cubicBezTo>
                    <a:pt x="2252" y="3534"/>
                    <a:pt x="2257" y="3551"/>
                    <a:pt x="2252" y="3573"/>
                  </a:cubicBezTo>
                  <a:lnTo>
                    <a:pt x="2246" y="3568"/>
                  </a:lnTo>
                  <a:cubicBezTo>
                    <a:pt x="2240" y="3573"/>
                    <a:pt x="2235" y="3584"/>
                    <a:pt x="2229" y="3590"/>
                  </a:cubicBezTo>
                  <a:cubicBezTo>
                    <a:pt x="2235" y="3596"/>
                    <a:pt x="2229" y="3601"/>
                    <a:pt x="2240" y="3601"/>
                  </a:cubicBezTo>
                  <a:cubicBezTo>
                    <a:pt x="2196" y="3607"/>
                    <a:pt x="2235" y="3657"/>
                    <a:pt x="2196" y="3663"/>
                  </a:cubicBezTo>
                  <a:cubicBezTo>
                    <a:pt x="2196" y="3659"/>
                    <a:pt x="2193" y="3655"/>
                    <a:pt x="2191" y="3655"/>
                  </a:cubicBezTo>
                  <a:cubicBezTo>
                    <a:pt x="2190" y="3655"/>
                    <a:pt x="2190" y="3656"/>
                    <a:pt x="2190" y="3657"/>
                  </a:cubicBezTo>
                  <a:lnTo>
                    <a:pt x="2190" y="3674"/>
                  </a:lnTo>
                  <a:cubicBezTo>
                    <a:pt x="2192" y="3676"/>
                    <a:pt x="2193" y="3676"/>
                    <a:pt x="2194" y="3676"/>
                  </a:cubicBezTo>
                  <a:cubicBezTo>
                    <a:pt x="2196" y="3676"/>
                    <a:pt x="2197" y="3674"/>
                    <a:pt x="2201" y="3674"/>
                  </a:cubicBezTo>
                  <a:cubicBezTo>
                    <a:pt x="2207" y="3680"/>
                    <a:pt x="2212" y="3691"/>
                    <a:pt x="2207" y="3696"/>
                  </a:cubicBezTo>
                  <a:cubicBezTo>
                    <a:pt x="2207" y="3686"/>
                    <a:pt x="2201" y="3684"/>
                    <a:pt x="2195" y="3684"/>
                  </a:cubicBezTo>
                  <a:cubicBezTo>
                    <a:pt x="2191" y="3684"/>
                    <a:pt x="2187" y="3685"/>
                    <a:pt x="2184" y="3685"/>
                  </a:cubicBezTo>
                  <a:cubicBezTo>
                    <a:pt x="2190" y="3685"/>
                    <a:pt x="2190" y="3691"/>
                    <a:pt x="2196" y="3691"/>
                  </a:cubicBezTo>
                  <a:cubicBezTo>
                    <a:pt x="2173" y="3691"/>
                    <a:pt x="2212" y="3702"/>
                    <a:pt x="2196" y="3708"/>
                  </a:cubicBezTo>
                  <a:lnTo>
                    <a:pt x="2190" y="3708"/>
                  </a:lnTo>
                  <a:cubicBezTo>
                    <a:pt x="2190" y="3713"/>
                    <a:pt x="2196" y="3719"/>
                    <a:pt x="2190" y="3724"/>
                  </a:cubicBezTo>
                  <a:cubicBezTo>
                    <a:pt x="2179" y="3719"/>
                    <a:pt x="2184" y="3719"/>
                    <a:pt x="2179" y="3713"/>
                  </a:cubicBezTo>
                  <a:lnTo>
                    <a:pt x="2179" y="3713"/>
                  </a:lnTo>
                  <a:cubicBezTo>
                    <a:pt x="2173" y="3719"/>
                    <a:pt x="2190" y="3736"/>
                    <a:pt x="2179" y="3736"/>
                  </a:cubicBezTo>
                  <a:cubicBezTo>
                    <a:pt x="2173" y="3730"/>
                    <a:pt x="2179" y="3730"/>
                    <a:pt x="2179" y="3724"/>
                  </a:cubicBezTo>
                  <a:cubicBezTo>
                    <a:pt x="2162" y="3724"/>
                    <a:pt x="2162" y="3724"/>
                    <a:pt x="2156" y="3730"/>
                  </a:cubicBezTo>
                  <a:lnTo>
                    <a:pt x="2151" y="3736"/>
                  </a:lnTo>
                  <a:lnTo>
                    <a:pt x="2151" y="3736"/>
                  </a:lnTo>
                  <a:cubicBezTo>
                    <a:pt x="2173" y="3764"/>
                    <a:pt x="2145" y="3758"/>
                    <a:pt x="2156" y="3780"/>
                  </a:cubicBezTo>
                  <a:cubicBezTo>
                    <a:pt x="2151" y="3769"/>
                    <a:pt x="2149" y="3768"/>
                    <a:pt x="2148" y="3768"/>
                  </a:cubicBezTo>
                  <a:cubicBezTo>
                    <a:pt x="2147" y="3768"/>
                    <a:pt x="2147" y="3768"/>
                    <a:pt x="2146" y="3768"/>
                  </a:cubicBezTo>
                  <a:cubicBezTo>
                    <a:pt x="2145" y="3768"/>
                    <a:pt x="2143" y="3767"/>
                    <a:pt x="2140" y="3764"/>
                  </a:cubicBezTo>
                  <a:cubicBezTo>
                    <a:pt x="2137" y="3766"/>
                    <a:pt x="2134" y="3768"/>
                    <a:pt x="2131" y="3768"/>
                  </a:cubicBezTo>
                  <a:cubicBezTo>
                    <a:pt x="2128" y="3768"/>
                    <a:pt x="2126" y="3766"/>
                    <a:pt x="2123" y="3764"/>
                  </a:cubicBezTo>
                  <a:lnTo>
                    <a:pt x="2123" y="3764"/>
                  </a:lnTo>
                  <a:cubicBezTo>
                    <a:pt x="2128" y="3775"/>
                    <a:pt x="2112" y="3769"/>
                    <a:pt x="2123" y="3786"/>
                  </a:cubicBezTo>
                  <a:cubicBezTo>
                    <a:pt x="2119" y="3786"/>
                    <a:pt x="2118" y="3788"/>
                    <a:pt x="2114" y="3788"/>
                  </a:cubicBezTo>
                  <a:cubicBezTo>
                    <a:pt x="2112" y="3788"/>
                    <a:pt x="2110" y="3788"/>
                    <a:pt x="2106" y="3786"/>
                  </a:cubicBezTo>
                  <a:lnTo>
                    <a:pt x="2106" y="3786"/>
                  </a:lnTo>
                  <a:cubicBezTo>
                    <a:pt x="2106" y="3790"/>
                    <a:pt x="2107" y="3791"/>
                    <a:pt x="2109" y="3791"/>
                  </a:cubicBezTo>
                  <a:cubicBezTo>
                    <a:pt x="2111" y="3791"/>
                    <a:pt x="2114" y="3790"/>
                    <a:pt x="2116" y="3790"/>
                  </a:cubicBezTo>
                  <a:cubicBezTo>
                    <a:pt x="2117" y="3790"/>
                    <a:pt x="2117" y="3790"/>
                    <a:pt x="2117" y="3792"/>
                  </a:cubicBezTo>
                  <a:cubicBezTo>
                    <a:pt x="2128" y="3808"/>
                    <a:pt x="2089" y="3808"/>
                    <a:pt x="2100" y="3836"/>
                  </a:cubicBezTo>
                  <a:cubicBezTo>
                    <a:pt x="2100" y="3853"/>
                    <a:pt x="2112" y="3864"/>
                    <a:pt x="2112" y="3881"/>
                  </a:cubicBezTo>
                  <a:cubicBezTo>
                    <a:pt x="2100" y="3881"/>
                    <a:pt x="2100" y="3870"/>
                    <a:pt x="2100" y="3870"/>
                  </a:cubicBezTo>
                  <a:cubicBezTo>
                    <a:pt x="2089" y="3876"/>
                    <a:pt x="2089" y="3881"/>
                    <a:pt x="2089" y="3887"/>
                  </a:cubicBezTo>
                  <a:lnTo>
                    <a:pt x="2078" y="3887"/>
                  </a:lnTo>
                  <a:cubicBezTo>
                    <a:pt x="2072" y="3892"/>
                    <a:pt x="2089" y="3898"/>
                    <a:pt x="2078" y="3898"/>
                  </a:cubicBezTo>
                  <a:cubicBezTo>
                    <a:pt x="2072" y="3898"/>
                    <a:pt x="2067" y="3892"/>
                    <a:pt x="2067" y="3887"/>
                  </a:cubicBezTo>
                  <a:cubicBezTo>
                    <a:pt x="2067" y="3892"/>
                    <a:pt x="2067" y="3903"/>
                    <a:pt x="2067" y="3914"/>
                  </a:cubicBezTo>
                  <a:lnTo>
                    <a:pt x="2067" y="3914"/>
                  </a:lnTo>
                  <a:cubicBezTo>
                    <a:pt x="2066" y="3914"/>
                    <a:pt x="2066" y="3914"/>
                    <a:pt x="2066" y="3914"/>
                  </a:cubicBezTo>
                  <a:lnTo>
                    <a:pt x="2066" y="3914"/>
                  </a:lnTo>
                  <a:cubicBezTo>
                    <a:pt x="2066" y="3914"/>
                    <a:pt x="2066" y="3914"/>
                    <a:pt x="2067" y="3915"/>
                  </a:cubicBezTo>
                  <a:cubicBezTo>
                    <a:pt x="2067" y="3915"/>
                    <a:pt x="2067" y="3914"/>
                    <a:pt x="2067" y="3914"/>
                  </a:cubicBezTo>
                  <a:lnTo>
                    <a:pt x="2067" y="3914"/>
                  </a:lnTo>
                  <a:cubicBezTo>
                    <a:pt x="2069" y="3914"/>
                    <a:pt x="2071" y="3915"/>
                    <a:pt x="2072" y="3915"/>
                  </a:cubicBezTo>
                  <a:lnTo>
                    <a:pt x="2072" y="3920"/>
                  </a:lnTo>
                  <a:cubicBezTo>
                    <a:pt x="2076" y="3922"/>
                    <a:pt x="2079" y="3923"/>
                    <a:pt x="2081" y="3923"/>
                  </a:cubicBezTo>
                  <a:cubicBezTo>
                    <a:pt x="2095" y="3923"/>
                    <a:pt x="2079" y="3897"/>
                    <a:pt x="2084" y="3892"/>
                  </a:cubicBezTo>
                  <a:lnTo>
                    <a:pt x="2084" y="3892"/>
                  </a:lnTo>
                  <a:lnTo>
                    <a:pt x="2100" y="3904"/>
                  </a:lnTo>
                  <a:lnTo>
                    <a:pt x="2089" y="3887"/>
                  </a:lnTo>
                  <a:lnTo>
                    <a:pt x="2089" y="3887"/>
                  </a:lnTo>
                  <a:cubicBezTo>
                    <a:pt x="2095" y="3887"/>
                    <a:pt x="2106" y="3892"/>
                    <a:pt x="2106" y="3898"/>
                  </a:cubicBezTo>
                  <a:cubicBezTo>
                    <a:pt x="2117" y="3898"/>
                    <a:pt x="2106" y="3887"/>
                    <a:pt x="2117" y="3887"/>
                  </a:cubicBezTo>
                  <a:lnTo>
                    <a:pt x="2117" y="3881"/>
                  </a:lnTo>
                  <a:cubicBezTo>
                    <a:pt x="2123" y="3881"/>
                    <a:pt x="2128" y="3887"/>
                    <a:pt x="2128" y="3887"/>
                  </a:cubicBezTo>
                  <a:cubicBezTo>
                    <a:pt x="2140" y="3881"/>
                    <a:pt x="2123" y="3864"/>
                    <a:pt x="2140" y="3864"/>
                  </a:cubicBezTo>
                  <a:cubicBezTo>
                    <a:pt x="2140" y="3848"/>
                    <a:pt x="2128" y="3859"/>
                    <a:pt x="2117" y="3836"/>
                  </a:cubicBezTo>
                  <a:lnTo>
                    <a:pt x="2117" y="3836"/>
                  </a:lnTo>
                  <a:lnTo>
                    <a:pt x="2156" y="3848"/>
                  </a:lnTo>
                  <a:lnTo>
                    <a:pt x="2145" y="3836"/>
                  </a:lnTo>
                  <a:cubicBezTo>
                    <a:pt x="2145" y="3836"/>
                    <a:pt x="2145" y="3834"/>
                    <a:pt x="2147" y="3834"/>
                  </a:cubicBezTo>
                  <a:cubicBezTo>
                    <a:pt x="2148" y="3834"/>
                    <a:pt x="2149" y="3835"/>
                    <a:pt x="2151" y="3836"/>
                  </a:cubicBezTo>
                  <a:cubicBezTo>
                    <a:pt x="2148" y="3831"/>
                    <a:pt x="2147" y="3831"/>
                    <a:pt x="2145" y="3831"/>
                  </a:cubicBezTo>
                  <a:cubicBezTo>
                    <a:pt x="2144" y="3831"/>
                    <a:pt x="2142" y="3831"/>
                    <a:pt x="2140" y="3825"/>
                  </a:cubicBezTo>
                  <a:cubicBezTo>
                    <a:pt x="2153" y="3825"/>
                    <a:pt x="2148" y="3811"/>
                    <a:pt x="2158" y="3808"/>
                  </a:cubicBezTo>
                  <a:lnTo>
                    <a:pt x="2158" y="3808"/>
                  </a:lnTo>
                  <a:cubicBezTo>
                    <a:pt x="2158" y="3808"/>
                    <a:pt x="2158" y="3808"/>
                    <a:pt x="2158" y="3808"/>
                  </a:cubicBezTo>
                  <a:cubicBezTo>
                    <a:pt x="2159" y="3808"/>
                    <a:pt x="2160" y="3808"/>
                    <a:pt x="2160" y="3807"/>
                  </a:cubicBezTo>
                  <a:lnTo>
                    <a:pt x="2160" y="3807"/>
                  </a:lnTo>
                  <a:cubicBezTo>
                    <a:pt x="2159" y="3808"/>
                    <a:pt x="2159" y="3808"/>
                    <a:pt x="2158" y="3808"/>
                  </a:cubicBezTo>
                  <a:lnTo>
                    <a:pt x="2158" y="3808"/>
                  </a:lnTo>
                  <a:cubicBezTo>
                    <a:pt x="2157" y="3808"/>
                    <a:pt x="2156" y="3806"/>
                    <a:pt x="2156" y="3803"/>
                  </a:cubicBezTo>
                  <a:lnTo>
                    <a:pt x="2156" y="3803"/>
                  </a:lnTo>
                  <a:cubicBezTo>
                    <a:pt x="2159" y="3804"/>
                    <a:pt x="2162" y="3804"/>
                    <a:pt x="2163" y="3804"/>
                  </a:cubicBezTo>
                  <a:cubicBezTo>
                    <a:pt x="2173" y="3804"/>
                    <a:pt x="2158" y="3791"/>
                    <a:pt x="2168" y="3786"/>
                  </a:cubicBezTo>
                  <a:lnTo>
                    <a:pt x="2168" y="3786"/>
                  </a:lnTo>
                  <a:cubicBezTo>
                    <a:pt x="2179" y="3797"/>
                    <a:pt x="2168" y="3797"/>
                    <a:pt x="2184" y="3797"/>
                  </a:cubicBezTo>
                  <a:cubicBezTo>
                    <a:pt x="2168" y="3780"/>
                    <a:pt x="2196" y="3786"/>
                    <a:pt x="2196" y="3775"/>
                  </a:cubicBezTo>
                  <a:cubicBezTo>
                    <a:pt x="2196" y="3780"/>
                    <a:pt x="2201" y="3780"/>
                    <a:pt x="2207" y="3780"/>
                  </a:cubicBezTo>
                  <a:cubicBezTo>
                    <a:pt x="2207" y="3780"/>
                    <a:pt x="2196" y="3775"/>
                    <a:pt x="2190" y="3769"/>
                  </a:cubicBezTo>
                  <a:cubicBezTo>
                    <a:pt x="2190" y="3764"/>
                    <a:pt x="2196" y="3758"/>
                    <a:pt x="2196" y="3747"/>
                  </a:cubicBezTo>
                  <a:cubicBezTo>
                    <a:pt x="2196" y="3747"/>
                    <a:pt x="2197" y="3748"/>
                    <a:pt x="2198" y="3748"/>
                  </a:cubicBezTo>
                  <a:cubicBezTo>
                    <a:pt x="2205" y="3748"/>
                    <a:pt x="2219" y="3729"/>
                    <a:pt x="2229" y="3724"/>
                  </a:cubicBezTo>
                  <a:cubicBezTo>
                    <a:pt x="2218" y="3719"/>
                    <a:pt x="2224" y="3708"/>
                    <a:pt x="2224" y="3696"/>
                  </a:cubicBezTo>
                  <a:lnTo>
                    <a:pt x="2224" y="3696"/>
                  </a:lnTo>
                  <a:cubicBezTo>
                    <a:pt x="2235" y="3702"/>
                    <a:pt x="2235" y="3708"/>
                    <a:pt x="2240" y="3713"/>
                  </a:cubicBezTo>
                  <a:lnTo>
                    <a:pt x="2240" y="3708"/>
                  </a:lnTo>
                  <a:cubicBezTo>
                    <a:pt x="2240" y="3702"/>
                    <a:pt x="2235" y="3696"/>
                    <a:pt x="2235" y="3691"/>
                  </a:cubicBezTo>
                  <a:lnTo>
                    <a:pt x="2235" y="3691"/>
                  </a:lnTo>
                  <a:lnTo>
                    <a:pt x="2246" y="3702"/>
                  </a:lnTo>
                  <a:cubicBezTo>
                    <a:pt x="2252" y="3691"/>
                    <a:pt x="2246" y="3674"/>
                    <a:pt x="2257" y="3668"/>
                  </a:cubicBezTo>
                  <a:cubicBezTo>
                    <a:pt x="2246" y="3663"/>
                    <a:pt x="2224" y="3663"/>
                    <a:pt x="2224" y="3646"/>
                  </a:cubicBezTo>
                  <a:lnTo>
                    <a:pt x="2224" y="3646"/>
                  </a:lnTo>
                  <a:cubicBezTo>
                    <a:pt x="2229" y="3646"/>
                    <a:pt x="2240" y="3652"/>
                    <a:pt x="2240" y="3657"/>
                  </a:cubicBezTo>
                  <a:cubicBezTo>
                    <a:pt x="2240" y="3657"/>
                    <a:pt x="2240" y="3652"/>
                    <a:pt x="2240" y="3652"/>
                  </a:cubicBezTo>
                  <a:lnTo>
                    <a:pt x="2246" y="3657"/>
                  </a:lnTo>
                  <a:cubicBezTo>
                    <a:pt x="2257" y="3657"/>
                    <a:pt x="2240" y="3652"/>
                    <a:pt x="2246" y="3646"/>
                  </a:cubicBezTo>
                  <a:lnTo>
                    <a:pt x="2246" y="3646"/>
                  </a:lnTo>
                  <a:cubicBezTo>
                    <a:pt x="2249" y="3649"/>
                    <a:pt x="2250" y="3649"/>
                    <a:pt x="2252" y="3649"/>
                  </a:cubicBezTo>
                  <a:cubicBezTo>
                    <a:pt x="2253" y="3649"/>
                    <a:pt x="2254" y="3649"/>
                    <a:pt x="2257" y="3652"/>
                  </a:cubicBezTo>
                  <a:cubicBezTo>
                    <a:pt x="2257" y="3652"/>
                    <a:pt x="2252" y="3652"/>
                    <a:pt x="2257" y="3657"/>
                  </a:cubicBezTo>
                  <a:cubicBezTo>
                    <a:pt x="2257" y="3652"/>
                    <a:pt x="2268" y="3652"/>
                    <a:pt x="2274" y="3652"/>
                  </a:cubicBezTo>
                  <a:cubicBezTo>
                    <a:pt x="2268" y="3652"/>
                    <a:pt x="2263" y="3646"/>
                    <a:pt x="2263" y="3640"/>
                  </a:cubicBezTo>
                  <a:cubicBezTo>
                    <a:pt x="2264" y="3639"/>
                    <a:pt x="2265" y="3639"/>
                    <a:pt x="2266" y="3639"/>
                  </a:cubicBezTo>
                  <a:cubicBezTo>
                    <a:pt x="2270" y="3639"/>
                    <a:pt x="2274" y="3642"/>
                    <a:pt x="2279" y="3642"/>
                  </a:cubicBezTo>
                  <a:cubicBezTo>
                    <a:pt x="2281" y="3642"/>
                    <a:pt x="2283" y="3642"/>
                    <a:pt x="2285" y="3640"/>
                  </a:cubicBezTo>
                  <a:cubicBezTo>
                    <a:pt x="2280" y="3635"/>
                    <a:pt x="2285" y="3635"/>
                    <a:pt x="2274" y="3624"/>
                  </a:cubicBezTo>
                  <a:cubicBezTo>
                    <a:pt x="2280" y="3624"/>
                    <a:pt x="2285" y="3624"/>
                    <a:pt x="2285" y="3629"/>
                  </a:cubicBezTo>
                  <a:cubicBezTo>
                    <a:pt x="2285" y="3618"/>
                    <a:pt x="2296" y="3601"/>
                    <a:pt x="2280" y="3601"/>
                  </a:cubicBezTo>
                  <a:cubicBezTo>
                    <a:pt x="2274" y="3579"/>
                    <a:pt x="2302" y="3573"/>
                    <a:pt x="2308" y="3556"/>
                  </a:cubicBezTo>
                  <a:lnTo>
                    <a:pt x="2313" y="3556"/>
                  </a:lnTo>
                  <a:cubicBezTo>
                    <a:pt x="2313" y="3545"/>
                    <a:pt x="2319" y="3534"/>
                    <a:pt x="2313" y="3523"/>
                  </a:cubicBezTo>
                  <a:lnTo>
                    <a:pt x="2330" y="3523"/>
                  </a:lnTo>
                  <a:cubicBezTo>
                    <a:pt x="2330" y="3517"/>
                    <a:pt x="2324" y="3512"/>
                    <a:pt x="2341" y="3506"/>
                  </a:cubicBezTo>
                  <a:cubicBezTo>
                    <a:pt x="2341" y="3512"/>
                    <a:pt x="2343" y="3512"/>
                    <a:pt x="2343" y="3512"/>
                  </a:cubicBezTo>
                  <a:cubicBezTo>
                    <a:pt x="2344" y="3512"/>
                    <a:pt x="2344" y="3512"/>
                    <a:pt x="2341" y="3517"/>
                  </a:cubicBezTo>
                  <a:cubicBezTo>
                    <a:pt x="2347" y="3506"/>
                    <a:pt x="2358" y="3512"/>
                    <a:pt x="2352" y="3495"/>
                  </a:cubicBezTo>
                  <a:lnTo>
                    <a:pt x="2352" y="3495"/>
                  </a:lnTo>
                  <a:cubicBezTo>
                    <a:pt x="2354" y="3496"/>
                    <a:pt x="2356" y="3497"/>
                    <a:pt x="2358" y="3497"/>
                  </a:cubicBezTo>
                  <a:cubicBezTo>
                    <a:pt x="2364" y="3497"/>
                    <a:pt x="2369" y="3493"/>
                    <a:pt x="2369" y="3489"/>
                  </a:cubicBezTo>
                  <a:lnTo>
                    <a:pt x="2358" y="3489"/>
                  </a:lnTo>
                  <a:cubicBezTo>
                    <a:pt x="2358" y="3484"/>
                    <a:pt x="2358" y="3484"/>
                    <a:pt x="2364" y="3478"/>
                  </a:cubicBezTo>
                  <a:lnTo>
                    <a:pt x="2375" y="3489"/>
                  </a:lnTo>
                  <a:cubicBezTo>
                    <a:pt x="2403" y="3478"/>
                    <a:pt x="2364" y="3439"/>
                    <a:pt x="2403" y="3439"/>
                  </a:cubicBezTo>
                  <a:cubicBezTo>
                    <a:pt x="2401" y="3436"/>
                    <a:pt x="2400" y="3435"/>
                    <a:pt x="2398" y="3435"/>
                  </a:cubicBezTo>
                  <a:cubicBezTo>
                    <a:pt x="2395" y="3435"/>
                    <a:pt x="2392" y="3437"/>
                    <a:pt x="2388" y="3437"/>
                  </a:cubicBezTo>
                  <a:cubicBezTo>
                    <a:pt x="2386" y="3437"/>
                    <a:pt x="2383" y="3436"/>
                    <a:pt x="2380" y="3433"/>
                  </a:cubicBezTo>
                  <a:cubicBezTo>
                    <a:pt x="2386" y="3428"/>
                    <a:pt x="2414" y="3428"/>
                    <a:pt x="2414" y="3428"/>
                  </a:cubicBezTo>
                  <a:cubicBezTo>
                    <a:pt x="2425" y="3416"/>
                    <a:pt x="2397" y="3405"/>
                    <a:pt x="2408" y="3394"/>
                  </a:cubicBezTo>
                  <a:cubicBezTo>
                    <a:pt x="2403" y="3394"/>
                    <a:pt x="2392" y="3388"/>
                    <a:pt x="2392" y="3377"/>
                  </a:cubicBezTo>
                  <a:cubicBezTo>
                    <a:pt x="2393" y="3374"/>
                    <a:pt x="2397" y="3372"/>
                    <a:pt x="2400" y="3372"/>
                  </a:cubicBezTo>
                  <a:cubicBezTo>
                    <a:pt x="2409" y="3372"/>
                    <a:pt x="2420" y="3379"/>
                    <a:pt x="2420" y="3383"/>
                  </a:cubicBezTo>
                  <a:cubicBezTo>
                    <a:pt x="2420" y="3386"/>
                    <a:pt x="2418" y="3387"/>
                    <a:pt x="2417" y="3387"/>
                  </a:cubicBezTo>
                  <a:cubicBezTo>
                    <a:pt x="2415" y="3387"/>
                    <a:pt x="2414" y="3386"/>
                    <a:pt x="2414" y="3383"/>
                  </a:cubicBezTo>
                  <a:lnTo>
                    <a:pt x="2414" y="3383"/>
                  </a:lnTo>
                  <a:cubicBezTo>
                    <a:pt x="2414" y="3388"/>
                    <a:pt x="2414" y="3394"/>
                    <a:pt x="2420" y="3394"/>
                  </a:cubicBezTo>
                  <a:lnTo>
                    <a:pt x="2420" y="3388"/>
                  </a:lnTo>
                  <a:cubicBezTo>
                    <a:pt x="2424" y="3388"/>
                    <a:pt x="2429" y="3381"/>
                    <a:pt x="2433" y="3381"/>
                  </a:cubicBezTo>
                  <a:cubicBezTo>
                    <a:pt x="2434" y="3381"/>
                    <a:pt x="2435" y="3382"/>
                    <a:pt x="2436" y="3383"/>
                  </a:cubicBezTo>
                  <a:cubicBezTo>
                    <a:pt x="2436" y="3377"/>
                    <a:pt x="2435" y="3376"/>
                    <a:pt x="2433" y="3376"/>
                  </a:cubicBezTo>
                  <a:cubicBezTo>
                    <a:pt x="2431" y="3376"/>
                    <a:pt x="2428" y="3377"/>
                    <a:pt x="2425" y="3377"/>
                  </a:cubicBezTo>
                  <a:cubicBezTo>
                    <a:pt x="2442" y="3372"/>
                    <a:pt x="2436" y="3360"/>
                    <a:pt x="2448" y="3355"/>
                  </a:cubicBezTo>
                  <a:cubicBezTo>
                    <a:pt x="2442" y="3355"/>
                    <a:pt x="2436" y="3349"/>
                    <a:pt x="2436" y="3349"/>
                  </a:cubicBezTo>
                  <a:cubicBezTo>
                    <a:pt x="2453" y="3338"/>
                    <a:pt x="2431" y="3338"/>
                    <a:pt x="2436" y="3327"/>
                  </a:cubicBezTo>
                  <a:cubicBezTo>
                    <a:pt x="2438" y="3326"/>
                    <a:pt x="2440" y="3326"/>
                    <a:pt x="2441" y="3326"/>
                  </a:cubicBezTo>
                  <a:cubicBezTo>
                    <a:pt x="2446" y="3326"/>
                    <a:pt x="2449" y="3329"/>
                    <a:pt x="2451" y="3329"/>
                  </a:cubicBezTo>
                  <a:cubicBezTo>
                    <a:pt x="2452" y="3329"/>
                    <a:pt x="2453" y="3327"/>
                    <a:pt x="2453" y="3321"/>
                  </a:cubicBezTo>
                  <a:cubicBezTo>
                    <a:pt x="2454" y="3320"/>
                    <a:pt x="2455" y="3320"/>
                    <a:pt x="2456" y="3320"/>
                  </a:cubicBezTo>
                  <a:cubicBezTo>
                    <a:pt x="2461" y="3320"/>
                    <a:pt x="2465" y="3328"/>
                    <a:pt x="2470" y="3332"/>
                  </a:cubicBezTo>
                  <a:cubicBezTo>
                    <a:pt x="2464" y="3316"/>
                    <a:pt x="2487" y="3316"/>
                    <a:pt x="2492" y="3310"/>
                  </a:cubicBezTo>
                  <a:lnTo>
                    <a:pt x="2481" y="3304"/>
                  </a:lnTo>
                  <a:lnTo>
                    <a:pt x="2492" y="3304"/>
                  </a:lnTo>
                  <a:cubicBezTo>
                    <a:pt x="2487" y="3299"/>
                    <a:pt x="2476" y="3299"/>
                    <a:pt x="2470" y="3288"/>
                  </a:cubicBezTo>
                  <a:cubicBezTo>
                    <a:pt x="2475" y="3288"/>
                    <a:pt x="2471" y="3275"/>
                    <a:pt x="2481" y="3275"/>
                  </a:cubicBezTo>
                  <a:cubicBezTo>
                    <a:pt x="2482" y="3275"/>
                    <a:pt x="2484" y="3276"/>
                    <a:pt x="2487" y="3276"/>
                  </a:cubicBezTo>
                  <a:cubicBezTo>
                    <a:pt x="2470" y="3288"/>
                    <a:pt x="2498" y="3282"/>
                    <a:pt x="2492" y="3293"/>
                  </a:cubicBezTo>
                  <a:cubicBezTo>
                    <a:pt x="2492" y="3293"/>
                    <a:pt x="2498" y="3288"/>
                    <a:pt x="2498" y="3288"/>
                  </a:cubicBezTo>
                  <a:lnTo>
                    <a:pt x="2504" y="3288"/>
                  </a:lnTo>
                  <a:cubicBezTo>
                    <a:pt x="2520" y="3282"/>
                    <a:pt x="2492" y="3276"/>
                    <a:pt x="2498" y="3260"/>
                  </a:cubicBezTo>
                  <a:lnTo>
                    <a:pt x="2498" y="3260"/>
                  </a:lnTo>
                  <a:cubicBezTo>
                    <a:pt x="2499" y="3261"/>
                    <a:pt x="2501" y="3262"/>
                    <a:pt x="2503" y="3263"/>
                  </a:cubicBezTo>
                  <a:lnTo>
                    <a:pt x="2503" y="3263"/>
                  </a:lnTo>
                  <a:cubicBezTo>
                    <a:pt x="2500" y="3260"/>
                    <a:pt x="2498" y="3256"/>
                    <a:pt x="2498" y="3254"/>
                  </a:cubicBezTo>
                  <a:cubicBezTo>
                    <a:pt x="2509" y="3248"/>
                    <a:pt x="2498" y="3237"/>
                    <a:pt x="2498" y="3237"/>
                  </a:cubicBezTo>
                  <a:lnTo>
                    <a:pt x="2492" y="3237"/>
                  </a:lnTo>
                  <a:cubicBezTo>
                    <a:pt x="2487" y="3232"/>
                    <a:pt x="2492" y="3232"/>
                    <a:pt x="2492" y="3220"/>
                  </a:cubicBezTo>
                  <a:cubicBezTo>
                    <a:pt x="2498" y="3226"/>
                    <a:pt x="2492" y="3232"/>
                    <a:pt x="2498" y="3232"/>
                  </a:cubicBezTo>
                  <a:cubicBezTo>
                    <a:pt x="2487" y="3215"/>
                    <a:pt x="2520" y="3220"/>
                    <a:pt x="2515" y="3209"/>
                  </a:cubicBezTo>
                  <a:cubicBezTo>
                    <a:pt x="2516" y="3208"/>
                    <a:pt x="2517" y="3208"/>
                    <a:pt x="2519" y="3208"/>
                  </a:cubicBezTo>
                  <a:cubicBezTo>
                    <a:pt x="2525" y="3208"/>
                    <a:pt x="2533" y="3215"/>
                    <a:pt x="2537" y="3215"/>
                  </a:cubicBezTo>
                  <a:cubicBezTo>
                    <a:pt x="2532" y="3198"/>
                    <a:pt x="2548" y="3209"/>
                    <a:pt x="2548" y="3192"/>
                  </a:cubicBezTo>
                  <a:cubicBezTo>
                    <a:pt x="2537" y="3187"/>
                    <a:pt x="2537" y="3192"/>
                    <a:pt x="2532" y="3181"/>
                  </a:cubicBezTo>
                  <a:lnTo>
                    <a:pt x="2532" y="3198"/>
                  </a:lnTo>
                  <a:lnTo>
                    <a:pt x="2520" y="3181"/>
                  </a:lnTo>
                  <a:cubicBezTo>
                    <a:pt x="2520" y="3187"/>
                    <a:pt x="2520" y="3198"/>
                    <a:pt x="2520" y="3198"/>
                  </a:cubicBezTo>
                  <a:cubicBezTo>
                    <a:pt x="2515" y="3187"/>
                    <a:pt x="2515" y="3192"/>
                    <a:pt x="2509" y="3187"/>
                  </a:cubicBezTo>
                  <a:cubicBezTo>
                    <a:pt x="2526" y="3187"/>
                    <a:pt x="2509" y="3170"/>
                    <a:pt x="2520" y="3164"/>
                  </a:cubicBezTo>
                  <a:lnTo>
                    <a:pt x="2520" y="3164"/>
                  </a:lnTo>
                  <a:lnTo>
                    <a:pt x="2543" y="3181"/>
                  </a:lnTo>
                  <a:cubicBezTo>
                    <a:pt x="2565" y="3170"/>
                    <a:pt x="2543" y="3148"/>
                    <a:pt x="2560" y="3136"/>
                  </a:cubicBezTo>
                  <a:lnTo>
                    <a:pt x="2554" y="3136"/>
                  </a:lnTo>
                  <a:cubicBezTo>
                    <a:pt x="2543" y="3131"/>
                    <a:pt x="2560" y="3125"/>
                    <a:pt x="2554" y="3120"/>
                  </a:cubicBezTo>
                  <a:lnTo>
                    <a:pt x="2554" y="3120"/>
                  </a:lnTo>
                  <a:cubicBezTo>
                    <a:pt x="2565" y="3125"/>
                    <a:pt x="2571" y="3125"/>
                    <a:pt x="2576" y="3125"/>
                  </a:cubicBezTo>
                  <a:cubicBezTo>
                    <a:pt x="2571" y="3120"/>
                    <a:pt x="2582" y="3114"/>
                    <a:pt x="2565" y="3103"/>
                  </a:cubicBezTo>
                  <a:lnTo>
                    <a:pt x="2582" y="3097"/>
                  </a:lnTo>
                  <a:cubicBezTo>
                    <a:pt x="2593" y="3086"/>
                    <a:pt x="2565" y="3075"/>
                    <a:pt x="2576" y="3058"/>
                  </a:cubicBezTo>
                  <a:lnTo>
                    <a:pt x="2576" y="3058"/>
                  </a:lnTo>
                  <a:cubicBezTo>
                    <a:pt x="2582" y="3069"/>
                    <a:pt x="2593" y="3064"/>
                    <a:pt x="2593" y="3080"/>
                  </a:cubicBezTo>
                  <a:cubicBezTo>
                    <a:pt x="2599" y="3075"/>
                    <a:pt x="2599" y="3069"/>
                    <a:pt x="2593" y="3069"/>
                  </a:cubicBezTo>
                  <a:cubicBezTo>
                    <a:pt x="2599" y="3069"/>
                    <a:pt x="2588" y="3052"/>
                    <a:pt x="2599" y="3052"/>
                  </a:cubicBezTo>
                  <a:cubicBezTo>
                    <a:pt x="2599" y="3047"/>
                    <a:pt x="2588" y="3041"/>
                    <a:pt x="2593" y="3035"/>
                  </a:cubicBezTo>
                  <a:lnTo>
                    <a:pt x="2593" y="3035"/>
                  </a:lnTo>
                  <a:cubicBezTo>
                    <a:pt x="2593" y="3036"/>
                    <a:pt x="2599" y="3041"/>
                    <a:pt x="2599" y="3041"/>
                  </a:cubicBezTo>
                  <a:cubicBezTo>
                    <a:pt x="2593" y="3035"/>
                    <a:pt x="2593" y="3030"/>
                    <a:pt x="2582" y="3030"/>
                  </a:cubicBezTo>
                  <a:cubicBezTo>
                    <a:pt x="2616" y="3030"/>
                    <a:pt x="2604" y="2991"/>
                    <a:pt x="2632" y="2991"/>
                  </a:cubicBezTo>
                  <a:cubicBezTo>
                    <a:pt x="2632" y="2979"/>
                    <a:pt x="2638" y="2963"/>
                    <a:pt x="2638" y="2957"/>
                  </a:cubicBezTo>
                  <a:cubicBezTo>
                    <a:pt x="2644" y="2957"/>
                    <a:pt x="2644" y="2957"/>
                    <a:pt x="2644" y="2963"/>
                  </a:cubicBezTo>
                  <a:cubicBezTo>
                    <a:pt x="2655" y="2951"/>
                    <a:pt x="2621" y="2940"/>
                    <a:pt x="2638" y="2929"/>
                  </a:cubicBezTo>
                  <a:cubicBezTo>
                    <a:pt x="2655" y="2929"/>
                    <a:pt x="2644" y="2940"/>
                    <a:pt x="2649" y="2940"/>
                  </a:cubicBezTo>
                  <a:cubicBezTo>
                    <a:pt x="2654" y="2942"/>
                    <a:pt x="2657" y="2943"/>
                    <a:pt x="2659" y="2943"/>
                  </a:cubicBezTo>
                  <a:cubicBezTo>
                    <a:pt x="2671" y="2943"/>
                    <a:pt x="2659" y="2923"/>
                    <a:pt x="2677" y="2923"/>
                  </a:cubicBezTo>
                  <a:cubicBezTo>
                    <a:pt x="2688" y="2923"/>
                    <a:pt x="2677" y="2901"/>
                    <a:pt x="2683" y="2890"/>
                  </a:cubicBezTo>
                  <a:lnTo>
                    <a:pt x="2683" y="2890"/>
                  </a:lnTo>
                  <a:cubicBezTo>
                    <a:pt x="2683" y="2890"/>
                    <a:pt x="2683" y="2895"/>
                    <a:pt x="2688" y="2895"/>
                  </a:cubicBezTo>
                  <a:cubicBezTo>
                    <a:pt x="2677" y="2879"/>
                    <a:pt x="2683" y="2862"/>
                    <a:pt x="2683" y="2851"/>
                  </a:cubicBezTo>
                  <a:lnTo>
                    <a:pt x="2683" y="2851"/>
                  </a:lnTo>
                  <a:cubicBezTo>
                    <a:pt x="2694" y="2856"/>
                    <a:pt x="2688" y="2856"/>
                    <a:pt x="2700" y="2862"/>
                  </a:cubicBezTo>
                  <a:cubicBezTo>
                    <a:pt x="2700" y="2856"/>
                    <a:pt x="2683" y="2851"/>
                    <a:pt x="2683" y="2839"/>
                  </a:cubicBezTo>
                  <a:lnTo>
                    <a:pt x="2711" y="2839"/>
                  </a:lnTo>
                  <a:lnTo>
                    <a:pt x="2705" y="2851"/>
                  </a:lnTo>
                  <a:cubicBezTo>
                    <a:pt x="2708" y="2851"/>
                    <a:pt x="2709" y="2852"/>
                    <a:pt x="2711" y="2852"/>
                  </a:cubicBezTo>
                  <a:cubicBezTo>
                    <a:pt x="2719" y="2852"/>
                    <a:pt x="2712" y="2839"/>
                    <a:pt x="2716" y="2834"/>
                  </a:cubicBezTo>
                  <a:lnTo>
                    <a:pt x="2716" y="2834"/>
                  </a:lnTo>
                  <a:lnTo>
                    <a:pt x="2722" y="2839"/>
                  </a:lnTo>
                  <a:cubicBezTo>
                    <a:pt x="2728" y="2823"/>
                    <a:pt x="2711" y="2817"/>
                    <a:pt x="2722" y="2800"/>
                  </a:cubicBezTo>
                  <a:lnTo>
                    <a:pt x="2716" y="2800"/>
                  </a:lnTo>
                  <a:cubicBezTo>
                    <a:pt x="2711" y="2792"/>
                    <a:pt x="2714" y="2792"/>
                    <a:pt x="2717" y="2792"/>
                  </a:cubicBezTo>
                  <a:cubicBezTo>
                    <a:pt x="2721" y="2792"/>
                    <a:pt x="2725" y="2792"/>
                    <a:pt x="2722" y="2783"/>
                  </a:cubicBezTo>
                  <a:lnTo>
                    <a:pt x="2722" y="2783"/>
                  </a:lnTo>
                  <a:lnTo>
                    <a:pt x="2739" y="2789"/>
                  </a:lnTo>
                  <a:cubicBezTo>
                    <a:pt x="2739" y="2783"/>
                    <a:pt x="2733" y="2761"/>
                    <a:pt x="2739" y="2750"/>
                  </a:cubicBezTo>
                  <a:cubicBezTo>
                    <a:pt x="2744" y="2761"/>
                    <a:pt x="2744" y="2778"/>
                    <a:pt x="2750" y="2789"/>
                  </a:cubicBezTo>
                  <a:cubicBezTo>
                    <a:pt x="2750" y="2783"/>
                    <a:pt x="2756" y="2772"/>
                    <a:pt x="2750" y="2767"/>
                  </a:cubicBezTo>
                  <a:cubicBezTo>
                    <a:pt x="2750" y="2767"/>
                    <a:pt x="2750" y="2772"/>
                    <a:pt x="2750" y="2772"/>
                  </a:cubicBezTo>
                  <a:cubicBezTo>
                    <a:pt x="2739" y="2755"/>
                    <a:pt x="2739" y="2744"/>
                    <a:pt x="2744" y="2733"/>
                  </a:cubicBezTo>
                  <a:lnTo>
                    <a:pt x="2744" y="2733"/>
                  </a:lnTo>
                  <a:cubicBezTo>
                    <a:pt x="2751" y="2738"/>
                    <a:pt x="2756" y="2739"/>
                    <a:pt x="2760" y="2739"/>
                  </a:cubicBezTo>
                  <a:cubicBezTo>
                    <a:pt x="2774" y="2739"/>
                    <a:pt x="2773" y="2716"/>
                    <a:pt x="2790" y="2716"/>
                  </a:cubicBezTo>
                  <a:cubicBezTo>
                    <a:pt x="2792" y="2716"/>
                    <a:pt x="2793" y="2716"/>
                    <a:pt x="2795" y="2716"/>
                  </a:cubicBezTo>
                  <a:cubicBezTo>
                    <a:pt x="2795" y="2688"/>
                    <a:pt x="2823" y="2683"/>
                    <a:pt x="2834" y="2655"/>
                  </a:cubicBezTo>
                  <a:cubicBezTo>
                    <a:pt x="2806" y="2649"/>
                    <a:pt x="2834" y="2649"/>
                    <a:pt x="2812" y="2638"/>
                  </a:cubicBezTo>
                  <a:cubicBezTo>
                    <a:pt x="2812" y="2632"/>
                    <a:pt x="2812" y="2632"/>
                    <a:pt x="2817" y="2632"/>
                  </a:cubicBezTo>
                  <a:lnTo>
                    <a:pt x="2840" y="2621"/>
                  </a:lnTo>
                  <a:cubicBezTo>
                    <a:pt x="2845" y="2621"/>
                    <a:pt x="2840" y="2632"/>
                    <a:pt x="2845" y="2632"/>
                  </a:cubicBezTo>
                  <a:cubicBezTo>
                    <a:pt x="2849" y="2629"/>
                    <a:pt x="2852" y="2627"/>
                    <a:pt x="2855" y="2627"/>
                  </a:cubicBezTo>
                  <a:cubicBezTo>
                    <a:pt x="2861" y="2627"/>
                    <a:pt x="2866" y="2632"/>
                    <a:pt x="2873" y="2632"/>
                  </a:cubicBezTo>
                  <a:cubicBezTo>
                    <a:pt x="2862" y="2627"/>
                    <a:pt x="2862" y="2621"/>
                    <a:pt x="2868" y="2615"/>
                  </a:cubicBezTo>
                  <a:lnTo>
                    <a:pt x="2851" y="2615"/>
                  </a:lnTo>
                  <a:cubicBezTo>
                    <a:pt x="2848" y="2604"/>
                    <a:pt x="2855" y="2604"/>
                    <a:pt x="2862" y="2604"/>
                  </a:cubicBezTo>
                  <a:cubicBezTo>
                    <a:pt x="2869" y="2604"/>
                    <a:pt x="2876" y="2604"/>
                    <a:pt x="2873" y="2593"/>
                  </a:cubicBezTo>
                  <a:lnTo>
                    <a:pt x="2873" y="2593"/>
                  </a:lnTo>
                  <a:lnTo>
                    <a:pt x="2879" y="2604"/>
                  </a:lnTo>
                  <a:cubicBezTo>
                    <a:pt x="2879" y="2593"/>
                    <a:pt x="2896" y="2571"/>
                    <a:pt x="2879" y="2554"/>
                  </a:cubicBezTo>
                  <a:cubicBezTo>
                    <a:pt x="2884" y="2554"/>
                    <a:pt x="2890" y="2554"/>
                    <a:pt x="2890" y="2559"/>
                  </a:cubicBezTo>
                  <a:cubicBezTo>
                    <a:pt x="2907" y="2543"/>
                    <a:pt x="2896" y="2503"/>
                    <a:pt x="2912" y="2498"/>
                  </a:cubicBezTo>
                  <a:lnTo>
                    <a:pt x="2918" y="2498"/>
                  </a:lnTo>
                  <a:cubicBezTo>
                    <a:pt x="2918" y="2498"/>
                    <a:pt x="2912" y="2487"/>
                    <a:pt x="2924" y="2487"/>
                  </a:cubicBezTo>
                  <a:cubicBezTo>
                    <a:pt x="2924" y="2487"/>
                    <a:pt x="2924" y="2489"/>
                    <a:pt x="2925" y="2489"/>
                  </a:cubicBezTo>
                  <a:cubicBezTo>
                    <a:pt x="2926" y="2489"/>
                    <a:pt x="2927" y="2489"/>
                    <a:pt x="2929" y="2487"/>
                  </a:cubicBezTo>
                  <a:cubicBezTo>
                    <a:pt x="2929" y="2487"/>
                    <a:pt x="2924" y="2475"/>
                    <a:pt x="2929" y="2470"/>
                  </a:cubicBezTo>
                  <a:lnTo>
                    <a:pt x="2935" y="2481"/>
                  </a:lnTo>
                  <a:cubicBezTo>
                    <a:pt x="2952" y="2464"/>
                    <a:pt x="2929" y="2442"/>
                    <a:pt x="2935" y="2419"/>
                  </a:cubicBezTo>
                  <a:lnTo>
                    <a:pt x="2935" y="2419"/>
                  </a:lnTo>
                  <a:cubicBezTo>
                    <a:pt x="2942" y="2423"/>
                    <a:pt x="2948" y="2424"/>
                    <a:pt x="2953" y="2424"/>
                  </a:cubicBezTo>
                  <a:cubicBezTo>
                    <a:pt x="2964" y="2424"/>
                    <a:pt x="2970" y="2418"/>
                    <a:pt x="2974" y="2414"/>
                  </a:cubicBezTo>
                  <a:lnTo>
                    <a:pt x="2980" y="2414"/>
                  </a:lnTo>
                  <a:cubicBezTo>
                    <a:pt x="2991" y="2397"/>
                    <a:pt x="2985" y="2369"/>
                    <a:pt x="2985" y="2347"/>
                  </a:cubicBezTo>
                  <a:cubicBezTo>
                    <a:pt x="3013" y="2341"/>
                    <a:pt x="3019" y="2307"/>
                    <a:pt x="3041" y="2291"/>
                  </a:cubicBezTo>
                  <a:cubicBezTo>
                    <a:pt x="3036" y="2291"/>
                    <a:pt x="3030" y="2285"/>
                    <a:pt x="3030" y="2279"/>
                  </a:cubicBezTo>
                  <a:cubicBezTo>
                    <a:pt x="3034" y="2275"/>
                    <a:pt x="3029" y="2264"/>
                    <a:pt x="3033" y="2264"/>
                  </a:cubicBezTo>
                  <a:lnTo>
                    <a:pt x="3033" y="2264"/>
                  </a:lnTo>
                  <a:cubicBezTo>
                    <a:pt x="3035" y="2264"/>
                    <a:pt x="3037" y="2266"/>
                    <a:pt x="3041" y="2268"/>
                  </a:cubicBezTo>
                  <a:lnTo>
                    <a:pt x="3036" y="2268"/>
                  </a:lnTo>
                  <a:cubicBezTo>
                    <a:pt x="3040" y="2269"/>
                    <a:pt x="3043" y="2270"/>
                    <a:pt x="3046" y="2270"/>
                  </a:cubicBezTo>
                  <a:cubicBezTo>
                    <a:pt x="3058" y="2270"/>
                    <a:pt x="3059" y="2262"/>
                    <a:pt x="3064" y="2257"/>
                  </a:cubicBezTo>
                  <a:lnTo>
                    <a:pt x="3041" y="2240"/>
                  </a:lnTo>
                  <a:cubicBezTo>
                    <a:pt x="3080" y="2240"/>
                    <a:pt x="3058" y="2184"/>
                    <a:pt x="3092" y="2184"/>
                  </a:cubicBezTo>
                  <a:cubicBezTo>
                    <a:pt x="3092" y="2179"/>
                    <a:pt x="3092" y="2173"/>
                    <a:pt x="3092" y="2167"/>
                  </a:cubicBezTo>
                  <a:lnTo>
                    <a:pt x="3103" y="2173"/>
                  </a:lnTo>
                  <a:cubicBezTo>
                    <a:pt x="3114" y="2162"/>
                    <a:pt x="3114" y="2156"/>
                    <a:pt x="3125" y="2134"/>
                  </a:cubicBezTo>
                  <a:lnTo>
                    <a:pt x="3131" y="2145"/>
                  </a:lnTo>
                  <a:cubicBezTo>
                    <a:pt x="3136" y="2134"/>
                    <a:pt x="3103" y="2111"/>
                    <a:pt x="3108" y="2106"/>
                  </a:cubicBezTo>
                  <a:lnTo>
                    <a:pt x="3108" y="2106"/>
                  </a:lnTo>
                  <a:lnTo>
                    <a:pt x="3125" y="2111"/>
                  </a:lnTo>
                  <a:cubicBezTo>
                    <a:pt x="3136" y="2095"/>
                    <a:pt x="3159" y="2083"/>
                    <a:pt x="3153" y="2061"/>
                  </a:cubicBezTo>
                  <a:lnTo>
                    <a:pt x="3153" y="2061"/>
                  </a:lnTo>
                  <a:cubicBezTo>
                    <a:pt x="3153" y="2061"/>
                    <a:pt x="3159" y="2067"/>
                    <a:pt x="3159" y="2067"/>
                  </a:cubicBezTo>
                  <a:cubicBezTo>
                    <a:pt x="3164" y="2061"/>
                    <a:pt x="3184" y="2047"/>
                    <a:pt x="3164" y="2035"/>
                  </a:cubicBezTo>
                  <a:lnTo>
                    <a:pt x="3164" y="2035"/>
                  </a:lnTo>
                  <a:cubicBezTo>
                    <a:pt x="3165" y="2036"/>
                    <a:pt x="3165" y="2036"/>
                    <a:pt x="3165" y="2036"/>
                  </a:cubicBezTo>
                  <a:cubicBezTo>
                    <a:pt x="3174" y="2036"/>
                    <a:pt x="3170" y="2014"/>
                    <a:pt x="3170" y="2005"/>
                  </a:cubicBezTo>
                  <a:lnTo>
                    <a:pt x="3170" y="2005"/>
                  </a:lnTo>
                  <a:lnTo>
                    <a:pt x="3181" y="2016"/>
                  </a:lnTo>
                  <a:cubicBezTo>
                    <a:pt x="3170" y="1999"/>
                    <a:pt x="3164" y="1994"/>
                    <a:pt x="3164" y="1983"/>
                  </a:cubicBezTo>
                  <a:lnTo>
                    <a:pt x="3164" y="1983"/>
                  </a:lnTo>
                  <a:cubicBezTo>
                    <a:pt x="3168" y="1983"/>
                    <a:pt x="3172" y="1985"/>
                    <a:pt x="3172" y="1987"/>
                  </a:cubicBezTo>
                  <a:lnTo>
                    <a:pt x="3172" y="1987"/>
                  </a:lnTo>
                  <a:cubicBezTo>
                    <a:pt x="3179" y="1982"/>
                    <a:pt x="3165" y="1976"/>
                    <a:pt x="3176" y="1966"/>
                  </a:cubicBezTo>
                  <a:lnTo>
                    <a:pt x="3176" y="1966"/>
                  </a:lnTo>
                  <a:lnTo>
                    <a:pt x="3181" y="1977"/>
                  </a:lnTo>
                  <a:cubicBezTo>
                    <a:pt x="3187" y="1966"/>
                    <a:pt x="3181" y="1966"/>
                    <a:pt x="3176" y="1955"/>
                  </a:cubicBezTo>
                  <a:cubicBezTo>
                    <a:pt x="3176" y="1951"/>
                    <a:pt x="3181" y="1947"/>
                    <a:pt x="3188" y="1947"/>
                  </a:cubicBezTo>
                  <a:cubicBezTo>
                    <a:pt x="3191" y="1947"/>
                    <a:pt x="3195" y="1947"/>
                    <a:pt x="3198" y="1949"/>
                  </a:cubicBezTo>
                  <a:cubicBezTo>
                    <a:pt x="3192" y="1943"/>
                    <a:pt x="3187" y="1932"/>
                    <a:pt x="3192" y="1932"/>
                  </a:cubicBezTo>
                  <a:cubicBezTo>
                    <a:pt x="3198" y="1932"/>
                    <a:pt x="3198" y="1932"/>
                    <a:pt x="3198" y="1938"/>
                  </a:cubicBezTo>
                  <a:cubicBezTo>
                    <a:pt x="3215" y="1927"/>
                    <a:pt x="3198" y="1910"/>
                    <a:pt x="3215" y="1904"/>
                  </a:cubicBezTo>
                  <a:lnTo>
                    <a:pt x="3220" y="1904"/>
                  </a:lnTo>
                  <a:cubicBezTo>
                    <a:pt x="3215" y="1915"/>
                    <a:pt x="3209" y="1927"/>
                    <a:pt x="3209" y="1927"/>
                  </a:cubicBezTo>
                  <a:cubicBezTo>
                    <a:pt x="3212" y="1928"/>
                    <a:pt x="3214" y="1928"/>
                    <a:pt x="3217" y="1928"/>
                  </a:cubicBezTo>
                  <a:cubicBezTo>
                    <a:pt x="3219" y="1928"/>
                    <a:pt x="3221" y="1928"/>
                    <a:pt x="3223" y="1928"/>
                  </a:cubicBezTo>
                  <a:cubicBezTo>
                    <a:pt x="3227" y="1928"/>
                    <a:pt x="3232" y="1929"/>
                    <a:pt x="3237" y="1938"/>
                  </a:cubicBezTo>
                  <a:cubicBezTo>
                    <a:pt x="3237" y="1927"/>
                    <a:pt x="3226" y="1904"/>
                    <a:pt x="3232" y="1899"/>
                  </a:cubicBezTo>
                  <a:lnTo>
                    <a:pt x="3237" y="1899"/>
                  </a:lnTo>
                  <a:cubicBezTo>
                    <a:pt x="3243" y="1899"/>
                    <a:pt x="3243" y="1893"/>
                    <a:pt x="3243" y="1893"/>
                  </a:cubicBezTo>
                  <a:cubicBezTo>
                    <a:pt x="3243" y="1893"/>
                    <a:pt x="3248" y="1887"/>
                    <a:pt x="3248" y="1887"/>
                  </a:cubicBezTo>
                  <a:cubicBezTo>
                    <a:pt x="3248" y="1882"/>
                    <a:pt x="3248" y="1882"/>
                    <a:pt x="3248" y="1882"/>
                  </a:cubicBezTo>
                  <a:cubicBezTo>
                    <a:pt x="3248" y="1882"/>
                    <a:pt x="3248" y="1882"/>
                    <a:pt x="3248" y="1876"/>
                  </a:cubicBezTo>
                  <a:cubicBezTo>
                    <a:pt x="3248" y="1882"/>
                    <a:pt x="3254" y="1882"/>
                    <a:pt x="3254" y="1882"/>
                  </a:cubicBezTo>
                  <a:cubicBezTo>
                    <a:pt x="3254" y="1887"/>
                    <a:pt x="3248" y="1887"/>
                    <a:pt x="3248" y="1887"/>
                  </a:cubicBezTo>
                  <a:cubicBezTo>
                    <a:pt x="3251" y="1888"/>
                    <a:pt x="3252" y="1889"/>
                    <a:pt x="3254" y="1889"/>
                  </a:cubicBezTo>
                  <a:cubicBezTo>
                    <a:pt x="3260" y="1889"/>
                    <a:pt x="3260" y="1881"/>
                    <a:pt x="3260" y="1876"/>
                  </a:cubicBezTo>
                  <a:cubicBezTo>
                    <a:pt x="3248" y="1871"/>
                    <a:pt x="3254" y="1865"/>
                    <a:pt x="3243" y="1865"/>
                  </a:cubicBezTo>
                  <a:cubicBezTo>
                    <a:pt x="3243" y="1865"/>
                    <a:pt x="3243" y="1865"/>
                    <a:pt x="3243" y="1871"/>
                  </a:cubicBezTo>
                  <a:cubicBezTo>
                    <a:pt x="3237" y="1876"/>
                    <a:pt x="3237" y="1876"/>
                    <a:pt x="3237" y="1882"/>
                  </a:cubicBezTo>
                  <a:cubicBezTo>
                    <a:pt x="3232" y="1876"/>
                    <a:pt x="3226" y="1871"/>
                    <a:pt x="3237" y="1871"/>
                  </a:cubicBezTo>
                  <a:cubicBezTo>
                    <a:pt x="3232" y="1859"/>
                    <a:pt x="3226" y="1854"/>
                    <a:pt x="3220" y="1854"/>
                  </a:cubicBezTo>
                  <a:cubicBezTo>
                    <a:pt x="3243" y="1854"/>
                    <a:pt x="3260" y="1848"/>
                    <a:pt x="3271" y="1848"/>
                  </a:cubicBezTo>
                  <a:cubicBezTo>
                    <a:pt x="3271" y="1831"/>
                    <a:pt x="3282" y="1815"/>
                    <a:pt x="3265" y="1792"/>
                  </a:cubicBezTo>
                  <a:cubicBezTo>
                    <a:pt x="3265" y="1790"/>
                    <a:pt x="3266" y="1790"/>
                    <a:pt x="3267" y="1790"/>
                  </a:cubicBezTo>
                  <a:cubicBezTo>
                    <a:pt x="3269" y="1790"/>
                    <a:pt x="3273" y="1792"/>
                    <a:pt x="3276" y="1792"/>
                  </a:cubicBezTo>
                  <a:cubicBezTo>
                    <a:pt x="3276" y="1798"/>
                    <a:pt x="3276" y="1798"/>
                    <a:pt x="3276" y="1803"/>
                  </a:cubicBezTo>
                  <a:cubicBezTo>
                    <a:pt x="3276" y="1792"/>
                    <a:pt x="3288" y="1781"/>
                    <a:pt x="3276" y="1770"/>
                  </a:cubicBezTo>
                  <a:cubicBezTo>
                    <a:pt x="3278" y="1769"/>
                    <a:pt x="3280" y="1769"/>
                    <a:pt x="3281" y="1769"/>
                  </a:cubicBezTo>
                  <a:cubicBezTo>
                    <a:pt x="3285" y="1769"/>
                    <a:pt x="3287" y="1772"/>
                    <a:pt x="3289" y="1772"/>
                  </a:cubicBezTo>
                  <a:cubicBezTo>
                    <a:pt x="3290" y="1772"/>
                    <a:pt x="3291" y="1770"/>
                    <a:pt x="3293" y="1764"/>
                  </a:cubicBezTo>
                  <a:lnTo>
                    <a:pt x="3293" y="1770"/>
                  </a:lnTo>
                  <a:cubicBezTo>
                    <a:pt x="3331" y="1759"/>
                    <a:pt x="3286" y="1712"/>
                    <a:pt x="3322" y="1694"/>
                  </a:cubicBezTo>
                  <a:lnTo>
                    <a:pt x="3322" y="1694"/>
                  </a:lnTo>
                  <a:cubicBezTo>
                    <a:pt x="3321" y="1693"/>
                    <a:pt x="3321" y="1693"/>
                    <a:pt x="3321" y="1691"/>
                  </a:cubicBezTo>
                  <a:cubicBezTo>
                    <a:pt x="3355" y="1669"/>
                    <a:pt x="3344" y="1619"/>
                    <a:pt x="3383" y="1596"/>
                  </a:cubicBezTo>
                  <a:lnTo>
                    <a:pt x="3383" y="1596"/>
                  </a:lnTo>
                  <a:cubicBezTo>
                    <a:pt x="3405" y="1613"/>
                    <a:pt x="3366" y="1658"/>
                    <a:pt x="3400" y="1663"/>
                  </a:cubicBezTo>
                  <a:cubicBezTo>
                    <a:pt x="3405" y="1663"/>
                    <a:pt x="3411" y="1669"/>
                    <a:pt x="3416" y="1669"/>
                  </a:cubicBezTo>
                  <a:cubicBezTo>
                    <a:pt x="3422" y="1680"/>
                    <a:pt x="3405" y="1675"/>
                    <a:pt x="3405" y="1680"/>
                  </a:cubicBezTo>
                  <a:cubicBezTo>
                    <a:pt x="3433" y="1686"/>
                    <a:pt x="3422" y="1708"/>
                    <a:pt x="3439" y="1714"/>
                  </a:cubicBezTo>
                  <a:cubicBezTo>
                    <a:pt x="3422" y="1742"/>
                    <a:pt x="3472" y="1742"/>
                    <a:pt x="3472" y="1764"/>
                  </a:cubicBezTo>
                  <a:lnTo>
                    <a:pt x="3472" y="1759"/>
                  </a:lnTo>
                  <a:cubicBezTo>
                    <a:pt x="3475" y="1758"/>
                    <a:pt x="3476" y="1757"/>
                    <a:pt x="3477" y="1757"/>
                  </a:cubicBezTo>
                  <a:cubicBezTo>
                    <a:pt x="3479" y="1757"/>
                    <a:pt x="3480" y="1759"/>
                    <a:pt x="3479" y="1761"/>
                  </a:cubicBezTo>
                  <a:lnTo>
                    <a:pt x="3479" y="1761"/>
                  </a:lnTo>
                  <a:cubicBezTo>
                    <a:pt x="3480" y="1759"/>
                    <a:pt x="3482" y="1759"/>
                    <a:pt x="3484" y="1759"/>
                  </a:cubicBezTo>
                  <a:cubicBezTo>
                    <a:pt x="3517" y="1770"/>
                    <a:pt x="3540" y="1809"/>
                    <a:pt x="3579" y="1820"/>
                  </a:cubicBezTo>
                  <a:cubicBezTo>
                    <a:pt x="3580" y="1821"/>
                    <a:pt x="3580" y="1821"/>
                    <a:pt x="3581" y="1821"/>
                  </a:cubicBezTo>
                  <a:cubicBezTo>
                    <a:pt x="3589" y="1821"/>
                    <a:pt x="3594" y="1797"/>
                    <a:pt x="3601" y="1797"/>
                  </a:cubicBezTo>
                  <a:cubicBezTo>
                    <a:pt x="3603" y="1797"/>
                    <a:pt x="3605" y="1799"/>
                    <a:pt x="3607" y="1803"/>
                  </a:cubicBezTo>
                  <a:lnTo>
                    <a:pt x="3601" y="1820"/>
                  </a:lnTo>
                  <a:cubicBezTo>
                    <a:pt x="3611" y="1815"/>
                    <a:pt x="3620" y="1813"/>
                    <a:pt x="3629" y="1813"/>
                  </a:cubicBezTo>
                  <a:cubicBezTo>
                    <a:pt x="3636" y="1813"/>
                    <a:pt x="3644" y="1814"/>
                    <a:pt x="3650" y="1814"/>
                  </a:cubicBezTo>
                  <a:cubicBezTo>
                    <a:pt x="3661" y="1814"/>
                    <a:pt x="3671" y="1812"/>
                    <a:pt x="3680" y="1803"/>
                  </a:cubicBezTo>
                  <a:cubicBezTo>
                    <a:pt x="3680" y="1809"/>
                    <a:pt x="3680" y="1815"/>
                    <a:pt x="3680" y="1815"/>
                  </a:cubicBezTo>
                  <a:cubicBezTo>
                    <a:pt x="3681" y="1818"/>
                    <a:pt x="3683" y="1819"/>
                    <a:pt x="3686" y="1819"/>
                  </a:cubicBezTo>
                  <a:cubicBezTo>
                    <a:pt x="3691" y="1819"/>
                    <a:pt x="3696" y="1811"/>
                    <a:pt x="3696" y="1803"/>
                  </a:cubicBezTo>
                  <a:cubicBezTo>
                    <a:pt x="3702" y="1803"/>
                    <a:pt x="3696" y="1809"/>
                    <a:pt x="3702" y="1815"/>
                  </a:cubicBezTo>
                  <a:cubicBezTo>
                    <a:pt x="3703" y="1815"/>
                    <a:pt x="3703" y="1815"/>
                    <a:pt x="3704" y="1815"/>
                  </a:cubicBezTo>
                  <a:cubicBezTo>
                    <a:pt x="3708" y="1815"/>
                    <a:pt x="3712" y="1806"/>
                    <a:pt x="3715" y="1806"/>
                  </a:cubicBezTo>
                  <a:cubicBezTo>
                    <a:pt x="3717" y="1806"/>
                    <a:pt x="3718" y="1807"/>
                    <a:pt x="3719" y="1809"/>
                  </a:cubicBezTo>
                  <a:cubicBezTo>
                    <a:pt x="3719" y="1809"/>
                    <a:pt x="3719" y="1815"/>
                    <a:pt x="3719" y="1815"/>
                  </a:cubicBezTo>
                  <a:cubicBezTo>
                    <a:pt x="3719" y="1809"/>
                    <a:pt x="3736" y="1815"/>
                    <a:pt x="3724" y="1798"/>
                  </a:cubicBezTo>
                  <a:lnTo>
                    <a:pt x="3724" y="1798"/>
                  </a:lnTo>
                  <a:cubicBezTo>
                    <a:pt x="3727" y="1799"/>
                    <a:pt x="3729" y="1799"/>
                    <a:pt x="3731" y="1799"/>
                  </a:cubicBezTo>
                  <a:cubicBezTo>
                    <a:pt x="3736" y="1799"/>
                    <a:pt x="3741" y="1796"/>
                    <a:pt x="3746" y="1796"/>
                  </a:cubicBezTo>
                  <a:cubicBezTo>
                    <a:pt x="3748" y="1796"/>
                    <a:pt x="3750" y="1797"/>
                    <a:pt x="3752" y="1798"/>
                  </a:cubicBezTo>
                  <a:cubicBezTo>
                    <a:pt x="3752" y="1781"/>
                    <a:pt x="3769" y="1798"/>
                    <a:pt x="3764" y="1775"/>
                  </a:cubicBezTo>
                  <a:lnTo>
                    <a:pt x="3764" y="1775"/>
                  </a:lnTo>
                  <a:cubicBezTo>
                    <a:pt x="3769" y="1787"/>
                    <a:pt x="3775" y="1787"/>
                    <a:pt x="3775" y="1787"/>
                  </a:cubicBezTo>
                  <a:cubicBezTo>
                    <a:pt x="3778" y="1787"/>
                    <a:pt x="3779" y="1787"/>
                    <a:pt x="3780" y="1786"/>
                  </a:cubicBezTo>
                  <a:lnTo>
                    <a:pt x="3780" y="1786"/>
                  </a:lnTo>
                  <a:cubicBezTo>
                    <a:pt x="3780" y="1787"/>
                    <a:pt x="3780" y="1787"/>
                    <a:pt x="3780" y="1787"/>
                  </a:cubicBezTo>
                  <a:cubicBezTo>
                    <a:pt x="3780" y="1789"/>
                    <a:pt x="3780" y="1791"/>
                    <a:pt x="3779" y="1791"/>
                  </a:cubicBezTo>
                  <a:cubicBezTo>
                    <a:pt x="3778" y="1791"/>
                    <a:pt x="3775" y="1789"/>
                    <a:pt x="3769" y="1787"/>
                  </a:cubicBezTo>
                  <a:lnTo>
                    <a:pt x="3769" y="1787"/>
                  </a:lnTo>
                  <a:cubicBezTo>
                    <a:pt x="3786" y="1803"/>
                    <a:pt x="3769" y="1803"/>
                    <a:pt x="3775" y="1815"/>
                  </a:cubicBezTo>
                  <a:lnTo>
                    <a:pt x="3758" y="1815"/>
                  </a:lnTo>
                  <a:cubicBezTo>
                    <a:pt x="3775" y="1826"/>
                    <a:pt x="3775" y="1831"/>
                    <a:pt x="3780" y="1837"/>
                  </a:cubicBezTo>
                  <a:cubicBezTo>
                    <a:pt x="3766" y="1837"/>
                    <a:pt x="3764" y="1829"/>
                    <a:pt x="3757" y="1823"/>
                  </a:cubicBezTo>
                  <a:lnTo>
                    <a:pt x="3757" y="1823"/>
                  </a:lnTo>
                  <a:cubicBezTo>
                    <a:pt x="3762" y="1828"/>
                    <a:pt x="3760" y="1832"/>
                    <a:pt x="3769" y="1837"/>
                  </a:cubicBezTo>
                  <a:cubicBezTo>
                    <a:pt x="3758" y="1837"/>
                    <a:pt x="3764" y="1837"/>
                    <a:pt x="3752" y="1831"/>
                  </a:cubicBezTo>
                  <a:lnTo>
                    <a:pt x="3752" y="1831"/>
                  </a:lnTo>
                  <a:cubicBezTo>
                    <a:pt x="3769" y="1843"/>
                    <a:pt x="3752" y="1837"/>
                    <a:pt x="3764" y="1848"/>
                  </a:cubicBezTo>
                  <a:cubicBezTo>
                    <a:pt x="3752" y="1848"/>
                    <a:pt x="3746" y="1843"/>
                    <a:pt x="3745" y="1843"/>
                  </a:cubicBezTo>
                  <a:lnTo>
                    <a:pt x="3745" y="1843"/>
                  </a:lnTo>
                  <a:cubicBezTo>
                    <a:pt x="3744" y="1843"/>
                    <a:pt x="3745" y="1844"/>
                    <a:pt x="3747" y="1848"/>
                  </a:cubicBezTo>
                  <a:cubicBezTo>
                    <a:pt x="3736" y="1843"/>
                    <a:pt x="3736" y="1837"/>
                    <a:pt x="3736" y="1837"/>
                  </a:cubicBezTo>
                  <a:lnTo>
                    <a:pt x="3736" y="1837"/>
                  </a:lnTo>
                  <a:cubicBezTo>
                    <a:pt x="3730" y="1843"/>
                    <a:pt x="3747" y="1848"/>
                    <a:pt x="3752" y="1854"/>
                  </a:cubicBezTo>
                  <a:cubicBezTo>
                    <a:pt x="3754" y="1855"/>
                    <a:pt x="3754" y="1855"/>
                    <a:pt x="3753" y="1855"/>
                  </a:cubicBezTo>
                  <a:cubicBezTo>
                    <a:pt x="3752" y="1855"/>
                    <a:pt x="3740" y="1848"/>
                    <a:pt x="3736" y="1848"/>
                  </a:cubicBezTo>
                  <a:lnTo>
                    <a:pt x="3736" y="1848"/>
                  </a:lnTo>
                  <a:cubicBezTo>
                    <a:pt x="3736" y="1854"/>
                    <a:pt x="3747" y="1865"/>
                    <a:pt x="3747" y="1865"/>
                  </a:cubicBezTo>
                  <a:lnTo>
                    <a:pt x="3741" y="1865"/>
                  </a:lnTo>
                  <a:cubicBezTo>
                    <a:pt x="3747" y="1876"/>
                    <a:pt x="3730" y="1876"/>
                    <a:pt x="3747" y="1887"/>
                  </a:cubicBezTo>
                  <a:lnTo>
                    <a:pt x="3741" y="1887"/>
                  </a:lnTo>
                  <a:cubicBezTo>
                    <a:pt x="3747" y="1893"/>
                    <a:pt x="3758" y="1899"/>
                    <a:pt x="3764" y="1899"/>
                  </a:cubicBezTo>
                  <a:cubicBezTo>
                    <a:pt x="3760" y="1903"/>
                    <a:pt x="3764" y="1907"/>
                    <a:pt x="3763" y="1907"/>
                  </a:cubicBezTo>
                  <a:cubicBezTo>
                    <a:pt x="3763" y="1907"/>
                    <a:pt x="3761" y="1906"/>
                    <a:pt x="3758" y="1904"/>
                  </a:cubicBezTo>
                  <a:cubicBezTo>
                    <a:pt x="3741" y="1899"/>
                    <a:pt x="3752" y="1899"/>
                    <a:pt x="3741" y="1893"/>
                  </a:cubicBezTo>
                  <a:lnTo>
                    <a:pt x="3741" y="1893"/>
                  </a:lnTo>
                  <a:cubicBezTo>
                    <a:pt x="3741" y="1899"/>
                    <a:pt x="3752" y="1910"/>
                    <a:pt x="3747" y="1910"/>
                  </a:cubicBezTo>
                  <a:cubicBezTo>
                    <a:pt x="3730" y="1904"/>
                    <a:pt x="3747" y="1899"/>
                    <a:pt x="3730" y="1899"/>
                  </a:cubicBezTo>
                  <a:lnTo>
                    <a:pt x="3741" y="1899"/>
                  </a:lnTo>
                  <a:cubicBezTo>
                    <a:pt x="3713" y="1887"/>
                    <a:pt x="3741" y="1893"/>
                    <a:pt x="3719" y="1882"/>
                  </a:cubicBezTo>
                  <a:lnTo>
                    <a:pt x="3719" y="1882"/>
                  </a:lnTo>
                  <a:cubicBezTo>
                    <a:pt x="3708" y="1887"/>
                    <a:pt x="3719" y="1899"/>
                    <a:pt x="3713" y="1904"/>
                  </a:cubicBezTo>
                  <a:cubicBezTo>
                    <a:pt x="3719" y="1910"/>
                    <a:pt x="3724" y="1910"/>
                    <a:pt x="3730" y="1915"/>
                  </a:cubicBezTo>
                  <a:cubicBezTo>
                    <a:pt x="3731" y="1920"/>
                    <a:pt x="3730" y="1921"/>
                    <a:pt x="3727" y="1921"/>
                  </a:cubicBezTo>
                  <a:cubicBezTo>
                    <a:pt x="3720" y="1921"/>
                    <a:pt x="3708" y="1915"/>
                    <a:pt x="3705" y="1915"/>
                  </a:cubicBezTo>
                  <a:lnTo>
                    <a:pt x="3705" y="1915"/>
                  </a:lnTo>
                  <a:cubicBezTo>
                    <a:pt x="3703" y="1915"/>
                    <a:pt x="3703" y="1917"/>
                    <a:pt x="3708" y="1921"/>
                  </a:cubicBezTo>
                  <a:cubicBezTo>
                    <a:pt x="3713" y="1927"/>
                    <a:pt x="3730" y="1938"/>
                    <a:pt x="3719" y="1938"/>
                  </a:cubicBezTo>
                  <a:lnTo>
                    <a:pt x="3702" y="1927"/>
                  </a:lnTo>
                  <a:lnTo>
                    <a:pt x="3702" y="1927"/>
                  </a:lnTo>
                  <a:cubicBezTo>
                    <a:pt x="3696" y="1932"/>
                    <a:pt x="3724" y="1943"/>
                    <a:pt x="3708" y="1949"/>
                  </a:cubicBezTo>
                  <a:cubicBezTo>
                    <a:pt x="3710" y="1947"/>
                    <a:pt x="3708" y="1945"/>
                    <a:pt x="3705" y="1943"/>
                  </a:cubicBezTo>
                  <a:lnTo>
                    <a:pt x="3705" y="1943"/>
                  </a:lnTo>
                  <a:cubicBezTo>
                    <a:pt x="3705" y="1945"/>
                    <a:pt x="3705" y="1947"/>
                    <a:pt x="3708" y="1949"/>
                  </a:cubicBezTo>
                  <a:lnTo>
                    <a:pt x="3696" y="1943"/>
                  </a:lnTo>
                  <a:cubicBezTo>
                    <a:pt x="3691" y="1949"/>
                    <a:pt x="3696" y="1966"/>
                    <a:pt x="3696" y="1977"/>
                  </a:cubicBezTo>
                  <a:cubicBezTo>
                    <a:pt x="3691" y="1971"/>
                    <a:pt x="3685" y="1971"/>
                    <a:pt x="3680" y="1971"/>
                  </a:cubicBezTo>
                  <a:cubicBezTo>
                    <a:pt x="3685" y="1983"/>
                    <a:pt x="3668" y="1988"/>
                    <a:pt x="3652" y="1994"/>
                  </a:cubicBezTo>
                  <a:lnTo>
                    <a:pt x="3663" y="2005"/>
                  </a:lnTo>
                  <a:cubicBezTo>
                    <a:pt x="3663" y="2007"/>
                    <a:pt x="3662" y="2007"/>
                    <a:pt x="3661" y="2007"/>
                  </a:cubicBezTo>
                  <a:cubicBezTo>
                    <a:pt x="3660" y="2007"/>
                    <a:pt x="3657" y="2005"/>
                    <a:pt x="3657" y="2005"/>
                  </a:cubicBezTo>
                  <a:cubicBezTo>
                    <a:pt x="3646" y="2005"/>
                    <a:pt x="3663" y="2011"/>
                    <a:pt x="3668" y="2011"/>
                  </a:cubicBezTo>
                  <a:cubicBezTo>
                    <a:pt x="3667" y="2012"/>
                    <a:pt x="3665" y="2013"/>
                    <a:pt x="3663" y="2013"/>
                  </a:cubicBezTo>
                  <a:cubicBezTo>
                    <a:pt x="3660" y="2013"/>
                    <a:pt x="3657" y="2011"/>
                    <a:pt x="3657" y="2011"/>
                  </a:cubicBezTo>
                  <a:lnTo>
                    <a:pt x="3657" y="2011"/>
                  </a:lnTo>
                  <a:cubicBezTo>
                    <a:pt x="3663" y="2022"/>
                    <a:pt x="3663" y="2039"/>
                    <a:pt x="3646" y="2039"/>
                  </a:cubicBezTo>
                  <a:cubicBezTo>
                    <a:pt x="3635" y="2039"/>
                    <a:pt x="3668" y="2055"/>
                    <a:pt x="3652" y="2055"/>
                  </a:cubicBezTo>
                  <a:cubicBezTo>
                    <a:pt x="3640" y="2067"/>
                    <a:pt x="3640" y="2083"/>
                    <a:pt x="3618" y="2083"/>
                  </a:cubicBezTo>
                  <a:cubicBezTo>
                    <a:pt x="3635" y="2095"/>
                    <a:pt x="3601" y="2095"/>
                    <a:pt x="3624" y="2106"/>
                  </a:cubicBezTo>
                  <a:cubicBezTo>
                    <a:pt x="3612" y="2106"/>
                    <a:pt x="3607" y="2106"/>
                    <a:pt x="3596" y="2111"/>
                  </a:cubicBezTo>
                  <a:cubicBezTo>
                    <a:pt x="3590" y="2111"/>
                    <a:pt x="3607" y="2123"/>
                    <a:pt x="3607" y="2128"/>
                  </a:cubicBezTo>
                  <a:lnTo>
                    <a:pt x="3596" y="2117"/>
                  </a:lnTo>
                  <a:lnTo>
                    <a:pt x="3607" y="2134"/>
                  </a:lnTo>
                  <a:lnTo>
                    <a:pt x="3607" y="2134"/>
                  </a:lnTo>
                  <a:lnTo>
                    <a:pt x="3590" y="2123"/>
                  </a:lnTo>
                  <a:lnTo>
                    <a:pt x="3590" y="2128"/>
                  </a:lnTo>
                  <a:cubicBezTo>
                    <a:pt x="3590" y="2128"/>
                    <a:pt x="3596" y="2128"/>
                    <a:pt x="3601" y="2134"/>
                  </a:cubicBezTo>
                  <a:cubicBezTo>
                    <a:pt x="3601" y="2137"/>
                    <a:pt x="3597" y="2138"/>
                    <a:pt x="3592" y="2138"/>
                  </a:cubicBezTo>
                  <a:cubicBezTo>
                    <a:pt x="3587" y="2138"/>
                    <a:pt x="3582" y="2137"/>
                    <a:pt x="3579" y="2134"/>
                  </a:cubicBezTo>
                  <a:lnTo>
                    <a:pt x="3579" y="2134"/>
                  </a:lnTo>
                  <a:lnTo>
                    <a:pt x="3584" y="2156"/>
                  </a:lnTo>
                  <a:cubicBezTo>
                    <a:pt x="3579" y="2151"/>
                    <a:pt x="3579" y="2151"/>
                    <a:pt x="3573" y="2145"/>
                  </a:cubicBezTo>
                  <a:lnTo>
                    <a:pt x="3573" y="2145"/>
                  </a:lnTo>
                  <a:cubicBezTo>
                    <a:pt x="3576" y="2148"/>
                    <a:pt x="3577" y="2149"/>
                    <a:pt x="3576" y="2149"/>
                  </a:cubicBezTo>
                  <a:cubicBezTo>
                    <a:pt x="3575" y="2149"/>
                    <a:pt x="3570" y="2147"/>
                    <a:pt x="3568" y="2147"/>
                  </a:cubicBezTo>
                  <a:cubicBezTo>
                    <a:pt x="3567" y="2147"/>
                    <a:pt x="3566" y="2148"/>
                    <a:pt x="3568" y="2151"/>
                  </a:cubicBezTo>
                  <a:cubicBezTo>
                    <a:pt x="3573" y="2151"/>
                    <a:pt x="3573" y="2156"/>
                    <a:pt x="3579" y="2156"/>
                  </a:cubicBezTo>
                  <a:cubicBezTo>
                    <a:pt x="3568" y="2156"/>
                    <a:pt x="3568" y="2162"/>
                    <a:pt x="3568" y="2167"/>
                  </a:cubicBezTo>
                  <a:lnTo>
                    <a:pt x="3556" y="2162"/>
                  </a:lnTo>
                  <a:cubicBezTo>
                    <a:pt x="3551" y="2167"/>
                    <a:pt x="3551" y="2184"/>
                    <a:pt x="3545" y="2195"/>
                  </a:cubicBezTo>
                  <a:cubicBezTo>
                    <a:pt x="3546" y="2194"/>
                    <a:pt x="3548" y="2194"/>
                    <a:pt x="3550" y="2194"/>
                  </a:cubicBezTo>
                  <a:cubicBezTo>
                    <a:pt x="3557" y="2194"/>
                    <a:pt x="3568" y="2202"/>
                    <a:pt x="3568" y="2207"/>
                  </a:cubicBezTo>
                  <a:cubicBezTo>
                    <a:pt x="3567" y="2208"/>
                    <a:pt x="3565" y="2208"/>
                    <a:pt x="3564" y="2208"/>
                  </a:cubicBezTo>
                  <a:cubicBezTo>
                    <a:pt x="3558" y="2208"/>
                    <a:pt x="3550" y="2200"/>
                    <a:pt x="3545" y="2195"/>
                  </a:cubicBezTo>
                  <a:lnTo>
                    <a:pt x="3545" y="2195"/>
                  </a:lnTo>
                  <a:lnTo>
                    <a:pt x="3551" y="2207"/>
                  </a:lnTo>
                  <a:cubicBezTo>
                    <a:pt x="3545" y="2201"/>
                    <a:pt x="3545" y="2201"/>
                    <a:pt x="3540" y="2195"/>
                  </a:cubicBezTo>
                  <a:lnTo>
                    <a:pt x="3540" y="2195"/>
                  </a:lnTo>
                  <a:cubicBezTo>
                    <a:pt x="3545" y="2201"/>
                    <a:pt x="3523" y="2195"/>
                    <a:pt x="3534" y="2207"/>
                  </a:cubicBezTo>
                  <a:lnTo>
                    <a:pt x="3528" y="2207"/>
                  </a:lnTo>
                  <a:cubicBezTo>
                    <a:pt x="3523" y="2218"/>
                    <a:pt x="3528" y="2223"/>
                    <a:pt x="3523" y="2229"/>
                  </a:cubicBezTo>
                  <a:cubicBezTo>
                    <a:pt x="3534" y="2235"/>
                    <a:pt x="3528" y="2240"/>
                    <a:pt x="3540" y="2246"/>
                  </a:cubicBezTo>
                  <a:cubicBezTo>
                    <a:pt x="3528" y="2251"/>
                    <a:pt x="3517" y="2251"/>
                    <a:pt x="3517" y="2257"/>
                  </a:cubicBezTo>
                  <a:cubicBezTo>
                    <a:pt x="3517" y="2268"/>
                    <a:pt x="3523" y="2268"/>
                    <a:pt x="3528" y="2274"/>
                  </a:cubicBezTo>
                  <a:cubicBezTo>
                    <a:pt x="3523" y="2271"/>
                    <a:pt x="3520" y="2271"/>
                    <a:pt x="3518" y="2271"/>
                  </a:cubicBezTo>
                  <a:cubicBezTo>
                    <a:pt x="3516" y="2271"/>
                    <a:pt x="3514" y="2271"/>
                    <a:pt x="3512" y="2268"/>
                  </a:cubicBezTo>
                  <a:cubicBezTo>
                    <a:pt x="3506" y="2274"/>
                    <a:pt x="3506" y="2279"/>
                    <a:pt x="3506" y="2291"/>
                  </a:cubicBezTo>
                  <a:cubicBezTo>
                    <a:pt x="3512" y="2296"/>
                    <a:pt x="3517" y="2296"/>
                    <a:pt x="3517" y="2296"/>
                  </a:cubicBezTo>
                  <a:cubicBezTo>
                    <a:pt x="3517" y="2298"/>
                    <a:pt x="3517" y="2299"/>
                    <a:pt x="3516" y="2299"/>
                  </a:cubicBezTo>
                  <a:cubicBezTo>
                    <a:pt x="3514" y="2299"/>
                    <a:pt x="3510" y="2296"/>
                    <a:pt x="3506" y="2296"/>
                  </a:cubicBezTo>
                  <a:lnTo>
                    <a:pt x="3506" y="2296"/>
                  </a:lnTo>
                  <a:cubicBezTo>
                    <a:pt x="3517" y="2313"/>
                    <a:pt x="3461" y="2307"/>
                    <a:pt x="3478" y="2324"/>
                  </a:cubicBezTo>
                  <a:lnTo>
                    <a:pt x="3484" y="2341"/>
                  </a:lnTo>
                  <a:cubicBezTo>
                    <a:pt x="3483" y="2342"/>
                    <a:pt x="3482" y="2343"/>
                    <a:pt x="3481" y="2343"/>
                  </a:cubicBezTo>
                  <a:cubicBezTo>
                    <a:pt x="3478" y="2343"/>
                    <a:pt x="3476" y="2335"/>
                    <a:pt x="3467" y="2335"/>
                  </a:cubicBezTo>
                  <a:lnTo>
                    <a:pt x="3467" y="2335"/>
                  </a:lnTo>
                  <a:cubicBezTo>
                    <a:pt x="3478" y="2358"/>
                    <a:pt x="3456" y="2352"/>
                    <a:pt x="3461" y="2363"/>
                  </a:cubicBezTo>
                  <a:cubicBezTo>
                    <a:pt x="3457" y="2362"/>
                    <a:pt x="3454" y="2361"/>
                    <a:pt x="3451" y="2361"/>
                  </a:cubicBezTo>
                  <a:cubicBezTo>
                    <a:pt x="3434" y="2361"/>
                    <a:pt x="3445" y="2386"/>
                    <a:pt x="3432" y="2386"/>
                  </a:cubicBezTo>
                  <a:cubicBezTo>
                    <a:pt x="3430" y="2386"/>
                    <a:pt x="3429" y="2386"/>
                    <a:pt x="3428" y="2386"/>
                  </a:cubicBezTo>
                  <a:lnTo>
                    <a:pt x="3428" y="2386"/>
                  </a:lnTo>
                  <a:lnTo>
                    <a:pt x="3433" y="2391"/>
                  </a:lnTo>
                  <a:cubicBezTo>
                    <a:pt x="3435" y="2393"/>
                    <a:pt x="3435" y="2394"/>
                    <a:pt x="3434" y="2394"/>
                  </a:cubicBezTo>
                  <a:cubicBezTo>
                    <a:pt x="3432" y="2394"/>
                    <a:pt x="3426" y="2391"/>
                    <a:pt x="3422" y="2391"/>
                  </a:cubicBezTo>
                  <a:lnTo>
                    <a:pt x="3422" y="2391"/>
                  </a:lnTo>
                  <a:cubicBezTo>
                    <a:pt x="3428" y="2397"/>
                    <a:pt x="3433" y="2397"/>
                    <a:pt x="3433" y="2397"/>
                  </a:cubicBezTo>
                  <a:cubicBezTo>
                    <a:pt x="3433" y="2425"/>
                    <a:pt x="3400" y="2436"/>
                    <a:pt x="3383" y="2453"/>
                  </a:cubicBezTo>
                  <a:cubicBezTo>
                    <a:pt x="3377" y="2459"/>
                    <a:pt x="3416" y="2475"/>
                    <a:pt x="3394" y="2475"/>
                  </a:cubicBezTo>
                  <a:lnTo>
                    <a:pt x="3383" y="2464"/>
                  </a:lnTo>
                  <a:lnTo>
                    <a:pt x="3383" y="2464"/>
                  </a:lnTo>
                  <a:cubicBezTo>
                    <a:pt x="3388" y="2492"/>
                    <a:pt x="3366" y="2498"/>
                    <a:pt x="3372" y="2520"/>
                  </a:cubicBezTo>
                  <a:cubicBezTo>
                    <a:pt x="3366" y="2515"/>
                    <a:pt x="3366" y="2515"/>
                    <a:pt x="3366" y="2515"/>
                  </a:cubicBezTo>
                  <a:cubicBezTo>
                    <a:pt x="3364" y="2514"/>
                    <a:pt x="3363" y="2514"/>
                    <a:pt x="3362" y="2514"/>
                  </a:cubicBezTo>
                  <a:lnTo>
                    <a:pt x="3362" y="2514"/>
                  </a:lnTo>
                  <a:cubicBezTo>
                    <a:pt x="3355" y="2514"/>
                    <a:pt x="3356" y="2526"/>
                    <a:pt x="3366" y="2526"/>
                  </a:cubicBezTo>
                  <a:cubicBezTo>
                    <a:pt x="3366" y="2528"/>
                    <a:pt x="3365" y="2528"/>
                    <a:pt x="3364" y="2528"/>
                  </a:cubicBezTo>
                  <a:cubicBezTo>
                    <a:pt x="3362" y="2528"/>
                    <a:pt x="3359" y="2526"/>
                    <a:pt x="3355" y="2526"/>
                  </a:cubicBezTo>
                  <a:cubicBezTo>
                    <a:pt x="3344" y="2526"/>
                    <a:pt x="3360" y="2537"/>
                    <a:pt x="3349" y="2537"/>
                  </a:cubicBezTo>
                  <a:cubicBezTo>
                    <a:pt x="3349" y="2532"/>
                    <a:pt x="3349" y="2532"/>
                    <a:pt x="3349" y="2531"/>
                  </a:cubicBezTo>
                  <a:lnTo>
                    <a:pt x="3349" y="2531"/>
                  </a:lnTo>
                  <a:cubicBezTo>
                    <a:pt x="3349" y="2537"/>
                    <a:pt x="3338" y="2543"/>
                    <a:pt x="3355" y="2543"/>
                  </a:cubicBezTo>
                  <a:cubicBezTo>
                    <a:pt x="3344" y="2548"/>
                    <a:pt x="3349" y="2559"/>
                    <a:pt x="3344" y="2559"/>
                  </a:cubicBezTo>
                  <a:cubicBezTo>
                    <a:pt x="3355" y="2571"/>
                    <a:pt x="3332" y="2565"/>
                    <a:pt x="3349" y="2576"/>
                  </a:cubicBezTo>
                  <a:cubicBezTo>
                    <a:pt x="3344" y="2573"/>
                    <a:pt x="3340" y="2572"/>
                    <a:pt x="3337" y="2572"/>
                  </a:cubicBezTo>
                  <a:cubicBezTo>
                    <a:pt x="3331" y="2572"/>
                    <a:pt x="3329" y="2578"/>
                    <a:pt x="3331" y="2585"/>
                  </a:cubicBezTo>
                  <a:lnTo>
                    <a:pt x="3331" y="2585"/>
                  </a:lnTo>
                  <a:cubicBezTo>
                    <a:pt x="3331" y="2585"/>
                    <a:pt x="3330" y="2585"/>
                    <a:pt x="3329" y="2585"/>
                  </a:cubicBezTo>
                  <a:cubicBezTo>
                    <a:pt x="3327" y="2585"/>
                    <a:pt x="3324" y="2585"/>
                    <a:pt x="3321" y="2582"/>
                  </a:cubicBezTo>
                  <a:lnTo>
                    <a:pt x="3321" y="2582"/>
                  </a:lnTo>
                  <a:cubicBezTo>
                    <a:pt x="3321" y="2582"/>
                    <a:pt x="3321" y="2587"/>
                    <a:pt x="3327" y="2593"/>
                  </a:cubicBezTo>
                  <a:cubicBezTo>
                    <a:pt x="3325" y="2593"/>
                    <a:pt x="3324" y="2592"/>
                    <a:pt x="3323" y="2592"/>
                  </a:cubicBezTo>
                  <a:cubicBezTo>
                    <a:pt x="3311" y="2592"/>
                    <a:pt x="3329" y="2612"/>
                    <a:pt x="3319" y="2612"/>
                  </a:cubicBezTo>
                  <a:cubicBezTo>
                    <a:pt x="3317" y="2612"/>
                    <a:pt x="3314" y="2611"/>
                    <a:pt x="3310" y="2610"/>
                  </a:cubicBezTo>
                  <a:cubicBezTo>
                    <a:pt x="3310" y="2627"/>
                    <a:pt x="3310" y="2638"/>
                    <a:pt x="3310" y="2655"/>
                  </a:cubicBezTo>
                  <a:cubicBezTo>
                    <a:pt x="3293" y="2643"/>
                    <a:pt x="3316" y="2638"/>
                    <a:pt x="3293" y="2627"/>
                  </a:cubicBezTo>
                  <a:lnTo>
                    <a:pt x="3293" y="2627"/>
                  </a:lnTo>
                  <a:cubicBezTo>
                    <a:pt x="3299" y="2643"/>
                    <a:pt x="3310" y="2660"/>
                    <a:pt x="3299" y="2666"/>
                  </a:cubicBezTo>
                  <a:cubicBezTo>
                    <a:pt x="3293" y="2666"/>
                    <a:pt x="3293" y="2660"/>
                    <a:pt x="3288" y="2660"/>
                  </a:cubicBezTo>
                  <a:lnTo>
                    <a:pt x="3288" y="2660"/>
                  </a:lnTo>
                  <a:cubicBezTo>
                    <a:pt x="3293" y="2671"/>
                    <a:pt x="3276" y="2677"/>
                    <a:pt x="3282" y="2688"/>
                  </a:cubicBezTo>
                  <a:cubicBezTo>
                    <a:pt x="3293" y="2694"/>
                    <a:pt x="3299" y="2711"/>
                    <a:pt x="3304" y="2716"/>
                  </a:cubicBezTo>
                  <a:cubicBezTo>
                    <a:pt x="3299" y="2711"/>
                    <a:pt x="3296" y="2709"/>
                    <a:pt x="3293" y="2709"/>
                  </a:cubicBezTo>
                  <a:cubicBezTo>
                    <a:pt x="3291" y="2709"/>
                    <a:pt x="3290" y="2710"/>
                    <a:pt x="3288" y="2710"/>
                  </a:cubicBezTo>
                  <a:cubicBezTo>
                    <a:pt x="3284" y="2710"/>
                    <a:pt x="3280" y="2708"/>
                    <a:pt x="3271" y="2699"/>
                  </a:cubicBezTo>
                  <a:lnTo>
                    <a:pt x="3271" y="2699"/>
                  </a:lnTo>
                  <a:cubicBezTo>
                    <a:pt x="3271" y="2699"/>
                    <a:pt x="3271" y="2705"/>
                    <a:pt x="3276" y="2711"/>
                  </a:cubicBezTo>
                  <a:cubicBezTo>
                    <a:pt x="3276" y="2711"/>
                    <a:pt x="3271" y="2705"/>
                    <a:pt x="3265" y="2699"/>
                  </a:cubicBezTo>
                  <a:lnTo>
                    <a:pt x="3265" y="2699"/>
                  </a:lnTo>
                  <a:cubicBezTo>
                    <a:pt x="3265" y="2711"/>
                    <a:pt x="3276" y="2716"/>
                    <a:pt x="3276" y="2722"/>
                  </a:cubicBezTo>
                  <a:cubicBezTo>
                    <a:pt x="3271" y="2716"/>
                    <a:pt x="3271" y="2716"/>
                    <a:pt x="3265" y="2711"/>
                  </a:cubicBezTo>
                  <a:lnTo>
                    <a:pt x="3265" y="2711"/>
                  </a:lnTo>
                  <a:cubicBezTo>
                    <a:pt x="3271" y="2722"/>
                    <a:pt x="3276" y="2727"/>
                    <a:pt x="3271" y="2727"/>
                  </a:cubicBezTo>
                  <a:lnTo>
                    <a:pt x="3265" y="2727"/>
                  </a:lnTo>
                  <a:cubicBezTo>
                    <a:pt x="3265" y="2733"/>
                    <a:pt x="3276" y="2750"/>
                    <a:pt x="3265" y="2755"/>
                  </a:cubicBezTo>
                  <a:cubicBezTo>
                    <a:pt x="3259" y="2751"/>
                    <a:pt x="3257" y="2750"/>
                    <a:pt x="3255" y="2750"/>
                  </a:cubicBezTo>
                  <a:cubicBezTo>
                    <a:pt x="3254" y="2750"/>
                    <a:pt x="3253" y="2752"/>
                    <a:pt x="3251" y="2752"/>
                  </a:cubicBezTo>
                  <a:cubicBezTo>
                    <a:pt x="3249" y="2752"/>
                    <a:pt x="3247" y="2751"/>
                    <a:pt x="3243" y="2750"/>
                  </a:cubicBezTo>
                  <a:lnTo>
                    <a:pt x="3243" y="2755"/>
                  </a:lnTo>
                  <a:lnTo>
                    <a:pt x="3254" y="2755"/>
                  </a:lnTo>
                  <a:cubicBezTo>
                    <a:pt x="3248" y="2761"/>
                    <a:pt x="3260" y="2772"/>
                    <a:pt x="3254" y="2772"/>
                  </a:cubicBezTo>
                  <a:cubicBezTo>
                    <a:pt x="3260" y="2783"/>
                    <a:pt x="3276" y="2783"/>
                    <a:pt x="3265" y="2789"/>
                  </a:cubicBezTo>
                  <a:cubicBezTo>
                    <a:pt x="3265" y="2789"/>
                    <a:pt x="3265" y="2792"/>
                    <a:pt x="3262" y="2792"/>
                  </a:cubicBezTo>
                  <a:cubicBezTo>
                    <a:pt x="3260" y="2792"/>
                    <a:pt x="3258" y="2791"/>
                    <a:pt x="3254" y="2789"/>
                  </a:cubicBezTo>
                  <a:lnTo>
                    <a:pt x="3254" y="2789"/>
                  </a:lnTo>
                  <a:cubicBezTo>
                    <a:pt x="3260" y="2795"/>
                    <a:pt x="3260" y="2800"/>
                    <a:pt x="3254" y="2800"/>
                  </a:cubicBezTo>
                  <a:cubicBezTo>
                    <a:pt x="3249" y="2800"/>
                    <a:pt x="3238" y="2789"/>
                    <a:pt x="3237" y="2789"/>
                  </a:cubicBezTo>
                  <a:lnTo>
                    <a:pt x="3237" y="2789"/>
                  </a:lnTo>
                  <a:cubicBezTo>
                    <a:pt x="3248" y="2800"/>
                    <a:pt x="3232" y="2800"/>
                    <a:pt x="3243" y="2811"/>
                  </a:cubicBezTo>
                  <a:cubicBezTo>
                    <a:pt x="3243" y="2811"/>
                    <a:pt x="3237" y="2806"/>
                    <a:pt x="3232" y="2806"/>
                  </a:cubicBezTo>
                  <a:lnTo>
                    <a:pt x="3232" y="2806"/>
                  </a:lnTo>
                  <a:cubicBezTo>
                    <a:pt x="3226" y="2811"/>
                    <a:pt x="3248" y="2817"/>
                    <a:pt x="3237" y="2817"/>
                  </a:cubicBezTo>
                  <a:cubicBezTo>
                    <a:pt x="3226" y="2823"/>
                    <a:pt x="3232" y="2834"/>
                    <a:pt x="3226" y="2839"/>
                  </a:cubicBezTo>
                  <a:cubicBezTo>
                    <a:pt x="3209" y="2828"/>
                    <a:pt x="3226" y="2828"/>
                    <a:pt x="3209" y="2823"/>
                  </a:cubicBezTo>
                  <a:lnTo>
                    <a:pt x="3209" y="2823"/>
                  </a:lnTo>
                  <a:cubicBezTo>
                    <a:pt x="3209" y="2834"/>
                    <a:pt x="3215" y="2856"/>
                    <a:pt x="3209" y="2862"/>
                  </a:cubicBezTo>
                  <a:cubicBezTo>
                    <a:pt x="3220" y="2867"/>
                    <a:pt x="3218" y="2867"/>
                    <a:pt x="3213" y="2867"/>
                  </a:cubicBezTo>
                  <a:cubicBezTo>
                    <a:pt x="3209" y="2867"/>
                    <a:pt x="3203" y="2867"/>
                    <a:pt x="3203" y="2871"/>
                  </a:cubicBezTo>
                  <a:lnTo>
                    <a:pt x="3203" y="2871"/>
                  </a:lnTo>
                  <a:cubicBezTo>
                    <a:pt x="3201" y="2868"/>
                    <a:pt x="3197" y="2865"/>
                    <a:pt x="3195" y="2865"/>
                  </a:cubicBezTo>
                  <a:cubicBezTo>
                    <a:pt x="3193" y="2865"/>
                    <a:pt x="3192" y="2866"/>
                    <a:pt x="3192" y="2867"/>
                  </a:cubicBezTo>
                  <a:cubicBezTo>
                    <a:pt x="3187" y="2867"/>
                    <a:pt x="3192" y="2879"/>
                    <a:pt x="3192" y="2895"/>
                  </a:cubicBezTo>
                  <a:lnTo>
                    <a:pt x="3187" y="2890"/>
                  </a:lnTo>
                  <a:cubicBezTo>
                    <a:pt x="3181" y="2890"/>
                    <a:pt x="3181" y="2901"/>
                    <a:pt x="3176" y="2901"/>
                  </a:cubicBezTo>
                  <a:cubicBezTo>
                    <a:pt x="3181" y="2907"/>
                    <a:pt x="3181" y="2907"/>
                    <a:pt x="3187" y="2912"/>
                  </a:cubicBezTo>
                  <a:cubicBezTo>
                    <a:pt x="3184" y="2912"/>
                    <a:pt x="3182" y="2912"/>
                    <a:pt x="3180" y="2912"/>
                  </a:cubicBezTo>
                  <a:cubicBezTo>
                    <a:pt x="3155" y="2912"/>
                    <a:pt x="3185" y="2941"/>
                    <a:pt x="3165" y="2941"/>
                  </a:cubicBezTo>
                  <a:cubicBezTo>
                    <a:pt x="3163" y="2941"/>
                    <a:pt x="3161" y="2941"/>
                    <a:pt x="3159" y="2940"/>
                  </a:cubicBezTo>
                  <a:cubicBezTo>
                    <a:pt x="3159" y="2940"/>
                    <a:pt x="3153" y="2935"/>
                    <a:pt x="3153" y="2935"/>
                  </a:cubicBezTo>
                  <a:lnTo>
                    <a:pt x="3153" y="2946"/>
                  </a:lnTo>
                  <a:cubicBezTo>
                    <a:pt x="3164" y="2951"/>
                    <a:pt x="3159" y="2951"/>
                    <a:pt x="3170" y="2951"/>
                  </a:cubicBezTo>
                  <a:cubicBezTo>
                    <a:pt x="3176" y="2957"/>
                    <a:pt x="3176" y="2963"/>
                    <a:pt x="3176" y="2963"/>
                  </a:cubicBezTo>
                  <a:cubicBezTo>
                    <a:pt x="3170" y="2957"/>
                    <a:pt x="3159" y="2957"/>
                    <a:pt x="3153" y="2952"/>
                  </a:cubicBezTo>
                  <a:lnTo>
                    <a:pt x="3153" y="2952"/>
                  </a:lnTo>
                  <a:cubicBezTo>
                    <a:pt x="3156" y="2954"/>
                    <a:pt x="3157" y="2955"/>
                    <a:pt x="3158" y="2956"/>
                  </a:cubicBezTo>
                  <a:lnTo>
                    <a:pt x="3158" y="2956"/>
                  </a:lnTo>
                  <a:cubicBezTo>
                    <a:pt x="3153" y="2956"/>
                    <a:pt x="3179" y="2968"/>
                    <a:pt x="3164" y="2968"/>
                  </a:cubicBezTo>
                  <a:lnTo>
                    <a:pt x="3159" y="2968"/>
                  </a:lnTo>
                  <a:cubicBezTo>
                    <a:pt x="3164" y="2974"/>
                    <a:pt x="3170" y="2979"/>
                    <a:pt x="3164" y="2979"/>
                  </a:cubicBezTo>
                  <a:cubicBezTo>
                    <a:pt x="3153" y="2974"/>
                    <a:pt x="3159" y="2974"/>
                    <a:pt x="3153" y="2968"/>
                  </a:cubicBezTo>
                  <a:lnTo>
                    <a:pt x="3153" y="2968"/>
                  </a:lnTo>
                  <a:cubicBezTo>
                    <a:pt x="3153" y="2974"/>
                    <a:pt x="3170" y="2985"/>
                    <a:pt x="3153" y="2985"/>
                  </a:cubicBezTo>
                  <a:cubicBezTo>
                    <a:pt x="3153" y="2979"/>
                    <a:pt x="3153" y="2979"/>
                    <a:pt x="3153" y="2974"/>
                  </a:cubicBezTo>
                  <a:lnTo>
                    <a:pt x="3136" y="2974"/>
                  </a:lnTo>
                  <a:lnTo>
                    <a:pt x="3131" y="2979"/>
                  </a:lnTo>
                  <a:cubicBezTo>
                    <a:pt x="3159" y="3002"/>
                    <a:pt x="3131" y="2991"/>
                    <a:pt x="3148" y="3007"/>
                  </a:cubicBezTo>
                  <a:cubicBezTo>
                    <a:pt x="3139" y="2999"/>
                    <a:pt x="3136" y="2998"/>
                    <a:pt x="3134" y="2998"/>
                  </a:cubicBezTo>
                  <a:cubicBezTo>
                    <a:pt x="3133" y="2998"/>
                    <a:pt x="3132" y="2998"/>
                    <a:pt x="3131" y="2998"/>
                  </a:cubicBezTo>
                  <a:cubicBezTo>
                    <a:pt x="3130" y="2998"/>
                    <a:pt x="3128" y="2998"/>
                    <a:pt x="3125" y="2996"/>
                  </a:cubicBezTo>
                  <a:cubicBezTo>
                    <a:pt x="3121" y="2996"/>
                    <a:pt x="3117" y="2996"/>
                    <a:pt x="3115" y="2994"/>
                  </a:cubicBezTo>
                  <a:lnTo>
                    <a:pt x="3115" y="2994"/>
                  </a:lnTo>
                  <a:cubicBezTo>
                    <a:pt x="3116" y="2999"/>
                    <a:pt x="3104" y="2993"/>
                    <a:pt x="3114" y="3007"/>
                  </a:cubicBezTo>
                  <a:cubicBezTo>
                    <a:pt x="3125" y="3024"/>
                    <a:pt x="3092" y="3013"/>
                    <a:pt x="3103" y="3030"/>
                  </a:cubicBezTo>
                  <a:cubicBezTo>
                    <a:pt x="3108" y="3047"/>
                    <a:pt x="3120" y="3052"/>
                    <a:pt x="3125" y="3064"/>
                  </a:cubicBezTo>
                  <a:cubicBezTo>
                    <a:pt x="3114" y="3064"/>
                    <a:pt x="3108" y="3052"/>
                    <a:pt x="3108" y="3052"/>
                  </a:cubicBezTo>
                  <a:cubicBezTo>
                    <a:pt x="3103" y="3052"/>
                    <a:pt x="3103" y="3058"/>
                    <a:pt x="3103" y="3064"/>
                  </a:cubicBezTo>
                  <a:cubicBezTo>
                    <a:pt x="3103" y="3064"/>
                    <a:pt x="3097" y="3058"/>
                    <a:pt x="3092" y="3058"/>
                  </a:cubicBezTo>
                  <a:lnTo>
                    <a:pt x="3092" y="3058"/>
                  </a:lnTo>
                  <a:cubicBezTo>
                    <a:pt x="3092" y="3064"/>
                    <a:pt x="3103" y="3069"/>
                    <a:pt x="3097" y="3069"/>
                  </a:cubicBezTo>
                  <a:cubicBezTo>
                    <a:pt x="3092" y="3069"/>
                    <a:pt x="3086" y="3064"/>
                    <a:pt x="3081" y="3058"/>
                  </a:cubicBezTo>
                  <a:lnTo>
                    <a:pt x="3081" y="3058"/>
                  </a:lnTo>
                  <a:cubicBezTo>
                    <a:pt x="3086" y="3064"/>
                    <a:pt x="3092" y="3069"/>
                    <a:pt x="3092" y="3075"/>
                  </a:cubicBezTo>
                  <a:cubicBezTo>
                    <a:pt x="3086" y="3075"/>
                    <a:pt x="3080" y="3069"/>
                    <a:pt x="3080" y="3064"/>
                  </a:cubicBezTo>
                  <a:cubicBezTo>
                    <a:pt x="3080" y="3069"/>
                    <a:pt x="3080" y="3075"/>
                    <a:pt x="3080" y="3080"/>
                  </a:cubicBezTo>
                  <a:cubicBezTo>
                    <a:pt x="3080" y="3076"/>
                    <a:pt x="3082" y="3074"/>
                    <a:pt x="3085" y="3074"/>
                  </a:cubicBezTo>
                  <a:cubicBezTo>
                    <a:pt x="3088" y="3074"/>
                    <a:pt x="3092" y="3077"/>
                    <a:pt x="3092" y="3080"/>
                  </a:cubicBezTo>
                  <a:lnTo>
                    <a:pt x="3097" y="3080"/>
                  </a:lnTo>
                  <a:cubicBezTo>
                    <a:pt x="3102" y="3082"/>
                    <a:pt x="3104" y="3083"/>
                    <a:pt x="3106" y="3083"/>
                  </a:cubicBezTo>
                  <a:cubicBezTo>
                    <a:pt x="3112" y="3083"/>
                    <a:pt x="3098" y="3068"/>
                    <a:pt x="3103" y="3064"/>
                  </a:cubicBezTo>
                  <a:lnTo>
                    <a:pt x="3103" y="3064"/>
                  </a:lnTo>
                  <a:lnTo>
                    <a:pt x="3120" y="3075"/>
                  </a:lnTo>
                  <a:lnTo>
                    <a:pt x="3108" y="3064"/>
                  </a:lnTo>
                  <a:lnTo>
                    <a:pt x="3108" y="3064"/>
                  </a:lnTo>
                  <a:cubicBezTo>
                    <a:pt x="3108" y="3064"/>
                    <a:pt x="3120" y="3069"/>
                    <a:pt x="3120" y="3075"/>
                  </a:cubicBezTo>
                  <a:cubicBezTo>
                    <a:pt x="3131" y="3075"/>
                    <a:pt x="3120" y="3069"/>
                    <a:pt x="3131" y="3069"/>
                  </a:cubicBezTo>
                  <a:lnTo>
                    <a:pt x="3131" y="3064"/>
                  </a:lnTo>
                  <a:cubicBezTo>
                    <a:pt x="3131" y="3069"/>
                    <a:pt x="3142" y="3069"/>
                    <a:pt x="3136" y="3075"/>
                  </a:cubicBezTo>
                  <a:cubicBezTo>
                    <a:pt x="3151" y="3070"/>
                    <a:pt x="3136" y="3057"/>
                    <a:pt x="3139" y="3057"/>
                  </a:cubicBezTo>
                  <a:lnTo>
                    <a:pt x="3139" y="3057"/>
                  </a:lnTo>
                  <a:cubicBezTo>
                    <a:pt x="3140" y="3057"/>
                    <a:pt x="3140" y="3057"/>
                    <a:pt x="3142" y="3058"/>
                  </a:cubicBezTo>
                  <a:lnTo>
                    <a:pt x="3148" y="3058"/>
                  </a:lnTo>
                  <a:cubicBezTo>
                    <a:pt x="3142" y="3047"/>
                    <a:pt x="3131" y="3052"/>
                    <a:pt x="3125" y="3035"/>
                  </a:cubicBezTo>
                  <a:lnTo>
                    <a:pt x="3125" y="3035"/>
                  </a:lnTo>
                  <a:lnTo>
                    <a:pt x="3153" y="3052"/>
                  </a:lnTo>
                  <a:lnTo>
                    <a:pt x="3153" y="3052"/>
                  </a:lnTo>
                  <a:lnTo>
                    <a:pt x="3142" y="3041"/>
                  </a:lnTo>
                  <a:lnTo>
                    <a:pt x="3142" y="3041"/>
                  </a:lnTo>
                  <a:cubicBezTo>
                    <a:pt x="3142" y="3041"/>
                    <a:pt x="3148" y="3041"/>
                    <a:pt x="3153" y="3047"/>
                  </a:cubicBezTo>
                  <a:cubicBezTo>
                    <a:pt x="3148" y="3035"/>
                    <a:pt x="3148" y="3041"/>
                    <a:pt x="3136" y="3035"/>
                  </a:cubicBezTo>
                  <a:cubicBezTo>
                    <a:pt x="3148" y="3035"/>
                    <a:pt x="3146" y="3027"/>
                    <a:pt x="3150" y="3026"/>
                  </a:cubicBezTo>
                  <a:lnTo>
                    <a:pt x="3150" y="3026"/>
                  </a:lnTo>
                  <a:cubicBezTo>
                    <a:pt x="3151" y="3027"/>
                    <a:pt x="3152" y="3027"/>
                    <a:pt x="3153" y="3027"/>
                  </a:cubicBez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5" y="3027"/>
                  </a:cubicBezTo>
                  <a:lnTo>
                    <a:pt x="3155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5" y="3028"/>
                    <a:pt x="3157" y="3029"/>
                    <a:pt x="3159" y="3030"/>
                  </a:cubicBezTo>
                  <a:cubicBezTo>
                    <a:pt x="3157" y="3028"/>
                    <a:pt x="3156" y="3028"/>
                    <a:pt x="3155" y="3027"/>
                  </a:cubicBezTo>
                  <a:lnTo>
                    <a:pt x="3155" y="3027"/>
                  </a:lnTo>
                  <a:cubicBezTo>
                    <a:pt x="3156" y="3027"/>
                    <a:pt x="3156" y="3027"/>
                    <a:pt x="3156" y="3027"/>
                  </a:cubicBezTo>
                  <a:cubicBezTo>
                    <a:pt x="3161" y="3027"/>
                    <a:pt x="3153" y="3018"/>
                    <a:pt x="3156" y="3018"/>
                  </a:cubicBezTo>
                  <a:lnTo>
                    <a:pt x="3156" y="3018"/>
                  </a:lnTo>
                  <a:cubicBezTo>
                    <a:pt x="3157" y="3018"/>
                    <a:pt x="3158" y="3018"/>
                    <a:pt x="3159" y="3019"/>
                  </a:cubicBezTo>
                  <a:cubicBezTo>
                    <a:pt x="3170" y="3024"/>
                    <a:pt x="3159" y="3024"/>
                    <a:pt x="3176" y="3024"/>
                  </a:cubicBezTo>
                  <a:cubicBezTo>
                    <a:pt x="3156" y="3014"/>
                    <a:pt x="3176" y="3018"/>
                    <a:pt x="3180" y="3015"/>
                  </a:cubicBezTo>
                  <a:lnTo>
                    <a:pt x="3180" y="3015"/>
                  </a:lnTo>
                  <a:cubicBezTo>
                    <a:pt x="3181" y="3015"/>
                    <a:pt x="3181" y="3015"/>
                    <a:pt x="3182" y="3016"/>
                  </a:cubicBezTo>
                  <a:lnTo>
                    <a:pt x="3182" y="3016"/>
                  </a:lnTo>
                  <a:cubicBezTo>
                    <a:pt x="3181" y="3015"/>
                    <a:pt x="3181" y="3014"/>
                    <a:pt x="3181" y="3013"/>
                  </a:cubicBezTo>
                  <a:cubicBezTo>
                    <a:pt x="3181" y="3014"/>
                    <a:pt x="3181" y="3014"/>
                    <a:pt x="3180" y="3015"/>
                  </a:cubicBezTo>
                  <a:lnTo>
                    <a:pt x="3180" y="3015"/>
                  </a:lnTo>
                  <a:cubicBezTo>
                    <a:pt x="3178" y="3013"/>
                    <a:pt x="3176" y="3010"/>
                    <a:pt x="3176" y="3007"/>
                  </a:cubicBezTo>
                  <a:cubicBezTo>
                    <a:pt x="3170" y="3002"/>
                    <a:pt x="3176" y="3002"/>
                    <a:pt x="3176" y="2996"/>
                  </a:cubicBezTo>
                  <a:cubicBezTo>
                    <a:pt x="3181" y="2996"/>
                    <a:pt x="3191" y="2991"/>
                    <a:pt x="3197" y="2986"/>
                  </a:cubicBezTo>
                  <a:lnTo>
                    <a:pt x="3197" y="2986"/>
                  </a:lnTo>
                  <a:cubicBezTo>
                    <a:pt x="3199" y="2987"/>
                    <a:pt x="3201" y="2989"/>
                    <a:pt x="3204" y="2991"/>
                  </a:cubicBezTo>
                  <a:lnTo>
                    <a:pt x="3198" y="2985"/>
                  </a:lnTo>
                  <a:cubicBezTo>
                    <a:pt x="3198" y="2985"/>
                    <a:pt x="3198" y="2986"/>
                    <a:pt x="3197" y="2986"/>
                  </a:cubicBezTo>
                  <a:lnTo>
                    <a:pt x="3197" y="2986"/>
                  </a:lnTo>
                  <a:cubicBezTo>
                    <a:pt x="3188" y="2978"/>
                    <a:pt x="3192" y="2973"/>
                    <a:pt x="3192" y="2968"/>
                  </a:cubicBezTo>
                  <a:lnTo>
                    <a:pt x="3192" y="2968"/>
                  </a:lnTo>
                  <a:cubicBezTo>
                    <a:pt x="3198" y="2974"/>
                    <a:pt x="3204" y="2979"/>
                    <a:pt x="3209" y="2979"/>
                  </a:cubicBezTo>
                  <a:cubicBezTo>
                    <a:pt x="3204" y="2974"/>
                    <a:pt x="3204" y="2974"/>
                    <a:pt x="3204" y="2968"/>
                  </a:cubicBezTo>
                  <a:lnTo>
                    <a:pt x="3204" y="2968"/>
                  </a:lnTo>
                  <a:lnTo>
                    <a:pt x="3215" y="2974"/>
                  </a:lnTo>
                  <a:cubicBezTo>
                    <a:pt x="3215" y="2968"/>
                    <a:pt x="3204" y="2957"/>
                    <a:pt x="3215" y="2957"/>
                  </a:cubicBezTo>
                  <a:cubicBezTo>
                    <a:pt x="3204" y="2951"/>
                    <a:pt x="3187" y="2946"/>
                    <a:pt x="3181" y="2935"/>
                  </a:cubicBezTo>
                  <a:lnTo>
                    <a:pt x="3181" y="2935"/>
                  </a:lnTo>
                  <a:cubicBezTo>
                    <a:pt x="3185" y="2939"/>
                    <a:pt x="3192" y="2940"/>
                    <a:pt x="3196" y="2942"/>
                  </a:cubicBezTo>
                  <a:lnTo>
                    <a:pt x="3196" y="2942"/>
                  </a:lnTo>
                  <a:cubicBezTo>
                    <a:pt x="3195" y="2941"/>
                    <a:pt x="3196" y="2940"/>
                    <a:pt x="3198" y="2940"/>
                  </a:cubicBezTo>
                  <a:lnTo>
                    <a:pt x="3198" y="2940"/>
                  </a:lnTo>
                  <a:lnTo>
                    <a:pt x="3198" y="2940"/>
                  </a:lnTo>
                  <a:cubicBezTo>
                    <a:pt x="3209" y="2946"/>
                    <a:pt x="3209" y="2946"/>
                    <a:pt x="3215" y="2946"/>
                  </a:cubicBezTo>
                  <a:cubicBezTo>
                    <a:pt x="3215" y="2946"/>
                    <a:pt x="3209" y="2946"/>
                    <a:pt x="3209" y="2951"/>
                  </a:cubicBezTo>
                  <a:cubicBezTo>
                    <a:pt x="3212" y="2949"/>
                    <a:pt x="3215" y="2947"/>
                    <a:pt x="3218" y="2947"/>
                  </a:cubicBezTo>
                  <a:cubicBezTo>
                    <a:pt x="3220" y="2947"/>
                    <a:pt x="3223" y="2949"/>
                    <a:pt x="3226" y="2951"/>
                  </a:cubicBezTo>
                  <a:cubicBezTo>
                    <a:pt x="3226" y="2946"/>
                    <a:pt x="3215" y="2946"/>
                    <a:pt x="3215" y="2940"/>
                  </a:cubicBezTo>
                  <a:cubicBezTo>
                    <a:pt x="3216" y="2939"/>
                    <a:pt x="3217" y="2939"/>
                    <a:pt x="3218" y="2939"/>
                  </a:cubicBezTo>
                  <a:cubicBezTo>
                    <a:pt x="3223" y="2939"/>
                    <a:pt x="3227" y="2946"/>
                    <a:pt x="3232" y="2946"/>
                  </a:cubicBezTo>
                  <a:cubicBezTo>
                    <a:pt x="3226" y="2940"/>
                    <a:pt x="3237" y="2940"/>
                    <a:pt x="3226" y="2935"/>
                  </a:cubicBezTo>
                  <a:lnTo>
                    <a:pt x="3237" y="2935"/>
                  </a:lnTo>
                  <a:cubicBezTo>
                    <a:pt x="3232" y="2929"/>
                    <a:pt x="3237" y="2923"/>
                    <a:pt x="3226" y="2918"/>
                  </a:cubicBezTo>
                  <a:cubicBezTo>
                    <a:pt x="3215" y="2901"/>
                    <a:pt x="3243" y="2907"/>
                    <a:pt x="3243" y="2895"/>
                  </a:cubicBezTo>
                  <a:cubicBezTo>
                    <a:pt x="3243" y="2890"/>
                    <a:pt x="3248" y="2884"/>
                    <a:pt x="3243" y="2873"/>
                  </a:cubicBezTo>
                  <a:lnTo>
                    <a:pt x="3243" y="2873"/>
                  </a:lnTo>
                  <a:cubicBezTo>
                    <a:pt x="3243" y="2873"/>
                    <a:pt x="3248" y="2879"/>
                    <a:pt x="3254" y="2879"/>
                  </a:cubicBezTo>
                  <a:cubicBezTo>
                    <a:pt x="3254" y="2873"/>
                    <a:pt x="3248" y="2873"/>
                    <a:pt x="3260" y="2867"/>
                  </a:cubicBezTo>
                  <a:cubicBezTo>
                    <a:pt x="3265" y="2879"/>
                    <a:pt x="3265" y="2873"/>
                    <a:pt x="3260" y="2879"/>
                  </a:cubicBezTo>
                  <a:cubicBezTo>
                    <a:pt x="3271" y="2873"/>
                    <a:pt x="3276" y="2873"/>
                    <a:pt x="3265" y="2862"/>
                  </a:cubicBezTo>
                  <a:lnTo>
                    <a:pt x="3265" y="2862"/>
                  </a:lnTo>
                  <a:cubicBezTo>
                    <a:pt x="3270" y="2867"/>
                    <a:pt x="3274" y="2868"/>
                    <a:pt x="3276" y="2868"/>
                  </a:cubicBezTo>
                  <a:cubicBezTo>
                    <a:pt x="3280" y="2868"/>
                    <a:pt x="3282" y="2865"/>
                    <a:pt x="3282" y="2862"/>
                  </a:cubicBezTo>
                  <a:lnTo>
                    <a:pt x="3282" y="2862"/>
                  </a:lnTo>
                  <a:lnTo>
                    <a:pt x="3288" y="2867"/>
                  </a:lnTo>
                  <a:cubicBezTo>
                    <a:pt x="3307" y="2863"/>
                    <a:pt x="3281" y="2837"/>
                    <a:pt x="3294" y="2837"/>
                  </a:cubicBezTo>
                  <a:cubicBezTo>
                    <a:pt x="3296" y="2837"/>
                    <a:pt x="3300" y="2838"/>
                    <a:pt x="3304" y="2839"/>
                  </a:cubicBezTo>
                  <a:cubicBezTo>
                    <a:pt x="3300" y="2835"/>
                    <a:pt x="3298" y="2834"/>
                    <a:pt x="3295" y="2834"/>
                  </a:cubicBezTo>
                  <a:cubicBezTo>
                    <a:pt x="3293" y="2834"/>
                    <a:pt x="3291" y="2836"/>
                    <a:pt x="3288" y="2836"/>
                  </a:cubicBezTo>
                  <a:cubicBezTo>
                    <a:pt x="3287" y="2836"/>
                    <a:pt x="3285" y="2835"/>
                    <a:pt x="3282" y="2834"/>
                  </a:cubicBezTo>
                  <a:cubicBezTo>
                    <a:pt x="3284" y="2832"/>
                    <a:pt x="3288" y="2831"/>
                    <a:pt x="3292" y="2831"/>
                  </a:cubicBezTo>
                  <a:cubicBezTo>
                    <a:pt x="3300" y="2831"/>
                    <a:pt x="3310" y="2834"/>
                    <a:pt x="3310" y="2834"/>
                  </a:cubicBezTo>
                  <a:cubicBezTo>
                    <a:pt x="3321" y="2828"/>
                    <a:pt x="3293" y="2817"/>
                    <a:pt x="3304" y="2811"/>
                  </a:cubicBezTo>
                  <a:cubicBezTo>
                    <a:pt x="3299" y="2811"/>
                    <a:pt x="3288" y="2806"/>
                    <a:pt x="3282" y="2795"/>
                  </a:cubicBezTo>
                  <a:lnTo>
                    <a:pt x="3282" y="2795"/>
                  </a:lnTo>
                  <a:cubicBezTo>
                    <a:pt x="3288" y="2795"/>
                    <a:pt x="3304" y="2800"/>
                    <a:pt x="3310" y="2806"/>
                  </a:cubicBezTo>
                  <a:lnTo>
                    <a:pt x="3304" y="2806"/>
                  </a:lnTo>
                  <a:cubicBezTo>
                    <a:pt x="3304" y="2810"/>
                    <a:pt x="3304" y="2811"/>
                    <a:pt x="3311" y="2811"/>
                  </a:cubicBezTo>
                  <a:lnTo>
                    <a:pt x="3311" y="2811"/>
                  </a:lnTo>
                  <a:cubicBezTo>
                    <a:pt x="3314" y="2811"/>
                    <a:pt x="3315" y="2809"/>
                    <a:pt x="3319" y="2809"/>
                  </a:cubicBezTo>
                  <a:cubicBezTo>
                    <a:pt x="3321" y="2809"/>
                    <a:pt x="3323" y="2810"/>
                    <a:pt x="3327" y="2811"/>
                  </a:cubicBezTo>
                  <a:cubicBezTo>
                    <a:pt x="3321" y="2806"/>
                    <a:pt x="3316" y="2806"/>
                    <a:pt x="3316" y="2806"/>
                  </a:cubicBezTo>
                  <a:cubicBezTo>
                    <a:pt x="3327" y="2806"/>
                    <a:pt x="3321" y="2795"/>
                    <a:pt x="3327" y="2795"/>
                  </a:cubicBezTo>
                  <a:cubicBezTo>
                    <a:pt x="3327" y="2795"/>
                    <a:pt x="3321" y="2789"/>
                    <a:pt x="3321" y="2789"/>
                  </a:cubicBezTo>
                  <a:cubicBezTo>
                    <a:pt x="3332" y="2783"/>
                    <a:pt x="3310" y="2778"/>
                    <a:pt x="3316" y="2772"/>
                  </a:cubicBezTo>
                  <a:lnTo>
                    <a:pt x="3316" y="2772"/>
                  </a:lnTo>
                  <a:cubicBezTo>
                    <a:pt x="3319" y="2772"/>
                    <a:pt x="3326" y="2777"/>
                    <a:pt x="3328" y="2777"/>
                  </a:cubicBezTo>
                  <a:cubicBezTo>
                    <a:pt x="3329" y="2777"/>
                    <a:pt x="3329" y="2776"/>
                    <a:pt x="3327" y="2772"/>
                  </a:cubicBezTo>
                  <a:lnTo>
                    <a:pt x="3327" y="2772"/>
                  </a:lnTo>
                  <a:cubicBezTo>
                    <a:pt x="3332" y="2772"/>
                    <a:pt x="3344" y="2783"/>
                    <a:pt x="3344" y="2783"/>
                  </a:cubicBezTo>
                  <a:cubicBezTo>
                    <a:pt x="3341" y="2778"/>
                    <a:pt x="3344" y="2776"/>
                    <a:pt x="3348" y="2776"/>
                  </a:cubicBezTo>
                  <a:cubicBezTo>
                    <a:pt x="3352" y="2776"/>
                    <a:pt x="3358" y="2778"/>
                    <a:pt x="3360" y="2778"/>
                  </a:cubicBezTo>
                  <a:cubicBezTo>
                    <a:pt x="3360" y="2778"/>
                    <a:pt x="3360" y="2778"/>
                    <a:pt x="3360" y="2772"/>
                  </a:cubicBezTo>
                  <a:lnTo>
                    <a:pt x="3349" y="2772"/>
                  </a:lnTo>
                  <a:cubicBezTo>
                    <a:pt x="3353" y="2772"/>
                    <a:pt x="3354" y="2770"/>
                    <a:pt x="3356" y="2770"/>
                  </a:cubicBezTo>
                  <a:cubicBezTo>
                    <a:pt x="3357" y="2770"/>
                    <a:pt x="3359" y="2770"/>
                    <a:pt x="3360" y="2772"/>
                  </a:cubicBezTo>
                  <a:lnTo>
                    <a:pt x="3360" y="2772"/>
                  </a:lnTo>
                  <a:cubicBezTo>
                    <a:pt x="3355" y="2767"/>
                    <a:pt x="3344" y="2761"/>
                    <a:pt x="3338" y="2755"/>
                  </a:cubicBezTo>
                  <a:cubicBezTo>
                    <a:pt x="3343" y="2755"/>
                    <a:pt x="3336" y="2748"/>
                    <a:pt x="3342" y="2748"/>
                  </a:cubicBezTo>
                  <a:lnTo>
                    <a:pt x="3342" y="2748"/>
                  </a:lnTo>
                  <a:cubicBezTo>
                    <a:pt x="3344" y="2748"/>
                    <a:pt x="3346" y="2749"/>
                    <a:pt x="3349" y="2750"/>
                  </a:cubicBezTo>
                  <a:cubicBezTo>
                    <a:pt x="3338" y="2755"/>
                    <a:pt x="3360" y="2755"/>
                    <a:pt x="3360" y="2767"/>
                  </a:cubicBezTo>
                  <a:cubicBezTo>
                    <a:pt x="3360" y="2761"/>
                    <a:pt x="3360" y="2761"/>
                    <a:pt x="3360" y="2761"/>
                  </a:cubicBezTo>
                  <a:lnTo>
                    <a:pt x="3366" y="2761"/>
                  </a:lnTo>
                  <a:cubicBezTo>
                    <a:pt x="3383" y="2761"/>
                    <a:pt x="3355" y="2750"/>
                    <a:pt x="3355" y="2744"/>
                  </a:cubicBezTo>
                  <a:lnTo>
                    <a:pt x="3355" y="2744"/>
                  </a:lnTo>
                  <a:cubicBezTo>
                    <a:pt x="3366" y="2750"/>
                    <a:pt x="3372" y="2750"/>
                    <a:pt x="3372" y="2750"/>
                  </a:cubicBezTo>
                  <a:cubicBezTo>
                    <a:pt x="3372" y="2750"/>
                    <a:pt x="3360" y="2744"/>
                    <a:pt x="3355" y="2739"/>
                  </a:cubicBezTo>
                  <a:cubicBezTo>
                    <a:pt x="3360" y="2739"/>
                    <a:pt x="3355" y="2733"/>
                    <a:pt x="3355" y="2727"/>
                  </a:cubicBezTo>
                  <a:lnTo>
                    <a:pt x="3349" y="2727"/>
                  </a:lnTo>
                  <a:cubicBezTo>
                    <a:pt x="3344" y="2727"/>
                    <a:pt x="3344" y="2722"/>
                    <a:pt x="3344" y="2716"/>
                  </a:cubicBezTo>
                  <a:lnTo>
                    <a:pt x="3344" y="2716"/>
                  </a:lnTo>
                  <a:cubicBezTo>
                    <a:pt x="3349" y="2722"/>
                    <a:pt x="3349" y="2722"/>
                    <a:pt x="3349" y="2722"/>
                  </a:cubicBezTo>
                  <a:lnTo>
                    <a:pt x="3349" y="2722"/>
                  </a:lnTo>
                  <a:cubicBezTo>
                    <a:pt x="3344" y="2716"/>
                    <a:pt x="3348" y="2716"/>
                    <a:pt x="3353" y="2716"/>
                  </a:cubicBezTo>
                  <a:cubicBezTo>
                    <a:pt x="3358" y="2716"/>
                    <a:pt x="3363" y="2716"/>
                    <a:pt x="3360" y="2711"/>
                  </a:cubicBezTo>
                  <a:lnTo>
                    <a:pt x="3360" y="2711"/>
                  </a:lnTo>
                  <a:cubicBezTo>
                    <a:pt x="3372" y="2716"/>
                    <a:pt x="3377" y="2722"/>
                    <a:pt x="3383" y="2722"/>
                  </a:cubicBezTo>
                  <a:cubicBezTo>
                    <a:pt x="3380" y="2716"/>
                    <a:pt x="3383" y="2716"/>
                    <a:pt x="3386" y="2716"/>
                  </a:cubicBezTo>
                  <a:cubicBezTo>
                    <a:pt x="3388" y="2716"/>
                    <a:pt x="3391" y="2716"/>
                    <a:pt x="3388" y="2711"/>
                  </a:cubicBezTo>
                  <a:cubicBezTo>
                    <a:pt x="3377" y="2705"/>
                    <a:pt x="3383" y="2711"/>
                    <a:pt x="3372" y="2699"/>
                  </a:cubicBezTo>
                  <a:lnTo>
                    <a:pt x="3372" y="2699"/>
                  </a:lnTo>
                  <a:lnTo>
                    <a:pt x="3377" y="2711"/>
                  </a:lnTo>
                  <a:lnTo>
                    <a:pt x="3366" y="2699"/>
                  </a:lnTo>
                  <a:cubicBezTo>
                    <a:pt x="3366" y="2699"/>
                    <a:pt x="3366" y="2705"/>
                    <a:pt x="3366" y="2711"/>
                  </a:cubicBezTo>
                  <a:cubicBezTo>
                    <a:pt x="3360" y="2699"/>
                    <a:pt x="3360" y="2705"/>
                    <a:pt x="3355" y="2699"/>
                  </a:cubicBezTo>
                  <a:lnTo>
                    <a:pt x="3355" y="2699"/>
                  </a:lnTo>
                  <a:cubicBezTo>
                    <a:pt x="3357" y="2700"/>
                    <a:pt x="3359" y="2701"/>
                    <a:pt x="3360" y="2701"/>
                  </a:cubicBezTo>
                  <a:cubicBezTo>
                    <a:pt x="3366" y="2701"/>
                    <a:pt x="3351" y="2688"/>
                    <a:pt x="3360" y="2688"/>
                  </a:cubicBezTo>
                  <a:lnTo>
                    <a:pt x="3360" y="2688"/>
                  </a:lnTo>
                  <a:lnTo>
                    <a:pt x="3383" y="2699"/>
                  </a:lnTo>
                  <a:cubicBezTo>
                    <a:pt x="3400" y="2699"/>
                    <a:pt x="3377" y="2683"/>
                    <a:pt x="3388" y="2677"/>
                  </a:cubicBezTo>
                  <a:lnTo>
                    <a:pt x="3383" y="2677"/>
                  </a:lnTo>
                  <a:cubicBezTo>
                    <a:pt x="3377" y="2671"/>
                    <a:pt x="3388" y="2671"/>
                    <a:pt x="3383" y="2666"/>
                  </a:cubicBezTo>
                  <a:lnTo>
                    <a:pt x="3383" y="2666"/>
                  </a:lnTo>
                  <a:cubicBezTo>
                    <a:pt x="3394" y="2671"/>
                    <a:pt x="3394" y="2671"/>
                    <a:pt x="3400" y="2671"/>
                  </a:cubicBezTo>
                  <a:cubicBezTo>
                    <a:pt x="3394" y="2671"/>
                    <a:pt x="3405" y="2666"/>
                    <a:pt x="3388" y="2655"/>
                  </a:cubicBezTo>
                  <a:lnTo>
                    <a:pt x="3388" y="2655"/>
                  </a:lnTo>
                  <a:lnTo>
                    <a:pt x="3405" y="2660"/>
                  </a:lnTo>
                  <a:cubicBezTo>
                    <a:pt x="3411" y="2655"/>
                    <a:pt x="3383" y="2638"/>
                    <a:pt x="3394" y="2632"/>
                  </a:cubicBezTo>
                  <a:lnTo>
                    <a:pt x="3394" y="2632"/>
                  </a:lnTo>
                  <a:cubicBezTo>
                    <a:pt x="3400" y="2638"/>
                    <a:pt x="3405" y="2638"/>
                    <a:pt x="3411" y="2649"/>
                  </a:cubicBezTo>
                  <a:cubicBezTo>
                    <a:pt x="3411" y="2643"/>
                    <a:pt x="3416" y="2643"/>
                    <a:pt x="3411" y="2638"/>
                  </a:cubicBezTo>
                  <a:lnTo>
                    <a:pt x="3411" y="2638"/>
                  </a:lnTo>
                  <a:cubicBezTo>
                    <a:pt x="3412" y="2639"/>
                    <a:pt x="3412" y="2639"/>
                    <a:pt x="3412" y="2639"/>
                  </a:cubicBezTo>
                  <a:cubicBezTo>
                    <a:pt x="3412" y="2639"/>
                    <a:pt x="3401" y="2627"/>
                    <a:pt x="3411" y="2627"/>
                  </a:cubicBezTo>
                  <a:cubicBezTo>
                    <a:pt x="3405" y="2627"/>
                    <a:pt x="3400" y="2621"/>
                    <a:pt x="3400" y="2621"/>
                  </a:cubicBezTo>
                  <a:lnTo>
                    <a:pt x="3405" y="2621"/>
                  </a:lnTo>
                  <a:cubicBezTo>
                    <a:pt x="3400" y="2621"/>
                    <a:pt x="3405" y="2615"/>
                    <a:pt x="3394" y="2610"/>
                  </a:cubicBezTo>
                  <a:lnTo>
                    <a:pt x="3394" y="2610"/>
                  </a:lnTo>
                  <a:cubicBezTo>
                    <a:pt x="3399" y="2612"/>
                    <a:pt x="3402" y="2613"/>
                    <a:pt x="3404" y="2613"/>
                  </a:cubicBezTo>
                  <a:cubicBezTo>
                    <a:pt x="3415" y="2613"/>
                    <a:pt x="3407" y="2598"/>
                    <a:pt x="3421" y="2598"/>
                  </a:cubicBezTo>
                  <a:cubicBezTo>
                    <a:pt x="3423" y="2598"/>
                    <a:pt x="3425" y="2598"/>
                    <a:pt x="3428" y="2599"/>
                  </a:cubicBezTo>
                  <a:cubicBezTo>
                    <a:pt x="3428" y="2587"/>
                    <a:pt x="3428" y="2582"/>
                    <a:pt x="3428" y="2576"/>
                  </a:cubicBezTo>
                  <a:cubicBezTo>
                    <a:pt x="3433" y="2576"/>
                    <a:pt x="3433" y="2582"/>
                    <a:pt x="3433" y="2582"/>
                  </a:cubicBezTo>
                  <a:cubicBezTo>
                    <a:pt x="3444" y="2576"/>
                    <a:pt x="3411" y="2565"/>
                    <a:pt x="3422" y="2559"/>
                  </a:cubicBezTo>
                  <a:lnTo>
                    <a:pt x="3422" y="2559"/>
                  </a:lnTo>
                  <a:cubicBezTo>
                    <a:pt x="3439" y="2565"/>
                    <a:pt x="3428" y="2571"/>
                    <a:pt x="3433" y="2571"/>
                  </a:cubicBezTo>
                  <a:cubicBezTo>
                    <a:pt x="3439" y="2573"/>
                    <a:pt x="3442" y="2574"/>
                    <a:pt x="3445" y="2574"/>
                  </a:cubicBezTo>
                  <a:cubicBezTo>
                    <a:pt x="3454" y="2574"/>
                    <a:pt x="3442" y="2559"/>
                    <a:pt x="3456" y="2559"/>
                  </a:cubicBezTo>
                  <a:lnTo>
                    <a:pt x="3456" y="2565"/>
                  </a:lnTo>
                  <a:cubicBezTo>
                    <a:pt x="3467" y="2565"/>
                    <a:pt x="3450" y="2548"/>
                    <a:pt x="3456" y="2543"/>
                  </a:cubicBezTo>
                  <a:lnTo>
                    <a:pt x="3456" y="2543"/>
                  </a:lnTo>
                  <a:cubicBezTo>
                    <a:pt x="3456" y="2543"/>
                    <a:pt x="3456" y="2548"/>
                    <a:pt x="3461" y="2548"/>
                  </a:cubicBezTo>
                  <a:cubicBezTo>
                    <a:pt x="3452" y="2539"/>
                    <a:pt x="3450" y="2529"/>
                    <a:pt x="3450" y="2520"/>
                  </a:cubicBezTo>
                  <a:lnTo>
                    <a:pt x="3450" y="2520"/>
                  </a:lnTo>
                  <a:cubicBezTo>
                    <a:pt x="3451" y="2520"/>
                    <a:pt x="3452" y="2521"/>
                    <a:pt x="3453" y="2522"/>
                  </a:cubicBezTo>
                  <a:lnTo>
                    <a:pt x="3453" y="2522"/>
                  </a:lnTo>
                  <a:cubicBezTo>
                    <a:pt x="3453" y="2521"/>
                    <a:pt x="3452" y="2519"/>
                    <a:pt x="3450" y="2515"/>
                  </a:cubicBezTo>
                  <a:lnTo>
                    <a:pt x="3450" y="2515"/>
                  </a:lnTo>
                  <a:cubicBezTo>
                    <a:pt x="3450" y="2516"/>
                    <a:pt x="3450" y="2518"/>
                    <a:pt x="3450" y="2520"/>
                  </a:cubicBezTo>
                  <a:lnTo>
                    <a:pt x="3450" y="2520"/>
                  </a:lnTo>
                  <a:cubicBezTo>
                    <a:pt x="3447" y="2517"/>
                    <a:pt x="3444" y="2513"/>
                    <a:pt x="3444" y="2509"/>
                  </a:cubicBezTo>
                  <a:lnTo>
                    <a:pt x="3444" y="2509"/>
                  </a:lnTo>
                  <a:cubicBezTo>
                    <a:pt x="3456" y="2515"/>
                    <a:pt x="3461" y="2515"/>
                    <a:pt x="3472" y="2520"/>
                  </a:cubicBezTo>
                  <a:lnTo>
                    <a:pt x="3467" y="2526"/>
                  </a:lnTo>
                  <a:cubicBezTo>
                    <a:pt x="3469" y="2527"/>
                    <a:pt x="3471" y="2527"/>
                    <a:pt x="3472" y="2527"/>
                  </a:cubicBezTo>
                  <a:cubicBezTo>
                    <a:pt x="3481" y="2527"/>
                    <a:pt x="3473" y="2515"/>
                    <a:pt x="3478" y="2515"/>
                  </a:cubicBezTo>
                  <a:lnTo>
                    <a:pt x="3478" y="2515"/>
                  </a:lnTo>
                  <a:lnTo>
                    <a:pt x="3484" y="2520"/>
                  </a:lnTo>
                  <a:cubicBezTo>
                    <a:pt x="3484" y="2509"/>
                    <a:pt x="3467" y="2503"/>
                    <a:pt x="3472" y="2492"/>
                  </a:cubicBezTo>
                  <a:lnTo>
                    <a:pt x="3467" y="2492"/>
                  </a:lnTo>
                  <a:cubicBezTo>
                    <a:pt x="3461" y="2487"/>
                    <a:pt x="3464" y="2487"/>
                    <a:pt x="3468" y="2487"/>
                  </a:cubicBezTo>
                  <a:cubicBezTo>
                    <a:pt x="3471" y="2487"/>
                    <a:pt x="3475" y="2487"/>
                    <a:pt x="3472" y="2481"/>
                  </a:cubicBezTo>
                  <a:lnTo>
                    <a:pt x="3472" y="2481"/>
                  </a:lnTo>
                  <a:lnTo>
                    <a:pt x="3489" y="2492"/>
                  </a:lnTo>
                  <a:cubicBezTo>
                    <a:pt x="3484" y="2487"/>
                    <a:pt x="3478" y="2470"/>
                    <a:pt x="3478" y="2464"/>
                  </a:cubicBezTo>
                  <a:lnTo>
                    <a:pt x="3478" y="2464"/>
                  </a:lnTo>
                  <a:cubicBezTo>
                    <a:pt x="3489" y="2475"/>
                    <a:pt x="3489" y="2481"/>
                    <a:pt x="3495" y="2492"/>
                  </a:cubicBezTo>
                  <a:cubicBezTo>
                    <a:pt x="3495" y="2487"/>
                    <a:pt x="3500" y="2481"/>
                    <a:pt x="3495" y="2481"/>
                  </a:cubicBezTo>
                  <a:cubicBezTo>
                    <a:pt x="3484" y="2470"/>
                    <a:pt x="3478" y="2459"/>
                    <a:pt x="3484" y="2453"/>
                  </a:cubicBezTo>
                  <a:lnTo>
                    <a:pt x="3484" y="2453"/>
                  </a:lnTo>
                  <a:cubicBezTo>
                    <a:pt x="3492" y="2460"/>
                    <a:pt x="3497" y="2462"/>
                    <a:pt x="3500" y="2462"/>
                  </a:cubicBezTo>
                  <a:cubicBezTo>
                    <a:pt x="3507" y="2462"/>
                    <a:pt x="3509" y="2452"/>
                    <a:pt x="3522" y="2452"/>
                  </a:cubicBezTo>
                  <a:cubicBezTo>
                    <a:pt x="3524" y="2452"/>
                    <a:pt x="3526" y="2453"/>
                    <a:pt x="3528" y="2453"/>
                  </a:cubicBezTo>
                  <a:cubicBezTo>
                    <a:pt x="3523" y="2436"/>
                    <a:pt x="3545" y="2436"/>
                    <a:pt x="3551" y="2425"/>
                  </a:cubicBezTo>
                  <a:cubicBezTo>
                    <a:pt x="3523" y="2414"/>
                    <a:pt x="3551" y="2419"/>
                    <a:pt x="3523" y="2408"/>
                  </a:cubicBezTo>
                  <a:cubicBezTo>
                    <a:pt x="3523" y="2403"/>
                    <a:pt x="3523" y="2403"/>
                    <a:pt x="3528" y="2403"/>
                  </a:cubicBezTo>
                  <a:lnTo>
                    <a:pt x="3545" y="2403"/>
                  </a:lnTo>
                  <a:cubicBezTo>
                    <a:pt x="3556" y="2403"/>
                    <a:pt x="3551" y="2408"/>
                    <a:pt x="3556" y="2414"/>
                  </a:cubicBezTo>
                  <a:cubicBezTo>
                    <a:pt x="3558" y="2412"/>
                    <a:pt x="3560" y="2411"/>
                    <a:pt x="3562" y="2411"/>
                  </a:cubicBezTo>
                  <a:cubicBezTo>
                    <a:pt x="3566" y="2411"/>
                    <a:pt x="3571" y="2414"/>
                    <a:pt x="3579" y="2414"/>
                  </a:cubicBezTo>
                  <a:cubicBezTo>
                    <a:pt x="3568" y="2408"/>
                    <a:pt x="3568" y="2408"/>
                    <a:pt x="3573" y="2403"/>
                  </a:cubicBezTo>
                  <a:lnTo>
                    <a:pt x="3556" y="2403"/>
                  </a:lnTo>
                  <a:cubicBezTo>
                    <a:pt x="3555" y="2397"/>
                    <a:pt x="3557" y="2396"/>
                    <a:pt x="3560" y="2396"/>
                  </a:cubicBezTo>
                  <a:cubicBezTo>
                    <a:pt x="3564" y="2396"/>
                    <a:pt x="3570" y="2398"/>
                    <a:pt x="3573" y="2398"/>
                  </a:cubicBezTo>
                  <a:cubicBezTo>
                    <a:pt x="3576" y="2398"/>
                    <a:pt x="3577" y="2397"/>
                    <a:pt x="3573" y="2391"/>
                  </a:cubicBezTo>
                  <a:lnTo>
                    <a:pt x="3573" y="2391"/>
                  </a:lnTo>
                  <a:lnTo>
                    <a:pt x="3579" y="2397"/>
                  </a:lnTo>
                  <a:cubicBezTo>
                    <a:pt x="3579" y="2391"/>
                    <a:pt x="3590" y="2380"/>
                    <a:pt x="3573" y="2369"/>
                  </a:cubicBezTo>
                  <a:lnTo>
                    <a:pt x="3573" y="2369"/>
                  </a:lnTo>
                  <a:cubicBezTo>
                    <a:pt x="3573" y="2369"/>
                    <a:pt x="3584" y="2369"/>
                    <a:pt x="3584" y="2375"/>
                  </a:cubicBezTo>
                  <a:cubicBezTo>
                    <a:pt x="3590" y="2363"/>
                    <a:pt x="3573" y="2335"/>
                    <a:pt x="3590" y="2335"/>
                  </a:cubicBezTo>
                  <a:lnTo>
                    <a:pt x="3596" y="2341"/>
                  </a:lnTo>
                  <a:cubicBezTo>
                    <a:pt x="3596" y="2335"/>
                    <a:pt x="3590" y="2330"/>
                    <a:pt x="3596" y="2330"/>
                  </a:cubicBezTo>
                  <a:cubicBezTo>
                    <a:pt x="3596" y="2335"/>
                    <a:pt x="3601" y="2335"/>
                    <a:pt x="3601" y="2335"/>
                  </a:cubicBezTo>
                  <a:cubicBezTo>
                    <a:pt x="3601" y="2335"/>
                    <a:pt x="3596" y="2324"/>
                    <a:pt x="3601" y="2324"/>
                  </a:cubicBezTo>
                  <a:lnTo>
                    <a:pt x="3607" y="2330"/>
                  </a:lnTo>
                  <a:cubicBezTo>
                    <a:pt x="3618" y="2324"/>
                    <a:pt x="3596" y="2302"/>
                    <a:pt x="3596" y="2296"/>
                  </a:cubicBezTo>
                  <a:lnTo>
                    <a:pt x="3596" y="2296"/>
                  </a:lnTo>
                  <a:cubicBezTo>
                    <a:pt x="3603" y="2298"/>
                    <a:pt x="3609" y="2299"/>
                    <a:pt x="3613" y="2299"/>
                  </a:cubicBezTo>
                  <a:cubicBezTo>
                    <a:pt x="3622" y="2299"/>
                    <a:pt x="3626" y="2296"/>
                    <a:pt x="3629" y="2296"/>
                  </a:cubicBezTo>
                  <a:lnTo>
                    <a:pt x="3635" y="2296"/>
                  </a:lnTo>
                  <a:cubicBezTo>
                    <a:pt x="3640" y="2285"/>
                    <a:pt x="3629" y="2268"/>
                    <a:pt x="3629" y="2257"/>
                  </a:cubicBezTo>
                  <a:cubicBezTo>
                    <a:pt x="3652" y="2257"/>
                    <a:pt x="3652" y="2235"/>
                    <a:pt x="3668" y="2229"/>
                  </a:cubicBezTo>
                  <a:cubicBezTo>
                    <a:pt x="3663" y="2229"/>
                    <a:pt x="3657" y="2223"/>
                    <a:pt x="3652" y="2218"/>
                  </a:cubicBezTo>
                  <a:cubicBezTo>
                    <a:pt x="3655" y="2218"/>
                    <a:pt x="3652" y="2213"/>
                    <a:pt x="3654" y="2213"/>
                  </a:cubicBezTo>
                  <a:lnTo>
                    <a:pt x="3654" y="2213"/>
                  </a:lnTo>
                  <a:cubicBezTo>
                    <a:pt x="3655" y="2213"/>
                    <a:pt x="3657" y="2214"/>
                    <a:pt x="3663" y="2218"/>
                  </a:cubicBezTo>
                  <a:cubicBezTo>
                    <a:pt x="3668" y="2219"/>
                    <a:pt x="3671" y="2220"/>
                    <a:pt x="3674" y="2220"/>
                  </a:cubicBezTo>
                  <a:cubicBezTo>
                    <a:pt x="3680" y="2220"/>
                    <a:pt x="3680" y="2216"/>
                    <a:pt x="3680" y="2212"/>
                  </a:cubicBezTo>
                  <a:lnTo>
                    <a:pt x="3657" y="2201"/>
                  </a:lnTo>
                  <a:lnTo>
                    <a:pt x="3657" y="2201"/>
                  </a:lnTo>
                  <a:cubicBezTo>
                    <a:pt x="3660" y="2201"/>
                    <a:pt x="3662" y="2202"/>
                    <a:pt x="3664" y="2202"/>
                  </a:cubicBezTo>
                  <a:cubicBezTo>
                    <a:pt x="3689" y="2202"/>
                    <a:pt x="3671" y="2171"/>
                    <a:pt x="3688" y="2171"/>
                  </a:cubicBezTo>
                  <a:cubicBezTo>
                    <a:pt x="3690" y="2171"/>
                    <a:pt x="3693" y="2172"/>
                    <a:pt x="3696" y="2173"/>
                  </a:cubicBezTo>
                  <a:cubicBezTo>
                    <a:pt x="3691" y="2167"/>
                    <a:pt x="3691" y="2167"/>
                    <a:pt x="3691" y="2162"/>
                  </a:cubicBezTo>
                  <a:lnTo>
                    <a:pt x="3691" y="2162"/>
                  </a:lnTo>
                  <a:lnTo>
                    <a:pt x="3702" y="2167"/>
                  </a:lnTo>
                  <a:cubicBezTo>
                    <a:pt x="3708" y="2162"/>
                    <a:pt x="3713" y="2156"/>
                    <a:pt x="3713" y="2145"/>
                  </a:cubicBezTo>
                  <a:lnTo>
                    <a:pt x="3713" y="2145"/>
                  </a:lnTo>
                  <a:cubicBezTo>
                    <a:pt x="3713" y="2146"/>
                    <a:pt x="3714" y="2146"/>
                    <a:pt x="3714" y="2146"/>
                  </a:cubicBezTo>
                  <a:lnTo>
                    <a:pt x="3714" y="2146"/>
                  </a:lnTo>
                  <a:lnTo>
                    <a:pt x="3713" y="2145"/>
                  </a:lnTo>
                  <a:cubicBezTo>
                    <a:pt x="3713" y="2145"/>
                    <a:pt x="3713" y="2145"/>
                    <a:pt x="3713" y="2145"/>
                  </a:cubicBezTo>
                  <a:lnTo>
                    <a:pt x="3713" y="2145"/>
                  </a:lnTo>
                  <a:cubicBezTo>
                    <a:pt x="3705" y="2137"/>
                    <a:pt x="3691" y="2126"/>
                    <a:pt x="3691" y="2123"/>
                  </a:cubicBezTo>
                  <a:lnTo>
                    <a:pt x="3691" y="2123"/>
                  </a:lnTo>
                  <a:lnTo>
                    <a:pt x="3713" y="2134"/>
                  </a:lnTo>
                  <a:cubicBezTo>
                    <a:pt x="3713" y="2123"/>
                    <a:pt x="3736" y="2123"/>
                    <a:pt x="3724" y="2106"/>
                  </a:cubicBezTo>
                  <a:lnTo>
                    <a:pt x="3724" y="2106"/>
                  </a:lnTo>
                  <a:cubicBezTo>
                    <a:pt x="3730" y="2106"/>
                    <a:pt x="3730" y="2111"/>
                    <a:pt x="3730" y="2111"/>
                  </a:cubicBezTo>
                  <a:cubicBezTo>
                    <a:pt x="3735" y="2106"/>
                    <a:pt x="3749" y="2101"/>
                    <a:pt x="3736" y="2092"/>
                  </a:cubicBezTo>
                  <a:lnTo>
                    <a:pt x="3736" y="2092"/>
                  </a:lnTo>
                  <a:cubicBezTo>
                    <a:pt x="3738" y="2091"/>
                    <a:pt x="3734" y="2080"/>
                    <a:pt x="3730" y="2072"/>
                  </a:cubicBezTo>
                  <a:lnTo>
                    <a:pt x="3730" y="2072"/>
                  </a:lnTo>
                  <a:lnTo>
                    <a:pt x="3741" y="2078"/>
                  </a:lnTo>
                  <a:cubicBezTo>
                    <a:pt x="3730" y="2067"/>
                    <a:pt x="3724" y="2067"/>
                    <a:pt x="3724" y="2055"/>
                  </a:cubicBezTo>
                  <a:lnTo>
                    <a:pt x="3724" y="2055"/>
                  </a:lnTo>
                  <a:cubicBezTo>
                    <a:pt x="3730" y="2055"/>
                    <a:pt x="3736" y="2061"/>
                    <a:pt x="3730" y="2061"/>
                  </a:cubicBezTo>
                  <a:cubicBezTo>
                    <a:pt x="3741" y="2061"/>
                    <a:pt x="3724" y="2050"/>
                    <a:pt x="3730" y="2050"/>
                  </a:cubicBezTo>
                  <a:lnTo>
                    <a:pt x="3730" y="2050"/>
                  </a:lnTo>
                  <a:lnTo>
                    <a:pt x="3736" y="2055"/>
                  </a:lnTo>
                  <a:cubicBezTo>
                    <a:pt x="3741" y="2055"/>
                    <a:pt x="3736" y="2050"/>
                    <a:pt x="3730" y="2044"/>
                  </a:cubicBezTo>
                  <a:cubicBezTo>
                    <a:pt x="3727" y="2041"/>
                    <a:pt x="3729" y="2040"/>
                    <a:pt x="3732" y="2040"/>
                  </a:cubicBezTo>
                  <a:cubicBezTo>
                    <a:pt x="3736" y="2040"/>
                    <a:pt x="3741" y="2041"/>
                    <a:pt x="3747" y="2044"/>
                  </a:cubicBezTo>
                  <a:cubicBezTo>
                    <a:pt x="3741" y="2039"/>
                    <a:pt x="3736" y="2033"/>
                    <a:pt x="3741" y="2027"/>
                  </a:cubicBezTo>
                  <a:lnTo>
                    <a:pt x="3741" y="2027"/>
                  </a:lnTo>
                  <a:cubicBezTo>
                    <a:pt x="3741" y="2033"/>
                    <a:pt x="3747" y="2033"/>
                    <a:pt x="3747" y="2033"/>
                  </a:cubicBezTo>
                  <a:cubicBezTo>
                    <a:pt x="3758" y="2033"/>
                    <a:pt x="3741" y="2016"/>
                    <a:pt x="3752" y="2016"/>
                  </a:cubicBezTo>
                  <a:cubicBezTo>
                    <a:pt x="3758" y="2016"/>
                    <a:pt x="3758" y="2022"/>
                    <a:pt x="3764" y="2022"/>
                  </a:cubicBezTo>
                  <a:cubicBezTo>
                    <a:pt x="3761" y="2025"/>
                    <a:pt x="3758" y="2028"/>
                    <a:pt x="3756" y="2029"/>
                  </a:cubicBezTo>
                  <a:lnTo>
                    <a:pt x="3756" y="2029"/>
                  </a:lnTo>
                  <a:cubicBezTo>
                    <a:pt x="3755" y="2028"/>
                    <a:pt x="3754" y="2028"/>
                    <a:pt x="3752" y="2027"/>
                  </a:cubicBezTo>
                  <a:lnTo>
                    <a:pt x="3752" y="2027"/>
                  </a:lnTo>
                  <a:cubicBezTo>
                    <a:pt x="3752" y="2029"/>
                    <a:pt x="3753" y="2030"/>
                    <a:pt x="3754" y="2030"/>
                  </a:cubicBezTo>
                  <a:cubicBezTo>
                    <a:pt x="3754" y="2030"/>
                    <a:pt x="3755" y="2029"/>
                    <a:pt x="3756" y="2029"/>
                  </a:cubicBezTo>
                  <a:lnTo>
                    <a:pt x="3756" y="2029"/>
                  </a:lnTo>
                  <a:cubicBezTo>
                    <a:pt x="3765" y="2033"/>
                    <a:pt x="3770" y="2034"/>
                    <a:pt x="3780" y="2044"/>
                  </a:cubicBezTo>
                  <a:cubicBezTo>
                    <a:pt x="3775" y="2033"/>
                    <a:pt x="3764" y="2016"/>
                    <a:pt x="3769" y="2016"/>
                  </a:cubicBezTo>
                  <a:lnTo>
                    <a:pt x="3775" y="2016"/>
                  </a:lnTo>
                  <a:cubicBezTo>
                    <a:pt x="3775" y="2016"/>
                    <a:pt x="3780" y="2016"/>
                    <a:pt x="3780" y="2011"/>
                  </a:cubicBezTo>
                  <a:lnTo>
                    <a:pt x="3786" y="2011"/>
                  </a:lnTo>
                  <a:cubicBezTo>
                    <a:pt x="3786" y="2012"/>
                    <a:pt x="3786" y="2012"/>
                    <a:pt x="3786" y="2013"/>
                  </a:cubicBezTo>
                  <a:lnTo>
                    <a:pt x="3786" y="2013"/>
                  </a:lnTo>
                  <a:cubicBezTo>
                    <a:pt x="3787" y="2012"/>
                    <a:pt x="3789" y="2011"/>
                    <a:pt x="3792" y="2011"/>
                  </a:cubicBezTo>
                  <a:cubicBezTo>
                    <a:pt x="3780" y="1999"/>
                    <a:pt x="3780" y="1999"/>
                    <a:pt x="3769" y="1999"/>
                  </a:cubicBezTo>
                  <a:cubicBezTo>
                    <a:pt x="3769" y="2005"/>
                    <a:pt x="3769" y="2005"/>
                    <a:pt x="3769" y="2005"/>
                  </a:cubicBezTo>
                  <a:cubicBezTo>
                    <a:pt x="3764" y="2005"/>
                    <a:pt x="3758" y="1999"/>
                    <a:pt x="3769" y="1999"/>
                  </a:cubicBezTo>
                  <a:cubicBezTo>
                    <a:pt x="3764" y="1994"/>
                    <a:pt x="3752" y="1988"/>
                    <a:pt x="3752" y="1983"/>
                  </a:cubicBezTo>
                  <a:lnTo>
                    <a:pt x="3752" y="1983"/>
                  </a:lnTo>
                  <a:cubicBezTo>
                    <a:pt x="3769" y="1988"/>
                    <a:pt x="3780" y="1988"/>
                    <a:pt x="3792" y="1994"/>
                  </a:cubicBezTo>
                  <a:cubicBezTo>
                    <a:pt x="3792" y="1983"/>
                    <a:pt x="3796" y="1973"/>
                    <a:pt x="3784" y="1958"/>
                  </a:cubicBezTo>
                  <a:lnTo>
                    <a:pt x="3784" y="1958"/>
                  </a:lnTo>
                  <a:cubicBezTo>
                    <a:pt x="3786" y="1959"/>
                    <a:pt x="3790" y="1960"/>
                    <a:pt x="3792" y="1960"/>
                  </a:cubicBezTo>
                  <a:cubicBezTo>
                    <a:pt x="3792" y="1960"/>
                    <a:pt x="3792" y="1960"/>
                    <a:pt x="3792" y="1966"/>
                  </a:cubicBezTo>
                  <a:cubicBezTo>
                    <a:pt x="3792" y="1960"/>
                    <a:pt x="3797" y="1949"/>
                    <a:pt x="3786" y="1943"/>
                  </a:cubicBezTo>
                  <a:cubicBezTo>
                    <a:pt x="3787" y="1943"/>
                    <a:pt x="3788" y="1942"/>
                    <a:pt x="3789" y="1942"/>
                  </a:cubicBezTo>
                  <a:cubicBezTo>
                    <a:pt x="3792" y="1942"/>
                    <a:pt x="3795" y="1947"/>
                    <a:pt x="3796" y="1947"/>
                  </a:cubicBezTo>
                  <a:cubicBezTo>
                    <a:pt x="3797" y="1947"/>
                    <a:pt x="3797" y="1946"/>
                    <a:pt x="3797" y="1943"/>
                  </a:cubicBezTo>
                  <a:lnTo>
                    <a:pt x="3803" y="1949"/>
                  </a:lnTo>
                  <a:cubicBezTo>
                    <a:pt x="3831" y="1949"/>
                    <a:pt x="3775" y="1904"/>
                    <a:pt x="3814" y="1904"/>
                  </a:cubicBezTo>
                  <a:lnTo>
                    <a:pt x="3808" y="1904"/>
                  </a:lnTo>
                  <a:cubicBezTo>
                    <a:pt x="3825" y="1893"/>
                    <a:pt x="3825" y="1876"/>
                    <a:pt x="3831" y="1865"/>
                  </a:cubicBezTo>
                  <a:cubicBezTo>
                    <a:pt x="3842" y="1876"/>
                    <a:pt x="3859" y="1887"/>
                    <a:pt x="3865" y="1899"/>
                  </a:cubicBezTo>
                  <a:lnTo>
                    <a:pt x="3865" y="1893"/>
                  </a:lnTo>
                  <a:cubicBezTo>
                    <a:pt x="3867" y="1892"/>
                    <a:pt x="3869" y="1892"/>
                    <a:pt x="3870" y="1892"/>
                  </a:cubicBezTo>
                  <a:cubicBezTo>
                    <a:pt x="3881" y="1892"/>
                    <a:pt x="3860" y="1910"/>
                    <a:pt x="3870" y="1910"/>
                  </a:cubicBezTo>
                  <a:cubicBezTo>
                    <a:pt x="3870" y="1910"/>
                    <a:pt x="3859" y="1915"/>
                    <a:pt x="3859" y="1915"/>
                  </a:cubicBezTo>
                  <a:cubicBezTo>
                    <a:pt x="3865" y="1927"/>
                    <a:pt x="3876" y="1932"/>
                    <a:pt x="3893" y="1938"/>
                  </a:cubicBezTo>
                  <a:lnTo>
                    <a:pt x="3887" y="1938"/>
                  </a:lnTo>
                  <a:cubicBezTo>
                    <a:pt x="3887" y="1949"/>
                    <a:pt x="3893" y="1955"/>
                    <a:pt x="3898" y="1960"/>
                  </a:cubicBezTo>
                  <a:cubicBezTo>
                    <a:pt x="3904" y="1960"/>
                    <a:pt x="3904" y="1960"/>
                    <a:pt x="3909" y="1955"/>
                  </a:cubicBezTo>
                  <a:lnTo>
                    <a:pt x="3909" y="1955"/>
                  </a:lnTo>
                  <a:cubicBezTo>
                    <a:pt x="3898" y="1994"/>
                    <a:pt x="3949" y="1966"/>
                    <a:pt x="3943" y="1999"/>
                  </a:cubicBezTo>
                  <a:cubicBezTo>
                    <a:pt x="3943" y="1998"/>
                    <a:pt x="3942" y="1997"/>
                    <a:pt x="3941" y="1997"/>
                  </a:cubicBezTo>
                  <a:cubicBezTo>
                    <a:pt x="3940" y="1997"/>
                    <a:pt x="3937" y="1999"/>
                    <a:pt x="3937" y="1999"/>
                  </a:cubicBezTo>
                  <a:cubicBezTo>
                    <a:pt x="3943" y="1999"/>
                    <a:pt x="3949" y="2005"/>
                    <a:pt x="3954" y="2005"/>
                  </a:cubicBezTo>
                  <a:cubicBezTo>
                    <a:pt x="3960" y="1994"/>
                    <a:pt x="3954" y="1999"/>
                    <a:pt x="3960" y="1988"/>
                  </a:cubicBezTo>
                  <a:cubicBezTo>
                    <a:pt x="3960" y="1983"/>
                    <a:pt x="3971" y="1983"/>
                    <a:pt x="3971" y="1983"/>
                  </a:cubicBezTo>
                  <a:lnTo>
                    <a:pt x="3971" y="1983"/>
                  </a:lnTo>
                  <a:cubicBezTo>
                    <a:pt x="3960" y="1988"/>
                    <a:pt x="3965" y="1999"/>
                    <a:pt x="3965" y="2005"/>
                  </a:cubicBezTo>
                  <a:cubicBezTo>
                    <a:pt x="3965" y="1999"/>
                    <a:pt x="3965" y="1999"/>
                    <a:pt x="3965" y="1994"/>
                  </a:cubicBezTo>
                  <a:cubicBezTo>
                    <a:pt x="3965" y="1999"/>
                    <a:pt x="3966" y="2001"/>
                    <a:pt x="3967" y="2001"/>
                  </a:cubicBezTo>
                  <a:cubicBezTo>
                    <a:pt x="3969" y="2001"/>
                    <a:pt x="3974" y="1989"/>
                    <a:pt x="3979" y="1989"/>
                  </a:cubicBezTo>
                  <a:cubicBezTo>
                    <a:pt x="3980" y="1989"/>
                    <a:pt x="3981" y="1991"/>
                    <a:pt x="3982" y="1994"/>
                  </a:cubicBezTo>
                  <a:lnTo>
                    <a:pt x="3977" y="1999"/>
                  </a:lnTo>
                  <a:cubicBezTo>
                    <a:pt x="3982" y="1994"/>
                    <a:pt x="3988" y="1994"/>
                    <a:pt x="3993" y="1994"/>
                  </a:cubicBezTo>
                  <a:lnTo>
                    <a:pt x="3993" y="1994"/>
                  </a:lnTo>
                  <a:cubicBezTo>
                    <a:pt x="3988" y="2005"/>
                    <a:pt x="3988" y="1999"/>
                    <a:pt x="3982" y="2005"/>
                  </a:cubicBezTo>
                  <a:cubicBezTo>
                    <a:pt x="3983" y="2006"/>
                    <a:pt x="3983" y="2006"/>
                    <a:pt x="3984" y="2006"/>
                  </a:cubicBezTo>
                  <a:cubicBezTo>
                    <a:pt x="3988" y="2006"/>
                    <a:pt x="3994" y="1999"/>
                    <a:pt x="3999" y="1999"/>
                  </a:cubicBezTo>
                  <a:cubicBezTo>
                    <a:pt x="4001" y="1999"/>
                    <a:pt x="4003" y="2000"/>
                    <a:pt x="4005" y="2005"/>
                  </a:cubicBezTo>
                  <a:lnTo>
                    <a:pt x="3993" y="2005"/>
                  </a:lnTo>
                  <a:cubicBezTo>
                    <a:pt x="3993" y="2022"/>
                    <a:pt x="3993" y="2022"/>
                    <a:pt x="3999" y="2022"/>
                  </a:cubicBezTo>
                  <a:lnTo>
                    <a:pt x="4005" y="2033"/>
                  </a:lnTo>
                  <a:lnTo>
                    <a:pt x="4005" y="2027"/>
                  </a:lnTo>
                  <a:cubicBezTo>
                    <a:pt x="4011" y="2016"/>
                    <a:pt x="4015" y="2014"/>
                    <a:pt x="4019" y="2014"/>
                  </a:cubicBezTo>
                  <a:cubicBezTo>
                    <a:pt x="4020" y="2014"/>
                    <a:pt x="4022" y="2015"/>
                    <a:pt x="4024" y="2015"/>
                  </a:cubicBezTo>
                  <a:cubicBezTo>
                    <a:pt x="4025" y="2015"/>
                    <a:pt x="4027" y="2014"/>
                    <a:pt x="4029" y="2011"/>
                  </a:cubicBezTo>
                  <a:lnTo>
                    <a:pt x="4029" y="2011"/>
                  </a:lnTo>
                  <a:cubicBezTo>
                    <a:pt x="4024" y="2021"/>
                    <a:pt x="4032" y="2019"/>
                    <a:pt x="4027" y="2033"/>
                  </a:cubicBezTo>
                  <a:cubicBezTo>
                    <a:pt x="4027" y="2033"/>
                    <a:pt x="4033" y="2039"/>
                    <a:pt x="4033" y="2044"/>
                  </a:cubicBezTo>
                  <a:cubicBezTo>
                    <a:pt x="4034" y="2042"/>
                    <a:pt x="4035" y="2041"/>
                    <a:pt x="4036" y="2041"/>
                  </a:cubicBezTo>
                  <a:cubicBezTo>
                    <a:pt x="4037" y="2041"/>
                    <a:pt x="4039" y="2045"/>
                    <a:pt x="4042" y="2045"/>
                  </a:cubicBezTo>
                  <a:cubicBezTo>
                    <a:pt x="4044" y="2045"/>
                    <a:pt x="4046" y="2044"/>
                    <a:pt x="4049" y="2039"/>
                  </a:cubicBezTo>
                  <a:cubicBezTo>
                    <a:pt x="4051" y="2035"/>
                    <a:pt x="4054" y="2034"/>
                    <a:pt x="4056" y="2034"/>
                  </a:cubicBezTo>
                  <a:cubicBezTo>
                    <a:pt x="4062" y="2034"/>
                    <a:pt x="4069" y="2046"/>
                    <a:pt x="4078" y="2046"/>
                  </a:cubicBezTo>
                  <a:cubicBezTo>
                    <a:pt x="4081" y="2046"/>
                    <a:pt x="4085" y="2044"/>
                    <a:pt x="4089" y="2039"/>
                  </a:cubicBezTo>
                  <a:cubicBezTo>
                    <a:pt x="4100" y="2027"/>
                    <a:pt x="4100" y="2011"/>
                    <a:pt x="4111" y="2005"/>
                  </a:cubicBezTo>
                  <a:lnTo>
                    <a:pt x="4111" y="2005"/>
                  </a:lnTo>
                  <a:cubicBezTo>
                    <a:pt x="4111" y="2011"/>
                    <a:pt x="4105" y="2022"/>
                    <a:pt x="4105" y="2022"/>
                  </a:cubicBezTo>
                  <a:cubicBezTo>
                    <a:pt x="4109" y="2023"/>
                    <a:pt x="4111" y="2024"/>
                    <a:pt x="4113" y="2024"/>
                  </a:cubicBezTo>
                  <a:cubicBezTo>
                    <a:pt x="4117" y="2024"/>
                    <a:pt x="4118" y="2020"/>
                    <a:pt x="4122" y="2016"/>
                  </a:cubicBezTo>
                  <a:cubicBezTo>
                    <a:pt x="4117" y="2011"/>
                    <a:pt x="4117" y="1999"/>
                    <a:pt x="4117" y="1994"/>
                  </a:cubicBezTo>
                  <a:cubicBezTo>
                    <a:pt x="4116" y="1993"/>
                    <a:pt x="4115" y="1993"/>
                    <a:pt x="4115" y="1993"/>
                  </a:cubicBezTo>
                  <a:cubicBezTo>
                    <a:pt x="4113" y="1993"/>
                    <a:pt x="4114" y="1998"/>
                    <a:pt x="4113" y="1998"/>
                  </a:cubicBezTo>
                  <a:cubicBezTo>
                    <a:pt x="4113" y="1998"/>
                    <a:pt x="4112" y="1997"/>
                    <a:pt x="4111" y="1994"/>
                  </a:cubicBezTo>
                  <a:cubicBezTo>
                    <a:pt x="4111" y="1994"/>
                    <a:pt x="4111" y="1994"/>
                    <a:pt x="4111" y="1988"/>
                  </a:cubicBezTo>
                  <a:lnTo>
                    <a:pt x="4105" y="1999"/>
                  </a:lnTo>
                  <a:cubicBezTo>
                    <a:pt x="4105" y="1995"/>
                    <a:pt x="4102" y="1987"/>
                    <a:pt x="4103" y="1987"/>
                  </a:cubicBezTo>
                  <a:lnTo>
                    <a:pt x="4103" y="1987"/>
                  </a:lnTo>
                  <a:cubicBezTo>
                    <a:pt x="4104" y="1987"/>
                    <a:pt x="4104" y="1987"/>
                    <a:pt x="4105" y="1988"/>
                  </a:cubicBezTo>
                  <a:lnTo>
                    <a:pt x="4105" y="1988"/>
                  </a:lnTo>
                  <a:cubicBezTo>
                    <a:pt x="4103" y="1986"/>
                    <a:pt x="4101" y="1985"/>
                    <a:pt x="4100" y="1985"/>
                  </a:cubicBezTo>
                  <a:cubicBezTo>
                    <a:pt x="4095" y="1985"/>
                    <a:pt x="4094" y="1991"/>
                    <a:pt x="4091" y="1991"/>
                  </a:cubicBezTo>
                  <a:cubicBezTo>
                    <a:pt x="4091" y="1991"/>
                    <a:pt x="4090" y="1991"/>
                    <a:pt x="4089" y="1988"/>
                  </a:cubicBezTo>
                  <a:cubicBezTo>
                    <a:pt x="4077" y="1994"/>
                    <a:pt x="4089" y="1999"/>
                    <a:pt x="4083" y="2016"/>
                  </a:cubicBezTo>
                  <a:lnTo>
                    <a:pt x="4072" y="1983"/>
                  </a:lnTo>
                  <a:lnTo>
                    <a:pt x="4072" y="1988"/>
                  </a:lnTo>
                  <a:cubicBezTo>
                    <a:pt x="4066" y="1999"/>
                    <a:pt x="4072" y="1994"/>
                    <a:pt x="4066" y="2005"/>
                  </a:cubicBezTo>
                  <a:cubicBezTo>
                    <a:pt x="4064" y="2001"/>
                    <a:pt x="4062" y="2001"/>
                    <a:pt x="4059" y="2001"/>
                  </a:cubicBezTo>
                  <a:cubicBezTo>
                    <a:pt x="4058" y="2001"/>
                    <a:pt x="4057" y="2001"/>
                    <a:pt x="4056" y="2001"/>
                  </a:cubicBezTo>
                  <a:cubicBezTo>
                    <a:pt x="4054" y="2001"/>
                    <a:pt x="4053" y="2001"/>
                    <a:pt x="4052" y="1999"/>
                  </a:cubicBezTo>
                  <a:lnTo>
                    <a:pt x="4052" y="1999"/>
                  </a:lnTo>
                  <a:cubicBezTo>
                    <a:pt x="4051" y="2001"/>
                    <a:pt x="4051" y="2002"/>
                    <a:pt x="4049" y="2005"/>
                  </a:cubicBezTo>
                  <a:cubicBezTo>
                    <a:pt x="4049" y="1995"/>
                    <a:pt x="4048" y="1992"/>
                    <a:pt x="4046" y="1992"/>
                  </a:cubicBezTo>
                  <a:cubicBezTo>
                    <a:pt x="4044" y="1992"/>
                    <a:pt x="4041" y="1997"/>
                    <a:pt x="4039" y="1997"/>
                  </a:cubicBezTo>
                  <a:cubicBezTo>
                    <a:pt x="4038" y="1997"/>
                    <a:pt x="4038" y="1996"/>
                    <a:pt x="4038" y="1994"/>
                  </a:cubicBezTo>
                  <a:cubicBezTo>
                    <a:pt x="4044" y="1983"/>
                    <a:pt x="4044" y="1988"/>
                    <a:pt x="4044" y="1977"/>
                  </a:cubicBezTo>
                  <a:lnTo>
                    <a:pt x="4044" y="1977"/>
                  </a:lnTo>
                  <a:cubicBezTo>
                    <a:pt x="4041" y="1983"/>
                    <a:pt x="4038" y="1986"/>
                    <a:pt x="4036" y="1986"/>
                  </a:cubicBezTo>
                  <a:cubicBezTo>
                    <a:pt x="4032" y="1986"/>
                    <a:pt x="4031" y="1972"/>
                    <a:pt x="4027" y="1971"/>
                  </a:cubicBezTo>
                  <a:lnTo>
                    <a:pt x="4027" y="1971"/>
                  </a:lnTo>
                  <a:cubicBezTo>
                    <a:pt x="4026" y="1975"/>
                    <a:pt x="4024" y="1980"/>
                    <a:pt x="4021" y="1983"/>
                  </a:cubicBezTo>
                  <a:cubicBezTo>
                    <a:pt x="4021" y="1983"/>
                    <a:pt x="4019" y="1980"/>
                    <a:pt x="4016" y="1980"/>
                  </a:cubicBezTo>
                  <a:cubicBezTo>
                    <a:pt x="4014" y="1980"/>
                    <a:pt x="4012" y="1981"/>
                    <a:pt x="4010" y="1983"/>
                  </a:cubicBezTo>
                  <a:cubicBezTo>
                    <a:pt x="4010" y="1977"/>
                    <a:pt x="4000" y="1967"/>
                    <a:pt x="3994" y="1961"/>
                  </a:cubicBezTo>
                  <a:lnTo>
                    <a:pt x="3994" y="1961"/>
                  </a:lnTo>
                  <a:cubicBezTo>
                    <a:pt x="3990" y="1966"/>
                    <a:pt x="3986" y="1967"/>
                    <a:pt x="3984" y="1967"/>
                  </a:cubicBezTo>
                  <a:cubicBezTo>
                    <a:pt x="3981" y="1967"/>
                    <a:pt x="3979" y="1966"/>
                    <a:pt x="3977" y="1966"/>
                  </a:cubicBezTo>
                  <a:cubicBezTo>
                    <a:pt x="3982" y="1955"/>
                    <a:pt x="3988" y="1955"/>
                    <a:pt x="3988" y="1949"/>
                  </a:cubicBezTo>
                  <a:lnTo>
                    <a:pt x="3988" y="1949"/>
                  </a:lnTo>
                  <a:cubicBezTo>
                    <a:pt x="3982" y="1955"/>
                    <a:pt x="3982" y="1955"/>
                    <a:pt x="3977" y="1955"/>
                  </a:cubicBezTo>
                  <a:lnTo>
                    <a:pt x="3982" y="1943"/>
                  </a:lnTo>
                  <a:lnTo>
                    <a:pt x="3982" y="1943"/>
                  </a:lnTo>
                  <a:cubicBezTo>
                    <a:pt x="3979" y="1943"/>
                    <a:pt x="3975" y="1945"/>
                    <a:pt x="3972" y="1945"/>
                  </a:cubicBezTo>
                  <a:cubicBezTo>
                    <a:pt x="3968" y="1945"/>
                    <a:pt x="3965" y="1943"/>
                    <a:pt x="3965" y="1938"/>
                  </a:cubicBezTo>
                  <a:cubicBezTo>
                    <a:pt x="3954" y="1949"/>
                    <a:pt x="3949" y="1971"/>
                    <a:pt x="3937" y="1971"/>
                  </a:cubicBezTo>
                  <a:cubicBezTo>
                    <a:pt x="3943" y="1966"/>
                    <a:pt x="3948" y="1955"/>
                    <a:pt x="3949" y="1955"/>
                  </a:cubicBezTo>
                  <a:lnTo>
                    <a:pt x="3949" y="1955"/>
                  </a:lnTo>
                  <a:cubicBezTo>
                    <a:pt x="3948" y="1955"/>
                    <a:pt x="3946" y="1957"/>
                    <a:pt x="3944" y="1957"/>
                  </a:cubicBezTo>
                  <a:cubicBezTo>
                    <a:pt x="3944" y="1957"/>
                    <a:pt x="3943" y="1956"/>
                    <a:pt x="3943" y="1955"/>
                  </a:cubicBezTo>
                  <a:lnTo>
                    <a:pt x="3950" y="1951"/>
                  </a:lnTo>
                  <a:lnTo>
                    <a:pt x="3950" y="1951"/>
                  </a:lnTo>
                  <a:cubicBezTo>
                    <a:pt x="3950" y="1952"/>
                    <a:pt x="3949" y="1953"/>
                    <a:pt x="3949" y="1955"/>
                  </a:cubicBezTo>
                  <a:cubicBezTo>
                    <a:pt x="3949" y="1955"/>
                    <a:pt x="3950" y="1953"/>
                    <a:pt x="3951" y="1951"/>
                  </a:cubicBezTo>
                  <a:lnTo>
                    <a:pt x="3951" y="1951"/>
                  </a:lnTo>
                  <a:lnTo>
                    <a:pt x="3950" y="1951"/>
                  </a:lnTo>
                  <a:lnTo>
                    <a:pt x="3950" y="1951"/>
                  </a:lnTo>
                  <a:cubicBezTo>
                    <a:pt x="3953" y="1943"/>
                    <a:pt x="3949" y="1943"/>
                    <a:pt x="3954" y="1938"/>
                  </a:cubicBezTo>
                  <a:cubicBezTo>
                    <a:pt x="3954" y="1938"/>
                    <a:pt x="3954" y="1943"/>
                    <a:pt x="3954" y="1943"/>
                  </a:cubicBezTo>
                  <a:cubicBezTo>
                    <a:pt x="3954" y="1938"/>
                    <a:pt x="3954" y="1932"/>
                    <a:pt x="3960" y="1927"/>
                  </a:cubicBezTo>
                  <a:lnTo>
                    <a:pt x="3960" y="1927"/>
                  </a:lnTo>
                  <a:cubicBezTo>
                    <a:pt x="3954" y="1932"/>
                    <a:pt x="3949" y="1938"/>
                    <a:pt x="3949" y="1938"/>
                  </a:cubicBezTo>
                  <a:cubicBezTo>
                    <a:pt x="3943" y="1932"/>
                    <a:pt x="3954" y="1927"/>
                    <a:pt x="3954" y="1921"/>
                  </a:cubicBezTo>
                  <a:cubicBezTo>
                    <a:pt x="3951" y="1921"/>
                    <a:pt x="3951" y="1920"/>
                    <a:pt x="3951" y="1920"/>
                  </a:cubicBezTo>
                  <a:cubicBezTo>
                    <a:pt x="3950" y="1920"/>
                    <a:pt x="3949" y="1921"/>
                    <a:pt x="3943" y="1927"/>
                  </a:cubicBezTo>
                  <a:cubicBezTo>
                    <a:pt x="3943" y="1927"/>
                    <a:pt x="3943" y="1921"/>
                    <a:pt x="3949" y="1915"/>
                  </a:cubicBezTo>
                  <a:lnTo>
                    <a:pt x="3949" y="1915"/>
                  </a:lnTo>
                  <a:cubicBezTo>
                    <a:pt x="3948" y="1916"/>
                    <a:pt x="3947" y="1917"/>
                    <a:pt x="3946" y="1917"/>
                  </a:cubicBezTo>
                  <a:cubicBezTo>
                    <a:pt x="3943" y="1917"/>
                    <a:pt x="3940" y="1913"/>
                    <a:pt x="3936" y="1913"/>
                  </a:cubicBezTo>
                  <a:cubicBezTo>
                    <a:pt x="3933" y="1913"/>
                    <a:pt x="3930" y="1915"/>
                    <a:pt x="3926" y="1921"/>
                  </a:cubicBezTo>
                  <a:cubicBezTo>
                    <a:pt x="3909" y="1921"/>
                    <a:pt x="3921" y="1899"/>
                    <a:pt x="3909" y="1893"/>
                  </a:cubicBezTo>
                  <a:lnTo>
                    <a:pt x="3915" y="1887"/>
                  </a:lnTo>
                  <a:cubicBezTo>
                    <a:pt x="3904" y="1887"/>
                    <a:pt x="3904" y="1876"/>
                    <a:pt x="3893" y="1876"/>
                  </a:cubicBezTo>
                  <a:cubicBezTo>
                    <a:pt x="3893" y="1876"/>
                    <a:pt x="3898" y="1871"/>
                    <a:pt x="3904" y="1871"/>
                  </a:cubicBezTo>
                  <a:cubicBezTo>
                    <a:pt x="3898" y="1865"/>
                    <a:pt x="3893" y="1865"/>
                    <a:pt x="3898" y="1859"/>
                  </a:cubicBezTo>
                  <a:cubicBezTo>
                    <a:pt x="3901" y="1859"/>
                    <a:pt x="3903" y="1859"/>
                    <a:pt x="3904" y="1859"/>
                  </a:cubicBezTo>
                  <a:lnTo>
                    <a:pt x="3904" y="1859"/>
                  </a:lnTo>
                  <a:cubicBezTo>
                    <a:pt x="3904" y="1859"/>
                    <a:pt x="3904" y="1859"/>
                    <a:pt x="3904" y="1859"/>
                  </a:cubicBezTo>
                  <a:cubicBezTo>
                    <a:pt x="3909" y="1854"/>
                    <a:pt x="3915" y="1848"/>
                    <a:pt x="3898" y="1848"/>
                  </a:cubicBezTo>
                  <a:cubicBezTo>
                    <a:pt x="3909" y="1848"/>
                    <a:pt x="3915" y="1837"/>
                    <a:pt x="3909" y="1837"/>
                  </a:cubicBezTo>
                  <a:lnTo>
                    <a:pt x="3909" y="1837"/>
                  </a:lnTo>
                  <a:lnTo>
                    <a:pt x="3904" y="1843"/>
                  </a:lnTo>
                  <a:cubicBezTo>
                    <a:pt x="3898" y="1843"/>
                    <a:pt x="3898" y="1837"/>
                    <a:pt x="3898" y="1837"/>
                  </a:cubicBezTo>
                  <a:lnTo>
                    <a:pt x="3915" y="1831"/>
                  </a:lnTo>
                  <a:cubicBezTo>
                    <a:pt x="3932" y="1820"/>
                    <a:pt x="3876" y="1820"/>
                    <a:pt x="3909" y="1803"/>
                  </a:cubicBezTo>
                  <a:lnTo>
                    <a:pt x="3909" y="1803"/>
                  </a:lnTo>
                  <a:cubicBezTo>
                    <a:pt x="3900" y="1803"/>
                    <a:pt x="3902" y="1811"/>
                    <a:pt x="3895" y="1811"/>
                  </a:cubicBezTo>
                  <a:cubicBezTo>
                    <a:pt x="3893" y="1811"/>
                    <a:pt x="3890" y="1810"/>
                    <a:pt x="3887" y="1809"/>
                  </a:cubicBezTo>
                  <a:cubicBezTo>
                    <a:pt x="3893" y="1803"/>
                    <a:pt x="3915" y="1798"/>
                    <a:pt x="3915" y="1792"/>
                  </a:cubicBezTo>
                  <a:cubicBezTo>
                    <a:pt x="3921" y="1781"/>
                    <a:pt x="3893" y="1787"/>
                    <a:pt x="3898" y="1770"/>
                  </a:cubicBezTo>
                  <a:lnTo>
                    <a:pt x="3898" y="1770"/>
                  </a:lnTo>
                  <a:cubicBezTo>
                    <a:pt x="3898" y="1770"/>
                    <a:pt x="3893" y="1770"/>
                    <a:pt x="3887" y="1775"/>
                  </a:cubicBezTo>
                  <a:cubicBezTo>
                    <a:pt x="3881" y="1770"/>
                    <a:pt x="3881" y="1770"/>
                    <a:pt x="3881" y="1770"/>
                  </a:cubicBezTo>
                  <a:lnTo>
                    <a:pt x="3876" y="1770"/>
                  </a:lnTo>
                  <a:cubicBezTo>
                    <a:pt x="3881" y="1764"/>
                    <a:pt x="3898" y="1753"/>
                    <a:pt x="3904" y="1753"/>
                  </a:cubicBezTo>
                  <a:lnTo>
                    <a:pt x="3904" y="1753"/>
                  </a:lnTo>
                  <a:cubicBezTo>
                    <a:pt x="3904" y="1759"/>
                    <a:pt x="3898" y="1759"/>
                    <a:pt x="3898" y="1759"/>
                  </a:cubicBezTo>
                  <a:cubicBezTo>
                    <a:pt x="3898" y="1761"/>
                    <a:pt x="3900" y="1763"/>
                    <a:pt x="3902" y="1763"/>
                  </a:cubicBezTo>
                  <a:cubicBezTo>
                    <a:pt x="3904" y="1763"/>
                    <a:pt x="3907" y="1761"/>
                    <a:pt x="3909" y="1759"/>
                  </a:cubicBezTo>
                  <a:lnTo>
                    <a:pt x="3904" y="1759"/>
                  </a:lnTo>
                  <a:cubicBezTo>
                    <a:pt x="3909" y="1753"/>
                    <a:pt x="3915" y="1736"/>
                    <a:pt x="3921" y="1736"/>
                  </a:cubicBezTo>
                  <a:cubicBezTo>
                    <a:pt x="3919" y="1735"/>
                    <a:pt x="3918" y="1734"/>
                    <a:pt x="3917" y="1734"/>
                  </a:cubicBezTo>
                  <a:cubicBezTo>
                    <a:pt x="3915" y="1734"/>
                    <a:pt x="3913" y="1739"/>
                    <a:pt x="3909" y="1747"/>
                  </a:cubicBezTo>
                  <a:lnTo>
                    <a:pt x="3909" y="1747"/>
                  </a:lnTo>
                  <a:cubicBezTo>
                    <a:pt x="3920" y="1725"/>
                    <a:pt x="3909" y="1725"/>
                    <a:pt x="3921" y="1708"/>
                  </a:cubicBezTo>
                  <a:lnTo>
                    <a:pt x="3921" y="1708"/>
                  </a:lnTo>
                  <a:cubicBezTo>
                    <a:pt x="3917" y="1712"/>
                    <a:pt x="3913" y="1716"/>
                    <a:pt x="3911" y="1716"/>
                  </a:cubicBezTo>
                  <a:cubicBezTo>
                    <a:pt x="3910" y="1716"/>
                    <a:pt x="3909" y="1715"/>
                    <a:pt x="3909" y="1714"/>
                  </a:cubicBezTo>
                  <a:cubicBezTo>
                    <a:pt x="3913" y="1707"/>
                    <a:pt x="3913" y="1705"/>
                    <a:pt x="3912" y="1705"/>
                  </a:cubicBezTo>
                  <a:lnTo>
                    <a:pt x="3912" y="1705"/>
                  </a:lnTo>
                  <a:cubicBezTo>
                    <a:pt x="3910" y="1705"/>
                    <a:pt x="3903" y="1711"/>
                    <a:pt x="3900" y="1711"/>
                  </a:cubicBezTo>
                  <a:cubicBezTo>
                    <a:pt x="3899" y="1711"/>
                    <a:pt x="3898" y="1710"/>
                    <a:pt x="3898" y="1708"/>
                  </a:cubicBezTo>
                  <a:cubicBezTo>
                    <a:pt x="3904" y="1697"/>
                    <a:pt x="3915" y="1691"/>
                    <a:pt x="3909" y="1691"/>
                  </a:cubicBezTo>
                  <a:cubicBezTo>
                    <a:pt x="3915" y="1675"/>
                    <a:pt x="3926" y="1675"/>
                    <a:pt x="3932" y="1669"/>
                  </a:cubicBezTo>
                  <a:lnTo>
                    <a:pt x="3932" y="1669"/>
                  </a:lnTo>
                  <a:cubicBezTo>
                    <a:pt x="3931" y="1669"/>
                    <a:pt x="3930" y="1670"/>
                    <a:pt x="3929" y="1670"/>
                  </a:cubicBezTo>
                  <a:cubicBezTo>
                    <a:pt x="3923" y="1670"/>
                    <a:pt x="3937" y="1646"/>
                    <a:pt x="3937" y="1641"/>
                  </a:cubicBezTo>
                  <a:lnTo>
                    <a:pt x="3943" y="1641"/>
                  </a:lnTo>
                  <a:cubicBezTo>
                    <a:pt x="3937" y="1641"/>
                    <a:pt x="3937" y="1635"/>
                    <a:pt x="3937" y="1635"/>
                  </a:cubicBezTo>
                  <a:cubicBezTo>
                    <a:pt x="3926" y="1641"/>
                    <a:pt x="3915" y="1658"/>
                    <a:pt x="3909" y="1663"/>
                  </a:cubicBezTo>
                  <a:cubicBezTo>
                    <a:pt x="3915" y="1652"/>
                    <a:pt x="3904" y="1658"/>
                    <a:pt x="3915" y="1641"/>
                  </a:cubicBezTo>
                  <a:lnTo>
                    <a:pt x="3915" y="1641"/>
                  </a:lnTo>
                  <a:cubicBezTo>
                    <a:pt x="3914" y="1644"/>
                    <a:pt x="3914" y="1646"/>
                    <a:pt x="3914" y="1646"/>
                  </a:cubicBezTo>
                  <a:cubicBezTo>
                    <a:pt x="3916" y="1646"/>
                    <a:pt x="3925" y="1629"/>
                    <a:pt x="3930" y="1629"/>
                  </a:cubicBezTo>
                  <a:cubicBezTo>
                    <a:pt x="3931" y="1629"/>
                    <a:pt x="3931" y="1629"/>
                    <a:pt x="3932" y="1630"/>
                  </a:cubicBezTo>
                  <a:cubicBezTo>
                    <a:pt x="3932" y="1630"/>
                    <a:pt x="3932" y="1630"/>
                    <a:pt x="3932" y="1624"/>
                  </a:cubicBezTo>
                  <a:cubicBezTo>
                    <a:pt x="3932" y="1624"/>
                    <a:pt x="3932" y="1619"/>
                    <a:pt x="3932" y="1619"/>
                  </a:cubicBezTo>
                  <a:cubicBezTo>
                    <a:pt x="3934" y="1613"/>
                    <a:pt x="3935" y="1612"/>
                    <a:pt x="3935" y="1612"/>
                  </a:cubicBezTo>
                  <a:lnTo>
                    <a:pt x="3935" y="1612"/>
                  </a:lnTo>
                  <a:cubicBezTo>
                    <a:pt x="3934" y="1612"/>
                    <a:pt x="3925" y="1626"/>
                    <a:pt x="3922" y="1626"/>
                  </a:cubicBezTo>
                  <a:cubicBezTo>
                    <a:pt x="3921" y="1626"/>
                    <a:pt x="3921" y="1626"/>
                    <a:pt x="3921" y="1624"/>
                  </a:cubicBezTo>
                  <a:cubicBezTo>
                    <a:pt x="3923" y="1619"/>
                    <a:pt x="3926" y="1614"/>
                    <a:pt x="3928" y="1610"/>
                  </a:cubicBezTo>
                  <a:lnTo>
                    <a:pt x="3928" y="1610"/>
                  </a:lnTo>
                  <a:cubicBezTo>
                    <a:pt x="3924" y="1615"/>
                    <a:pt x="3916" y="1621"/>
                    <a:pt x="3909" y="1624"/>
                  </a:cubicBezTo>
                  <a:cubicBezTo>
                    <a:pt x="3912" y="1616"/>
                    <a:pt x="3912" y="1614"/>
                    <a:pt x="3911" y="1614"/>
                  </a:cubicBezTo>
                  <a:lnTo>
                    <a:pt x="3911" y="1614"/>
                  </a:lnTo>
                  <a:cubicBezTo>
                    <a:pt x="3911" y="1614"/>
                    <a:pt x="3911" y="1615"/>
                    <a:pt x="3910" y="1615"/>
                  </a:cubicBezTo>
                  <a:cubicBezTo>
                    <a:pt x="3910" y="1615"/>
                    <a:pt x="3909" y="1614"/>
                    <a:pt x="3909" y="1613"/>
                  </a:cubicBezTo>
                  <a:lnTo>
                    <a:pt x="3904" y="1624"/>
                  </a:lnTo>
                  <a:cubicBezTo>
                    <a:pt x="3902" y="1626"/>
                    <a:pt x="3901" y="1627"/>
                    <a:pt x="3900" y="1627"/>
                  </a:cubicBezTo>
                  <a:cubicBezTo>
                    <a:pt x="3898" y="1627"/>
                    <a:pt x="3898" y="1624"/>
                    <a:pt x="3898" y="1624"/>
                  </a:cubicBezTo>
                  <a:cubicBezTo>
                    <a:pt x="3898" y="1620"/>
                    <a:pt x="3898" y="1619"/>
                    <a:pt x="3898" y="1619"/>
                  </a:cubicBezTo>
                  <a:cubicBezTo>
                    <a:pt x="3899" y="1619"/>
                    <a:pt x="3899" y="1620"/>
                    <a:pt x="3901" y="1620"/>
                  </a:cubicBezTo>
                  <a:cubicBezTo>
                    <a:pt x="3901" y="1620"/>
                    <a:pt x="3902" y="1620"/>
                    <a:pt x="3904" y="1619"/>
                  </a:cubicBezTo>
                  <a:lnTo>
                    <a:pt x="3904" y="1619"/>
                  </a:lnTo>
                  <a:cubicBezTo>
                    <a:pt x="3902" y="1620"/>
                    <a:pt x="3902" y="1620"/>
                    <a:pt x="3901" y="1620"/>
                  </a:cubicBezTo>
                  <a:cubicBezTo>
                    <a:pt x="3898" y="1620"/>
                    <a:pt x="3898" y="1613"/>
                    <a:pt x="3898" y="1613"/>
                  </a:cubicBezTo>
                  <a:cubicBezTo>
                    <a:pt x="3903" y="1608"/>
                    <a:pt x="3904" y="1600"/>
                    <a:pt x="3901" y="1600"/>
                  </a:cubicBezTo>
                  <a:lnTo>
                    <a:pt x="3901" y="1600"/>
                  </a:lnTo>
                  <a:cubicBezTo>
                    <a:pt x="3900" y="1600"/>
                    <a:pt x="3899" y="1601"/>
                    <a:pt x="3898" y="1602"/>
                  </a:cubicBezTo>
                  <a:cubicBezTo>
                    <a:pt x="3904" y="1596"/>
                    <a:pt x="3915" y="1579"/>
                    <a:pt x="3915" y="1574"/>
                  </a:cubicBezTo>
                  <a:lnTo>
                    <a:pt x="3915" y="1574"/>
                  </a:lnTo>
                  <a:cubicBezTo>
                    <a:pt x="3913" y="1575"/>
                    <a:pt x="3913" y="1576"/>
                    <a:pt x="3912" y="1576"/>
                  </a:cubicBezTo>
                  <a:cubicBezTo>
                    <a:pt x="3909" y="1576"/>
                    <a:pt x="3920" y="1555"/>
                    <a:pt x="3918" y="1555"/>
                  </a:cubicBezTo>
                  <a:lnTo>
                    <a:pt x="3918" y="1555"/>
                  </a:lnTo>
                  <a:cubicBezTo>
                    <a:pt x="3917" y="1555"/>
                    <a:pt x="3916" y="1556"/>
                    <a:pt x="3915" y="1557"/>
                  </a:cubicBezTo>
                  <a:cubicBezTo>
                    <a:pt x="3904" y="1579"/>
                    <a:pt x="3904" y="1574"/>
                    <a:pt x="3893" y="1596"/>
                  </a:cubicBezTo>
                  <a:cubicBezTo>
                    <a:pt x="3898" y="1591"/>
                    <a:pt x="3898" y="1585"/>
                    <a:pt x="3904" y="1585"/>
                  </a:cubicBezTo>
                  <a:lnTo>
                    <a:pt x="3904" y="1585"/>
                  </a:lnTo>
                  <a:cubicBezTo>
                    <a:pt x="3898" y="1591"/>
                    <a:pt x="3893" y="1602"/>
                    <a:pt x="3887" y="1613"/>
                  </a:cubicBezTo>
                  <a:cubicBezTo>
                    <a:pt x="3887" y="1613"/>
                    <a:pt x="3894" y="1606"/>
                    <a:pt x="3897" y="1606"/>
                  </a:cubicBezTo>
                  <a:cubicBezTo>
                    <a:pt x="3898" y="1606"/>
                    <a:pt x="3898" y="1606"/>
                    <a:pt x="3898" y="1607"/>
                  </a:cubicBezTo>
                  <a:cubicBezTo>
                    <a:pt x="3889" y="1617"/>
                    <a:pt x="3887" y="1614"/>
                    <a:pt x="3884" y="1623"/>
                  </a:cubicBezTo>
                  <a:lnTo>
                    <a:pt x="3884" y="1623"/>
                  </a:lnTo>
                  <a:cubicBezTo>
                    <a:pt x="3884" y="1622"/>
                    <a:pt x="3884" y="1621"/>
                    <a:pt x="3884" y="1621"/>
                  </a:cubicBezTo>
                  <a:lnTo>
                    <a:pt x="3884" y="1621"/>
                  </a:lnTo>
                  <a:cubicBezTo>
                    <a:pt x="3882" y="1621"/>
                    <a:pt x="3873" y="1636"/>
                    <a:pt x="3870" y="1636"/>
                  </a:cubicBezTo>
                  <a:cubicBezTo>
                    <a:pt x="3869" y="1636"/>
                    <a:pt x="3869" y="1634"/>
                    <a:pt x="3870" y="1630"/>
                  </a:cubicBezTo>
                  <a:lnTo>
                    <a:pt x="3898" y="1568"/>
                  </a:lnTo>
                  <a:cubicBezTo>
                    <a:pt x="3904" y="1563"/>
                    <a:pt x="3904" y="1557"/>
                    <a:pt x="3898" y="1557"/>
                  </a:cubicBezTo>
                  <a:cubicBezTo>
                    <a:pt x="3887" y="1574"/>
                    <a:pt x="3865" y="1613"/>
                    <a:pt x="3848" y="1613"/>
                  </a:cubicBezTo>
                  <a:lnTo>
                    <a:pt x="3853" y="1619"/>
                  </a:lnTo>
                  <a:cubicBezTo>
                    <a:pt x="3842" y="1641"/>
                    <a:pt x="3842" y="1630"/>
                    <a:pt x="3831" y="1647"/>
                  </a:cubicBezTo>
                  <a:cubicBezTo>
                    <a:pt x="3837" y="1630"/>
                    <a:pt x="3837" y="1624"/>
                    <a:pt x="3837" y="1619"/>
                  </a:cubicBezTo>
                  <a:lnTo>
                    <a:pt x="3837" y="1619"/>
                  </a:lnTo>
                  <a:cubicBezTo>
                    <a:pt x="3831" y="1630"/>
                    <a:pt x="3820" y="1635"/>
                    <a:pt x="3814" y="1663"/>
                  </a:cubicBezTo>
                  <a:cubicBezTo>
                    <a:pt x="3808" y="1658"/>
                    <a:pt x="3808" y="1652"/>
                    <a:pt x="3808" y="1652"/>
                  </a:cubicBezTo>
                  <a:cubicBezTo>
                    <a:pt x="3792" y="1658"/>
                    <a:pt x="3786" y="1697"/>
                    <a:pt x="3775" y="1697"/>
                  </a:cubicBezTo>
                  <a:cubicBezTo>
                    <a:pt x="3780" y="1686"/>
                    <a:pt x="3775" y="1686"/>
                    <a:pt x="3780" y="1669"/>
                  </a:cubicBezTo>
                  <a:lnTo>
                    <a:pt x="3780" y="1669"/>
                  </a:lnTo>
                  <a:cubicBezTo>
                    <a:pt x="3775" y="1675"/>
                    <a:pt x="3775" y="1675"/>
                    <a:pt x="3775" y="1680"/>
                  </a:cubicBezTo>
                  <a:cubicBezTo>
                    <a:pt x="3774" y="1680"/>
                    <a:pt x="3774" y="1679"/>
                    <a:pt x="3773" y="1679"/>
                  </a:cubicBezTo>
                  <a:cubicBezTo>
                    <a:pt x="3769" y="1679"/>
                    <a:pt x="3764" y="1692"/>
                    <a:pt x="3760" y="1692"/>
                  </a:cubicBezTo>
                  <a:cubicBezTo>
                    <a:pt x="3759" y="1692"/>
                    <a:pt x="3759" y="1692"/>
                    <a:pt x="3758" y="1691"/>
                  </a:cubicBezTo>
                  <a:cubicBezTo>
                    <a:pt x="3758" y="1697"/>
                    <a:pt x="3758" y="1708"/>
                    <a:pt x="3752" y="1708"/>
                  </a:cubicBezTo>
                  <a:cubicBezTo>
                    <a:pt x="3752" y="1708"/>
                    <a:pt x="3752" y="1703"/>
                    <a:pt x="3752" y="1703"/>
                  </a:cubicBezTo>
                  <a:cubicBezTo>
                    <a:pt x="3752" y="1708"/>
                    <a:pt x="3748" y="1713"/>
                    <a:pt x="3751" y="1718"/>
                  </a:cubicBezTo>
                  <a:lnTo>
                    <a:pt x="3751" y="1718"/>
                  </a:lnTo>
                  <a:cubicBezTo>
                    <a:pt x="3747" y="1713"/>
                    <a:pt x="3744" y="1711"/>
                    <a:pt x="3741" y="1711"/>
                  </a:cubicBezTo>
                  <a:cubicBezTo>
                    <a:pt x="3735" y="1711"/>
                    <a:pt x="3731" y="1716"/>
                    <a:pt x="3725" y="1716"/>
                  </a:cubicBezTo>
                  <a:cubicBezTo>
                    <a:pt x="3722" y="1716"/>
                    <a:pt x="3718" y="1714"/>
                    <a:pt x="3713" y="1708"/>
                  </a:cubicBezTo>
                  <a:cubicBezTo>
                    <a:pt x="3708" y="1714"/>
                    <a:pt x="3702" y="1719"/>
                    <a:pt x="3696" y="1719"/>
                  </a:cubicBezTo>
                  <a:cubicBezTo>
                    <a:pt x="3696" y="1719"/>
                    <a:pt x="3695" y="1719"/>
                    <a:pt x="3694" y="1719"/>
                  </a:cubicBezTo>
                  <a:cubicBezTo>
                    <a:pt x="3688" y="1719"/>
                    <a:pt x="3693" y="1738"/>
                    <a:pt x="3689" y="1738"/>
                  </a:cubicBezTo>
                  <a:cubicBezTo>
                    <a:pt x="3688" y="1738"/>
                    <a:pt x="3687" y="1738"/>
                    <a:pt x="3685" y="1736"/>
                  </a:cubicBezTo>
                  <a:cubicBezTo>
                    <a:pt x="3680" y="1725"/>
                    <a:pt x="3691" y="1731"/>
                    <a:pt x="3685" y="1725"/>
                  </a:cubicBezTo>
                  <a:cubicBezTo>
                    <a:pt x="3683" y="1714"/>
                    <a:pt x="3682" y="1711"/>
                    <a:pt x="3680" y="1711"/>
                  </a:cubicBezTo>
                  <a:cubicBezTo>
                    <a:pt x="3677" y="1711"/>
                    <a:pt x="3674" y="1718"/>
                    <a:pt x="3672" y="1718"/>
                  </a:cubicBezTo>
                  <a:cubicBezTo>
                    <a:pt x="3671" y="1718"/>
                    <a:pt x="3670" y="1717"/>
                    <a:pt x="3668" y="1714"/>
                  </a:cubicBezTo>
                  <a:lnTo>
                    <a:pt x="3668" y="1708"/>
                  </a:lnTo>
                  <a:cubicBezTo>
                    <a:pt x="3668" y="1707"/>
                    <a:pt x="3667" y="1707"/>
                    <a:pt x="3666" y="1707"/>
                  </a:cubicBezTo>
                  <a:cubicBezTo>
                    <a:pt x="3661" y="1707"/>
                    <a:pt x="3656" y="1719"/>
                    <a:pt x="3652" y="1719"/>
                  </a:cubicBezTo>
                  <a:cubicBezTo>
                    <a:pt x="3652" y="1719"/>
                    <a:pt x="3652" y="1719"/>
                    <a:pt x="3652" y="1714"/>
                  </a:cubicBezTo>
                  <a:cubicBezTo>
                    <a:pt x="3646" y="1731"/>
                    <a:pt x="3635" y="1736"/>
                    <a:pt x="3629" y="1742"/>
                  </a:cubicBezTo>
                  <a:cubicBezTo>
                    <a:pt x="3629" y="1731"/>
                    <a:pt x="3629" y="1736"/>
                    <a:pt x="3629" y="1719"/>
                  </a:cubicBezTo>
                  <a:cubicBezTo>
                    <a:pt x="3629" y="1725"/>
                    <a:pt x="3629" y="1742"/>
                    <a:pt x="3624" y="1742"/>
                  </a:cubicBezTo>
                  <a:cubicBezTo>
                    <a:pt x="3618" y="1736"/>
                    <a:pt x="3618" y="1731"/>
                    <a:pt x="3618" y="1719"/>
                  </a:cubicBezTo>
                  <a:lnTo>
                    <a:pt x="3624" y="1719"/>
                  </a:lnTo>
                  <a:cubicBezTo>
                    <a:pt x="3624" y="1713"/>
                    <a:pt x="3623" y="1712"/>
                    <a:pt x="3622" y="1712"/>
                  </a:cubicBezTo>
                  <a:cubicBezTo>
                    <a:pt x="3620" y="1712"/>
                    <a:pt x="3618" y="1715"/>
                    <a:pt x="3615" y="1715"/>
                  </a:cubicBezTo>
                  <a:cubicBezTo>
                    <a:pt x="3614" y="1715"/>
                    <a:pt x="3613" y="1715"/>
                    <a:pt x="3612" y="1714"/>
                  </a:cubicBezTo>
                  <a:lnTo>
                    <a:pt x="3612" y="1708"/>
                  </a:lnTo>
                  <a:cubicBezTo>
                    <a:pt x="3608" y="1708"/>
                    <a:pt x="3603" y="1721"/>
                    <a:pt x="3595" y="1721"/>
                  </a:cubicBezTo>
                  <a:cubicBezTo>
                    <a:pt x="3593" y="1721"/>
                    <a:pt x="3592" y="1720"/>
                    <a:pt x="3590" y="1719"/>
                  </a:cubicBezTo>
                  <a:lnTo>
                    <a:pt x="3590" y="1725"/>
                  </a:lnTo>
                  <a:cubicBezTo>
                    <a:pt x="3587" y="1729"/>
                    <a:pt x="3586" y="1730"/>
                    <a:pt x="3585" y="1730"/>
                  </a:cubicBezTo>
                  <a:cubicBezTo>
                    <a:pt x="3584" y="1730"/>
                    <a:pt x="3586" y="1722"/>
                    <a:pt x="3583" y="1722"/>
                  </a:cubicBezTo>
                  <a:cubicBezTo>
                    <a:pt x="3582" y="1722"/>
                    <a:pt x="3581" y="1723"/>
                    <a:pt x="3579" y="1725"/>
                  </a:cubicBezTo>
                  <a:lnTo>
                    <a:pt x="3584" y="1708"/>
                  </a:lnTo>
                  <a:lnTo>
                    <a:pt x="3584" y="1708"/>
                  </a:lnTo>
                  <a:cubicBezTo>
                    <a:pt x="3579" y="1714"/>
                    <a:pt x="3568" y="1719"/>
                    <a:pt x="3562" y="1725"/>
                  </a:cubicBezTo>
                  <a:cubicBezTo>
                    <a:pt x="3568" y="1714"/>
                    <a:pt x="3579" y="1708"/>
                    <a:pt x="3584" y="1703"/>
                  </a:cubicBezTo>
                  <a:lnTo>
                    <a:pt x="3573" y="1703"/>
                  </a:lnTo>
                  <a:cubicBezTo>
                    <a:pt x="3562" y="1719"/>
                    <a:pt x="3556" y="1719"/>
                    <a:pt x="3551" y="1719"/>
                  </a:cubicBezTo>
                  <a:cubicBezTo>
                    <a:pt x="3568" y="1686"/>
                    <a:pt x="3534" y="1697"/>
                    <a:pt x="3551" y="1675"/>
                  </a:cubicBezTo>
                  <a:cubicBezTo>
                    <a:pt x="3528" y="1675"/>
                    <a:pt x="3534" y="1658"/>
                    <a:pt x="3523" y="1647"/>
                  </a:cubicBezTo>
                  <a:cubicBezTo>
                    <a:pt x="3516" y="1656"/>
                    <a:pt x="3515" y="1657"/>
                    <a:pt x="3514" y="1657"/>
                  </a:cubicBezTo>
                  <a:cubicBezTo>
                    <a:pt x="3514" y="1657"/>
                    <a:pt x="3514" y="1657"/>
                    <a:pt x="3512" y="1657"/>
                  </a:cubicBezTo>
                  <a:cubicBezTo>
                    <a:pt x="3511" y="1657"/>
                    <a:pt x="3508" y="1658"/>
                    <a:pt x="3500" y="1663"/>
                  </a:cubicBezTo>
                  <a:lnTo>
                    <a:pt x="3495" y="1663"/>
                  </a:lnTo>
                  <a:lnTo>
                    <a:pt x="3506" y="1641"/>
                  </a:lnTo>
                  <a:cubicBezTo>
                    <a:pt x="3506" y="1638"/>
                    <a:pt x="3507" y="1638"/>
                    <a:pt x="3510" y="1638"/>
                  </a:cubicBezTo>
                  <a:cubicBezTo>
                    <a:pt x="3512" y="1638"/>
                    <a:pt x="3514" y="1638"/>
                    <a:pt x="3517" y="1635"/>
                  </a:cubicBezTo>
                  <a:cubicBezTo>
                    <a:pt x="3512" y="1630"/>
                    <a:pt x="3523" y="1630"/>
                    <a:pt x="3528" y="1619"/>
                  </a:cubicBezTo>
                  <a:lnTo>
                    <a:pt x="3528" y="1619"/>
                  </a:lnTo>
                  <a:cubicBezTo>
                    <a:pt x="3523" y="1621"/>
                    <a:pt x="3519" y="1623"/>
                    <a:pt x="3516" y="1623"/>
                  </a:cubicBezTo>
                  <a:cubicBezTo>
                    <a:pt x="3513" y="1623"/>
                    <a:pt x="3512" y="1621"/>
                    <a:pt x="3512" y="1619"/>
                  </a:cubicBezTo>
                  <a:lnTo>
                    <a:pt x="3506" y="1635"/>
                  </a:lnTo>
                  <a:cubicBezTo>
                    <a:pt x="3489" y="1635"/>
                    <a:pt x="3523" y="1613"/>
                    <a:pt x="3506" y="1613"/>
                  </a:cubicBezTo>
                  <a:lnTo>
                    <a:pt x="3512" y="1613"/>
                  </a:lnTo>
                  <a:cubicBezTo>
                    <a:pt x="3507" y="1613"/>
                    <a:pt x="3506" y="1601"/>
                    <a:pt x="3492" y="1601"/>
                  </a:cubicBezTo>
                  <a:cubicBezTo>
                    <a:pt x="3490" y="1601"/>
                    <a:pt x="3487" y="1601"/>
                    <a:pt x="3484" y="1602"/>
                  </a:cubicBezTo>
                  <a:cubicBezTo>
                    <a:pt x="3484" y="1602"/>
                    <a:pt x="3495" y="1596"/>
                    <a:pt x="3495" y="1596"/>
                  </a:cubicBezTo>
                  <a:cubicBezTo>
                    <a:pt x="3495" y="1591"/>
                    <a:pt x="3467" y="1585"/>
                    <a:pt x="3478" y="1568"/>
                  </a:cubicBezTo>
                  <a:lnTo>
                    <a:pt x="3484" y="1568"/>
                  </a:lnTo>
                  <a:cubicBezTo>
                    <a:pt x="3484" y="1568"/>
                    <a:pt x="3467" y="1568"/>
                    <a:pt x="3478" y="1563"/>
                  </a:cubicBezTo>
                  <a:lnTo>
                    <a:pt x="3484" y="1563"/>
                  </a:lnTo>
                  <a:cubicBezTo>
                    <a:pt x="3484" y="1557"/>
                    <a:pt x="3472" y="1551"/>
                    <a:pt x="3478" y="1546"/>
                  </a:cubicBezTo>
                  <a:lnTo>
                    <a:pt x="3484" y="1546"/>
                  </a:lnTo>
                  <a:cubicBezTo>
                    <a:pt x="3495" y="1512"/>
                    <a:pt x="3472" y="1512"/>
                    <a:pt x="3467" y="1501"/>
                  </a:cubicBezTo>
                  <a:cubicBezTo>
                    <a:pt x="3489" y="1484"/>
                    <a:pt x="3495" y="1456"/>
                    <a:pt x="3500" y="1445"/>
                  </a:cubicBezTo>
                  <a:cubicBezTo>
                    <a:pt x="3500" y="1431"/>
                    <a:pt x="3495" y="1428"/>
                    <a:pt x="3488" y="1428"/>
                  </a:cubicBezTo>
                  <a:cubicBezTo>
                    <a:pt x="3483" y="1428"/>
                    <a:pt x="3478" y="1429"/>
                    <a:pt x="3473" y="1429"/>
                  </a:cubicBezTo>
                  <a:cubicBezTo>
                    <a:pt x="3471" y="1429"/>
                    <a:pt x="3469" y="1429"/>
                    <a:pt x="3467" y="1428"/>
                  </a:cubicBezTo>
                  <a:cubicBezTo>
                    <a:pt x="3478" y="1411"/>
                    <a:pt x="3478" y="1400"/>
                    <a:pt x="3472" y="1389"/>
                  </a:cubicBezTo>
                  <a:cubicBezTo>
                    <a:pt x="3472" y="1383"/>
                    <a:pt x="3467" y="1378"/>
                    <a:pt x="3467" y="1367"/>
                  </a:cubicBezTo>
                  <a:cubicBezTo>
                    <a:pt x="3467" y="1367"/>
                    <a:pt x="3467" y="1367"/>
                    <a:pt x="3467" y="1361"/>
                  </a:cubicBezTo>
                  <a:cubicBezTo>
                    <a:pt x="3467" y="1366"/>
                    <a:pt x="3457" y="1381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0" y="1383"/>
                  </a:cubicBezTo>
                  <a:cubicBezTo>
                    <a:pt x="3450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5"/>
                    <a:pt x="3447" y="1390"/>
                    <a:pt x="3446" y="1390"/>
                  </a:cubicBezTo>
                  <a:cubicBezTo>
                    <a:pt x="3446" y="1390"/>
                    <a:pt x="3446" y="1387"/>
                    <a:pt x="3450" y="1378"/>
                  </a:cubicBezTo>
                  <a:cubicBezTo>
                    <a:pt x="3467" y="1350"/>
                    <a:pt x="3456" y="1350"/>
                    <a:pt x="3456" y="1344"/>
                  </a:cubicBezTo>
                  <a:lnTo>
                    <a:pt x="3456" y="1344"/>
                  </a:lnTo>
                  <a:lnTo>
                    <a:pt x="3433" y="1389"/>
                  </a:lnTo>
                  <a:cubicBezTo>
                    <a:pt x="3444" y="1367"/>
                    <a:pt x="3439" y="1355"/>
                    <a:pt x="3433" y="1350"/>
                  </a:cubicBezTo>
                  <a:cubicBezTo>
                    <a:pt x="3410" y="1377"/>
                    <a:pt x="3391" y="1412"/>
                    <a:pt x="3382" y="1412"/>
                  </a:cubicBezTo>
                  <a:cubicBezTo>
                    <a:pt x="3380" y="1412"/>
                    <a:pt x="3378" y="1410"/>
                    <a:pt x="3377" y="1406"/>
                  </a:cubicBezTo>
                  <a:cubicBezTo>
                    <a:pt x="3366" y="1423"/>
                    <a:pt x="3360" y="1428"/>
                    <a:pt x="3355" y="1445"/>
                  </a:cubicBezTo>
                  <a:lnTo>
                    <a:pt x="3355" y="1428"/>
                  </a:lnTo>
                  <a:cubicBezTo>
                    <a:pt x="3338" y="1439"/>
                    <a:pt x="3332" y="1445"/>
                    <a:pt x="3310" y="1456"/>
                  </a:cubicBezTo>
                  <a:lnTo>
                    <a:pt x="3310" y="1445"/>
                  </a:lnTo>
                  <a:cubicBezTo>
                    <a:pt x="3299" y="1451"/>
                    <a:pt x="3310" y="1490"/>
                    <a:pt x="3304" y="1490"/>
                  </a:cubicBezTo>
                  <a:lnTo>
                    <a:pt x="3299" y="1473"/>
                  </a:lnTo>
                  <a:cubicBezTo>
                    <a:pt x="3297" y="1474"/>
                    <a:pt x="3295" y="1474"/>
                    <a:pt x="3294" y="1474"/>
                  </a:cubicBezTo>
                  <a:cubicBezTo>
                    <a:pt x="3288" y="1474"/>
                    <a:pt x="3283" y="1471"/>
                    <a:pt x="3279" y="1471"/>
                  </a:cubicBezTo>
                  <a:cubicBezTo>
                    <a:pt x="3276" y="1471"/>
                    <a:pt x="3273" y="1473"/>
                    <a:pt x="3271" y="1479"/>
                  </a:cubicBezTo>
                  <a:cubicBezTo>
                    <a:pt x="3271" y="1479"/>
                    <a:pt x="3271" y="1473"/>
                    <a:pt x="3271" y="1473"/>
                  </a:cubicBezTo>
                  <a:cubicBezTo>
                    <a:pt x="3268" y="1473"/>
                    <a:pt x="3265" y="1471"/>
                    <a:pt x="3262" y="1471"/>
                  </a:cubicBezTo>
                  <a:cubicBezTo>
                    <a:pt x="3258" y="1471"/>
                    <a:pt x="3254" y="1474"/>
                    <a:pt x="3254" y="1490"/>
                  </a:cubicBezTo>
                  <a:cubicBezTo>
                    <a:pt x="3254" y="1482"/>
                    <a:pt x="3253" y="1479"/>
                    <a:pt x="3252" y="1479"/>
                  </a:cubicBezTo>
                  <a:cubicBezTo>
                    <a:pt x="3250" y="1479"/>
                    <a:pt x="3246" y="1488"/>
                    <a:pt x="3243" y="1495"/>
                  </a:cubicBezTo>
                  <a:lnTo>
                    <a:pt x="3243" y="1479"/>
                  </a:lnTo>
                  <a:cubicBezTo>
                    <a:pt x="3237" y="1495"/>
                    <a:pt x="3237" y="1501"/>
                    <a:pt x="3232" y="1507"/>
                  </a:cubicBezTo>
                  <a:cubicBezTo>
                    <a:pt x="3232" y="1507"/>
                    <a:pt x="3232" y="1503"/>
                    <a:pt x="3232" y="1501"/>
                  </a:cubicBezTo>
                  <a:cubicBezTo>
                    <a:pt x="3230" y="1499"/>
                    <a:pt x="3230" y="1498"/>
                    <a:pt x="3229" y="1498"/>
                  </a:cubicBezTo>
                  <a:cubicBezTo>
                    <a:pt x="3227" y="1498"/>
                    <a:pt x="3226" y="1504"/>
                    <a:pt x="3223" y="1504"/>
                  </a:cubicBezTo>
                  <a:cubicBezTo>
                    <a:pt x="3223" y="1504"/>
                    <a:pt x="3222" y="1503"/>
                    <a:pt x="3220" y="1501"/>
                  </a:cubicBezTo>
                  <a:lnTo>
                    <a:pt x="3226" y="1495"/>
                  </a:lnTo>
                  <a:cubicBezTo>
                    <a:pt x="3220" y="1495"/>
                    <a:pt x="3220" y="1495"/>
                    <a:pt x="3215" y="1507"/>
                  </a:cubicBezTo>
                  <a:cubicBezTo>
                    <a:pt x="3214" y="1508"/>
                    <a:pt x="3213" y="1508"/>
                    <a:pt x="3212" y="1508"/>
                  </a:cubicBezTo>
                  <a:cubicBezTo>
                    <a:pt x="3208" y="1508"/>
                    <a:pt x="3205" y="1499"/>
                    <a:pt x="3209" y="1490"/>
                  </a:cubicBezTo>
                  <a:lnTo>
                    <a:pt x="3209" y="1490"/>
                  </a:lnTo>
                  <a:cubicBezTo>
                    <a:pt x="3205" y="1494"/>
                    <a:pt x="3200" y="1502"/>
                    <a:pt x="3199" y="1502"/>
                  </a:cubicBezTo>
                  <a:cubicBezTo>
                    <a:pt x="3198" y="1502"/>
                    <a:pt x="3198" y="1502"/>
                    <a:pt x="3198" y="1501"/>
                  </a:cubicBezTo>
                  <a:cubicBezTo>
                    <a:pt x="3198" y="1495"/>
                    <a:pt x="3198" y="1495"/>
                    <a:pt x="3198" y="1495"/>
                  </a:cubicBezTo>
                  <a:cubicBezTo>
                    <a:pt x="3196" y="1492"/>
                    <a:pt x="3195" y="1491"/>
                    <a:pt x="3192" y="1491"/>
                  </a:cubicBezTo>
                  <a:cubicBezTo>
                    <a:pt x="3189" y="1491"/>
                    <a:pt x="3186" y="1494"/>
                    <a:pt x="3183" y="1494"/>
                  </a:cubicBezTo>
                  <a:cubicBezTo>
                    <a:pt x="3182" y="1494"/>
                    <a:pt x="3181" y="1493"/>
                    <a:pt x="3181" y="1490"/>
                  </a:cubicBezTo>
                  <a:cubicBezTo>
                    <a:pt x="3181" y="1484"/>
                    <a:pt x="3181" y="1484"/>
                    <a:pt x="3181" y="1479"/>
                  </a:cubicBezTo>
                  <a:cubicBezTo>
                    <a:pt x="3187" y="1484"/>
                    <a:pt x="3192" y="1484"/>
                    <a:pt x="3192" y="1490"/>
                  </a:cubicBezTo>
                  <a:cubicBezTo>
                    <a:pt x="3198" y="1480"/>
                    <a:pt x="3193" y="1474"/>
                    <a:pt x="3201" y="1460"/>
                  </a:cubicBezTo>
                  <a:lnTo>
                    <a:pt x="3201" y="1460"/>
                  </a:lnTo>
                  <a:cubicBezTo>
                    <a:pt x="3196" y="1468"/>
                    <a:pt x="3186" y="1474"/>
                    <a:pt x="3183" y="1474"/>
                  </a:cubicBezTo>
                  <a:cubicBezTo>
                    <a:pt x="3182" y="1474"/>
                    <a:pt x="3181" y="1474"/>
                    <a:pt x="3181" y="1473"/>
                  </a:cubicBezTo>
                  <a:cubicBezTo>
                    <a:pt x="3181" y="1473"/>
                    <a:pt x="3181" y="1473"/>
                    <a:pt x="3181" y="1467"/>
                  </a:cubicBezTo>
                  <a:cubicBezTo>
                    <a:pt x="3176" y="1467"/>
                    <a:pt x="3176" y="1462"/>
                    <a:pt x="3176" y="1462"/>
                  </a:cubicBezTo>
                  <a:lnTo>
                    <a:pt x="3170" y="1462"/>
                  </a:lnTo>
                  <a:cubicBezTo>
                    <a:pt x="3176" y="1462"/>
                    <a:pt x="3176" y="1462"/>
                    <a:pt x="3176" y="1456"/>
                  </a:cubicBezTo>
                  <a:lnTo>
                    <a:pt x="3176" y="1456"/>
                  </a:lnTo>
                  <a:cubicBezTo>
                    <a:pt x="3164" y="1467"/>
                    <a:pt x="3164" y="1462"/>
                    <a:pt x="3159" y="1473"/>
                  </a:cubicBezTo>
                  <a:lnTo>
                    <a:pt x="3170" y="1473"/>
                  </a:lnTo>
                  <a:cubicBezTo>
                    <a:pt x="3167" y="1476"/>
                    <a:pt x="3164" y="1479"/>
                    <a:pt x="3162" y="1479"/>
                  </a:cubicBezTo>
                  <a:cubicBezTo>
                    <a:pt x="3162" y="1479"/>
                    <a:pt x="3162" y="1478"/>
                    <a:pt x="3164" y="1473"/>
                  </a:cubicBezTo>
                  <a:lnTo>
                    <a:pt x="3164" y="1473"/>
                  </a:lnTo>
                  <a:cubicBezTo>
                    <a:pt x="3159" y="1484"/>
                    <a:pt x="3148" y="1490"/>
                    <a:pt x="3148" y="1490"/>
                  </a:cubicBezTo>
                  <a:cubicBezTo>
                    <a:pt x="3153" y="1473"/>
                    <a:pt x="3153" y="1462"/>
                    <a:pt x="3159" y="1451"/>
                  </a:cubicBezTo>
                  <a:cubicBezTo>
                    <a:pt x="3153" y="1451"/>
                    <a:pt x="3149" y="1449"/>
                    <a:pt x="3143" y="1449"/>
                  </a:cubicBezTo>
                  <a:cubicBezTo>
                    <a:pt x="3138" y="1449"/>
                    <a:pt x="3131" y="1451"/>
                    <a:pt x="3120" y="1456"/>
                  </a:cubicBezTo>
                  <a:cubicBezTo>
                    <a:pt x="3120" y="1456"/>
                    <a:pt x="3125" y="1451"/>
                    <a:pt x="3131" y="1445"/>
                  </a:cubicBezTo>
                  <a:lnTo>
                    <a:pt x="3136" y="1445"/>
                  </a:lnTo>
                  <a:cubicBezTo>
                    <a:pt x="3129" y="1445"/>
                    <a:pt x="3126" y="1440"/>
                    <a:pt x="3121" y="1440"/>
                  </a:cubicBezTo>
                  <a:cubicBezTo>
                    <a:pt x="3118" y="1440"/>
                    <a:pt x="3114" y="1441"/>
                    <a:pt x="3108" y="1445"/>
                  </a:cubicBezTo>
                  <a:cubicBezTo>
                    <a:pt x="3114" y="1434"/>
                    <a:pt x="3125" y="1439"/>
                    <a:pt x="3120" y="1434"/>
                  </a:cubicBezTo>
                  <a:lnTo>
                    <a:pt x="3125" y="1434"/>
                  </a:lnTo>
                  <a:cubicBezTo>
                    <a:pt x="3131" y="1417"/>
                    <a:pt x="3120" y="1417"/>
                    <a:pt x="3108" y="1417"/>
                  </a:cubicBezTo>
                  <a:cubicBezTo>
                    <a:pt x="3103" y="1417"/>
                    <a:pt x="3097" y="1411"/>
                    <a:pt x="3092" y="1411"/>
                  </a:cubicBezTo>
                  <a:cubicBezTo>
                    <a:pt x="3103" y="1395"/>
                    <a:pt x="3114" y="1383"/>
                    <a:pt x="3125" y="1367"/>
                  </a:cubicBezTo>
                  <a:lnTo>
                    <a:pt x="3125" y="1367"/>
                  </a:lnTo>
                  <a:lnTo>
                    <a:pt x="3097" y="1400"/>
                  </a:lnTo>
                  <a:lnTo>
                    <a:pt x="3092" y="1400"/>
                  </a:lnTo>
                  <a:cubicBezTo>
                    <a:pt x="3097" y="1389"/>
                    <a:pt x="3097" y="1378"/>
                    <a:pt x="3092" y="1367"/>
                  </a:cubicBezTo>
                  <a:cubicBezTo>
                    <a:pt x="3097" y="1361"/>
                    <a:pt x="3103" y="1355"/>
                    <a:pt x="3108" y="1344"/>
                  </a:cubicBezTo>
                  <a:lnTo>
                    <a:pt x="3108" y="1344"/>
                  </a:lnTo>
                  <a:cubicBezTo>
                    <a:pt x="3108" y="1345"/>
                    <a:pt x="3108" y="1346"/>
                    <a:pt x="3108" y="1346"/>
                  </a:cubicBezTo>
                  <a:cubicBezTo>
                    <a:pt x="3110" y="1346"/>
                    <a:pt x="3145" y="1298"/>
                    <a:pt x="3170" y="1283"/>
                  </a:cubicBezTo>
                  <a:cubicBezTo>
                    <a:pt x="3181" y="1260"/>
                    <a:pt x="3198" y="1232"/>
                    <a:pt x="3226" y="1204"/>
                  </a:cubicBezTo>
                  <a:cubicBezTo>
                    <a:pt x="3227" y="1203"/>
                    <a:pt x="3228" y="1203"/>
                    <a:pt x="3229" y="1203"/>
                  </a:cubicBezTo>
                  <a:cubicBezTo>
                    <a:pt x="3237" y="1203"/>
                    <a:pt x="3238" y="1221"/>
                    <a:pt x="3243" y="1221"/>
                  </a:cubicBezTo>
                  <a:cubicBezTo>
                    <a:pt x="3248" y="1189"/>
                    <a:pt x="3326" y="1125"/>
                    <a:pt x="3342" y="1091"/>
                  </a:cubicBezTo>
                  <a:lnTo>
                    <a:pt x="3342" y="1091"/>
                  </a:lnTo>
                  <a:cubicBezTo>
                    <a:pt x="3340" y="1099"/>
                    <a:pt x="3344" y="1103"/>
                    <a:pt x="3349" y="1103"/>
                  </a:cubicBezTo>
                  <a:lnTo>
                    <a:pt x="3355" y="1081"/>
                  </a:lnTo>
                  <a:cubicBezTo>
                    <a:pt x="3369" y="1070"/>
                    <a:pt x="3377" y="1066"/>
                    <a:pt x="3380" y="1066"/>
                  </a:cubicBezTo>
                  <a:cubicBezTo>
                    <a:pt x="3382" y="1066"/>
                    <a:pt x="3383" y="1068"/>
                    <a:pt x="3383" y="1070"/>
                  </a:cubicBezTo>
                  <a:cubicBezTo>
                    <a:pt x="3444" y="1019"/>
                    <a:pt x="3349" y="1070"/>
                    <a:pt x="3428" y="1014"/>
                  </a:cubicBezTo>
                  <a:lnTo>
                    <a:pt x="3428" y="1014"/>
                  </a:lnTo>
                  <a:cubicBezTo>
                    <a:pt x="3422" y="1019"/>
                    <a:pt x="3422" y="1019"/>
                    <a:pt x="3416" y="1031"/>
                  </a:cubicBezTo>
                  <a:cubicBezTo>
                    <a:pt x="3484" y="969"/>
                    <a:pt x="3545" y="902"/>
                    <a:pt x="3612" y="851"/>
                  </a:cubicBezTo>
                  <a:lnTo>
                    <a:pt x="3612" y="851"/>
                  </a:lnTo>
                  <a:cubicBezTo>
                    <a:pt x="3643" y="851"/>
                    <a:pt x="3576" y="898"/>
                    <a:pt x="3585" y="898"/>
                  </a:cubicBezTo>
                  <a:cubicBezTo>
                    <a:pt x="3586" y="898"/>
                    <a:pt x="3588" y="897"/>
                    <a:pt x="3590" y="896"/>
                  </a:cubicBezTo>
                  <a:cubicBezTo>
                    <a:pt x="3685" y="818"/>
                    <a:pt x="3780" y="717"/>
                    <a:pt x="3876" y="644"/>
                  </a:cubicBezTo>
                  <a:lnTo>
                    <a:pt x="3876" y="644"/>
                  </a:lnTo>
                  <a:lnTo>
                    <a:pt x="3853" y="655"/>
                  </a:lnTo>
                  <a:cubicBezTo>
                    <a:pt x="3853" y="638"/>
                    <a:pt x="3881" y="627"/>
                    <a:pt x="3915" y="605"/>
                  </a:cubicBezTo>
                  <a:cubicBezTo>
                    <a:pt x="3915" y="610"/>
                    <a:pt x="3915" y="616"/>
                    <a:pt x="3921" y="622"/>
                  </a:cubicBezTo>
                  <a:lnTo>
                    <a:pt x="3909" y="622"/>
                  </a:lnTo>
                  <a:cubicBezTo>
                    <a:pt x="3909" y="625"/>
                    <a:pt x="3912" y="626"/>
                    <a:pt x="3917" y="626"/>
                  </a:cubicBezTo>
                  <a:cubicBezTo>
                    <a:pt x="3924" y="626"/>
                    <a:pt x="3935" y="623"/>
                    <a:pt x="3943" y="623"/>
                  </a:cubicBezTo>
                  <a:cubicBezTo>
                    <a:pt x="3948" y="623"/>
                    <a:pt x="3953" y="624"/>
                    <a:pt x="3954" y="627"/>
                  </a:cubicBezTo>
                  <a:lnTo>
                    <a:pt x="3937" y="633"/>
                  </a:lnTo>
                  <a:cubicBezTo>
                    <a:pt x="3943" y="650"/>
                    <a:pt x="3937" y="672"/>
                    <a:pt x="3960" y="678"/>
                  </a:cubicBezTo>
                  <a:cubicBezTo>
                    <a:pt x="3960" y="678"/>
                    <a:pt x="3954" y="683"/>
                    <a:pt x="3949" y="683"/>
                  </a:cubicBezTo>
                  <a:cubicBezTo>
                    <a:pt x="3953" y="687"/>
                    <a:pt x="3954" y="703"/>
                    <a:pt x="3962" y="703"/>
                  </a:cubicBezTo>
                  <a:cubicBezTo>
                    <a:pt x="3965" y="703"/>
                    <a:pt x="3968" y="702"/>
                    <a:pt x="3972" y="698"/>
                  </a:cubicBezTo>
                  <a:lnTo>
                    <a:pt x="3972" y="698"/>
                  </a:lnTo>
                  <a:cubicBezTo>
                    <a:pt x="3966" y="707"/>
                    <a:pt x="3989" y="711"/>
                    <a:pt x="3999" y="711"/>
                  </a:cubicBezTo>
                  <a:lnTo>
                    <a:pt x="3988" y="722"/>
                  </a:lnTo>
                  <a:cubicBezTo>
                    <a:pt x="4000" y="719"/>
                    <a:pt x="4003" y="715"/>
                    <a:pt x="4008" y="715"/>
                  </a:cubicBezTo>
                  <a:cubicBezTo>
                    <a:pt x="4010" y="715"/>
                    <a:pt x="4012" y="715"/>
                    <a:pt x="4016" y="717"/>
                  </a:cubicBezTo>
                  <a:cubicBezTo>
                    <a:pt x="4016" y="721"/>
                    <a:pt x="4013" y="725"/>
                    <a:pt x="4011" y="725"/>
                  </a:cubicBezTo>
                  <a:cubicBezTo>
                    <a:pt x="4011" y="725"/>
                    <a:pt x="4010" y="724"/>
                    <a:pt x="4010" y="722"/>
                  </a:cubicBezTo>
                  <a:lnTo>
                    <a:pt x="4010" y="722"/>
                  </a:lnTo>
                  <a:cubicBezTo>
                    <a:pt x="4010" y="726"/>
                    <a:pt x="4011" y="727"/>
                    <a:pt x="4012" y="727"/>
                  </a:cubicBezTo>
                  <a:cubicBezTo>
                    <a:pt x="4015" y="727"/>
                    <a:pt x="4018" y="724"/>
                    <a:pt x="4021" y="724"/>
                  </a:cubicBezTo>
                  <a:cubicBezTo>
                    <a:pt x="4023" y="724"/>
                    <a:pt x="4025" y="725"/>
                    <a:pt x="4027" y="728"/>
                  </a:cubicBezTo>
                  <a:lnTo>
                    <a:pt x="4016" y="734"/>
                  </a:lnTo>
                  <a:cubicBezTo>
                    <a:pt x="4019" y="736"/>
                    <a:pt x="4021" y="738"/>
                    <a:pt x="4024" y="738"/>
                  </a:cubicBezTo>
                  <a:cubicBezTo>
                    <a:pt x="4027" y="738"/>
                    <a:pt x="4030" y="736"/>
                    <a:pt x="4033" y="734"/>
                  </a:cubicBezTo>
                  <a:cubicBezTo>
                    <a:pt x="4044" y="734"/>
                    <a:pt x="4044" y="745"/>
                    <a:pt x="4033" y="756"/>
                  </a:cubicBezTo>
                  <a:cubicBezTo>
                    <a:pt x="4038" y="753"/>
                    <a:pt x="4042" y="752"/>
                    <a:pt x="4045" y="752"/>
                  </a:cubicBezTo>
                  <a:cubicBezTo>
                    <a:pt x="4048" y="752"/>
                    <a:pt x="4049" y="753"/>
                    <a:pt x="4049" y="756"/>
                  </a:cubicBezTo>
                  <a:lnTo>
                    <a:pt x="4044" y="756"/>
                  </a:lnTo>
                  <a:cubicBezTo>
                    <a:pt x="4049" y="773"/>
                    <a:pt x="4072" y="762"/>
                    <a:pt x="4072" y="778"/>
                  </a:cubicBezTo>
                  <a:cubicBezTo>
                    <a:pt x="4066" y="778"/>
                    <a:pt x="4066" y="784"/>
                    <a:pt x="4066" y="784"/>
                  </a:cubicBezTo>
                  <a:cubicBezTo>
                    <a:pt x="4055" y="778"/>
                    <a:pt x="4049" y="767"/>
                    <a:pt x="4049" y="767"/>
                  </a:cubicBezTo>
                  <a:cubicBezTo>
                    <a:pt x="4044" y="778"/>
                    <a:pt x="4049" y="784"/>
                    <a:pt x="4033" y="795"/>
                  </a:cubicBezTo>
                  <a:cubicBezTo>
                    <a:pt x="4040" y="795"/>
                    <a:pt x="4052" y="790"/>
                    <a:pt x="4062" y="790"/>
                  </a:cubicBezTo>
                  <a:cubicBezTo>
                    <a:pt x="4066" y="790"/>
                    <a:pt x="4070" y="792"/>
                    <a:pt x="4072" y="795"/>
                  </a:cubicBezTo>
                  <a:cubicBezTo>
                    <a:pt x="4072" y="795"/>
                    <a:pt x="4072" y="795"/>
                    <a:pt x="4072" y="801"/>
                  </a:cubicBezTo>
                  <a:cubicBezTo>
                    <a:pt x="4072" y="806"/>
                    <a:pt x="4077" y="806"/>
                    <a:pt x="4077" y="806"/>
                  </a:cubicBezTo>
                  <a:cubicBezTo>
                    <a:pt x="4072" y="818"/>
                    <a:pt x="4083" y="818"/>
                    <a:pt x="4089" y="823"/>
                  </a:cubicBezTo>
                  <a:cubicBezTo>
                    <a:pt x="4094" y="812"/>
                    <a:pt x="4100" y="818"/>
                    <a:pt x="4100" y="806"/>
                  </a:cubicBezTo>
                  <a:lnTo>
                    <a:pt x="4094" y="806"/>
                  </a:lnTo>
                  <a:lnTo>
                    <a:pt x="4094" y="801"/>
                  </a:lnTo>
                  <a:cubicBezTo>
                    <a:pt x="4089" y="801"/>
                    <a:pt x="4089" y="801"/>
                    <a:pt x="4083" y="795"/>
                  </a:cubicBezTo>
                  <a:cubicBezTo>
                    <a:pt x="4086" y="795"/>
                    <a:pt x="4089" y="794"/>
                    <a:pt x="4091" y="794"/>
                  </a:cubicBezTo>
                  <a:cubicBezTo>
                    <a:pt x="4093" y="794"/>
                    <a:pt x="4094" y="795"/>
                    <a:pt x="4094" y="801"/>
                  </a:cubicBezTo>
                  <a:cubicBezTo>
                    <a:pt x="4103" y="797"/>
                    <a:pt x="4108" y="792"/>
                    <a:pt x="4110" y="788"/>
                  </a:cubicBezTo>
                  <a:lnTo>
                    <a:pt x="4110" y="788"/>
                  </a:lnTo>
                  <a:cubicBezTo>
                    <a:pt x="4106" y="808"/>
                    <a:pt x="4111" y="818"/>
                    <a:pt x="4111" y="829"/>
                  </a:cubicBezTo>
                  <a:cubicBezTo>
                    <a:pt x="4117" y="829"/>
                    <a:pt x="4126" y="833"/>
                    <a:pt x="4135" y="833"/>
                  </a:cubicBezTo>
                  <a:cubicBezTo>
                    <a:pt x="4141" y="833"/>
                    <a:pt x="4149" y="830"/>
                    <a:pt x="4156" y="823"/>
                  </a:cubicBezTo>
                  <a:cubicBezTo>
                    <a:pt x="4161" y="823"/>
                    <a:pt x="4161" y="829"/>
                    <a:pt x="4161" y="834"/>
                  </a:cubicBezTo>
                  <a:cubicBezTo>
                    <a:pt x="4156" y="834"/>
                    <a:pt x="4156" y="834"/>
                    <a:pt x="4150" y="840"/>
                  </a:cubicBezTo>
                  <a:cubicBezTo>
                    <a:pt x="4153" y="839"/>
                    <a:pt x="4156" y="838"/>
                    <a:pt x="4159" y="838"/>
                  </a:cubicBezTo>
                  <a:cubicBezTo>
                    <a:pt x="4161" y="838"/>
                    <a:pt x="4164" y="839"/>
                    <a:pt x="4167" y="839"/>
                  </a:cubicBezTo>
                  <a:cubicBezTo>
                    <a:pt x="4173" y="839"/>
                    <a:pt x="4178" y="837"/>
                    <a:pt x="4184" y="829"/>
                  </a:cubicBezTo>
                  <a:lnTo>
                    <a:pt x="4184" y="829"/>
                  </a:lnTo>
                  <a:cubicBezTo>
                    <a:pt x="4189" y="840"/>
                    <a:pt x="4173" y="840"/>
                    <a:pt x="4184" y="846"/>
                  </a:cubicBezTo>
                  <a:lnTo>
                    <a:pt x="4178" y="846"/>
                  </a:lnTo>
                  <a:cubicBezTo>
                    <a:pt x="4184" y="855"/>
                    <a:pt x="4190" y="858"/>
                    <a:pt x="4196" y="858"/>
                  </a:cubicBezTo>
                  <a:cubicBezTo>
                    <a:pt x="4210" y="858"/>
                    <a:pt x="4224" y="844"/>
                    <a:pt x="4236" y="844"/>
                  </a:cubicBezTo>
                  <a:cubicBezTo>
                    <a:pt x="4242" y="844"/>
                    <a:pt x="4247" y="847"/>
                    <a:pt x="4251" y="857"/>
                  </a:cubicBezTo>
                  <a:cubicBezTo>
                    <a:pt x="4251" y="857"/>
                    <a:pt x="4251" y="857"/>
                    <a:pt x="4251" y="851"/>
                  </a:cubicBezTo>
                  <a:cubicBezTo>
                    <a:pt x="4260" y="859"/>
                    <a:pt x="4271" y="861"/>
                    <a:pt x="4282" y="861"/>
                  </a:cubicBezTo>
                  <a:cubicBezTo>
                    <a:pt x="4293" y="861"/>
                    <a:pt x="4304" y="859"/>
                    <a:pt x="4315" y="859"/>
                  </a:cubicBezTo>
                  <a:cubicBezTo>
                    <a:pt x="4326" y="859"/>
                    <a:pt x="4337" y="861"/>
                    <a:pt x="4346" y="868"/>
                  </a:cubicBezTo>
                  <a:cubicBezTo>
                    <a:pt x="4348" y="869"/>
                    <a:pt x="4350" y="870"/>
                    <a:pt x="4351" y="870"/>
                  </a:cubicBezTo>
                  <a:cubicBezTo>
                    <a:pt x="4358" y="870"/>
                    <a:pt x="4358" y="860"/>
                    <a:pt x="4363" y="851"/>
                  </a:cubicBezTo>
                  <a:lnTo>
                    <a:pt x="4369" y="868"/>
                  </a:lnTo>
                  <a:lnTo>
                    <a:pt x="4374" y="851"/>
                  </a:lnTo>
                  <a:cubicBezTo>
                    <a:pt x="4376" y="849"/>
                    <a:pt x="4378" y="847"/>
                    <a:pt x="4380" y="847"/>
                  </a:cubicBezTo>
                  <a:cubicBezTo>
                    <a:pt x="4388" y="847"/>
                    <a:pt x="4398" y="863"/>
                    <a:pt x="4409" y="863"/>
                  </a:cubicBezTo>
                  <a:cubicBezTo>
                    <a:pt x="4412" y="863"/>
                    <a:pt x="4415" y="862"/>
                    <a:pt x="4419" y="857"/>
                  </a:cubicBezTo>
                  <a:lnTo>
                    <a:pt x="4413" y="846"/>
                  </a:lnTo>
                  <a:cubicBezTo>
                    <a:pt x="4417" y="846"/>
                    <a:pt x="4423" y="841"/>
                    <a:pt x="4427" y="841"/>
                  </a:cubicBezTo>
                  <a:cubicBezTo>
                    <a:pt x="4429" y="841"/>
                    <a:pt x="4430" y="842"/>
                    <a:pt x="4430" y="846"/>
                  </a:cubicBezTo>
                  <a:cubicBezTo>
                    <a:pt x="4430" y="846"/>
                    <a:pt x="4430" y="839"/>
                    <a:pt x="4433" y="839"/>
                  </a:cubicBezTo>
                  <a:cubicBezTo>
                    <a:pt x="4434" y="839"/>
                    <a:pt x="4435" y="839"/>
                    <a:pt x="4436" y="840"/>
                  </a:cubicBezTo>
                  <a:lnTo>
                    <a:pt x="4436" y="846"/>
                  </a:lnTo>
                  <a:lnTo>
                    <a:pt x="4447" y="829"/>
                  </a:lnTo>
                  <a:cubicBezTo>
                    <a:pt x="4447" y="829"/>
                    <a:pt x="4453" y="834"/>
                    <a:pt x="4453" y="834"/>
                  </a:cubicBezTo>
                  <a:cubicBezTo>
                    <a:pt x="4447" y="868"/>
                    <a:pt x="4441" y="907"/>
                    <a:pt x="4441" y="952"/>
                  </a:cubicBezTo>
                  <a:cubicBezTo>
                    <a:pt x="4439" y="919"/>
                    <a:pt x="4438" y="909"/>
                    <a:pt x="4436" y="909"/>
                  </a:cubicBezTo>
                  <a:cubicBezTo>
                    <a:pt x="4433" y="909"/>
                    <a:pt x="4430" y="925"/>
                    <a:pt x="4423" y="925"/>
                  </a:cubicBezTo>
                  <a:cubicBezTo>
                    <a:pt x="4422" y="925"/>
                    <a:pt x="4420" y="925"/>
                    <a:pt x="4419" y="924"/>
                  </a:cubicBezTo>
                  <a:cubicBezTo>
                    <a:pt x="4414" y="945"/>
                    <a:pt x="4404" y="970"/>
                    <a:pt x="4402" y="970"/>
                  </a:cubicBezTo>
                  <a:cubicBezTo>
                    <a:pt x="4402" y="970"/>
                    <a:pt x="4402" y="970"/>
                    <a:pt x="4402" y="969"/>
                  </a:cubicBezTo>
                  <a:lnTo>
                    <a:pt x="4402" y="969"/>
                  </a:lnTo>
                  <a:cubicBezTo>
                    <a:pt x="4407" y="1008"/>
                    <a:pt x="4380" y="1031"/>
                    <a:pt x="4385" y="1087"/>
                  </a:cubicBezTo>
                  <a:cubicBezTo>
                    <a:pt x="4385" y="1091"/>
                    <a:pt x="4381" y="1122"/>
                    <a:pt x="4372" y="1122"/>
                  </a:cubicBezTo>
                  <a:cubicBezTo>
                    <a:pt x="4371" y="1122"/>
                    <a:pt x="4370" y="1121"/>
                    <a:pt x="4369" y="1120"/>
                  </a:cubicBezTo>
                  <a:lnTo>
                    <a:pt x="4369" y="1120"/>
                  </a:lnTo>
                  <a:cubicBezTo>
                    <a:pt x="4367" y="1135"/>
                    <a:pt x="4367" y="1140"/>
                    <a:pt x="4369" y="1140"/>
                  </a:cubicBezTo>
                  <a:cubicBezTo>
                    <a:pt x="4372" y="1140"/>
                    <a:pt x="4380" y="1114"/>
                    <a:pt x="4385" y="1114"/>
                  </a:cubicBezTo>
                  <a:cubicBezTo>
                    <a:pt x="4385" y="1114"/>
                    <a:pt x="4385" y="1114"/>
                    <a:pt x="4385" y="1115"/>
                  </a:cubicBezTo>
                  <a:cubicBezTo>
                    <a:pt x="4385" y="1193"/>
                    <a:pt x="4335" y="1294"/>
                    <a:pt x="4329" y="1406"/>
                  </a:cubicBezTo>
                  <a:cubicBezTo>
                    <a:pt x="4318" y="1507"/>
                    <a:pt x="4329" y="1529"/>
                    <a:pt x="4313" y="1619"/>
                  </a:cubicBezTo>
                  <a:cubicBezTo>
                    <a:pt x="4310" y="1624"/>
                    <a:pt x="4309" y="1626"/>
                    <a:pt x="4308" y="1626"/>
                  </a:cubicBezTo>
                  <a:cubicBezTo>
                    <a:pt x="4303" y="1626"/>
                    <a:pt x="4307" y="1591"/>
                    <a:pt x="4307" y="1591"/>
                  </a:cubicBezTo>
                  <a:lnTo>
                    <a:pt x="4307" y="1591"/>
                  </a:lnTo>
                  <a:cubicBezTo>
                    <a:pt x="4285" y="1635"/>
                    <a:pt x="4279" y="1669"/>
                    <a:pt x="4268" y="1719"/>
                  </a:cubicBezTo>
                  <a:cubicBezTo>
                    <a:pt x="4268" y="1715"/>
                    <a:pt x="4267" y="1713"/>
                    <a:pt x="4265" y="1713"/>
                  </a:cubicBezTo>
                  <a:cubicBezTo>
                    <a:pt x="4263" y="1713"/>
                    <a:pt x="4258" y="1718"/>
                    <a:pt x="4251" y="1725"/>
                  </a:cubicBezTo>
                  <a:cubicBezTo>
                    <a:pt x="4245" y="1764"/>
                    <a:pt x="4262" y="1759"/>
                    <a:pt x="4240" y="1798"/>
                  </a:cubicBezTo>
                  <a:cubicBezTo>
                    <a:pt x="4240" y="1792"/>
                    <a:pt x="4234" y="1781"/>
                    <a:pt x="4234" y="1759"/>
                  </a:cubicBezTo>
                  <a:cubicBezTo>
                    <a:pt x="4223" y="1803"/>
                    <a:pt x="4217" y="1848"/>
                    <a:pt x="4206" y="1893"/>
                  </a:cubicBezTo>
                  <a:cubicBezTo>
                    <a:pt x="4205" y="1893"/>
                    <a:pt x="4205" y="1894"/>
                    <a:pt x="4204" y="1894"/>
                  </a:cubicBezTo>
                  <a:cubicBezTo>
                    <a:pt x="4196" y="1894"/>
                    <a:pt x="4206" y="1858"/>
                    <a:pt x="4206" y="1843"/>
                  </a:cubicBezTo>
                  <a:lnTo>
                    <a:pt x="4206" y="1843"/>
                  </a:lnTo>
                  <a:cubicBezTo>
                    <a:pt x="4200" y="1869"/>
                    <a:pt x="4190" y="1903"/>
                    <a:pt x="4182" y="1932"/>
                  </a:cubicBezTo>
                  <a:lnTo>
                    <a:pt x="4182" y="1932"/>
                  </a:lnTo>
                  <a:cubicBezTo>
                    <a:pt x="4190" y="1905"/>
                    <a:pt x="4207" y="1893"/>
                    <a:pt x="4212" y="1893"/>
                  </a:cubicBezTo>
                  <a:lnTo>
                    <a:pt x="4212" y="1893"/>
                  </a:lnTo>
                  <a:lnTo>
                    <a:pt x="4201" y="1927"/>
                  </a:lnTo>
                  <a:cubicBezTo>
                    <a:pt x="4240" y="1904"/>
                    <a:pt x="4240" y="1798"/>
                    <a:pt x="4262" y="1736"/>
                  </a:cubicBezTo>
                  <a:lnTo>
                    <a:pt x="4273" y="1770"/>
                  </a:lnTo>
                  <a:lnTo>
                    <a:pt x="4279" y="1703"/>
                  </a:lnTo>
                  <a:cubicBezTo>
                    <a:pt x="4282" y="1697"/>
                    <a:pt x="4286" y="1691"/>
                    <a:pt x="4289" y="1691"/>
                  </a:cubicBezTo>
                  <a:cubicBezTo>
                    <a:pt x="4292" y="1691"/>
                    <a:pt x="4293" y="1697"/>
                    <a:pt x="4290" y="1714"/>
                  </a:cubicBezTo>
                  <a:cubicBezTo>
                    <a:pt x="4313" y="1675"/>
                    <a:pt x="4296" y="1675"/>
                    <a:pt x="4318" y="1635"/>
                  </a:cubicBezTo>
                  <a:cubicBezTo>
                    <a:pt x="4318" y="1635"/>
                    <a:pt x="4324" y="1635"/>
                    <a:pt x="4324" y="1641"/>
                  </a:cubicBezTo>
                  <a:lnTo>
                    <a:pt x="4329" y="1591"/>
                  </a:lnTo>
                  <a:cubicBezTo>
                    <a:pt x="4329" y="1602"/>
                    <a:pt x="4341" y="1591"/>
                    <a:pt x="4335" y="1619"/>
                  </a:cubicBezTo>
                  <a:cubicBezTo>
                    <a:pt x="4363" y="1540"/>
                    <a:pt x="4352" y="1484"/>
                    <a:pt x="4369" y="1456"/>
                  </a:cubicBezTo>
                  <a:lnTo>
                    <a:pt x="4369" y="1462"/>
                  </a:lnTo>
                  <a:cubicBezTo>
                    <a:pt x="4380" y="1406"/>
                    <a:pt x="4377" y="1403"/>
                    <a:pt x="4372" y="1403"/>
                  </a:cubicBezTo>
                  <a:cubicBezTo>
                    <a:pt x="4372" y="1403"/>
                    <a:pt x="4371" y="1403"/>
                    <a:pt x="4370" y="1403"/>
                  </a:cubicBezTo>
                  <a:cubicBezTo>
                    <a:pt x="4366" y="1403"/>
                    <a:pt x="4360" y="1401"/>
                    <a:pt x="4363" y="1361"/>
                  </a:cubicBezTo>
                  <a:lnTo>
                    <a:pt x="4408" y="1311"/>
                  </a:lnTo>
                  <a:lnTo>
                    <a:pt x="4397" y="1299"/>
                  </a:lnTo>
                  <a:cubicBezTo>
                    <a:pt x="4397" y="1288"/>
                    <a:pt x="4402" y="1266"/>
                    <a:pt x="4408" y="1266"/>
                  </a:cubicBezTo>
                  <a:cubicBezTo>
                    <a:pt x="4408" y="1252"/>
                    <a:pt x="4407" y="1248"/>
                    <a:pt x="4406" y="1248"/>
                  </a:cubicBezTo>
                  <a:cubicBezTo>
                    <a:pt x="4405" y="1248"/>
                    <a:pt x="4403" y="1257"/>
                    <a:pt x="4400" y="1257"/>
                  </a:cubicBezTo>
                  <a:cubicBezTo>
                    <a:pt x="4399" y="1257"/>
                    <a:pt x="4398" y="1255"/>
                    <a:pt x="4397" y="1249"/>
                  </a:cubicBezTo>
                  <a:cubicBezTo>
                    <a:pt x="4419" y="1193"/>
                    <a:pt x="4419" y="1092"/>
                    <a:pt x="4441" y="1087"/>
                  </a:cubicBezTo>
                  <a:cubicBezTo>
                    <a:pt x="4441" y="1083"/>
                    <a:pt x="4440" y="1082"/>
                    <a:pt x="4439" y="1082"/>
                  </a:cubicBezTo>
                  <a:cubicBezTo>
                    <a:pt x="4435" y="1082"/>
                    <a:pt x="4431" y="1101"/>
                    <a:pt x="4429" y="1101"/>
                  </a:cubicBezTo>
                  <a:cubicBezTo>
                    <a:pt x="4428" y="1101"/>
                    <a:pt x="4428" y="1095"/>
                    <a:pt x="4430" y="1075"/>
                  </a:cubicBezTo>
                  <a:cubicBezTo>
                    <a:pt x="4453" y="1064"/>
                    <a:pt x="4436" y="1002"/>
                    <a:pt x="4453" y="958"/>
                  </a:cubicBezTo>
                  <a:cubicBezTo>
                    <a:pt x="4460" y="969"/>
                    <a:pt x="4458" y="992"/>
                    <a:pt x="4460" y="992"/>
                  </a:cubicBezTo>
                  <a:cubicBezTo>
                    <a:pt x="4461" y="992"/>
                    <a:pt x="4464" y="986"/>
                    <a:pt x="4469" y="969"/>
                  </a:cubicBezTo>
                  <a:cubicBezTo>
                    <a:pt x="4453" y="935"/>
                    <a:pt x="4492" y="874"/>
                    <a:pt x="4497" y="829"/>
                  </a:cubicBezTo>
                  <a:cubicBezTo>
                    <a:pt x="4481" y="823"/>
                    <a:pt x="4503" y="745"/>
                    <a:pt x="4509" y="672"/>
                  </a:cubicBezTo>
                  <a:cubicBezTo>
                    <a:pt x="4509" y="666"/>
                    <a:pt x="4514" y="666"/>
                    <a:pt x="4514" y="661"/>
                  </a:cubicBezTo>
                  <a:cubicBezTo>
                    <a:pt x="4514" y="661"/>
                    <a:pt x="4514" y="650"/>
                    <a:pt x="4520" y="638"/>
                  </a:cubicBezTo>
                  <a:lnTo>
                    <a:pt x="4531" y="638"/>
                  </a:lnTo>
                  <a:cubicBezTo>
                    <a:pt x="4525" y="633"/>
                    <a:pt x="4525" y="633"/>
                    <a:pt x="4520" y="633"/>
                  </a:cubicBezTo>
                  <a:cubicBezTo>
                    <a:pt x="4520" y="633"/>
                    <a:pt x="4525" y="627"/>
                    <a:pt x="4525" y="627"/>
                  </a:cubicBezTo>
                  <a:cubicBezTo>
                    <a:pt x="4531" y="610"/>
                    <a:pt x="4537" y="588"/>
                    <a:pt x="4542" y="566"/>
                  </a:cubicBezTo>
                  <a:cubicBezTo>
                    <a:pt x="4542" y="543"/>
                    <a:pt x="4548" y="526"/>
                    <a:pt x="4553" y="510"/>
                  </a:cubicBezTo>
                  <a:cubicBezTo>
                    <a:pt x="4553" y="507"/>
                    <a:pt x="4553" y="507"/>
                    <a:pt x="4554" y="507"/>
                  </a:cubicBezTo>
                  <a:cubicBezTo>
                    <a:pt x="4555" y="507"/>
                    <a:pt x="4556" y="507"/>
                    <a:pt x="4559" y="504"/>
                  </a:cubicBezTo>
                  <a:lnTo>
                    <a:pt x="4553" y="504"/>
                  </a:lnTo>
                  <a:cubicBezTo>
                    <a:pt x="4559" y="488"/>
                    <a:pt x="4564" y="478"/>
                    <a:pt x="4569" y="462"/>
                  </a:cubicBezTo>
                  <a:lnTo>
                    <a:pt x="4569" y="462"/>
                  </a:lnTo>
                  <a:cubicBezTo>
                    <a:pt x="4569" y="463"/>
                    <a:pt x="4570" y="464"/>
                    <a:pt x="4570" y="465"/>
                  </a:cubicBezTo>
                  <a:lnTo>
                    <a:pt x="4570" y="459"/>
                  </a:lnTo>
                  <a:cubicBezTo>
                    <a:pt x="4570" y="460"/>
                    <a:pt x="4569" y="461"/>
                    <a:pt x="4569" y="462"/>
                  </a:cubicBezTo>
                  <a:lnTo>
                    <a:pt x="4569" y="462"/>
                  </a:lnTo>
                  <a:cubicBezTo>
                    <a:pt x="4565" y="451"/>
                    <a:pt x="4565" y="435"/>
                    <a:pt x="4570" y="409"/>
                  </a:cubicBezTo>
                  <a:cubicBezTo>
                    <a:pt x="4570" y="403"/>
                    <a:pt x="4570" y="403"/>
                    <a:pt x="4570" y="398"/>
                  </a:cubicBezTo>
                  <a:lnTo>
                    <a:pt x="4576" y="398"/>
                  </a:lnTo>
                  <a:cubicBezTo>
                    <a:pt x="4579" y="400"/>
                    <a:pt x="4580" y="400"/>
                    <a:pt x="4580" y="400"/>
                  </a:cubicBezTo>
                  <a:cubicBezTo>
                    <a:pt x="4580" y="400"/>
                    <a:pt x="4579" y="400"/>
                    <a:pt x="4576" y="403"/>
                  </a:cubicBezTo>
                  <a:cubicBezTo>
                    <a:pt x="4587" y="398"/>
                    <a:pt x="4593" y="398"/>
                    <a:pt x="4581" y="386"/>
                  </a:cubicBezTo>
                  <a:lnTo>
                    <a:pt x="4581" y="386"/>
                  </a:lnTo>
                  <a:cubicBezTo>
                    <a:pt x="4585" y="388"/>
                    <a:pt x="4587" y="389"/>
                    <a:pt x="4590" y="389"/>
                  </a:cubicBezTo>
                  <a:cubicBezTo>
                    <a:pt x="4595" y="389"/>
                    <a:pt x="4598" y="385"/>
                    <a:pt x="4598" y="381"/>
                  </a:cubicBezTo>
                  <a:lnTo>
                    <a:pt x="4587" y="381"/>
                  </a:lnTo>
                  <a:cubicBezTo>
                    <a:pt x="4587" y="381"/>
                    <a:pt x="4587" y="375"/>
                    <a:pt x="4593" y="370"/>
                  </a:cubicBezTo>
                  <a:lnTo>
                    <a:pt x="4604" y="381"/>
                  </a:lnTo>
                  <a:cubicBezTo>
                    <a:pt x="4626" y="370"/>
                    <a:pt x="4587" y="342"/>
                    <a:pt x="4621" y="342"/>
                  </a:cubicBezTo>
                  <a:cubicBezTo>
                    <a:pt x="4618" y="339"/>
                    <a:pt x="4615" y="339"/>
                    <a:pt x="4612" y="339"/>
                  </a:cubicBezTo>
                  <a:cubicBezTo>
                    <a:pt x="4609" y="339"/>
                    <a:pt x="4607" y="339"/>
                    <a:pt x="4604" y="336"/>
                  </a:cubicBezTo>
                  <a:lnTo>
                    <a:pt x="4609" y="336"/>
                  </a:lnTo>
                  <a:cubicBezTo>
                    <a:pt x="4615" y="330"/>
                    <a:pt x="4626" y="330"/>
                    <a:pt x="4626" y="330"/>
                  </a:cubicBezTo>
                  <a:cubicBezTo>
                    <a:pt x="4643" y="325"/>
                    <a:pt x="4609" y="314"/>
                    <a:pt x="4621" y="308"/>
                  </a:cubicBezTo>
                  <a:cubicBezTo>
                    <a:pt x="4615" y="302"/>
                    <a:pt x="4609" y="302"/>
                    <a:pt x="4604" y="297"/>
                  </a:cubicBezTo>
                  <a:cubicBezTo>
                    <a:pt x="4604" y="291"/>
                    <a:pt x="4604" y="291"/>
                    <a:pt x="4604" y="286"/>
                  </a:cubicBezTo>
                  <a:cubicBezTo>
                    <a:pt x="4615" y="286"/>
                    <a:pt x="4626" y="291"/>
                    <a:pt x="4626" y="297"/>
                  </a:cubicBezTo>
                  <a:cubicBezTo>
                    <a:pt x="4626" y="299"/>
                    <a:pt x="4626" y="301"/>
                    <a:pt x="4626" y="302"/>
                  </a:cubicBezTo>
                  <a:lnTo>
                    <a:pt x="4626" y="302"/>
                  </a:lnTo>
                  <a:cubicBezTo>
                    <a:pt x="4631" y="302"/>
                    <a:pt x="4635" y="295"/>
                    <a:pt x="4640" y="295"/>
                  </a:cubicBezTo>
                  <a:cubicBezTo>
                    <a:pt x="4641" y="295"/>
                    <a:pt x="4642" y="296"/>
                    <a:pt x="4643" y="297"/>
                  </a:cubicBezTo>
                  <a:cubicBezTo>
                    <a:pt x="4643" y="291"/>
                    <a:pt x="4637" y="291"/>
                    <a:pt x="4632" y="291"/>
                  </a:cubicBezTo>
                  <a:cubicBezTo>
                    <a:pt x="4643" y="286"/>
                    <a:pt x="4637" y="280"/>
                    <a:pt x="4649" y="269"/>
                  </a:cubicBezTo>
                  <a:lnTo>
                    <a:pt x="4637" y="269"/>
                  </a:lnTo>
                  <a:cubicBezTo>
                    <a:pt x="4654" y="258"/>
                    <a:pt x="4632" y="258"/>
                    <a:pt x="4632" y="246"/>
                  </a:cubicBezTo>
                  <a:lnTo>
                    <a:pt x="4632" y="246"/>
                  </a:lnTo>
                  <a:cubicBezTo>
                    <a:pt x="4638" y="246"/>
                    <a:pt x="4645" y="250"/>
                    <a:pt x="4648" y="250"/>
                  </a:cubicBezTo>
                  <a:cubicBezTo>
                    <a:pt x="4650" y="250"/>
                    <a:pt x="4651" y="248"/>
                    <a:pt x="4649" y="241"/>
                  </a:cubicBezTo>
                  <a:cubicBezTo>
                    <a:pt x="4657" y="241"/>
                    <a:pt x="4663" y="244"/>
                    <a:pt x="4665" y="248"/>
                  </a:cubicBezTo>
                  <a:lnTo>
                    <a:pt x="4665" y="248"/>
                  </a:lnTo>
                  <a:cubicBezTo>
                    <a:pt x="4663" y="235"/>
                    <a:pt x="4682" y="235"/>
                    <a:pt x="4682" y="230"/>
                  </a:cubicBezTo>
                  <a:lnTo>
                    <a:pt x="4688" y="235"/>
                  </a:lnTo>
                  <a:cubicBezTo>
                    <a:pt x="4682" y="230"/>
                    <a:pt x="4688" y="230"/>
                    <a:pt x="4688" y="224"/>
                  </a:cubicBezTo>
                  <a:lnTo>
                    <a:pt x="4677" y="224"/>
                  </a:lnTo>
                  <a:cubicBezTo>
                    <a:pt x="4677" y="224"/>
                    <a:pt x="4677" y="218"/>
                    <a:pt x="4682" y="218"/>
                  </a:cubicBezTo>
                  <a:cubicBezTo>
                    <a:pt x="4677" y="218"/>
                    <a:pt x="4665" y="218"/>
                    <a:pt x="4654" y="213"/>
                  </a:cubicBezTo>
                  <a:cubicBezTo>
                    <a:pt x="4665" y="207"/>
                    <a:pt x="4654" y="196"/>
                    <a:pt x="4665" y="196"/>
                  </a:cubicBezTo>
                  <a:lnTo>
                    <a:pt x="4665" y="196"/>
                  </a:lnTo>
                  <a:cubicBezTo>
                    <a:pt x="4663" y="204"/>
                    <a:pt x="4667" y="204"/>
                    <a:pt x="4672" y="204"/>
                  </a:cubicBezTo>
                  <a:cubicBezTo>
                    <a:pt x="4677" y="204"/>
                    <a:pt x="4682" y="204"/>
                    <a:pt x="4682" y="213"/>
                  </a:cubicBezTo>
                  <a:cubicBezTo>
                    <a:pt x="4682" y="207"/>
                    <a:pt x="4682" y="207"/>
                    <a:pt x="4682" y="202"/>
                  </a:cubicBezTo>
                  <a:lnTo>
                    <a:pt x="4688" y="202"/>
                  </a:lnTo>
                  <a:cubicBezTo>
                    <a:pt x="4705" y="190"/>
                    <a:pt x="4671" y="196"/>
                    <a:pt x="4677" y="179"/>
                  </a:cubicBezTo>
                  <a:lnTo>
                    <a:pt x="4677" y="179"/>
                  </a:lnTo>
                  <a:cubicBezTo>
                    <a:pt x="4678" y="181"/>
                    <a:pt x="4680" y="182"/>
                    <a:pt x="4682" y="182"/>
                  </a:cubicBezTo>
                  <a:cubicBezTo>
                    <a:pt x="4687" y="182"/>
                    <a:pt x="4692" y="178"/>
                    <a:pt x="4688" y="174"/>
                  </a:cubicBezTo>
                  <a:lnTo>
                    <a:pt x="4688" y="174"/>
                  </a:lnTo>
                  <a:cubicBezTo>
                    <a:pt x="4688" y="176"/>
                    <a:pt x="4686" y="177"/>
                    <a:pt x="4683" y="177"/>
                  </a:cubicBezTo>
                  <a:cubicBezTo>
                    <a:pt x="4679" y="177"/>
                    <a:pt x="4674" y="175"/>
                    <a:pt x="4671" y="168"/>
                  </a:cubicBezTo>
                  <a:cubicBezTo>
                    <a:pt x="4677" y="162"/>
                    <a:pt x="4665" y="162"/>
                    <a:pt x="4665" y="157"/>
                  </a:cubicBezTo>
                  <a:lnTo>
                    <a:pt x="4665" y="162"/>
                  </a:lnTo>
                  <a:cubicBezTo>
                    <a:pt x="4654" y="157"/>
                    <a:pt x="4654" y="157"/>
                    <a:pt x="4654" y="146"/>
                  </a:cubicBezTo>
                  <a:lnTo>
                    <a:pt x="4654" y="146"/>
                  </a:lnTo>
                  <a:cubicBezTo>
                    <a:pt x="4656" y="146"/>
                    <a:pt x="4657" y="146"/>
                    <a:pt x="4657" y="146"/>
                  </a:cubicBezTo>
                  <a:lnTo>
                    <a:pt x="4657" y="146"/>
                  </a:lnTo>
                  <a:cubicBezTo>
                    <a:pt x="4660" y="140"/>
                    <a:pt x="4674" y="132"/>
                    <a:pt x="4665" y="123"/>
                  </a:cubicBezTo>
                  <a:cubicBezTo>
                    <a:pt x="4665" y="120"/>
                    <a:pt x="4668" y="120"/>
                    <a:pt x="4672" y="120"/>
                  </a:cubicBezTo>
                  <a:cubicBezTo>
                    <a:pt x="4675" y="120"/>
                    <a:pt x="4679" y="120"/>
                    <a:pt x="4682" y="118"/>
                  </a:cubicBezTo>
                  <a:cubicBezTo>
                    <a:pt x="4665" y="106"/>
                    <a:pt x="4688" y="101"/>
                    <a:pt x="4677" y="90"/>
                  </a:cubicBezTo>
                  <a:lnTo>
                    <a:pt x="4677" y="90"/>
                  </a:lnTo>
                  <a:cubicBezTo>
                    <a:pt x="4671" y="92"/>
                    <a:pt x="4670" y="94"/>
                    <a:pt x="4667" y="94"/>
                  </a:cubicBezTo>
                  <a:cubicBezTo>
                    <a:pt x="4665" y="94"/>
                    <a:pt x="4663" y="92"/>
                    <a:pt x="4654" y="90"/>
                  </a:cubicBezTo>
                  <a:lnTo>
                    <a:pt x="4654" y="90"/>
                  </a:lnTo>
                  <a:cubicBezTo>
                    <a:pt x="4660" y="95"/>
                    <a:pt x="4665" y="101"/>
                    <a:pt x="4671" y="106"/>
                  </a:cubicBezTo>
                  <a:cubicBezTo>
                    <a:pt x="4665" y="106"/>
                    <a:pt x="4654" y="101"/>
                    <a:pt x="4649" y="101"/>
                  </a:cubicBezTo>
                  <a:lnTo>
                    <a:pt x="4649" y="101"/>
                  </a:lnTo>
                  <a:cubicBezTo>
                    <a:pt x="4654" y="106"/>
                    <a:pt x="4660" y="112"/>
                    <a:pt x="4660" y="112"/>
                  </a:cubicBezTo>
                  <a:cubicBezTo>
                    <a:pt x="4649" y="112"/>
                    <a:pt x="4654" y="112"/>
                    <a:pt x="4643" y="118"/>
                  </a:cubicBezTo>
                  <a:cubicBezTo>
                    <a:pt x="4660" y="101"/>
                    <a:pt x="4632" y="106"/>
                    <a:pt x="4637" y="95"/>
                  </a:cubicBezTo>
                  <a:lnTo>
                    <a:pt x="4665" y="84"/>
                  </a:lnTo>
                  <a:cubicBezTo>
                    <a:pt x="4665" y="62"/>
                    <a:pt x="4637" y="62"/>
                    <a:pt x="4632" y="45"/>
                  </a:cubicBezTo>
                  <a:lnTo>
                    <a:pt x="4632" y="50"/>
                  </a:lnTo>
                  <a:cubicBezTo>
                    <a:pt x="4630" y="51"/>
                    <a:pt x="4628" y="52"/>
                    <a:pt x="4626" y="52"/>
                  </a:cubicBezTo>
                  <a:cubicBezTo>
                    <a:pt x="4620" y="52"/>
                    <a:pt x="4620" y="44"/>
                    <a:pt x="4615" y="39"/>
                  </a:cubicBezTo>
                  <a:cubicBezTo>
                    <a:pt x="4621" y="34"/>
                    <a:pt x="4621" y="28"/>
                    <a:pt x="4621" y="22"/>
                  </a:cubicBezTo>
                  <a:lnTo>
                    <a:pt x="4621" y="22"/>
                  </a:lnTo>
                  <a:cubicBezTo>
                    <a:pt x="4620" y="23"/>
                    <a:pt x="4619" y="24"/>
                    <a:pt x="4618" y="24"/>
                  </a:cubicBezTo>
                  <a:cubicBezTo>
                    <a:pt x="4614" y="24"/>
                    <a:pt x="4609" y="20"/>
                    <a:pt x="4604" y="20"/>
                  </a:cubicBezTo>
                  <a:cubicBezTo>
                    <a:pt x="4601" y="20"/>
                    <a:pt x="4597" y="22"/>
                    <a:pt x="4593" y="28"/>
                  </a:cubicBezTo>
                  <a:cubicBezTo>
                    <a:pt x="4593" y="22"/>
                    <a:pt x="4593" y="17"/>
                    <a:pt x="4593" y="11"/>
                  </a:cubicBezTo>
                  <a:cubicBezTo>
                    <a:pt x="4590" y="9"/>
                    <a:pt x="4587" y="9"/>
                    <a:pt x="4584" y="9"/>
                  </a:cubicBezTo>
                  <a:cubicBezTo>
                    <a:pt x="4573" y="9"/>
                    <a:pt x="4565" y="23"/>
                    <a:pt x="4556" y="23"/>
                  </a:cubicBezTo>
                  <a:cubicBezTo>
                    <a:pt x="4555" y="23"/>
                    <a:pt x="4554" y="23"/>
                    <a:pt x="4553" y="22"/>
                  </a:cubicBezTo>
                  <a:cubicBezTo>
                    <a:pt x="4559" y="17"/>
                    <a:pt x="4553" y="6"/>
                    <a:pt x="45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80;p50">
            <a:extLst>
              <a:ext uri="{FF2B5EF4-FFF2-40B4-BE49-F238E27FC236}">
                <a16:creationId xmlns:a16="http://schemas.microsoft.com/office/drawing/2014/main" id="{4971FA84-0C02-AD39-16FC-1233076F4938}"/>
              </a:ext>
            </a:extLst>
          </p:cNvPr>
          <p:cNvGrpSpPr/>
          <p:nvPr/>
        </p:nvGrpSpPr>
        <p:grpSpPr>
          <a:xfrm>
            <a:off x="4093846" y="2748522"/>
            <a:ext cx="1079937" cy="1559075"/>
            <a:chOff x="2368825" y="2854599"/>
            <a:chExt cx="378726" cy="546756"/>
          </a:xfrm>
        </p:grpSpPr>
        <p:sp>
          <p:nvSpPr>
            <p:cNvPr id="6" name="Google Shape;781;p50">
              <a:extLst>
                <a:ext uri="{FF2B5EF4-FFF2-40B4-BE49-F238E27FC236}">
                  <a16:creationId xmlns:a16="http://schemas.microsoft.com/office/drawing/2014/main" id="{49E4821D-32C0-B611-9342-CACE4BED2F50}"/>
                </a:ext>
              </a:extLst>
            </p:cNvPr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82;p50">
              <a:extLst>
                <a:ext uri="{FF2B5EF4-FFF2-40B4-BE49-F238E27FC236}">
                  <a16:creationId xmlns:a16="http://schemas.microsoft.com/office/drawing/2014/main" id="{D42EF3BB-0F5A-F5A3-64A7-AE262D8DE982}"/>
                </a:ext>
              </a:extLst>
            </p:cNvPr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83;p50">
              <a:extLst>
                <a:ext uri="{FF2B5EF4-FFF2-40B4-BE49-F238E27FC236}">
                  <a16:creationId xmlns:a16="http://schemas.microsoft.com/office/drawing/2014/main" id="{E9C28307-7771-5731-F67C-595A0C7DF6AE}"/>
                </a:ext>
              </a:extLst>
            </p:cNvPr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4;p50">
              <a:extLst>
                <a:ext uri="{FF2B5EF4-FFF2-40B4-BE49-F238E27FC236}">
                  <a16:creationId xmlns:a16="http://schemas.microsoft.com/office/drawing/2014/main" id="{4471D632-7C60-1B82-321A-863CFF82EB93}"/>
                </a:ext>
              </a:extLst>
            </p:cNvPr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85;p50">
              <a:extLst>
                <a:ext uri="{FF2B5EF4-FFF2-40B4-BE49-F238E27FC236}">
                  <a16:creationId xmlns:a16="http://schemas.microsoft.com/office/drawing/2014/main" id="{CA0603AC-A101-460B-AEAC-5E75BB047771}"/>
                </a:ext>
              </a:extLst>
            </p:cNvPr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86;p50">
              <a:extLst>
                <a:ext uri="{FF2B5EF4-FFF2-40B4-BE49-F238E27FC236}">
                  <a16:creationId xmlns:a16="http://schemas.microsoft.com/office/drawing/2014/main" id="{4C4BB53F-3E42-CC5E-483F-884F2ED473E8}"/>
                </a:ext>
              </a:extLst>
            </p:cNvPr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87;p50">
              <a:extLst>
                <a:ext uri="{FF2B5EF4-FFF2-40B4-BE49-F238E27FC236}">
                  <a16:creationId xmlns:a16="http://schemas.microsoft.com/office/drawing/2014/main" id="{93C2041B-F74D-CF11-8970-615BBEA2F3DD}"/>
                </a:ext>
              </a:extLst>
            </p:cNvPr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88;p50">
              <a:extLst>
                <a:ext uri="{FF2B5EF4-FFF2-40B4-BE49-F238E27FC236}">
                  <a16:creationId xmlns:a16="http://schemas.microsoft.com/office/drawing/2014/main" id="{99035440-63EB-F20C-04CB-E4FCD9EEFAC0}"/>
                </a:ext>
              </a:extLst>
            </p:cNvPr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89;p50">
              <a:extLst>
                <a:ext uri="{FF2B5EF4-FFF2-40B4-BE49-F238E27FC236}">
                  <a16:creationId xmlns:a16="http://schemas.microsoft.com/office/drawing/2014/main" id="{5A968C66-F1CE-811B-E9DA-9FCCC5AAEBA0}"/>
                </a:ext>
              </a:extLst>
            </p:cNvPr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;p50">
              <a:extLst>
                <a:ext uri="{FF2B5EF4-FFF2-40B4-BE49-F238E27FC236}">
                  <a16:creationId xmlns:a16="http://schemas.microsoft.com/office/drawing/2014/main" id="{8E46BDF1-4BD1-9830-0314-A8703FDE7021}"/>
                </a:ext>
              </a:extLst>
            </p:cNvPr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1;p50">
              <a:extLst>
                <a:ext uri="{FF2B5EF4-FFF2-40B4-BE49-F238E27FC236}">
                  <a16:creationId xmlns:a16="http://schemas.microsoft.com/office/drawing/2014/main" id="{AF9B0109-ACFC-511B-DD0C-3891CE2C93AB}"/>
                </a:ext>
              </a:extLst>
            </p:cNvPr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2;p50">
              <a:extLst>
                <a:ext uri="{FF2B5EF4-FFF2-40B4-BE49-F238E27FC236}">
                  <a16:creationId xmlns:a16="http://schemas.microsoft.com/office/drawing/2014/main" id="{C13016FB-3E67-D3F4-AFA5-6F97688320C0}"/>
                </a:ext>
              </a:extLst>
            </p:cNvPr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3;p50">
              <a:extLst>
                <a:ext uri="{FF2B5EF4-FFF2-40B4-BE49-F238E27FC236}">
                  <a16:creationId xmlns:a16="http://schemas.microsoft.com/office/drawing/2014/main" id="{DE50D08C-19B0-5633-9D82-6F9DF48FBAF0}"/>
                </a:ext>
              </a:extLst>
            </p:cNvPr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4;p50">
              <a:extLst>
                <a:ext uri="{FF2B5EF4-FFF2-40B4-BE49-F238E27FC236}">
                  <a16:creationId xmlns:a16="http://schemas.microsoft.com/office/drawing/2014/main" id="{6BB50778-A633-9CA5-B584-8886276ED03B}"/>
                </a:ext>
              </a:extLst>
            </p:cNvPr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5;p50">
              <a:extLst>
                <a:ext uri="{FF2B5EF4-FFF2-40B4-BE49-F238E27FC236}">
                  <a16:creationId xmlns:a16="http://schemas.microsoft.com/office/drawing/2014/main" id="{224BFDB6-2965-90F6-5BDA-47C19C240EC1}"/>
                </a:ext>
              </a:extLst>
            </p:cNvPr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1075;p55">
            <a:extLst>
              <a:ext uri="{FF2B5EF4-FFF2-40B4-BE49-F238E27FC236}">
                <a16:creationId xmlns:a16="http://schemas.microsoft.com/office/drawing/2014/main" id="{469FE0FC-295F-6317-4946-335542B99177}"/>
              </a:ext>
            </a:extLst>
          </p:cNvPr>
          <p:cNvGrpSpPr/>
          <p:nvPr/>
        </p:nvGrpSpPr>
        <p:grpSpPr>
          <a:xfrm rot="3933599" flipH="1">
            <a:off x="119610" y="3773282"/>
            <a:ext cx="790083" cy="771545"/>
            <a:chOff x="7068250" y="2399988"/>
            <a:chExt cx="148850" cy="150250"/>
          </a:xfrm>
        </p:grpSpPr>
        <p:sp>
          <p:nvSpPr>
            <p:cNvPr id="22" name="Google Shape;1076;p55">
              <a:extLst>
                <a:ext uri="{FF2B5EF4-FFF2-40B4-BE49-F238E27FC236}">
                  <a16:creationId xmlns:a16="http://schemas.microsoft.com/office/drawing/2014/main" id="{10A5B579-6458-6A30-590F-C21BE8776AD1}"/>
                </a:ext>
              </a:extLst>
            </p:cNvPr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77;p55">
              <a:extLst>
                <a:ext uri="{FF2B5EF4-FFF2-40B4-BE49-F238E27FC236}">
                  <a16:creationId xmlns:a16="http://schemas.microsoft.com/office/drawing/2014/main" id="{2A7E8206-B8B3-B7CC-6039-16A1DB227C25}"/>
                </a:ext>
              </a:extLst>
            </p:cNvPr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78;p55">
              <a:extLst>
                <a:ext uri="{FF2B5EF4-FFF2-40B4-BE49-F238E27FC236}">
                  <a16:creationId xmlns:a16="http://schemas.microsoft.com/office/drawing/2014/main" id="{B14A147B-C10E-883A-B523-60DEC1E589DB}"/>
                </a:ext>
              </a:extLst>
            </p:cNvPr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1231;p59">
            <a:extLst>
              <a:ext uri="{FF2B5EF4-FFF2-40B4-BE49-F238E27FC236}">
                <a16:creationId xmlns:a16="http://schemas.microsoft.com/office/drawing/2014/main" id="{2CC932AC-C3D0-836B-7FD6-2D01AAFB4788}"/>
              </a:ext>
            </a:extLst>
          </p:cNvPr>
          <p:cNvGrpSpPr/>
          <p:nvPr/>
        </p:nvGrpSpPr>
        <p:grpSpPr>
          <a:xfrm>
            <a:off x="480711" y="3300672"/>
            <a:ext cx="238457" cy="652207"/>
            <a:chOff x="7253475" y="2446013"/>
            <a:chExt cx="34475" cy="94300"/>
          </a:xfrm>
        </p:grpSpPr>
        <p:sp>
          <p:nvSpPr>
            <p:cNvPr id="26" name="Google Shape;1232;p59">
              <a:extLst>
                <a:ext uri="{FF2B5EF4-FFF2-40B4-BE49-F238E27FC236}">
                  <a16:creationId xmlns:a16="http://schemas.microsoft.com/office/drawing/2014/main" id="{A5BCD05C-9552-AECA-8CFA-EDDE7812B543}"/>
                </a:ext>
              </a:extLst>
            </p:cNvPr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33;p59">
              <a:extLst>
                <a:ext uri="{FF2B5EF4-FFF2-40B4-BE49-F238E27FC236}">
                  <a16:creationId xmlns:a16="http://schemas.microsoft.com/office/drawing/2014/main" id="{6496D04F-7135-644E-9639-C5B0686B4634}"/>
                </a:ext>
              </a:extLst>
            </p:cNvPr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34;p59">
              <a:extLst>
                <a:ext uri="{FF2B5EF4-FFF2-40B4-BE49-F238E27FC236}">
                  <a16:creationId xmlns:a16="http://schemas.microsoft.com/office/drawing/2014/main" id="{F95F14FF-0ABF-F487-7472-762F603BE694}"/>
                </a:ext>
              </a:extLst>
            </p:cNvPr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35;p59">
              <a:extLst>
                <a:ext uri="{FF2B5EF4-FFF2-40B4-BE49-F238E27FC236}">
                  <a16:creationId xmlns:a16="http://schemas.microsoft.com/office/drawing/2014/main" id="{81CE3F35-8882-A46C-43FE-B6B1A1297FA3}"/>
                </a:ext>
              </a:extLst>
            </p:cNvPr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36;p59">
              <a:extLst>
                <a:ext uri="{FF2B5EF4-FFF2-40B4-BE49-F238E27FC236}">
                  <a16:creationId xmlns:a16="http://schemas.microsoft.com/office/drawing/2014/main" id="{94EB4701-DEEC-E300-B122-AF211BCFFA77}"/>
                </a:ext>
              </a:extLst>
            </p:cNvPr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37;p59">
              <a:extLst>
                <a:ext uri="{FF2B5EF4-FFF2-40B4-BE49-F238E27FC236}">
                  <a16:creationId xmlns:a16="http://schemas.microsoft.com/office/drawing/2014/main" id="{B9E75DF6-DF2A-1F82-536B-8CD2512A0A0B}"/>
                </a:ext>
              </a:extLst>
            </p:cNvPr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38;p59">
              <a:extLst>
                <a:ext uri="{FF2B5EF4-FFF2-40B4-BE49-F238E27FC236}">
                  <a16:creationId xmlns:a16="http://schemas.microsoft.com/office/drawing/2014/main" id="{3129BD9C-67B8-13B9-5793-A4A9E087887A}"/>
                </a:ext>
              </a:extLst>
            </p:cNvPr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2" name="Google Shape;2032;p75"/>
          <p:cNvGrpSpPr/>
          <p:nvPr/>
        </p:nvGrpSpPr>
        <p:grpSpPr>
          <a:xfrm>
            <a:off x="1693628" y="1017767"/>
            <a:ext cx="4707172" cy="3160605"/>
            <a:chOff x="990225" y="1260651"/>
            <a:chExt cx="3410334" cy="2774597"/>
          </a:xfrm>
        </p:grpSpPr>
        <p:sp>
          <p:nvSpPr>
            <p:cNvPr id="2033" name="Google Shape;2033;p75"/>
            <p:cNvSpPr/>
            <p:nvPr/>
          </p:nvSpPr>
          <p:spPr>
            <a:xfrm>
              <a:off x="2123801" y="3622106"/>
              <a:ext cx="1143193" cy="413142"/>
            </a:xfrm>
            <a:custGeom>
              <a:avLst/>
              <a:gdLst/>
              <a:ahLst/>
              <a:cxnLst/>
              <a:rect l="l" t="t" r="r" b="b"/>
              <a:pathLst>
                <a:path w="55441" h="20036" extrusionOk="0">
                  <a:moveTo>
                    <a:pt x="0" y="20035"/>
                  </a:moveTo>
                  <a:lnTo>
                    <a:pt x="0" y="17982"/>
                  </a:lnTo>
                  <a:lnTo>
                    <a:pt x="6526" y="17184"/>
                  </a:lnTo>
                  <a:lnTo>
                    <a:pt x="11030" y="1"/>
                  </a:lnTo>
                  <a:lnTo>
                    <a:pt x="44410" y="1"/>
                  </a:lnTo>
                  <a:lnTo>
                    <a:pt x="48911" y="17184"/>
                  </a:lnTo>
                  <a:lnTo>
                    <a:pt x="55441" y="17982"/>
                  </a:lnTo>
                  <a:lnTo>
                    <a:pt x="55441" y="200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5"/>
            <p:cNvSpPr/>
            <p:nvPr/>
          </p:nvSpPr>
          <p:spPr>
            <a:xfrm>
              <a:off x="990237" y="1260651"/>
              <a:ext cx="3410321" cy="2065402"/>
            </a:xfrm>
            <a:custGeom>
              <a:avLst/>
              <a:gdLst/>
              <a:ahLst/>
              <a:cxnLst/>
              <a:rect l="l" t="t" r="r" b="b"/>
              <a:pathLst>
                <a:path w="165389" h="100165" extrusionOk="0">
                  <a:moveTo>
                    <a:pt x="1" y="100165"/>
                  </a:moveTo>
                  <a:lnTo>
                    <a:pt x="1" y="3726"/>
                  </a:lnTo>
                  <a:cubicBezTo>
                    <a:pt x="1" y="1669"/>
                    <a:pt x="1670" y="0"/>
                    <a:pt x="3728" y="0"/>
                  </a:cubicBezTo>
                  <a:lnTo>
                    <a:pt x="161661" y="0"/>
                  </a:lnTo>
                  <a:cubicBezTo>
                    <a:pt x="163721" y="0"/>
                    <a:pt x="165388" y="1669"/>
                    <a:pt x="165388" y="3726"/>
                  </a:cubicBezTo>
                  <a:lnTo>
                    <a:pt x="165388" y="1001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5"/>
            <p:cNvSpPr/>
            <p:nvPr/>
          </p:nvSpPr>
          <p:spPr>
            <a:xfrm>
              <a:off x="990225" y="3250054"/>
              <a:ext cx="3410321" cy="383348"/>
            </a:xfrm>
            <a:custGeom>
              <a:avLst/>
              <a:gdLst/>
              <a:ahLst/>
              <a:cxnLst/>
              <a:rect l="l" t="t" r="r" b="b"/>
              <a:pathLst>
                <a:path w="165389" h="14909" extrusionOk="0">
                  <a:moveTo>
                    <a:pt x="161661" y="14908"/>
                  </a:moveTo>
                  <a:lnTo>
                    <a:pt x="3728" y="14908"/>
                  </a:lnTo>
                  <a:cubicBezTo>
                    <a:pt x="1670" y="14908"/>
                    <a:pt x="1" y="13241"/>
                    <a:pt x="1" y="11182"/>
                  </a:cubicBezTo>
                  <a:lnTo>
                    <a:pt x="1" y="1"/>
                  </a:lnTo>
                  <a:lnTo>
                    <a:pt x="165388" y="1"/>
                  </a:lnTo>
                  <a:lnTo>
                    <a:pt x="165388" y="11182"/>
                  </a:lnTo>
                  <a:cubicBezTo>
                    <a:pt x="165388" y="13241"/>
                    <a:pt x="163719" y="14908"/>
                    <a:pt x="161661" y="149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7" name="Google Shape;2037;p75"/>
          <p:cNvSpPr/>
          <p:nvPr/>
        </p:nvSpPr>
        <p:spPr>
          <a:xfrm>
            <a:off x="924220" y="68090"/>
            <a:ext cx="155876" cy="157281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8" name="Google Shape;2038;p75"/>
          <p:cNvSpPr/>
          <p:nvPr/>
        </p:nvSpPr>
        <p:spPr>
          <a:xfrm rot="-6925480">
            <a:off x="1077593" y="-1235158"/>
            <a:ext cx="1113988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039" name="Google Shape;2039;p75"/>
          <p:cNvSpPr/>
          <p:nvPr/>
        </p:nvSpPr>
        <p:spPr>
          <a:xfrm>
            <a:off x="2409078" y="7358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0" name="Google Shape;2040;p75"/>
          <p:cNvSpPr/>
          <p:nvPr/>
        </p:nvSpPr>
        <p:spPr>
          <a:xfrm>
            <a:off x="771682" y="4504630"/>
            <a:ext cx="152534" cy="198944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75"/>
          <p:cNvSpPr/>
          <p:nvPr/>
        </p:nvSpPr>
        <p:spPr>
          <a:xfrm>
            <a:off x="176892" y="4408795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2" name="Google Shape;2042;p75"/>
          <p:cNvSpPr/>
          <p:nvPr/>
        </p:nvSpPr>
        <p:spPr>
          <a:xfrm>
            <a:off x="448188" y="4665420"/>
            <a:ext cx="4202475" cy="3549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043" name="Google Shape;2043;p75"/>
          <p:cNvSpPr/>
          <p:nvPr/>
        </p:nvSpPr>
        <p:spPr>
          <a:xfrm>
            <a:off x="1817301" y="4874003"/>
            <a:ext cx="137776" cy="13029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4" name="Google Shape;2044;p75"/>
          <p:cNvSpPr/>
          <p:nvPr/>
        </p:nvSpPr>
        <p:spPr>
          <a:xfrm>
            <a:off x="8812487" y="775050"/>
            <a:ext cx="136675" cy="12921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75"/>
          <p:cNvSpPr/>
          <p:nvPr/>
        </p:nvSpPr>
        <p:spPr>
          <a:xfrm>
            <a:off x="9117688" y="4480851"/>
            <a:ext cx="188535" cy="246498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6" name="Google Shape;2046;p75"/>
          <p:cNvSpPr/>
          <p:nvPr/>
        </p:nvSpPr>
        <p:spPr>
          <a:xfrm>
            <a:off x="3626099" y="5004308"/>
            <a:ext cx="112409" cy="122333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7" name="Google Shape;2047;p75"/>
          <p:cNvSpPr/>
          <p:nvPr/>
        </p:nvSpPr>
        <p:spPr>
          <a:xfrm>
            <a:off x="8820051" y="420739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8" name="Google Shape;2048;p75"/>
          <p:cNvSpPr/>
          <p:nvPr/>
        </p:nvSpPr>
        <p:spPr>
          <a:xfrm>
            <a:off x="8939507" y="2307428"/>
            <a:ext cx="125723" cy="122792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9" name="Google Shape;2049;p75"/>
          <p:cNvSpPr/>
          <p:nvPr/>
        </p:nvSpPr>
        <p:spPr>
          <a:xfrm>
            <a:off x="8108383" y="4435386"/>
            <a:ext cx="148972" cy="168726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0" name="Google Shape;2050;p75"/>
          <p:cNvGrpSpPr/>
          <p:nvPr/>
        </p:nvGrpSpPr>
        <p:grpSpPr>
          <a:xfrm>
            <a:off x="-5" y="510907"/>
            <a:ext cx="651382" cy="657509"/>
            <a:chOff x="7068250" y="2399988"/>
            <a:chExt cx="148850" cy="150250"/>
          </a:xfrm>
        </p:grpSpPr>
        <p:sp>
          <p:nvSpPr>
            <p:cNvPr id="2051" name="Google Shape;2051;p7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8" name="Google Shape;2058;p75"/>
          <p:cNvGrpSpPr/>
          <p:nvPr/>
        </p:nvGrpSpPr>
        <p:grpSpPr>
          <a:xfrm>
            <a:off x="1051227" y="2032327"/>
            <a:ext cx="666152" cy="540558"/>
            <a:chOff x="6397725" y="2218113"/>
            <a:chExt cx="152225" cy="123525"/>
          </a:xfrm>
        </p:grpSpPr>
        <p:sp>
          <p:nvSpPr>
            <p:cNvPr id="2059" name="Google Shape;2059;p75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5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5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" name="Google Shape;2062;p75"/>
          <p:cNvGrpSpPr/>
          <p:nvPr/>
        </p:nvGrpSpPr>
        <p:grpSpPr>
          <a:xfrm rot="3933599" flipH="1">
            <a:off x="8642373" y="1035508"/>
            <a:ext cx="790083" cy="771545"/>
            <a:chOff x="7068250" y="2399988"/>
            <a:chExt cx="148850" cy="150250"/>
          </a:xfrm>
        </p:grpSpPr>
        <p:sp>
          <p:nvSpPr>
            <p:cNvPr id="2063" name="Google Shape;2063;p7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6" name="Google Shape;2066;p75"/>
          <p:cNvGrpSpPr/>
          <p:nvPr/>
        </p:nvGrpSpPr>
        <p:grpSpPr>
          <a:xfrm rot="-3547235">
            <a:off x="8512983" y="961173"/>
            <a:ext cx="274748" cy="751501"/>
            <a:chOff x="7253475" y="2446013"/>
            <a:chExt cx="34475" cy="94300"/>
          </a:xfrm>
        </p:grpSpPr>
        <p:sp>
          <p:nvSpPr>
            <p:cNvPr id="2067" name="Google Shape;2067;p7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75"/>
          <p:cNvGrpSpPr/>
          <p:nvPr/>
        </p:nvGrpSpPr>
        <p:grpSpPr>
          <a:xfrm rot="3879100">
            <a:off x="710569" y="367252"/>
            <a:ext cx="274748" cy="751505"/>
            <a:chOff x="7253475" y="2446013"/>
            <a:chExt cx="34475" cy="94300"/>
          </a:xfrm>
        </p:grpSpPr>
        <p:sp>
          <p:nvSpPr>
            <p:cNvPr id="2075" name="Google Shape;2075;p7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2" name="Google Shape;2082;p75"/>
          <p:cNvSpPr/>
          <p:nvPr/>
        </p:nvSpPr>
        <p:spPr>
          <a:xfrm rot="2481102">
            <a:off x="6777142" y="4377466"/>
            <a:ext cx="214097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3" name="Google Shape;2083;p75"/>
          <p:cNvSpPr/>
          <p:nvPr/>
        </p:nvSpPr>
        <p:spPr>
          <a:xfrm rot="-3993775">
            <a:off x="5837819" y="1244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4" name="Google Shape;2084;p75"/>
          <p:cNvGrpSpPr/>
          <p:nvPr/>
        </p:nvGrpSpPr>
        <p:grpSpPr>
          <a:xfrm>
            <a:off x="7041869" y="273145"/>
            <a:ext cx="633387" cy="939718"/>
            <a:chOff x="8290275" y="605838"/>
            <a:chExt cx="145925" cy="216500"/>
          </a:xfrm>
        </p:grpSpPr>
        <p:sp>
          <p:nvSpPr>
            <p:cNvPr id="2085" name="Google Shape;2085;p75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5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5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5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9" name="Google Shape;2089;p75"/>
          <p:cNvGrpSpPr/>
          <p:nvPr/>
        </p:nvGrpSpPr>
        <p:grpSpPr>
          <a:xfrm>
            <a:off x="4810663" y="4309819"/>
            <a:ext cx="420594" cy="419835"/>
            <a:chOff x="7961550" y="1420263"/>
            <a:chExt cx="96900" cy="96725"/>
          </a:xfrm>
        </p:grpSpPr>
        <p:sp>
          <p:nvSpPr>
            <p:cNvPr id="2090" name="Google Shape;2090;p75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5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صورة 1">
            <a:extLst>
              <a:ext uri="{FF2B5EF4-FFF2-40B4-BE49-F238E27FC236}">
                <a16:creationId xmlns:a16="http://schemas.microsoft.com/office/drawing/2014/main" id="{9E7EBDDE-8A1D-C365-3E83-274F15B039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6509" y="1200646"/>
            <a:ext cx="4317558" cy="2321781"/>
          </a:xfrm>
          <a:prstGeom prst="rect">
            <a:avLst/>
          </a:prstGeom>
          <a:ln w="190500" cap="sq">
            <a:solidFill>
              <a:schemeClr val="accent5">
                <a:lumMod val="75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grpSp>
        <p:nvGrpSpPr>
          <p:cNvPr id="9" name="Google Shape;439;p43">
            <a:extLst>
              <a:ext uri="{FF2B5EF4-FFF2-40B4-BE49-F238E27FC236}">
                <a16:creationId xmlns:a16="http://schemas.microsoft.com/office/drawing/2014/main" id="{9452F1BF-517C-2AD4-53E2-EF0287FE00EE}"/>
              </a:ext>
            </a:extLst>
          </p:cNvPr>
          <p:cNvGrpSpPr/>
          <p:nvPr/>
        </p:nvGrpSpPr>
        <p:grpSpPr>
          <a:xfrm>
            <a:off x="330419" y="3289706"/>
            <a:ext cx="1682485" cy="1607299"/>
            <a:chOff x="6980025" y="2607763"/>
            <a:chExt cx="293925" cy="280800"/>
          </a:xfrm>
        </p:grpSpPr>
        <p:sp>
          <p:nvSpPr>
            <p:cNvPr id="10" name="Google Shape;440;p43">
              <a:extLst>
                <a:ext uri="{FF2B5EF4-FFF2-40B4-BE49-F238E27FC236}">
                  <a16:creationId xmlns:a16="http://schemas.microsoft.com/office/drawing/2014/main" id="{F627CAAA-E599-5736-54EA-C17A9158A13B}"/>
                </a:ext>
              </a:extLst>
            </p:cNvPr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41;p43">
              <a:extLst>
                <a:ext uri="{FF2B5EF4-FFF2-40B4-BE49-F238E27FC236}">
                  <a16:creationId xmlns:a16="http://schemas.microsoft.com/office/drawing/2014/main" id="{166E639D-616F-2F05-FD93-163EF7F157C8}"/>
                </a:ext>
              </a:extLst>
            </p:cNvPr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42;p43">
              <a:extLst>
                <a:ext uri="{FF2B5EF4-FFF2-40B4-BE49-F238E27FC236}">
                  <a16:creationId xmlns:a16="http://schemas.microsoft.com/office/drawing/2014/main" id="{EF3B3D12-C4DB-BB07-0BCB-12E5866EF77A}"/>
                </a:ext>
              </a:extLst>
            </p:cNvPr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43;p43">
              <a:extLst>
                <a:ext uri="{FF2B5EF4-FFF2-40B4-BE49-F238E27FC236}">
                  <a16:creationId xmlns:a16="http://schemas.microsoft.com/office/drawing/2014/main" id="{BC78A882-DCED-72D6-C46C-1AD2BD2FED6F}"/>
                </a:ext>
              </a:extLst>
            </p:cNvPr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44;p43">
              <a:extLst>
                <a:ext uri="{FF2B5EF4-FFF2-40B4-BE49-F238E27FC236}">
                  <a16:creationId xmlns:a16="http://schemas.microsoft.com/office/drawing/2014/main" id="{5AEB44AF-1357-9A17-5251-E12DB28608B0}"/>
                </a:ext>
              </a:extLst>
            </p:cNvPr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45;p43">
              <a:extLst>
                <a:ext uri="{FF2B5EF4-FFF2-40B4-BE49-F238E27FC236}">
                  <a16:creationId xmlns:a16="http://schemas.microsoft.com/office/drawing/2014/main" id="{7B3E454E-0726-0929-279B-77BE83EB6EC2}"/>
                </a:ext>
              </a:extLst>
            </p:cNvPr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46;p43">
              <a:extLst>
                <a:ext uri="{FF2B5EF4-FFF2-40B4-BE49-F238E27FC236}">
                  <a16:creationId xmlns:a16="http://schemas.microsoft.com/office/drawing/2014/main" id="{41338BC1-6595-0E75-3F67-76C17240F566}"/>
                </a:ext>
              </a:extLst>
            </p:cNvPr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47;p43">
              <a:extLst>
                <a:ext uri="{FF2B5EF4-FFF2-40B4-BE49-F238E27FC236}">
                  <a16:creationId xmlns:a16="http://schemas.microsoft.com/office/drawing/2014/main" id="{2B4D2C06-C2F9-5E21-CD97-145747C47474}"/>
                </a:ext>
              </a:extLst>
            </p:cNvPr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48;p43">
              <a:extLst>
                <a:ext uri="{FF2B5EF4-FFF2-40B4-BE49-F238E27FC236}">
                  <a16:creationId xmlns:a16="http://schemas.microsoft.com/office/drawing/2014/main" id="{A5752CC4-1EFF-C3C6-E4B7-BAD0207A1427}"/>
                </a:ext>
              </a:extLst>
            </p:cNvPr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49;p43">
              <a:extLst>
                <a:ext uri="{FF2B5EF4-FFF2-40B4-BE49-F238E27FC236}">
                  <a16:creationId xmlns:a16="http://schemas.microsoft.com/office/drawing/2014/main" id="{8D520CD4-5D87-881B-806C-D38D60820BE1}"/>
                </a:ext>
              </a:extLst>
            </p:cNvPr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50;p43">
              <a:extLst>
                <a:ext uri="{FF2B5EF4-FFF2-40B4-BE49-F238E27FC236}">
                  <a16:creationId xmlns:a16="http://schemas.microsoft.com/office/drawing/2014/main" id="{905B2FEF-3E40-C67D-4D21-4507F7CD2681}"/>
                </a:ext>
              </a:extLst>
            </p:cNvPr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51;p43">
              <a:extLst>
                <a:ext uri="{FF2B5EF4-FFF2-40B4-BE49-F238E27FC236}">
                  <a16:creationId xmlns:a16="http://schemas.microsoft.com/office/drawing/2014/main" id="{EC438444-EF8A-7F58-4789-01A24E4CF91D}"/>
                </a:ext>
              </a:extLst>
            </p:cNvPr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52;p43">
              <a:extLst>
                <a:ext uri="{FF2B5EF4-FFF2-40B4-BE49-F238E27FC236}">
                  <a16:creationId xmlns:a16="http://schemas.microsoft.com/office/drawing/2014/main" id="{2182A9F6-B798-89D5-AA0E-7235B4AE89C0}"/>
                </a:ext>
              </a:extLst>
            </p:cNvPr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53;p43">
              <a:extLst>
                <a:ext uri="{FF2B5EF4-FFF2-40B4-BE49-F238E27FC236}">
                  <a16:creationId xmlns:a16="http://schemas.microsoft.com/office/drawing/2014/main" id="{D31C708C-BA42-E8B7-BA84-C2264D1DFCC4}"/>
                </a:ext>
              </a:extLst>
            </p:cNvPr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54;p43">
              <a:extLst>
                <a:ext uri="{FF2B5EF4-FFF2-40B4-BE49-F238E27FC236}">
                  <a16:creationId xmlns:a16="http://schemas.microsoft.com/office/drawing/2014/main" id="{CAB72642-B7FB-C200-A753-DC5EB39C5CA4}"/>
                </a:ext>
              </a:extLst>
            </p:cNvPr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55;p43">
              <a:extLst>
                <a:ext uri="{FF2B5EF4-FFF2-40B4-BE49-F238E27FC236}">
                  <a16:creationId xmlns:a16="http://schemas.microsoft.com/office/drawing/2014/main" id="{382AC41B-0C9A-2245-DFFB-88F22EF3AEA2}"/>
                </a:ext>
              </a:extLst>
            </p:cNvPr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56;p43">
              <a:extLst>
                <a:ext uri="{FF2B5EF4-FFF2-40B4-BE49-F238E27FC236}">
                  <a16:creationId xmlns:a16="http://schemas.microsoft.com/office/drawing/2014/main" id="{C64D009F-D0E1-827E-F1A0-7E44C88B168B}"/>
                </a:ext>
              </a:extLst>
            </p:cNvPr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57;p43">
              <a:extLst>
                <a:ext uri="{FF2B5EF4-FFF2-40B4-BE49-F238E27FC236}">
                  <a16:creationId xmlns:a16="http://schemas.microsoft.com/office/drawing/2014/main" id="{C7095789-D1DF-D752-720D-A6690565E1EE}"/>
                </a:ext>
              </a:extLst>
            </p:cNvPr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" name="Google Shape;458;p43">
              <a:extLst>
                <a:ext uri="{FF2B5EF4-FFF2-40B4-BE49-F238E27FC236}">
                  <a16:creationId xmlns:a16="http://schemas.microsoft.com/office/drawing/2014/main" id="{6175B1D6-45EB-05DA-02D3-5DAF9435637B}"/>
                </a:ext>
              </a:extLst>
            </p:cNvPr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29" name="Google Shape;459;p43">
                <a:extLst>
                  <a:ext uri="{FF2B5EF4-FFF2-40B4-BE49-F238E27FC236}">
                    <a16:creationId xmlns:a16="http://schemas.microsoft.com/office/drawing/2014/main" id="{C5DD3B9F-E192-E47C-440B-6FC98292D406}"/>
                  </a:ext>
                </a:extLst>
              </p:cNvPr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60;p43">
                <a:extLst>
                  <a:ext uri="{FF2B5EF4-FFF2-40B4-BE49-F238E27FC236}">
                    <a16:creationId xmlns:a16="http://schemas.microsoft.com/office/drawing/2014/main" id="{CCAA433A-790B-EDE4-F896-FB7A68693B68}"/>
                  </a:ext>
                </a:extLst>
              </p:cNvPr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61;p43">
                <a:extLst>
                  <a:ext uri="{FF2B5EF4-FFF2-40B4-BE49-F238E27FC236}">
                    <a16:creationId xmlns:a16="http://schemas.microsoft.com/office/drawing/2014/main" id="{A094C241-B439-65C9-68F4-E4FE3231C258}"/>
                  </a:ext>
                </a:extLst>
              </p:cNvPr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16" name="Google Shape;585;p47">
            <a:extLst>
              <a:ext uri="{FF2B5EF4-FFF2-40B4-BE49-F238E27FC236}">
                <a16:creationId xmlns:a16="http://schemas.microsoft.com/office/drawing/2014/main" id="{A318C09C-D096-7A13-616C-F3A527242D6F}"/>
              </a:ext>
            </a:extLst>
          </p:cNvPr>
          <p:cNvGrpSpPr/>
          <p:nvPr/>
        </p:nvGrpSpPr>
        <p:grpSpPr>
          <a:xfrm rot="-2313897">
            <a:off x="6770066" y="2045103"/>
            <a:ext cx="1566222" cy="1065281"/>
            <a:chOff x="803875" y="1084147"/>
            <a:chExt cx="1566226" cy="1065284"/>
          </a:xfrm>
        </p:grpSpPr>
        <p:sp>
          <p:nvSpPr>
            <p:cNvPr id="2017" name="Google Shape;586;p47">
              <a:extLst>
                <a:ext uri="{FF2B5EF4-FFF2-40B4-BE49-F238E27FC236}">
                  <a16:creationId xmlns:a16="http://schemas.microsoft.com/office/drawing/2014/main" id="{A50F97BC-A297-5D06-021D-0E7FB3D5F75F}"/>
                </a:ext>
              </a:extLst>
            </p:cNvPr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587;p47">
              <a:extLst>
                <a:ext uri="{FF2B5EF4-FFF2-40B4-BE49-F238E27FC236}">
                  <a16:creationId xmlns:a16="http://schemas.microsoft.com/office/drawing/2014/main" id="{9E1984AF-0B61-8A42-FE70-B5973E47D497}"/>
                </a:ext>
              </a:extLst>
            </p:cNvPr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588;p47">
              <a:extLst>
                <a:ext uri="{FF2B5EF4-FFF2-40B4-BE49-F238E27FC236}">
                  <a16:creationId xmlns:a16="http://schemas.microsoft.com/office/drawing/2014/main" id="{C6D1025C-F971-B7B8-8266-81ECCCF4827D}"/>
                </a:ext>
              </a:extLst>
            </p:cNvPr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589;p47">
              <a:extLst>
                <a:ext uri="{FF2B5EF4-FFF2-40B4-BE49-F238E27FC236}">
                  <a16:creationId xmlns:a16="http://schemas.microsoft.com/office/drawing/2014/main" id="{3739860B-4E1C-ADAF-AAFA-F877740AE694}"/>
                </a:ext>
              </a:extLst>
            </p:cNvPr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590;p47">
              <a:extLst>
                <a:ext uri="{FF2B5EF4-FFF2-40B4-BE49-F238E27FC236}">
                  <a16:creationId xmlns:a16="http://schemas.microsoft.com/office/drawing/2014/main" id="{C7E91C66-95D5-9F56-9B93-1E1091A1CC2B}"/>
                </a:ext>
              </a:extLst>
            </p:cNvPr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591;p47">
              <a:extLst>
                <a:ext uri="{FF2B5EF4-FFF2-40B4-BE49-F238E27FC236}">
                  <a16:creationId xmlns:a16="http://schemas.microsoft.com/office/drawing/2014/main" id="{EF9F4CC2-8267-8AA7-B9F6-CAE5C0922C6A}"/>
                </a:ext>
              </a:extLst>
            </p:cNvPr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592;p47">
              <a:extLst>
                <a:ext uri="{FF2B5EF4-FFF2-40B4-BE49-F238E27FC236}">
                  <a16:creationId xmlns:a16="http://schemas.microsoft.com/office/drawing/2014/main" id="{0B206694-5D64-8841-A129-3647E2F04378}"/>
                </a:ext>
              </a:extLst>
            </p:cNvPr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593;p47">
              <a:extLst>
                <a:ext uri="{FF2B5EF4-FFF2-40B4-BE49-F238E27FC236}">
                  <a16:creationId xmlns:a16="http://schemas.microsoft.com/office/drawing/2014/main" id="{AF117E4F-8914-22A8-9114-E33F53F63CF3}"/>
                </a:ext>
              </a:extLst>
            </p:cNvPr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594;p47">
              <a:extLst>
                <a:ext uri="{FF2B5EF4-FFF2-40B4-BE49-F238E27FC236}">
                  <a16:creationId xmlns:a16="http://schemas.microsoft.com/office/drawing/2014/main" id="{FFEC06B4-602E-63A5-639D-B337505FF918}"/>
                </a:ext>
              </a:extLst>
            </p:cNvPr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595;p47">
              <a:extLst>
                <a:ext uri="{FF2B5EF4-FFF2-40B4-BE49-F238E27FC236}">
                  <a16:creationId xmlns:a16="http://schemas.microsoft.com/office/drawing/2014/main" id="{D99F2B68-9625-8EEE-0A01-42EE896E0A82}"/>
                </a:ext>
              </a:extLst>
            </p:cNvPr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596;p47">
              <a:extLst>
                <a:ext uri="{FF2B5EF4-FFF2-40B4-BE49-F238E27FC236}">
                  <a16:creationId xmlns:a16="http://schemas.microsoft.com/office/drawing/2014/main" id="{1C26686E-8C35-289C-4D3C-0FB7854D0349}"/>
                </a:ext>
              </a:extLst>
            </p:cNvPr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597;p47">
              <a:extLst>
                <a:ext uri="{FF2B5EF4-FFF2-40B4-BE49-F238E27FC236}">
                  <a16:creationId xmlns:a16="http://schemas.microsoft.com/office/drawing/2014/main" id="{9227BF5E-FE46-A150-D016-9E5352A2BD17}"/>
                </a:ext>
              </a:extLst>
            </p:cNvPr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598;p47">
              <a:extLst>
                <a:ext uri="{FF2B5EF4-FFF2-40B4-BE49-F238E27FC236}">
                  <a16:creationId xmlns:a16="http://schemas.microsoft.com/office/drawing/2014/main" id="{15347E5F-531A-4310-F7BA-0F562B355B38}"/>
                </a:ext>
              </a:extLst>
            </p:cNvPr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599;p47">
              <a:extLst>
                <a:ext uri="{FF2B5EF4-FFF2-40B4-BE49-F238E27FC236}">
                  <a16:creationId xmlns:a16="http://schemas.microsoft.com/office/drawing/2014/main" id="{52B0FD37-F060-3F83-7613-D1BB1789BA44}"/>
                </a:ext>
              </a:extLst>
            </p:cNvPr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600;p47">
              <a:extLst>
                <a:ext uri="{FF2B5EF4-FFF2-40B4-BE49-F238E27FC236}">
                  <a16:creationId xmlns:a16="http://schemas.microsoft.com/office/drawing/2014/main" id="{54F0857C-7141-E1DC-3965-75CD1FB8F80F}"/>
                </a:ext>
              </a:extLst>
            </p:cNvPr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601;p47">
              <a:extLst>
                <a:ext uri="{FF2B5EF4-FFF2-40B4-BE49-F238E27FC236}">
                  <a16:creationId xmlns:a16="http://schemas.microsoft.com/office/drawing/2014/main" id="{64A03232-AB64-8A64-8328-117194AFC316}"/>
                </a:ext>
              </a:extLst>
            </p:cNvPr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602;p47">
              <a:extLst>
                <a:ext uri="{FF2B5EF4-FFF2-40B4-BE49-F238E27FC236}">
                  <a16:creationId xmlns:a16="http://schemas.microsoft.com/office/drawing/2014/main" id="{0139C53F-7B9D-ABA0-CE21-C297419E4704}"/>
                </a:ext>
              </a:extLst>
            </p:cNvPr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6" name="Google Shape;2074;p75">
            <a:extLst>
              <a:ext uri="{FF2B5EF4-FFF2-40B4-BE49-F238E27FC236}">
                <a16:creationId xmlns:a16="http://schemas.microsoft.com/office/drawing/2014/main" id="{176B4F67-3231-EA75-823F-16A5B1040553}"/>
              </a:ext>
            </a:extLst>
          </p:cNvPr>
          <p:cNvGrpSpPr/>
          <p:nvPr/>
        </p:nvGrpSpPr>
        <p:grpSpPr>
          <a:xfrm rot="735775">
            <a:off x="7517343" y="1733730"/>
            <a:ext cx="274748" cy="751505"/>
            <a:chOff x="7253475" y="2446013"/>
            <a:chExt cx="34475" cy="94300"/>
          </a:xfrm>
        </p:grpSpPr>
        <p:sp>
          <p:nvSpPr>
            <p:cNvPr id="2097" name="Google Shape;2075;p75">
              <a:extLst>
                <a:ext uri="{FF2B5EF4-FFF2-40B4-BE49-F238E27FC236}">
                  <a16:creationId xmlns:a16="http://schemas.microsoft.com/office/drawing/2014/main" id="{17C290DB-FE74-F11C-13B5-092950B222B7}"/>
                </a:ext>
              </a:extLst>
            </p:cNvPr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76;p75">
              <a:extLst>
                <a:ext uri="{FF2B5EF4-FFF2-40B4-BE49-F238E27FC236}">
                  <a16:creationId xmlns:a16="http://schemas.microsoft.com/office/drawing/2014/main" id="{961FA0D8-EE58-FA1D-6599-C80EBDD6A63F}"/>
                </a:ext>
              </a:extLst>
            </p:cNvPr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77;p75">
              <a:extLst>
                <a:ext uri="{FF2B5EF4-FFF2-40B4-BE49-F238E27FC236}">
                  <a16:creationId xmlns:a16="http://schemas.microsoft.com/office/drawing/2014/main" id="{200F6305-4EDB-80C0-9E36-E5DBE6600B75}"/>
                </a:ext>
              </a:extLst>
            </p:cNvPr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078;p75">
              <a:extLst>
                <a:ext uri="{FF2B5EF4-FFF2-40B4-BE49-F238E27FC236}">
                  <a16:creationId xmlns:a16="http://schemas.microsoft.com/office/drawing/2014/main" id="{2F877970-210D-C9C7-C253-507709F67DD7}"/>
                </a:ext>
              </a:extLst>
            </p:cNvPr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079;p75">
              <a:extLst>
                <a:ext uri="{FF2B5EF4-FFF2-40B4-BE49-F238E27FC236}">
                  <a16:creationId xmlns:a16="http://schemas.microsoft.com/office/drawing/2014/main" id="{53995E48-49EB-DEEC-34CA-D538EBDEA965}"/>
                </a:ext>
              </a:extLst>
            </p:cNvPr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080;p75">
              <a:extLst>
                <a:ext uri="{FF2B5EF4-FFF2-40B4-BE49-F238E27FC236}">
                  <a16:creationId xmlns:a16="http://schemas.microsoft.com/office/drawing/2014/main" id="{9023199E-50E1-974E-CFC8-7A58AD6FB94D}"/>
                </a:ext>
              </a:extLst>
            </p:cNvPr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081;p75">
              <a:extLst>
                <a:ext uri="{FF2B5EF4-FFF2-40B4-BE49-F238E27FC236}">
                  <a16:creationId xmlns:a16="http://schemas.microsoft.com/office/drawing/2014/main" id="{41C8F582-AB58-1F6C-0266-B168FF612E3F}"/>
                </a:ext>
              </a:extLst>
            </p:cNvPr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4" name="Google Shape;2089;p75">
            <a:extLst>
              <a:ext uri="{FF2B5EF4-FFF2-40B4-BE49-F238E27FC236}">
                <a16:creationId xmlns:a16="http://schemas.microsoft.com/office/drawing/2014/main" id="{49A7E821-AB2A-BC60-D1AF-BF063A9751F9}"/>
              </a:ext>
            </a:extLst>
          </p:cNvPr>
          <p:cNvGrpSpPr/>
          <p:nvPr/>
        </p:nvGrpSpPr>
        <p:grpSpPr>
          <a:xfrm>
            <a:off x="5339581" y="4200961"/>
            <a:ext cx="420594" cy="419835"/>
            <a:chOff x="7961550" y="1420263"/>
            <a:chExt cx="96900" cy="96725"/>
          </a:xfrm>
        </p:grpSpPr>
        <p:sp>
          <p:nvSpPr>
            <p:cNvPr id="2105" name="Google Shape;2090;p75">
              <a:extLst>
                <a:ext uri="{FF2B5EF4-FFF2-40B4-BE49-F238E27FC236}">
                  <a16:creationId xmlns:a16="http://schemas.microsoft.com/office/drawing/2014/main" id="{14AC9261-EDD1-F2AC-3A60-F6EC1E4CDDB7}"/>
                </a:ext>
              </a:extLst>
            </p:cNvPr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091;p75">
              <a:extLst>
                <a:ext uri="{FF2B5EF4-FFF2-40B4-BE49-F238E27FC236}">
                  <a16:creationId xmlns:a16="http://schemas.microsoft.com/office/drawing/2014/main" id="{863CF476-2F3C-0843-443A-D3715FB6C58B}"/>
                </a:ext>
              </a:extLst>
            </p:cNvPr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07" name="صورة 2106">
            <a:extLst>
              <a:ext uri="{FF2B5EF4-FFF2-40B4-BE49-F238E27FC236}">
                <a16:creationId xmlns:a16="http://schemas.microsoft.com/office/drawing/2014/main" id="{F27609FC-43FA-0905-B674-4C0D600ED9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84866" y="4446461"/>
            <a:ext cx="414564" cy="323116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4" name="Google Shape;2994;p100"/>
          <p:cNvSpPr/>
          <p:nvPr/>
        </p:nvSpPr>
        <p:spPr>
          <a:xfrm>
            <a:off x="8088975" y="185025"/>
            <a:ext cx="948825" cy="3322925"/>
          </a:xfrm>
          <a:custGeom>
            <a:avLst/>
            <a:gdLst/>
            <a:ahLst/>
            <a:cxnLst/>
            <a:rect l="l" t="t" r="r" b="b"/>
            <a:pathLst>
              <a:path w="37953" h="132917" extrusionOk="0">
                <a:moveTo>
                  <a:pt x="0" y="0"/>
                </a:moveTo>
                <a:cubicBezTo>
                  <a:pt x="2467" y="4588"/>
                  <a:pt x="8536" y="19439"/>
                  <a:pt x="14802" y="27530"/>
                </a:cubicBezTo>
                <a:cubicBezTo>
                  <a:pt x="21068" y="35621"/>
                  <a:pt x="35179" y="38088"/>
                  <a:pt x="37596" y="48548"/>
                </a:cubicBezTo>
                <a:cubicBezTo>
                  <a:pt x="40014" y="59008"/>
                  <a:pt x="29356" y="76227"/>
                  <a:pt x="29307" y="90288"/>
                </a:cubicBezTo>
                <a:cubicBezTo>
                  <a:pt x="29258" y="104350"/>
                  <a:pt x="35968" y="125812"/>
                  <a:pt x="37300" y="132917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995" name="Google Shape;2995;p100"/>
          <p:cNvSpPr txBox="1">
            <a:spLocks noGrp="1"/>
          </p:cNvSpPr>
          <p:nvPr>
            <p:ph type="title"/>
          </p:nvPr>
        </p:nvSpPr>
        <p:spPr>
          <a:xfrm>
            <a:off x="690048" y="683464"/>
            <a:ext cx="3434700" cy="8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pic>
        <p:nvPicPr>
          <p:cNvPr id="2998" name="Google Shape;2998;p10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171548" y="742729"/>
            <a:ext cx="3946477" cy="3300801"/>
          </a:xfrm>
          <a:prstGeom prst="rect">
            <a:avLst/>
          </a:prstGeom>
          <a:noFill/>
          <a:ln>
            <a:noFill/>
          </a:ln>
        </p:spPr>
      </p:pic>
      <p:sp>
        <p:nvSpPr>
          <p:cNvPr id="2999" name="Google Shape;2999;p100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0" name="Google Shape;3000;p100"/>
          <p:cNvSpPr/>
          <p:nvPr/>
        </p:nvSpPr>
        <p:spPr>
          <a:xfrm>
            <a:off x="8165676" y="42766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1" name="Google Shape;3001;p100"/>
          <p:cNvSpPr/>
          <p:nvPr/>
        </p:nvSpPr>
        <p:spPr>
          <a:xfrm>
            <a:off x="6859725" y="4584676"/>
            <a:ext cx="137257" cy="258095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2" name="Google Shape;3002;p100"/>
          <p:cNvSpPr/>
          <p:nvPr/>
        </p:nvSpPr>
        <p:spPr>
          <a:xfrm>
            <a:off x="7548266" y="4331335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3" name="Google Shape;3003;p100"/>
          <p:cNvSpPr/>
          <p:nvPr/>
        </p:nvSpPr>
        <p:spPr>
          <a:xfrm rot="4658973">
            <a:off x="7482314" y="3672514"/>
            <a:ext cx="642378" cy="1791628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3004" name="Google Shape;3004;p100"/>
          <p:cNvGrpSpPr/>
          <p:nvPr/>
        </p:nvGrpSpPr>
        <p:grpSpPr>
          <a:xfrm>
            <a:off x="5414934" y="4584681"/>
            <a:ext cx="570022" cy="462552"/>
            <a:chOff x="6397725" y="2218113"/>
            <a:chExt cx="152225" cy="123525"/>
          </a:xfrm>
        </p:grpSpPr>
        <p:sp>
          <p:nvSpPr>
            <p:cNvPr id="3005" name="Google Shape;3005;p10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0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0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08" name="Google Shape;3008;p100"/>
          <p:cNvGrpSpPr/>
          <p:nvPr/>
        </p:nvGrpSpPr>
        <p:grpSpPr>
          <a:xfrm>
            <a:off x="5685031" y="4335257"/>
            <a:ext cx="238457" cy="652207"/>
            <a:chOff x="7253475" y="2446013"/>
            <a:chExt cx="34475" cy="94300"/>
          </a:xfrm>
        </p:grpSpPr>
        <p:sp>
          <p:nvSpPr>
            <p:cNvPr id="3009" name="Google Shape;3009;p10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0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0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0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0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0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0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16" name="Google Shape;3016;p100"/>
          <p:cNvGrpSpPr/>
          <p:nvPr/>
        </p:nvGrpSpPr>
        <p:grpSpPr>
          <a:xfrm>
            <a:off x="7904338" y="1826586"/>
            <a:ext cx="775272" cy="454838"/>
            <a:chOff x="6180150" y="2970963"/>
            <a:chExt cx="152775" cy="89625"/>
          </a:xfrm>
        </p:grpSpPr>
        <p:sp>
          <p:nvSpPr>
            <p:cNvPr id="3017" name="Google Shape;3017;p100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00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00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0" name="Google Shape;3020;p100"/>
          <p:cNvGrpSpPr/>
          <p:nvPr/>
        </p:nvGrpSpPr>
        <p:grpSpPr>
          <a:xfrm rot="3933599" flipH="1">
            <a:off x="5604048" y="190058"/>
            <a:ext cx="790083" cy="771545"/>
            <a:chOff x="7068250" y="2399988"/>
            <a:chExt cx="148850" cy="150250"/>
          </a:xfrm>
        </p:grpSpPr>
        <p:sp>
          <p:nvSpPr>
            <p:cNvPr id="3021" name="Google Shape;3021;p10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0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0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4" name="Google Shape;3024;p100"/>
          <p:cNvGrpSpPr/>
          <p:nvPr/>
        </p:nvGrpSpPr>
        <p:grpSpPr>
          <a:xfrm>
            <a:off x="3679682" y="1351220"/>
            <a:ext cx="651382" cy="657509"/>
            <a:chOff x="7068250" y="2399988"/>
            <a:chExt cx="148850" cy="150250"/>
          </a:xfrm>
        </p:grpSpPr>
        <p:sp>
          <p:nvSpPr>
            <p:cNvPr id="3025" name="Google Shape;3025;p10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0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0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8" name="Google Shape;3028;p100"/>
          <p:cNvGrpSpPr/>
          <p:nvPr/>
        </p:nvGrpSpPr>
        <p:grpSpPr>
          <a:xfrm rot="3879100">
            <a:off x="8293519" y="690427"/>
            <a:ext cx="274748" cy="751505"/>
            <a:chOff x="7253475" y="2446013"/>
            <a:chExt cx="34475" cy="94300"/>
          </a:xfrm>
        </p:grpSpPr>
        <p:sp>
          <p:nvSpPr>
            <p:cNvPr id="3029" name="Google Shape;3029;p10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0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0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0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0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0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0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6" name="Google Shape;3036;p100"/>
          <p:cNvSpPr/>
          <p:nvPr/>
        </p:nvSpPr>
        <p:spPr>
          <a:xfrm>
            <a:off x="7903682" y="294556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37" name="Google Shape;3037;p100"/>
          <p:cNvGrpSpPr/>
          <p:nvPr/>
        </p:nvGrpSpPr>
        <p:grpSpPr>
          <a:xfrm>
            <a:off x="3032461" y="4459091"/>
            <a:ext cx="939827" cy="509249"/>
            <a:chOff x="8304275" y="923813"/>
            <a:chExt cx="216525" cy="117325"/>
          </a:xfrm>
        </p:grpSpPr>
        <p:sp>
          <p:nvSpPr>
            <p:cNvPr id="3038" name="Google Shape;3038;p100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00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00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00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2" name="Google Shape;3042;p100"/>
          <p:cNvSpPr/>
          <p:nvPr/>
        </p:nvSpPr>
        <p:spPr>
          <a:xfrm>
            <a:off x="7548275" y="2571756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43" name="Google Shape;3043;p100"/>
          <p:cNvGrpSpPr/>
          <p:nvPr/>
        </p:nvGrpSpPr>
        <p:grpSpPr>
          <a:xfrm>
            <a:off x="2685211" y="302319"/>
            <a:ext cx="912265" cy="193261"/>
            <a:chOff x="8098475" y="1445263"/>
            <a:chExt cx="210175" cy="44525"/>
          </a:xfrm>
        </p:grpSpPr>
        <p:sp>
          <p:nvSpPr>
            <p:cNvPr id="3044" name="Google Shape;3044;p100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00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6" name="Google Shape;3046;p100"/>
          <p:cNvSpPr/>
          <p:nvPr/>
        </p:nvSpPr>
        <p:spPr>
          <a:xfrm rot="-4315994">
            <a:off x="7109252" y="58830"/>
            <a:ext cx="538006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7" name="Google Shape;3047;p100"/>
          <p:cNvSpPr/>
          <p:nvPr/>
        </p:nvSpPr>
        <p:spPr>
          <a:xfrm>
            <a:off x="8478301" y="2144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8" name="Google Shape;3048;p100"/>
          <p:cNvSpPr/>
          <p:nvPr/>
        </p:nvSpPr>
        <p:spPr>
          <a:xfrm>
            <a:off x="8729547" y="1714948"/>
            <a:ext cx="158440" cy="183471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9" name="Google Shape;3049;p100"/>
          <p:cNvSpPr/>
          <p:nvPr/>
        </p:nvSpPr>
        <p:spPr>
          <a:xfrm>
            <a:off x="8599825" y="539398"/>
            <a:ext cx="104348" cy="262567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0" name="Google Shape;3050;p100"/>
          <p:cNvSpPr/>
          <p:nvPr/>
        </p:nvSpPr>
        <p:spPr>
          <a:xfrm>
            <a:off x="8679612" y="2694060"/>
            <a:ext cx="99940" cy="108764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E5F3A19E-C227-1733-851E-4BD818B3203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223"/>
          <a:stretch/>
        </p:blipFill>
        <p:spPr>
          <a:xfrm>
            <a:off x="407254" y="1744277"/>
            <a:ext cx="3880437" cy="239741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47"/>
          <p:cNvSpPr txBox="1">
            <a:spLocks noGrp="1"/>
          </p:cNvSpPr>
          <p:nvPr>
            <p:ph type="subTitle" idx="1"/>
          </p:nvPr>
        </p:nvSpPr>
        <p:spPr>
          <a:xfrm>
            <a:off x="728613" y="2712983"/>
            <a:ext cx="4137000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/>
              <a:t>Your b</a:t>
            </a:r>
            <a:r>
              <a:rPr lang="en" sz="1800" b="1" dirty="0"/>
              <a:t>ook p</a:t>
            </a:r>
            <a:r>
              <a:rPr lang="en" sz="1800" b="1" dirty="0">
                <a:solidFill>
                  <a:srgbClr val="FF0000"/>
                </a:solidFill>
              </a:rPr>
              <a:t>.( 2)</a:t>
            </a:r>
            <a:endParaRPr sz="1800" b="1" dirty="0">
              <a:solidFill>
                <a:srgbClr val="FF0000"/>
              </a:solidFill>
            </a:endParaRPr>
          </a:p>
        </p:txBody>
      </p:sp>
      <p:grpSp>
        <p:nvGrpSpPr>
          <p:cNvPr id="585" name="Google Shape;585;p47"/>
          <p:cNvGrpSpPr/>
          <p:nvPr/>
        </p:nvGrpSpPr>
        <p:grpSpPr>
          <a:xfrm rot="-2313897">
            <a:off x="415370" y="3558858"/>
            <a:ext cx="1566222" cy="1065281"/>
            <a:chOff x="803875" y="1084147"/>
            <a:chExt cx="1566226" cy="1065284"/>
          </a:xfrm>
        </p:grpSpPr>
        <p:sp>
          <p:nvSpPr>
            <p:cNvPr id="586" name="Google Shape;586;p47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7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7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7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7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7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7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7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7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7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7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7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7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7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7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7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7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47"/>
          <p:cNvGrpSpPr/>
          <p:nvPr/>
        </p:nvGrpSpPr>
        <p:grpSpPr>
          <a:xfrm>
            <a:off x="2739386" y="-266317"/>
            <a:ext cx="1040419" cy="922325"/>
            <a:chOff x="1654471" y="2238327"/>
            <a:chExt cx="749258" cy="664212"/>
          </a:xfrm>
        </p:grpSpPr>
        <p:sp>
          <p:nvSpPr>
            <p:cNvPr id="604" name="Google Shape;604;p47"/>
            <p:cNvSpPr/>
            <p:nvPr/>
          </p:nvSpPr>
          <p:spPr>
            <a:xfrm>
              <a:off x="1654471" y="2409453"/>
              <a:ext cx="423893" cy="490418"/>
            </a:xfrm>
            <a:custGeom>
              <a:avLst/>
              <a:gdLst/>
              <a:ahLst/>
              <a:cxnLst/>
              <a:rect l="l" t="t" r="r" b="b"/>
              <a:pathLst>
                <a:path w="2861" h="3310" extrusionOk="0">
                  <a:moveTo>
                    <a:pt x="2755" y="1"/>
                  </a:moveTo>
                  <a:cubicBezTo>
                    <a:pt x="2730" y="1"/>
                    <a:pt x="2700" y="13"/>
                    <a:pt x="2675" y="26"/>
                  </a:cubicBezTo>
                  <a:cubicBezTo>
                    <a:pt x="1934" y="479"/>
                    <a:pt x="1038" y="585"/>
                    <a:pt x="202" y="827"/>
                  </a:cubicBezTo>
                  <a:cubicBezTo>
                    <a:pt x="167" y="837"/>
                    <a:pt x="121" y="852"/>
                    <a:pt x="96" y="882"/>
                  </a:cubicBezTo>
                  <a:cubicBezTo>
                    <a:pt x="71" y="918"/>
                    <a:pt x="76" y="973"/>
                    <a:pt x="111" y="988"/>
                  </a:cubicBezTo>
                  <a:cubicBezTo>
                    <a:pt x="110" y="988"/>
                    <a:pt x="108" y="988"/>
                    <a:pt x="107" y="988"/>
                  </a:cubicBezTo>
                  <a:cubicBezTo>
                    <a:pt x="55" y="988"/>
                    <a:pt x="32" y="1084"/>
                    <a:pt x="81" y="1104"/>
                  </a:cubicBezTo>
                  <a:cubicBezTo>
                    <a:pt x="78" y="1104"/>
                    <a:pt x="76" y="1103"/>
                    <a:pt x="73" y="1103"/>
                  </a:cubicBezTo>
                  <a:cubicBezTo>
                    <a:pt x="45" y="1103"/>
                    <a:pt x="15" y="1127"/>
                    <a:pt x="10" y="1154"/>
                  </a:cubicBezTo>
                  <a:cubicBezTo>
                    <a:pt x="0" y="1185"/>
                    <a:pt x="26" y="1220"/>
                    <a:pt x="56" y="1230"/>
                  </a:cubicBezTo>
                  <a:cubicBezTo>
                    <a:pt x="41" y="1250"/>
                    <a:pt x="26" y="1270"/>
                    <a:pt x="15" y="1290"/>
                  </a:cubicBezTo>
                  <a:cubicBezTo>
                    <a:pt x="68" y="1313"/>
                    <a:pt x="130" y="1324"/>
                    <a:pt x="191" y="1324"/>
                  </a:cubicBezTo>
                  <a:cubicBezTo>
                    <a:pt x="212" y="1324"/>
                    <a:pt x="232" y="1323"/>
                    <a:pt x="252" y="1320"/>
                  </a:cubicBezTo>
                  <a:lnTo>
                    <a:pt x="252" y="1320"/>
                  </a:lnTo>
                  <a:cubicBezTo>
                    <a:pt x="177" y="1366"/>
                    <a:pt x="101" y="1416"/>
                    <a:pt x="31" y="1462"/>
                  </a:cubicBezTo>
                  <a:cubicBezTo>
                    <a:pt x="51" y="1497"/>
                    <a:pt x="96" y="1522"/>
                    <a:pt x="141" y="1522"/>
                  </a:cubicBezTo>
                  <a:cubicBezTo>
                    <a:pt x="121" y="1567"/>
                    <a:pt x="86" y="1608"/>
                    <a:pt x="41" y="1633"/>
                  </a:cubicBezTo>
                  <a:cubicBezTo>
                    <a:pt x="57" y="1641"/>
                    <a:pt x="216" y="1699"/>
                    <a:pt x="278" y="1699"/>
                  </a:cubicBezTo>
                  <a:cubicBezTo>
                    <a:pt x="292" y="1699"/>
                    <a:pt x="301" y="1696"/>
                    <a:pt x="302" y="1689"/>
                  </a:cubicBezTo>
                  <a:lnTo>
                    <a:pt x="302" y="1689"/>
                  </a:lnTo>
                  <a:cubicBezTo>
                    <a:pt x="287" y="1789"/>
                    <a:pt x="257" y="1890"/>
                    <a:pt x="227" y="1985"/>
                  </a:cubicBezTo>
                  <a:cubicBezTo>
                    <a:pt x="640" y="1920"/>
                    <a:pt x="1043" y="1784"/>
                    <a:pt x="1416" y="1592"/>
                  </a:cubicBezTo>
                  <a:cubicBezTo>
                    <a:pt x="1602" y="1497"/>
                    <a:pt x="1808" y="1386"/>
                    <a:pt x="1964" y="1245"/>
                  </a:cubicBezTo>
                  <a:cubicBezTo>
                    <a:pt x="2089" y="1130"/>
                    <a:pt x="2268" y="1006"/>
                    <a:pt x="2355" y="857"/>
                  </a:cubicBezTo>
                  <a:lnTo>
                    <a:pt x="2355" y="857"/>
                  </a:lnTo>
                  <a:cubicBezTo>
                    <a:pt x="2185" y="1153"/>
                    <a:pt x="2110" y="1539"/>
                    <a:pt x="2090" y="1869"/>
                  </a:cubicBezTo>
                  <a:cubicBezTo>
                    <a:pt x="2060" y="2277"/>
                    <a:pt x="2070" y="2685"/>
                    <a:pt x="2110" y="3088"/>
                  </a:cubicBezTo>
                  <a:cubicBezTo>
                    <a:pt x="2150" y="3028"/>
                    <a:pt x="2304" y="2904"/>
                    <a:pt x="2312" y="2833"/>
                  </a:cubicBezTo>
                  <a:lnTo>
                    <a:pt x="2312" y="2833"/>
                  </a:lnTo>
                  <a:cubicBezTo>
                    <a:pt x="2308" y="2882"/>
                    <a:pt x="2357" y="3204"/>
                    <a:pt x="2357" y="3204"/>
                  </a:cubicBezTo>
                  <a:cubicBezTo>
                    <a:pt x="2392" y="3189"/>
                    <a:pt x="2413" y="3149"/>
                    <a:pt x="2418" y="3113"/>
                  </a:cubicBezTo>
                  <a:cubicBezTo>
                    <a:pt x="2423" y="3164"/>
                    <a:pt x="2433" y="3219"/>
                    <a:pt x="2453" y="3269"/>
                  </a:cubicBezTo>
                  <a:cubicBezTo>
                    <a:pt x="2473" y="3254"/>
                    <a:pt x="2493" y="3229"/>
                    <a:pt x="2503" y="3204"/>
                  </a:cubicBezTo>
                  <a:cubicBezTo>
                    <a:pt x="2508" y="3249"/>
                    <a:pt x="2523" y="3290"/>
                    <a:pt x="2564" y="3310"/>
                  </a:cubicBezTo>
                  <a:cubicBezTo>
                    <a:pt x="2579" y="3290"/>
                    <a:pt x="2604" y="3269"/>
                    <a:pt x="2614" y="3239"/>
                  </a:cubicBezTo>
                  <a:cubicBezTo>
                    <a:pt x="2631" y="3284"/>
                    <a:pt x="2649" y="3301"/>
                    <a:pt x="2667" y="3301"/>
                  </a:cubicBezTo>
                  <a:cubicBezTo>
                    <a:pt x="2717" y="3301"/>
                    <a:pt x="2764" y="3163"/>
                    <a:pt x="2775" y="3118"/>
                  </a:cubicBezTo>
                  <a:cubicBezTo>
                    <a:pt x="2816" y="2937"/>
                    <a:pt x="2805" y="2741"/>
                    <a:pt x="2810" y="2554"/>
                  </a:cubicBezTo>
                  <a:cubicBezTo>
                    <a:pt x="2821" y="2091"/>
                    <a:pt x="2831" y="1633"/>
                    <a:pt x="2841" y="1169"/>
                  </a:cubicBezTo>
                  <a:cubicBezTo>
                    <a:pt x="2851" y="802"/>
                    <a:pt x="2861" y="434"/>
                    <a:pt x="2810" y="67"/>
                  </a:cubicBezTo>
                  <a:cubicBezTo>
                    <a:pt x="2810" y="51"/>
                    <a:pt x="2805" y="31"/>
                    <a:pt x="2795" y="16"/>
                  </a:cubicBezTo>
                  <a:cubicBezTo>
                    <a:pt x="2784" y="5"/>
                    <a:pt x="2770" y="1"/>
                    <a:pt x="2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7"/>
            <p:cNvSpPr/>
            <p:nvPr/>
          </p:nvSpPr>
          <p:spPr>
            <a:xfrm>
              <a:off x="1982798" y="2522056"/>
              <a:ext cx="40448" cy="24150"/>
            </a:xfrm>
            <a:custGeom>
              <a:avLst/>
              <a:gdLst/>
              <a:ahLst/>
              <a:cxnLst/>
              <a:rect l="l" t="t" r="r" b="b"/>
              <a:pathLst>
                <a:path w="273" h="163" extrusionOk="0">
                  <a:moveTo>
                    <a:pt x="69" y="0"/>
                  </a:moveTo>
                  <a:cubicBezTo>
                    <a:pt x="46" y="0"/>
                    <a:pt x="24" y="3"/>
                    <a:pt x="0" y="7"/>
                  </a:cubicBezTo>
                  <a:cubicBezTo>
                    <a:pt x="61" y="17"/>
                    <a:pt x="116" y="17"/>
                    <a:pt x="166" y="42"/>
                  </a:cubicBezTo>
                  <a:cubicBezTo>
                    <a:pt x="192" y="52"/>
                    <a:pt x="212" y="67"/>
                    <a:pt x="232" y="87"/>
                  </a:cubicBezTo>
                  <a:cubicBezTo>
                    <a:pt x="247" y="107"/>
                    <a:pt x="262" y="132"/>
                    <a:pt x="267" y="163"/>
                  </a:cubicBezTo>
                  <a:cubicBezTo>
                    <a:pt x="272" y="132"/>
                    <a:pt x="262" y="102"/>
                    <a:pt x="242" y="77"/>
                  </a:cubicBezTo>
                  <a:cubicBezTo>
                    <a:pt x="227" y="52"/>
                    <a:pt x="202" y="32"/>
                    <a:pt x="176" y="22"/>
                  </a:cubicBezTo>
                  <a:cubicBezTo>
                    <a:pt x="139" y="6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7"/>
            <p:cNvSpPr/>
            <p:nvPr/>
          </p:nvSpPr>
          <p:spPr>
            <a:xfrm>
              <a:off x="1695512" y="2535687"/>
              <a:ext cx="298547" cy="126975"/>
            </a:xfrm>
            <a:custGeom>
              <a:avLst/>
              <a:gdLst/>
              <a:ahLst/>
              <a:cxnLst/>
              <a:rect l="l" t="t" r="r" b="b"/>
              <a:pathLst>
                <a:path w="2015" h="857" extrusionOk="0">
                  <a:moveTo>
                    <a:pt x="2015" y="0"/>
                  </a:moveTo>
                  <a:lnTo>
                    <a:pt x="2015" y="0"/>
                  </a:lnTo>
                  <a:cubicBezTo>
                    <a:pt x="1718" y="222"/>
                    <a:pt x="1400" y="413"/>
                    <a:pt x="1063" y="554"/>
                  </a:cubicBezTo>
                  <a:cubicBezTo>
                    <a:pt x="726" y="700"/>
                    <a:pt x="368" y="796"/>
                    <a:pt x="0" y="856"/>
                  </a:cubicBezTo>
                  <a:cubicBezTo>
                    <a:pt x="368" y="816"/>
                    <a:pt x="726" y="715"/>
                    <a:pt x="1068" y="569"/>
                  </a:cubicBezTo>
                  <a:cubicBezTo>
                    <a:pt x="1405" y="423"/>
                    <a:pt x="1733" y="237"/>
                    <a:pt x="201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7"/>
            <p:cNvSpPr/>
            <p:nvPr/>
          </p:nvSpPr>
          <p:spPr>
            <a:xfrm>
              <a:off x="1671658" y="2541614"/>
              <a:ext cx="297066" cy="93491"/>
            </a:xfrm>
            <a:custGeom>
              <a:avLst/>
              <a:gdLst/>
              <a:ahLst/>
              <a:cxnLst/>
              <a:rect l="l" t="t" r="r" b="b"/>
              <a:pathLst>
                <a:path w="2005" h="631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702" y="192"/>
                    <a:pt x="1385" y="348"/>
                    <a:pt x="1043" y="449"/>
                  </a:cubicBezTo>
                  <a:cubicBezTo>
                    <a:pt x="705" y="559"/>
                    <a:pt x="353" y="615"/>
                    <a:pt x="0" y="630"/>
                  </a:cubicBezTo>
                  <a:cubicBezTo>
                    <a:pt x="14" y="630"/>
                    <a:pt x="28" y="630"/>
                    <a:pt x="42" y="630"/>
                  </a:cubicBezTo>
                  <a:cubicBezTo>
                    <a:pt x="385" y="630"/>
                    <a:pt x="723" y="570"/>
                    <a:pt x="1048" y="469"/>
                  </a:cubicBezTo>
                  <a:cubicBezTo>
                    <a:pt x="1390" y="358"/>
                    <a:pt x="1712" y="207"/>
                    <a:pt x="200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7"/>
            <p:cNvSpPr/>
            <p:nvPr/>
          </p:nvSpPr>
          <p:spPr>
            <a:xfrm>
              <a:off x="1678325" y="2549022"/>
              <a:ext cx="250839" cy="74081"/>
            </a:xfrm>
            <a:custGeom>
              <a:avLst/>
              <a:gdLst/>
              <a:ahLst/>
              <a:cxnLst/>
              <a:rect l="l" t="t" r="r" b="b"/>
              <a:pathLst>
                <a:path w="1693" h="500" extrusionOk="0">
                  <a:moveTo>
                    <a:pt x="1693" y="1"/>
                  </a:moveTo>
                  <a:cubicBezTo>
                    <a:pt x="1431" y="147"/>
                    <a:pt x="1159" y="268"/>
                    <a:pt x="877" y="348"/>
                  </a:cubicBezTo>
                  <a:cubicBezTo>
                    <a:pt x="595" y="434"/>
                    <a:pt x="298" y="479"/>
                    <a:pt x="1" y="499"/>
                  </a:cubicBezTo>
                  <a:cubicBezTo>
                    <a:pt x="298" y="499"/>
                    <a:pt x="595" y="449"/>
                    <a:pt x="882" y="368"/>
                  </a:cubicBezTo>
                  <a:cubicBezTo>
                    <a:pt x="1164" y="283"/>
                    <a:pt x="1441" y="162"/>
                    <a:pt x="169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7"/>
            <p:cNvSpPr/>
            <p:nvPr/>
          </p:nvSpPr>
          <p:spPr>
            <a:xfrm>
              <a:off x="1667954" y="2534946"/>
              <a:ext cx="301511" cy="68747"/>
            </a:xfrm>
            <a:custGeom>
              <a:avLst/>
              <a:gdLst/>
              <a:ahLst/>
              <a:cxnLst/>
              <a:rect l="l" t="t" r="r" b="b"/>
              <a:pathLst>
                <a:path w="2035" h="464" extrusionOk="0">
                  <a:moveTo>
                    <a:pt x="2025" y="0"/>
                  </a:moveTo>
                  <a:cubicBezTo>
                    <a:pt x="2025" y="0"/>
                    <a:pt x="2025" y="0"/>
                    <a:pt x="2025" y="0"/>
                  </a:cubicBezTo>
                  <a:lnTo>
                    <a:pt x="2025" y="0"/>
                  </a:lnTo>
                  <a:cubicBezTo>
                    <a:pt x="1944" y="20"/>
                    <a:pt x="1858" y="30"/>
                    <a:pt x="1773" y="50"/>
                  </a:cubicBezTo>
                  <a:cubicBezTo>
                    <a:pt x="1687" y="66"/>
                    <a:pt x="1607" y="96"/>
                    <a:pt x="1521" y="116"/>
                  </a:cubicBezTo>
                  <a:cubicBezTo>
                    <a:pt x="1355" y="161"/>
                    <a:pt x="1189" y="207"/>
                    <a:pt x="1022" y="242"/>
                  </a:cubicBezTo>
                  <a:cubicBezTo>
                    <a:pt x="769" y="298"/>
                    <a:pt x="513" y="335"/>
                    <a:pt x="257" y="335"/>
                  </a:cubicBezTo>
                  <a:cubicBezTo>
                    <a:pt x="171" y="335"/>
                    <a:pt x="86" y="331"/>
                    <a:pt x="0" y="322"/>
                  </a:cubicBezTo>
                  <a:lnTo>
                    <a:pt x="0" y="322"/>
                  </a:lnTo>
                  <a:cubicBezTo>
                    <a:pt x="101" y="335"/>
                    <a:pt x="205" y="341"/>
                    <a:pt x="310" y="341"/>
                  </a:cubicBezTo>
                  <a:cubicBezTo>
                    <a:pt x="378" y="341"/>
                    <a:pt x="446" y="338"/>
                    <a:pt x="514" y="332"/>
                  </a:cubicBezTo>
                  <a:cubicBezTo>
                    <a:pt x="685" y="322"/>
                    <a:pt x="856" y="292"/>
                    <a:pt x="1027" y="257"/>
                  </a:cubicBezTo>
                  <a:cubicBezTo>
                    <a:pt x="1194" y="222"/>
                    <a:pt x="1360" y="176"/>
                    <a:pt x="1526" y="131"/>
                  </a:cubicBezTo>
                  <a:cubicBezTo>
                    <a:pt x="1612" y="111"/>
                    <a:pt x="1692" y="86"/>
                    <a:pt x="1778" y="71"/>
                  </a:cubicBezTo>
                  <a:cubicBezTo>
                    <a:pt x="1831" y="58"/>
                    <a:pt x="1884" y="49"/>
                    <a:pt x="1937" y="39"/>
                  </a:cubicBezTo>
                  <a:lnTo>
                    <a:pt x="1937" y="39"/>
                  </a:lnTo>
                  <a:cubicBezTo>
                    <a:pt x="1377" y="277"/>
                    <a:pt x="779" y="420"/>
                    <a:pt x="176" y="463"/>
                  </a:cubicBezTo>
                  <a:cubicBezTo>
                    <a:pt x="816" y="433"/>
                    <a:pt x="1445" y="277"/>
                    <a:pt x="2035" y="15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7"/>
            <p:cNvSpPr/>
            <p:nvPr/>
          </p:nvSpPr>
          <p:spPr>
            <a:xfrm>
              <a:off x="1687215" y="2525908"/>
              <a:ext cx="304622" cy="37337"/>
            </a:xfrm>
            <a:custGeom>
              <a:avLst/>
              <a:gdLst/>
              <a:ahLst/>
              <a:cxnLst/>
              <a:rect l="l" t="t" r="r" b="b"/>
              <a:pathLst>
                <a:path w="2056" h="252" extrusionOk="0">
                  <a:moveTo>
                    <a:pt x="2056" y="1"/>
                  </a:moveTo>
                  <a:lnTo>
                    <a:pt x="2056" y="1"/>
                  </a:lnTo>
                  <a:cubicBezTo>
                    <a:pt x="1718" y="66"/>
                    <a:pt x="1381" y="142"/>
                    <a:pt x="1033" y="187"/>
                  </a:cubicBezTo>
                  <a:cubicBezTo>
                    <a:pt x="804" y="221"/>
                    <a:pt x="569" y="239"/>
                    <a:pt x="333" y="239"/>
                  </a:cubicBezTo>
                  <a:cubicBezTo>
                    <a:pt x="223" y="239"/>
                    <a:pt x="112" y="235"/>
                    <a:pt x="1" y="227"/>
                  </a:cubicBezTo>
                  <a:lnTo>
                    <a:pt x="1" y="227"/>
                  </a:lnTo>
                  <a:cubicBezTo>
                    <a:pt x="130" y="244"/>
                    <a:pt x="261" y="251"/>
                    <a:pt x="392" y="251"/>
                  </a:cubicBezTo>
                  <a:cubicBezTo>
                    <a:pt x="608" y="251"/>
                    <a:pt x="825" y="232"/>
                    <a:pt x="1038" y="207"/>
                  </a:cubicBezTo>
                  <a:cubicBezTo>
                    <a:pt x="1381" y="157"/>
                    <a:pt x="1718" y="81"/>
                    <a:pt x="205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7"/>
            <p:cNvSpPr/>
            <p:nvPr/>
          </p:nvSpPr>
          <p:spPr>
            <a:xfrm>
              <a:off x="1679807" y="2519982"/>
              <a:ext cx="265063" cy="31410"/>
            </a:xfrm>
            <a:custGeom>
              <a:avLst/>
              <a:gdLst/>
              <a:ahLst/>
              <a:cxnLst/>
              <a:rect l="l" t="t" r="r" b="b"/>
              <a:pathLst>
                <a:path w="1789" h="212" extrusionOk="0">
                  <a:moveTo>
                    <a:pt x="1788" y="0"/>
                  </a:moveTo>
                  <a:cubicBezTo>
                    <a:pt x="1496" y="81"/>
                    <a:pt x="1204" y="146"/>
                    <a:pt x="902" y="172"/>
                  </a:cubicBezTo>
                  <a:cubicBezTo>
                    <a:pt x="735" y="191"/>
                    <a:pt x="569" y="198"/>
                    <a:pt x="403" y="198"/>
                  </a:cubicBezTo>
                  <a:cubicBezTo>
                    <a:pt x="268" y="198"/>
                    <a:pt x="134" y="193"/>
                    <a:pt x="1" y="187"/>
                  </a:cubicBezTo>
                  <a:lnTo>
                    <a:pt x="1" y="187"/>
                  </a:lnTo>
                  <a:cubicBezTo>
                    <a:pt x="149" y="204"/>
                    <a:pt x="300" y="212"/>
                    <a:pt x="451" y="212"/>
                  </a:cubicBezTo>
                  <a:cubicBezTo>
                    <a:pt x="602" y="212"/>
                    <a:pt x="753" y="204"/>
                    <a:pt x="902" y="192"/>
                  </a:cubicBezTo>
                  <a:cubicBezTo>
                    <a:pt x="1204" y="157"/>
                    <a:pt x="1501" y="101"/>
                    <a:pt x="1788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7"/>
            <p:cNvSpPr/>
            <p:nvPr/>
          </p:nvSpPr>
          <p:spPr>
            <a:xfrm>
              <a:off x="2018505" y="2543095"/>
              <a:ext cx="23410" cy="352330"/>
            </a:xfrm>
            <a:custGeom>
              <a:avLst/>
              <a:gdLst/>
              <a:ahLst/>
              <a:cxnLst/>
              <a:rect l="l" t="t" r="r" b="b"/>
              <a:pathLst>
                <a:path w="158" h="2378" extrusionOk="0">
                  <a:moveTo>
                    <a:pt x="11" y="1"/>
                  </a:moveTo>
                  <a:cubicBezTo>
                    <a:pt x="1" y="398"/>
                    <a:pt x="11" y="796"/>
                    <a:pt x="36" y="1194"/>
                  </a:cubicBezTo>
                  <a:cubicBezTo>
                    <a:pt x="61" y="1587"/>
                    <a:pt x="97" y="1985"/>
                    <a:pt x="157" y="2378"/>
                  </a:cubicBezTo>
                  <a:cubicBezTo>
                    <a:pt x="117" y="1985"/>
                    <a:pt x="77" y="1587"/>
                    <a:pt x="56" y="1189"/>
                  </a:cubicBezTo>
                  <a:cubicBezTo>
                    <a:pt x="26" y="796"/>
                    <a:pt x="16" y="398"/>
                    <a:pt x="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7"/>
            <p:cNvSpPr/>
            <p:nvPr/>
          </p:nvSpPr>
          <p:spPr>
            <a:xfrm>
              <a:off x="1999984" y="2535687"/>
              <a:ext cx="29188" cy="356034"/>
            </a:xfrm>
            <a:custGeom>
              <a:avLst/>
              <a:gdLst/>
              <a:ahLst/>
              <a:cxnLst/>
              <a:rect l="l" t="t" r="r" b="b"/>
              <a:pathLst>
                <a:path w="197" h="2403" extrusionOk="0">
                  <a:moveTo>
                    <a:pt x="35" y="0"/>
                  </a:moveTo>
                  <a:cubicBezTo>
                    <a:pt x="0" y="403"/>
                    <a:pt x="5" y="806"/>
                    <a:pt x="25" y="1204"/>
                  </a:cubicBezTo>
                  <a:cubicBezTo>
                    <a:pt x="55" y="1607"/>
                    <a:pt x="106" y="2010"/>
                    <a:pt x="196" y="2402"/>
                  </a:cubicBezTo>
                  <a:cubicBezTo>
                    <a:pt x="126" y="2004"/>
                    <a:pt x="71" y="1607"/>
                    <a:pt x="45" y="1204"/>
                  </a:cubicBezTo>
                  <a:cubicBezTo>
                    <a:pt x="15" y="806"/>
                    <a:pt x="20" y="403"/>
                    <a:pt x="3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7"/>
            <p:cNvSpPr/>
            <p:nvPr/>
          </p:nvSpPr>
          <p:spPr>
            <a:xfrm>
              <a:off x="1981316" y="2543836"/>
              <a:ext cx="24002" cy="326995"/>
            </a:xfrm>
            <a:custGeom>
              <a:avLst/>
              <a:gdLst/>
              <a:ahLst/>
              <a:cxnLst/>
              <a:rect l="l" t="t" r="r" b="b"/>
              <a:pathLst>
                <a:path w="162" h="2207" extrusionOk="0">
                  <a:moveTo>
                    <a:pt x="111" y="1"/>
                  </a:moveTo>
                  <a:cubicBezTo>
                    <a:pt x="20" y="363"/>
                    <a:pt x="0" y="736"/>
                    <a:pt x="15" y="1103"/>
                  </a:cubicBezTo>
                  <a:cubicBezTo>
                    <a:pt x="35" y="1476"/>
                    <a:pt x="86" y="1844"/>
                    <a:pt x="161" y="2206"/>
                  </a:cubicBezTo>
                  <a:cubicBezTo>
                    <a:pt x="106" y="1839"/>
                    <a:pt x="51" y="1476"/>
                    <a:pt x="35" y="1103"/>
                  </a:cubicBezTo>
                  <a:cubicBezTo>
                    <a:pt x="15" y="736"/>
                    <a:pt x="40" y="363"/>
                    <a:pt x="1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7"/>
            <p:cNvSpPr/>
            <p:nvPr/>
          </p:nvSpPr>
          <p:spPr>
            <a:xfrm>
              <a:off x="1995391" y="2721482"/>
              <a:ext cx="18817" cy="139569"/>
            </a:xfrm>
            <a:custGeom>
              <a:avLst/>
              <a:gdLst/>
              <a:ahLst/>
              <a:cxnLst/>
              <a:rect l="l" t="t" r="r" b="b"/>
              <a:pathLst>
                <a:path w="127" h="942" extrusionOk="0">
                  <a:moveTo>
                    <a:pt x="1" y="0"/>
                  </a:moveTo>
                  <a:cubicBezTo>
                    <a:pt x="1" y="156"/>
                    <a:pt x="11" y="317"/>
                    <a:pt x="31" y="474"/>
                  </a:cubicBezTo>
                  <a:cubicBezTo>
                    <a:pt x="56" y="630"/>
                    <a:pt x="81" y="791"/>
                    <a:pt x="127" y="942"/>
                  </a:cubicBezTo>
                  <a:cubicBezTo>
                    <a:pt x="102" y="786"/>
                    <a:pt x="71" y="630"/>
                    <a:pt x="51" y="474"/>
                  </a:cubicBezTo>
                  <a:cubicBezTo>
                    <a:pt x="31" y="312"/>
                    <a:pt x="16" y="156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7"/>
            <p:cNvSpPr/>
            <p:nvPr/>
          </p:nvSpPr>
          <p:spPr>
            <a:xfrm>
              <a:off x="1656842" y="2238327"/>
              <a:ext cx="746887" cy="664212"/>
            </a:xfrm>
            <a:custGeom>
              <a:avLst/>
              <a:gdLst/>
              <a:ahLst/>
              <a:cxnLst/>
              <a:rect l="l" t="t" r="r" b="b"/>
              <a:pathLst>
                <a:path w="5041" h="4483" extrusionOk="0">
                  <a:moveTo>
                    <a:pt x="4332" y="1"/>
                  </a:moveTo>
                  <a:cubicBezTo>
                    <a:pt x="4313" y="1"/>
                    <a:pt x="4292" y="3"/>
                    <a:pt x="4270" y="8"/>
                  </a:cubicBezTo>
                  <a:lnTo>
                    <a:pt x="2402" y="209"/>
                  </a:lnTo>
                  <a:lnTo>
                    <a:pt x="15" y="2007"/>
                  </a:lnTo>
                  <a:cubicBezTo>
                    <a:pt x="1" y="2016"/>
                    <a:pt x="8" y="2038"/>
                    <a:pt x="25" y="2038"/>
                  </a:cubicBezTo>
                  <a:cubicBezTo>
                    <a:pt x="26" y="2038"/>
                    <a:pt x="28" y="2038"/>
                    <a:pt x="30" y="2037"/>
                  </a:cubicBezTo>
                  <a:lnTo>
                    <a:pt x="2256" y="1836"/>
                  </a:lnTo>
                  <a:cubicBezTo>
                    <a:pt x="2432" y="1846"/>
                    <a:pt x="2533" y="1937"/>
                    <a:pt x="2543" y="2118"/>
                  </a:cubicBezTo>
                  <a:lnTo>
                    <a:pt x="2664" y="4450"/>
                  </a:lnTo>
                  <a:cubicBezTo>
                    <a:pt x="2667" y="4469"/>
                    <a:pt x="2683" y="4482"/>
                    <a:pt x="2699" y="4482"/>
                  </a:cubicBezTo>
                  <a:cubicBezTo>
                    <a:pt x="2708" y="4482"/>
                    <a:pt x="2717" y="4479"/>
                    <a:pt x="2724" y="4470"/>
                  </a:cubicBezTo>
                  <a:lnTo>
                    <a:pt x="5041" y="1811"/>
                  </a:lnTo>
                  <a:lnTo>
                    <a:pt x="4537" y="229"/>
                  </a:lnTo>
                  <a:cubicBezTo>
                    <a:pt x="4511" y="94"/>
                    <a:pt x="4455" y="1"/>
                    <a:pt x="4332" y="1"/>
                  </a:cubicBezTo>
                  <a:close/>
                </a:path>
              </a:pathLst>
            </a:custGeom>
            <a:solidFill>
              <a:srgbClr val="568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7"/>
            <p:cNvSpPr/>
            <p:nvPr/>
          </p:nvSpPr>
          <p:spPr>
            <a:xfrm>
              <a:off x="1657583" y="2238623"/>
              <a:ext cx="659619" cy="301659"/>
            </a:xfrm>
            <a:custGeom>
              <a:avLst/>
              <a:gdLst/>
              <a:ahLst/>
              <a:cxnLst/>
              <a:rect l="l" t="t" r="r" b="b"/>
              <a:pathLst>
                <a:path w="4452" h="2036" extrusionOk="0">
                  <a:moveTo>
                    <a:pt x="4321" y="0"/>
                  </a:moveTo>
                  <a:cubicBezTo>
                    <a:pt x="4317" y="0"/>
                    <a:pt x="4314" y="0"/>
                    <a:pt x="4310" y="1"/>
                  </a:cubicBezTo>
                  <a:cubicBezTo>
                    <a:pt x="4159" y="11"/>
                    <a:pt x="4013" y="26"/>
                    <a:pt x="3862" y="41"/>
                  </a:cubicBezTo>
                  <a:cubicBezTo>
                    <a:pt x="3721" y="61"/>
                    <a:pt x="3580" y="76"/>
                    <a:pt x="3439" y="91"/>
                  </a:cubicBezTo>
                  <a:cubicBezTo>
                    <a:pt x="3092" y="132"/>
                    <a:pt x="2744" y="167"/>
                    <a:pt x="2397" y="207"/>
                  </a:cubicBezTo>
                  <a:lnTo>
                    <a:pt x="15" y="2005"/>
                  </a:lnTo>
                  <a:cubicBezTo>
                    <a:pt x="1" y="2014"/>
                    <a:pt x="8" y="2036"/>
                    <a:pt x="21" y="2036"/>
                  </a:cubicBezTo>
                  <a:cubicBezTo>
                    <a:pt x="22" y="2036"/>
                    <a:pt x="23" y="2036"/>
                    <a:pt x="25" y="2035"/>
                  </a:cubicBezTo>
                  <a:cubicBezTo>
                    <a:pt x="25" y="2035"/>
                    <a:pt x="2251" y="1834"/>
                    <a:pt x="2251" y="1834"/>
                  </a:cubicBezTo>
                  <a:cubicBezTo>
                    <a:pt x="2317" y="1838"/>
                    <a:pt x="2384" y="1882"/>
                    <a:pt x="2447" y="1882"/>
                  </a:cubicBezTo>
                  <a:cubicBezTo>
                    <a:pt x="2455" y="1882"/>
                    <a:pt x="2464" y="1881"/>
                    <a:pt x="2472" y="1879"/>
                  </a:cubicBezTo>
                  <a:cubicBezTo>
                    <a:pt x="2558" y="1864"/>
                    <a:pt x="2664" y="1718"/>
                    <a:pt x="2724" y="1663"/>
                  </a:cubicBezTo>
                  <a:cubicBezTo>
                    <a:pt x="2915" y="1491"/>
                    <a:pt x="3102" y="1325"/>
                    <a:pt x="3293" y="1154"/>
                  </a:cubicBezTo>
                  <a:cubicBezTo>
                    <a:pt x="3515" y="953"/>
                    <a:pt x="3746" y="756"/>
                    <a:pt x="3968" y="555"/>
                  </a:cubicBezTo>
                  <a:cubicBezTo>
                    <a:pt x="4084" y="454"/>
                    <a:pt x="4195" y="348"/>
                    <a:pt x="4305" y="248"/>
                  </a:cubicBezTo>
                  <a:cubicBezTo>
                    <a:pt x="4341" y="217"/>
                    <a:pt x="4451" y="142"/>
                    <a:pt x="4451" y="96"/>
                  </a:cubicBezTo>
                  <a:cubicBezTo>
                    <a:pt x="4451" y="35"/>
                    <a:pt x="4376" y="0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7"/>
            <p:cNvSpPr/>
            <p:nvPr/>
          </p:nvSpPr>
          <p:spPr>
            <a:xfrm>
              <a:off x="1990947" y="2238327"/>
              <a:ext cx="338107" cy="313808"/>
            </a:xfrm>
            <a:custGeom>
              <a:avLst/>
              <a:gdLst/>
              <a:ahLst/>
              <a:cxnLst/>
              <a:rect l="l" t="t" r="r" b="b"/>
              <a:pathLst>
                <a:path w="2282" h="2118" extrusionOk="0">
                  <a:moveTo>
                    <a:pt x="2077" y="1"/>
                  </a:moveTo>
                  <a:cubicBezTo>
                    <a:pt x="2058" y="1"/>
                    <a:pt x="2037" y="3"/>
                    <a:pt x="2015" y="8"/>
                  </a:cubicBezTo>
                  <a:lnTo>
                    <a:pt x="1" y="1836"/>
                  </a:lnTo>
                  <a:cubicBezTo>
                    <a:pt x="177" y="1846"/>
                    <a:pt x="278" y="1937"/>
                    <a:pt x="288" y="2118"/>
                  </a:cubicBezTo>
                  <a:lnTo>
                    <a:pt x="2282" y="229"/>
                  </a:lnTo>
                  <a:cubicBezTo>
                    <a:pt x="2256" y="94"/>
                    <a:pt x="2200" y="1"/>
                    <a:pt x="2077" y="1"/>
                  </a:cubicBez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9" name="Google Shape;619;p47"/>
          <p:cNvSpPr/>
          <p:nvPr/>
        </p:nvSpPr>
        <p:spPr>
          <a:xfrm>
            <a:off x="494871" y="893968"/>
            <a:ext cx="170700" cy="291157"/>
          </a:xfrm>
          <a:custGeom>
            <a:avLst/>
            <a:gdLst/>
            <a:ahLst/>
            <a:cxnLst/>
            <a:rect l="l" t="t" r="r" b="b"/>
            <a:pathLst>
              <a:path w="1094" h="1866" extrusionOk="0">
                <a:moveTo>
                  <a:pt x="45" y="0"/>
                </a:moveTo>
                <a:cubicBezTo>
                  <a:pt x="40" y="0"/>
                  <a:pt x="36" y="1"/>
                  <a:pt x="31" y="2"/>
                </a:cubicBezTo>
                <a:cubicBezTo>
                  <a:pt x="11" y="7"/>
                  <a:pt x="1" y="27"/>
                  <a:pt x="1" y="47"/>
                </a:cubicBezTo>
                <a:cubicBezTo>
                  <a:pt x="56" y="460"/>
                  <a:pt x="81" y="878"/>
                  <a:pt x="76" y="1296"/>
                </a:cubicBezTo>
                <a:cubicBezTo>
                  <a:pt x="76" y="1316"/>
                  <a:pt x="96" y="1336"/>
                  <a:pt x="117" y="1336"/>
                </a:cubicBezTo>
                <a:cubicBezTo>
                  <a:pt x="119" y="1337"/>
                  <a:pt x="121" y="1337"/>
                  <a:pt x="123" y="1337"/>
                </a:cubicBezTo>
                <a:cubicBezTo>
                  <a:pt x="145" y="1337"/>
                  <a:pt x="162" y="1314"/>
                  <a:pt x="162" y="1296"/>
                </a:cubicBezTo>
                <a:cubicBezTo>
                  <a:pt x="162" y="954"/>
                  <a:pt x="147" y="611"/>
                  <a:pt x="112" y="274"/>
                </a:cubicBezTo>
                <a:lnTo>
                  <a:pt x="112" y="274"/>
                </a:lnTo>
                <a:cubicBezTo>
                  <a:pt x="383" y="813"/>
                  <a:pt x="686" y="1341"/>
                  <a:pt x="1008" y="1845"/>
                </a:cubicBezTo>
                <a:cubicBezTo>
                  <a:pt x="1018" y="1855"/>
                  <a:pt x="1028" y="1865"/>
                  <a:pt x="1043" y="1865"/>
                </a:cubicBezTo>
                <a:cubicBezTo>
                  <a:pt x="1053" y="1865"/>
                  <a:pt x="1058" y="1860"/>
                  <a:pt x="1068" y="1855"/>
                </a:cubicBezTo>
                <a:cubicBezTo>
                  <a:pt x="1089" y="1845"/>
                  <a:pt x="1094" y="1820"/>
                  <a:pt x="1078" y="1800"/>
                </a:cubicBezTo>
                <a:cubicBezTo>
                  <a:pt x="711" y="1231"/>
                  <a:pt x="378" y="631"/>
                  <a:pt x="81" y="22"/>
                </a:cubicBezTo>
                <a:cubicBezTo>
                  <a:pt x="74" y="7"/>
                  <a:pt x="60" y="0"/>
                  <a:pt x="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47"/>
          <p:cNvSpPr/>
          <p:nvPr/>
        </p:nvSpPr>
        <p:spPr>
          <a:xfrm>
            <a:off x="4482466" y="4668276"/>
            <a:ext cx="155720" cy="205651"/>
          </a:xfrm>
          <a:custGeom>
            <a:avLst/>
            <a:gdLst/>
            <a:ahLst/>
            <a:cxnLst/>
            <a:rect l="l" t="t" r="r" b="b"/>
            <a:pathLst>
              <a:path w="998" h="1318" extrusionOk="0">
                <a:moveTo>
                  <a:pt x="519" y="85"/>
                </a:moveTo>
                <a:cubicBezTo>
                  <a:pt x="586" y="85"/>
                  <a:pt x="660" y="115"/>
                  <a:pt x="711" y="169"/>
                </a:cubicBezTo>
                <a:cubicBezTo>
                  <a:pt x="736" y="194"/>
                  <a:pt x="781" y="255"/>
                  <a:pt x="761" y="330"/>
                </a:cubicBezTo>
                <a:cubicBezTo>
                  <a:pt x="746" y="375"/>
                  <a:pt x="711" y="421"/>
                  <a:pt x="655" y="461"/>
                </a:cubicBezTo>
                <a:cubicBezTo>
                  <a:pt x="550" y="544"/>
                  <a:pt x="414" y="587"/>
                  <a:pt x="281" y="587"/>
                </a:cubicBezTo>
                <a:cubicBezTo>
                  <a:pt x="235" y="587"/>
                  <a:pt x="190" y="582"/>
                  <a:pt x="146" y="572"/>
                </a:cubicBezTo>
                <a:cubicBezTo>
                  <a:pt x="152" y="526"/>
                  <a:pt x="162" y="481"/>
                  <a:pt x="172" y="436"/>
                </a:cubicBezTo>
                <a:cubicBezTo>
                  <a:pt x="212" y="295"/>
                  <a:pt x="318" y="129"/>
                  <a:pt x="479" y="88"/>
                </a:cubicBezTo>
                <a:cubicBezTo>
                  <a:pt x="492" y="86"/>
                  <a:pt x="505" y="85"/>
                  <a:pt x="519" y="85"/>
                </a:cubicBezTo>
                <a:close/>
                <a:moveTo>
                  <a:pt x="520" y="1"/>
                </a:moveTo>
                <a:cubicBezTo>
                  <a:pt x="499" y="1"/>
                  <a:pt x="479" y="3"/>
                  <a:pt x="459" y="8"/>
                </a:cubicBezTo>
                <a:cubicBezTo>
                  <a:pt x="293" y="48"/>
                  <a:pt x="157" y="199"/>
                  <a:pt x="91" y="416"/>
                </a:cubicBezTo>
                <a:cubicBezTo>
                  <a:pt x="81" y="456"/>
                  <a:pt x="71" y="501"/>
                  <a:pt x="66" y="542"/>
                </a:cubicBezTo>
                <a:cubicBezTo>
                  <a:pt x="62" y="541"/>
                  <a:pt x="57" y="540"/>
                  <a:pt x="53" y="540"/>
                </a:cubicBezTo>
                <a:cubicBezTo>
                  <a:pt x="34" y="540"/>
                  <a:pt x="19" y="550"/>
                  <a:pt x="11" y="567"/>
                </a:cubicBezTo>
                <a:cubicBezTo>
                  <a:pt x="0" y="587"/>
                  <a:pt x="11" y="612"/>
                  <a:pt x="31" y="622"/>
                </a:cubicBezTo>
                <a:cubicBezTo>
                  <a:pt x="41" y="627"/>
                  <a:pt x="51" y="627"/>
                  <a:pt x="56" y="632"/>
                </a:cubicBezTo>
                <a:cubicBezTo>
                  <a:pt x="51" y="834"/>
                  <a:pt x="116" y="1025"/>
                  <a:pt x="247" y="1156"/>
                </a:cubicBezTo>
                <a:cubicBezTo>
                  <a:pt x="348" y="1257"/>
                  <a:pt x="494" y="1317"/>
                  <a:pt x="645" y="1317"/>
                </a:cubicBezTo>
                <a:cubicBezTo>
                  <a:pt x="781" y="1317"/>
                  <a:pt x="897" y="1267"/>
                  <a:pt x="982" y="1181"/>
                </a:cubicBezTo>
                <a:cubicBezTo>
                  <a:pt x="998" y="1166"/>
                  <a:pt x="998" y="1141"/>
                  <a:pt x="977" y="1126"/>
                </a:cubicBezTo>
                <a:cubicBezTo>
                  <a:pt x="970" y="1116"/>
                  <a:pt x="961" y="1112"/>
                  <a:pt x="952" y="1112"/>
                </a:cubicBezTo>
                <a:cubicBezTo>
                  <a:pt x="941" y="1112"/>
                  <a:pt x="930" y="1118"/>
                  <a:pt x="922" y="1126"/>
                </a:cubicBezTo>
                <a:cubicBezTo>
                  <a:pt x="852" y="1196"/>
                  <a:pt x="756" y="1232"/>
                  <a:pt x="645" y="1232"/>
                </a:cubicBezTo>
                <a:cubicBezTo>
                  <a:pt x="519" y="1232"/>
                  <a:pt x="393" y="1181"/>
                  <a:pt x="308" y="1096"/>
                </a:cubicBezTo>
                <a:cubicBezTo>
                  <a:pt x="197" y="990"/>
                  <a:pt x="141" y="829"/>
                  <a:pt x="141" y="657"/>
                </a:cubicBezTo>
                <a:lnTo>
                  <a:pt x="141" y="657"/>
                </a:lnTo>
                <a:cubicBezTo>
                  <a:pt x="188" y="667"/>
                  <a:pt x="236" y="672"/>
                  <a:pt x="284" y="672"/>
                </a:cubicBezTo>
                <a:cubicBezTo>
                  <a:pt x="436" y="672"/>
                  <a:pt x="587" y="624"/>
                  <a:pt x="705" y="531"/>
                </a:cubicBezTo>
                <a:cubicBezTo>
                  <a:pt x="776" y="476"/>
                  <a:pt x="821" y="416"/>
                  <a:pt x="841" y="350"/>
                </a:cubicBezTo>
                <a:cubicBezTo>
                  <a:pt x="862" y="270"/>
                  <a:pt x="836" y="179"/>
                  <a:pt x="771" y="108"/>
                </a:cubicBezTo>
                <a:cubicBezTo>
                  <a:pt x="705" y="43"/>
                  <a:pt x="610" y="1"/>
                  <a:pt x="520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47"/>
          <p:cNvSpPr/>
          <p:nvPr/>
        </p:nvSpPr>
        <p:spPr>
          <a:xfrm>
            <a:off x="8031310" y="4575244"/>
            <a:ext cx="218602" cy="160557"/>
          </a:xfrm>
          <a:custGeom>
            <a:avLst/>
            <a:gdLst/>
            <a:ahLst/>
            <a:cxnLst/>
            <a:rect l="l" t="t" r="r" b="b"/>
            <a:pathLst>
              <a:path w="1401" h="1029" extrusionOk="0">
                <a:moveTo>
                  <a:pt x="408" y="1"/>
                </a:moveTo>
                <a:cubicBezTo>
                  <a:pt x="388" y="6"/>
                  <a:pt x="373" y="21"/>
                  <a:pt x="368" y="36"/>
                </a:cubicBezTo>
                <a:cubicBezTo>
                  <a:pt x="333" y="333"/>
                  <a:pt x="207" y="625"/>
                  <a:pt x="15" y="857"/>
                </a:cubicBezTo>
                <a:cubicBezTo>
                  <a:pt x="0" y="877"/>
                  <a:pt x="5" y="902"/>
                  <a:pt x="20" y="917"/>
                </a:cubicBezTo>
                <a:cubicBezTo>
                  <a:pt x="29" y="924"/>
                  <a:pt x="38" y="927"/>
                  <a:pt x="47" y="927"/>
                </a:cubicBezTo>
                <a:cubicBezTo>
                  <a:pt x="60" y="927"/>
                  <a:pt x="72" y="921"/>
                  <a:pt x="81" y="912"/>
                </a:cubicBezTo>
                <a:cubicBezTo>
                  <a:pt x="207" y="756"/>
                  <a:pt x="307" y="575"/>
                  <a:pt x="373" y="389"/>
                </a:cubicBezTo>
                <a:lnTo>
                  <a:pt x="373" y="389"/>
                </a:lnTo>
                <a:cubicBezTo>
                  <a:pt x="368" y="434"/>
                  <a:pt x="363" y="474"/>
                  <a:pt x="358" y="515"/>
                </a:cubicBezTo>
                <a:cubicBezTo>
                  <a:pt x="343" y="671"/>
                  <a:pt x="408" y="892"/>
                  <a:pt x="559" y="988"/>
                </a:cubicBezTo>
                <a:cubicBezTo>
                  <a:pt x="594" y="1008"/>
                  <a:pt x="645" y="1028"/>
                  <a:pt x="705" y="1028"/>
                </a:cubicBezTo>
                <a:cubicBezTo>
                  <a:pt x="751" y="1028"/>
                  <a:pt x="806" y="1018"/>
                  <a:pt x="871" y="983"/>
                </a:cubicBezTo>
                <a:cubicBezTo>
                  <a:pt x="992" y="912"/>
                  <a:pt x="1043" y="741"/>
                  <a:pt x="1058" y="555"/>
                </a:cubicBezTo>
                <a:cubicBezTo>
                  <a:pt x="1068" y="585"/>
                  <a:pt x="1083" y="610"/>
                  <a:pt x="1108" y="635"/>
                </a:cubicBezTo>
                <a:cubicBezTo>
                  <a:pt x="1148" y="676"/>
                  <a:pt x="1209" y="701"/>
                  <a:pt x="1269" y="701"/>
                </a:cubicBezTo>
                <a:cubicBezTo>
                  <a:pt x="1320" y="696"/>
                  <a:pt x="1360" y="676"/>
                  <a:pt x="1385" y="635"/>
                </a:cubicBezTo>
                <a:cubicBezTo>
                  <a:pt x="1400" y="620"/>
                  <a:pt x="1395" y="590"/>
                  <a:pt x="1375" y="580"/>
                </a:cubicBezTo>
                <a:cubicBezTo>
                  <a:pt x="1367" y="574"/>
                  <a:pt x="1358" y="571"/>
                  <a:pt x="1350" y="571"/>
                </a:cubicBezTo>
                <a:cubicBezTo>
                  <a:pt x="1337" y="571"/>
                  <a:pt x="1324" y="578"/>
                  <a:pt x="1315" y="590"/>
                </a:cubicBezTo>
                <a:cubicBezTo>
                  <a:pt x="1305" y="610"/>
                  <a:pt x="1279" y="615"/>
                  <a:pt x="1264" y="615"/>
                </a:cubicBezTo>
                <a:cubicBezTo>
                  <a:pt x="1229" y="615"/>
                  <a:pt x="1189" y="600"/>
                  <a:pt x="1169" y="575"/>
                </a:cubicBezTo>
                <a:cubicBezTo>
                  <a:pt x="1123" y="530"/>
                  <a:pt x="1108" y="454"/>
                  <a:pt x="1093" y="373"/>
                </a:cubicBezTo>
                <a:lnTo>
                  <a:pt x="1048" y="91"/>
                </a:lnTo>
                <a:cubicBezTo>
                  <a:pt x="1043" y="70"/>
                  <a:pt x="1027" y="55"/>
                  <a:pt x="1010" y="55"/>
                </a:cubicBezTo>
                <a:cubicBezTo>
                  <a:pt x="1008" y="55"/>
                  <a:pt x="1005" y="56"/>
                  <a:pt x="1002" y="56"/>
                </a:cubicBezTo>
                <a:cubicBezTo>
                  <a:pt x="977" y="56"/>
                  <a:pt x="962" y="76"/>
                  <a:pt x="962" y="102"/>
                </a:cubicBezTo>
                <a:lnTo>
                  <a:pt x="967" y="162"/>
                </a:lnTo>
                <a:cubicBezTo>
                  <a:pt x="982" y="373"/>
                  <a:pt x="1007" y="812"/>
                  <a:pt x="826" y="907"/>
                </a:cubicBezTo>
                <a:cubicBezTo>
                  <a:pt x="784" y="934"/>
                  <a:pt x="742" y="946"/>
                  <a:pt x="703" y="946"/>
                </a:cubicBezTo>
                <a:cubicBezTo>
                  <a:pt x="669" y="946"/>
                  <a:pt x="635" y="936"/>
                  <a:pt x="605" y="917"/>
                </a:cubicBezTo>
                <a:cubicBezTo>
                  <a:pt x="489" y="842"/>
                  <a:pt x="428" y="650"/>
                  <a:pt x="443" y="520"/>
                </a:cubicBezTo>
                <a:cubicBezTo>
                  <a:pt x="443" y="479"/>
                  <a:pt x="448" y="444"/>
                  <a:pt x="453" y="404"/>
                </a:cubicBezTo>
                <a:cubicBezTo>
                  <a:pt x="474" y="278"/>
                  <a:pt x="489" y="152"/>
                  <a:pt x="453" y="31"/>
                </a:cubicBezTo>
                <a:cubicBezTo>
                  <a:pt x="443" y="11"/>
                  <a:pt x="428" y="1"/>
                  <a:pt x="40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47"/>
          <p:cNvSpPr/>
          <p:nvPr/>
        </p:nvSpPr>
        <p:spPr>
          <a:xfrm>
            <a:off x="7118550" y="4559958"/>
            <a:ext cx="152600" cy="191140"/>
          </a:xfrm>
          <a:custGeom>
            <a:avLst/>
            <a:gdLst/>
            <a:ahLst/>
            <a:cxnLst/>
            <a:rect l="l" t="t" r="r" b="b"/>
            <a:pathLst>
              <a:path w="978" h="1225" extrusionOk="0">
                <a:moveTo>
                  <a:pt x="437" y="1"/>
                </a:moveTo>
                <a:cubicBezTo>
                  <a:pt x="356" y="1"/>
                  <a:pt x="274" y="25"/>
                  <a:pt x="197" y="76"/>
                </a:cubicBezTo>
                <a:cubicBezTo>
                  <a:pt x="96" y="142"/>
                  <a:pt x="31" y="243"/>
                  <a:pt x="10" y="353"/>
                </a:cubicBezTo>
                <a:cubicBezTo>
                  <a:pt x="5" y="374"/>
                  <a:pt x="20" y="399"/>
                  <a:pt x="46" y="399"/>
                </a:cubicBezTo>
                <a:cubicBezTo>
                  <a:pt x="48" y="399"/>
                  <a:pt x="51" y="400"/>
                  <a:pt x="54" y="400"/>
                </a:cubicBezTo>
                <a:cubicBezTo>
                  <a:pt x="72" y="400"/>
                  <a:pt x="91" y="385"/>
                  <a:pt x="91" y="364"/>
                </a:cubicBezTo>
                <a:cubicBezTo>
                  <a:pt x="106" y="278"/>
                  <a:pt x="161" y="197"/>
                  <a:pt x="247" y="147"/>
                </a:cubicBezTo>
                <a:cubicBezTo>
                  <a:pt x="304" y="105"/>
                  <a:pt x="371" y="86"/>
                  <a:pt x="434" y="86"/>
                </a:cubicBezTo>
                <a:cubicBezTo>
                  <a:pt x="455" y="86"/>
                  <a:pt x="474" y="88"/>
                  <a:pt x="494" y="92"/>
                </a:cubicBezTo>
                <a:cubicBezTo>
                  <a:pt x="549" y="157"/>
                  <a:pt x="504" y="278"/>
                  <a:pt x="454" y="369"/>
                </a:cubicBezTo>
                <a:lnTo>
                  <a:pt x="10" y="1164"/>
                </a:lnTo>
                <a:cubicBezTo>
                  <a:pt x="0" y="1179"/>
                  <a:pt x="0" y="1194"/>
                  <a:pt x="10" y="1210"/>
                </a:cubicBezTo>
                <a:cubicBezTo>
                  <a:pt x="20" y="1220"/>
                  <a:pt x="31" y="1225"/>
                  <a:pt x="46" y="1225"/>
                </a:cubicBezTo>
                <a:lnTo>
                  <a:pt x="56" y="1225"/>
                </a:lnTo>
                <a:lnTo>
                  <a:pt x="942" y="1028"/>
                </a:lnTo>
                <a:cubicBezTo>
                  <a:pt x="962" y="1023"/>
                  <a:pt x="977" y="1003"/>
                  <a:pt x="972" y="978"/>
                </a:cubicBezTo>
                <a:cubicBezTo>
                  <a:pt x="968" y="960"/>
                  <a:pt x="952" y="947"/>
                  <a:pt x="932" y="947"/>
                </a:cubicBezTo>
                <a:cubicBezTo>
                  <a:pt x="928" y="947"/>
                  <a:pt x="925" y="947"/>
                  <a:pt x="922" y="948"/>
                </a:cubicBezTo>
                <a:lnTo>
                  <a:pt x="126" y="1124"/>
                </a:lnTo>
                <a:lnTo>
                  <a:pt x="524" y="409"/>
                </a:lnTo>
                <a:cubicBezTo>
                  <a:pt x="625" y="238"/>
                  <a:pt x="630" y="107"/>
                  <a:pt x="549" y="26"/>
                </a:cubicBezTo>
                <a:cubicBezTo>
                  <a:pt x="544" y="16"/>
                  <a:pt x="534" y="16"/>
                  <a:pt x="529" y="11"/>
                </a:cubicBezTo>
                <a:cubicBezTo>
                  <a:pt x="499" y="4"/>
                  <a:pt x="468" y="1"/>
                  <a:pt x="43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" name="Google Shape;623;p47"/>
          <p:cNvSpPr/>
          <p:nvPr/>
        </p:nvSpPr>
        <p:spPr>
          <a:xfrm>
            <a:off x="1229320" y="893965"/>
            <a:ext cx="155876" cy="157281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" name="Google Shape;624;p47"/>
          <p:cNvSpPr/>
          <p:nvPr/>
        </p:nvSpPr>
        <p:spPr>
          <a:xfrm>
            <a:off x="3747427" y="333269"/>
            <a:ext cx="84258" cy="206119"/>
          </a:xfrm>
          <a:custGeom>
            <a:avLst/>
            <a:gdLst/>
            <a:ahLst/>
            <a:cxnLst/>
            <a:rect l="l" t="t" r="r" b="b"/>
            <a:pathLst>
              <a:path w="540" h="1321" extrusionOk="0">
                <a:moveTo>
                  <a:pt x="368" y="1"/>
                </a:moveTo>
                <a:cubicBezTo>
                  <a:pt x="348" y="1"/>
                  <a:pt x="328" y="11"/>
                  <a:pt x="318" y="31"/>
                </a:cubicBezTo>
                <a:lnTo>
                  <a:pt x="10" y="807"/>
                </a:lnTo>
                <a:cubicBezTo>
                  <a:pt x="0" y="827"/>
                  <a:pt x="10" y="852"/>
                  <a:pt x="36" y="862"/>
                </a:cubicBezTo>
                <a:cubicBezTo>
                  <a:pt x="41" y="865"/>
                  <a:pt x="46" y="866"/>
                  <a:pt x="52" y="866"/>
                </a:cubicBezTo>
                <a:cubicBezTo>
                  <a:pt x="67" y="866"/>
                  <a:pt x="82" y="855"/>
                  <a:pt x="86" y="837"/>
                </a:cubicBezTo>
                <a:lnTo>
                  <a:pt x="323" y="248"/>
                </a:lnTo>
                <a:cubicBezTo>
                  <a:pt x="338" y="545"/>
                  <a:pt x="368" y="847"/>
                  <a:pt x="413" y="1139"/>
                </a:cubicBezTo>
                <a:cubicBezTo>
                  <a:pt x="413" y="1159"/>
                  <a:pt x="423" y="1179"/>
                  <a:pt x="433" y="1194"/>
                </a:cubicBezTo>
                <a:cubicBezTo>
                  <a:pt x="418" y="1199"/>
                  <a:pt x="403" y="1209"/>
                  <a:pt x="398" y="1230"/>
                </a:cubicBezTo>
                <a:cubicBezTo>
                  <a:pt x="393" y="1250"/>
                  <a:pt x="398" y="1280"/>
                  <a:pt x="418" y="1300"/>
                </a:cubicBezTo>
                <a:cubicBezTo>
                  <a:pt x="433" y="1310"/>
                  <a:pt x="448" y="1320"/>
                  <a:pt x="464" y="1320"/>
                </a:cubicBezTo>
                <a:cubicBezTo>
                  <a:pt x="474" y="1320"/>
                  <a:pt x="479" y="1315"/>
                  <a:pt x="484" y="1315"/>
                </a:cubicBezTo>
                <a:cubicBezTo>
                  <a:pt x="504" y="1305"/>
                  <a:pt x="519" y="1290"/>
                  <a:pt x="529" y="1270"/>
                </a:cubicBezTo>
                <a:cubicBezTo>
                  <a:pt x="539" y="1250"/>
                  <a:pt x="539" y="1214"/>
                  <a:pt x="524" y="1189"/>
                </a:cubicBezTo>
                <a:cubicBezTo>
                  <a:pt x="519" y="1179"/>
                  <a:pt x="514" y="1169"/>
                  <a:pt x="509" y="1159"/>
                </a:cubicBezTo>
                <a:cubicBezTo>
                  <a:pt x="504" y="1149"/>
                  <a:pt x="499" y="1134"/>
                  <a:pt x="494" y="1129"/>
                </a:cubicBezTo>
                <a:cubicBezTo>
                  <a:pt x="443" y="771"/>
                  <a:pt x="408" y="404"/>
                  <a:pt x="403" y="41"/>
                </a:cubicBezTo>
                <a:cubicBezTo>
                  <a:pt x="398" y="21"/>
                  <a:pt x="388" y="6"/>
                  <a:pt x="36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" name="Google Shape;625;p47"/>
          <p:cNvGrpSpPr/>
          <p:nvPr/>
        </p:nvGrpSpPr>
        <p:grpSpPr>
          <a:xfrm>
            <a:off x="2142852" y="118338"/>
            <a:ext cx="137777" cy="107038"/>
            <a:chOff x="6914439" y="527413"/>
            <a:chExt cx="137777" cy="107038"/>
          </a:xfrm>
        </p:grpSpPr>
        <p:sp>
          <p:nvSpPr>
            <p:cNvPr id="626" name="Google Shape;626;p47"/>
            <p:cNvSpPr/>
            <p:nvPr/>
          </p:nvSpPr>
          <p:spPr>
            <a:xfrm>
              <a:off x="6920837" y="527413"/>
              <a:ext cx="131379" cy="36356"/>
            </a:xfrm>
            <a:custGeom>
              <a:avLst/>
              <a:gdLst/>
              <a:ahLst/>
              <a:cxnLst/>
              <a:rect l="l" t="t" r="r" b="b"/>
              <a:pathLst>
                <a:path w="842" h="233" extrusionOk="0">
                  <a:moveTo>
                    <a:pt x="45" y="1"/>
                  </a:moveTo>
                  <a:cubicBezTo>
                    <a:pt x="20" y="1"/>
                    <a:pt x="0" y="16"/>
                    <a:pt x="0" y="41"/>
                  </a:cubicBezTo>
                  <a:cubicBezTo>
                    <a:pt x="0" y="61"/>
                    <a:pt x="15" y="81"/>
                    <a:pt x="40" y="81"/>
                  </a:cubicBezTo>
                  <a:cubicBezTo>
                    <a:pt x="292" y="96"/>
                    <a:pt x="544" y="142"/>
                    <a:pt x="781" y="227"/>
                  </a:cubicBezTo>
                  <a:cubicBezTo>
                    <a:pt x="786" y="232"/>
                    <a:pt x="791" y="232"/>
                    <a:pt x="796" y="232"/>
                  </a:cubicBezTo>
                  <a:cubicBezTo>
                    <a:pt x="811" y="232"/>
                    <a:pt x="826" y="222"/>
                    <a:pt x="836" y="202"/>
                  </a:cubicBezTo>
                  <a:cubicBezTo>
                    <a:pt x="841" y="182"/>
                    <a:pt x="831" y="157"/>
                    <a:pt x="811" y="152"/>
                  </a:cubicBezTo>
                  <a:cubicBezTo>
                    <a:pt x="564" y="61"/>
                    <a:pt x="307" y="1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6914439" y="603713"/>
              <a:ext cx="112655" cy="30738"/>
            </a:xfrm>
            <a:custGeom>
              <a:avLst/>
              <a:gdLst/>
              <a:ahLst/>
              <a:cxnLst/>
              <a:rect l="l" t="t" r="r" b="b"/>
              <a:pathLst>
                <a:path w="722" h="197" extrusionOk="0">
                  <a:moveTo>
                    <a:pt x="46" y="0"/>
                  </a:moveTo>
                  <a:cubicBezTo>
                    <a:pt x="26" y="0"/>
                    <a:pt x="6" y="15"/>
                    <a:pt x="1" y="40"/>
                  </a:cubicBezTo>
                  <a:cubicBezTo>
                    <a:pt x="1" y="61"/>
                    <a:pt x="21" y="81"/>
                    <a:pt x="41" y="86"/>
                  </a:cubicBezTo>
                  <a:cubicBezTo>
                    <a:pt x="253" y="96"/>
                    <a:pt x="459" y="136"/>
                    <a:pt x="661" y="197"/>
                  </a:cubicBezTo>
                  <a:lnTo>
                    <a:pt x="671" y="197"/>
                  </a:lnTo>
                  <a:cubicBezTo>
                    <a:pt x="691" y="197"/>
                    <a:pt x="706" y="187"/>
                    <a:pt x="711" y="166"/>
                  </a:cubicBezTo>
                  <a:cubicBezTo>
                    <a:pt x="721" y="141"/>
                    <a:pt x="706" y="121"/>
                    <a:pt x="686" y="116"/>
                  </a:cubicBezTo>
                  <a:cubicBezTo>
                    <a:pt x="479" y="51"/>
                    <a:pt x="263" y="15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47"/>
          <p:cNvSpPr/>
          <p:nvPr/>
        </p:nvSpPr>
        <p:spPr>
          <a:xfrm>
            <a:off x="3058526" y="4758345"/>
            <a:ext cx="210644" cy="197537"/>
          </a:xfrm>
          <a:custGeom>
            <a:avLst/>
            <a:gdLst/>
            <a:ahLst/>
            <a:cxnLst/>
            <a:rect l="l" t="t" r="r" b="b"/>
            <a:pathLst>
              <a:path w="1350" h="1266" extrusionOk="0">
                <a:moveTo>
                  <a:pt x="627" y="1"/>
                </a:moveTo>
                <a:cubicBezTo>
                  <a:pt x="625" y="1"/>
                  <a:pt x="622" y="1"/>
                  <a:pt x="619" y="2"/>
                </a:cubicBezTo>
                <a:cubicBezTo>
                  <a:pt x="599" y="2"/>
                  <a:pt x="579" y="22"/>
                  <a:pt x="584" y="42"/>
                </a:cubicBezTo>
                <a:cubicBezTo>
                  <a:pt x="594" y="223"/>
                  <a:pt x="604" y="405"/>
                  <a:pt x="614" y="586"/>
                </a:cubicBezTo>
                <a:cubicBezTo>
                  <a:pt x="408" y="586"/>
                  <a:pt x="222" y="581"/>
                  <a:pt x="45" y="576"/>
                </a:cubicBezTo>
                <a:cubicBezTo>
                  <a:pt x="43" y="575"/>
                  <a:pt x="40" y="575"/>
                  <a:pt x="38" y="575"/>
                </a:cubicBezTo>
                <a:cubicBezTo>
                  <a:pt x="16" y="575"/>
                  <a:pt x="0" y="594"/>
                  <a:pt x="0" y="616"/>
                </a:cubicBezTo>
                <a:cubicBezTo>
                  <a:pt x="0" y="636"/>
                  <a:pt x="15" y="656"/>
                  <a:pt x="40" y="656"/>
                </a:cubicBezTo>
                <a:cubicBezTo>
                  <a:pt x="222" y="661"/>
                  <a:pt x="413" y="666"/>
                  <a:pt x="614" y="671"/>
                </a:cubicBezTo>
                <a:cubicBezTo>
                  <a:pt x="619" y="858"/>
                  <a:pt x="624" y="1039"/>
                  <a:pt x="624" y="1225"/>
                </a:cubicBezTo>
                <a:cubicBezTo>
                  <a:pt x="619" y="1251"/>
                  <a:pt x="640" y="1266"/>
                  <a:pt x="665" y="1266"/>
                </a:cubicBezTo>
                <a:cubicBezTo>
                  <a:pt x="685" y="1266"/>
                  <a:pt x="705" y="1251"/>
                  <a:pt x="705" y="1225"/>
                </a:cubicBezTo>
                <a:cubicBezTo>
                  <a:pt x="705" y="1044"/>
                  <a:pt x="705" y="858"/>
                  <a:pt x="700" y="671"/>
                </a:cubicBezTo>
                <a:cubicBezTo>
                  <a:pt x="886" y="671"/>
                  <a:pt x="1088" y="677"/>
                  <a:pt x="1304" y="677"/>
                </a:cubicBezTo>
                <a:cubicBezTo>
                  <a:pt x="1330" y="677"/>
                  <a:pt x="1350" y="656"/>
                  <a:pt x="1350" y="631"/>
                </a:cubicBezTo>
                <a:cubicBezTo>
                  <a:pt x="1350" y="611"/>
                  <a:pt x="1330" y="591"/>
                  <a:pt x="1304" y="591"/>
                </a:cubicBezTo>
                <a:cubicBezTo>
                  <a:pt x="1088" y="591"/>
                  <a:pt x="886" y="591"/>
                  <a:pt x="695" y="586"/>
                </a:cubicBezTo>
                <a:cubicBezTo>
                  <a:pt x="690" y="405"/>
                  <a:pt x="680" y="218"/>
                  <a:pt x="665" y="37"/>
                </a:cubicBezTo>
                <a:cubicBezTo>
                  <a:pt x="665" y="19"/>
                  <a:pt x="649" y="1"/>
                  <a:pt x="62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47"/>
          <p:cNvSpPr/>
          <p:nvPr/>
        </p:nvSpPr>
        <p:spPr>
          <a:xfrm>
            <a:off x="4325839" y="225372"/>
            <a:ext cx="171480" cy="39632"/>
          </a:xfrm>
          <a:custGeom>
            <a:avLst/>
            <a:gdLst/>
            <a:ahLst/>
            <a:cxnLst/>
            <a:rect l="l" t="t" r="r" b="b"/>
            <a:pathLst>
              <a:path w="1099" h="254" extrusionOk="0">
                <a:moveTo>
                  <a:pt x="1057" y="0"/>
                </a:moveTo>
                <a:cubicBezTo>
                  <a:pt x="1054" y="0"/>
                  <a:pt x="1051" y="1"/>
                  <a:pt x="1048" y="1"/>
                </a:cubicBezTo>
                <a:lnTo>
                  <a:pt x="41" y="173"/>
                </a:lnTo>
                <a:cubicBezTo>
                  <a:pt x="15" y="173"/>
                  <a:pt x="0" y="198"/>
                  <a:pt x="5" y="218"/>
                </a:cubicBezTo>
                <a:cubicBezTo>
                  <a:pt x="10" y="238"/>
                  <a:pt x="25" y="253"/>
                  <a:pt x="46" y="253"/>
                </a:cubicBezTo>
                <a:lnTo>
                  <a:pt x="56" y="253"/>
                </a:lnTo>
                <a:lnTo>
                  <a:pt x="1063" y="82"/>
                </a:lnTo>
                <a:cubicBezTo>
                  <a:pt x="1083" y="82"/>
                  <a:pt x="1098" y="57"/>
                  <a:pt x="1098" y="37"/>
                </a:cubicBezTo>
                <a:cubicBezTo>
                  <a:pt x="1094" y="15"/>
                  <a:pt x="1078" y="0"/>
                  <a:pt x="1057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47"/>
          <p:cNvSpPr/>
          <p:nvPr/>
        </p:nvSpPr>
        <p:spPr>
          <a:xfrm rot="-6925480">
            <a:off x="1077593" y="-1078483"/>
            <a:ext cx="1113988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1" name="Google Shape;631;p47"/>
          <p:cNvSpPr/>
          <p:nvPr/>
        </p:nvSpPr>
        <p:spPr>
          <a:xfrm rot="-1096204">
            <a:off x="5890245" y="3937091"/>
            <a:ext cx="2609204" cy="666907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2" name="Google Shape;632;p47"/>
          <p:cNvSpPr/>
          <p:nvPr/>
        </p:nvSpPr>
        <p:spPr>
          <a:xfrm rot="10800000">
            <a:off x="5150075" y="86438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3" name="Google Shape;633;p47"/>
          <p:cNvSpPr/>
          <p:nvPr/>
        </p:nvSpPr>
        <p:spPr>
          <a:xfrm>
            <a:off x="5408353" y="46979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47"/>
          <p:cNvSpPr/>
          <p:nvPr/>
        </p:nvSpPr>
        <p:spPr>
          <a:xfrm>
            <a:off x="1557228" y="7975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" name="Google Shape;635;p47"/>
          <p:cNvGrpSpPr/>
          <p:nvPr/>
        </p:nvGrpSpPr>
        <p:grpSpPr>
          <a:xfrm>
            <a:off x="7559581" y="2154329"/>
            <a:ext cx="871306" cy="511185"/>
            <a:chOff x="6180150" y="2970963"/>
            <a:chExt cx="152775" cy="89625"/>
          </a:xfrm>
        </p:grpSpPr>
        <p:sp>
          <p:nvSpPr>
            <p:cNvPr id="636" name="Google Shape;636;p47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7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7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47"/>
          <p:cNvGrpSpPr/>
          <p:nvPr/>
        </p:nvGrpSpPr>
        <p:grpSpPr>
          <a:xfrm>
            <a:off x="1229322" y="2620765"/>
            <a:ext cx="748658" cy="607521"/>
            <a:chOff x="6397725" y="2218113"/>
            <a:chExt cx="152225" cy="123525"/>
          </a:xfrm>
        </p:grpSpPr>
        <p:sp>
          <p:nvSpPr>
            <p:cNvPr id="640" name="Google Shape;640;p4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" name="Google Shape;643;p47"/>
          <p:cNvGrpSpPr/>
          <p:nvPr/>
        </p:nvGrpSpPr>
        <p:grpSpPr>
          <a:xfrm rot="-3547235">
            <a:off x="442845" y="3250185"/>
            <a:ext cx="274748" cy="751501"/>
            <a:chOff x="7253475" y="2446013"/>
            <a:chExt cx="34475" cy="94300"/>
          </a:xfrm>
        </p:grpSpPr>
        <p:sp>
          <p:nvSpPr>
            <p:cNvPr id="644" name="Google Shape;644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" name="Google Shape;651;p47"/>
          <p:cNvGrpSpPr/>
          <p:nvPr/>
        </p:nvGrpSpPr>
        <p:grpSpPr>
          <a:xfrm>
            <a:off x="7929181" y="1778982"/>
            <a:ext cx="238457" cy="652207"/>
            <a:chOff x="7253475" y="2446013"/>
            <a:chExt cx="34475" cy="94300"/>
          </a:xfrm>
        </p:grpSpPr>
        <p:sp>
          <p:nvSpPr>
            <p:cNvPr id="652" name="Google Shape;652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47"/>
          <p:cNvSpPr/>
          <p:nvPr/>
        </p:nvSpPr>
        <p:spPr>
          <a:xfrm rot="1741084">
            <a:off x="8538232" y="2861941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47"/>
          <p:cNvSpPr/>
          <p:nvPr/>
        </p:nvSpPr>
        <p:spPr>
          <a:xfrm rot="-3993775">
            <a:off x="930269" y="29002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" name="Google Shape;661;p47"/>
          <p:cNvGrpSpPr/>
          <p:nvPr/>
        </p:nvGrpSpPr>
        <p:grpSpPr>
          <a:xfrm>
            <a:off x="8249906" y="335220"/>
            <a:ext cx="633387" cy="939718"/>
            <a:chOff x="8290275" y="605838"/>
            <a:chExt cx="145925" cy="216500"/>
          </a:xfrm>
        </p:grpSpPr>
        <p:sp>
          <p:nvSpPr>
            <p:cNvPr id="662" name="Google Shape;662;p47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7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7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7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" name="Google Shape;666;p47"/>
          <p:cNvGrpSpPr/>
          <p:nvPr/>
        </p:nvGrpSpPr>
        <p:grpSpPr>
          <a:xfrm>
            <a:off x="110311" y="2155291"/>
            <a:ext cx="939827" cy="509249"/>
            <a:chOff x="8304275" y="923813"/>
            <a:chExt cx="216525" cy="117325"/>
          </a:xfrm>
        </p:grpSpPr>
        <p:sp>
          <p:nvSpPr>
            <p:cNvPr id="667" name="Google Shape;667;p47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7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7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7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671;p47"/>
          <p:cNvGrpSpPr/>
          <p:nvPr/>
        </p:nvGrpSpPr>
        <p:grpSpPr>
          <a:xfrm>
            <a:off x="4754294" y="668998"/>
            <a:ext cx="758611" cy="827625"/>
            <a:chOff x="7944025" y="527638"/>
            <a:chExt cx="174775" cy="190675"/>
          </a:xfrm>
        </p:grpSpPr>
        <p:sp>
          <p:nvSpPr>
            <p:cNvPr id="672" name="Google Shape;672;p47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7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7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7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7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7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7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7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7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7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7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" name="Google Shape;683;p47"/>
          <p:cNvSpPr txBox="1">
            <a:spLocks noGrp="1"/>
          </p:cNvSpPr>
          <p:nvPr>
            <p:ph type="title"/>
          </p:nvPr>
        </p:nvSpPr>
        <p:spPr>
          <a:xfrm>
            <a:off x="544072" y="1694451"/>
            <a:ext cx="413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/>
              <a:t>Open</a:t>
            </a:r>
            <a:endParaRPr sz="8000" dirty="0"/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AE29FF27-C74A-E9BB-DE07-08E7FBF8F89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025" t="15686" r="34706" b="14547"/>
          <a:stretch/>
        </p:blipFill>
        <p:spPr>
          <a:xfrm>
            <a:off x="4833259" y="84523"/>
            <a:ext cx="4026432" cy="4933151"/>
          </a:xfrm>
          <a:prstGeom prst="rect">
            <a:avLst/>
          </a:prstGeom>
          <a:ln w="127000" cap="rnd">
            <a:solidFill>
              <a:schemeClr val="accent5">
                <a:lumMod val="75000"/>
              </a:schemeClr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42"/>
          <p:cNvSpPr/>
          <p:nvPr/>
        </p:nvSpPr>
        <p:spPr>
          <a:xfrm>
            <a:off x="6828762" y="112611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42"/>
          <p:cNvSpPr/>
          <p:nvPr/>
        </p:nvSpPr>
        <p:spPr>
          <a:xfrm>
            <a:off x="8652988" y="3423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 rot="-632191">
            <a:off x="8267278" y="466094"/>
            <a:ext cx="817412" cy="4535039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394" name="Google Shape;394;p42"/>
          <p:cNvGrpSpPr/>
          <p:nvPr/>
        </p:nvGrpSpPr>
        <p:grpSpPr>
          <a:xfrm>
            <a:off x="7391956" y="-4"/>
            <a:ext cx="776256" cy="629903"/>
            <a:chOff x="6397725" y="2218113"/>
            <a:chExt cx="152225" cy="123525"/>
          </a:xfrm>
        </p:grpSpPr>
        <p:sp>
          <p:nvSpPr>
            <p:cNvPr id="395" name="Google Shape;395;p4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42"/>
          <p:cNvGrpSpPr/>
          <p:nvPr/>
        </p:nvGrpSpPr>
        <p:grpSpPr>
          <a:xfrm>
            <a:off x="8175779" y="0"/>
            <a:ext cx="262699" cy="718538"/>
            <a:chOff x="7253475" y="2446013"/>
            <a:chExt cx="34475" cy="94300"/>
          </a:xfrm>
        </p:grpSpPr>
        <p:sp>
          <p:nvSpPr>
            <p:cNvPr id="399" name="Google Shape;399;p4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" name="Google Shape;406;p42"/>
          <p:cNvSpPr/>
          <p:nvPr/>
        </p:nvSpPr>
        <p:spPr>
          <a:xfrm>
            <a:off x="5412450" y="112598"/>
            <a:ext cx="128676" cy="121650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8837475" y="76206"/>
            <a:ext cx="128676" cy="134882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7953829" y="439074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8827800" y="3915181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8820482" y="15408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2EAC0E4F-FCCF-8F6A-2A28-3EBAD3E7CE4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025" t="15686" r="34706" b="14547"/>
          <a:stretch/>
        </p:blipFill>
        <p:spPr>
          <a:xfrm>
            <a:off x="453360" y="222837"/>
            <a:ext cx="4026432" cy="47103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glow rad="139700">
              <a:schemeClr val="accent1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" name="Picture 3" descr="Logo, company name&#10;&#10;Description automatically generated with medium confidence">
            <a:extLst>
              <a:ext uri="{FF2B5EF4-FFF2-40B4-BE49-F238E27FC236}">
                <a16:creationId xmlns:a16="http://schemas.microsoft.com/office/drawing/2014/main" id="{E0EEFAD7-8910-23FC-851F-373662B6447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533"/>
          <a:stretch/>
        </p:blipFill>
        <p:spPr>
          <a:xfrm>
            <a:off x="417010" y="792308"/>
            <a:ext cx="8219843" cy="164101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662D807A-5315-1AEF-AF7F-7944EA3DCE9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312" t="13892" r="58892" b="12456"/>
          <a:stretch/>
        </p:blipFill>
        <p:spPr>
          <a:xfrm>
            <a:off x="5072934" y="365080"/>
            <a:ext cx="3718738" cy="4461361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grpSp>
        <p:nvGrpSpPr>
          <p:cNvPr id="2462" name="Google Shape;2462;p80"/>
          <p:cNvGrpSpPr/>
          <p:nvPr/>
        </p:nvGrpSpPr>
        <p:grpSpPr>
          <a:xfrm>
            <a:off x="10997" y="809674"/>
            <a:ext cx="293178" cy="382262"/>
            <a:chOff x="216797" y="935549"/>
            <a:chExt cx="293178" cy="382262"/>
          </a:xfrm>
        </p:grpSpPr>
        <p:sp>
          <p:nvSpPr>
            <p:cNvPr id="2463" name="Google Shape;2463;p80"/>
            <p:cNvSpPr/>
            <p:nvPr/>
          </p:nvSpPr>
          <p:spPr>
            <a:xfrm>
              <a:off x="336383" y="93554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0"/>
            <p:cNvSpPr/>
            <p:nvPr/>
          </p:nvSpPr>
          <p:spPr>
            <a:xfrm>
              <a:off x="216797" y="112999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0"/>
            <p:cNvSpPr/>
            <p:nvPr/>
          </p:nvSpPr>
          <p:spPr>
            <a:xfrm>
              <a:off x="358564" y="125633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0"/>
            <p:cNvSpPr/>
            <p:nvPr/>
          </p:nvSpPr>
          <p:spPr>
            <a:xfrm>
              <a:off x="294432" y="120835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7" name="Google Shape;2467;p80"/>
          <p:cNvSpPr/>
          <p:nvPr/>
        </p:nvSpPr>
        <p:spPr>
          <a:xfrm>
            <a:off x="250770" y="1942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8" name="Google Shape;2468;p80"/>
          <p:cNvGrpSpPr/>
          <p:nvPr/>
        </p:nvGrpSpPr>
        <p:grpSpPr>
          <a:xfrm>
            <a:off x="547577" y="269127"/>
            <a:ext cx="666152" cy="540558"/>
            <a:chOff x="6397725" y="2218113"/>
            <a:chExt cx="152225" cy="123525"/>
          </a:xfrm>
        </p:grpSpPr>
        <p:sp>
          <p:nvSpPr>
            <p:cNvPr id="2469" name="Google Shape;2469;p8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2" name="Google Shape;2472;p80"/>
          <p:cNvGrpSpPr/>
          <p:nvPr/>
        </p:nvGrpSpPr>
        <p:grpSpPr>
          <a:xfrm rot="3879100">
            <a:off x="980994" y="47227"/>
            <a:ext cx="274748" cy="751505"/>
            <a:chOff x="7253475" y="2446013"/>
            <a:chExt cx="34475" cy="94300"/>
          </a:xfrm>
        </p:grpSpPr>
        <p:sp>
          <p:nvSpPr>
            <p:cNvPr id="2473" name="Google Shape;2473;p8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0" name="Google Shape;2480;p80"/>
          <p:cNvSpPr/>
          <p:nvPr/>
        </p:nvSpPr>
        <p:spPr>
          <a:xfrm>
            <a:off x="64404" y="15467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80"/>
          <p:cNvSpPr/>
          <p:nvPr/>
        </p:nvSpPr>
        <p:spPr>
          <a:xfrm rot="10305679">
            <a:off x="-66202" y="653879"/>
            <a:ext cx="876868" cy="1561282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487" name="Google Shape;2487;p80"/>
          <p:cNvSpPr/>
          <p:nvPr/>
        </p:nvSpPr>
        <p:spPr>
          <a:xfrm rot="-3993775">
            <a:off x="8451211" y="92490"/>
            <a:ext cx="341451" cy="644732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6" name="Google Shape;2496;p80"/>
          <p:cNvGrpSpPr/>
          <p:nvPr/>
        </p:nvGrpSpPr>
        <p:grpSpPr>
          <a:xfrm>
            <a:off x="3929930" y="4346867"/>
            <a:ext cx="599532" cy="627853"/>
            <a:chOff x="8571375" y="641838"/>
            <a:chExt cx="138125" cy="144650"/>
          </a:xfrm>
        </p:grpSpPr>
        <p:sp>
          <p:nvSpPr>
            <p:cNvPr id="2497" name="Google Shape;2497;p80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0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0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0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80"/>
          <p:cNvSpPr/>
          <p:nvPr/>
        </p:nvSpPr>
        <p:spPr>
          <a:xfrm>
            <a:off x="6512700" y="1292034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099FDF64-3B56-4B4F-B280-8AAB301C63B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331.5625"/>
                </p14:media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402138" y="130766"/>
            <a:ext cx="896257" cy="896257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9411F2D3-EEB4-152B-6EA3-6104F791F9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71076" y="2983735"/>
            <a:ext cx="1559859" cy="2279034"/>
          </a:xfrm>
          <a:prstGeom prst="rect">
            <a:avLst/>
          </a:prstGeom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6BF404EF-B3FB-A893-9DCE-BD35461691AA}"/>
              </a:ext>
            </a:extLst>
          </p:cNvPr>
          <p:cNvSpPr/>
          <p:nvPr/>
        </p:nvSpPr>
        <p:spPr>
          <a:xfrm>
            <a:off x="302151" y="1343769"/>
            <a:ext cx="3196424" cy="1039793"/>
          </a:xfrm>
          <a:prstGeom prst="cloudCallout">
            <a:avLst>
              <a:gd name="adj1" fmla="val -15452"/>
              <a:gd name="adj2" fmla="val 116476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55288E9E-01F7-43FB-F874-7F1EADC66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293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فقاعة الكلام: مستطيلة مستديرة الزوايا 10">
            <a:extLst>
              <a:ext uri="{FF2B5EF4-FFF2-40B4-BE49-F238E27FC236}">
                <a16:creationId xmlns:a16="http://schemas.microsoft.com/office/drawing/2014/main" id="{774CD6E9-41B4-2DB2-582C-5B402101278F}"/>
              </a:ext>
            </a:extLst>
          </p:cNvPr>
          <p:cNvSpPr/>
          <p:nvPr/>
        </p:nvSpPr>
        <p:spPr>
          <a:xfrm>
            <a:off x="1948071" y="2835673"/>
            <a:ext cx="1918792" cy="583986"/>
          </a:xfrm>
          <a:prstGeom prst="wedgeRoundRectCallout">
            <a:avLst>
              <a:gd name="adj1" fmla="val -4006"/>
              <a:gd name="adj2" fmla="val 95332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Technology</a:t>
            </a:r>
          </a:p>
        </p:txBody>
      </p:sp>
      <p:sp>
        <p:nvSpPr>
          <p:cNvPr id="12" name="Google Shape;2674;p84">
            <a:extLst>
              <a:ext uri="{FF2B5EF4-FFF2-40B4-BE49-F238E27FC236}">
                <a16:creationId xmlns:a16="http://schemas.microsoft.com/office/drawing/2014/main" id="{5213F1BD-24E1-B1BF-D5B7-84FEC264002B}"/>
              </a:ext>
            </a:extLst>
          </p:cNvPr>
          <p:cNvSpPr/>
          <p:nvPr/>
        </p:nvSpPr>
        <p:spPr>
          <a:xfrm>
            <a:off x="1829936" y="337588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DA941042-3D35-B8E3-8416-53AD9D1AD287}"/>
              </a:ext>
            </a:extLst>
          </p:cNvPr>
          <p:cNvSpPr txBox="1"/>
          <p:nvPr/>
        </p:nvSpPr>
        <p:spPr>
          <a:xfrm>
            <a:off x="5528663" y="2754518"/>
            <a:ext cx="199400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Technology</a:t>
            </a:r>
          </a:p>
        </p:txBody>
      </p:sp>
    </p:spTree>
    <p:extLst>
      <p:ext uri="{BB962C8B-B14F-4D97-AF65-F5344CB8AC3E}">
        <p14:creationId xmlns:p14="http://schemas.microsoft.com/office/powerpoint/2010/main" val="3887706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8" grpId="0" animBg="1"/>
      <p:bldP spid="11" grpId="0" animBg="1"/>
      <p:bldP spid="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3848B2AF-D780-759B-064A-E23787B35FC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53"/>
          <a:stretch/>
        </p:blipFill>
        <p:spPr>
          <a:xfrm>
            <a:off x="4357315" y="811033"/>
            <a:ext cx="4492487" cy="378369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D15A0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674" name="Google Shape;2674;p84"/>
          <p:cNvSpPr/>
          <p:nvPr/>
        </p:nvSpPr>
        <p:spPr>
          <a:xfrm>
            <a:off x="1584048" y="253063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sp>
        <p:nvSpPr>
          <p:cNvPr id="2679" name="Google Shape;2679;p84"/>
          <p:cNvSpPr/>
          <p:nvPr/>
        </p:nvSpPr>
        <p:spPr>
          <a:xfrm rot="-3993775">
            <a:off x="181969" y="407478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0" name="Google Shape;2680;p84"/>
          <p:cNvGrpSpPr/>
          <p:nvPr/>
        </p:nvGrpSpPr>
        <p:grpSpPr>
          <a:xfrm>
            <a:off x="354186" y="4666385"/>
            <a:ext cx="548856" cy="148988"/>
            <a:chOff x="8467125" y="1184663"/>
            <a:chExt cx="126450" cy="34325"/>
          </a:xfrm>
        </p:grpSpPr>
        <p:sp>
          <p:nvSpPr>
            <p:cNvPr id="2681" name="Google Shape;2681;p84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4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4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9" name="Google Shape;2689;p84"/>
          <p:cNvSpPr/>
          <p:nvPr/>
        </p:nvSpPr>
        <p:spPr>
          <a:xfrm>
            <a:off x="8891906" y="4597359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0" name="Google Shape;2690;p84"/>
          <p:cNvSpPr/>
          <p:nvPr/>
        </p:nvSpPr>
        <p:spPr>
          <a:xfrm rot="8100000">
            <a:off x="7751161" y="4168027"/>
            <a:ext cx="1054215" cy="681393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691" name="Google Shape;2691;p84"/>
          <p:cNvSpPr/>
          <p:nvPr/>
        </p:nvSpPr>
        <p:spPr>
          <a:xfrm>
            <a:off x="7441402" y="4680623"/>
            <a:ext cx="81946" cy="203768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2" name="Google Shape;2692;p84"/>
          <p:cNvGrpSpPr/>
          <p:nvPr/>
        </p:nvGrpSpPr>
        <p:grpSpPr>
          <a:xfrm>
            <a:off x="-32940" y="1256949"/>
            <a:ext cx="293178" cy="382262"/>
            <a:chOff x="4737397" y="3478399"/>
            <a:chExt cx="293178" cy="382262"/>
          </a:xfrm>
        </p:grpSpPr>
        <p:sp>
          <p:nvSpPr>
            <p:cNvPr id="2693" name="Google Shape;2693;p84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4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4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4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7" name="Google Shape;2697;p84"/>
          <p:cNvSpPr/>
          <p:nvPr/>
        </p:nvSpPr>
        <p:spPr>
          <a:xfrm>
            <a:off x="129800" y="220849"/>
            <a:ext cx="130435" cy="161175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8" name="Google Shape;2698;p84"/>
          <p:cNvSpPr/>
          <p:nvPr/>
        </p:nvSpPr>
        <p:spPr>
          <a:xfrm>
            <a:off x="228251" y="91889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9" name="Google Shape;2699;p84"/>
          <p:cNvGrpSpPr/>
          <p:nvPr/>
        </p:nvGrpSpPr>
        <p:grpSpPr>
          <a:xfrm>
            <a:off x="354182" y="183445"/>
            <a:ext cx="651382" cy="657509"/>
            <a:chOff x="7068250" y="2399988"/>
            <a:chExt cx="148850" cy="150250"/>
          </a:xfrm>
        </p:grpSpPr>
        <p:sp>
          <p:nvSpPr>
            <p:cNvPr id="2700" name="Google Shape;2700;p84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4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4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3" name="Google Shape;2703;p84"/>
          <p:cNvGrpSpPr/>
          <p:nvPr/>
        </p:nvGrpSpPr>
        <p:grpSpPr>
          <a:xfrm rot="3879100">
            <a:off x="856244" y="43627"/>
            <a:ext cx="274748" cy="751505"/>
            <a:chOff x="7253475" y="2446013"/>
            <a:chExt cx="34475" cy="94300"/>
          </a:xfrm>
        </p:grpSpPr>
        <p:sp>
          <p:nvSpPr>
            <p:cNvPr id="2704" name="Google Shape;2704;p8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1" name="Google Shape;2711;p84"/>
          <p:cNvSpPr/>
          <p:nvPr/>
        </p:nvSpPr>
        <p:spPr>
          <a:xfrm>
            <a:off x="28978" y="251625"/>
            <a:ext cx="533475" cy="1073100"/>
          </a:xfrm>
          <a:custGeom>
            <a:avLst/>
            <a:gdLst/>
            <a:ahLst/>
            <a:cxnLst/>
            <a:rect l="l" t="t" r="r" b="b"/>
            <a:pathLst>
              <a:path w="21339" h="42924" extrusionOk="0">
                <a:moveTo>
                  <a:pt x="21339" y="0"/>
                </a:moveTo>
                <a:cubicBezTo>
                  <a:pt x="18083" y="2812"/>
                  <a:pt x="5008" y="11299"/>
                  <a:pt x="1801" y="16874"/>
                </a:cubicBezTo>
                <a:cubicBezTo>
                  <a:pt x="-1406" y="22449"/>
                  <a:pt x="469" y="29109"/>
                  <a:pt x="2097" y="33451"/>
                </a:cubicBezTo>
                <a:cubicBezTo>
                  <a:pt x="3725" y="37793"/>
                  <a:pt x="9991" y="41345"/>
                  <a:pt x="11570" y="42924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684" name="Google Shape;2684;p84"/>
          <p:cNvGrpSpPr/>
          <p:nvPr/>
        </p:nvGrpSpPr>
        <p:grpSpPr>
          <a:xfrm>
            <a:off x="8133766" y="0"/>
            <a:ext cx="939827" cy="709461"/>
            <a:chOff x="8304275" y="923813"/>
            <a:chExt cx="216525" cy="117325"/>
          </a:xfrm>
        </p:grpSpPr>
        <p:sp>
          <p:nvSpPr>
            <p:cNvPr id="2685" name="Google Shape;2685;p84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4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4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4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B0537025-679C-A2DB-54B0-C40AC4FFEB4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990" end="106681.5625"/>
                </p14:media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180856" y="135173"/>
            <a:ext cx="864493" cy="748492"/>
          </a:xfrm>
          <a:prstGeom prst="rect">
            <a:avLst/>
          </a:prstGeom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6" name="صورة 5">
            <a:extLst>
              <a:ext uri="{FF2B5EF4-FFF2-40B4-BE49-F238E27FC236}">
                <a16:creationId xmlns:a16="http://schemas.microsoft.com/office/drawing/2014/main" id="{1890A366-9C25-5FE6-B2BD-87874B277DB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83611" y="1989821"/>
            <a:ext cx="1559859" cy="2279034"/>
          </a:xfrm>
          <a:prstGeom prst="rect">
            <a:avLst/>
          </a:prstGeom>
        </p:spPr>
      </p:pic>
      <p:pic>
        <p:nvPicPr>
          <p:cNvPr id="7" name="Picture 4">
            <a:extLst>
              <a:ext uri="{FF2B5EF4-FFF2-40B4-BE49-F238E27FC236}">
                <a16:creationId xmlns:a16="http://schemas.microsoft.com/office/drawing/2014/main" id="{07A585F0-EDE3-2A25-9468-FCB37DBA29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439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07E9376A-4DC1-C266-6504-69E8973712A3}"/>
              </a:ext>
            </a:extLst>
          </p:cNvPr>
          <p:cNvSpPr/>
          <p:nvPr/>
        </p:nvSpPr>
        <p:spPr>
          <a:xfrm>
            <a:off x="803083" y="1152938"/>
            <a:ext cx="3196424" cy="1039793"/>
          </a:xfrm>
          <a:prstGeom prst="cloudCallout">
            <a:avLst>
              <a:gd name="adj1" fmla="val -22417"/>
              <a:gd name="adj2" fmla="val 10577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sp>
        <p:nvSpPr>
          <p:cNvPr id="9" name="فقاعة الكلام: مستطيلة مستديرة الزوايا 8">
            <a:extLst>
              <a:ext uri="{FF2B5EF4-FFF2-40B4-BE49-F238E27FC236}">
                <a16:creationId xmlns:a16="http://schemas.microsoft.com/office/drawing/2014/main" id="{E60A5DEB-87C9-0212-B269-6CF3D61DDBC2}"/>
              </a:ext>
            </a:extLst>
          </p:cNvPr>
          <p:cNvSpPr/>
          <p:nvPr/>
        </p:nvSpPr>
        <p:spPr>
          <a:xfrm>
            <a:off x="1948071" y="2835673"/>
            <a:ext cx="1918792" cy="583986"/>
          </a:xfrm>
          <a:prstGeom prst="wedgeRoundRectCallout">
            <a:avLst>
              <a:gd name="adj1" fmla="val -4006"/>
              <a:gd name="adj2" fmla="val 95332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Ecotourism</a:t>
            </a: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B948E247-6470-0122-60F8-F8E35FE86C7C}"/>
              </a:ext>
            </a:extLst>
          </p:cNvPr>
          <p:cNvSpPr txBox="1"/>
          <p:nvPr/>
        </p:nvSpPr>
        <p:spPr>
          <a:xfrm>
            <a:off x="4691103" y="2815991"/>
            <a:ext cx="199400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Ecotourism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8" grpId="0" animBg="1"/>
      <p:bldP spid="9" grpId="0" animBg="1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81"/>
          <p:cNvSpPr/>
          <p:nvPr/>
        </p:nvSpPr>
        <p:spPr>
          <a:xfrm>
            <a:off x="6343278" y="481033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81"/>
          <p:cNvSpPr/>
          <p:nvPr/>
        </p:nvSpPr>
        <p:spPr>
          <a:xfrm>
            <a:off x="8032476" y="43358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8" name="Google Shape;2528;p81"/>
          <p:cNvSpPr/>
          <p:nvPr/>
        </p:nvSpPr>
        <p:spPr>
          <a:xfrm>
            <a:off x="7503841" y="4790172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9" name="Google Shape;2529;p81"/>
          <p:cNvSpPr/>
          <p:nvPr/>
        </p:nvSpPr>
        <p:spPr>
          <a:xfrm>
            <a:off x="2806064" y="4790032"/>
            <a:ext cx="178309" cy="186908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0" name="Google Shape;2530;p81"/>
          <p:cNvGrpSpPr/>
          <p:nvPr/>
        </p:nvGrpSpPr>
        <p:grpSpPr>
          <a:xfrm>
            <a:off x="659100" y="4639779"/>
            <a:ext cx="395898" cy="258100"/>
            <a:chOff x="392675" y="4429204"/>
            <a:chExt cx="395898" cy="258100"/>
          </a:xfrm>
        </p:grpSpPr>
        <p:sp>
          <p:nvSpPr>
            <p:cNvPr id="2531" name="Google Shape;2531;p81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1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1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4" name="Google Shape;2534;p81"/>
          <p:cNvSpPr/>
          <p:nvPr/>
        </p:nvSpPr>
        <p:spPr>
          <a:xfrm rot="-6324564">
            <a:off x="7424382" y="3911562"/>
            <a:ext cx="642315" cy="1791454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535" name="Google Shape;2535;p81"/>
          <p:cNvSpPr/>
          <p:nvPr/>
        </p:nvSpPr>
        <p:spPr>
          <a:xfrm>
            <a:off x="94600" y="4109865"/>
            <a:ext cx="2562125" cy="821725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536" name="Google Shape;2536;p81"/>
          <p:cNvGrpSpPr/>
          <p:nvPr/>
        </p:nvGrpSpPr>
        <p:grpSpPr>
          <a:xfrm>
            <a:off x="8895" y="3547243"/>
            <a:ext cx="557384" cy="562626"/>
            <a:chOff x="7068250" y="2399988"/>
            <a:chExt cx="148850" cy="150250"/>
          </a:xfrm>
        </p:grpSpPr>
        <p:sp>
          <p:nvSpPr>
            <p:cNvPr id="2537" name="Google Shape;2537;p8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81"/>
          <p:cNvGrpSpPr/>
          <p:nvPr/>
        </p:nvGrpSpPr>
        <p:grpSpPr>
          <a:xfrm rot="-1834796">
            <a:off x="119460" y="3089742"/>
            <a:ext cx="274748" cy="751502"/>
            <a:chOff x="7253475" y="2446013"/>
            <a:chExt cx="34475" cy="94300"/>
          </a:xfrm>
        </p:grpSpPr>
        <p:sp>
          <p:nvSpPr>
            <p:cNvPr id="2541" name="Google Shape;2541;p81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1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1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1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81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81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1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8" name="Google Shape;2548;p81"/>
          <p:cNvSpPr/>
          <p:nvPr/>
        </p:nvSpPr>
        <p:spPr>
          <a:xfrm>
            <a:off x="91401" y="155459"/>
            <a:ext cx="146683" cy="320466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81"/>
          <p:cNvSpPr/>
          <p:nvPr/>
        </p:nvSpPr>
        <p:spPr>
          <a:xfrm>
            <a:off x="200592" y="715737"/>
            <a:ext cx="242197" cy="220024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0" name="Google Shape;2550;p81"/>
          <p:cNvGrpSpPr/>
          <p:nvPr/>
        </p:nvGrpSpPr>
        <p:grpSpPr>
          <a:xfrm>
            <a:off x="442802" y="112040"/>
            <a:ext cx="666152" cy="540558"/>
            <a:chOff x="6397725" y="2218113"/>
            <a:chExt cx="152225" cy="123525"/>
          </a:xfrm>
        </p:grpSpPr>
        <p:sp>
          <p:nvSpPr>
            <p:cNvPr id="2551" name="Google Shape;2551;p8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4" name="Google Shape;2554;p81"/>
          <p:cNvGrpSpPr/>
          <p:nvPr/>
        </p:nvGrpSpPr>
        <p:grpSpPr>
          <a:xfrm>
            <a:off x="8351982" y="4092307"/>
            <a:ext cx="466383" cy="460585"/>
            <a:chOff x="7111650" y="2607763"/>
            <a:chExt cx="106575" cy="105250"/>
          </a:xfrm>
        </p:grpSpPr>
        <p:sp>
          <p:nvSpPr>
            <p:cNvPr id="2555" name="Google Shape;2555;p81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1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1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8" name="Google Shape;2558;p81"/>
          <p:cNvGrpSpPr/>
          <p:nvPr/>
        </p:nvGrpSpPr>
        <p:grpSpPr>
          <a:xfrm>
            <a:off x="8234344" y="110213"/>
            <a:ext cx="758611" cy="827625"/>
            <a:chOff x="7944025" y="527638"/>
            <a:chExt cx="174775" cy="190675"/>
          </a:xfrm>
        </p:grpSpPr>
        <p:sp>
          <p:nvSpPr>
            <p:cNvPr id="2559" name="Google Shape;2559;p8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8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8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81"/>
          <p:cNvSpPr/>
          <p:nvPr/>
        </p:nvSpPr>
        <p:spPr>
          <a:xfrm>
            <a:off x="8685587" y="1190477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" name="صورة 5">
            <a:extLst>
              <a:ext uri="{FF2B5EF4-FFF2-40B4-BE49-F238E27FC236}">
                <a16:creationId xmlns:a16="http://schemas.microsoft.com/office/drawing/2014/main" id="{237E6B48-F075-3122-3C2A-2BD8834B7AB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5714" t="31099" r="56793" b="13650"/>
          <a:stretch/>
        </p:blipFill>
        <p:spPr>
          <a:xfrm>
            <a:off x="4977972" y="776088"/>
            <a:ext cx="3366888" cy="393422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F8F12AC9-D782-7636-3394-3AEB2A09C3C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6036" y="3357922"/>
            <a:ext cx="1402763" cy="1944474"/>
          </a:xfrm>
          <a:prstGeom prst="rect">
            <a:avLst/>
          </a:prstGeom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BDB2496D-2081-1B71-B07F-203ACAC61D3A}"/>
              </a:ext>
            </a:extLst>
          </p:cNvPr>
          <p:cNvSpPr/>
          <p:nvPr/>
        </p:nvSpPr>
        <p:spPr>
          <a:xfrm>
            <a:off x="149941" y="1498720"/>
            <a:ext cx="3196424" cy="1039793"/>
          </a:xfrm>
          <a:prstGeom prst="cloudCallout">
            <a:avLst>
              <a:gd name="adj1" fmla="val -22417"/>
              <a:gd name="adj2" fmla="val 10577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sp>
        <p:nvSpPr>
          <p:cNvPr id="2570" name="Google Shape;2570;p81"/>
          <p:cNvSpPr/>
          <p:nvPr/>
        </p:nvSpPr>
        <p:spPr>
          <a:xfrm rot="679619">
            <a:off x="4835594" y="834091"/>
            <a:ext cx="310583" cy="61225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 w="12700">
            <a:solidFill>
              <a:srgbClr val="D15A0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34FF579F-6CC0-1CF2-DB09-24F3EA1B5C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842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فقاعة الكلام: مستطيلة مستديرة الزوايا 9">
            <a:extLst>
              <a:ext uri="{FF2B5EF4-FFF2-40B4-BE49-F238E27FC236}">
                <a16:creationId xmlns:a16="http://schemas.microsoft.com/office/drawing/2014/main" id="{299EDB17-8AF8-5C2B-40C2-23E45000C27E}"/>
              </a:ext>
            </a:extLst>
          </p:cNvPr>
          <p:cNvSpPr/>
          <p:nvPr/>
        </p:nvSpPr>
        <p:spPr>
          <a:xfrm>
            <a:off x="2020901" y="2635624"/>
            <a:ext cx="2591313" cy="691827"/>
          </a:xfrm>
          <a:prstGeom prst="wedgeRoundRectCallout">
            <a:avLst>
              <a:gd name="adj1" fmla="val 35729"/>
              <a:gd name="adj2" fmla="val 87557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Unusual Buildings </a:t>
            </a:r>
          </a:p>
        </p:txBody>
      </p:sp>
      <p:pic>
        <p:nvPicPr>
          <p:cNvPr id="11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5C2FFB4E-1609-3DF8-C4F2-EAE9A173AF2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610" end="92399.5625"/>
                </p14:media>
              </p:ext>
            </p:extLst>
          </p:nvPr>
        </p:nvPicPr>
        <p:blipFill>
          <a:blip r:embed="rId8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259281" y="115261"/>
            <a:ext cx="1005358" cy="851807"/>
          </a:xfrm>
          <a:prstGeom prst="rect">
            <a:avLst/>
          </a:prstGeom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</p:pic>
      <p:sp>
        <p:nvSpPr>
          <p:cNvPr id="12" name="Google Shape;2674;p84">
            <a:extLst>
              <a:ext uri="{FF2B5EF4-FFF2-40B4-BE49-F238E27FC236}">
                <a16:creationId xmlns:a16="http://schemas.microsoft.com/office/drawing/2014/main" id="{4B06C702-2D60-CB56-F2E2-0649E6F9E58D}"/>
              </a:ext>
            </a:extLst>
          </p:cNvPr>
          <p:cNvSpPr/>
          <p:nvPr/>
        </p:nvSpPr>
        <p:spPr>
          <a:xfrm>
            <a:off x="2590656" y="260748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sp>
        <p:nvSpPr>
          <p:cNvPr id="17" name="مربع نص 16">
            <a:extLst>
              <a:ext uri="{FF2B5EF4-FFF2-40B4-BE49-F238E27FC236}">
                <a16:creationId xmlns:a16="http://schemas.microsoft.com/office/drawing/2014/main" id="{FC92563B-CA05-5118-4305-A1BE0B0BE242}"/>
              </a:ext>
            </a:extLst>
          </p:cNvPr>
          <p:cNvSpPr txBox="1"/>
          <p:nvPr/>
        </p:nvSpPr>
        <p:spPr>
          <a:xfrm rot="21215480">
            <a:off x="5403366" y="3157967"/>
            <a:ext cx="274689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Unusual Buildings </a:t>
            </a:r>
          </a:p>
        </p:txBody>
      </p:sp>
      <p:pic>
        <p:nvPicPr>
          <p:cNvPr id="19" name="صورة 18">
            <a:extLst>
              <a:ext uri="{FF2B5EF4-FFF2-40B4-BE49-F238E27FC236}">
                <a16:creationId xmlns:a16="http://schemas.microsoft.com/office/drawing/2014/main" id="{0A604BAB-4BAC-5602-F0BE-66E6BD0453B1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15798" t="31372" r="61512" b="36507"/>
          <a:stretch/>
        </p:blipFill>
        <p:spPr>
          <a:xfrm rot="21223647">
            <a:off x="5375601" y="1169867"/>
            <a:ext cx="2474395" cy="20426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صورة 20">
            <a:extLst>
              <a:ext uri="{FF2B5EF4-FFF2-40B4-BE49-F238E27FC236}">
                <a16:creationId xmlns:a16="http://schemas.microsoft.com/office/drawing/2014/main" id="{A265E167-72B3-1704-FF8E-F85ACEB4973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0419" t="17778" r="15572" b="10962"/>
          <a:stretch/>
        </p:blipFill>
        <p:spPr>
          <a:xfrm>
            <a:off x="407254" y="899031"/>
            <a:ext cx="4280008" cy="341171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2">
                <a:lumMod val="75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886" name="Google Shape;886;p52"/>
          <p:cNvSpPr/>
          <p:nvPr/>
        </p:nvSpPr>
        <p:spPr>
          <a:xfrm rot="-6299960">
            <a:off x="6261945" y="2882525"/>
            <a:ext cx="1191939" cy="344314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87" name="Google Shape;887;p52"/>
          <p:cNvSpPr/>
          <p:nvPr/>
        </p:nvSpPr>
        <p:spPr>
          <a:xfrm>
            <a:off x="114741" y="68700"/>
            <a:ext cx="1114050" cy="3090375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89" name="Google Shape;889;p52"/>
          <p:cNvSpPr/>
          <p:nvPr/>
        </p:nvSpPr>
        <p:spPr>
          <a:xfrm>
            <a:off x="270701" y="12608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52"/>
          <p:cNvSpPr/>
          <p:nvPr/>
        </p:nvSpPr>
        <p:spPr>
          <a:xfrm>
            <a:off x="7299345" y="48243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52"/>
          <p:cNvSpPr/>
          <p:nvPr/>
        </p:nvSpPr>
        <p:spPr>
          <a:xfrm>
            <a:off x="270690" y="24653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52"/>
          <p:cNvSpPr/>
          <p:nvPr/>
        </p:nvSpPr>
        <p:spPr>
          <a:xfrm>
            <a:off x="8795065" y="4350213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52"/>
          <p:cNvSpPr/>
          <p:nvPr/>
        </p:nvSpPr>
        <p:spPr>
          <a:xfrm>
            <a:off x="8160897" y="409122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" name="Google Shape;894;p52"/>
          <p:cNvGrpSpPr/>
          <p:nvPr/>
        </p:nvGrpSpPr>
        <p:grpSpPr>
          <a:xfrm>
            <a:off x="107075" y="148283"/>
            <a:ext cx="570022" cy="462552"/>
            <a:chOff x="6397725" y="2218113"/>
            <a:chExt cx="152225" cy="123525"/>
          </a:xfrm>
        </p:grpSpPr>
        <p:sp>
          <p:nvSpPr>
            <p:cNvPr id="895" name="Google Shape;895;p5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" name="Google Shape;898;p52"/>
          <p:cNvGrpSpPr/>
          <p:nvPr/>
        </p:nvGrpSpPr>
        <p:grpSpPr>
          <a:xfrm rot="3933601" flipH="1">
            <a:off x="8463140" y="3433612"/>
            <a:ext cx="676074" cy="660206"/>
            <a:chOff x="7068250" y="2399988"/>
            <a:chExt cx="148850" cy="150250"/>
          </a:xfrm>
        </p:grpSpPr>
        <p:sp>
          <p:nvSpPr>
            <p:cNvPr id="899" name="Google Shape;899;p52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" name="Google Shape;910;p52"/>
          <p:cNvGrpSpPr/>
          <p:nvPr/>
        </p:nvGrpSpPr>
        <p:grpSpPr>
          <a:xfrm rot="3879100">
            <a:off x="557445" y="-90736"/>
            <a:ext cx="274748" cy="751505"/>
            <a:chOff x="7253475" y="2446013"/>
            <a:chExt cx="34475" cy="94300"/>
          </a:xfrm>
        </p:grpSpPr>
        <p:sp>
          <p:nvSpPr>
            <p:cNvPr id="911" name="Google Shape;911;p5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" name="Google Shape;918;p52"/>
          <p:cNvSpPr/>
          <p:nvPr/>
        </p:nvSpPr>
        <p:spPr>
          <a:xfrm>
            <a:off x="149794" y="4619157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52"/>
          <p:cNvSpPr/>
          <p:nvPr/>
        </p:nvSpPr>
        <p:spPr>
          <a:xfrm rot="-3993775">
            <a:off x="8205969" y="12699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" name="Google Shape;920;p52"/>
          <p:cNvGrpSpPr/>
          <p:nvPr/>
        </p:nvGrpSpPr>
        <p:grpSpPr>
          <a:xfrm rot="20220939">
            <a:off x="1110410" y="4492595"/>
            <a:ext cx="599532" cy="627853"/>
            <a:chOff x="8571375" y="641838"/>
            <a:chExt cx="138125" cy="144650"/>
          </a:xfrm>
        </p:grpSpPr>
        <p:sp>
          <p:nvSpPr>
            <p:cNvPr id="921" name="Google Shape;921;p52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52"/>
          <p:cNvGrpSpPr/>
          <p:nvPr/>
        </p:nvGrpSpPr>
        <p:grpSpPr>
          <a:xfrm>
            <a:off x="8137853" y="530419"/>
            <a:ext cx="892298" cy="931146"/>
            <a:chOff x="8023275" y="805663"/>
            <a:chExt cx="205575" cy="214525"/>
          </a:xfrm>
        </p:grpSpPr>
        <p:sp>
          <p:nvSpPr>
            <p:cNvPr id="934" name="Google Shape;934;p52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1EF3F788-EED9-4A13-EB93-1452D75FBF1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1000" end="63777.5625"/>
                </p14:media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151529" y="76841"/>
            <a:ext cx="729983" cy="653143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</p:pic>
      <p:sp>
        <p:nvSpPr>
          <p:cNvPr id="14" name="Google Shape;2674;p84">
            <a:extLst>
              <a:ext uri="{FF2B5EF4-FFF2-40B4-BE49-F238E27FC236}">
                <a16:creationId xmlns:a16="http://schemas.microsoft.com/office/drawing/2014/main" id="{95D56C23-19B8-5FAA-DBF2-E9F450489B47}"/>
              </a:ext>
            </a:extLst>
          </p:cNvPr>
          <p:cNvSpPr/>
          <p:nvPr/>
        </p:nvSpPr>
        <p:spPr>
          <a:xfrm>
            <a:off x="1622467" y="245889"/>
            <a:ext cx="375382" cy="3635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D2142F2B-A1E9-1BEF-0036-9E0A8487AA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7741237" y="1398493"/>
            <a:ext cx="1402763" cy="1944474"/>
          </a:xfrm>
          <a:prstGeom prst="rect">
            <a:avLst/>
          </a:prstGeom>
        </p:spPr>
      </p:pic>
      <p:sp>
        <p:nvSpPr>
          <p:cNvPr id="16" name="فقاعة التفكير: على شكل سحابة 15">
            <a:extLst>
              <a:ext uri="{FF2B5EF4-FFF2-40B4-BE49-F238E27FC236}">
                <a16:creationId xmlns:a16="http://schemas.microsoft.com/office/drawing/2014/main" id="{3620D124-5883-67B3-FCF6-DF2A402F17BE}"/>
              </a:ext>
            </a:extLst>
          </p:cNvPr>
          <p:cNvSpPr/>
          <p:nvPr/>
        </p:nvSpPr>
        <p:spPr>
          <a:xfrm>
            <a:off x="5009990" y="491779"/>
            <a:ext cx="3108159" cy="1055494"/>
          </a:xfrm>
          <a:prstGeom prst="cloudCallout">
            <a:avLst>
              <a:gd name="adj1" fmla="val 35518"/>
              <a:gd name="adj2" fmla="val 79905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5719B72B-C5E8-B605-2BF7-8526F2B3DD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202221" y="3580759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فقاعة الكلام: مستطيلة مستديرة الزوايا 17">
            <a:extLst>
              <a:ext uri="{FF2B5EF4-FFF2-40B4-BE49-F238E27FC236}">
                <a16:creationId xmlns:a16="http://schemas.microsoft.com/office/drawing/2014/main" id="{912D3C50-AB1B-FAD9-747B-85A4C0E5209A}"/>
              </a:ext>
            </a:extLst>
          </p:cNvPr>
          <p:cNvSpPr/>
          <p:nvPr/>
        </p:nvSpPr>
        <p:spPr>
          <a:xfrm>
            <a:off x="5109883" y="2220686"/>
            <a:ext cx="2591313" cy="691827"/>
          </a:xfrm>
          <a:prstGeom prst="wedgeRoundRectCallout">
            <a:avLst>
              <a:gd name="adj1" fmla="val -30694"/>
              <a:gd name="adj2" fmla="val 121988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TV Around the World</a:t>
            </a:r>
          </a:p>
        </p:txBody>
      </p:sp>
      <p:sp>
        <p:nvSpPr>
          <p:cNvPr id="19" name="مربع نص 18">
            <a:extLst>
              <a:ext uri="{FF2B5EF4-FFF2-40B4-BE49-F238E27FC236}">
                <a16:creationId xmlns:a16="http://schemas.microsoft.com/office/drawing/2014/main" id="{EC8D65D4-67B6-2A81-54DE-21B45E9258E1}"/>
              </a:ext>
            </a:extLst>
          </p:cNvPr>
          <p:cNvSpPr txBox="1"/>
          <p:nvPr/>
        </p:nvSpPr>
        <p:spPr>
          <a:xfrm>
            <a:off x="531689" y="2927446"/>
            <a:ext cx="304138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TV Around the World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16" grpId="0" animBg="1"/>
      <p:bldP spid="18" grpId="0" animBg="1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صورة 22">
            <a:extLst>
              <a:ext uri="{FF2B5EF4-FFF2-40B4-BE49-F238E27FC236}">
                <a16:creationId xmlns:a16="http://schemas.microsoft.com/office/drawing/2014/main" id="{A7055B83-EBD1-92CA-154B-EAA244382A3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1345" t="17479" r="53613" b="7973"/>
          <a:stretch/>
        </p:blipFill>
        <p:spPr>
          <a:xfrm>
            <a:off x="4817889" y="294874"/>
            <a:ext cx="3119718" cy="4648841"/>
          </a:xfrm>
          <a:prstGeom prst="roundRect">
            <a:avLst>
              <a:gd name="adj" fmla="val 16667"/>
            </a:avLst>
          </a:prstGeom>
          <a:ln w="57150">
            <a:solidFill>
              <a:schemeClr val="accent5">
                <a:lumMod val="75000"/>
              </a:schemeClr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grpSp>
        <p:nvGrpSpPr>
          <p:cNvPr id="2462" name="Google Shape;2462;p80"/>
          <p:cNvGrpSpPr/>
          <p:nvPr/>
        </p:nvGrpSpPr>
        <p:grpSpPr>
          <a:xfrm>
            <a:off x="10997" y="809674"/>
            <a:ext cx="293178" cy="382262"/>
            <a:chOff x="216797" y="935549"/>
            <a:chExt cx="293178" cy="382262"/>
          </a:xfrm>
        </p:grpSpPr>
        <p:sp>
          <p:nvSpPr>
            <p:cNvPr id="2463" name="Google Shape;2463;p80"/>
            <p:cNvSpPr/>
            <p:nvPr/>
          </p:nvSpPr>
          <p:spPr>
            <a:xfrm>
              <a:off x="336383" y="93554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0"/>
            <p:cNvSpPr/>
            <p:nvPr/>
          </p:nvSpPr>
          <p:spPr>
            <a:xfrm>
              <a:off x="216797" y="112999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0"/>
            <p:cNvSpPr/>
            <p:nvPr/>
          </p:nvSpPr>
          <p:spPr>
            <a:xfrm>
              <a:off x="358564" y="125633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0"/>
            <p:cNvSpPr/>
            <p:nvPr/>
          </p:nvSpPr>
          <p:spPr>
            <a:xfrm>
              <a:off x="294432" y="120835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7" name="Google Shape;2467;p80"/>
          <p:cNvSpPr/>
          <p:nvPr/>
        </p:nvSpPr>
        <p:spPr>
          <a:xfrm>
            <a:off x="250770" y="1942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8" name="Google Shape;2468;p80"/>
          <p:cNvGrpSpPr/>
          <p:nvPr/>
        </p:nvGrpSpPr>
        <p:grpSpPr>
          <a:xfrm>
            <a:off x="547577" y="269127"/>
            <a:ext cx="666152" cy="540558"/>
            <a:chOff x="6397725" y="2218113"/>
            <a:chExt cx="152225" cy="123525"/>
          </a:xfrm>
        </p:grpSpPr>
        <p:sp>
          <p:nvSpPr>
            <p:cNvPr id="2469" name="Google Shape;2469;p8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2" name="Google Shape;2472;p80"/>
          <p:cNvGrpSpPr/>
          <p:nvPr/>
        </p:nvGrpSpPr>
        <p:grpSpPr>
          <a:xfrm rot="3879100">
            <a:off x="980994" y="47227"/>
            <a:ext cx="274748" cy="751505"/>
            <a:chOff x="7253475" y="2446013"/>
            <a:chExt cx="34475" cy="94300"/>
          </a:xfrm>
        </p:grpSpPr>
        <p:sp>
          <p:nvSpPr>
            <p:cNvPr id="2473" name="Google Shape;2473;p8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0" name="Google Shape;2480;p80"/>
          <p:cNvSpPr/>
          <p:nvPr/>
        </p:nvSpPr>
        <p:spPr>
          <a:xfrm>
            <a:off x="64404" y="15467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80"/>
          <p:cNvSpPr/>
          <p:nvPr/>
        </p:nvSpPr>
        <p:spPr>
          <a:xfrm rot="10305679">
            <a:off x="-66202" y="653879"/>
            <a:ext cx="876868" cy="1561282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487" name="Google Shape;2487;p80"/>
          <p:cNvSpPr/>
          <p:nvPr/>
        </p:nvSpPr>
        <p:spPr>
          <a:xfrm rot="-3993775">
            <a:off x="8698869" y="9967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6" name="Google Shape;2496;p80"/>
          <p:cNvGrpSpPr/>
          <p:nvPr/>
        </p:nvGrpSpPr>
        <p:grpSpPr>
          <a:xfrm>
            <a:off x="216671" y="4259403"/>
            <a:ext cx="599532" cy="627853"/>
            <a:chOff x="8571375" y="641838"/>
            <a:chExt cx="138125" cy="144650"/>
          </a:xfrm>
        </p:grpSpPr>
        <p:sp>
          <p:nvSpPr>
            <p:cNvPr id="2497" name="Google Shape;2497;p80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0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0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0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80"/>
          <p:cNvSpPr/>
          <p:nvPr/>
        </p:nvSpPr>
        <p:spPr>
          <a:xfrm>
            <a:off x="8063204" y="14704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" name="MG Bk 3 F-SA_2020_1-02">
            <a:hlinkClick r:id="" action="ppaction://media"/>
            <a:extLst>
              <a:ext uri="{FF2B5EF4-FFF2-40B4-BE49-F238E27FC236}">
                <a16:creationId xmlns:a16="http://schemas.microsoft.com/office/drawing/2014/main" id="{EA5DE256-8CA5-28B1-0F20-5B6DB80109E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0374" end="40819.5625"/>
                </p14:media>
              </p:ext>
            </p:extLst>
          </p:nvPr>
        </p:nvPicPr>
        <p:blipFill>
          <a:blip r:embed="rId6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213857" y="55952"/>
            <a:ext cx="890494" cy="804659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</p:pic>
      <p:sp>
        <p:nvSpPr>
          <p:cNvPr id="11" name="Google Shape;2674;p84">
            <a:extLst>
              <a:ext uri="{FF2B5EF4-FFF2-40B4-BE49-F238E27FC236}">
                <a16:creationId xmlns:a16="http://schemas.microsoft.com/office/drawing/2014/main" id="{A289B911-6BCD-4E10-5DE4-01F634EE29DB}"/>
              </a:ext>
            </a:extLst>
          </p:cNvPr>
          <p:cNvSpPr/>
          <p:nvPr/>
        </p:nvSpPr>
        <p:spPr>
          <a:xfrm>
            <a:off x="1706991" y="215153"/>
            <a:ext cx="375382" cy="3943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12" name="صورة 11">
            <a:extLst>
              <a:ext uri="{FF2B5EF4-FFF2-40B4-BE49-F238E27FC236}">
                <a16:creationId xmlns:a16="http://schemas.microsoft.com/office/drawing/2014/main" id="{58B0CCF3-2A72-DC58-2A11-E4D7A7CF0B0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0628" y="1913325"/>
            <a:ext cx="1402763" cy="2151942"/>
          </a:xfrm>
          <a:prstGeom prst="rect">
            <a:avLst/>
          </a:prstGeom>
        </p:spPr>
      </p:pic>
      <p:sp>
        <p:nvSpPr>
          <p:cNvPr id="13" name="فقاعة التفكير: على شكل سحابة 12">
            <a:extLst>
              <a:ext uri="{FF2B5EF4-FFF2-40B4-BE49-F238E27FC236}">
                <a16:creationId xmlns:a16="http://schemas.microsoft.com/office/drawing/2014/main" id="{F64A8B4F-E3A5-FF28-6164-3F81BBD13C47}"/>
              </a:ext>
            </a:extLst>
          </p:cNvPr>
          <p:cNvSpPr/>
          <p:nvPr/>
        </p:nvSpPr>
        <p:spPr>
          <a:xfrm>
            <a:off x="1390811" y="1068080"/>
            <a:ext cx="3108159" cy="1055494"/>
          </a:xfrm>
          <a:prstGeom prst="cloudCallout">
            <a:avLst>
              <a:gd name="adj1" fmla="val -51998"/>
              <a:gd name="adj2" fmla="val 50785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is the correct heading ?</a:t>
            </a:r>
          </a:p>
        </p:txBody>
      </p:sp>
      <p:pic>
        <p:nvPicPr>
          <p:cNvPr id="15" name="Picture 4">
            <a:extLst>
              <a:ext uri="{FF2B5EF4-FFF2-40B4-BE49-F238E27FC236}">
                <a16:creationId xmlns:a16="http://schemas.microsoft.com/office/drawing/2014/main" id="{697FBC9E-59F8-4B0E-5656-C6185003B7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434893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فقاعة الكلام: مستطيلة مستديرة الزوايا 15">
            <a:extLst>
              <a:ext uri="{FF2B5EF4-FFF2-40B4-BE49-F238E27FC236}">
                <a16:creationId xmlns:a16="http://schemas.microsoft.com/office/drawing/2014/main" id="{CE41EE0B-52F2-D579-67C2-2016B8049367}"/>
              </a:ext>
            </a:extLst>
          </p:cNvPr>
          <p:cNvSpPr/>
          <p:nvPr/>
        </p:nvSpPr>
        <p:spPr>
          <a:xfrm>
            <a:off x="1944060" y="2674044"/>
            <a:ext cx="2114904" cy="691827"/>
          </a:xfrm>
          <a:prstGeom prst="wedgeRoundRectCallout">
            <a:avLst>
              <a:gd name="adj1" fmla="val 26783"/>
              <a:gd name="adj2" fmla="val 89778"/>
              <a:gd name="adj3" fmla="val 16667"/>
            </a:avLst>
          </a:prstGeom>
          <a:solidFill>
            <a:srgbClr val="DDAC65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Working Days</a:t>
            </a:r>
          </a:p>
        </p:txBody>
      </p:sp>
      <p:sp>
        <p:nvSpPr>
          <p:cNvPr id="21" name="مربع نص 20">
            <a:extLst>
              <a:ext uri="{FF2B5EF4-FFF2-40B4-BE49-F238E27FC236}">
                <a16:creationId xmlns:a16="http://schemas.microsoft.com/office/drawing/2014/main" id="{9CDDBBA7-0026-B992-66D3-F5952311E9F4}"/>
              </a:ext>
            </a:extLst>
          </p:cNvPr>
          <p:cNvSpPr txBox="1"/>
          <p:nvPr/>
        </p:nvSpPr>
        <p:spPr>
          <a:xfrm>
            <a:off x="5065268" y="3004286"/>
            <a:ext cx="254192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5">
                    <a:lumMod val="75000"/>
                  </a:schemeClr>
                </a:solidFill>
                <a:latin typeface="Amasis MT Pro Black" panose="02040A04050005020304" pitchFamily="18" charset="0"/>
              </a:rPr>
              <a:t>Working Days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13" grpId="0" animBg="1"/>
      <p:bldP spid="16" grpId="0" animBg="1"/>
      <p:bldP spid="21" grpId="0"/>
    </p:bldLst>
  </p:timing>
</p:sld>
</file>

<file path=ppt/theme/theme1.xml><?xml version="1.0" encoding="utf-8"?>
<a:theme xmlns:a="http://schemas.openxmlformats.org/drawingml/2006/main" name="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447</TotalTime>
  <Words>288</Words>
  <Application>Microsoft Office PowerPoint</Application>
  <PresentationFormat>عرض على الشاشة (16:9)</PresentationFormat>
  <Paragraphs>65</Paragraphs>
  <Slides>21</Slides>
  <Notes>21</Notes>
  <HiddenSlides>0</HiddenSlides>
  <MMClips>8</MMClips>
  <ScaleCrop>false</ScaleCrop>
  <HeadingPairs>
    <vt:vector size="6" baseType="variant">
      <vt:variant>
        <vt:lpstr>الخطوط المستخدمة</vt:lpstr>
      </vt:variant>
      <vt:variant>
        <vt:i4>7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21</vt:i4>
      </vt:variant>
    </vt:vector>
  </HeadingPairs>
  <TitlesOfParts>
    <vt:vector size="29" baseType="lpstr">
      <vt:lpstr>Amasis MT Pro Black</vt:lpstr>
      <vt:lpstr>Nunito Black</vt:lpstr>
      <vt:lpstr>Nunito</vt:lpstr>
      <vt:lpstr>Roboto Condensed Light</vt:lpstr>
      <vt:lpstr>Patrick Hand SC</vt:lpstr>
      <vt:lpstr>Selawik Semibold</vt:lpstr>
      <vt:lpstr>Arial</vt:lpstr>
      <vt:lpstr>Social Skills Subject for Middle School - 6th Grade: How to Treat Your Teachers by Slidesgo</vt:lpstr>
      <vt:lpstr>Intro</vt:lpstr>
      <vt:lpstr>Listen</vt:lpstr>
      <vt:lpstr>Open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Open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</dc:title>
  <cp:lastModifiedBy>انتصار بنت العبيدالله</cp:lastModifiedBy>
  <cp:revision>5</cp:revision>
  <dcterms:modified xsi:type="dcterms:W3CDTF">2022-08-27T06:03:52Z</dcterms:modified>
</cp:coreProperties>
</file>