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92" rtl="1" saveSubsetFonts="1">
  <p:sldMasterIdLst>
    <p:sldMasterId id="2147483648" r:id="rId1"/>
  </p:sldMasterIdLst>
  <p:notesMasterIdLst>
    <p:notesMasterId r:id="rId28"/>
  </p:notesMasterIdLst>
  <p:sldIdLst>
    <p:sldId id="421" r:id="rId2"/>
    <p:sldId id="264" r:id="rId3"/>
    <p:sldId id="426" r:id="rId4"/>
    <p:sldId id="441" r:id="rId5"/>
    <p:sldId id="259" r:id="rId6"/>
    <p:sldId id="267" r:id="rId7"/>
    <p:sldId id="439" r:id="rId8"/>
    <p:sldId id="438" r:id="rId9"/>
    <p:sldId id="437" r:id="rId10"/>
    <p:sldId id="436" r:id="rId11"/>
    <p:sldId id="435" r:id="rId12"/>
    <p:sldId id="434" r:id="rId13"/>
    <p:sldId id="433" r:id="rId14"/>
    <p:sldId id="432" r:id="rId15"/>
    <p:sldId id="431" r:id="rId16"/>
    <p:sldId id="430" r:id="rId17"/>
    <p:sldId id="429" r:id="rId18"/>
    <p:sldId id="428" r:id="rId19"/>
    <p:sldId id="427" r:id="rId20"/>
    <p:sldId id="425" r:id="rId21"/>
    <p:sldId id="424" r:id="rId22"/>
    <p:sldId id="423" r:id="rId23"/>
    <p:sldId id="422" r:id="rId24"/>
    <p:sldId id="440" r:id="rId25"/>
    <p:sldId id="345" r:id="rId26"/>
    <p:sldId id="268" r:id="rId27"/>
  </p:sldIdLst>
  <p:sldSz cx="12192000" cy="6858000"/>
  <p:notesSz cx="6858000" cy="9144000"/>
  <p:custDataLst>
    <p:tags r:id="rId29"/>
  </p:custData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AB9"/>
    <a:srgbClr val="454172"/>
    <a:srgbClr val="2A2644"/>
    <a:srgbClr val="E89E76"/>
    <a:srgbClr val="776383"/>
    <a:srgbClr val="AAA900"/>
    <a:srgbClr val="F2F2F2"/>
    <a:srgbClr val="A71126"/>
    <a:srgbClr val="567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01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B3A547-1BCE-DF47-ACE3-8C6269F62310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83E68C3-CF43-7C48-B11F-0411DBDFABA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83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420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3D6A12-AE6C-41E9-9ED6-6AEFAA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D42009-21C3-4AA3-8867-5572D251D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F4DCD4-5D5C-40C8-8D73-D510302D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E4C98F-F46F-427D-8D87-C90E0F4B5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8960FD-1561-48C7-AEE4-289252F8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23894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0B363B-113E-4622-8FA2-E6D8DE6D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EFAC90-CDE1-4DEB-9935-D98AF874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7AC652-65D2-4CC9-8D5B-E617E01D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866025-0CD7-4132-AF9C-A7A8DC129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609DB6-A05F-4D9D-831F-161D971B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7269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8F29035-000D-4631-B116-0B9616F690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5B75708-9AB0-4446-B97F-F4E8C992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C0D84E-EF62-4DFE-886E-DCAD0BD4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4F993B-410D-4239-820D-3FEF9D90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E1535A-9D40-437C-B7B5-FF62CA7F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766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99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1629A-5C4D-4002-BA2F-90B69B75C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13663-5522-4631-9B20-CD0F5894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784B29-D02D-43FE-8308-490EAAE6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0FED34-4776-4AA8-BCB8-BF8AFF838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DBC2C-38BF-4A21-A664-42A4380D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4721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6375-DAF7-471B-B528-564FB2101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AE7036-05B0-4375-8BA1-C24F7F43F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E4B139-2997-474A-8AA6-70786FF98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8248FF-B06A-4175-8C43-AEBFA56FF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6FFDB-B524-4F69-9932-F7609DD7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3478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38D12A-C657-4F53-91ED-115FDF9A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DFEF442-BBFF-48BF-9F2B-0FC9536160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F8A3BFE-F9E6-454C-A972-5DCA628BB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81C620C-58F7-4B73-A8CC-E2EEE71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76865B5-33CA-4B2F-AA8A-F7052A23A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A7A3BB-079D-40DC-A13E-C8A41E61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0055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2976-1EAA-4BC7-8623-B915D270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0A3411-EDD1-4D11-B958-4F3E5A1F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6AA395A-3747-4326-B16F-05B945331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26A88B4-9D34-4287-872A-4E30FBE0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4C3340-85D7-40FE-91BD-D600DF9ED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60059-6436-49FD-AA8A-A9766079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BD70E-A595-4E21-A64A-B9B318D94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CF05664-7DC4-4482-87E1-26BBA64A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5145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ED5BE3-3918-4507-941D-EB9065AD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DE8B73-6D57-401A-B070-5DAC51AA7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1882A5D-C7D0-4412-A6BF-C86A2BB73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FB63EB-D97C-4D1B-AE6B-A719CD72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0113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A79438-73D0-4193-9566-CE408C65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CAAABB-9D7B-47B5-A3AA-B13CFD838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9285388-0833-4E3D-BCEE-32D3892F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57957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7D6077-B512-4CC3-B36D-F1788BD74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77CC530-9622-4D2F-B42A-666815B6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E21D19-C5BD-4D1C-B84D-27C01A86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98A60B-DAC8-408C-B0CB-F38772E5E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5F9B807-A0F5-433A-94A9-6F7CB3927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CD7C5F0-3BD6-4DE3-B039-01578393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74342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27440-269E-4915-AC57-625E4FB4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6A3057-CD05-4ACC-89E2-E98D87E7F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EEBB67-FAC0-4545-A799-E8B81D259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530E263-DE32-4FF2-BB03-910AE1A2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96115B1-AE31-4CAA-8FF3-39F86354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37C98B-9E40-45DE-A5D9-941AD8E6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96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86E4735-8350-4F39-94A0-51717C68B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30A187-3F16-4E99-B962-2277D420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55D5C3-7E4A-45A4-8500-499848E390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3689F-2B14-4ED8-A6A5-7976DD8AF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43D208-77D3-4449-BC0D-ACE12F4F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7FB82-6900-4FF8-BDA9-6B51EE998D2C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3390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pixabay.com/it/lavagna-bianca-bordo-bianco-3205371/" TargetMode="External"/><Relationship Id="rId18" Type="http://schemas.openxmlformats.org/officeDocument/2006/relationships/image" Target="../media/image15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hyperlink" Target="https://www.meta-calculator.com/graph-paper-maker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9.jp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9.jp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jpg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jpg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NULL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2.wav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401EA9EC-5BF0-BD4A-BA1C-02A030C22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00" y="-26774"/>
            <a:ext cx="12299800" cy="6858000"/>
          </a:xfrm>
          <a:prstGeom prst="rect">
            <a:avLst/>
          </a:prstGeom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l="27948" r="28740"/>
          <a:stretch/>
        </p:blipFill>
        <p:spPr>
          <a:xfrm>
            <a:off x="1795478" y="2990239"/>
            <a:ext cx="1608667" cy="3227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765" y="3979140"/>
            <a:ext cx="2057993" cy="310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682;p109">
            <a:extLst>
              <a:ext uri="{FF2B5EF4-FFF2-40B4-BE49-F238E27FC236}">
                <a16:creationId xmlns:a16="http://schemas.microsoft.com/office/drawing/2014/main" id="{F67D406F-88B2-134A-9EC2-133B5EB5EF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35748" r="16949" b="34280"/>
          <a:stretch/>
        </p:blipFill>
        <p:spPr>
          <a:xfrm>
            <a:off x="3788075" y="4305273"/>
            <a:ext cx="2592455" cy="8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683;p109">
            <a:extLst>
              <a:ext uri="{FF2B5EF4-FFF2-40B4-BE49-F238E27FC236}">
                <a16:creationId xmlns:a16="http://schemas.microsoft.com/office/drawing/2014/main" id="{82EC729D-8D9F-9C4E-89DB-123F16AF44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7759" t="66931" r="16949"/>
          <a:stretch/>
        </p:blipFill>
        <p:spPr>
          <a:xfrm>
            <a:off x="6380530" y="4251790"/>
            <a:ext cx="2360896" cy="9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0BD0D158-7DE9-FC4B-BA17-2FE63DF3C2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9011322" y="2526208"/>
            <a:ext cx="1614258" cy="1582502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5913AEE7-E499-104B-8B23-4573AF6D3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76" y="1877609"/>
            <a:ext cx="1237663" cy="809259"/>
          </a:xfrm>
          <a:prstGeom prst="rect">
            <a:avLst/>
          </a:prstGeom>
        </p:spPr>
      </p:pic>
      <p:grpSp>
        <p:nvGrpSpPr>
          <p:cNvPr id="57" name="مجموعة 71">
            <a:extLst>
              <a:ext uri="{FF2B5EF4-FFF2-40B4-BE49-F238E27FC236}">
                <a16:creationId xmlns:a16="http://schemas.microsoft.com/office/drawing/2014/main" id="{236EA89F-735C-D548-A245-21910093677E}"/>
              </a:ext>
            </a:extLst>
          </p:cNvPr>
          <p:cNvGrpSpPr>
            <a:grpSpLocks/>
          </p:cNvGrpSpPr>
          <p:nvPr/>
        </p:nvGrpSpPr>
        <p:grpSpPr bwMode="auto">
          <a:xfrm>
            <a:off x="9237426" y="667883"/>
            <a:ext cx="1214438" cy="1136650"/>
            <a:chOff x="3326307" y="697407"/>
            <a:chExt cx="5463186" cy="5463186"/>
          </a:xfrm>
        </p:grpSpPr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EAFCAD77-ED32-4443-BB70-919842EA3523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61" name="مجموعة 74">
              <a:extLst>
                <a:ext uri="{FF2B5EF4-FFF2-40B4-BE49-F238E27FC236}">
                  <a16:creationId xmlns:a16="http://schemas.microsoft.com/office/drawing/2014/main" id="{E775D7C4-DCBD-7241-A026-1B35123A1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72" name="مربع نص 75">
                <a:extLst>
                  <a:ext uri="{FF2B5EF4-FFF2-40B4-BE49-F238E27FC236}">
                    <a16:creationId xmlns:a16="http://schemas.microsoft.com/office/drawing/2014/main" id="{53A7398B-B900-C644-A2D7-66E018BB2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3" name="مربع نص 76">
                <a:extLst>
                  <a:ext uri="{FF2B5EF4-FFF2-40B4-BE49-F238E27FC236}">
                    <a16:creationId xmlns:a16="http://schemas.microsoft.com/office/drawing/2014/main" id="{948F4B82-52B3-E846-AF78-EB3D43729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4" name="مربع نص 77">
                <a:extLst>
                  <a:ext uri="{FF2B5EF4-FFF2-40B4-BE49-F238E27FC236}">
                    <a16:creationId xmlns:a16="http://schemas.microsoft.com/office/drawing/2014/main" id="{52A8DA24-D3EF-FA41-89D7-BDC803D5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6" name="مربع نص 78">
                <a:extLst>
                  <a:ext uri="{FF2B5EF4-FFF2-40B4-BE49-F238E27FC236}">
                    <a16:creationId xmlns:a16="http://schemas.microsoft.com/office/drawing/2014/main" id="{48ECB07F-510D-DD41-9F15-39048914D7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7" name="مربع نص 79">
                <a:extLst>
                  <a:ext uri="{FF2B5EF4-FFF2-40B4-BE49-F238E27FC236}">
                    <a16:creationId xmlns:a16="http://schemas.microsoft.com/office/drawing/2014/main" id="{10E3EA47-70F3-3F4B-8FBD-A9387E8F9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79" name="مربع نص 80">
                <a:extLst>
                  <a:ext uri="{FF2B5EF4-FFF2-40B4-BE49-F238E27FC236}">
                    <a16:creationId xmlns:a16="http://schemas.microsoft.com/office/drawing/2014/main" id="{8DADAB23-9926-4D40-8BE4-120CA701E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1" name="مربع نص 81">
                <a:extLst>
                  <a:ext uri="{FF2B5EF4-FFF2-40B4-BE49-F238E27FC236}">
                    <a16:creationId xmlns:a16="http://schemas.microsoft.com/office/drawing/2014/main" id="{D54D4708-2E07-8446-8665-59B4E73AB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2" name="مربع نص 82">
                <a:extLst>
                  <a:ext uri="{FF2B5EF4-FFF2-40B4-BE49-F238E27FC236}">
                    <a16:creationId xmlns:a16="http://schemas.microsoft.com/office/drawing/2014/main" id="{3C7D2AF0-8F78-C84D-912A-C36EC253B6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3" name="مربع نص 83">
                <a:extLst>
                  <a:ext uri="{FF2B5EF4-FFF2-40B4-BE49-F238E27FC236}">
                    <a16:creationId xmlns:a16="http://schemas.microsoft.com/office/drawing/2014/main" id="{54496A85-3E1B-7F45-B418-2E3F41136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4" name="مربع نص 84">
                <a:extLst>
                  <a:ext uri="{FF2B5EF4-FFF2-40B4-BE49-F238E27FC236}">
                    <a16:creationId xmlns:a16="http://schemas.microsoft.com/office/drawing/2014/main" id="{EE2EA62D-6042-3B43-B6B8-A6FD3CB6A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5" name="مربع نص 85">
                <a:extLst>
                  <a:ext uri="{FF2B5EF4-FFF2-40B4-BE49-F238E27FC236}">
                    <a16:creationId xmlns:a16="http://schemas.microsoft.com/office/drawing/2014/main" id="{9716F385-EE10-BA42-85B4-6E4A69338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86" name="مربع نص 86">
                <a:extLst>
                  <a:ext uri="{FF2B5EF4-FFF2-40B4-BE49-F238E27FC236}">
                    <a16:creationId xmlns:a16="http://schemas.microsoft.com/office/drawing/2014/main" id="{9DF27A16-EAAB-7F4D-ADB9-C6CF656A8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09F88D0-8470-B543-B722-F0CA9FCEA122}"/>
              </a:ext>
            </a:extLst>
          </p:cNvPr>
          <p:cNvGrpSpPr>
            <a:grpSpLocks/>
          </p:cNvGrpSpPr>
          <p:nvPr/>
        </p:nvGrpSpPr>
        <p:grpSpPr bwMode="auto">
          <a:xfrm>
            <a:off x="9818452" y="775833"/>
            <a:ext cx="66675" cy="1009650"/>
            <a:chOff x="5944770" y="1379001"/>
            <a:chExt cx="226260" cy="3927154"/>
          </a:xfrm>
        </p:grpSpPr>
        <p:sp>
          <p:nvSpPr>
            <p:cNvPr id="88" name="مثلث متساوي الساقين 49">
              <a:extLst>
                <a:ext uri="{FF2B5EF4-FFF2-40B4-BE49-F238E27FC236}">
                  <a16:creationId xmlns:a16="http://schemas.microsoft.com/office/drawing/2014/main" id="{589B87D9-B61E-BA40-975F-932DE898CF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89" name="مثلث متساوي الساقين 50">
              <a:extLst>
                <a:ext uri="{FF2B5EF4-FFF2-40B4-BE49-F238E27FC236}">
                  <a16:creationId xmlns:a16="http://schemas.microsoft.com/office/drawing/2014/main" id="{47D5A070-8178-4941-AAE8-78A3EBD2EBB0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90" name="مجموعة 89">
            <a:extLst>
              <a:ext uri="{FF2B5EF4-FFF2-40B4-BE49-F238E27FC236}">
                <a16:creationId xmlns:a16="http://schemas.microsoft.com/office/drawing/2014/main" id="{2CB2430E-31EE-4E4B-930E-B1ADA1FFD1B5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9761301" y="880608"/>
            <a:ext cx="63500" cy="787400"/>
            <a:chOff x="5944770" y="1379001"/>
            <a:chExt cx="226260" cy="3927154"/>
          </a:xfrm>
        </p:grpSpPr>
        <p:sp>
          <p:nvSpPr>
            <p:cNvPr id="91" name="مثلث متساوي الساقين 52">
              <a:extLst>
                <a:ext uri="{FF2B5EF4-FFF2-40B4-BE49-F238E27FC236}">
                  <a16:creationId xmlns:a16="http://schemas.microsoft.com/office/drawing/2014/main" id="{9F5BF914-781D-604E-A75B-ADB005A0B95E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92" name="مثلث متساوي الساقين 53">
              <a:extLst>
                <a:ext uri="{FF2B5EF4-FFF2-40B4-BE49-F238E27FC236}">
                  <a16:creationId xmlns:a16="http://schemas.microsoft.com/office/drawing/2014/main" id="{63408373-C8F0-F940-BD93-92D038C0ED99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AEBE5AA3-F1C8-E749-BF27-6BFE65F07720}"/>
              </a:ext>
            </a:extLst>
          </p:cNvPr>
          <p:cNvSpPr/>
          <p:nvPr/>
        </p:nvSpPr>
        <p:spPr>
          <a:xfrm>
            <a:off x="9796000" y="1220331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98" name="صورة 97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D549DDC5-8CD1-EB48-800F-E8EF3C501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5107" y="1392783"/>
            <a:ext cx="1735706" cy="1323900"/>
          </a:xfrm>
          <a:prstGeom prst="rect">
            <a:avLst/>
          </a:prstGeom>
        </p:spPr>
      </p:pic>
      <p:pic>
        <p:nvPicPr>
          <p:cNvPr id="99" name="صورة 98">
            <a:hlinkClick r:id="rId10"/>
            <a:extLst>
              <a:ext uri="{FF2B5EF4-FFF2-40B4-BE49-F238E27FC236}">
                <a16:creationId xmlns:a16="http://schemas.microsoft.com/office/drawing/2014/main" id="{038308F1-4404-E64C-B665-B49F41DE9E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20" t="7380" r="8167" b="3206"/>
          <a:stretch/>
        </p:blipFill>
        <p:spPr>
          <a:xfrm rot="5400000">
            <a:off x="9341161" y="2784446"/>
            <a:ext cx="970651" cy="148024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FA23DD39-9640-A447-84B8-56F30CF2A33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5635" t="3489" r="4829" b="19087"/>
          <a:stretch/>
        </p:blipFill>
        <p:spPr>
          <a:xfrm>
            <a:off x="3968402" y="968157"/>
            <a:ext cx="4802819" cy="3437423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E5E30C0F-B0B9-CF4B-883E-A220B292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33" y="1150380"/>
            <a:ext cx="1653477" cy="44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مستطيل 94">
            <a:extLst>
              <a:ext uri="{FF2B5EF4-FFF2-40B4-BE49-F238E27FC236}">
                <a16:creationId xmlns:a16="http://schemas.microsoft.com/office/drawing/2014/main" id="{1FE8F44C-FF3A-944D-AD83-F6B72E48CC11}"/>
              </a:ext>
            </a:extLst>
          </p:cNvPr>
          <p:cNvSpPr/>
          <p:nvPr/>
        </p:nvSpPr>
        <p:spPr>
          <a:xfrm>
            <a:off x="4997023" y="2055719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1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٣-٢</a:t>
            </a:r>
          </a:p>
          <a:p>
            <a:pPr algn="ctr">
              <a:defRPr/>
            </a:pPr>
            <a:r>
              <a:rPr lang="ar-SA" sz="24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معادلات الجمع والطرح</a:t>
            </a:r>
            <a:endParaRPr lang="ar-SA" sz="24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96" name="مربع نص 5">
            <a:extLst>
              <a:ext uri="{FF2B5EF4-FFF2-40B4-BE49-F238E27FC236}">
                <a16:creationId xmlns:a16="http://schemas.microsoft.com/office/drawing/2014/main" id="{32EC4E04-E50A-5D4B-9A0B-B46FC269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350" y="1159158"/>
            <a:ext cx="1757363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C00000"/>
                </a:solidFill>
              </a:rPr>
              <a:t>التاريخ   </a:t>
            </a:r>
            <a:r>
              <a:rPr lang="ar-SA" altLang="ar-SA" sz="1200" dirty="0">
                <a:solidFill>
                  <a:srgbClr val="002060"/>
                </a:solidFill>
              </a:rPr>
              <a:t>/  /   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12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sz="1200" dirty="0">
                <a:solidFill>
                  <a:srgbClr val="002060"/>
                </a:solidFill>
              </a:rPr>
              <a:t> </a:t>
            </a:r>
            <a:r>
              <a:rPr lang="ar-SA" altLang="ar-SA" sz="1200" dirty="0">
                <a:solidFill>
                  <a:srgbClr val="C00000"/>
                </a:solidFill>
              </a:rPr>
              <a:t>رقم الصفحة :</a:t>
            </a:r>
            <a:endParaRPr lang="ar-SA" altLang="ar-SA" sz="1050" dirty="0">
              <a:solidFill>
                <a:srgbClr val="002060"/>
              </a:solidFill>
            </a:endParaRPr>
          </a:p>
        </p:txBody>
      </p:sp>
      <p:pic>
        <p:nvPicPr>
          <p:cNvPr id="97" name="صورة 96">
            <a:extLst>
              <a:ext uri="{FF2B5EF4-FFF2-40B4-BE49-F238E27FC236}">
                <a16:creationId xmlns:a16="http://schemas.microsoft.com/office/drawing/2014/main" id="{4CFA3C5E-230A-D548-B40A-191F522192E6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4108361" y="2785429"/>
            <a:ext cx="1190726" cy="1193711"/>
          </a:xfrm>
          <a:prstGeom prst="rect">
            <a:avLst/>
          </a:prstGeom>
          <a:ln>
            <a:noFill/>
          </a:ln>
        </p:spPr>
      </p:pic>
      <p:pic>
        <p:nvPicPr>
          <p:cNvPr id="104" name="Google Shape;2464;p81">
            <a:extLst>
              <a:ext uri="{FF2B5EF4-FFF2-40B4-BE49-F238E27FC236}">
                <a16:creationId xmlns:a16="http://schemas.microsoft.com/office/drawing/2014/main" id="{BAD0068B-89A4-7046-82FD-9E44EA336E8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8340" b="53840"/>
          <a:stretch/>
        </p:blipFill>
        <p:spPr>
          <a:xfrm flipH="1">
            <a:off x="2022963" y="5753215"/>
            <a:ext cx="8562539" cy="109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5;p16">
            <a:extLst>
              <a:ext uri="{FF2B5EF4-FFF2-40B4-BE49-F238E27FC236}">
                <a16:creationId xmlns:a16="http://schemas.microsoft.com/office/drawing/2014/main" id="{02FDF6B7-472D-9149-AFB0-13BE4E3214F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771221" y="3490398"/>
            <a:ext cx="3494406" cy="40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33;p17">
            <a:extLst>
              <a:ext uri="{FF2B5EF4-FFF2-40B4-BE49-F238E27FC236}">
                <a16:creationId xmlns:a16="http://schemas.microsoft.com/office/drawing/2014/main" id="{D72403B1-2914-2542-A32F-F4F7D28EC22D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632191" y="4027733"/>
            <a:ext cx="1403380" cy="9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عنصر نائب لرقم الشريحة 10">
            <a:extLst>
              <a:ext uri="{FF2B5EF4-FFF2-40B4-BE49-F238E27FC236}">
                <a16:creationId xmlns:a16="http://schemas.microsoft.com/office/drawing/2014/main" id="{33D8186A-5E92-2F46-8AE7-A9B26AC57CF8}"/>
              </a:ext>
            </a:extLst>
          </p:cNvPr>
          <p:cNvSpPr txBox="1">
            <a:spLocks/>
          </p:cNvSpPr>
          <p:nvPr/>
        </p:nvSpPr>
        <p:spPr>
          <a:xfrm>
            <a:off x="1963633" y="6376991"/>
            <a:ext cx="2743200" cy="365125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>
            <a:defPPr>
              <a:defRPr lang="ar-EG"/>
            </a:defPPr>
            <a:lvl1pPr marL="0" lvl="0" algn="l" defTabSz="914400" rtl="1" eaLnBrk="1" latinLnBrk="0" hangingPunct="1"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1" eaLnBrk="1" latinLnBrk="0" hangingPunct="1"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292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534920BA-D409-4041-9295-127B6888E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693" y="3621103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س + ٣  =  ١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3C50672E-FAF4-1D47-A223-A6D385737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167" y="4089415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95BFAA7F-3762-B34D-8E69-B52D1182A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87" y="4089415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0F203309-0D1B-CB46-B17C-DA6E211285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7693" y="4592653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B864D5CC-1980-6A41-86CC-F786D65EA7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67529" y="3656028"/>
            <a:ext cx="431800" cy="757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6EB95B85-CB2B-B144-82C6-E844DB5D0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643" y="4819665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 = ــ ٢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56128C6-FD12-B441-A0AA-0FABEAF14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157" y="362268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+ ٣ = ١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A5E65E0E-8C5F-5A4E-B55B-BF09B705C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598" y="437833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٢ + ٣ = ١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2423C50A-7020-1643-8BB8-0597EE065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255" y="499907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    = ١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39CFD983-D6D7-8548-BFAB-32BFCDBCC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452" y="5051436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42485AED-1EBD-1D47-B73E-E7103DC5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7340" y="3035311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3F9FB828-89B7-0D45-9F03-FF37C4A380FD}"/>
              </a:ext>
            </a:extLst>
          </p:cNvPr>
          <p:cNvGrpSpPr/>
          <p:nvPr/>
        </p:nvGrpSpPr>
        <p:grpSpPr>
          <a:xfrm>
            <a:off x="4727297" y="1722422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49778943-8E37-9C44-97DE-BA69FF36D45D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BC395BA8-AADB-954C-89CD-C8F4590A7A39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67EE52D6-A8A3-2E47-B5F9-AAD63BFB07FA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0230B79D-3946-294A-A8D5-D0B143FF8B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0AF6F2F1-86C0-CA49-8EFF-CF45826C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8801" y="1865298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2BDBD1A-3514-6C40-8337-355F98CB2497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١٠٤/ب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3E27325B-A0D2-C546-9077-0B080984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852" y="597522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54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CD87451A-EC96-3C43-A88A-26249E4C4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767" y="3746089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 ٣ =  أ  +  ٤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74C671AF-0E99-8941-93EB-CFD0D8A86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789" y="4214401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BEDF0E71-A238-4440-A17D-45338E5E7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917" y="4214401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2496B18C-2BBC-2246-BBAB-81BBB2A6E9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2767" y="4717639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16915AFB-0FDB-F443-86A3-5A1A8A0F2C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9971" y="3800035"/>
            <a:ext cx="431800" cy="7620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8472E87A-29F7-6942-BE26-E47C12A0A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793" y="4944651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٧  =  أ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57F770FA-D671-1F4D-AA7E-83245055C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231" y="374767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٣  =  أ  +  ٤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EDC1F29E-5DAF-E240-B01F-A55479A5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465" y="4503322"/>
            <a:ext cx="24003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٣  =  ــ ٧  +  ٤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D812F8B2-3753-CA48-A474-A7977284F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58" y="5124058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٣  =  ــ ٣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36396785-6218-2D4E-AFF0-C55755827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526" y="5176422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9CCA9FCE-1660-4640-8C09-74E8CA57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02414" y="3160297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E95F9AB1-038D-7A44-97C4-BFE8C0375CDE}"/>
              </a:ext>
            </a:extLst>
          </p:cNvPr>
          <p:cNvGrpSpPr/>
          <p:nvPr/>
        </p:nvGrpSpPr>
        <p:grpSpPr>
          <a:xfrm>
            <a:off x="4672371" y="1847408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79506E95-35FF-0F4C-BD5F-569AD08A48F4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AD912FBD-9239-984B-BB50-8F53C701DBAD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DBC56A38-CB0A-8145-9838-9A3F3DA38D02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315CD0F7-6964-1245-AC1E-98690DBCBA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7AB81653-58C1-8047-91B9-9EBBAA72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43875" y="1990284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8D2C654-599C-9045-BC57-0C9720C9B633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١٠٤/</a:t>
            </a:r>
            <a:r>
              <a:rPr lang="ar-SA" dirty="0" err="1">
                <a:solidFill>
                  <a:srgbClr val="FF0000"/>
                </a:solidFill>
              </a:rPr>
              <a:t>ج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5110754-814A-E942-BDBA-5D8E3BA3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926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4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264BFE6B-1B77-DB49-AB27-BD9CC104B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864" y="3707044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ــ ٣  =  ٤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D5B1E7BB-7A16-7744-9B61-00ED527EE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52" y="417535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B84D69F0-C9B1-2A4B-A33D-640BFF644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272" y="417535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٣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3C1204FF-834C-FA47-B673-1DB4D2554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2864" y="4678594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2E2C950D-4570-484A-A145-76F9D84EA9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27014" y="3665751"/>
            <a:ext cx="288924" cy="8334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926CB500-EB1F-CF45-A5EE-829C5D8B0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7029" y="490560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      =  ٧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954971B5-E257-9E45-ABC4-16C94CDB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328" y="3708627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ــ  ٣  =  ٤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0690F62A-E74D-7A45-AFCC-FCD232714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904" y="4464277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٧   ــ  ٣  =  ٤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9C39A2BE-8368-5346-96DB-277519DAA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700" y="508501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٤     =  ٤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9687B53A-2347-EC4D-A215-5D5936BB8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623" y="5137377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A4F50BA3-1A1C-C84D-8AF1-47C424CF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2511" y="3121252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820A1883-FEE2-CB4C-A238-402C12ADFF51}"/>
              </a:ext>
            </a:extLst>
          </p:cNvPr>
          <p:cNvGrpSpPr/>
          <p:nvPr/>
        </p:nvGrpSpPr>
        <p:grpSpPr>
          <a:xfrm>
            <a:off x="4472468" y="1808363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C4C09645-9D29-9F45-B20D-9D82A50E8E92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79CD85B8-B78C-3E49-A502-C9D39BDE4D38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CF7E5241-610F-BF48-9A6F-F3E5A558529D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01F3CBB9-1B4F-8D45-900E-1762E6D7E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4B507222-AD31-FA4E-8260-821222055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43972" y="1951239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9DDBE04-C549-8E4E-AB70-0C926E6BCB2A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١٠٥/هـ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12905ECB-0EEB-A24F-92E4-B42328B99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35" y="600233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6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B9405D8E-93CB-A84D-AC03-F3F94A05E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50" y="3621103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ل  ــ ٤  =  ــ ٢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2398CCE2-529E-3645-95FB-BE7410E58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176" y="4089415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3658909B-0589-C54B-8C03-9472D6F03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976" y="4089415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٤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0098FACD-84E8-C64D-ACCE-805AD3C450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6950" y="4592653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AA4F19CF-A182-8C44-9110-F880D9829B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75710" y="3603611"/>
            <a:ext cx="288924" cy="8334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702DA347-8379-4140-9A14-E7BC80D62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403" y="4819665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ل        =   ٢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AB6C9FC2-5234-1144-A25D-02257D412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14" y="362268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ل  ــ  ٤  =  ــ ٢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0DA3400F-3348-4F4A-BB6B-FEC6F398E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0" y="437833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٢  ــ  ٤  =  ــ ٢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6801BBA4-7C94-F648-A608-EFEFC47D8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812" y="499907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٢    =  ــ ٢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BA897AC6-2B75-AB45-B9BA-606624DC9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86" y="5008570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9315AB51-1F49-0946-9F1C-84EF29400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6597" y="3035311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EB4F38A8-A8E2-A94F-86D9-CA12327DBE49}"/>
              </a:ext>
            </a:extLst>
          </p:cNvPr>
          <p:cNvGrpSpPr/>
          <p:nvPr/>
        </p:nvGrpSpPr>
        <p:grpSpPr>
          <a:xfrm>
            <a:off x="4246554" y="1722422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6C44292D-D336-3242-A180-2DB488E35940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42833DBE-C428-4543-83A2-B2CF96DB3A8B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F29AB7A6-DCA1-B94D-A956-C3CAD7AF9FE6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091CDED1-1861-2045-832F-196109C8B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1F864245-8E6B-924A-B6A2-930E8D8E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18058" y="1865298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77CD33E-F741-704F-910D-10D4B5A0252A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١٠٥/و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75421173-AD1C-7B4C-BC25-06EC8CCFB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8011" y="5894196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8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B9C04360-EFB3-9749-ADD7-E31A15920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864" y="3686410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 ــ ٨  =  ــ ٩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22C2C275-F430-4B42-A2C7-0C92D1F70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8090" y="4154722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632EF327-B047-6D4C-8150-786C759A0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890" y="4154722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٨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26CB1E11-3222-4A46-84AC-39FD2E5BF6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2864" y="4657960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EC9B6F3A-DD9F-104A-8175-A2C736D471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01624" y="3668918"/>
            <a:ext cx="288924" cy="8334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15689430-6FB2-B64A-A4EE-1AA9C76D6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317" y="488497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       =   ــ ١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45D6DEA1-8780-7D49-8BC0-E376DE5C3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328" y="368799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 ــ  ٨  =  ــ ٩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63B85A36-6279-AA40-99D3-95A5EE5CF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330" y="4443643"/>
            <a:ext cx="2186002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 ــ  ٨  =  ــ ٩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38BC4A88-A975-F345-B395-6E75D6E68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014" y="5064379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٩    =  ــ ٩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7CEC8E92-B69F-4642-BF68-B13931AF2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700" y="5073877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762EE21F-9582-4F40-8CDC-D4242E8C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2511" y="3100618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CB2ACFF9-1FFC-C64E-BD95-2E8B6148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689" y="787597"/>
            <a:ext cx="28384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E94B0D04-CD11-EE4B-8C49-86C4D7B042DA}"/>
              </a:ext>
            </a:extLst>
          </p:cNvPr>
          <p:cNvGrpSpPr/>
          <p:nvPr/>
        </p:nvGrpSpPr>
        <p:grpSpPr>
          <a:xfrm>
            <a:off x="4472468" y="1787729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285A2FE6-2522-FD43-850A-90D46DDAFBA6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D1159EA7-01FC-8A4D-9868-D96724B4C6B0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3D218E55-FDC4-7B4C-9F9E-0B4EE7A13999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AB7892F7-AA6E-4F48-917A-815A67FCC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96AEECB3-8EAB-044C-B144-D429A343F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43972" y="1930605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EC0FCEDB-79D6-564F-B831-386A8510C973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١٠٥/ </a:t>
            </a:r>
            <a:r>
              <a:rPr lang="ar-SA" dirty="0" err="1">
                <a:solidFill>
                  <a:srgbClr val="FF0000"/>
                </a:solidFill>
              </a:rPr>
              <a:t>ز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393C331A-EF9F-374C-9F28-E84E0A52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035" y="5993279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87">
            <a:extLst>
              <a:ext uri="{FF2B5EF4-FFF2-40B4-BE49-F238E27FC236}">
                <a16:creationId xmlns:a16="http://schemas.microsoft.com/office/drawing/2014/main" id="{AFA6A0B0-4334-F04D-86FA-30DB21E4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057" y="3749910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ن + ٦  =  ٨</a:t>
            </a:r>
            <a:endParaRPr lang="en-US" sz="2400" b="1" dirty="0"/>
          </a:p>
        </p:txBody>
      </p:sp>
      <p:sp>
        <p:nvSpPr>
          <p:cNvPr id="43" name="Text Box 87">
            <a:extLst>
              <a:ext uri="{FF2B5EF4-FFF2-40B4-BE49-F238E27FC236}">
                <a16:creationId xmlns:a16="http://schemas.microsoft.com/office/drawing/2014/main" id="{63774353-35C8-F141-990A-8A2D6CB20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695" y="4218222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5" name="Text Box 87">
            <a:extLst>
              <a:ext uri="{FF2B5EF4-FFF2-40B4-BE49-F238E27FC236}">
                <a16:creationId xmlns:a16="http://schemas.microsoft.com/office/drawing/2014/main" id="{304D58D2-6DE5-A445-95B0-DA9433B02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6947" y="4218222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Line 70">
            <a:extLst>
              <a:ext uri="{FF2B5EF4-FFF2-40B4-BE49-F238E27FC236}">
                <a16:creationId xmlns:a16="http://schemas.microsoft.com/office/drawing/2014/main" id="{27CFAFA0-9F09-F04E-BE09-B26863D438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84057" y="4721460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49" name="Line 71">
            <a:extLst>
              <a:ext uri="{FF2B5EF4-FFF2-40B4-BE49-F238E27FC236}">
                <a16:creationId xmlns:a16="http://schemas.microsoft.com/office/drawing/2014/main" id="{D9129D70-97B1-9749-A537-FC6BECA8F0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12817" y="3780055"/>
            <a:ext cx="2143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51" name="Text Box 87">
            <a:extLst>
              <a:ext uri="{FF2B5EF4-FFF2-40B4-BE49-F238E27FC236}">
                <a16:creationId xmlns:a16="http://schemas.microsoft.com/office/drawing/2014/main" id="{712AC919-5BFF-9D46-AC1D-B732F8014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007" y="494847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ن        =  ٢</a:t>
            </a:r>
            <a:endParaRPr lang="en-US" sz="2400" b="1" dirty="0"/>
          </a:p>
        </p:txBody>
      </p:sp>
      <p:sp>
        <p:nvSpPr>
          <p:cNvPr id="53" name="Text Box 87">
            <a:extLst>
              <a:ext uri="{FF2B5EF4-FFF2-40B4-BE49-F238E27FC236}">
                <a16:creationId xmlns:a16="http://schemas.microsoft.com/office/drawing/2014/main" id="{BB40F629-BB36-A24F-8B2D-AB55B15F3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809" y="375149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ن + ٦ = ٨</a:t>
            </a:r>
            <a:endParaRPr lang="en-US" sz="2400" b="1" dirty="0"/>
          </a:p>
        </p:txBody>
      </p:sp>
      <p:sp>
        <p:nvSpPr>
          <p:cNvPr id="55" name="Text Box 87">
            <a:extLst>
              <a:ext uri="{FF2B5EF4-FFF2-40B4-BE49-F238E27FC236}">
                <a16:creationId xmlns:a16="http://schemas.microsoft.com/office/drawing/2014/main" id="{4DF46230-1907-CE42-A450-6F6B18A2C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250" y="450714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٢ + ٦ = ٨</a:t>
            </a:r>
            <a:endParaRPr lang="en-US" sz="2400" b="1" dirty="0"/>
          </a:p>
        </p:txBody>
      </p:sp>
      <p:sp>
        <p:nvSpPr>
          <p:cNvPr id="57" name="Text Box 87">
            <a:extLst>
              <a:ext uri="{FF2B5EF4-FFF2-40B4-BE49-F238E27FC236}">
                <a16:creationId xmlns:a16="http://schemas.microsoft.com/office/drawing/2014/main" id="{267C1E34-4D51-4145-B9BA-3CFC698EA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46" y="5127879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٨    = ٨</a:t>
            </a:r>
            <a:endParaRPr lang="en-US" sz="2400" b="1" dirty="0"/>
          </a:p>
        </p:txBody>
      </p:sp>
      <p:sp>
        <p:nvSpPr>
          <p:cNvPr id="59" name="Text Box 87">
            <a:extLst>
              <a:ext uri="{FF2B5EF4-FFF2-40B4-BE49-F238E27FC236}">
                <a16:creationId xmlns:a16="http://schemas.microsoft.com/office/drawing/2014/main" id="{15D38FE6-F1CC-9C48-A87F-D7386F5C3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762" y="5137377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61" name="Picture 77">
            <a:extLst>
              <a:ext uri="{FF2B5EF4-FFF2-40B4-BE49-F238E27FC236}">
                <a16:creationId xmlns:a16="http://schemas.microsoft.com/office/drawing/2014/main" id="{8588DD60-9F04-1843-971A-25C0ECC4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13704" y="3164118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7CDE28DE-85B1-BF44-8F9E-67DD93E5E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5165" y="1994105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1" name="مجموعة 17">
            <a:extLst>
              <a:ext uri="{FF2B5EF4-FFF2-40B4-BE49-F238E27FC236}">
                <a16:creationId xmlns:a16="http://schemas.microsoft.com/office/drawing/2014/main" id="{C61456E7-C573-FA45-928F-EA5780E50D74}"/>
              </a:ext>
            </a:extLst>
          </p:cNvPr>
          <p:cNvGrpSpPr/>
          <p:nvPr/>
        </p:nvGrpSpPr>
        <p:grpSpPr>
          <a:xfrm>
            <a:off x="5069413" y="1794079"/>
            <a:ext cx="5286412" cy="857256"/>
            <a:chOff x="3643306" y="857232"/>
            <a:chExt cx="5286412" cy="928694"/>
          </a:xfrm>
        </p:grpSpPr>
        <p:sp>
          <p:nvSpPr>
            <p:cNvPr id="67" name="دبوس زينة 20">
              <a:extLst>
                <a:ext uri="{FF2B5EF4-FFF2-40B4-BE49-F238E27FC236}">
                  <a16:creationId xmlns:a16="http://schemas.microsoft.com/office/drawing/2014/main" id="{DAEA77A6-577C-0545-8127-97D823BB701D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68" name="مجموعة 16">
              <a:extLst>
                <a:ext uri="{FF2B5EF4-FFF2-40B4-BE49-F238E27FC236}">
                  <a16:creationId xmlns:a16="http://schemas.microsoft.com/office/drawing/2014/main" id="{19514894-859F-B64F-836C-2E4674E5DA17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69" name="دبوس زينة 25">
                <a:extLst>
                  <a:ext uri="{FF2B5EF4-FFF2-40B4-BE49-F238E27FC236}">
                    <a16:creationId xmlns:a16="http://schemas.microsoft.com/office/drawing/2014/main" id="{E3432658-6FC3-164B-B786-49A9DF72EDC3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70" name="Picture 2">
                <a:extLst>
                  <a:ext uri="{FF2B5EF4-FFF2-40B4-BE49-F238E27FC236}">
                    <a16:creationId xmlns:a16="http://schemas.microsoft.com/office/drawing/2014/main" id="{1C247013-3209-C54C-8B4E-AC113DDA21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13AA52C-9478-F94B-90E9-BE0405F8F2E8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١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FEDFFBF-77C8-EA4A-81F9-D81DBE30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329" y="592509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7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5" grpId="0"/>
      <p:bldP spid="47" grpId="0" animBg="1"/>
      <p:bldP spid="49" grpId="0" animBg="1"/>
      <p:bldP spid="51" grpId="0"/>
      <p:bldP spid="53" grpId="0"/>
      <p:bldP spid="55" grpId="0"/>
      <p:bldP spid="57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3DA6FA23-9518-A44C-B38E-7178BE72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8459" y="3643544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٧  =  ص  +  ٢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2391583D-6FE8-764A-A4C8-53E863630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7233" y="411185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٢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E0FFC2AD-C994-2941-B0BE-A56CB6E0A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553" y="411185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 ٢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69EB8711-2088-6146-AEFE-03574276FF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4211" y="4615094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881C8C04-E2F9-F448-915E-EB42FE66C3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28525" y="3745127"/>
            <a:ext cx="285752" cy="71438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CCACABF3-F3AB-6346-8D91-BA79D6F12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11" y="484210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٥  =  ص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942EFC10-00A8-1346-A0F7-FF2DABFDE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923" y="3645127"/>
            <a:ext cx="230187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٧  =  ص  +  ٢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A190C026-1A26-1242-8E07-81F4797D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909" y="4400777"/>
            <a:ext cx="24003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٧  =   ٥  +  ٢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A22427DF-2DEE-494C-828E-C31CD09F4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102" y="502151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٧  =       ٧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E163CC44-03A1-144C-BBEA-3190BF94C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970" y="5073877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9D411D45-903D-F74E-8F16-B00459C13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3858" y="3057752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9212883A-9DEF-754C-ACE5-16FAE5C6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5319" y="1887739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مجموعة 17">
            <a:extLst>
              <a:ext uri="{FF2B5EF4-FFF2-40B4-BE49-F238E27FC236}">
                <a16:creationId xmlns:a16="http://schemas.microsoft.com/office/drawing/2014/main" id="{3EB0CF73-0678-1A4D-BEAD-CA1136FBDBB8}"/>
              </a:ext>
            </a:extLst>
          </p:cNvPr>
          <p:cNvGrpSpPr/>
          <p:nvPr/>
        </p:nvGrpSpPr>
        <p:grpSpPr>
          <a:xfrm>
            <a:off x="5099567" y="1687713"/>
            <a:ext cx="5286412" cy="857256"/>
            <a:chOff x="3643306" y="857232"/>
            <a:chExt cx="5286412" cy="928694"/>
          </a:xfrm>
        </p:grpSpPr>
        <p:sp>
          <p:nvSpPr>
            <p:cNvPr id="35" name="دبوس زينة 20">
              <a:extLst>
                <a:ext uri="{FF2B5EF4-FFF2-40B4-BE49-F238E27FC236}">
                  <a16:creationId xmlns:a16="http://schemas.microsoft.com/office/drawing/2014/main" id="{3105FBFF-54D8-A74B-8BD3-3C702917610B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مجموعة 16">
              <a:extLst>
                <a:ext uri="{FF2B5EF4-FFF2-40B4-BE49-F238E27FC236}">
                  <a16:creationId xmlns:a16="http://schemas.microsoft.com/office/drawing/2014/main" id="{26F976A9-0461-4D4A-A2A5-2523A287532C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37" name="دبوس زينة 25">
                <a:extLst>
                  <a:ext uri="{FF2B5EF4-FFF2-40B4-BE49-F238E27FC236}">
                    <a16:creationId xmlns:a16="http://schemas.microsoft.com/office/drawing/2014/main" id="{14416332-3814-C942-BC36-4E8AFC53BA80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721469C1-4D9A-9946-85F6-FA6DC45E4D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93CEAA7-0695-4F4A-BE8F-8300CD805F7B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٢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81928FF7-E53D-974C-A9E6-4B63B0249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370" y="599285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5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54C7FB82-E550-D74E-A779-24D2DA751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117" y="3707577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م + ٥  =   ٣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0257FB51-386B-824D-95D2-924E5EC6E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4331" y="4175889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3280CD76-6FCE-194A-AD4A-9D302C888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143" y="4175889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7807F718-E5A3-5144-A2B2-E62B999FA3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49117" y="4679127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C36FFC00-E882-E84F-AD0C-7581D3ACDA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9315" y="3737722"/>
            <a:ext cx="2143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B75AED85-BDDF-0348-B66A-AAEAE799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7067" y="4906139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       =  ــ ٢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886507D0-9643-AB42-9629-1C1DEB617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869" y="3709160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+ ٥ = ٣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1D1B7114-8498-9A4B-AAE4-4553B841B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1198" y="4464810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ــ ٢ + ٥ = ٣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15B09479-3BF7-D24A-BD15-0D69FF73E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268" y="508554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   = ٣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941904AC-0263-A744-92C1-AEE72E725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822" y="5095044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6F72F66E-A6F6-1342-9C90-F4B1DD72E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78764" y="3121785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F27B02CA-A22B-3A49-860E-7166285DD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20225" y="1951772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" name="مجموعة 17">
            <a:extLst>
              <a:ext uri="{FF2B5EF4-FFF2-40B4-BE49-F238E27FC236}">
                <a16:creationId xmlns:a16="http://schemas.microsoft.com/office/drawing/2014/main" id="{75A715DF-ECB0-9944-9934-BC3F457E4474}"/>
              </a:ext>
            </a:extLst>
          </p:cNvPr>
          <p:cNvGrpSpPr/>
          <p:nvPr/>
        </p:nvGrpSpPr>
        <p:grpSpPr>
          <a:xfrm>
            <a:off x="4934473" y="1751746"/>
            <a:ext cx="5286412" cy="857256"/>
            <a:chOff x="3643306" y="857232"/>
            <a:chExt cx="5286412" cy="928694"/>
          </a:xfrm>
        </p:grpSpPr>
        <p:sp>
          <p:nvSpPr>
            <p:cNvPr id="35" name="دبوس زينة 20">
              <a:extLst>
                <a:ext uri="{FF2B5EF4-FFF2-40B4-BE49-F238E27FC236}">
                  <a16:creationId xmlns:a16="http://schemas.microsoft.com/office/drawing/2014/main" id="{C9408B28-CC77-F441-8453-303321AFC2FC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مجموعة 16">
              <a:extLst>
                <a:ext uri="{FF2B5EF4-FFF2-40B4-BE49-F238E27FC236}">
                  <a16:creationId xmlns:a16="http://schemas.microsoft.com/office/drawing/2014/main" id="{F4B223B3-3C69-1342-A19C-4878E08EAC35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37" name="دبوس زينة 25">
                <a:extLst>
                  <a:ext uri="{FF2B5EF4-FFF2-40B4-BE49-F238E27FC236}">
                    <a16:creationId xmlns:a16="http://schemas.microsoft.com/office/drawing/2014/main" id="{9823D191-37AC-994E-A3E6-362A1A1A63FE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E850F43E-3C30-C14F-9F92-C557C9A432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41E26E7-2565-4048-A1B1-BC8C0924DC2F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٣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7D896590-08CA-A347-A91B-3F26B61D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69" y="601578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90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A7BD8-99EE-B44A-873E-9643AB0A9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43875" y="1990284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مجموعة 17">
            <a:extLst>
              <a:ext uri="{FF2B5EF4-FFF2-40B4-BE49-F238E27FC236}">
                <a16:creationId xmlns:a16="http://schemas.microsoft.com/office/drawing/2014/main" id="{23581EF1-A3A3-DE4F-91E3-30A0520A6465}"/>
              </a:ext>
            </a:extLst>
          </p:cNvPr>
          <p:cNvGrpSpPr/>
          <p:nvPr/>
        </p:nvGrpSpPr>
        <p:grpSpPr>
          <a:xfrm>
            <a:off x="4958123" y="1790258"/>
            <a:ext cx="5286412" cy="857256"/>
            <a:chOff x="3643306" y="857232"/>
            <a:chExt cx="5286412" cy="928694"/>
          </a:xfrm>
        </p:grpSpPr>
        <p:sp>
          <p:nvSpPr>
            <p:cNvPr id="14" name="دبوس زينة 20">
              <a:extLst>
                <a:ext uri="{FF2B5EF4-FFF2-40B4-BE49-F238E27FC236}">
                  <a16:creationId xmlns:a16="http://schemas.microsoft.com/office/drawing/2014/main" id="{6307D67A-6B2A-FF40-A55E-9C6D4FC00FFA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مجموعة 16">
              <a:extLst>
                <a:ext uri="{FF2B5EF4-FFF2-40B4-BE49-F238E27FC236}">
                  <a16:creationId xmlns:a16="http://schemas.microsoft.com/office/drawing/2014/main" id="{931F5422-B07E-4B43-827F-6AD6C43730D7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7" name="دبوس زينة 25">
                <a:extLst>
                  <a:ext uri="{FF2B5EF4-FFF2-40B4-BE49-F238E27FC236}">
                    <a16:creationId xmlns:a16="http://schemas.microsoft.com/office/drawing/2014/main" id="{0070415C-3D96-FC4A-ADA0-F1E7E8F393A6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951B785E-B630-0340-8EAA-F21100019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Text Box 87">
            <a:extLst>
              <a:ext uri="{FF2B5EF4-FFF2-40B4-BE49-F238E27FC236}">
                <a16:creationId xmlns:a16="http://schemas.microsoft.com/office/drawing/2014/main" id="{98261F13-4794-2B47-AAA0-2330F506D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767" y="3746089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 ٢ =  أ  +  ٦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787167DC-9589-5C43-ACAC-41BD2D48F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789" y="4214401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1AA79BF8-5C11-3245-9123-6A640DDE6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917" y="4214401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Line 70">
            <a:extLst>
              <a:ext uri="{FF2B5EF4-FFF2-40B4-BE49-F238E27FC236}">
                <a16:creationId xmlns:a16="http://schemas.microsoft.com/office/drawing/2014/main" id="{81C017B4-1539-8A40-A8AB-A7C0E693F5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2767" y="4717639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7" name="Line 71">
            <a:extLst>
              <a:ext uri="{FF2B5EF4-FFF2-40B4-BE49-F238E27FC236}">
                <a16:creationId xmlns:a16="http://schemas.microsoft.com/office/drawing/2014/main" id="{1CC87511-DEEC-4941-B3DE-3E73E666C8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29971" y="3800035"/>
            <a:ext cx="431800" cy="7620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2AB8A145-7935-F141-9501-BE05C8B53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793" y="4944651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٨  =  أ</a:t>
            </a:r>
            <a:endParaRPr lang="en-US" sz="2400" b="1" dirty="0"/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56F83076-0797-C442-931E-8493A8981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231" y="374767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٢  =  أ  +  ٦</a:t>
            </a:r>
            <a:endParaRPr lang="en-US" sz="24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7EB32F1D-4FE1-2C4F-946C-1DC8EEF7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465" y="4503322"/>
            <a:ext cx="24003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٢  =  ــ ٨  +  ٦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58D60532-13C5-C040-AAC7-0E28E5D0B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658" y="5124058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٢  =  ــ ٢</a:t>
            </a:r>
            <a:endParaRPr lang="en-US" sz="2400" b="1" dirty="0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E15BC966-D4DD-344F-A7CC-579B7D077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526" y="5176422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39" name="Picture 77">
            <a:extLst>
              <a:ext uri="{FF2B5EF4-FFF2-40B4-BE49-F238E27FC236}">
                <a16:creationId xmlns:a16="http://schemas.microsoft.com/office/drawing/2014/main" id="{8EFB8DB9-E393-B64C-8956-17611D5C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02414" y="3160297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10B3445D-7CF1-024F-83D2-4EDA80EFC1F6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٤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9310624-AD31-8042-9FB1-B4378627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7926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6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3" grpId="0"/>
      <p:bldP spid="25" grpId="0" animBg="1"/>
      <p:bldP spid="27" grpId="0" animBg="1"/>
      <p:bldP spid="29" grpId="0"/>
      <p:bldP spid="31" grpId="0"/>
      <p:bldP spid="33" grpId="0"/>
      <p:bldP spid="35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E16525FF-4178-D940-A4DB-F2998FE94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432" y="3728211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ــ ٥  =  ٦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C409D8CF-0243-CB4B-B2AC-8BA76D5E6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508" y="4196523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47C3F8D7-3E66-B042-90F2-E3081B1DC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990" y="4196523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٥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A44F58AC-FF8D-2A44-9FF6-5218DA38BF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1432" y="4699761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A9C6CAC5-E3CC-3649-B84C-32C76FC54C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77020" y="3686918"/>
            <a:ext cx="288924" cy="8334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FB8B0649-2046-4148-85DA-A5DA2BFA7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5597" y="492677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١١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2AC2B26D-4CEC-2B47-9AF8-1438CDBBB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896" y="3729794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ــ  ٥  =  ٦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0B2E66F9-AF0A-EA42-A7BB-981291B75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7761" y="4485444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١١ ــ  ٥  =  ٦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895A5AE9-7D61-CB46-948C-136B21D74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132" y="5106180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٦     =  ٦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74AC68A9-405F-894E-8D44-1308021D0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8191" y="5158544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26D76B23-6D1C-5741-A788-2EFC804E5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1079" y="3142419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11F3A86A-7967-EB4A-90A5-1141EDA082C5}"/>
              </a:ext>
            </a:extLst>
          </p:cNvPr>
          <p:cNvGrpSpPr/>
          <p:nvPr/>
        </p:nvGrpSpPr>
        <p:grpSpPr>
          <a:xfrm>
            <a:off x="4451036" y="1829530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6272CB89-DA94-664C-A310-540BE9591A50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13DE312A-78BF-0145-B130-3EA2D45EC2F4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C6183B33-78C5-C049-B5B6-F5490B7DBA5A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4F5C8B25-2B63-E245-9D93-8BB4D58301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79267B92-271B-B841-B3A8-5D475D9C4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2540" y="1972406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D2C8E48-94BE-8145-A82E-B24F9D82BC71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٦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392CBE30-88EB-B442-85F3-45FFEC71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003" y="592594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2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D24A4AD-DE4A-C44E-8571-E87818E8FE90}"/>
              </a:ext>
            </a:extLst>
          </p:cNvPr>
          <p:cNvGrpSpPr/>
          <p:nvPr/>
        </p:nvGrpSpPr>
        <p:grpSpPr>
          <a:xfrm rot="16200000">
            <a:off x="3239815" y="-2144112"/>
            <a:ext cx="6148551" cy="10725810"/>
            <a:chOff x="147940" y="255018"/>
            <a:chExt cx="6175526" cy="646050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F6012092-36FA-8243-A662-1E29AF57C59E}"/>
                </a:ext>
              </a:extLst>
            </p:cNvPr>
            <p:cNvGrpSpPr/>
            <p:nvPr/>
          </p:nvGrpSpPr>
          <p:grpSpPr>
            <a:xfrm>
              <a:off x="147940" y="255018"/>
              <a:ext cx="5870917" cy="6460507"/>
              <a:chOff x="126609" y="239838"/>
              <a:chExt cx="5870917" cy="6460507"/>
            </a:xfrm>
          </p:grpSpPr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525957E3-95E4-43E7-A44D-D2F9A6809EA5}"/>
                  </a:ext>
                </a:extLst>
              </p:cNvPr>
              <p:cNvSpPr/>
              <p:nvPr/>
            </p:nvSpPr>
            <p:spPr>
              <a:xfrm>
                <a:off x="126609" y="239838"/>
                <a:ext cx="5870917" cy="6460507"/>
              </a:xfrm>
              <a:prstGeom prst="roundRect">
                <a:avLst>
                  <a:gd name="adj" fmla="val 5381"/>
                </a:avLst>
              </a:prstGeom>
              <a:solidFill>
                <a:srgbClr val="77638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/>
              </a:p>
            </p:txBody>
          </p:sp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41929CF1-70F5-464F-A8DC-3F3E99A9A8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75294" y="609403"/>
                <a:ext cx="4973546" cy="5973899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11" name="صورة 1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4CD88DE-8C96-4A07-A252-024A6FF3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242" y="633861"/>
              <a:ext cx="835224" cy="5425910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2F49AEF5-CB74-5C4B-B3BB-ED79AFDF4C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951185" y="3685189"/>
            <a:ext cx="2472860" cy="238451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10">
            <a:extLst>
              <a:ext uri="{FF2B5EF4-FFF2-40B4-BE49-F238E27FC236}">
                <a16:creationId xmlns:a16="http://schemas.microsoft.com/office/drawing/2014/main" id="{9E6D2E99-2DB4-4848-A162-E5C7DFB50481}"/>
              </a:ext>
            </a:extLst>
          </p:cNvPr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293</a:t>
            </a:fld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C57E693-79BF-5647-B599-47092EEC8127}"/>
              </a:ext>
            </a:extLst>
          </p:cNvPr>
          <p:cNvSpPr/>
          <p:nvPr/>
        </p:nvSpPr>
        <p:spPr>
          <a:xfrm>
            <a:off x="3374807" y="2385173"/>
            <a:ext cx="6679973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dirty="0">
                <a:solidFill>
                  <a:srgbClr val="FFFF00"/>
                </a:solidFill>
                <a:latin typeface="Beirut" pitchFamily="2" charset="-78"/>
                <a:cs typeface="Beirut" pitchFamily="2" charset="-78"/>
              </a:rPr>
              <a:t>٣-٢</a:t>
            </a:r>
          </a:p>
          <a:p>
            <a:pPr algn="ctr">
              <a:defRPr/>
            </a:pPr>
            <a:r>
              <a:rPr lang="ar-SA" sz="54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معادلات الجمع والطرح</a:t>
            </a:r>
          </a:p>
        </p:txBody>
      </p:sp>
    </p:spTree>
    <p:extLst>
      <p:ext uri="{BB962C8B-B14F-4D97-AF65-F5344CB8AC3E}">
        <p14:creationId xmlns:p14="http://schemas.microsoft.com/office/powerpoint/2010/main" val="41161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CC390-3CAC-0B4E-81B1-781EC7E66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99593" y="1951239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مجموعة 17">
            <a:extLst>
              <a:ext uri="{FF2B5EF4-FFF2-40B4-BE49-F238E27FC236}">
                <a16:creationId xmlns:a16="http://schemas.microsoft.com/office/drawing/2014/main" id="{B58B1CF5-E770-914A-BD47-8505868597F6}"/>
              </a:ext>
            </a:extLst>
          </p:cNvPr>
          <p:cNvGrpSpPr/>
          <p:nvPr/>
        </p:nvGrpSpPr>
        <p:grpSpPr>
          <a:xfrm>
            <a:off x="5013841" y="1751213"/>
            <a:ext cx="5286412" cy="857256"/>
            <a:chOff x="3643306" y="857232"/>
            <a:chExt cx="5286412" cy="928694"/>
          </a:xfrm>
        </p:grpSpPr>
        <p:sp>
          <p:nvSpPr>
            <p:cNvPr id="14" name="دبوس زينة 20">
              <a:extLst>
                <a:ext uri="{FF2B5EF4-FFF2-40B4-BE49-F238E27FC236}">
                  <a16:creationId xmlns:a16="http://schemas.microsoft.com/office/drawing/2014/main" id="{A43B99EA-1FC0-BE4A-9786-380B1811210A}"/>
                </a:ext>
              </a:extLst>
            </p:cNvPr>
            <p:cNvSpPr/>
            <p:nvPr/>
          </p:nvSpPr>
          <p:spPr>
            <a:xfrm>
              <a:off x="3643306" y="857232"/>
              <a:ext cx="4071966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مجموعة 16">
              <a:extLst>
                <a:ext uri="{FF2B5EF4-FFF2-40B4-BE49-F238E27FC236}">
                  <a16:creationId xmlns:a16="http://schemas.microsoft.com/office/drawing/2014/main" id="{7ED3DC94-E929-3745-99BC-3D2D65520984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17" name="دبوس زينة 25">
                <a:extLst>
                  <a:ext uri="{FF2B5EF4-FFF2-40B4-BE49-F238E27FC236}">
                    <a16:creationId xmlns:a16="http://schemas.microsoft.com/office/drawing/2014/main" id="{96DA2896-E2FA-914B-AF10-09A99DA8B402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5A3EC4C6-DAAF-1547-BA80-09CB3E0609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5" name="Text Box 87">
            <a:extLst>
              <a:ext uri="{FF2B5EF4-FFF2-40B4-BE49-F238E27FC236}">
                <a16:creationId xmlns:a16="http://schemas.microsoft.com/office/drawing/2014/main" id="{FB0DE145-E586-A141-A27B-79D73A695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485" y="3707044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 ١ =  جـ  ــ  ٦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F39B7F18-D5AF-2F42-ACC4-13124CBB8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8025" y="417535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B7469C77-85F9-9344-82BB-A777A3B99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1347" y="417535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Line 70">
            <a:extLst>
              <a:ext uri="{FF2B5EF4-FFF2-40B4-BE49-F238E27FC236}">
                <a16:creationId xmlns:a16="http://schemas.microsoft.com/office/drawing/2014/main" id="{34C37BDA-86AE-2045-951D-2FE5FB5046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8485" y="4678594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7" name="Line 71">
            <a:extLst>
              <a:ext uri="{FF2B5EF4-FFF2-40B4-BE49-F238E27FC236}">
                <a16:creationId xmlns:a16="http://schemas.microsoft.com/office/drawing/2014/main" id="{0D9EDCBE-3414-B847-8AC8-0724B30FFE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5689" y="3737190"/>
            <a:ext cx="3286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54F6BB9A-261A-3640-ADAC-57F7D9E65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11" y="490560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٥  =  جـ</a:t>
            </a:r>
            <a:endParaRPr lang="en-US" sz="2400" b="1" dirty="0"/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BBF27EA0-7BC1-474E-8ED7-B5281530A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949" y="3708627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  =  جـ  ــ  ٦</a:t>
            </a:r>
            <a:endParaRPr lang="en-US" sz="24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61B3A048-E186-874B-A8BA-2D5D6AE2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183" y="4464277"/>
            <a:ext cx="240031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  =   ٥  ــ  ٦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2D382BBC-707B-2240-BC47-5F3770E33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3376" y="508501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  =  ــ ١</a:t>
            </a:r>
            <a:endParaRPr lang="en-US" sz="2400" b="1" dirty="0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C5E495DA-8765-5741-A1A2-C7212A180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244" y="5137377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39" name="Picture 77">
            <a:extLst>
              <a:ext uri="{FF2B5EF4-FFF2-40B4-BE49-F238E27FC236}">
                <a16:creationId xmlns:a16="http://schemas.microsoft.com/office/drawing/2014/main" id="{579E5588-EEA8-A345-8EF8-712A46DE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8132" y="3121252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3554C72-D6FC-BB4D-B9BD-C982C27E5C2D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٧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81B51A6-2A8C-3245-A8AB-035EF873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644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311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75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3" grpId="0"/>
      <p:bldP spid="25" grpId="0" animBg="1"/>
      <p:bldP spid="27" grpId="0" animBg="1"/>
      <p:bldP spid="29" grpId="0"/>
      <p:bldP spid="31" grpId="0"/>
      <p:bldP spid="33" grpId="0"/>
      <p:bldP spid="35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1C3E0BC6-D42E-C145-AA66-B997AA935E3D}"/>
              </a:ext>
            </a:extLst>
          </p:cNvPr>
          <p:cNvGrpSpPr/>
          <p:nvPr/>
        </p:nvGrpSpPr>
        <p:grpSpPr>
          <a:xfrm>
            <a:off x="2257890" y="890604"/>
            <a:ext cx="7429552" cy="1500198"/>
            <a:chOff x="1500166" y="1000108"/>
            <a:chExt cx="7429552" cy="936000"/>
          </a:xfrm>
        </p:grpSpPr>
        <p:sp>
          <p:nvSpPr>
            <p:cNvPr id="11" name="دبوس زينة 3">
              <a:extLst>
                <a:ext uri="{FF2B5EF4-FFF2-40B4-BE49-F238E27FC236}">
                  <a16:creationId xmlns:a16="http://schemas.microsoft.com/office/drawing/2014/main" id="{991814A2-DCD0-964F-98DC-B1B2D65E2800}"/>
                </a:ext>
              </a:extLst>
            </p:cNvPr>
            <p:cNvSpPr/>
            <p:nvPr/>
          </p:nvSpPr>
          <p:spPr>
            <a:xfrm>
              <a:off x="1500166" y="1000108"/>
              <a:ext cx="620081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791B0932-56E6-C440-AD7A-629F24B9CC99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5">
                <a:extLst>
                  <a:ext uri="{FF2B5EF4-FFF2-40B4-BE49-F238E27FC236}">
                    <a16:creationId xmlns:a16="http://schemas.microsoft.com/office/drawing/2014/main" id="{0D20E170-7984-EC44-B249-6D2020CD8A51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BA51E876-9587-4D44-9215-47D01F3B9F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631C76-C657-C641-9415-C7A4A8DD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86518" y="962042"/>
            <a:ext cx="551974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87">
            <a:extLst>
              <a:ext uri="{FF2B5EF4-FFF2-40B4-BE49-F238E27FC236}">
                <a16:creationId xmlns:a16="http://schemas.microsoft.com/office/drawing/2014/main" id="{78A8BDE8-E689-C349-B826-41F0DDA7E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402" y="2747992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أدنى درجة حرارة  +  ٢٩  =  أعلى درجة حرارة</a:t>
            </a:r>
            <a:endParaRPr lang="en-US" sz="2400" b="1" dirty="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55AF4191-2952-F643-9E18-FF3F94C43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884" y="3357897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د             +  ٢٩  =          أ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7372ECA8-5778-F34C-933D-89029B0C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884" y="3929401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د             +  ٢٩  =         ٥٤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F3972BB2-5D41-A942-83E2-E738C25CF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8301" y="4400604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٢٩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8219DD57-7DCA-B347-97B5-032597603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822" y="4400604"/>
            <a:ext cx="86360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٢٩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Line 70">
            <a:extLst>
              <a:ext uri="{FF2B5EF4-FFF2-40B4-BE49-F238E27FC236}">
                <a16:creationId xmlns:a16="http://schemas.microsoft.com/office/drawing/2014/main" id="{588752F2-EDDC-E94B-90C3-23BED1B21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1122" y="4903842"/>
            <a:ext cx="37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31" name="Line 71">
            <a:extLst>
              <a:ext uri="{FF2B5EF4-FFF2-40B4-BE49-F238E27FC236}">
                <a16:creationId xmlns:a16="http://schemas.microsoft.com/office/drawing/2014/main" id="{CE766662-773A-EA4E-BBB7-D027EA042C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2772" y="3962438"/>
            <a:ext cx="3286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B3D4476A-F07E-9148-84A4-0680B4F33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520" y="5130854"/>
            <a:ext cx="3859227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د                       =         ٢٥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347EF6AB-A0C7-0447-A87E-E7F5A40A8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940" y="5962702"/>
            <a:ext cx="285909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أدنى درجة حرارة =</a:t>
            </a:r>
            <a:endParaRPr lang="en-US" sz="2400" b="1" dirty="0"/>
          </a:p>
        </p:txBody>
      </p:sp>
      <p:sp>
        <p:nvSpPr>
          <p:cNvPr id="37" name="Text Box 87">
            <a:extLst>
              <a:ext uri="{FF2B5EF4-FFF2-40B4-BE49-F238E27FC236}">
                <a16:creationId xmlns:a16="http://schemas.microsoft.com/office/drawing/2014/main" id="{4D85FC2C-D2BD-2E4A-8954-8850D2187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423" y="5991278"/>
            <a:ext cx="715955" cy="52322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spc="-100" baseline="30000" dirty="0"/>
              <a:t>٢٥</a:t>
            </a:r>
            <a:endParaRPr lang="en-US" sz="24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F831380-0176-844A-A34E-01D1AEB18100}"/>
              </a:ext>
            </a:extLst>
          </p:cNvPr>
          <p:cNvSpPr txBox="1"/>
          <p:nvPr/>
        </p:nvSpPr>
        <p:spPr>
          <a:xfrm>
            <a:off x="10173614" y="1254067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١٠٤/ د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4D9D2AC-8FE1-2A49-BCE4-1AC7BAAF6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166" y="597513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312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7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  <p:bldP spid="25" grpId="0"/>
      <p:bldP spid="27" grpId="0"/>
      <p:bldP spid="29" grpId="0" animBg="1"/>
      <p:bldP spid="31" grpId="0" animBg="1"/>
      <p:bldP spid="33" grpId="0"/>
      <p:bldP spid="35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">
            <a:extLst>
              <a:ext uri="{FF2B5EF4-FFF2-40B4-BE49-F238E27FC236}">
                <a16:creationId xmlns:a16="http://schemas.microsoft.com/office/drawing/2014/main" id="{BC945F43-56A5-DE4D-9FD1-D9A7434E39A3}"/>
              </a:ext>
            </a:extLst>
          </p:cNvPr>
          <p:cNvGrpSpPr/>
          <p:nvPr/>
        </p:nvGrpSpPr>
        <p:grpSpPr>
          <a:xfrm>
            <a:off x="2100833" y="871501"/>
            <a:ext cx="8143932" cy="1143008"/>
            <a:chOff x="785786" y="1000108"/>
            <a:chExt cx="8143932" cy="936000"/>
          </a:xfrm>
        </p:grpSpPr>
        <p:sp>
          <p:nvSpPr>
            <p:cNvPr id="11" name="دبوس زينة 3">
              <a:extLst>
                <a:ext uri="{FF2B5EF4-FFF2-40B4-BE49-F238E27FC236}">
                  <a16:creationId xmlns:a16="http://schemas.microsoft.com/office/drawing/2014/main" id="{314D9D46-8609-D545-9B53-72F60BB689EF}"/>
                </a:ext>
              </a:extLst>
            </p:cNvPr>
            <p:cNvSpPr/>
            <p:nvPr/>
          </p:nvSpPr>
          <p:spPr>
            <a:xfrm>
              <a:off x="785786" y="1000108"/>
              <a:ext cx="6915198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معدل عمر الأسد في الحياة البرية ١٥ عاما وهو أقل بعام واحد من معدل عمر النمر . اكتب معادلة لإيجاد معدل عمر النمر ، وحلها .</a:t>
              </a:r>
            </a:p>
          </p:txBody>
        </p:sp>
        <p:grpSp>
          <p:nvGrpSpPr>
            <p:cNvPr id="13" name="مجموعة 20">
              <a:extLst>
                <a:ext uri="{FF2B5EF4-FFF2-40B4-BE49-F238E27FC236}">
                  <a16:creationId xmlns:a16="http://schemas.microsoft.com/office/drawing/2014/main" id="{6120D86A-5751-1D4E-A717-DFCE3CC55A3F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14" name="دبوس زينة 5">
                <a:extLst>
                  <a:ext uri="{FF2B5EF4-FFF2-40B4-BE49-F238E27FC236}">
                    <a16:creationId xmlns:a16="http://schemas.microsoft.com/office/drawing/2014/main" id="{16408669-0AC9-4740-AE06-6138F8C73187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5A561854-3A82-E24E-B1F3-C1D82EEA26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sp>
        <p:nvSpPr>
          <p:cNvPr id="3" name="Text Box 87">
            <a:extLst>
              <a:ext uri="{FF2B5EF4-FFF2-40B4-BE49-F238E27FC236}">
                <a16:creationId xmlns:a16="http://schemas.microsoft.com/office/drawing/2014/main" id="{BEFA865D-EF21-594D-8314-8EC72D119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725" y="2728889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معدل عمر النمر  ــ  ١ =  معدل عمر الأسد</a:t>
            </a:r>
            <a:endParaRPr lang="en-US" sz="2400" b="1" dirty="0"/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95C1E50E-6347-A64D-9259-49A39F043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343" y="3228955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ن          ــ  ١ =          س</a:t>
            </a:r>
            <a:endParaRPr lang="en-US" sz="2400" b="1" dirty="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4DDF78FE-C1D1-8543-AC0C-778EE31D7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345" y="3910298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ن          ــ  ١ =         ١٥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E98902A5-75AC-DF40-B387-3B671A8F6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2313" y="4381501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١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598571B0-E5DC-A045-BF5B-D70C4688B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703" y="4381501"/>
            <a:ext cx="86360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١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Line 70">
            <a:extLst>
              <a:ext uri="{FF2B5EF4-FFF2-40B4-BE49-F238E27FC236}">
                <a16:creationId xmlns:a16="http://schemas.microsoft.com/office/drawing/2014/main" id="{D4022935-DF2E-E445-964B-7F7F80A1B8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58445" y="4884739"/>
            <a:ext cx="37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9" name="Line 71">
            <a:extLst>
              <a:ext uri="{FF2B5EF4-FFF2-40B4-BE49-F238E27FC236}">
                <a16:creationId xmlns:a16="http://schemas.microsoft.com/office/drawing/2014/main" id="{9B878B0B-13AA-034C-B046-DDCFDEAF83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01573" y="3943335"/>
            <a:ext cx="3286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12F7CBA5-0888-6D43-8BE5-0969C151A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8403" y="5111751"/>
            <a:ext cx="3859227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ن                =         ١٦</a:t>
            </a:r>
            <a:endParaRPr lang="en-US" sz="2400" b="1" dirty="0"/>
          </a:p>
        </p:txBody>
      </p:sp>
      <p:sp>
        <p:nvSpPr>
          <p:cNvPr id="33" name="Text Box 87">
            <a:extLst>
              <a:ext uri="{FF2B5EF4-FFF2-40B4-BE49-F238E27FC236}">
                <a16:creationId xmlns:a16="http://schemas.microsoft.com/office/drawing/2014/main" id="{35A6CF2D-A37F-1649-BE28-DFDA5057A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263" y="5943599"/>
            <a:ext cx="285909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معدل عمر النمر =</a:t>
            </a:r>
            <a:endParaRPr lang="en-US" sz="2400" b="1" dirty="0"/>
          </a:p>
        </p:txBody>
      </p:sp>
      <p:sp>
        <p:nvSpPr>
          <p:cNvPr id="35" name="Text Box 87">
            <a:extLst>
              <a:ext uri="{FF2B5EF4-FFF2-40B4-BE49-F238E27FC236}">
                <a16:creationId xmlns:a16="http://schemas.microsoft.com/office/drawing/2014/main" id="{92342F23-CBBE-6944-A125-0B2A4B32B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145" y="5972175"/>
            <a:ext cx="112872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١٦ سنة</a:t>
            </a:r>
            <a:endParaRPr lang="en-US" sz="24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1AF5C37-AE0D-D74B-84EF-7D8D48430D2B}"/>
              </a:ext>
            </a:extLst>
          </p:cNvPr>
          <p:cNvSpPr txBox="1"/>
          <p:nvPr/>
        </p:nvSpPr>
        <p:spPr>
          <a:xfrm>
            <a:off x="9832757" y="2002999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١٠٥/ </a:t>
            </a:r>
            <a:r>
              <a:rPr lang="ar-SA" dirty="0" err="1">
                <a:solidFill>
                  <a:srgbClr val="FF0000"/>
                </a:solidFill>
              </a:rPr>
              <a:t>ح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A3E43C89-DB91-0844-9C00-FB3EAE63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1994" y="5938562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313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7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8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3" grpId="0"/>
      <p:bldP spid="25" grpId="0"/>
      <p:bldP spid="27" grpId="0" animBg="1"/>
      <p:bldP spid="29" grpId="0" animBg="1"/>
      <p:bldP spid="31" grpId="0"/>
      <p:bldP spid="33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D234DE06-0408-7B4F-8D4D-1DA2DB913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969" y="2665824"/>
            <a:ext cx="755336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المسافة التي قطعها أورفيل +  ٣٦ =  المسافة التي قطعها ويلبر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125C00A4-2464-8B49-A90B-6B7D45B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827" y="3275729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ف                +  ٣٦ =             ب</a:t>
            </a:r>
            <a:endParaRPr lang="en-US" sz="2400" b="1" dirty="0"/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6DC27CEC-8F5B-C047-9C46-097144A70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3539" y="3847233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ف                +  ٣٦ =           ١٠٩</a:t>
            </a:r>
            <a:endParaRPr lang="en-US" sz="2400" b="1" dirty="0"/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37E7BE79-09F5-C34C-BDFE-F1411ED84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701" y="4318436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٣٦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B3438489-8CEE-FE42-B0DE-30BBEF3F4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641" y="4318436"/>
            <a:ext cx="86360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٣٦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Line 70">
            <a:extLst>
              <a:ext uri="{FF2B5EF4-FFF2-40B4-BE49-F238E27FC236}">
                <a16:creationId xmlns:a16="http://schemas.microsoft.com/office/drawing/2014/main" id="{ED4936FA-9C78-314E-8E79-FA3E81C5D2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5109" y="4821674"/>
            <a:ext cx="442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3" name="Line 71">
            <a:extLst>
              <a:ext uri="{FF2B5EF4-FFF2-40B4-BE49-F238E27FC236}">
                <a16:creationId xmlns:a16="http://schemas.microsoft.com/office/drawing/2014/main" id="{F611B873-188A-CC46-91ED-CC2605B2E4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3935" y="3880270"/>
            <a:ext cx="3286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F1F63D56-3082-E44A-B72F-7B804C3FF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109" y="5048686"/>
            <a:ext cx="4359293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ف                         =           ٧٣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F82FACD2-2282-9747-B95C-3B1441381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621" y="5880534"/>
            <a:ext cx="3802077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المسافة التي قطعها أورفيل =</a:t>
            </a:r>
            <a:endParaRPr lang="en-US" sz="2400" b="1" dirty="0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F93C0BC4-BBD1-1447-8739-D81AE2A14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051" y="5909110"/>
            <a:ext cx="121602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٧٣ مترا</a:t>
            </a:r>
            <a:endParaRPr lang="en-US" sz="2400" b="1" dirty="0"/>
          </a:p>
        </p:txBody>
      </p:sp>
      <p:grpSp>
        <p:nvGrpSpPr>
          <p:cNvPr id="35" name="مجموعة 17">
            <a:extLst>
              <a:ext uri="{FF2B5EF4-FFF2-40B4-BE49-F238E27FC236}">
                <a16:creationId xmlns:a16="http://schemas.microsoft.com/office/drawing/2014/main" id="{3767CD8D-2E15-0B47-ADE1-54C484E180E0}"/>
              </a:ext>
            </a:extLst>
          </p:cNvPr>
          <p:cNvGrpSpPr/>
          <p:nvPr/>
        </p:nvGrpSpPr>
        <p:grpSpPr>
          <a:xfrm>
            <a:off x="2011903" y="879874"/>
            <a:ext cx="8429684" cy="1485910"/>
            <a:chOff x="1228525" y="857232"/>
            <a:chExt cx="7701193" cy="928694"/>
          </a:xfrm>
        </p:grpSpPr>
        <p:sp>
          <p:nvSpPr>
            <p:cNvPr id="31" name="دبوس زينة 19">
              <a:extLst>
                <a:ext uri="{FF2B5EF4-FFF2-40B4-BE49-F238E27FC236}">
                  <a16:creationId xmlns:a16="http://schemas.microsoft.com/office/drawing/2014/main" id="{18D1C993-D04A-6742-8E0C-33B4B57A31FB}"/>
                </a:ext>
              </a:extLst>
            </p:cNvPr>
            <p:cNvSpPr/>
            <p:nvPr/>
          </p:nvSpPr>
          <p:spPr>
            <a:xfrm>
              <a:off x="1228525" y="857232"/>
              <a:ext cx="6486747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2" name="مجموعة 16">
              <a:extLst>
                <a:ext uri="{FF2B5EF4-FFF2-40B4-BE49-F238E27FC236}">
                  <a16:creationId xmlns:a16="http://schemas.microsoft.com/office/drawing/2014/main" id="{1D696DAC-6A89-BD48-BEA0-A278D43354BE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33" name="دبوس زينة 21">
                <a:extLst>
                  <a:ext uri="{FF2B5EF4-FFF2-40B4-BE49-F238E27FC236}">
                    <a16:creationId xmlns:a16="http://schemas.microsoft.com/office/drawing/2014/main" id="{E291D19D-6638-D740-B252-9EC5960AB09B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45C848BF-39AE-744B-AD96-68DC9FBFE5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5A44B372-BAD7-784A-A65C-537E1015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97655" y="1008462"/>
            <a:ext cx="650085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BDB81CD-C471-9647-BD5B-36072CB8C68E}"/>
              </a:ext>
            </a:extLst>
          </p:cNvPr>
          <p:cNvSpPr txBox="1"/>
          <p:nvPr/>
        </p:nvSpPr>
        <p:spPr>
          <a:xfrm>
            <a:off x="10024831" y="2422558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٥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159B926-3E91-F44B-BC6A-7F7BEA61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055" y="5909110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314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54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7" grpId="0"/>
      <p:bldP spid="19" grpId="0"/>
      <p:bldP spid="21" grpId="0" animBg="1"/>
      <p:bldP spid="23" grpId="0" animBg="1"/>
      <p:bldP spid="25" grpId="0"/>
      <p:bldP spid="27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805F2EAF-467F-4446-A2D2-60F8FD5CB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228" y="2747992"/>
            <a:ext cx="819630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عدد حوادث الوفيات في شهر محرم ــ  ١٦ = عدد حوادث الوفيات في شهر رجب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BC4B3259-44D8-7F42-A1E5-DDB2841AE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26" y="3248058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                      ــ  ١٦ =                  ج</a:t>
            </a:r>
            <a:endParaRPr lang="en-US" sz="2400" b="1" dirty="0"/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8D833DF2-EADF-EC4C-A47A-5B21339F5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412" y="3929401"/>
            <a:ext cx="5338785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م                       ــ  ١٦ =                 ٢٣</a:t>
            </a:r>
            <a:endParaRPr lang="en-US" sz="2400" b="1" dirty="0"/>
          </a:p>
        </p:txBody>
      </p:sp>
      <p:sp>
        <p:nvSpPr>
          <p:cNvPr id="17" name="Text Box 87">
            <a:extLst>
              <a:ext uri="{FF2B5EF4-FFF2-40B4-BE49-F238E27FC236}">
                <a16:creationId xmlns:a16="http://schemas.microsoft.com/office/drawing/2014/main" id="{C872A8A3-0A43-BA4F-B24F-E8095FF66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442" y="4400604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١٦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8B14A5D3-C2C4-E24E-8517-B458C89E9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546" y="4400604"/>
            <a:ext cx="86360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١٦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Line 70">
            <a:extLst>
              <a:ext uri="{FF2B5EF4-FFF2-40B4-BE49-F238E27FC236}">
                <a16:creationId xmlns:a16="http://schemas.microsoft.com/office/drawing/2014/main" id="{73011389-7725-724F-B94A-62D25F2671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5890" y="4903842"/>
            <a:ext cx="514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3" name="Line 71">
            <a:extLst>
              <a:ext uri="{FF2B5EF4-FFF2-40B4-BE49-F238E27FC236}">
                <a16:creationId xmlns:a16="http://schemas.microsoft.com/office/drawing/2014/main" id="{9AF349E5-72E9-DD4A-9B47-0432119BC7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0468" y="3962438"/>
            <a:ext cx="328614" cy="78581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4D8616A2-A644-8043-A634-AB89CA97F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25" y="5130854"/>
            <a:ext cx="5429288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م                               =               ٣٩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02FEF0D7-2399-EA46-AA82-152B652AA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990" y="5962702"/>
            <a:ext cx="4673619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أي أن عدد حوادث الوفيات في شهر محرم =</a:t>
            </a:r>
            <a:endParaRPr lang="en-US" sz="2400" b="1" dirty="0"/>
          </a:p>
        </p:txBody>
      </p:sp>
      <p:sp>
        <p:nvSpPr>
          <p:cNvPr id="29" name="Text Box 87">
            <a:extLst>
              <a:ext uri="{FF2B5EF4-FFF2-40B4-BE49-F238E27FC236}">
                <a16:creationId xmlns:a16="http://schemas.microsoft.com/office/drawing/2014/main" id="{5CA37529-7F3C-8E4C-8461-E7DF3CCE6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584" y="5991278"/>
            <a:ext cx="1128720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/>
              <a:t>٣٩ </a:t>
            </a:r>
            <a:r>
              <a:rPr lang="ar-SA" sz="2400" b="1" dirty="0"/>
              <a:t>حادثا</a:t>
            </a:r>
            <a:endParaRPr lang="en-US" sz="2400" b="1" dirty="0"/>
          </a:p>
        </p:txBody>
      </p:sp>
      <p:grpSp>
        <p:nvGrpSpPr>
          <p:cNvPr id="35" name="مجموعة 17">
            <a:extLst>
              <a:ext uri="{FF2B5EF4-FFF2-40B4-BE49-F238E27FC236}">
                <a16:creationId xmlns:a16="http://schemas.microsoft.com/office/drawing/2014/main" id="{7384C3F7-C331-9E44-9875-CEB3968B5E7D}"/>
              </a:ext>
            </a:extLst>
          </p:cNvPr>
          <p:cNvGrpSpPr/>
          <p:nvPr/>
        </p:nvGrpSpPr>
        <p:grpSpPr>
          <a:xfrm>
            <a:off x="2337104" y="962042"/>
            <a:ext cx="8429684" cy="1485910"/>
            <a:chOff x="1228525" y="857232"/>
            <a:chExt cx="7701193" cy="928694"/>
          </a:xfrm>
        </p:grpSpPr>
        <p:sp>
          <p:nvSpPr>
            <p:cNvPr id="31" name="دبوس زينة 18">
              <a:extLst>
                <a:ext uri="{FF2B5EF4-FFF2-40B4-BE49-F238E27FC236}">
                  <a16:creationId xmlns:a16="http://schemas.microsoft.com/office/drawing/2014/main" id="{EE8800F9-944F-DB45-97AE-DAF043BB6CDE}"/>
                </a:ext>
              </a:extLst>
            </p:cNvPr>
            <p:cNvSpPr/>
            <p:nvPr/>
          </p:nvSpPr>
          <p:spPr>
            <a:xfrm>
              <a:off x="1228525" y="857232"/>
              <a:ext cx="6486747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2" name="مجموعة 16">
              <a:extLst>
                <a:ext uri="{FF2B5EF4-FFF2-40B4-BE49-F238E27FC236}">
                  <a16:creationId xmlns:a16="http://schemas.microsoft.com/office/drawing/2014/main" id="{3A043F12-6494-FA47-8131-E351124D8483}"/>
                </a:ext>
              </a:extLst>
            </p:cNvPr>
            <p:cNvGrpSpPr/>
            <p:nvPr/>
          </p:nvGrpSpPr>
          <p:grpSpPr>
            <a:xfrm>
              <a:off x="7715272" y="857232"/>
              <a:ext cx="1214446" cy="928694"/>
              <a:chOff x="7715272" y="857232"/>
              <a:chExt cx="1214446" cy="928694"/>
            </a:xfrm>
          </p:grpSpPr>
          <p:sp>
            <p:nvSpPr>
              <p:cNvPr id="33" name="دبوس زينة 20">
                <a:extLst>
                  <a:ext uri="{FF2B5EF4-FFF2-40B4-BE49-F238E27FC236}">
                    <a16:creationId xmlns:a16="http://schemas.microsoft.com/office/drawing/2014/main" id="{EB7B81F1-58CD-5C44-BD97-8BDB1A092651}"/>
                  </a:ext>
                </a:extLst>
              </p:cNvPr>
              <p:cNvSpPr/>
              <p:nvPr/>
            </p:nvSpPr>
            <p:spPr>
              <a:xfrm>
                <a:off x="7715272" y="857232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41435D2-FF06-5D4E-8752-4BB8C84390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743846" y="1000110"/>
                <a:ext cx="1138220" cy="5715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EF159EF-D75A-2740-99C5-374A0088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22881" y="1104918"/>
            <a:ext cx="667227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D8F82D0-07CC-D743-BBF3-43301DFBDF56}"/>
              </a:ext>
            </a:extLst>
          </p:cNvPr>
          <p:cNvSpPr txBox="1"/>
          <p:nvPr/>
        </p:nvSpPr>
        <p:spPr>
          <a:xfrm>
            <a:off x="10174650" y="2408856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١٠٦/ ٨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D71E7D3-3AFD-5E4E-9177-3F7FD417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81" y="5962951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5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9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7" grpId="0"/>
      <p:bldP spid="19" grpId="0"/>
      <p:bldP spid="21" grpId="0" animBg="1"/>
      <p:bldP spid="23" grpId="0" animBg="1"/>
      <p:bldP spid="25" grpId="0"/>
      <p:bldP spid="27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: زوايا مستديرة 11">
            <a:extLst>
              <a:ext uri="{FF2B5EF4-FFF2-40B4-BE49-F238E27FC236}">
                <a16:creationId xmlns:a16="http://schemas.microsoft.com/office/drawing/2014/main" id="{0EEDCAF5-BDEB-6145-B5AA-DE4A26718AC5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FF4A20CE-B435-6A4C-9213-58B65107FF43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20" name="مستطيل مستدير الزوايا 19">
              <a:extLst>
                <a:ext uri="{FF2B5EF4-FFF2-40B4-BE49-F238E27FC236}">
                  <a16:creationId xmlns:a16="http://schemas.microsoft.com/office/drawing/2014/main" id="{CEBAAF3D-71F1-B045-885A-E6DCD695E198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A9E66D8D-7517-BB42-A38D-6F39F3553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22" name="صورة 21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82C4242F-F042-BC4D-A172-87C64D792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23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28B1AAB2-299D-5A4F-AA2C-C3D6AD5C5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05F005A-C7F2-47A0-8C96-CFCFAE0B4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128" y="1501411"/>
            <a:ext cx="1638137" cy="447609"/>
          </a:xfrm>
          <a:custGeom>
            <a:avLst/>
            <a:gdLst>
              <a:gd name="connsiteX0" fmla="*/ 0 w 1638137"/>
              <a:gd name="connsiteY0" fmla="*/ 0 h 447609"/>
              <a:gd name="connsiteX1" fmla="*/ 578808 w 1638137"/>
              <a:gd name="connsiteY1" fmla="*/ 0 h 447609"/>
              <a:gd name="connsiteX2" fmla="*/ 1124854 w 1638137"/>
              <a:gd name="connsiteY2" fmla="*/ 0 h 447609"/>
              <a:gd name="connsiteX3" fmla="*/ 1638137 w 1638137"/>
              <a:gd name="connsiteY3" fmla="*/ 0 h 447609"/>
              <a:gd name="connsiteX4" fmla="*/ 1638137 w 1638137"/>
              <a:gd name="connsiteY4" fmla="*/ 447609 h 447609"/>
              <a:gd name="connsiteX5" fmla="*/ 1124854 w 1638137"/>
              <a:gd name="connsiteY5" fmla="*/ 447609 h 447609"/>
              <a:gd name="connsiteX6" fmla="*/ 546046 w 1638137"/>
              <a:gd name="connsiteY6" fmla="*/ 447609 h 447609"/>
              <a:gd name="connsiteX7" fmla="*/ 0 w 1638137"/>
              <a:gd name="connsiteY7" fmla="*/ 447609 h 447609"/>
              <a:gd name="connsiteX8" fmla="*/ 0 w 1638137"/>
              <a:gd name="connsiteY8" fmla="*/ 0 h 44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8137" h="447609" fill="none" extrusionOk="0">
                <a:moveTo>
                  <a:pt x="0" y="0"/>
                </a:moveTo>
                <a:cubicBezTo>
                  <a:pt x="236410" y="-46313"/>
                  <a:pt x="366494" y="1173"/>
                  <a:pt x="578808" y="0"/>
                </a:cubicBezTo>
                <a:cubicBezTo>
                  <a:pt x="791122" y="-1173"/>
                  <a:pt x="980038" y="18991"/>
                  <a:pt x="1124854" y="0"/>
                </a:cubicBezTo>
                <a:cubicBezTo>
                  <a:pt x="1269670" y="-18991"/>
                  <a:pt x="1390935" y="35527"/>
                  <a:pt x="1638137" y="0"/>
                </a:cubicBezTo>
                <a:cubicBezTo>
                  <a:pt x="1658637" y="97953"/>
                  <a:pt x="1611501" y="285684"/>
                  <a:pt x="1638137" y="447609"/>
                </a:cubicBezTo>
                <a:cubicBezTo>
                  <a:pt x="1484346" y="493655"/>
                  <a:pt x="1322344" y="410280"/>
                  <a:pt x="1124854" y="447609"/>
                </a:cubicBezTo>
                <a:cubicBezTo>
                  <a:pt x="927364" y="484938"/>
                  <a:pt x="819689" y="389219"/>
                  <a:pt x="546046" y="447609"/>
                </a:cubicBezTo>
                <a:cubicBezTo>
                  <a:pt x="272403" y="505999"/>
                  <a:pt x="263251" y="430105"/>
                  <a:pt x="0" y="447609"/>
                </a:cubicBezTo>
                <a:cubicBezTo>
                  <a:pt x="-24094" y="238294"/>
                  <a:pt x="29683" y="217864"/>
                  <a:pt x="0" y="0"/>
                </a:cubicBezTo>
                <a:close/>
              </a:path>
              <a:path w="1638137" h="447609" stroke="0" extrusionOk="0">
                <a:moveTo>
                  <a:pt x="0" y="0"/>
                </a:moveTo>
                <a:cubicBezTo>
                  <a:pt x="277468" y="-30676"/>
                  <a:pt x="389455" y="53005"/>
                  <a:pt x="578808" y="0"/>
                </a:cubicBezTo>
                <a:cubicBezTo>
                  <a:pt x="768161" y="-53005"/>
                  <a:pt x="915207" y="61291"/>
                  <a:pt x="1141235" y="0"/>
                </a:cubicBezTo>
                <a:cubicBezTo>
                  <a:pt x="1367263" y="-61291"/>
                  <a:pt x="1400148" y="29439"/>
                  <a:pt x="1638137" y="0"/>
                </a:cubicBezTo>
                <a:cubicBezTo>
                  <a:pt x="1682312" y="98222"/>
                  <a:pt x="1633762" y="264231"/>
                  <a:pt x="1638137" y="447609"/>
                </a:cubicBezTo>
                <a:cubicBezTo>
                  <a:pt x="1487379" y="501080"/>
                  <a:pt x="1231471" y="444522"/>
                  <a:pt x="1092091" y="447609"/>
                </a:cubicBezTo>
                <a:cubicBezTo>
                  <a:pt x="952711" y="450696"/>
                  <a:pt x="808695" y="434430"/>
                  <a:pt x="578808" y="447609"/>
                </a:cubicBezTo>
                <a:cubicBezTo>
                  <a:pt x="348921" y="460788"/>
                  <a:pt x="157581" y="407792"/>
                  <a:pt x="0" y="447609"/>
                </a:cubicBezTo>
                <a:cubicBezTo>
                  <a:pt x="-16437" y="305307"/>
                  <a:pt x="48377" y="9104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862815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25A75CC-B6EC-416E-8F0B-9C5D2AF8C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625" y="404664"/>
            <a:ext cx="6458851" cy="640440"/>
          </a:xfrm>
          <a:custGeom>
            <a:avLst/>
            <a:gdLst>
              <a:gd name="connsiteX0" fmla="*/ 0 w 6458851"/>
              <a:gd name="connsiteY0" fmla="*/ 0 h 640440"/>
              <a:gd name="connsiteX1" fmla="*/ 522580 w 6458851"/>
              <a:gd name="connsiteY1" fmla="*/ 0 h 640440"/>
              <a:gd name="connsiteX2" fmla="*/ 980571 w 6458851"/>
              <a:gd name="connsiteY2" fmla="*/ 0 h 640440"/>
              <a:gd name="connsiteX3" fmla="*/ 1567739 w 6458851"/>
              <a:gd name="connsiteY3" fmla="*/ 0 h 640440"/>
              <a:gd name="connsiteX4" fmla="*/ 2219496 w 6458851"/>
              <a:gd name="connsiteY4" fmla="*/ 0 h 640440"/>
              <a:gd name="connsiteX5" fmla="*/ 2935841 w 6458851"/>
              <a:gd name="connsiteY5" fmla="*/ 0 h 640440"/>
              <a:gd name="connsiteX6" fmla="*/ 3458421 w 6458851"/>
              <a:gd name="connsiteY6" fmla="*/ 0 h 640440"/>
              <a:gd name="connsiteX7" fmla="*/ 4045589 w 6458851"/>
              <a:gd name="connsiteY7" fmla="*/ 0 h 640440"/>
              <a:gd name="connsiteX8" fmla="*/ 4568169 w 6458851"/>
              <a:gd name="connsiteY8" fmla="*/ 0 h 640440"/>
              <a:gd name="connsiteX9" fmla="*/ 5219926 w 6458851"/>
              <a:gd name="connsiteY9" fmla="*/ 0 h 640440"/>
              <a:gd name="connsiteX10" fmla="*/ 5613329 w 6458851"/>
              <a:gd name="connsiteY10" fmla="*/ 0 h 640440"/>
              <a:gd name="connsiteX11" fmla="*/ 6458851 w 6458851"/>
              <a:gd name="connsiteY11" fmla="*/ 0 h 640440"/>
              <a:gd name="connsiteX12" fmla="*/ 6458851 w 6458851"/>
              <a:gd name="connsiteY12" fmla="*/ 333029 h 640440"/>
              <a:gd name="connsiteX13" fmla="*/ 6458851 w 6458851"/>
              <a:gd name="connsiteY13" fmla="*/ 640440 h 640440"/>
              <a:gd name="connsiteX14" fmla="*/ 6000860 w 6458851"/>
              <a:gd name="connsiteY14" fmla="*/ 640440 h 640440"/>
              <a:gd name="connsiteX15" fmla="*/ 5284514 w 6458851"/>
              <a:gd name="connsiteY15" fmla="*/ 640440 h 640440"/>
              <a:gd name="connsiteX16" fmla="*/ 4826523 w 6458851"/>
              <a:gd name="connsiteY16" fmla="*/ 640440 h 640440"/>
              <a:gd name="connsiteX17" fmla="*/ 4110178 w 6458851"/>
              <a:gd name="connsiteY17" fmla="*/ 640440 h 640440"/>
              <a:gd name="connsiteX18" fmla="*/ 3652187 w 6458851"/>
              <a:gd name="connsiteY18" fmla="*/ 640440 h 640440"/>
              <a:gd name="connsiteX19" fmla="*/ 3194195 w 6458851"/>
              <a:gd name="connsiteY19" fmla="*/ 640440 h 640440"/>
              <a:gd name="connsiteX20" fmla="*/ 2477850 w 6458851"/>
              <a:gd name="connsiteY20" fmla="*/ 640440 h 640440"/>
              <a:gd name="connsiteX21" fmla="*/ 2019859 w 6458851"/>
              <a:gd name="connsiteY21" fmla="*/ 640440 h 640440"/>
              <a:gd name="connsiteX22" fmla="*/ 1626456 w 6458851"/>
              <a:gd name="connsiteY22" fmla="*/ 640440 h 640440"/>
              <a:gd name="connsiteX23" fmla="*/ 910111 w 6458851"/>
              <a:gd name="connsiteY23" fmla="*/ 640440 h 640440"/>
              <a:gd name="connsiteX24" fmla="*/ 0 w 6458851"/>
              <a:gd name="connsiteY24" fmla="*/ 640440 h 640440"/>
              <a:gd name="connsiteX25" fmla="*/ 0 w 6458851"/>
              <a:gd name="connsiteY25" fmla="*/ 326624 h 640440"/>
              <a:gd name="connsiteX26" fmla="*/ 0 w 6458851"/>
              <a:gd name="connsiteY26" fmla="*/ 0 h 64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58851" h="640440" fill="none" extrusionOk="0">
                <a:moveTo>
                  <a:pt x="0" y="0"/>
                </a:moveTo>
                <a:cubicBezTo>
                  <a:pt x="207411" y="-7732"/>
                  <a:pt x="297804" y="13613"/>
                  <a:pt x="522580" y="0"/>
                </a:cubicBezTo>
                <a:cubicBezTo>
                  <a:pt x="747356" y="-13613"/>
                  <a:pt x="804727" y="24297"/>
                  <a:pt x="980571" y="0"/>
                </a:cubicBezTo>
                <a:cubicBezTo>
                  <a:pt x="1156415" y="-24297"/>
                  <a:pt x="1395000" y="41798"/>
                  <a:pt x="1567739" y="0"/>
                </a:cubicBezTo>
                <a:cubicBezTo>
                  <a:pt x="1740478" y="-41798"/>
                  <a:pt x="2024236" y="63840"/>
                  <a:pt x="2219496" y="0"/>
                </a:cubicBezTo>
                <a:cubicBezTo>
                  <a:pt x="2414756" y="-63840"/>
                  <a:pt x="2791897" y="58448"/>
                  <a:pt x="2935841" y="0"/>
                </a:cubicBezTo>
                <a:cubicBezTo>
                  <a:pt x="3079786" y="-58448"/>
                  <a:pt x="3294406" y="45903"/>
                  <a:pt x="3458421" y="0"/>
                </a:cubicBezTo>
                <a:cubicBezTo>
                  <a:pt x="3622436" y="-45903"/>
                  <a:pt x="3877771" y="60175"/>
                  <a:pt x="4045589" y="0"/>
                </a:cubicBezTo>
                <a:cubicBezTo>
                  <a:pt x="4213407" y="-60175"/>
                  <a:pt x="4360618" y="58066"/>
                  <a:pt x="4568169" y="0"/>
                </a:cubicBezTo>
                <a:cubicBezTo>
                  <a:pt x="4775720" y="-58066"/>
                  <a:pt x="5034934" y="45907"/>
                  <a:pt x="5219926" y="0"/>
                </a:cubicBezTo>
                <a:cubicBezTo>
                  <a:pt x="5404918" y="-45907"/>
                  <a:pt x="5482322" y="17081"/>
                  <a:pt x="5613329" y="0"/>
                </a:cubicBezTo>
                <a:cubicBezTo>
                  <a:pt x="5744336" y="-17081"/>
                  <a:pt x="6234076" y="64817"/>
                  <a:pt x="6458851" y="0"/>
                </a:cubicBezTo>
                <a:cubicBezTo>
                  <a:pt x="6484032" y="162063"/>
                  <a:pt x="6434527" y="227947"/>
                  <a:pt x="6458851" y="333029"/>
                </a:cubicBezTo>
                <a:cubicBezTo>
                  <a:pt x="6483175" y="438111"/>
                  <a:pt x="6439443" y="569684"/>
                  <a:pt x="6458851" y="640440"/>
                </a:cubicBezTo>
                <a:cubicBezTo>
                  <a:pt x="6289770" y="662305"/>
                  <a:pt x="6209161" y="585512"/>
                  <a:pt x="6000860" y="640440"/>
                </a:cubicBezTo>
                <a:cubicBezTo>
                  <a:pt x="5792559" y="695368"/>
                  <a:pt x="5562651" y="629603"/>
                  <a:pt x="5284514" y="640440"/>
                </a:cubicBezTo>
                <a:cubicBezTo>
                  <a:pt x="5006377" y="651277"/>
                  <a:pt x="4974248" y="609647"/>
                  <a:pt x="4826523" y="640440"/>
                </a:cubicBezTo>
                <a:cubicBezTo>
                  <a:pt x="4678798" y="671233"/>
                  <a:pt x="4270543" y="596546"/>
                  <a:pt x="4110178" y="640440"/>
                </a:cubicBezTo>
                <a:cubicBezTo>
                  <a:pt x="3949814" y="684334"/>
                  <a:pt x="3819526" y="624435"/>
                  <a:pt x="3652187" y="640440"/>
                </a:cubicBezTo>
                <a:cubicBezTo>
                  <a:pt x="3484848" y="656445"/>
                  <a:pt x="3302728" y="603986"/>
                  <a:pt x="3194195" y="640440"/>
                </a:cubicBezTo>
                <a:cubicBezTo>
                  <a:pt x="3085662" y="676894"/>
                  <a:pt x="2627763" y="574027"/>
                  <a:pt x="2477850" y="640440"/>
                </a:cubicBezTo>
                <a:cubicBezTo>
                  <a:pt x="2327938" y="706853"/>
                  <a:pt x="2116773" y="617224"/>
                  <a:pt x="2019859" y="640440"/>
                </a:cubicBezTo>
                <a:cubicBezTo>
                  <a:pt x="1922945" y="663656"/>
                  <a:pt x="1710796" y="597802"/>
                  <a:pt x="1626456" y="640440"/>
                </a:cubicBezTo>
                <a:cubicBezTo>
                  <a:pt x="1542116" y="683078"/>
                  <a:pt x="1175012" y="632125"/>
                  <a:pt x="910111" y="640440"/>
                </a:cubicBezTo>
                <a:cubicBezTo>
                  <a:pt x="645211" y="648755"/>
                  <a:pt x="338831" y="621573"/>
                  <a:pt x="0" y="640440"/>
                </a:cubicBezTo>
                <a:cubicBezTo>
                  <a:pt x="-25103" y="499272"/>
                  <a:pt x="17921" y="408676"/>
                  <a:pt x="0" y="326624"/>
                </a:cubicBezTo>
                <a:cubicBezTo>
                  <a:pt x="-17921" y="244572"/>
                  <a:pt x="14448" y="143265"/>
                  <a:pt x="0" y="0"/>
                </a:cubicBezTo>
                <a:close/>
              </a:path>
              <a:path w="6458851" h="640440" stroke="0" extrusionOk="0">
                <a:moveTo>
                  <a:pt x="0" y="0"/>
                </a:moveTo>
                <a:cubicBezTo>
                  <a:pt x="220678" y="-53807"/>
                  <a:pt x="301786" y="6265"/>
                  <a:pt x="457991" y="0"/>
                </a:cubicBezTo>
                <a:cubicBezTo>
                  <a:pt x="614196" y="-6265"/>
                  <a:pt x="875558" y="68034"/>
                  <a:pt x="1174337" y="0"/>
                </a:cubicBezTo>
                <a:cubicBezTo>
                  <a:pt x="1473116" y="-68034"/>
                  <a:pt x="1541284" y="42808"/>
                  <a:pt x="1696916" y="0"/>
                </a:cubicBezTo>
                <a:cubicBezTo>
                  <a:pt x="1852548" y="-42808"/>
                  <a:pt x="1934994" y="47432"/>
                  <a:pt x="2154908" y="0"/>
                </a:cubicBezTo>
                <a:cubicBezTo>
                  <a:pt x="2374822" y="-47432"/>
                  <a:pt x="2710754" y="7876"/>
                  <a:pt x="2871253" y="0"/>
                </a:cubicBezTo>
                <a:cubicBezTo>
                  <a:pt x="3031752" y="-7876"/>
                  <a:pt x="3384963" y="2001"/>
                  <a:pt x="3587598" y="0"/>
                </a:cubicBezTo>
                <a:cubicBezTo>
                  <a:pt x="3790234" y="-2001"/>
                  <a:pt x="3989045" y="31928"/>
                  <a:pt x="4110178" y="0"/>
                </a:cubicBezTo>
                <a:cubicBezTo>
                  <a:pt x="4231311" y="-31928"/>
                  <a:pt x="4439458" y="70540"/>
                  <a:pt x="4761935" y="0"/>
                </a:cubicBezTo>
                <a:cubicBezTo>
                  <a:pt x="5084412" y="-70540"/>
                  <a:pt x="5276675" y="79639"/>
                  <a:pt x="5478280" y="0"/>
                </a:cubicBezTo>
                <a:cubicBezTo>
                  <a:pt x="5679885" y="-79639"/>
                  <a:pt x="5709279" y="17482"/>
                  <a:pt x="5871683" y="0"/>
                </a:cubicBezTo>
                <a:cubicBezTo>
                  <a:pt x="6034087" y="-17482"/>
                  <a:pt x="6209362" y="48124"/>
                  <a:pt x="6458851" y="0"/>
                </a:cubicBezTo>
                <a:cubicBezTo>
                  <a:pt x="6466232" y="153666"/>
                  <a:pt x="6425002" y="207412"/>
                  <a:pt x="6458851" y="313816"/>
                </a:cubicBezTo>
                <a:cubicBezTo>
                  <a:pt x="6492700" y="420220"/>
                  <a:pt x="6420773" y="529944"/>
                  <a:pt x="6458851" y="640440"/>
                </a:cubicBezTo>
                <a:cubicBezTo>
                  <a:pt x="6270860" y="663388"/>
                  <a:pt x="6061528" y="566467"/>
                  <a:pt x="5807094" y="640440"/>
                </a:cubicBezTo>
                <a:cubicBezTo>
                  <a:pt x="5552660" y="714413"/>
                  <a:pt x="5357428" y="614066"/>
                  <a:pt x="5090749" y="640440"/>
                </a:cubicBezTo>
                <a:cubicBezTo>
                  <a:pt x="4824071" y="666814"/>
                  <a:pt x="4639044" y="571306"/>
                  <a:pt x="4374404" y="640440"/>
                </a:cubicBezTo>
                <a:cubicBezTo>
                  <a:pt x="4109764" y="709574"/>
                  <a:pt x="3918621" y="632408"/>
                  <a:pt x="3658058" y="640440"/>
                </a:cubicBezTo>
                <a:cubicBezTo>
                  <a:pt x="3397495" y="648472"/>
                  <a:pt x="3349130" y="586899"/>
                  <a:pt x="3135479" y="640440"/>
                </a:cubicBezTo>
                <a:cubicBezTo>
                  <a:pt x="2921828" y="693981"/>
                  <a:pt x="2774024" y="584668"/>
                  <a:pt x="2419133" y="640440"/>
                </a:cubicBezTo>
                <a:cubicBezTo>
                  <a:pt x="2064242" y="696212"/>
                  <a:pt x="2184533" y="612531"/>
                  <a:pt x="1961142" y="640440"/>
                </a:cubicBezTo>
                <a:cubicBezTo>
                  <a:pt x="1737751" y="668349"/>
                  <a:pt x="1707114" y="640094"/>
                  <a:pt x="1567739" y="640440"/>
                </a:cubicBezTo>
                <a:cubicBezTo>
                  <a:pt x="1428364" y="640786"/>
                  <a:pt x="1300680" y="606051"/>
                  <a:pt x="1174337" y="640440"/>
                </a:cubicBezTo>
                <a:cubicBezTo>
                  <a:pt x="1047994" y="674829"/>
                  <a:pt x="841273" y="607585"/>
                  <a:pt x="651757" y="640440"/>
                </a:cubicBezTo>
                <a:cubicBezTo>
                  <a:pt x="462241" y="673295"/>
                  <a:pt x="168952" y="583443"/>
                  <a:pt x="0" y="640440"/>
                </a:cubicBezTo>
                <a:cubicBezTo>
                  <a:pt x="-2038" y="534229"/>
                  <a:pt x="24639" y="445683"/>
                  <a:pt x="0" y="320220"/>
                </a:cubicBezTo>
                <a:cubicBezTo>
                  <a:pt x="-24639" y="194757"/>
                  <a:pt x="17828" y="1047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2382761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29FADD-51F3-441F-A782-E58A545ECB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1584" y="2234668"/>
            <a:ext cx="8030696" cy="173645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B2D92E5-6B22-4C7A-B382-7556FA14CA91}"/>
              </a:ext>
            </a:extLst>
          </p:cNvPr>
          <p:cNvSpPr/>
          <p:nvPr/>
        </p:nvSpPr>
        <p:spPr>
          <a:xfrm>
            <a:off x="6168009" y="3318922"/>
            <a:ext cx="1711805" cy="65220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ext Box 87">
            <a:extLst>
              <a:ext uri="{FF2B5EF4-FFF2-40B4-BE49-F238E27FC236}">
                <a16:creationId xmlns:a16="http://schemas.microsoft.com/office/drawing/2014/main" id="{1523D236-6430-44E1-9CE5-9436F6A4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008" y="4622998"/>
            <a:ext cx="7241891" cy="461665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0070C0"/>
                </a:solidFill>
              </a:rPr>
              <a:t>جميع المعادلات حلها ــ٣ ماعدا العبارة الثانية حلها -١٣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10AA625-F245-2C47-B521-2BB360D4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984" y="583291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316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0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83CEE15-6394-3D45-82A8-39E302853F15}"/>
              </a:ext>
            </a:extLst>
          </p:cNvPr>
          <p:cNvGrpSpPr/>
          <p:nvPr/>
        </p:nvGrpSpPr>
        <p:grpSpPr>
          <a:xfrm>
            <a:off x="951185" y="144517"/>
            <a:ext cx="10725811" cy="6148551"/>
            <a:chOff x="951185" y="144517"/>
            <a:chExt cx="10725811" cy="6148551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1D24A4AD-DE4A-C44E-8571-E87818E8FE90}"/>
                </a:ext>
              </a:extLst>
            </p:cNvPr>
            <p:cNvGrpSpPr/>
            <p:nvPr/>
          </p:nvGrpSpPr>
          <p:grpSpPr>
            <a:xfrm rot="16200000">
              <a:off x="3239815" y="-2144112"/>
              <a:ext cx="6148551" cy="10725810"/>
              <a:chOff x="147940" y="255018"/>
              <a:chExt cx="6175526" cy="6460507"/>
            </a:xfrm>
          </p:grpSpPr>
          <p:grpSp>
            <p:nvGrpSpPr>
              <p:cNvPr id="2" name="مجموعة 1">
                <a:extLst>
                  <a:ext uri="{FF2B5EF4-FFF2-40B4-BE49-F238E27FC236}">
                    <a16:creationId xmlns:a16="http://schemas.microsoft.com/office/drawing/2014/main" id="{F6012092-36FA-8243-A662-1E29AF57C59E}"/>
                  </a:ext>
                </a:extLst>
              </p:cNvPr>
              <p:cNvGrpSpPr/>
              <p:nvPr/>
            </p:nvGrpSpPr>
            <p:grpSpPr>
              <a:xfrm>
                <a:off x="147940" y="255018"/>
                <a:ext cx="5870917" cy="6460507"/>
                <a:chOff x="126609" y="239838"/>
                <a:chExt cx="5870917" cy="6460507"/>
              </a:xfrm>
            </p:grpSpPr>
            <p:sp>
              <p:nvSpPr>
                <p:cNvPr id="10" name="مستطيل: زوايا مستديرة 9">
                  <a:extLst>
                    <a:ext uri="{FF2B5EF4-FFF2-40B4-BE49-F238E27FC236}">
                      <a16:creationId xmlns:a16="http://schemas.microsoft.com/office/drawing/2014/main" id="{525957E3-95E4-43E7-A44D-D2F9A6809EA5}"/>
                    </a:ext>
                  </a:extLst>
                </p:cNvPr>
                <p:cNvSpPr/>
                <p:nvPr/>
              </p:nvSpPr>
              <p:spPr>
                <a:xfrm>
                  <a:off x="126609" y="239838"/>
                  <a:ext cx="5870917" cy="6460507"/>
                </a:xfrm>
                <a:prstGeom prst="roundRect">
                  <a:avLst>
                    <a:gd name="adj" fmla="val 5381"/>
                  </a:avLst>
                </a:prstGeom>
                <a:solidFill>
                  <a:srgbClr val="776383"/>
                </a:soli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EG"/>
                </a:p>
              </p:txBody>
            </p:sp>
            <p:pic>
              <p:nvPicPr>
                <p:cNvPr id="7" name="صورة 6">
                  <a:extLst>
                    <a:ext uri="{FF2B5EF4-FFF2-40B4-BE49-F238E27FC236}">
                      <a16:creationId xmlns:a16="http://schemas.microsoft.com/office/drawing/2014/main" id="{41929CF1-70F5-464F-A8DC-3F3E99A9A8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alphaModFix amt="50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artisticCrisscrossEtching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294" y="609403"/>
                  <a:ext cx="4973546" cy="5973899"/>
                </a:xfrm>
                <a:prstGeom prst="rect">
                  <a:avLst/>
                </a:prstGeom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</p:pic>
          </p:grpSp>
          <p:pic>
            <p:nvPicPr>
              <p:cNvPr id="11" name="صورة 10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54CD88DE-8C96-4A07-A252-024A6FF3D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8242" y="633861"/>
                <a:ext cx="835224" cy="5425910"/>
              </a:xfrm>
              <a:prstGeom prst="rect">
                <a:avLst/>
              </a:prstGeom>
            </p:spPr>
          </p:pic>
        </p:grpSp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F49AEF5-CB74-5C4B-B3BB-ED79AFDF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>
              <a:off x="951185" y="3685189"/>
              <a:ext cx="2472860" cy="2384518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E310B3-E4BF-AF45-87B2-317A60EF10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432520" y="1279373"/>
            <a:ext cx="2050160" cy="1850330"/>
          </a:xfrm>
          <a:prstGeom prst="rect">
            <a:avLst/>
          </a:prstGeom>
        </p:spPr>
      </p:pic>
      <p:sp>
        <p:nvSpPr>
          <p:cNvPr id="12" name="عنصر نائب لرقم الشريحة 10">
            <a:extLst>
              <a:ext uri="{FF2B5EF4-FFF2-40B4-BE49-F238E27FC236}">
                <a16:creationId xmlns:a16="http://schemas.microsoft.com/office/drawing/2014/main" id="{9B47ECFC-AE5D-2F44-8D14-CB4F94F925DD}"/>
              </a:ext>
            </a:extLst>
          </p:cNvPr>
          <p:cNvSpPr txBox="1">
            <a:spLocks/>
          </p:cNvSpPr>
          <p:nvPr/>
        </p:nvSpPr>
        <p:spPr>
          <a:xfrm>
            <a:off x="519886" y="59988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ar-EG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pPr/>
              <a:t>317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3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book close.wav"/>
          </p:stSnd>
        </p:sndAc>
      </p:transition>
    </mc:Choice>
    <mc:Fallback xmlns="">
      <p:transition>
        <p:sndAc>
          <p:stSnd>
            <p:snd r:embed="rId8" name="book clo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1E4FC2C-1EA0-C845-8D32-1041C74A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91336" y="2300459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C37B869-562A-B446-B684-B0818DED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6361" y="3499022"/>
            <a:ext cx="34131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18B6E3D9-FA7E-8B41-870F-5D1616ABA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799" y="1570209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س + ٤ =  ٤</a:t>
            </a:r>
            <a:endParaRPr lang="hi-IN" sz="2400" b="1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4BA0F61-3CC8-4F4C-B37D-84528139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52036" y="3586334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B786C4FD-882A-B046-8E8B-F9EC472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2399" y="358633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8BCEFF37-B3E2-6A48-AE3E-67E29277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37799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8AA478A7-24CA-1841-8138-DFC564F7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52036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12">
            <a:extLst>
              <a:ext uri="{FF2B5EF4-FFF2-40B4-BE49-F238E27FC236}">
                <a16:creationId xmlns:a16="http://schemas.microsoft.com/office/drawing/2014/main" id="{935CE508-E669-4B48-BB8F-737E705A7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74" y="2794172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 ٤</a:t>
            </a:r>
            <a:endParaRPr lang="hi-IN" sz="2400" b="1" dirty="0"/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11F8308-5F74-E140-9D03-A101C9375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649" y="3333922"/>
            <a:ext cx="64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F81DE4E2-5009-B841-8220-B7D3FAED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901" y="3278600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9F82D92D-076E-B041-AFE3-5D95091899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4174" y="3910184"/>
            <a:ext cx="2484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grpSp>
        <p:nvGrpSpPr>
          <p:cNvPr id="33" name="Group 16">
            <a:extLst>
              <a:ext uri="{FF2B5EF4-FFF2-40B4-BE49-F238E27FC236}">
                <a16:creationId xmlns:a16="http://schemas.microsoft.com/office/drawing/2014/main" id="{284778F9-A7FA-B44D-94EA-FDAE772ED13C}"/>
              </a:ext>
            </a:extLst>
          </p:cNvPr>
          <p:cNvGrpSpPr>
            <a:grpSpLocks/>
          </p:cNvGrpSpPr>
          <p:nvPr/>
        </p:nvGrpSpPr>
        <p:grpSpPr bwMode="auto">
          <a:xfrm>
            <a:off x="9589111" y="2902122"/>
            <a:ext cx="468313" cy="865187"/>
            <a:chOff x="4921" y="1547"/>
            <a:chExt cx="295" cy="545"/>
          </a:xfrm>
        </p:grpSpPr>
        <p:sp>
          <p:nvSpPr>
            <p:cNvPr id="31" name="Line 17">
              <a:extLst>
                <a:ext uri="{FF2B5EF4-FFF2-40B4-BE49-F238E27FC236}">
                  <a16:creationId xmlns:a16="http://schemas.microsoft.com/office/drawing/2014/main" id="{A44639BB-610C-C54E-A3D5-A99C0C66D9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32" name="Line 18">
              <a:extLst>
                <a:ext uri="{FF2B5EF4-FFF2-40B4-BE49-F238E27FC236}">
                  <a16:creationId xmlns:a16="http://schemas.microsoft.com/office/drawing/2014/main" id="{2621F823-4682-4748-BE4B-4A86DA096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5" name="Text Box 19">
            <a:extLst>
              <a:ext uri="{FF2B5EF4-FFF2-40B4-BE49-F238E27FC236}">
                <a16:creationId xmlns:a16="http://schemas.microsoft.com/office/drawing/2014/main" id="{B7C66FF6-E986-1746-8F71-0E1E0812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549" y="3622847"/>
            <a:ext cx="933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37" name="Text Box 20">
            <a:extLst>
              <a:ext uri="{FF2B5EF4-FFF2-40B4-BE49-F238E27FC236}">
                <a16:creationId xmlns:a16="http://schemas.microsoft.com/office/drawing/2014/main" id="{591F8BFE-2F26-3E47-B361-F0CC7473E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261" y="3046584"/>
            <a:ext cx="938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/>
              <a:t>صفر</a:t>
            </a:r>
            <a:endParaRPr lang="hi-IN" sz="3200" b="1" dirty="0"/>
          </a:p>
        </p:txBody>
      </p:sp>
      <p:sp>
        <p:nvSpPr>
          <p:cNvPr id="39" name="Text Box 21">
            <a:extLst>
              <a:ext uri="{FF2B5EF4-FFF2-40B4-BE49-F238E27FC236}">
                <a16:creationId xmlns:a16="http://schemas.microsoft.com/office/drawing/2014/main" id="{FFE259C4-58D6-7D4A-A17F-524D87BF6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74" y="4065759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٠</a:t>
            </a:r>
            <a:endParaRPr lang="hi-IN" sz="2400" b="1" dirty="0"/>
          </a:p>
        </p:txBody>
      </p:sp>
      <p:sp>
        <p:nvSpPr>
          <p:cNvPr id="41" name="Text Box 25">
            <a:extLst>
              <a:ext uri="{FF2B5EF4-FFF2-40B4-BE49-F238E27FC236}">
                <a16:creationId xmlns:a16="http://schemas.microsoft.com/office/drawing/2014/main" id="{03E5078D-7985-4248-B678-F791FC323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3211" y="2830684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+ ٤</a:t>
            </a:r>
            <a:endParaRPr lang="hi-IN" sz="2400" b="1" dirty="0"/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AC9CE0CE-6814-8445-959C-280E08142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749" y="3405359"/>
            <a:ext cx="4824412" cy="1189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pic>
        <p:nvPicPr>
          <p:cNvPr id="45" name="Picture 27">
            <a:extLst>
              <a:ext uri="{FF2B5EF4-FFF2-40B4-BE49-F238E27FC236}">
                <a16:creationId xmlns:a16="http://schemas.microsoft.com/office/drawing/2014/main" id="{476E949F-FA3C-C44F-B398-3F50BF1A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986" y="3538709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8">
            <a:extLst>
              <a:ext uri="{FF2B5EF4-FFF2-40B4-BE49-F238E27FC236}">
                <a16:creationId xmlns:a16="http://schemas.microsoft.com/office/drawing/2014/main" id="{84EB6B0D-AD54-4647-A682-0D6D9CE0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0236" y="3538709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9">
            <a:extLst>
              <a:ext uri="{FF2B5EF4-FFF2-40B4-BE49-F238E27FC236}">
                <a16:creationId xmlns:a16="http://schemas.microsoft.com/office/drawing/2014/main" id="{F044C397-C4E7-C247-AB4E-52C8D2F8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0599" y="3538709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0">
            <a:extLst>
              <a:ext uri="{FF2B5EF4-FFF2-40B4-BE49-F238E27FC236}">
                <a16:creationId xmlns:a16="http://schemas.microsoft.com/office/drawing/2014/main" id="{1C4839BA-9E75-344E-8820-57972C89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82074" y="353553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1">
            <a:extLst>
              <a:ext uri="{FF2B5EF4-FFF2-40B4-BE49-F238E27FC236}">
                <a16:creationId xmlns:a16="http://schemas.microsoft.com/office/drawing/2014/main" id="{8AB3A031-4B93-9844-9968-7E9ABA79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69586" y="3586334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2">
            <a:extLst>
              <a:ext uri="{FF2B5EF4-FFF2-40B4-BE49-F238E27FC236}">
                <a16:creationId xmlns:a16="http://schemas.microsoft.com/office/drawing/2014/main" id="{5FAB5231-296F-DA4E-ABF2-9A9A26FA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29949" y="358633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3">
            <a:extLst>
              <a:ext uri="{FF2B5EF4-FFF2-40B4-BE49-F238E27FC236}">
                <a16:creationId xmlns:a16="http://schemas.microsoft.com/office/drawing/2014/main" id="{75291AD9-0388-B14A-AA1F-3337C42F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68049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AD93676C-4AE7-114E-8313-9617E475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2761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45">
            <a:extLst>
              <a:ext uri="{FF2B5EF4-FFF2-40B4-BE49-F238E27FC236}">
                <a16:creationId xmlns:a16="http://schemas.microsoft.com/office/drawing/2014/main" id="{5546CCB2-B88D-8341-8001-EEA8B8D6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75636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46">
            <a:extLst>
              <a:ext uri="{FF2B5EF4-FFF2-40B4-BE49-F238E27FC236}">
                <a16:creationId xmlns:a16="http://schemas.microsoft.com/office/drawing/2014/main" id="{F7A7BC00-3323-EE45-905B-84FA2273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89874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47">
            <a:extLst>
              <a:ext uri="{FF2B5EF4-FFF2-40B4-BE49-F238E27FC236}">
                <a16:creationId xmlns:a16="http://schemas.microsoft.com/office/drawing/2014/main" id="{3BA220AA-20AD-A64D-8266-19B1F982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05886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48">
            <a:extLst>
              <a:ext uri="{FF2B5EF4-FFF2-40B4-BE49-F238E27FC236}">
                <a16:creationId xmlns:a16="http://schemas.microsoft.com/office/drawing/2014/main" id="{C475DB8E-46C5-2D42-AE0E-ADB64BE2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0599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5" name="Group 22">
            <a:extLst>
              <a:ext uri="{FF2B5EF4-FFF2-40B4-BE49-F238E27FC236}">
                <a16:creationId xmlns:a16="http://schemas.microsoft.com/office/drawing/2014/main" id="{1FCF3E7F-7A45-CB4B-9617-C2246E7181D5}"/>
              </a:ext>
            </a:extLst>
          </p:cNvPr>
          <p:cNvGrpSpPr>
            <a:grpSpLocks/>
          </p:cNvGrpSpPr>
          <p:nvPr/>
        </p:nvGrpSpPr>
        <p:grpSpPr bwMode="auto">
          <a:xfrm>
            <a:off x="5125061" y="3622847"/>
            <a:ext cx="1331913" cy="719137"/>
            <a:chOff x="4921" y="1547"/>
            <a:chExt cx="295" cy="545"/>
          </a:xfrm>
        </p:grpSpPr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63AB87E8-69DB-7743-B394-889FD44CF9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FAF999E2-7035-B647-BB95-5232E1E27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9" name="Group 49">
            <a:extLst>
              <a:ext uri="{FF2B5EF4-FFF2-40B4-BE49-F238E27FC236}">
                <a16:creationId xmlns:a16="http://schemas.microsoft.com/office/drawing/2014/main" id="{411E2EE4-1177-1F45-8721-A444CFE94BB0}"/>
              </a:ext>
            </a:extLst>
          </p:cNvPr>
          <p:cNvGrpSpPr>
            <a:grpSpLocks/>
          </p:cNvGrpSpPr>
          <p:nvPr/>
        </p:nvGrpSpPr>
        <p:grpSpPr bwMode="auto">
          <a:xfrm>
            <a:off x="3108936" y="3579984"/>
            <a:ext cx="1331913" cy="719138"/>
            <a:chOff x="4921" y="1547"/>
            <a:chExt cx="295" cy="545"/>
          </a:xfrm>
        </p:grpSpPr>
        <p:sp>
          <p:nvSpPr>
            <p:cNvPr id="77" name="Line 50">
              <a:extLst>
                <a:ext uri="{FF2B5EF4-FFF2-40B4-BE49-F238E27FC236}">
                  <a16:creationId xmlns:a16="http://schemas.microsoft.com/office/drawing/2014/main" id="{E16B5F3E-5444-E448-85D8-1ECE7B703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78" name="Line 51">
              <a:extLst>
                <a:ext uri="{FF2B5EF4-FFF2-40B4-BE49-F238E27FC236}">
                  <a16:creationId xmlns:a16="http://schemas.microsoft.com/office/drawing/2014/main" id="{02E27D41-4AD0-4649-ADCA-E9D50817F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81" name="Text Box 52">
            <a:extLst>
              <a:ext uri="{FF2B5EF4-FFF2-40B4-BE49-F238E27FC236}">
                <a16:creationId xmlns:a16="http://schemas.microsoft.com/office/drawing/2014/main" id="{437A2483-2825-D241-BE0A-C037FEB6A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24" y="3622847"/>
            <a:ext cx="933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48" name="Line 17">
            <a:extLst>
              <a:ext uri="{FF2B5EF4-FFF2-40B4-BE49-F238E27FC236}">
                <a16:creationId xmlns:a16="http://schemas.microsoft.com/office/drawing/2014/main" id="{3A766F9F-A936-7045-AE1D-CAF3339CC6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04003" y="2843026"/>
            <a:ext cx="210433" cy="973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50" name="Text Box 21">
            <a:extLst>
              <a:ext uri="{FF2B5EF4-FFF2-40B4-BE49-F238E27FC236}">
                <a16:creationId xmlns:a16="http://schemas.microsoft.com/office/drawing/2014/main" id="{46E86535-AC7C-D044-A449-0BEDA3165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6406" y="3731715"/>
            <a:ext cx="79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٠</a:t>
            </a:r>
            <a:endParaRPr lang="hi-IN" sz="2400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9272900-B932-D048-B59B-1FB222558529}"/>
              </a:ext>
            </a:extLst>
          </p:cNvPr>
          <p:cNvSpPr txBox="1"/>
          <p:nvPr/>
        </p:nvSpPr>
        <p:spPr>
          <a:xfrm>
            <a:off x="4440849" y="1121132"/>
            <a:ext cx="1835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>
                <a:solidFill>
                  <a:srgbClr val="C00000"/>
                </a:solidFill>
              </a:rPr>
              <a:t>أ</a:t>
            </a:r>
            <a:r>
              <a:rPr lang="ar-SA" dirty="0">
                <a:solidFill>
                  <a:srgbClr val="C00000"/>
                </a:solidFill>
              </a:rPr>
              <a:t>/ صـ ١٠١</a:t>
            </a: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03377CDF-8AB7-0446-9338-BDE44AD3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886" y="5832913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b="1" smtClean="0">
                <a:solidFill>
                  <a:schemeClr val="tx1"/>
                </a:solidFill>
              </a:rPr>
              <a:t>294</a:t>
            </a:fld>
            <a:endParaRPr lang="ar-EG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93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98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2" dur="2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6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2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26" dur="2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5" grpId="0"/>
      <p:bldP spid="25" grpId="1"/>
      <p:bldP spid="27" grpId="0"/>
      <p:bldP spid="29" grpId="0" animBg="1"/>
      <p:bldP spid="35" grpId="0"/>
      <p:bldP spid="35" grpId="1"/>
      <p:bldP spid="37" grpId="0"/>
      <p:bldP spid="37" grpId="1"/>
      <p:bldP spid="39" grpId="0"/>
      <p:bldP spid="41" grpId="0"/>
      <p:bldP spid="41" grpId="1"/>
      <p:bldP spid="43" grpId="0" animBg="1"/>
      <p:bldP spid="81" grpId="0"/>
      <p:bldP spid="81" grpId="1"/>
      <p:bldP spid="48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1E4FC2C-1EA0-C845-8D32-1041C74A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91336" y="2300459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C37B869-562A-B446-B684-B0818DED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6361" y="3499022"/>
            <a:ext cx="34131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18B6E3D9-FA7E-8B41-870F-5D1616ABA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799" y="1570209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س + ٤ =  ٥</a:t>
            </a:r>
            <a:endParaRPr lang="hi-IN" sz="2400" b="1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4BA0F61-3CC8-4F4C-B37D-845281392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52036" y="3586334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B786C4FD-882A-B046-8E8B-F9EC472D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2399" y="358633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8BCEFF37-B3E2-6A48-AE3E-67E29277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37799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8AA478A7-24CA-1841-8138-DFC564F7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52036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12">
            <a:extLst>
              <a:ext uri="{FF2B5EF4-FFF2-40B4-BE49-F238E27FC236}">
                <a16:creationId xmlns:a16="http://schemas.microsoft.com/office/drawing/2014/main" id="{935CE508-E669-4B48-BB8F-737E705A7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74" y="2794172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 ٥</a:t>
            </a:r>
            <a:endParaRPr lang="hi-IN" sz="2400" b="1" dirty="0"/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11F8308-5F74-E140-9D03-A101C9375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649" y="3333922"/>
            <a:ext cx="64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F81DE4E2-5009-B841-8220-B7D3FAED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511" y="3333922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٤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9F82D92D-076E-B041-AFE3-5D95091899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4174" y="3910184"/>
            <a:ext cx="2484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grpSp>
        <p:nvGrpSpPr>
          <p:cNvPr id="33" name="Group 16">
            <a:extLst>
              <a:ext uri="{FF2B5EF4-FFF2-40B4-BE49-F238E27FC236}">
                <a16:creationId xmlns:a16="http://schemas.microsoft.com/office/drawing/2014/main" id="{284778F9-A7FA-B44D-94EA-FDAE772ED13C}"/>
              </a:ext>
            </a:extLst>
          </p:cNvPr>
          <p:cNvGrpSpPr>
            <a:grpSpLocks/>
          </p:cNvGrpSpPr>
          <p:nvPr/>
        </p:nvGrpSpPr>
        <p:grpSpPr bwMode="auto">
          <a:xfrm>
            <a:off x="9589111" y="2902122"/>
            <a:ext cx="468313" cy="865187"/>
            <a:chOff x="4921" y="1547"/>
            <a:chExt cx="295" cy="545"/>
          </a:xfrm>
        </p:grpSpPr>
        <p:sp>
          <p:nvSpPr>
            <p:cNvPr id="31" name="Line 17">
              <a:extLst>
                <a:ext uri="{FF2B5EF4-FFF2-40B4-BE49-F238E27FC236}">
                  <a16:creationId xmlns:a16="http://schemas.microsoft.com/office/drawing/2014/main" id="{A44639BB-610C-C54E-A3D5-A99C0C66D9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32" name="Line 18">
              <a:extLst>
                <a:ext uri="{FF2B5EF4-FFF2-40B4-BE49-F238E27FC236}">
                  <a16:creationId xmlns:a16="http://schemas.microsoft.com/office/drawing/2014/main" id="{2621F823-4682-4748-BE4B-4A86DA0966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5" name="Text Box 19">
            <a:extLst>
              <a:ext uri="{FF2B5EF4-FFF2-40B4-BE49-F238E27FC236}">
                <a16:creationId xmlns:a16="http://schemas.microsoft.com/office/drawing/2014/main" id="{B7C66FF6-E986-1746-8F71-0E1E08126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549" y="3622847"/>
            <a:ext cx="933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37" name="Text Box 20">
            <a:extLst>
              <a:ext uri="{FF2B5EF4-FFF2-40B4-BE49-F238E27FC236}">
                <a16:creationId xmlns:a16="http://schemas.microsoft.com/office/drawing/2014/main" id="{591F8BFE-2F26-3E47-B361-F0CC7473E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261" y="3046584"/>
            <a:ext cx="938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/>
              <a:t>صفر</a:t>
            </a:r>
            <a:endParaRPr lang="hi-IN" sz="3200" b="1" dirty="0"/>
          </a:p>
        </p:txBody>
      </p:sp>
      <p:sp>
        <p:nvSpPr>
          <p:cNvPr id="39" name="Text Box 21">
            <a:extLst>
              <a:ext uri="{FF2B5EF4-FFF2-40B4-BE49-F238E27FC236}">
                <a16:creationId xmlns:a16="http://schemas.microsoft.com/office/drawing/2014/main" id="{FFE259C4-58D6-7D4A-A17F-524D87BF6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074" y="4065759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١</a:t>
            </a:r>
            <a:endParaRPr lang="hi-IN" sz="2400" b="1" dirty="0"/>
          </a:p>
        </p:txBody>
      </p:sp>
      <p:sp>
        <p:nvSpPr>
          <p:cNvPr id="41" name="Text Box 25">
            <a:extLst>
              <a:ext uri="{FF2B5EF4-FFF2-40B4-BE49-F238E27FC236}">
                <a16:creationId xmlns:a16="http://schemas.microsoft.com/office/drawing/2014/main" id="{03E5078D-7985-4248-B678-F791FC323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3211" y="2830684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+ ٤</a:t>
            </a:r>
            <a:endParaRPr lang="hi-IN" sz="2400" b="1" dirty="0"/>
          </a:p>
        </p:txBody>
      </p:sp>
      <p:sp>
        <p:nvSpPr>
          <p:cNvPr id="43" name="Rectangle 26">
            <a:extLst>
              <a:ext uri="{FF2B5EF4-FFF2-40B4-BE49-F238E27FC236}">
                <a16:creationId xmlns:a16="http://schemas.microsoft.com/office/drawing/2014/main" id="{AC9CE0CE-6814-8445-959C-280E08142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749" y="3405359"/>
            <a:ext cx="4824412" cy="1189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pic>
        <p:nvPicPr>
          <p:cNvPr id="45" name="Picture 27">
            <a:extLst>
              <a:ext uri="{FF2B5EF4-FFF2-40B4-BE49-F238E27FC236}">
                <a16:creationId xmlns:a16="http://schemas.microsoft.com/office/drawing/2014/main" id="{476E949F-FA3C-C44F-B398-3F50BF1A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00986" y="3538709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8">
            <a:extLst>
              <a:ext uri="{FF2B5EF4-FFF2-40B4-BE49-F238E27FC236}">
                <a16:creationId xmlns:a16="http://schemas.microsoft.com/office/drawing/2014/main" id="{84EB6B0D-AD54-4647-A682-0D6D9CE0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0236" y="3538709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9">
            <a:extLst>
              <a:ext uri="{FF2B5EF4-FFF2-40B4-BE49-F238E27FC236}">
                <a16:creationId xmlns:a16="http://schemas.microsoft.com/office/drawing/2014/main" id="{F044C397-C4E7-C247-AB4E-52C8D2F8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0599" y="3538709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31">
            <a:extLst>
              <a:ext uri="{FF2B5EF4-FFF2-40B4-BE49-F238E27FC236}">
                <a16:creationId xmlns:a16="http://schemas.microsoft.com/office/drawing/2014/main" id="{99F9270C-65C8-2D4D-8810-4C8147894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6024" y="3549822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0">
            <a:extLst>
              <a:ext uri="{FF2B5EF4-FFF2-40B4-BE49-F238E27FC236}">
                <a16:creationId xmlns:a16="http://schemas.microsoft.com/office/drawing/2014/main" id="{1C4839BA-9E75-344E-8820-57972C89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82074" y="353553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41">
            <a:extLst>
              <a:ext uri="{FF2B5EF4-FFF2-40B4-BE49-F238E27FC236}">
                <a16:creationId xmlns:a16="http://schemas.microsoft.com/office/drawing/2014/main" id="{8AB3A031-4B93-9844-9968-7E9ABA79F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69586" y="3586334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42">
            <a:extLst>
              <a:ext uri="{FF2B5EF4-FFF2-40B4-BE49-F238E27FC236}">
                <a16:creationId xmlns:a16="http://schemas.microsoft.com/office/drawing/2014/main" id="{5FAB5231-296F-DA4E-ABF2-9A9A26FA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29949" y="3586334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43">
            <a:extLst>
              <a:ext uri="{FF2B5EF4-FFF2-40B4-BE49-F238E27FC236}">
                <a16:creationId xmlns:a16="http://schemas.microsoft.com/office/drawing/2014/main" id="{75291AD9-0388-B14A-AA1F-3337C42FC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68049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AD93676C-4AE7-114E-8313-9617E475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2761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45">
            <a:extLst>
              <a:ext uri="{FF2B5EF4-FFF2-40B4-BE49-F238E27FC236}">
                <a16:creationId xmlns:a16="http://schemas.microsoft.com/office/drawing/2014/main" id="{5546CCB2-B88D-8341-8001-EEA8B8D6F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75636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46">
            <a:extLst>
              <a:ext uri="{FF2B5EF4-FFF2-40B4-BE49-F238E27FC236}">
                <a16:creationId xmlns:a16="http://schemas.microsoft.com/office/drawing/2014/main" id="{F7A7BC00-3323-EE45-905B-84FA2273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89874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47">
            <a:extLst>
              <a:ext uri="{FF2B5EF4-FFF2-40B4-BE49-F238E27FC236}">
                <a16:creationId xmlns:a16="http://schemas.microsoft.com/office/drawing/2014/main" id="{3BA220AA-20AD-A64D-8266-19B1F982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05886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48">
            <a:extLst>
              <a:ext uri="{FF2B5EF4-FFF2-40B4-BE49-F238E27FC236}">
                <a16:creationId xmlns:a16="http://schemas.microsoft.com/office/drawing/2014/main" id="{C475DB8E-46C5-2D42-AE0E-ADB64BE2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0599" y="4018134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5" name="Group 22">
            <a:extLst>
              <a:ext uri="{FF2B5EF4-FFF2-40B4-BE49-F238E27FC236}">
                <a16:creationId xmlns:a16="http://schemas.microsoft.com/office/drawing/2014/main" id="{1FCF3E7F-7A45-CB4B-9617-C2246E7181D5}"/>
              </a:ext>
            </a:extLst>
          </p:cNvPr>
          <p:cNvGrpSpPr>
            <a:grpSpLocks/>
          </p:cNvGrpSpPr>
          <p:nvPr/>
        </p:nvGrpSpPr>
        <p:grpSpPr bwMode="auto">
          <a:xfrm>
            <a:off x="5125061" y="3622847"/>
            <a:ext cx="1331913" cy="719137"/>
            <a:chOff x="4921" y="1547"/>
            <a:chExt cx="295" cy="545"/>
          </a:xfrm>
        </p:grpSpPr>
        <p:sp>
          <p:nvSpPr>
            <p:cNvPr id="73" name="Line 23">
              <a:extLst>
                <a:ext uri="{FF2B5EF4-FFF2-40B4-BE49-F238E27FC236}">
                  <a16:creationId xmlns:a16="http://schemas.microsoft.com/office/drawing/2014/main" id="{63AB87E8-69DB-7743-B394-889FD44CF9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74" name="Line 24">
              <a:extLst>
                <a:ext uri="{FF2B5EF4-FFF2-40B4-BE49-F238E27FC236}">
                  <a16:creationId xmlns:a16="http://schemas.microsoft.com/office/drawing/2014/main" id="{FAF999E2-7035-B647-BB95-5232E1E27D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79" name="Group 49">
            <a:extLst>
              <a:ext uri="{FF2B5EF4-FFF2-40B4-BE49-F238E27FC236}">
                <a16:creationId xmlns:a16="http://schemas.microsoft.com/office/drawing/2014/main" id="{411E2EE4-1177-1F45-8721-A444CFE94BB0}"/>
              </a:ext>
            </a:extLst>
          </p:cNvPr>
          <p:cNvGrpSpPr>
            <a:grpSpLocks/>
          </p:cNvGrpSpPr>
          <p:nvPr/>
        </p:nvGrpSpPr>
        <p:grpSpPr bwMode="auto">
          <a:xfrm>
            <a:off x="3108936" y="3579984"/>
            <a:ext cx="1331913" cy="719138"/>
            <a:chOff x="4921" y="1547"/>
            <a:chExt cx="295" cy="545"/>
          </a:xfrm>
        </p:grpSpPr>
        <p:sp>
          <p:nvSpPr>
            <p:cNvPr id="77" name="Line 50">
              <a:extLst>
                <a:ext uri="{FF2B5EF4-FFF2-40B4-BE49-F238E27FC236}">
                  <a16:creationId xmlns:a16="http://schemas.microsoft.com/office/drawing/2014/main" id="{E16B5F3E-5444-E448-85D8-1ECE7B7033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78" name="Line 51">
              <a:extLst>
                <a:ext uri="{FF2B5EF4-FFF2-40B4-BE49-F238E27FC236}">
                  <a16:creationId xmlns:a16="http://schemas.microsoft.com/office/drawing/2014/main" id="{02E27D41-4AD0-4649-ADCA-E9D50817F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81" name="Text Box 52">
            <a:extLst>
              <a:ext uri="{FF2B5EF4-FFF2-40B4-BE49-F238E27FC236}">
                <a16:creationId xmlns:a16="http://schemas.microsoft.com/office/drawing/2014/main" id="{437A2483-2825-D241-BE0A-C037FEB6A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424" y="3622847"/>
            <a:ext cx="9334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56FD4116-C1AA-E845-AC23-F6E40CB4C047}"/>
              </a:ext>
            </a:extLst>
          </p:cNvPr>
          <p:cNvSpPr txBox="1"/>
          <p:nvPr/>
        </p:nvSpPr>
        <p:spPr>
          <a:xfrm>
            <a:off x="4440849" y="1121132"/>
            <a:ext cx="1835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ب/ صـ ١٠١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1F839040-4ED3-8848-9FB1-C1D7B22B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661" y="5915197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295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6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2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2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2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6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2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0" dur="2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2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4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2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30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34" dur="2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2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/>
      <p:bldP spid="25" grpId="0"/>
      <p:bldP spid="25" grpId="1"/>
      <p:bldP spid="27" grpId="0"/>
      <p:bldP spid="29" grpId="0" animBg="1"/>
      <p:bldP spid="35" grpId="0"/>
      <p:bldP spid="35" grpId="1"/>
      <p:bldP spid="37" grpId="0"/>
      <p:bldP spid="37" grpId="1"/>
      <p:bldP spid="39" grpId="0"/>
      <p:bldP spid="41" grpId="0"/>
      <p:bldP spid="41" grpId="1"/>
      <p:bldP spid="43" grpId="0" animBg="1"/>
      <p:bldP spid="81" grpId="0"/>
      <p:bldP spid="8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683578" y="775804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2">
            <a:extLst>
              <a:ext uri="{FF2B5EF4-FFF2-40B4-BE49-F238E27FC236}">
                <a16:creationId xmlns:a16="http://schemas.microsoft.com/office/drawing/2014/main" id="{62976B76-00EC-E44D-A943-12D429C7A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86373" y="2270297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3">
            <a:extLst>
              <a:ext uri="{FF2B5EF4-FFF2-40B4-BE49-F238E27FC236}">
                <a16:creationId xmlns:a16="http://schemas.microsoft.com/office/drawing/2014/main" id="{2DE28DFF-CAD5-EC46-AB2A-32B2D963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13936" y="3468860"/>
            <a:ext cx="34131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6">
            <a:extLst>
              <a:ext uri="{FF2B5EF4-FFF2-40B4-BE49-F238E27FC236}">
                <a16:creationId xmlns:a16="http://schemas.microsoft.com/office/drawing/2014/main" id="{1DB6CE0E-B882-424F-909E-AFF9E201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07211" y="3556172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60">
            <a:extLst>
              <a:ext uri="{FF2B5EF4-FFF2-40B4-BE49-F238E27FC236}">
                <a16:creationId xmlns:a16="http://schemas.microsoft.com/office/drawing/2014/main" id="{47788451-4DE5-4944-BD8C-1F82A36D8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836" y="1540047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س + ١ =  ــ ٢ </a:t>
            </a:r>
            <a:endParaRPr lang="hi-IN" sz="2400" b="1" dirty="0"/>
          </a:p>
        </p:txBody>
      </p:sp>
      <p:pic>
        <p:nvPicPr>
          <p:cNvPr id="22" name="Picture 61">
            <a:extLst>
              <a:ext uri="{FF2B5EF4-FFF2-40B4-BE49-F238E27FC236}">
                <a16:creationId xmlns:a16="http://schemas.microsoft.com/office/drawing/2014/main" id="{8E72EB23-413E-0B4A-B1D7-1AD489D8C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12223" y="3508547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63">
            <a:extLst>
              <a:ext uri="{FF2B5EF4-FFF2-40B4-BE49-F238E27FC236}">
                <a16:creationId xmlns:a16="http://schemas.microsoft.com/office/drawing/2014/main" id="{BDAFE1A4-13D6-F545-96F5-378A99AC5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2248" y="3556172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67">
            <a:extLst>
              <a:ext uri="{FF2B5EF4-FFF2-40B4-BE49-F238E27FC236}">
                <a16:creationId xmlns:a16="http://schemas.microsoft.com/office/drawing/2014/main" id="{706534FE-D256-D14C-85C8-5C0C8AD92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448" y="4013372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71">
            <a:extLst>
              <a:ext uri="{FF2B5EF4-FFF2-40B4-BE49-F238E27FC236}">
                <a16:creationId xmlns:a16="http://schemas.microsoft.com/office/drawing/2014/main" id="{3EB6E054-DC47-0C49-94D1-DE633437D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57986" y="4019801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 Box 73">
            <a:extLst>
              <a:ext uri="{FF2B5EF4-FFF2-40B4-BE49-F238E27FC236}">
                <a16:creationId xmlns:a16="http://schemas.microsoft.com/office/drawing/2014/main" id="{66F018E7-B4CF-C64D-8B2F-0BFEE68DB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111" y="2764010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ــ ٢</a:t>
            </a:r>
            <a:endParaRPr lang="hi-IN" sz="2400" b="1" dirty="0"/>
          </a:p>
        </p:txBody>
      </p:sp>
      <p:sp>
        <p:nvSpPr>
          <p:cNvPr id="46" name="Text Box 74">
            <a:extLst>
              <a:ext uri="{FF2B5EF4-FFF2-40B4-BE49-F238E27FC236}">
                <a16:creationId xmlns:a16="http://schemas.microsoft.com/office/drawing/2014/main" id="{C95FF554-C2F5-EF47-BDD7-58369E06F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611" y="3303760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-١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48" name="Text Box 75">
            <a:extLst>
              <a:ext uri="{FF2B5EF4-FFF2-40B4-BE49-F238E27FC236}">
                <a16:creationId xmlns:a16="http://schemas.microsoft.com/office/drawing/2014/main" id="{AF33A1F2-B24D-1B46-AA7D-F308643A1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548" y="3303760"/>
            <a:ext cx="57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-١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50" name="Line 76">
            <a:extLst>
              <a:ext uri="{FF2B5EF4-FFF2-40B4-BE49-F238E27FC236}">
                <a16:creationId xmlns:a16="http://schemas.microsoft.com/office/drawing/2014/main" id="{6D890981-8BF3-2A4B-969D-8A6EEF6E17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9211" y="3880022"/>
            <a:ext cx="2484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grpSp>
        <p:nvGrpSpPr>
          <p:cNvPr id="54" name="Group 79">
            <a:extLst>
              <a:ext uri="{FF2B5EF4-FFF2-40B4-BE49-F238E27FC236}">
                <a16:creationId xmlns:a16="http://schemas.microsoft.com/office/drawing/2014/main" id="{07D2BF9A-955B-EF47-B2E8-2AA5DD92930F}"/>
              </a:ext>
            </a:extLst>
          </p:cNvPr>
          <p:cNvGrpSpPr>
            <a:grpSpLocks/>
          </p:cNvGrpSpPr>
          <p:nvPr/>
        </p:nvGrpSpPr>
        <p:grpSpPr bwMode="auto">
          <a:xfrm>
            <a:off x="9229379" y="2872830"/>
            <a:ext cx="468313" cy="865187"/>
            <a:chOff x="4921" y="1547"/>
            <a:chExt cx="295" cy="545"/>
          </a:xfrm>
        </p:grpSpPr>
        <p:sp>
          <p:nvSpPr>
            <p:cNvPr id="52" name="Line 77">
              <a:extLst>
                <a:ext uri="{FF2B5EF4-FFF2-40B4-BE49-F238E27FC236}">
                  <a16:creationId xmlns:a16="http://schemas.microsoft.com/office/drawing/2014/main" id="{A26E9A55-DD8C-584D-AF01-C965B663C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53" name="Line 78">
              <a:extLst>
                <a:ext uri="{FF2B5EF4-FFF2-40B4-BE49-F238E27FC236}">
                  <a16:creationId xmlns:a16="http://schemas.microsoft.com/office/drawing/2014/main" id="{E66637AA-1C30-0F42-89AC-3214699A7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6" name="Text Box 80">
            <a:extLst>
              <a:ext uri="{FF2B5EF4-FFF2-40B4-BE49-F238E27FC236}">
                <a16:creationId xmlns:a16="http://schemas.microsoft.com/office/drawing/2014/main" id="{A60D15E4-A009-A544-BDCB-12E6FB71D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973" y="3627610"/>
            <a:ext cx="938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/>
              <a:t>صفر</a:t>
            </a:r>
            <a:endParaRPr lang="hi-IN" sz="3200" b="1" dirty="0"/>
          </a:p>
        </p:txBody>
      </p:sp>
      <p:sp>
        <p:nvSpPr>
          <p:cNvPr id="58" name="Text Box 81">
            <a:extLst>
              <a:ext uri="{FF2B5EF4-FFF2-40B4-BE49-F238E27FC236}">
                <a16:creationId xmlns:a16="http://schemas.microsoft.com/office/drawing/2014/main" id="{176D9F7C-F9DA-2440-BD46-171F1FB0F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325" y="2665552"/>
            <a:ext cx="938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/>
              <a:t>صفر</a:t>
            </a:r>
            <a:endParaRPr lang="hi-IN" sz="3200" b="1" dirty="0"/>
          </a:p>
        </p:txBody>
      </p:sp>
      <p:sp>
        <p:nvSpPr>
          <p:cNvPr id="60" name="Text Box 82">
            <a:extLst>
              <a:ext uri="{FF2B5EF4-FFF2-40B4-BE49-F238E27FC236}">
                <a16:creationId xmlns:a16="http://schemas.microsoft.com/office/drawing/2014/main" id="{404DF3EE-EDBF-7D41-B745-6C26A01E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111" y="4035597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ــ ٣</a:t>
            </a:r>
            <a:endParaRPr lang="hi-IN" sz="2400" b="1" dirty="0"/>
          </a:p>
        </p:txBody>
      </p:sp>
      <p:grpSp>
        <p:nvGrpSpPr>
          <p:cNvPr id="64" name="Group 83">
            <a:extLst>
              <a:ext uri="{FF2B5EF4-FFF2-40B4-BE49-F238E27FC236}">
                <a16:creationId xmlns:a16="http://schemas.microsoft.com/office/drawing/2014/main" id="{0F07CA7D-450F-7143-9D26-FDC7E99DEF72}"/>
              </a:ext>
            </a:extLst>
          </p:cNvPr>
          <p:cNvGrpSpPr>
            <a:grpSpLocks/>
          </p:cNvGrpSpPr>
          <p:nvPr/>
        </p:nvGrpSpPr>
        <p:grpSpPr bwMode="auto">
          <a:xfrm>
            <a:off x="4997898" y="3519660"/>
            <a:ext cx="1081088" cy="865187"/>
            <a:chOff x="4921" y="1547"/>
            <a:chExt cx="295" cy="545"/>
          </a:xfrm>
        </p:grpSpPr>
        <p:sp>
          <p:nvSpPr>
            <p:cNvPr id="62" name="Line 84">
              <a:extLst>
                <a:ext uri="{FF2B5EF4-FFF2-40B4-BE49-F238E27FC236}">
                  <a16:creationId xmlns:a16="http://schemas.microsoft.com/office/drawing/2014/main" id="{C0A7887A-72F8-AF46-9218-2083A71C6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63" name="Line 85">
              <a:extLst>
                <a:ext uri="{FF2B5EF4-FFF2-40B4-BE49-F238E27FC236}">
                  <a16:creationId xmlns:a16="http://schemas.microsoft.com/office/drawing/2014/main" id="{66510CAC-C2ED-934E-806F-596A338066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6" name="Text Box 86">
            <a:extLst>
              <a:ext uri="{FF2B5EF4-FFF2-40B4-BE49-F238E27FC236}">
                <a16:creationId xmlns:a16="http://schemas.microsoft.com/office/drawing/2014/main" id="{E5BD5845-D229-1F44-9DD0-8FC24D3B6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248" y="2800522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+ ١</a:t>
            </a:r>
            <a:endParaRPr lang="hi-IN" sz="2400" b="1" dirty="0"/>
          </a:p>
        </p:txBody>
      </p:sp>
      <p:sp>
        <p:nvSpPr>
          <p:cNvPr id="68" name="Rectangle 87">
            <a:extLst>
              <a:ext uri="{FF2B5EF4-FFF2-40B4-BE49-F238E27FC236}">
                <a16:creationId xmlns:a16="http://schemas.microsoft.com/office/drawing/2014/main" id="{E1BEACE7-CC33-0949-B014-BAD22273A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686" y="3375197"/>
            <a:ext cx="4573587" cy="1189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641BF83-45A7-8E43-85BB-B79500431F2E}"/>
              </a:ext>
            </a:extLst>
          </p:cNvPr>
          <p:cNvSpPr txBox="1"/>
          <p:nvPr/>
        </p:nvSpPr>
        <p:spPr>
          <a:xfrm>
            <a:off x="4440849" y="1121132"/>
            <a:ext cx="1835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C00000"/>
                </a:solidFill>
              </a:rPr>
              <a:t>هـ/ صـ ١٠٢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C9E2009-994F-524E-9402-F02832D9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461" y="593413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296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9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3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7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7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9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4" grpId="0"/>
      <p:bldP spid="46" grpId="0"/>
      <p:bldP spid="46" grpId="1"/>
      <p:bldP spid="48" grpId="0"/>
      <p:bldP spid="50" grpId="0" animBg="1"/>
      <p:bldP spid="56" grpId="0"/>
      <p:bldP spid="56" grpId="1"/>
      <p:bldP spid="58" grpId="0"/>
      <p:bldP spid="58" grpId="1"/>
      <p:bldP spid="60" grpId="0"/>
      <p:bldP spid="66" grpId="0"/>
      <p:bldP spid="66" grpId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7867782-641C-814E-8644-ECA9BA15E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05589" y="2410785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8F736D9-BD51-B045-8625-050B5102D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50614" y="3609348"/>
            <a:ext cx="34131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2194222F-31E2-2A4E-98C0-C7DB1743F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052" y="1680535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س ــ ٢ =  ٤</a:t>
            </a:r>
            <a:endParaRPr lang="hi-IN" sz="2400" b="1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AACF0BAB-6C3B-954A-BF19-16DAE8BB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45689" y="4128460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5799CF24-EB3B-BD43-987C-BDF83CC8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06052" y="4128460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A9EF24-1AB1-6245-AB57-EF720C7D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40977" y="3637923"/>
            <a:ext cx="298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A17B36-7D25-6E4C-B312-C5392C27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55214" y="3637923"/>
            <a:ext cx="298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21">
            <a:extLst>
              <a:ext uri="{FF2B5EF4-FFF2-40B4-BE49-F238E27FC236}">
                <a16:creationId xmlns:a16="http://schemas.microsoft.com/office/drawing/2014/main" id="{519E1DC3-4A0F-8C46-A401-F7DF9EC3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327" y="2904498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 ٤</a:t>
            </a:r>
            <a:endParaRPr lang="hi-IN" sz="2400" b="1" dirty="0"/>
          </a:p>
        </p:txBody>
      </p:sp>
      <p:sp>
        <p:nvSpPr>
          <p:cNvPr id="26" name="Text Box 22">
            <a:extLst>
              <a:ext uri="{FF2B5EF4-FFF2-40B4-BE49-F238E27FC236}">
                <a16:creationId xmlns:a16="http://schemas.microsoft.com/office/drawing/2014/main" id="{D3F782B5-C4DF-844B-9153-0D79AE40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827" y="3444248"/>
            <a:ext cx="64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5436368E-D6A1-BC43-AE98-03F4BFD8B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764" y="3444248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٢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30" name="Line 24">
            <a:extLst>
              <a:ext uri="{FF2B5EF4-FFF2-40B4-BE49-F238E27FC236}">
                <a16:creationId xmlns:a16="http://schemas.microsoft.com/office/drawing/2014/main" id="{44D833DF-B9A0-4042-87CE-2EAC81070B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98427" y="4020510"/>
            <a:ext cx="2484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grpSp>
        <p:nvGrpSpPr>
          <p:cNvPr id="34" name="Group 25">
            <a:extLst>
              <a:ext uri="{FF2B5EF4-FFF2-40B4-BE49-F238E27FC236}">
                <a16:creationId xmlns:a16="http://schemas.microsoft.com/office/drawing/2014/main" id="{90F5E4B7-D414-9645-8A03-E7CAB84A851E}"/>
              </a:ext>
            </a:extLst>
          </p:cNvPr>
          <p:cNvGrpSpPr>
            <a:grpSpLocks/>
          </p:cNvGrpSpPr>
          <p:nvPr/>
        </p:nvGrpSpPr>
        <p:grpSpPr bwMode="auto">
          <a:xfrm>
            <a:off x="9703364" y="3012448"/>
            <a:ext cx="468313" cy="865187"/>
            <a:chOff x="4921" y="1547"/>
            <a:chExt cx="295" cy="545"/>
          </a:xfrm>
        </p:grpSpPr>
        <p:sp>
          <p:nvSpPr>
            <p:cNvPr id="32" name="Line 26">
              <a:extLst>
                <a:ext uri="{FF2B5EF4-FFF2-40B4-BE49-F238E27FC236}">
                  <a16:creationId xmlns:a16="http://schemas.microsoft.com/office/drawing/2014/main" id="{9394CD88-158C-9C49-9D0E-4D86DA4BA2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33" name="Line 27">
              <a:extLst>
                <a:ext uri="{FF2B5EF4-FFF2-40B4-BE49-F238E27FC236}">
                  <a16:creationId xmlns:a16="http://schemas.microsoft.com/office/drawing/2014/main" id="{FDCF9B98-52AF-074E-A0E7-5C7E94685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6" name="Text Box 28">
            <a:extLst>
              <a:ext uri="{FF2B5EF4-FFF2-40B4-BE49-F238E27FC236}">
                <a16:creationId xmlns:a16="http://schemas.microsoft.com/office/drawing/2014/main" id="{31FA7F00-4293-8845-8ED7-CA5253F6C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802" y="3728410"/>
            <a:ext cx="938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id="{913B525C-9110-1F46-B225-3315A7DE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9514" y="3156910"/>
            <a:ext cx="938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 dirty="0"/>
              <a:t>صفر</a:t>
            </a:r>
            <a:endParaRPr lang="hi-IN" sz="3200" b="1" dirty="0"/>
          </a:p>
        </p:txBody>
      </p:sp>
      <p:sp>
        <p:nvSpPr>
          <p:cNvPr id="40" name="Text Box 30">
            <a:extLst>
              <a:ext uri="{FF2B5EF4-FFF2-40B4-BE49-F238E27FC236}">
                <a16:creationId xmlns:a16="http://schemas.microsoft.com/office/drawing/2014/main" id="{534880B5-8678-D54D-B2E6-42DBEC0AF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327" y="4176085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٦</a:t>
            </a:r>
            <a:endParaRPr lang="hi-IN" sz="2400" b="1" dirty="0"/>
          </a:p>
        </p:txBody>
      </p:sp>
      <p:grpSp>
        <p:nvGrpSpPr>
          <p:cNvPr id="44" name="Group 31">
            <a:extLst>
              <a:ext uri="{FF2B5EF4-FFF2-40B4-BE49-F238E27FC236}">
                <a16:creationId xmlns:a16="http://schemas.microsoft.com/office/drawing/2014/main" id="{52CA5716-9450-764D-8FD0-0C4F6358E0F5}"/>
              </a:ext>
            </a:extLst>
          </p:cNvPr>
          <p:cNvGrpSpPr>
            <a:grpSpLocks/>
          </p:cNvGrpSpPr>
          <p:nvPr/>
        </p:nvGrpSpPr>
        <p:grpSpPr bwMode="auto">
          <a:xfrm>
            <a:off x="5490139" y="3623635"/>
            <a:ext cx="684213" cy="865188"/>
            <a:chOff x="4921" y="1547"/>
            <a:chExt cx="295" cy="545"/>
          </a:xfrm>
        </p:grpSpPr>
        <p:sp>
          <p:nvSpPr>
            <p:cNvPr id="42" name="Line 32">
              <a:extLst>
                <a:ext uri="{FF2B5EF4-FFF2-40B4-BE49-F238E27FC236}">
                  <a16:creationId xmlns:a16="http://schemas.microsoft.com/office/drawing/2014/main" id="{4A8ED9A1-E51A-754F-9802-34D205E93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43" name="Line 33">
              <a:extLst>
                <a:ext uri="{FF2B5EF4-FFF2-40B4-BE49-F238E27FC236}">
                  <a16:creationId xmlns:a16="http://schemas.microsoft.com/office/drawing/2014/main" id="{1656F988-A91C-694D-869A-409E2E786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6" name="Text Box 34">
            <a:extLst>
              <a:ext uri="{FF2B5EF4-FFF2-40B4-BE49-F238E27FC236}">
                <a16:creationId xmlns:a16="http://schemas.microsoft.com/office/drawing/2014/main" id="{9250A801-6343-7644-8C9E-3272D8BAF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7464" y="2941010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٢</a:t>
            </a:r>
            <a:endParaRPr lang="hi-IN" sz="2400" b="1" dirty="0"/>
          </a:p>
        </p:txBody>
      </p:sp>
      <p:sp>
        <p:nvSpPr>
          <p:cNvPr id="48" name="Rectangle 35">
            <a:extLst>
              <a:ext uri="{FF2B5EF4-FFF2-40B4-BE49-F238E27FC236}">
                <a16:creationId xmlns:a16="http://schemas.microsoft.com/office/drawing/2014/main" id="{60B621E8-038D-A844-87D9-7F7A070EF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002" y="3515685"/>
            <a:ext cx="4824412" cy="1189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pic>
        <p:nvPicPr>
          <p:cNvPr id="50" name="Picture 41">
            <a:extLst>
              <a:ext uri="{FF2B5EF4-FFF2-40B4-BE49-F238E27FC236}">
                <a16:creationId xmlns:a16="http://schemas.microsoft.com/office/drawing/2014/main" id="{8831BC06-B600-264D-BA0D-8A524227C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21602" y="3649035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2">
            <a:extLst>
              <a:ext uri="{FF2B5EF4-FFF2-40B4-BE49-F238E27FC236}">
                <a16:creationId xmlns:a16="http://schemas.microsoft.com/office/drawing/2014/main" id="{B1D57F66-6589-7549-9A1B-AC127A0AE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0852" y="3649035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43">
            <a:extLst>
              <a:ext uri="{FF2B5EF4-FFF2-40B4-BE49-F238E27FC236}">
                <a16:creationId xmlns:a16="http://schemas.microsoft.com/office/drawing/2014/main" id="{69A38002-652D-3D4F-A8AE-F5CC465A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1214" y="3649035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45">
            <a:extLst>
              <a:ext uri="{FF2B5EF4-FFF2-40B4-BE49-F238E27FC236}">
                <a16:creationId xmlns:a16="http://schemas.microsoft.com/office/drawing/2014/main" id="{84FAC3B0-4286-C947-B325-116B378E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639" y="3660148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52">
            <a:extLst>
              <a:ext uri="{FF2B5EF4-FFF2-40B4-BE49-F238E27FC236}">
                <a16:creationId xmlns:a16="http://schemas.microsoft.com/office/drawing/2014/main" id="{0C0876B7-6409-6C45-A779-FD7A8DB4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0852" y="4091948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53">
            <a:extLst>
              <a:ext uri="{FF2B5EF4-FFF2-40B4-BE49-F238E27FC236}">
                <a16:creationId xmlns:a16="http://schemas.microsoft.com/office/drawing/2014/main" id="{E9C10424-3F94-3043-9177-594346C6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31214" y="4091948"/>
            <a:ext cx="33496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214EAF5-709D-1245-B043-F1EDE522D0C8}"/>
              </a:ext>
            </a:extLst>
          </p:cNvPr>
          <p:cNvSpPr txBox="1"/>
          <p:nvPr/>
        </p:nvSpPr>
        <p:spPr>
          <a:xfrm>
            <a:off x="4440849" y="1121132"/>
            <a:ext cx="1835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>
                <a:solidFill>
                  <a:srgbClr val="C00000"/>
                </a:solidFill>
              </a:rPr>
              <a:t>ح</a:t>
            </a:r>
            <a:r>
              <a:rPr lang="ar-SA" dirty="0">
                <a:solidFill>
                  <a:srgbClr val="C00000"/>
                </a:solidFill>
              </a:rPr>
              <a:t>/ صـ ١٠٢</a:t>
            </a: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6E360415-15D0-0244-A56B-5C978F00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652" y="5915818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297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5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06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0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/>
      <p:bldP spid="26" grpId="0"/>
      <p:bldP spid="26" grpId="1"/>
      <p:bldP spid="28" grpId="0"/>
      <p:bldP spid="30" grpId="0" animBg="1"/>
      <p:bldP spid="36" grpId="0"/>
      <p:bldP spid="36" grpId="1"/>
      <p:bldP spid="38" grpId="0"/>
      <p:bldP spid="38" grpId="1"/>
      <p:bldP spid="40" grpId="0"/>
      <p:bldP spid="46" grpId="0"/>
      <p:bldP spid="46" grpId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114A1BB-F486-1D48-922A-BD4B243CB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43591" y="2241298"/>
            <a:ext cx="5456238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81EA881-F4F5-7D4D-BA61-1DFDD3A0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88616" y="3439861"/>
            <a:ext cx="34131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C9B42DE5-D14B-BC4B-98F1-B9D7F56ED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054" y="1511048"/>
            <a:ext cx="3889375" cy="457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حل المعادلة التالية : س ــ ١ = ــ ٣</a:t>
            </a:r>
            <a:endParaRPr lang="hi-IN" sz="2400" b="1" dirty="0"/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6790DE90-616E-F140-914F-BB912048F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329" y="2735011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ــ ٣</a:t>
            </a:r>
            <a:endParaRPr lang="hi-IN" sz="2400" b="1" dirty="0"/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B01D37F7-C795-9540-8BE1-D6B725EAB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904" y="3274761"/>
            <a:ext cx="64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١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836B8BBD-3B59-1248-ACE9-44B24150E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766" y="3274761"/>
            <a:ext cx="65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+ ١</a:t>
            </a:r>
            <a:endParaRPr lang="hi-IN" sz="2400" b="1" dirty="0">
              <a:solidFill>
                <a:srgbClr val="FF0000"/>
              </a:solidFill>
            </a:endParaRPr>
          </a:p>
        </p:txBody>
      </p:sp>
      <p:sp>
        <p:nvSpPr>
          <p:cNvPr id="21" name="Line 14">
            <a:extLst>
              <a:ext uri="{FF2B5EF4-FFF2-40B4-BE49-F238E27FC236}">
                <a16:creationId xmlns:a16="http://schemas.microsoft.com/office/drawing/2014/main" id="{B6A42031-CBE2-8C46-8763-835B012FA6B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6429" y="3851023"/>
            <a:ext cx="2484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4401C377-874D-4E42-B790-28D3EBAD9C3F}"/>
              </a:ext>
            </a:extLst>
          </p:cNvPr>
          <p:cNvGrpSpPr>
            <a:grpSpLocks/>
          </p:cNvGrpSpPr>
          <p:nvPr/>
        </p:nvGrpSpPr>
        <p:grpSpPr bwMode="auto">
          <a:xfrm>
            <a:off x="9941366" y="2842961"/>
            <a:ext cx="468313" cy="865187"/>
            <a:chOff x="4921" y="1547"/>
            <a:chExt cx="295" cy="545"/>
          </a:xfrm>
        </p:grpSpPr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F6DECDF9-779E-EB4F-B03F-7753CC4F99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Line 17">
              <a:extLst>
                <a:ext uri="{FF2B5EF4-FFF2-40B4-BE49-F238E27FC236}">
                  <a16:creationId xmlns:a16="http://schemas.microsoft.com/office/drawing/2014/main" id="{2D38E370-4F87-E942-8E27-2778286EE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7" name="Text Box 18">
            <a:extLst>
              <a:ext uri="{FF2B5EF4-FFF2-40B4-BE49-F238E27FC236}">
                <a16:creationId xmlns:a16="http://schemas.microsoft.com/office/drawing/2014/main" id="{1ECDBC25-7269-C643-9B41-CE9EDA310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754" y="3635123"/>
            <a:ext cx="9350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29" name="Text Box 19">
            <a:extLst>
              <a:ext uri="{FF2B5EF4-FFF2-40B4-BE49-F238E27FC236}">
                <a16:creationId xmlns:a16="http://schemas.microsoft.com/office/drawing/2014/main" id="{CBEA28EF-D04E-264B-B604-7C4439DA0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7516" y="2987423"/>
            <a:ext cx="938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5E39BB87-50CA-9543-9243-91B459591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329" y="4006598"/>
            <a:ext cx="2054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=  ــ ٢</a:t>
            </a:r>
            <a:endParaRPr lang="hi-IN" sz="2400" b="1" dirty="0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id="{B6D19F5B-9FB1-B945-A86B-0CBA20524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5466" y="2771523"/>
            <a:ext cx="75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</a:t>
            </a:r>
            <a:endParaRPr lang="hi-IN" sz="2400" b="1" dirty="0"/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B1C7FB5A-6B69-EA43-8D5A-195854459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004" y="3346198"/>
            <a:ext cx="4824412" cy="11890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ar-SA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54FD245-66F2-D24C-96C2-7874E98D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98004" y="4030411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7">
            <a:extLst>
              <a:ext uri="{FF2B5EF4-FFF2-40B4-BE49-F238E27FC236}">
                <a16:creationId xmlns:a16="http://schemas.microsoft.com/office/drawing/2014/main" id="{61BB8F61-B241-DE46-B88F-3B132B4E7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10704" y="3563686"/>
            <a:ext cx="298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9">
            <a:extLst>
              <a:ext uri="{FF2B5EF4-FFF2-40B4-BE49-F238E27FC236}">
                <a16:creationId xmlns:a16="http://schemas.microsoft.com/office/drawing/2014/main" id="{91DD16C5-534E-7C4A-A737-6B58EE70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72266" y="3552573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41">
            <a:extLst>
              <a:ext uri="{FF2B5EF4-FFF2-40B4-BE49-F238E27FC236}">
                <a16:creationId xmlns:a16="http://schemas.microsoft.com/office/drawing/2014/main" id="{7C370E27-7479-7145-9040-BE3EABD9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02516" y="3552573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42">
            <a:extLst>
              <a:ext uri="{FF2B5EF4-FFF2-40B4-BE49-F238E27FC236}">
                <a16:creationId xmlns:a16="http://schemas.microsoft.com/office/drawing/2014/main" id="{05ABF243-97E6-6D42-B4DF-A1FA289E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7229" y="3552573"/>
            <a:ext cx="298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" name="Group 43">
            <a:extLst>
              <a:ext uri="{FF2B5EF4-FFF2-40B4-BE49-F238E27FC236}">
                <a16:creationId xmlns:a16="http://schemas.microsoft.com/office/drawing/2014/main" id="{9280F7F5-EC6D-0943-9D22-7F1C5D3C1483}"/>
              </a:ext>
            </a:extLst>
          </p:cNvPr>
          <p:cNvGrpSpPr>
            <a:grpSpLocks/>
          </p:cNvGrpSpPr>
          <p:nvPr/>
        </p:nvGrpSpPr>
        <p:grpSpPr bwMode="auto">
          <a:xfrm>
            <a:off x="5944041" y="3635123"/>
            <a:ext cx="323850" cy="574675"/>
            <a:chOff x="4921" y="1547"/>
            <a:chExt cx="295" cy="545"/>
          </a:xfrm>
        </p:grpSpPr>
        <p:sp>
          <p:nvSpPr>
            <p:cNvPr id="47" name="Line 44">
              <a:extLst>
                <a:ext uri="{FF2B5EF4-FFF2-40B4-BE49-F238E27FC236}">
                  <a16:creationId xmlns:a16="http://schemas.microsoft.com/office/drawing/2014/main" id="{B4549927-765F-6A4E-B996-FD618F616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48" name="Line 45">
              <a:extLst>
                <a:ext uri="{FF2B5EF4-FFF2-40B4-BE49-F238E27FC236}">
                  <a16:creationId xmlns:a16="http://schemas.microsoft.com/office/drawing/2014/main" id="{6033FFF7-F101-504D-8667-4B5882A9C6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1" name="Text Box 49">
            <a:extLst>
              <a:ext uri="{FF2B5EF4-FFF2-40B4-BE49-F238E27FC236}">
                <a16:creationId xmlns:a16="http://schemas.microsoft.com/office/drawing/2014/main" id="{36E0FC31-177A-4F42-B3DB-1D8FDA135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116" y="3635123"/>
            <a:ext cx="933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3200" b="1"/>
              <a:t>صفر</a:t>
            </a:r>
            <a:endParaRPr lang="hi-IN" sz="3200" b="1"/>
          </a:p>
        </p:txBody>
      </p:sp>
      <p:pic>
        <p:nvPicPr>
          <p:cNvPr id="53" name="Picture 50">
            <a:extLst>
              <a:ext uri="{FF2B5EF4-FFF2-40B4-BE49-F238E27FC236}">
                <a16:creationId xmlns:a16="http://schemas.microsoft.com/office/drawing/2014/main" id="{05A3F8BE-36C4-A44D-88A3-A4522542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1879" y="4030411"/>
            <a:ext cx="33496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7" name="Group 46">
            <a:extLst>
              <a:ext uri="{FF2B5EF4-FFF2-40B4-BE49-F238E27FC236}">
                <a16:creationId xmlns:a16="http://schemas.microsoft.com/office/drawing/2014/main" id="{95BF053B-4A2B-7948-A700-B82D3162E0EF}"/>
              </a:ext>
            </a:extLst>
          </p:cNvPr>
          <p:cNvGrpSpPr>
            <a:grpSpLocks/>
          </p:cNvGrpSpPr>
          <p:nvPr/>
        </p:nvGrpSpPr>
        <p:grpSpPr bwMode="auto">
          <a:xfrm>
            <a:off x="3892991" y="3671636"/>
            <a:ext cx="323850" cy="574675"/>
            <a:chOff x="4921" y="1547"/>
            <a:chExt cx="295" cy="545"/>
          </a:xfrm>
        </p:grpSpPr>
        <p:sp>
          <p:nvSpPr>
            <p:cNvPr id="55" name="Line 47">
              <a:extLst>
                <a:ext uri="{FF2B5EF4-FFF2-40B4-BE49-F238E27FC236}">
                  <a16:creationId xmlns:a16="http://schemas.microsoft.com/office/drawing/2014/main" id="{145DAAF4-A753-C142-B0EB-9AECBBF18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1" y="1547"/>
              <a:ext cx="272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0389BECB-0732-7647-8D27-9EBEF3E05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21" y="1547"/>
              <a:ext cx="295" cy="5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F40867E4-35B1-3444-A7E1-18ED16D48DF3}"/>
              </a:ext>
            </a:extLst>
          </p:cNvPr>
          <p:cNvSpPr txBox="1"/>
          <p:nvPr/>
        </p:nvSpPr>
        <p:spPr>
          <a:xfrm>
            <a:off x="4440849" y="1121132"/>
            <a:ext cx="18351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err="1">
                <a:solidFill>
                  <a:srgbClr val="C00000"/>
                </a:solidFill>
              </a:rPr>
              <a:t>ز</a:t>
            </a:r>
            <a:r>
              <a:rPr lang="ar-SA" dirty="0">
                <a:solidFill>
                  <a:srgbClr val="C00000"/>
                </a:solidFill>
              </a:rPr>
              <a:t>/ صـ ١٠٢</a:t>
            </a: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40BBED00-B219-4244-9127-AF6DB637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254" y="59525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298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0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1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8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2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66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6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17" grpId="1"/>
      <p:bldP spid="19" grpId="0"/>
      <p:bldP spid="21" grpId="0" animBg="1"/>
      <p:bldP spid="27" grpId="0"/>
      <p:bldP spid="27" grpId="1"/>
      <p:bldP spid="29" grpId="0"/>
      <p:bldP spid="29" grpId="1"/>
      <p:bldP spid="31" grpId="0"/>
      <p:bldP spid="33" grpId="0"/>
      <p:bldP spid="33" grpId="1"/>
      <p:bldP spid="35" grpId="0" animBg="1"/>
      <p:bldP spid="51" grpId="0"/>
      <p:bldP spid="5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A07D6824-5400-0641-93D2-9B6CBD98B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845" y="3286153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س  + ٩  =  ٨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4F2BF08B-B0B2-8045-9821-C64D6827A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089" y="3754465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ED28BEF8-A984-CF43-99D2-B605E5A3B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709" y="3754465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CEAA48D5-1BD4-1C46-B441-F27E4B1DCA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84845" y="4257703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5C57790D-BD4B-DA46-B3B9-92CC414297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64345" y="3321078"/>
            <a:ext cx="431800" cy="757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A96C849B-5BFB-0E42-979D-BEF45027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795" y="4484715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        =  ــ ١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2D48A77E-007A-AB4F-90D6-8B6DF0411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597" y="328773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س + ٩ = ٨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5ACE997D-2422-BE4C-9606-BE56DCB57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017" y="4043386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ــ ١ + ٩ = ٨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CABA6159-2288-DB4B-B49D-B0A0D2B48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119" y="4664122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٨    = ٨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26C09D5F-46D1-DC4E-8D27-319A373FC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604" y="4716486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B989967C-792C-1B4B-A0A1-F7EE00D0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4492" y="2700361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6" name="Group 81">
            <a:extLst>
              <a:ext uri="{FF2B5EF4-FFF2-40B4-BE49-F238E27FC236}">
                <a16:creationId xmlns:a16="http://schemas.microsoft.com/office/drawing/2014/main" id="{4023C186-B4B3-8344-ABBA-FB505FBBCD68}"/>
              </a:ext>
            </a:extLst>
          </p:cNvPr>
          <p:cNvGrpSpPr>
            <a:grpSpLocks/>
          </p:cNvGrpSpPr>
          <p:nvPr/>
        </p:nvGrpSpPr>
        <p:grpSpPr bwMode="auto">
          <a:xfrm>
            <a:off x="5606796" y="1490682"/>
            <a:ext cx="4721225" cy="581025"/>
            <a:chOff x="2696" y="142"/>
            <a:chExt cx="2974" cy="366"/>
          </a:xfrm>
        </p:grpSpPr>
        <p:grpSp>
          <p:nvGrpSpPr>
            <p:cNvPr id="31" name="Group 53">
              <a:extLst>
                <a:ext uri="{FF2B5EF4-FFF2-40B4-BE49-F238E27FC236}">
                  <a16:creationId xmlns:a16="http://schemas.microsoft.com/office/drawing/2014/main" id="{30EC2154-E9AB-1645-A20A-EF4EF4F69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6" y="142"/>
              <a:ext cx="2974" cy="366"/>
              <a:chOff x="2696" y="1340"/>
              <a:chExt cx="2974" cy="366"/>
            </a:xfrm>
          </p:grpSpPr>
          <p:pic>
            <p:nvPicPr>
              <p:cNvPr id="34" name="Picture 52">
                <a:extLst>
                  <a:ext uri="{FF2B5EF4-FFF2-40B4-BE49-F238E27FC236}">
                    <a16:creationId xmlns:a16="http://schemas.microsoft.com/office/drawing/2014/main" id="{E90AE431-ABD6-E440-87AF-E658785241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742" y="1340"/>
                <a:ext cx="928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 Box 58">
                <a:extLst>
                  <a:ext uri="{FF2B5EF4-FFF2-40B4-BE49-F238E27FC236}">
                    <a16:creationId xmlns:a16="http://schemas.microsoft.com/office/drawing/2014/main" id="{38ADF06D-0059-684F-A9C7-A8A3605608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6" y="1366"/>
                <a:ext cx="2089" cy="291"/>
              </a:xfrm>
              <a:prstGeom prst="rect">
                <a:avLst/>
              </a:prstGeom>
              <a:noFill/>
              <a:ln w="57150" cmpd="thinThick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ar-SA" sz="2400" b="1" dirty="0">
                    <a:solidFill>
                      <a:srgbClr val="FF0000"/>
                    </a:solidFill>
                  </a:rPr>
                  <a:t>حل المعادلات بالجمع والطرح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2" name="Rectangle 79">
              <a:extLst>
                <a:ext uri="{FF2B5EF4-FFF2-40B4-BE49-F238E27FC236}">
                  <a16:creationId xmlns:a16="http://schemas.microsoft.com/office/drawing/2014/main" id="{7FC3E753-654D-CE41-91D3-7BA5F2F2F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" y="164"/>
              <a:ext cx="91" cy="27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  <p:sp>
          <p:nvSpPr>
            <p:cNvPr id="33" name="Rectangle 80">
              <a:extLst>
                <a:ext uri="{FF2B5EF4-FFF2-40B4-BE49-F238E27FC236}">
                  <a16:creationId xmlns:a16="http://schemas.microsoft.com/office/drawing/2014/main" id="{27BEAE19-8D18-3845-9176-17E56492B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" y="164"/>
              <a:ext cx="91" cy="27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ar-SA"/>
            </a:p>
          </p:txBody>
        </p:sp>
      </p:grpSp>
      <p:pic>
        <p:nvPicPr>
          <p:cNvPr id="40" name="Picture 3">
            <a:extLst>
              <a:ext uri="{FF2B5EF4-FFF2-40B4-BE49-F238E27FC236}">
                <a16:creationId xmlns:a16="http://schemas.microsoft.com/office/drawing/2014/main" id="{32EDB22B-5D81-6747-8629-0C706DB4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7523" y="2286021"/>
            <a:ext cx="395764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D71349-46D2-CC41-ACC9-BFFB8435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879" y="595251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299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21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D9494CC-01BD-4056-8A18-34DF6CEB5039}"/>
              </a:ext>
            </a:extLst>
          </p:cNvPr>
          <p:cNvSpPr/>
          <p:nvPr/>
        </p:nvSpPr>
        <p:spPr>
          <a:xfrm rot="16200000">
            <a:off x="2955761" y="-2455360"/>
            <a:ext cx="6423381" cy="11686551"/>
          </a:xfrm>
          <a:prstGeom prst="roundRect">
            <a:avLst>
              <a:gd name="adj" fmla="val 5381"/>
            </a:avLst>
          </a:prstGeom>
          <a:solidFill>
            <a:srgbClr val="77638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6A01C9F-C5DA-5347-A84B-F971C0E5D111}"/>
              </a:ext>
            </a:extLst>
          </p:cNvPr>
          <p:cNvGrpSpPr/>
          <p:nvPr/>
        </p:nvGrpSpPr>
        <p:grpSpPr>
          <a:xfrm>
            <a:off x="324175" y="258392"/>
            <a:ext cx="11867825" cy="6423382"/>
            <a:chOff x="760246" y="392652"/>
            <a:chExt cx="11420963" cy="6423382"/>
          </a:xfrm>
        </p:grpSpPr>
        <p:sp>
          <p:nvSpPr>
            <p:cNvPr id="7" name="مستطيل مستدير الزوايا 6">
              <a:extLst>
                <a:ext uri="{FF2B5EF4-FFF2-40B4-BE49-F238E27FC236}">
                  <a16:creationId xmlns:a16="http://schemas.microsoft.com/office/drawing/2014/main" id="{3031575D-A504-F34B-9982-513CE59AAFDB}"/>
                </a:ext>
              </a:extLst>
            </p:cNvPr>
            <p:cNvSpPr/>
            <p:nvPr/>
          </p:nvSpPr>
          <p:spPr>
            <a:xfrm>
              <a:off x="760246" y="392652"/>
              <a:ext cx="11096787" cy="614240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E9BD02E-7A89-5640-9988-C9DA3628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5" name="صورة 14" descr="صورة تحتوي على داخلي, جهاز, أسود, مقياس فكي&#10;&#10;تم إنشاء الوصف تلقائياً">
            <a:extLst>
              <a:ext uri="{FF2B5EF4-FFF2-40B4-BE49-F238E27FC236}">
                <a16:creationId xmlns:a16="http://schemas.microsoft.com/office/drawing/2014/main" id="{77B38BD7-6F4A-4CCC-B7D7-CE5F326D4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7384" y="-4672999"/>
            <a:ext cx="944905" cy="10643356"/>
          </a:xfrm>
          <a:prstGeom prst="rect">
            <a:avLst/>
          </a:prstGeom>
        </p:spPr>
      </p:pic>
      <p:pic>
        <p:nvPicPr>
          <p:cNvPr id="1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7E94AA6-AE5A-D34D-9DC7-0D8B1B844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807268" y="136917"/>
            <a:ext cx="974153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7">
            <a:extLst>
              <a:ext uri="{FF2B5EF4-FFF2-40B4-BE49-F238E27FC236}">
                <a16:creationId xmlns:a16="http://schemas.microsoft.com/office/drawing/2014/main" id="{6B2D7ED5-197E-F94F-88FA-1C19B64AD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6262" y="3664711"/>
            <a:ext cx="2195513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 ص + ٦  =  ٩</a:t>
            </a:r>
            <a:endParaRPr lang="en-US" sz="2400" b="1" dirty="0"/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17C79286-24F7-2F42-B06F-7F6E79F22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736" y="4133023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701EDA34-0467-734B-9D28-5D3163432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1356" y="4133023"/>
            <a:ext cx="863600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>
                <a:solidFill>
                  <a:srgbClr val="FF0000"/>
                </a:solidFill>
              </a:rPr>
              <a:t>ــ ٦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Line 70">
            <a:extLst>
              <a:ext uri="{FF2B5EF4-FFF2-40B4-BE49-F238E27FC236}">
                <a16:creationId xmlns:a16="http://schemas.microsoft.com/office/drawing/2014/main" id="{CB66E639-A77E-7242-ACFF-A711BE16A0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06262" y="4636261"/>
            <a:ext cx="21955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7" name="Line 71">
            <a:extLst>
              <a:ext uri="{FF2B5EF4-FFF2-40B4-BE49-F238E27FC236}">
                <a16:creationId xmlns:a16="http://schemas.microsoft.com/office/drawing/2014/main" id="{AEBC41CB-4E74-4E46-90C5-C78BB3DDFA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46098" y="3699636"/>
            <a:ext cx="431800" cy="757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19" name="Text Box 87">
            <a:extLst>
              <a:ext uri="{FF2B5EF4-FFF2-40B4-BE49-F238E27FC236}">
                <a16:creationId xmlns:a16="http://schemas.microsoft.com/office/drawing/2014/main" id="{5203F26B-10F0-FC4B-A4A1-7044AD0C6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12" y="4863273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        =  ٣</a:t>
            </a:r>
            <a:endParaRPr lang="en-US" sz="2400" b="1" dirty="0"/>
          </a:p>
        </p:txBody>
      </p:sp>
      <p:sp>
        <p:nvSpPr>
          <p:cNvPr id="21" name="Text Box 87">
            <a:extLst>
              <a:ext uri="{FF2B5EF4-FFF2-40B4-BE49-F238E27FC236}">
                <a16:creationId xmlns:a16="http://schemas.microsoft.com/office/drawing/2014/main" id="{162AEFF0-AB8F-DE4B-ABF1-3DBFA8F5D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2726" y="3666294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ص </a:t>
            </a:r>
            <a:r>
              <a:rPr lang="ar-SA" sz="2400" b="1"/>
              <a:t>+ ٦ </a:t>
            </a:r>
            <a:r>
              <a:rPr lang="ar-SA" sz="2400" b="1" dirty="0"/>
              <a:t>= ٩</a:t>
            </a:r>
            <a:endParaRPr lang="en-US" sz="2400" b="1" dirty="0"/>
          </a:p>
        </p:txBody>
      </p:sp>
      <p:sp>
        <p:nvSpPr>
          <p:cNvPr id="23" name="Text Box 87">
            <a:extLst>
              <a:ext uri="{FF2B5EF4-FFF2-40B4-BE49-F238E27FC236}">
                <a16:creationId xmlns:a16="http://schemas.microsoft.com/office/drawing/2014/main" id="{A51F3858-7A5E-914A-9319-77A47FCE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864" y="4421944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٣  + ٦ = ٩</a:t>
            </a:r>
            <a:endParaRPr lang="en-US" sz="2400" b="1" dirty="0"/>
          </a:p>
        </p:txBody>
      </p:sp>
      <p:sp>
        <p:nvSpPr>
          <p:cNvPr id="25" name="Text Box 87">
            <a:extLst>
              <a:ext uri="{FF2B5EF4-FFF2-40B4-BE49-F238E27FC236}">
                <a16:creationId xmlns:a16="http://schemas.microsoft.com/office/drawing/2014/main" id="{91CF6630-4ED4-414E-8A8F-1950C4274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962" y="5042680"/>
            <a:ext cx="20161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400" b="1" dirty="0"/>
              <a:t>٩    = ٩</a:t>
            </a:r>
            <a:endParaRPr lang="en-US" sz="2400" b="1" dirty="0"/>
          </a:p>
        </p:txBody>
      </p:sp>
      <p:sp>
        <p:nvSpPr>
          <p:cNvPr id="27" name="Text Box 87">
            <a:extLst>
              <a:ext uri="{FF2B5EF4-FFF2-40B4-BE49-F238E27FC236}">
                <a16:creationId xmlns:a16="http://schemas.microsoft.com/office/drawing/2014/main" id="{1B717430-CD60-9041-BF9E-E676A889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021" y="5095044"/>
            <a:ext cx="504825" cy="457200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</a:p>
        </p:txBody>
      </p:sp>
      <p:pic>
        <p:nvPicPr>
          <p:cNvPr id="29" name="Picture 77">
            <a:extLst>
              <a:ext uri="{FF2B5EF4-FFF2-40B4-BE49-F238E27FC236}">
                <a16:creationId xmlns:a16="http://schemas.microsoft.com/office/drawing/2014/main" id="{FB4AF69B-BD3B-2844-880B-CF4C9B95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5909" y="3078919"/>
            <a:ext cx="768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" name="مجموعة 2">
            <a:extLst>
              <a:ext uri="{FF2B5EF4-FFF2-40B4-BE49-F238E27FC236}">
                <a16:creationId xmlns:a16="http://schemas.microsoft.com/office/drawing/2014/main" id="{387044DA-230B-524E-A836-5085C0EB417B}"/>
              </a:ext>
            </a:extLst>
          </p:cNvPr>
          <p:cNvGrpSpPr/>
          <p:nvPr/>
        </p:nvGrpSpPr>
        <p:grpSpPr>
          <a:xfrm>
            <a:off x="4705866" y="1766030"/>
            <a:ext cx="5572164" cy="785818"/>
            <a:chOff x="3357554" y="1000108"/>
            <a:chExt cx="5572164" cy="936000"/>
          </a:xfrm>
        </p:grpSpPr>
        <p:sp>
          <p:nvSpPr>
            <p:cNvPr id="33" name="دبوس زينة 21">
              <a:extLst>
                <a:ext uri="{FF2B5EF4-FFF2-40B4-BE49-F238E27FC236}">
                  <a16:creationId xmlns:a16="http://schemas.microsoft.com/office/drawing/2014/main" id="{94D18995-AFFC-084D-9E81-EF22DE38480C}"/>
                </a:ext>
              </a:extLst>
            </p:cNvPr>
            <p:cNvSpPr/>
            <p:nvPr/>
          </p:nvSpPr>
          <p:spPr>
            <a:xfrm>
              <a:off x="3357554" y="1000108"/>
              <a:ext cx="4343430" cy="936000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34" name="مجموعة 20">
              <a:extLst>
                <a:ext uri="{FF2B5EF4-FFF2-40B4-BE49-F238E27FC236}">
                  <a16:creationId xmlns:a16="http://schemas.microsoft.com/office/drawing/2014/main" id="{3491355E-244F-8148-A7EF-FF307749382F}"/>
                </a:ext>
              </a:extLst>
            </p:cNvPr>
            <p:cNvGrpSpPr/>
            <p:nvPr/>
          </p:nvGrpSpPr>
          <p:grpSpPr>
            <a:xfrm>
              <a:off x="7715272" y="1000108"/>
              <a:ext cx="1214446" cy="928694"/>
              <a:chOff x="7715272" y="1000108"/>
              <a:chExt cx="1214446" cy="928694"/>
            </a:xfrm>
          </p:grpSpPr>
          <p:sp>
            <p:nvSpPr>
              <p:cNvPr id="35" name="دبوس زينة 23">
                <a:extLst>
                  <a:ext uri="{FF2B5EF4-FFF2-40B4-BE49-F238E27FC236}">
                    <a16:creationId xmlns:a16="http://schemas.microsoft.com/office/drawing/2014/main" id="{30F73F58-7F36-8C48-8664-24CC73A6F044}"/>
                  </a:ext>
                </a:extLst>
              </p:cNvPr>
              <p:cNvSpPr/>
              <p:nvPr/>
            </p:nvSpPr>
            <p:spPr>
              <a:xfrm>
                <a:off x="7715272" y="1000108"/>
                <a:ext cx="1214446" cy="928694"/>
              </a:xfrm>
              <a:prstGeom prst="plaqu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6" name="Picture 2">
                <a:extLst>
                  <a:ext uri="{FF2B5EF4-FFF2-40B4-BE49-F238E27FC236}">
                    <a16:creationId xmlns:a16="http://schemas.microsoft.com/office/drawing/2014/main" id="{579C616E-CC82-AA4E-8D5B-B4F79491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843858" y="1242998"/>
                <a:ext cx="928694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</p:pic>
        </p:grpSp>
      </p:grpSp>
      <p:pic>
        <p:nvPicPr>
          <p:cNvPr id="39" name="Picture 2">
            <a:extLst>
              <a:ext uri="{FF2B5EF4-FFF2-40B4-BE49-F238E27FC236}">
                <a16:creationId xmlns:a16="http://schemas.microsoft.com/office/drawing/2014/main" id="{F226BB5B-7EFF-6045-995E-DF822E468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77370" y="1908906"/>
            <a:ext cx="367665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D33698F8-B320-0743-9FA1-E16AD3381C3B}"/>
              </a:ext>
            </a:extLst>
          </p:cNvPr>
          <p:cNvSpPr txBox="1"/>
          <p:nvPr/>
        </p:nvSpPr>
        <p:spPr>
          <a:xfrm>
            <a:off x="9063584" y="1121132"/>
            <a:ext cx="136938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صـ ١٠٤/</a:t>
            </a:r>
            <a:r>
              <a:rPr lang="ar-SA" dirty="0" err="1">
                <a:solidFill>
                  <a:srgbClr val="FF0000"/>
                </a:solidFill>
              </a:rPr>
              <a:t>أ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ECF09869-162F-8840-8CE1-9E288ACF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21" y="5959975"/>
            <a:ext cx="2743200" cy="365125"/>
          </a:xfrm>
        </p:spPr>
        <p:txBody>
          <a:bodyPr/>
          <a:lstStyle/>
          <a:p>
            <a:fld id="{E277FB82-6900-4FF8-BDA9-6B51EE998D2C}" type="slidenum">
              <a:rPr lang="ar-EG" smtClean="0">
                <a:solidFill>
                  <a:schemeClr val="tx1"/>
                </a:solidFill>
              </a:rPr>
              <a:t>300</a:t>
            </a:fld>
            <a:endParaRPr lang="ar-E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6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  <p:sndAc>
          <p:stSnd>
            <p:snd r:embed="rId2" name="قلب الصفحة.wav"/>
          </p:stSnd>
        </p:sndAc>
      </p:transition>
    </mc:Choice>
    <mc:Fallback xmlns="">
      <p:transition spd="slow">
        <p:fade/>
        <p:sndAc>
          <p:stSnd>
            <p:snd r:embed="rId10" name="قلب الصفحة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17" grpId="0" animBg="1"/>
      <p:bldP spid="19" grpId="0"/>
      <p:bldP spid="21" grpId="0"/>
      <p:bldP spid="23" grpId="0"/>
      <p:bldP spid="25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06919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829</Words>
  <Application>Microsoft Macintosh PowerPoint</Application>
  <PresentationFormat>شاشة عريضة</PresentationFormat>
  <Paragraphs>237</Paragraphs>
  <Slides>26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32" baseType="lpstr">
      <vt:lpstr>Arial Unicode MS</vt:lpstr>
      <vt:lpstr>Arial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rere hss</dc:creator>
  <cp:lastModifiedBy>بتول فاضل</cp:lastModifiedBy>
  <cp:revision>27</cp:revision>
  <dcterms:created xsi:type="dcterms:W3CDTF">2020-11-12T21:23:07Z</dcterms:created>
  <dcterms:modified xsi:type="dcterms:W3CDTF">2021-11-27T12:02:25Z</dcterms:modified>
</cp:coreProperties>
</file>