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378" rtl="1" saveSubsetFonts="1">
  <p:sldMasterIdLst>
    <p:sldMasterId id="2147483648" r:id="rId1"/>
  </p:sldMasterIdLst>
  <p:notesMasterIdLst>
    <p:notesMasterId r:id="rId18"/>
  </p:notesMasterIdLst>
  <p:sldIdLst>
    <p:sldId id="421" r:id="rId2"/>
    <p:sldId id="264" r:id="rId3"/>
    <p:sldId id="259" r:id="rId4"/>
    <p:sldId id="422" r:id="rId5"/>
    <p:sldId id="267" r:id="rId6"/>
    <p:sldId id="423" r:id="rId7"/>
    <p:sldId id="424" r:id="rId8"/>
    <p:sldId id="425" r:id="rId9"/>
    <p:sldId id="426" r:id="rId10"/>
    <p:sldId id="427" r:id="rId11"/>
    <p:sldId id="430" r:id="rId12"/>
    <p:sldId id="429" r:id="rId13"/>
    <p:sldId id="428" r:id="rId14"/>
    <p:sldId id="431" r:id="rId15"/>
    <p:sldId id="432" r:id="rId16"/>
    <p:sldId id="268" r:id="rId17"/>
  </p:sldIdLst>
  <p:sldSz cx="12192000" cy="6858000"/>
  <p:notesSz cx="6858000" cy="9144000"/>
  <p:custDataLst>
    <p:tags r:id="rId19"/>
  </p:custData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AAB9"/>
    <a:srgbClr val="454172"/>
    <a:srgbClr val="2A2644"/>
    <a:srgbClr val="E89E76"/>
    <a:srgbClr val="776383"/>
    <a:srgbClr val="AAA900"/>
    <a:srgbClr val="F2F2F2"/>
    <a:srgbClr val="A71126"/>
    <a:srgbClr val="5674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7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68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EB3A547-1BCE-DF47-ACE3-8C6269F62310}" type="datetimeFigureOut">
              <a:rPr lang="ar-SA" smtClean="0"/>
              <a:t>22 ربيع الثاني،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83E68C3-CF43-7C48-B11F-0411DBDFAB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836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4202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3D6A12-AE6C-41E9-9ED6-6AEFAA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9D42009-21C3-4AA3-8867-5572D251D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4F4DCD4-5D5C-40C8-8D73-D510302D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8E4C98F-F46F-427D-8D87-C90E0F4B5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8960FD-1561-48C7-AEE4-289252F89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23894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0B363B-113E-4622-8FA2-E6D8DE6DC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2EFAC90-CDE1-4DEB-9935-D98AF8740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7AC652-65D2-4CC9-8D5B-E617E01D3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9866025-0CD7-4132-AF9C-A7A8DC129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A609DB6-A05F-4D9D-831F-161D971B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72690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8F29035-000D-4631-B116-0B9616F690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5B75708-9AB0-4446-B97F-F4E8C9924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C0D84E-EF62-4DFE-886E-DCAD0BD4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D4F993B-410D-4239-820D-3FEF9D90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0E1535A-9D40-437C-B7B5-FF62CA7F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4766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998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B1629A-5C4D-4002-BA2F-90B69B75C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DB13663-5522-4631-9B20-CD0F5894C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5784B29-D02D-43FE-8308-490EAAE6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40FED34-4776-4AA8-BCB8-BF8AFF838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EDBC2C-38BF-4A21-A664-42A4380D8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47217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336375-DAF7-471B-B528-564FB2101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AAE7036-05B0-4375-8BA1-C24F7F43F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E4B139-2997-474A-8AA6-70786FF98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8248FF-B06A-4175-8C43-AEBFA56FF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16FFDB-B524-4F69-9932-F7609DD7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34783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38D12A-C657-4F53-91ED-115FDF9A2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DFEF442-BBFF-48BF-9F2B-0FC953616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F8A3BFE-F9E6-454C-A972-5DCA628BB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81C620C-58F7-4B73-A8CC-E2EEE7164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76865B5-33CA-4B2F-AA8A-F7052A23A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3A7A3BB-079D-40DC-A13E-C8A41E61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00553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5E2976-1EAA-4BC7-8623-B915D270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10A3411-EDD1-4D11-B958-4F3E5A1F0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6AA395A-3747-4326-B16F-05B945331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26A88B4-9D34-4287-872A-4E30FBE03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C4C3340-85D7-40FE-91BD-D600DF9ED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7A60059-6436-49FD-AA8A-A9766079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34BD70E-A595-4E21-A64A-B9B318D94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CF05664-7DC4-4482-87E1-26BBA64A5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51459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ED5BE3-3918-4507-941D-EB9065AD2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0DE8B73-6D57-401A-B070-5DAC51AA7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1882A5D-C7D0-4412-A6BF-C86A2BB73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1FB63EB-D97C-4D1B-AE6B-A719CD72C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01139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EA79438-73D0-4193-9566-CE408C650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6CAAABB-9D7B-47B5-A3AA-B13CFD838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9285388-0833-4E3D-BCEE-32D3892F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57957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7D6077-B512-4CC3-B36D-F1788BD74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77CC530-9622-4D2F-B42A-666815B62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CE21D19-C5BD-4D1C-B84D-27C01A864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598A60B-DAC8-408C-B0CB-F38772E5E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5F9B807-A0F5-433A-94A9-6F7CB3927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CD7C5F0-3BD6-4DE3-B039-01578393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4342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D27440-269E-4915-AC57-625E4FB49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F6A3057-CD05-4ACC-89E2-E98D87E7F5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3EEBB67-FAC0-4545-A799-E8B81D259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530E263-DE32-4FF2-BB03-910AE1A2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96115B1-AE31-4CAA-8FF3-39F86354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137C98B-9E40-45DE-A5D9-941AD8E66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21968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86E4735-8350-4F39-94A0-51717C68B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130A187-3F16-4E99-B962-2277D420B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55D5C3-7E4A-45A4-8500-499848E390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F3689F-2B14-4ED8-A6A5-7976DD8AF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43D208-77D3-4449-BC0D-ACE12F4F0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3390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hyperlink" Target="https://www.meta-calculator.com/graph-paper-maker/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2.jpe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s://pixabay.com/it/lavagna-bianca-bordo-bianco-3205371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1.jpeg"/><Relationship Id="rId10" Type="http://schemas.openxmlformats.org/officeDocument/2006/relationships/image" Target="../media/image40.png"/><Relationship Id="rId4" Type="http://schemas.openxmlformats.org/officeDocument/2006/relationships/image" Target="../media/image20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1.jpeg"/><Relationship Id="rId10" Type="http://schemas.openxmlformats.org/officeDocument/2006/relationships/image" Target="../media/image40.png"/><Relationship Id="rId4" Type="http://schemas.openxmlformats.org/officeDocument/2006/relationships/image" Target="../media/image20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3.png"/><Relationship Id="rId7" Type="http://schemas.openxmlformats.org/officeDocument/2006/relationships/image" Target="../media/image3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1.jpeg"/><Relationship Id="rId10" Type="http://schemas.openxmlformats.org/officeDocument/2006/relationships/image" Target="../media/image31.jpeg"/><Relationship Id="rId4" Type="http://schemas.openxmlformats.org/officeDocument/2006/relationships/image" Target="../media/image20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3.png"/><Relationship Id="rId7" Type="http://schemas.openxmlformats.org/officeDocument/2006/relationships/image" Target="../media/image3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1.jpeg"/><Relationship Id="rId10" Type="http://schemas.openxmlformats.org/officeDocument/2006/relationships/image" Target="../media/image31.jpeg"/><Relationship Id="rId4" Type="http://schemas.openxmlformats.org/officeDocument/2006/relationships/image" Target="../media/image20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png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12" Type="http://schemas.openxmlformats.org/officeDocument/2006/relationships/image" Target="../media/image4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0.png"/><Relationship Id="rId5" Type="http://schemas.openxmlformats.org/officeDocument/2006/relationships/image" Target="../media/image21.jpeg"/><Relationship Id="rId10" Type="http://schemas.openxmlformats.org/officeDocument/2006/relationships/image" Target="../media/image38.png"/><Relationship Id="rId4" Type="http://schemas.openxmlformats.org/officeDocument/2006/relationships/image" Target="../media/image20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43.png"/><Relationship Id="rId3" Type="http://schemas.openxmlformats.org/officeDocument/2006/relationships/image" Target="../media/image13.png"/><Relationship Id="rId7" Type="http://schemas.openxmlformats.org/officeDocument/2006/relationships/image" Target="../media/image44.png"/><Relationship Id="rId12" Type="http://schemas.openxmlformats.org/officeDocument/2006/relationships/image" Target="../media/image4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0.png"/><Relationship Id="rId5" Type="http://schemas.openxmlformats.org/officeDocument/2006/relationships/image" Target="../media/image21.jpeg"/><Relationship Id="rId10" Type="http://schemas.openxmlformats.org/officeDocument/2006/relationships/image" Target="../media/image38.png"/><Relationship Id="rId4" Type="http://schemas.openxmlformats.org/officeDocument/2006/relationships/image" Target="../media/image20.png"/><Relationship Id="rId9" Type="http://schemas.openxmlformats.org/officeDocument/2006/relationships/image" Target="../media/image37.png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3.png"/><Relationship Id="rId7" Type="http://schemas.openxmlformats.org/officeDocument/2006/relationships/image" Target="../media/image3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1.jpeg"/><Relationship Id="rId10" Type="http://schemas.openxmlformats.org/officeDocument/2006/relationships/image" Target="../media/image39.png"/><Relationship Id="rId4" Type="http://schemas.openxmlformats.org/officeDocument/2006/relationships/image" Target="../media/image20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1.jpeg"/><Relationship Id="rId10" Type="http://schemas.openxmlformats.org/officeDocument/2006/relationships/image" Target="../media/image40.png"/><Relationship Id="rId4" Type="http://schemas.openxmlformats.org/officeDocument/2006/relationships/image" Target="../media/image20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401EA9EC-5BF0-BD4A-BA1C-02A030C22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00" y="-26774"/>
            <a:ext cx="12299800" cy="6858000"/>
          </a:xfrm>
          <a:prstGeom prst="rect">
            <a:avLst/>
          </a:prstGeom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4">
            <a:alphaModFix/>
          </a:blip>
          <a:srcRect l="27948" r="28740"/>
          <a:stretch/>
        </p:blipFill>
        <p:spPr>
          <a:xfrm>
            <a:off x="1795478" y="2990239"/>
            <a:ext cx="1608667" cy="322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765" y="3979140"/>
            <a:ext cx="2057993" cy="310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682;p109">
            <a:extLst>
              <a:ext uri="{FF2B5EF4-FFF2-40B4-BE49-F238E27FC236}">
                <a16:creationId xmlns:a16="http://schemas.microsoft.com/office/drawing/2014/main" id="{F67D406F-88B2-134A-9EC2-133B5EB5EF5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7759" t="35748" r="16949" b="34280"/>
          <a:stretch/>
        </p:blipFill>
        <p:spPr>
          <a:xfrm>
            <a:off x="3788075" y="4305273"/>
            <a:ext cx="2592455" cy="85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683;p109">
            <a:extLst>
              <a:ext uri="{FF2B5EF4-FFF2-40B4-BE49-F238E27FC236}">
                <a16:creationId xmlns:a16="http://schemas.microsoft.com/office/drawing/2014/main" id="{82EC729D-8D9F-9C4E-89DB-123F16AF445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7759" t="66931" r="16949"/>
          <a:stretch/>
        </p:blipFill>
        <p:spPr>
          <a:xfrm>
            <a:off x="6380530" y="4251790"/>
            <a:ext cx="2360896" cy="9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33;p17">
            <a:extLst>
              <a:ext uri="{FF2B5EF4-FFF2-40B4-BE49-F238E27FC236}">
                <a16:creationId xmlns:a16="http://schemas.microsoft.com/office/drawing/2014/main" id="{D72403B1-2914-2542-A32F-F4F7D28EC22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51864" y="4216473"/>
            <a:ext cx="1403380" cy="9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صورة 54">
            <a:extLst>
              <a:ext uri="{FF2B5EF4-FFF2-40B4-BE49-F238E27FC236}">
                <a16:creationId xmlns:a16="http://schemas.microsoft.com/office/drawing/2014/main" id="{0BD0D158-7DE9-FC4B-BA17-2FE63DF3C2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9011322" y="2526208"/>
            <a:ext cx="1614258" cy="1582502"/>
          </a:xfrm>
          <a:prstGeom prst="rect">
            <a:avLst/>
          </a:prstGeom>
        </p:spPr>
      </p:pic>
      <p:pic>
        <p:nvPicPr>
          <p:cNvPr id="56" name="صورة 55">
            <a:extLst>
              <a:ext uri="{FF2B5EF4-FFF2-40B4-BE49-F238E27FC236}">
                <a16:creationId xmlns:a16="http://schemas.microsoft.com/office/drawing/2014/main" id="{5913AEE7-E499-104B-8B23-4573AF6D31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676" y="1877609"/>
            <a:ext cx="1237663" cy="809259"/>
          </a:xfrm>
          <a:prstGeom prst="rect">
            <a:avLst/>
          </a:prstGeom>
        </p:spPr>
      </p:pic>
      <p:grpSp>
        <p:nvGrpSpPr>
          <p:cNvPr id="57" name="مجموعة 71">
            <a:extLst>
              <a:ext uri="{FF2B5EF4-FFF2-40B4-BE49-F238E27FC236}">
                <a16:creationId xmlns:a16="http://schemas.microsoft.com/office/drawing/2014/main" id="{236EA89F-735C-D548-A245-21910093677E}"/>
              </a:ext>
            </a:extLst>
          </p:cNvPr>
          <p:cNvGrpSpPr>
            <a:grpSpLocks/>
          </p:cNvGrpSpPr>
          <p:nvPr/>
        </p:nvGrpSpPr>
        <p:grpSpPr bwMode="auto">
          <a:xfrm>
            <a:off x="9237426" y="667883"/>
            <a:ext cx="1214438" cy="1136650"/>
            <a:chOff x="3326307" y="697407"/>
            <a:chExt cx="5463186" cy="5463186"/>
          </a:xfrm>
        </p:grpSpPr>
        <p:sp>
          <p:nvSpPr>
            <p:cNvPr id="58" name="شكل بيضاوي 57">
              <a:extLst>
                <a:ext uri="{FF2B5EF4-FFF2-40B4-BE49-F238E27FC236}">
                  <a16:creationId xmlns:a16="http://schemas.microsoft.com/office/drawing/2014/main" id="{EAFCAD77-ED32-4443-BB70-919842EA3523}"/>
                </a:ext>
              </a:extLst>
            </p:cNvPr>
            <p:cNvSpPr/>
            <p:nvPr/>
          </p:nvSpPr>
          <p:spPr>
            <a:xfrm>
              <a:off x="3326307" y="697407"/>
              <a:ext cx="5463186" cy="546318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 dirty="0"/>
            </a:p>
          </p:txBody>
        </p:sp>
        <p:grpSp>
          <p:nvGrpSpPr>
            <p:cNvPr id="61" name="مجموعة 74">
              <a:extLst>
                <a:ext uri="{FF2B5EF4-FFF2-40B4-BE49-F238E27FC236}">
                  <a16:creationId xmlns:a16="http://schemas.microsoft.com/office/drawing/2014/main" id="{E775D7C4-DCBD-7241-A026-1B35123A17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5176" y="1103486"/>
              <a:ext cx="4682212" cy="4814204"/>
              <a:chOff x="3815176" y="1103486"/>
              <a:chExt cx="4682212" cy="4814204"/>
            </a:xfrm>
          </p:grpSpPr>
          <p:sp>
            <p:nvSpPr>
              <p:cNvPr id="72" name="مربع نص 75">
                <a:extLst>
                  <a:ext uri="{FF2B5EF4-FFF2-40B4-BE49-F238E27FC236}">
                    <a16:creationId xmlns:a16="http://schemas.microsoft.com/office/drawing/2014/main" id="{53A7398B-B900-C644-A2D7-66E018BB2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7413" y="1103486"/>
                <a:ext cx="369764" cy="312381"/>
              </a:xfrm>
              <a:custGeom>
                <a:avLst/>
                <a:gdLst>
                  <a:gd name="T0" fmla="*/ 338166 w 369764"/>
                  <a:gd name="T1" fmla="*/ 22199 h 312381"/>
                  <a:gd name="T2" fmla="*/ 360764 w 369764"/>
                  <a:gd name="T3" fmla="*/ 110593 h 312381"/>
                  <a:gd name="T4" fmla="*/ 292368 w 369764"/>
                  <a:gd name="T5" fmla="*/ 182189 h 312381"/>
                  <a:gd name="T6" fmla="*/ 221173 w 369764"/>
                  <a:gd name="T7" fmla="*/ 273783 h 312381"/>
                  <a:gd name="T8" fmla="*/ 322967 w 369764"/>
                  <a:gd name="T9" fmla="*/ 267584 h 312381"/>
                  <a:gd name="T10" fmla="*/ 369764 w 369764"/>
                  <a:gd name="T11" fmla="*/ 292182 h 312381"/>
                  <a:gd name="T12" fmla="*/ 350965 w 369764"/>
                  <a:gd name="T13" fmla="*/ 312181 h 312381"/>
                  <a:gd name="T14" fmla="*/ 322967 w 369764"/>
                  <a:gd name="T15" fmla="*/ 305981 h 312381"/>
                  <a:gd name="T16" fmla="*/ 261570 w 369764"/>
                  <a:gd name="T17" fmla="*/ 308381 h 312381"/>
                  <a:gd name="T18" fmla="*/ 215373 w 369764"/>
                  <a:gd name="T19" fmla="*/ 312381 h 312381"/>
                  <a:gd name="T20" fmla="*/ 202574 w 369764"/>
                  <a:gd name="T21" fmla="*/ 310781 h 312381"/>
                  <a:gd name="T22" fmla="*/ 182175 w 369764"/>
                  <a:gd name="T23" fmla="*/ 273383 h 312381"/>
                  <a:gd name="T24" fmla="*/ 270170 w 369764"/>
                  <a:gd name="T25" fmla="*/ 150391 h 312381"/>
                  <a:gd name="T26" fmla="*/ 325566 w 369764"/>
                  <a:gd name="T27" fmla="*/ 74796 h 312381"/>
                  <a:gd name="T28" fmla="*/ 280369 w 369764"/>
                  <a:gd name="T29" fmla="*/ 42997 h 312381"/>
                  <a:gd name="T30" fmla="*/ 216773 w 369764"/>
                  <a:gd name="T31" fmla="*/ 75995 h 312381"/>
                  <a:gd name="T32" fmla="*/ 182375 w 369764"/>
                  <a:gd name="T33" fmla="*/ 66396 h 312381"/>
                  <a:gd name="T34" fmla="*/ 230572 w 369764"/>
                  <a:gd name="T35" fmla="*/ 18399 h 312381"/>
                  <a:gd name="T36" fmla="*/ 81995 w 369764"/>
                  <a:gd name="T37" fmla="*/ 0 h 312381"/>
                  <a:gd name="T38" fmla="*/ 94195 w 369764"/>
                  <a:gd name="T39" fmla="*/ 29098 h 312381"/>
                  <a:gd name="T40" fmla="*/ 93695 w 369764"/>
                  <a:gd name="T41" fmla="*/ 62796 h 312381"/>
                  <a:gd name="T42" fmla="*/ 89595 w 369764"/>
                  <a:gd name="T43" fmla="*/ 150791 h 312381"/>
                  <a:gd name="T44" fmla="*/ 86395 w 369764"/>
                  <a:gd name="T45" fmla="*/ 246785 h 312381"/>
                  <a:gd name="T46" fmla="*/ 109194 w 369764"/>
                  <a:gd name="T47" fmla="*/ 273583 h 312381"/>
                  <a:gd name="T48" fmla="*/ 128592 w 369764"/>
                  <a:gd name="T49" fmla="*/ 292782 h 312381"/>
                  <a:gd name="T50" fmla="*/ 109194 w 369764"/>
                  <a:gd name="T51" fmla="*/ 311981 h 312381"/>
                  <a:gd name="T52" fmla="*/ 29798 w 369764"/>
                  <a:gd name="T53" fmla="*/ 311781 h 312381"/>
                  <a:gd name="T54" fmla="*/ 0 w 369764"/>
                  <a:gd name="T55" fmla="*/ 294782 h 312381"/>
                  <a:gd name="T56" fmla="*/ 40998 w 369764"/>
                  <a:gd name="T57" fmla="*/ 274783 h 312381"/>
                  <a:gd name="T58" fmla="*/ 47497 w 369764"/>
                  <a:gd name="T59" fmla="*/ 246785 h 312381"/>
                  <a:gd name="T60" fmla="*/ 50397 w 369764"/>
                  <a:gd name="T61" fmla="*/ 141391 h 312381"/>
                  <a:gd name="T62" fmla="*/ 20399 w 369764"/>
                  <a:gd name="T63" fmla="*/ 84795 h 312381"/>
                  <a:gd name="T64" fmla="*/ 600 w 369764"/>
                  <a:gd name="T65" fmla="*/ 64996 h 312381"/>
                  <a:gd name="T66" fmla="*/ 48397 w 369764"/>
                  <a:gd name="T67" fmla="*/ 17799 h 312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9764" h="312381">
                    <a:moveTo>
                      <a:pt x="280369" y="4600"/>
                    </a:moveTo>
                    <a:cubicBezTo>
                      <a:pt x="301968" y="4600"/>
                      <a:pt x="321233" y="10466"/>
                      <a:pt x="338166" y="22199"/>
                    </a:cubicBezTo>
                    <a:cubicBezTo>
                      <a:pt x="357098" y="35398"/>
                      <a:pt x="366564" y="52330"/>
                      <a:pt x="366564" y="72996"/>
                    </a:cubicBezTo>
                    <a:cubicBezTo>
                      <a:pt x="366564" y="86595"/>
                      <a:pt x="364631" y="99127"/>
                      <a:pt x="360764" y="110593"/>
                    </a:cubicBezTo>
                    <a:cubicBezTo>
                      <a:pt x="356898" y="122059"/>
                      <a:pt x="351032" y="132525"/>
                      <a:pt x="343165" y="141991"/>
                    </a:cubicBezTo>
                    <a:cubicBezTo>
                      <a:pt x="333166" y="153991"/>
                      <a:pt x="316234" y="167390"/>
                      <a:pt x="292368" y="182189"/>
                    </a:cubicBezTo>
                    <a:cubicBezTo>
                      <a:pt x="267303" y="197921"/>
                      <a:pt x="250838" y="209854"/>
                      <a:pt x="242972" y="217987"/>
                    </a:cubicBezTo>
                    <a:cubicBezTo>
                      <a:pt x="228172" y="233319"/>
                      <a:pt x="220906" y="251918"/>
                      <a:pt x="221173" y="273783"/>
                    </a:cubicBezTo>
                    <a:lnTo>
                      <a:pt x="262370" y="269984"/>
                    </a:lnTo>
                    <a:cubicBezTo>
                      <a:pt x="290635" y="268384"/>
                      <a:pt x="310834" y="267584"/>
                      <a:pt x="322967" y="267584"/>
                    </a:cubicBezTo>
                    <a:cubicBezTo>
                      <a:pt x="333099" y="267584"/>
                      <a:pt x="342699" y="269317"/>
                      <a:pt x="351765" y="272783"/>
                    </a:cubicBezTo>
                    <a:cubicBezTo>
                      <a:pt x="363764" y="277450"/>
                      <a:pt x="369764" y="283916"/>
                      <a:pt x="369764" y="292182"/>
                    </a:cubicBezTo>
                    <a:cubicBezTo>
                      <a:pt x="369764" y="297382"/>
                      <a:pt x="367964" y="302015"/>
                      <a:pt x="364364" y="306081"/>
                    </a:cubicBezTo>
                    <a:cubicBezTo>
                      <a:pt x="360764" y="310148"/>
                      <a:pt x="356298" y="312181"/>
                      <a:pt x="350965" y="312181"/>
                    </a:cubicBezTo>
                    <a:cubicBezTo>
                      <a:pt x="347632" y="312181"/>
                      <a:pt x="342932" y="311148"/>
                      <a:pt x="336866" y="309081"/>
                    </a:cubicBezTo>
                    <a:cubicBezTo>
                      <a:pt x="330799" y="307015"/>
                      <a:pt x="326166" y="305981"/>
                      <a:pt x="322967" y="305981"/>
                    </a:cubicBezTo>
                    <a:cubicBezTo>
                      <a:pt x="316167" y="305981"/>
                      <a:pt x="305968" y="306381"/>
                      <a:pt x="292368" y="307181"/>
                    </a:cubicBezTo>
                    <a:cubicBezTo>
                      <a:pt x="278769" y="307981"/>
                      <a:pt x="268503" y="308381"/>
                      <a:pt x="261570" y="308381"/>
                    </a:cubicBezTo>
                    <a:cubicBezTo>
                      <a:pt x="256371" y="308381"/>
                      <a:pt x="248671" y="309048"/>
                      <a:pt x="238472" y="310381"/>
                    </a:cubicBezTo>
                    <a:cubicBezTo>
                      <a:pt x="228272" y="311714"/>
                      <a:pt x="220573" y="312381"/>
                      <a:pt x="215373" y="312381"/>
                    </a:cubicBezTo>
                    <a:cubicBezTo>
                      <a:pt x="213907" y="312381"/>
                      <a:pt x="211773" y="312114"/>
                      <a:pt x="208974" y="311581"/>
                    </a:cubicBezTo>
                    <a:cubicBezTo>
                      <a:pt x="206174" y="311048"/>
                      <a:pt x="204041" y="310781"/>
                      <a:pt x="202574" y="310781"/>
                    </a:cubicBezTo>
                    <a:cubicBezTo>
                      <a:pt x="193375" y="310781"/>
                      <a:pt x="187375" y="306315"/>
                      <a:pt x="184575" y="297382"/>
                    </a:cubicBezTo>
                    <a:cubicBezTo>
                      <a:pt x="182975" y="292716"/>
                      <a:pt x="182175" y="284716"/>
                      <a:pt x="182175" y="273383"/>
                    </a:cubicBezTo>
                    <a:cubicBezTo>
                      <a:pt x="182175" y="242319"/>
                      <a:pt x="190641" y="217320"/>
                      <a:pt x="207574" y="198388"/>
                    </a:cubicBezTo>
                    <a:cubicBezTo>
                      <a:pt x="215307" y="189722"/>
                      <a:pt x="236172" y="173723"/>
                      <a:pt x="270170" y="150391"/>
                    </a:cubicBezTo>
                    <a:cubicBezTo>
                      <a:pt x="289235" y="137325"/>
                      <a:pt x="301968" y="127126"/>
                      <a:pt x="308368" y="119793"/>
                    </a:cubicBezTo>
                    <a:cubicBezTo>
                      <a:pt x="319833" y="106994"/>
                      <a:pt x="325566" y="91994"/>
                      <a:pt x="325566" y="74796"/>
                    </a:cubicBezTo>
                    <a:cubicBezTo>
                      <a:pt x="325566" y="66263"/>
                      <a:pt x="320033" y="58663"/>
                      <a:pt x="308967" y="51997"/>
                    </a:cubicBezTo>
                    <a:cubicBezTo>
                      <a:pt x="299235" y="45997"/>
                      <a:pt x="289702" y="42997"/>
                      <a:pt x="280369" y="42997"/>
                    </a:cubicBezTo>
                    <a:cubicBezTo>
                      <a:pt x="268103" y="42997"/>
                      <a:pt x="256437" y="46531"/>
                      <a:pt x="245371" y="53597"/>
                    </a:cubicBezTo>
                    <a:lnTo>
                      <a:pt x="216773" y="75995"/>
                    </a:lnTo>
                    <a:cubicBezTo>
                      <a:pt x="211040" y="80528"/>
                      <a:pt x="206440" y="82795"/>
                      <a:pt x="202974" y="82795"/>
                    </a:cubicBezTo>
                    <a:cubicBezTo>
                      <a:pt x="189241" y="82795"/>
                      <a:pt x="182375" y="77329"/>
                      <a:pt x="182375" y="66396"/>
                    </a:cubicBezTo>
                    <a:cubicBezTo>
                      <a:pt x="182375" y="60130"/>
                      <a:pt x="184908" y="54730"/>
                      <a:pt x="189975" y="50197"/>
                    </a:cubicBezTo>
                    <a:cubicBezTo>
                      <a:pt x="205574" y="35531"/>
                      <a:pt x="219106" y="24932"/>
                      <a:pt x="230572" y="18399"/>
                    </a:cubicBezTo>
                    <a:cubicBezTo>
                      <a:pt x="246705" y="9200"/>
                      <a:pt x="263304" y="4600"/>
                      <a:pt x="280369" y="46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3" name="مربع نص 76">
                <a:extLst>
                  <a:ext uri="{FF2B5EF4-FFF2-40B4-BE49-F238E27FC236}">
                    <a16:creationId xmlns:a16="http://schemas.microsoft.com/office/drawing/2014/main" id="{948F4B82-52B3-E846-AF78-EB3D43729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8989" y="5592110"/>
                <a:ext cx="199588" cy="325580"/>
              </a:xfrm>
              <a:custGeom>
                <a:avLst/>
                <a:gdLst>
                  <a:gd name="T0" fmla="*/ 97194 w 199588"/>
                  <a:gd name="T1" fmla="*/ 161390 h 325580"/>
                  <a:gd name="T2" fmla="*/ 66396 w 199588"/>
                  <a:gd name="T3" fmla="*/ 167390 h 325580"/>
                  <a:gd name="T4" fmla="*/ 40197 w 199588"/>
                  <a:gd name="T5" fmla="*/ 182789 h 325580"/>
                  <a:gd name="T6" fmla="*/ 38997 w 199588"/>
                  <a:gd name="T7" fmla="*/ 203588 h 325580"/>
                  <a:gd name="T8" fmla="*/ 50997 w 199588"/>
                  <a:gd name="T9" fmla="*/ 261984 h 325580"/>
                  <a:gd name="T10" fmla="*/ 98394 w 199588"/>
                  <a:gd name="T11" fmla="*/ 290782 h 325580"/>
                  <a:gd name="T12" fmla="*/ 145191 w 199588"/>
                  <a:gd name="T13" fmla="*/ 269184 h 325580"/>
                  <a:gd name="T14" fmla="*/ 160590 w 199588"/>
                  <a:gd name="T15" fmla="*/ 216187 h 325580"/>
                  <a:gd name="T16" fmla="*/ 144791 w 199588"/>
                  <a:gd name="T17" fmla="*/ 175090 h 325580"/>
                  <a:gd name="T18" fmla="*/ 97194 w 199588"/>
                  <a:gd name="T19" fmla="*/ 161390 h 325580"/>
                  <a:gd name="T20" fmla="*/ 119793 w 199588"/>
                  <a:gd name="T21" fmla="*/ 0 h 325580"/>
                  <a:gd name="T22" fmla="*/ 133792 w 199588"/>
                  <a:gd name="T23" fmla="*/ 5700 h 325580"/>
                  <a:gd name="T24" fmla="*/ 139991 w 199588"/>
                  <a:gd name="T25" fmla="*/ 19199 h 325580"/>
                  <a:gd name="T26" fmla="*/ 119593 w 199588"/>
                  <a:gd name="T27" fmla="*/ 46997 h 325580"/>
                  <a:gd name="T28" fmla="*/ 78795 w 199588"/>
                  <a:gd name="T29" fmla="*/ 86795 h 325580"/>
                  <a:gd name="T30" fmla="*/ 50997 w 199588"/>
                  <a:gd name="T31" fmla="*/ 136392 h 325580"/>
                  <a:gd name="T32" fmla="*/ 81395 w 199588"/>
                  <a:gd name="T33" fmla="*/ 124493 h 325580"/>
                  <a:gd name="T34" fmla="*/ 102794 w 199588"/>
                  <a:gd name="T35" fmla="*/ 120593 h 325580"/>
                  <a:gd name="T36" fmla="*/ 174589 w 199588"/>
                  <a:gd name="T37" fmla="*/ 145591 h 325580"/>
                  <a:gd name="T38" fmla="*/ 199588 w 199588"/>
                  <a:gd name="T39" fmla="*/ 216187 h 325580"/>
                  <a:gd name="T40" fmla="*/ 172589 w 199588"/>
                  <a:gd name="T41" fmla="*/ 294182 h 325580"/>
                  <a:gd name="T42" fmla="*/ 97194 w 199588"/>
                  <a:gd name="T43" fmla="*/ 325580 h 325580"/>
                  <a:gd name="T44" fmla="*/ 20399 w 199588"/>
                  <a:gd name="T45" fmla="*/ 287383 h 325580"/>
                  <a:gd name="T46" fmla="*/ 0 w 199588"/>
                  <a:gd name="T47" fmla="*/ 203588 h 325580"/>
                  <a:gd name="T48" fmla="*/ 80195 w 199588"/>
                  <a:gd name="T49" fmla="*/ 32198 h 325580"/>
                  <a:gd name="T50" fmla="*/ 98994 w 199588"/>
                  <a:gd name="T51" fmla="*/ 13199 h 325580"/>
                  <a:gd name="T52" fmla="*/ 119793 w 199588"/>
                  <a:gd name="T53" fmla="*/ 0 h 32558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9588" h="325580">
                    <a:moveTo>
                      <a:pt x="97194" y="161390"/>
                    </a:moveTo>
                    <a:cubicBezTo>
                      <a:pt x="85728" y="161390"/>
                      <a:pt x="75462" y="163390"/>
                      <a:pt x="66396" y="167390"/>
                    </a:cubicBezTo>
                    <a:cubicBezTo>
                      <a:pt x="62929" y="168990"/>
                      <a:pt x="54197" y="174123"/>
                      <a:pt x="40197" y="182789"/>
                    </a:cubicBezTo>
                    <a:cubicBezTo>
                      <a:pt x="39397" y="189855"/>
                      <a:pt x="38997" y="196788"/>
                      <a:pt x="38997" y="203588"/>
                    </a:cubicBezTo>
                    <a:cubicBezTo>
                      <a:pt x="38997" y="227453"/>
                      <a:pt x="42997" y="246918"/>
                      <a:pt x="50997" y="261984"/>
                    </a:cubicBezTo>
                    <a:cubicBezTo>
                      <a:pt x="61129" y="281183"/>
                      <a:pt x="76929" y="290782"/>
                      <a:pt x="98394" y="290782"/>
                    </a:cubicBezTo>
                    <a:cubicBezTo>
                      <a:pt x="118526" y="290782"/>
                      <a:pt x="134125" y="283583"/>
                      <a:pt x="145191" y="269184"/>
                    </a:cubicBezTo>
                    <a:cubicBezTo>
                      <a:pt x="155457" y="255851"/>
                      <a:pt x="160590" y="238186"/>
                      <a:pt x="160590" y="216187"/>
                    </a:cubicBezTo>
                    <a:cubicBezTo>
                      <a:pt x="160590" y="197921"/>
                      <a:pt x="155324" y="184222"/>
                      <a:pt x="144791" y="175090"/>
                    </a:cubicBezTo>
                    <a:cubicBezTo>
                      <a:pt x="134258" y="165957"/>
                      <a:pt x="118393" y="161390"/>
                      <a:pt x="97194" y="161390"/>
                    </a:cubicBezTo>
                    <a:close/>
                    <a:moveTo>
                      <a:pt x="119793" y="0"/>
                    </a:moveTo>
                    <a:cubicBezTo>
                      <a:pt x="125126" y="0"/>
                      <a:pt x="129792" y="1900"/>
                      <a:pt x="133792" y="5700"/>
                    </a:cubicBezTo>
                    <a:cubicBezTo>
                      <a:pt x="137791" y="9500"/>
                      <a:pt x="139858" y="13999"/>
                      <a:pt x="139991" y="19199"/>
                    </a:cubicBezTo>
                    <a:cubicBezTo>
                      <a:pt x="140258" y="23999"/>
                      <a:pt x="133458" y="33265"/>
                      <a:pt x="119593" y="46997"/>
                    </a:cubicBezTo>
                    <a:lnTo>
                      <a:pt x="78795" y="86795"/>
                    </a:lnTo>
                    <a:cubicBezTo>
                      <a:pt x="67996" y="97728"/>
                      <a:pt x="58730" y="114260"/>
                      <a:pt x="50997" y="136392"/>
                    </a:cubicBezTo>
                    <a:cubicBezTo>
                      <a:pt x="62596" y="131059"/>
                      <a:pt x="72729" y="127092"/>
                      <a:pt x="81395" y="124493"/>
                    </a:cubicBezTo>
                    <a:cubicBezTo>
                      <a:pt x="90061" y="121893"/>
                      <a:pt x="97194" y="120593"/>
                      <a:pt x="102794" y="120593"/>
                    </a:cubicBezTo>
                    <a:cubicBezTo>
                      <a:pt x="133992" y="120593"/>
                      <a:pt x="157924" y="128926"/>
                      <a:pt x="174589" y="145591"/>
                    </a:cubicBezTo>
                    <a:cubicBezTo>
                      <a:pt x="191255" y="162257"/>
                      <a:pt x="199588" y="185789"/>
                      <a:pt x="199588" y="216187"/>
                    </a:cubicBezTo>
                    <a:cubicBezTo>
                      <a:pt x="199588" y="248052"/>
                      <a:pt x="190588" y="274050"/>
                      <a:pt x="172589" y="294182"/>
                    </a:cubicBezTo>
                    <a:cubicBezTo>
                      <a:pt x="153790" y="315114"/>
                      <a:pt x="128659" y="325580"/>
                      <a:pt x="97194" y="325580"/>
                    </a:cubicBezTo>
                    <a:cubicBezTo>
                      <a:pt x="62396" y="325580"/>
                      <a:pt x="36798" y="312848"/>
                      <a:pt x="20399" y="287383"/>
                    </a:cubicBezTo>
                    <a:cubicBezTo>
                      <a:pt x="6799" y="266451"/>
                      <a:pt x="0" y="238519"/>
                      <a:pt x="0" y="203588"/>
                    </a:cubicBezTo>
                    <a:cubicBezTo>
                      <a:pt x="0" y="137725"/>
                      <a:pt x="26732" y="80595"/>
                      <a:pt x="80195" y="32198"/>
                    </a:cubicBezTo>
                    <a:lnTo>
                      <a:pt x="98994" y="13199"/>
                    </a:lnTo>
                    <a:cubicBezTo>
                      <a:pt x="108193" y="4400"/>
                      <a:pt x="115126" y="0"/>
                      <a:pt x="1197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4" name="مربع نص 77">
                <a:extLst>
                  <a:ext uri="{FF2B5EF4-FFF2-40B4-BE49-F238E27FC236}">
                    <a16:creationId xmlns:a16="http://schemas.microsoft.com/office/drawing/2014/main" id="{52A8DA24-D3EF-FA41-89D7-BDC803D5E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999" y="3354098"/>
                <a:ext cx="187389" cy="314381"/>
              </a:xfrm>
              <a:custGeom>
                <a:avLst/>
                <a:gdLst>
                  <a:gd name="T0" fmla="*/ 84995 w 187389"/>
                  <a:gd name="T1" fmla="*/ 0 h 314381"/>
                  <a:gd name="T2" fmla="*/ 153191 w 187389"/>
                  <a:gd name="T3" fmla="*/ 18999 h 314381"/>
                  <a:gd name="T4" fmla="*/ 180189 w 187389"/>
                  <a:gd name="T5" fmla="*/ 77195 h 314381"/>
                  <a:gd name="T6" fmla="*/ 142192 w 187389"/>
                  <a:gd name="T7" fmla="*/ 139191 h 314381"/>
                  <a:gd name="T8" fmla="*/ 134392 w 187389"/>
                  <a:gd name="T9" fmla="*/ 141991 h 314381"/>
                  <a:gd name="T10" fmla="*/ 174190 w 187389"/>
                  <a:gd name="T11" fmla="*/ 171289 h 314381"/>
                  <a:gd name="T12" fmla="*/ 187389 w 187389"/>
                  <a:gd name="T13" fmla="*/ 219986 h 314381"/>
                  <a:gd name="T14" fmla="*/ 159590 w 187389"/>
                  <a:gd name="T15" fmla="*/ 286882 h 314381"/>
                  <a:gd name="T16" fmla="*/ 91795 w 187389"/>
                  <a:gd name="T17" fmla="*/ 314381 h 314381"/>
                  <a:gd name="T18" fmla="*/ 37598 w 187389"/>
                  <a:gd name="T19" fmla="*/ 301781 h 314381"/>
                  <a:gd name="T20" fmla="*/ 1200 w 187389"/>
                  <a:gd name="T21" fmla="*/ 260784 h 314381"/>
                  <a:gd name="T22" fmla="*/ 0 w 187389"/>
                  <a:gd name="T23" fmla="*/ 253784 h 314381"/>
                  <a:gd name="T24" fmla="*/ 6100 w 187389"/>
                  <a:gd name="T25" fmla="*/ 240485 h 314381"/>
                  <a:gd name="T26" fmla="*/ 20199 w 187389"/>
                  <a:gd name="T27" fmla="*/ 235185 h 314381"/>
                  <a:gd name="T28" fmla="*/ 33998 w 187389"/>
                  <a:gd name="T29" fmla="*/ 242585 h 314381"/>
                  <a:gd name="T30" fmla="*/ 43198 w 187389"/>
                  <a:gd name="T31" fmla="*/ 256384 h 314381"/>
                  <a:gd name="T32" fmla="*/ 62597 w 187389"/>
                  <a:gd name="T33" fmla="*/ 271083 h 314381"/>
                  <a:gd name="T34" fmla="*/ 91795 w 187389"/>
                  <a:gd name="T35" fmla="*/ 275983 h 314381"/>
                  <a:gd name="T36" fmla="*/ 129992 w 187389"/>
                  <a:gd name="T37" fmla="*/ 262384 h 314381"/>
                  <a:gd name="T38" fmla="*/ 147391 w 187389"/>
                  <a:gd name="T39" fmla="*/ 227186 h 314381"/>
                  <a:gd name="T40" fmla="*/ 125193 w 187389"/>
                  <a:gd name="T41" fmla="*/ 178989 h 314381"/>
                  <a:gd name="T42" fmla="*/ 73196 w 187389"/>
                  <a:gd name="T43" fmla="*/ 159990 h 314381"/>
                  <a:gd name="T44" fmla="*/ 50997 w 187389"/>
                  <a:gd name="T45" fmla="*/ 141991 h 314381"/>
                  <a:gd name="T46" fmla="*/ 68396 w 187389"/>
                  <a:gd name="T47" fmla="*/ 123992 h 314381"/>
                  <a:gd name="T48" fmla="*/ 116193 w 187389"/>
                  <a:gd name="T49" fmla="*/ 112193 h 314381"/>
                  <a:gd name="T50" fmla="*/ 136992 w 187389"/>
                  <a:gd name="T51" fmla="*/ 98694 h 314381"/>
                  <a:gd name="T52" fmla="*/ 144191 w 187389"/>
                  <a:gd name="T53" fmla="*/ 77995 h 314381"/>
                  <a:gd name="T54" fmla="*/ 130592 w 187389"/>
                  <a:gd name="T55" fmla="*/ 49597 h 314381"/>
                  <a:gd name="T56" fmla="*/ 89595 w 187389"/>
                  <a:gd name="T57" fmla="*/ 38397 h 314381"/>
                  <a:gd name="T58" fmla="*/ 63197 w 187389"/>
                  <a:gd name="T59" fmla="*/ 44997 h 314381"/>
                  <a:gd name="T60" fmla="*/ 40598 w 187389"/>
                  <a:gd name="T61" fmla="*/ 59196 h 314381"/>
                  <a:gd name="T62" fmla="*/ 29999 w 187389"/>
                  <a:gd name="T63" fmla="*/ 63396 h 314381"/>
                  <a:gd name="T64" fmla="*/ 16299 w 187389"/>
                  <a:gd name="T65" fmla="*/ 57296 h 314381"/>
                  <a:gd name="T66" fmla="*/ 10600 w 187389"/>
                  <a:gd name="T67" fmla="*/ 43397 h 314381"/>
                  <a:gd name="T68" fmla="*/ 41198 w 187389"/>
                  <a:gd name="T69" fmla="*/ 12999 h 314381"/>
                  <a:gd name="T70" fmla="*/ 84995 w 187389"/>
                  <a:gd name="T71" fmla="*/ 0 h 31438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87389" h="314381">
                    <a:moveTo>
                      <a:pt x="84995" y="0"/>
                    </a:moveTo>
                    <a:cubicBezTo>
                      <a:pt x="113660" y="0"/>
                      <a:pt x="136392" y="6333"/>
                      <a:pt x="153191" y="18999"/>
                    </a:cubicBezTo>
                    <a:cubicBezTo>
                      <a:pt x="171190" y="32598"/>
                      <a:pt x="180189" y="51997"/>
                      <a:pt x="180189" y="77195"/>
                    </a:cubicBezTo>
                    <a:cubicBezTo>
                      <a:pt x="180189" y="108526"/>
                      <a:pt x="167523" y="129192"/>
                      <a:pt x="142192" y="139191"/>
                    </a:cubicBezTo>
                    <a:cubicBezTo>
                      <a:pt x="139925" y="140125"/>
                      <a:pt x="137325" y="141058"/>
                      <a:pt x="134392" y="141991"/>
                    </a:cubicBezTo>
                    <a:cubicBezTo>
                      <a:pt x="152124" y="148524"/>
                      <a:pt x="165390" y="158290"/>
                      <a:pt x="174190" y="171289"/>
                    </a:cubicBezTo>
                    <a:cubicBezTo>
                      <a:pt x="182989" y="184289"/>
                      <a:pt x="187389" y="200521"/>
                      <a:pt x="187389" y="219986"/>
                    </a:cubicBezTo>
                    <a:cubicBezTo>
                      <a:pt x="187389" y="246251"/>
                      <a:pt x="178123" y="268550"/>
                      <a:pt x="159590" y="286882"/>
                    </a:cubicBezTo>
                    <a:cubicBezTo>
                      <a:pt x="141058" y="305214"/>
                      <a:pt x="118460" y="314381"/>
                      <a:pt x="91795" y="314381"/>
                    </a:cubicBezTo>
                    <a:cubicBezTo>
                      <a:pt x="71663" y="314381"/>
                      <a:pt x="53597" y="310181"/>
                      <a:pt x="37598" y="301781"/>
                    </a:cubicBezTo>
                    <a:cubicBezTo>
                      <a:pt x="19599" y="292049"/>
                      <a:pt x="7467" y="278383"/>
                      <a:pt x="1200" y="260784"/>
                    </a:cubicBezTo>
                    <a:cubicBezTo>
                      <a:pt x="400" y="258384"/>
                      <a:pt x="0" y="256051"/>
                      <a:pt x="0" y="253784"/>
                    </a:cubicBezTo>
                    <a:cubicBezTo>
                      <a:pt x="0" y="248451"/>
                      <a:pt x="2034" y="244018"/>
                      <a:pt x="6100" y="240485"/>
                    </a:cubicBezTo>
                    <a:cubicBezTo>
                      <a:pt x="10166" y="236952"/>
                      <a:pt x="14866" y="235185"/>
                      <a:pt x="20199" y="235185"/>
                    </a:cubicBezTo>
                    <a:cubicBezTo>
                      <a:pt x="25532" y="235185"/>
                      <a:pt x="30132" y="237652"/>
                      <a:pt x="33998" y="242585"/>
                    </a:cubicBezTo>
                    <a:lnTo>
                      <a:pt x="43198" y="256384"/>
                    </a:lnTo>
                    <a:cubicBezTo>
                      <a:pt x="47998" y="262917"/>
                      <a:pt x="54464" y="267817"/>
                      <a:pt x="62597" y="271083"/>
                    </a:cubicBezTo>
                    <a:cubicBezTo>
                      <a:pt x="70729" y="274350"/>
                      <a:pt x="80462" y="275983"/>
                      <a:pt x="91795" y="275983"/>
                    </a:cubicBezTo>
                    <a:cubicBezTo>
                      <a:pt x="106327" y="275983"/>
                      <a:pt x="119060" y="271450"/>
                      <a:pt x="129992" y="262384"/>
                    </a:cubicBezTo>
                    <a:cubicBezTo>
                      <a:pt x="141592" y="252784"/>
                      <a:pt x="147391" y="241052"/>
                      <a:pt x="147391" y="227186"/>
                    </a:cubicBezTo>
                    <a:cubicBezTo>
                      <a:pt x="147391" y="207054"/>
                      <a:pt x="139992" y="190988"/>
                      <a:pt x="125193" y="178989"/>
                    </a:cubicBezTo>
                    <a:cubicBezTo>
                      <a:pt x="112127" y="168589"/>
                      <a:pt x="94794" y="162257"/>
                      <a:pt x="73196" y="159990"/>
                    </a:cubicBezTo>
                    <a:cubicBezTo>
                      <a:pt x="58397" y="158523"/>
                      <a:pt x="50997" y="152524"/>
                      <a:pt x="50997" y="141991"/>
                    </a:cubicBezTo>
                    <a:cubicBezTo>
                      <a:pt x="50997" y="134125"/>
                      <a:pt x="56797" y="128125"/>
                      <a:pt x="68396" y="123992"/>
                    </a:cubicBezTo>
                    <a:lnTo>
                      <a:pt x="116193" y="112193"/>
                    </a:lnTo>
                    <a:cubicBezTo>
                      <a:pt x="125393" y="108860"/>
                      <a:pt x="132325" y="104360"/>
                      <a:pt x="136992" y="98694"/>
                    </a:cubicBezTo>
                    <a:cubicBezTo>
                      <a:pt x="141658" y="93027"/>
                      <a:pt x="144058" y="86128"/>
                      <a:pt x="144191" y="77995"/>
                    </a:cubicBezTo>
                    <a:cubicBezTo>
                      <a:pt x="144458" y="66262"/>
                      <a:pt x="139925" y="56796"/>
                      <a:pt x="130592" y="49597"/>
                    </a:cubicBezTo>
                    <a:cubicBezTo>
                      <a:pt x="120859" y="42131"/>
                      <a:pt x="107194" y="38397"/>
                      <a:pt x="89595" y="38397"/>
                    </a:cubicBezTo>
                    <a:cubicBezTo>
                      <a:pt x="80529" y="38397"/>
                      <a:pt x="71729" y="40597"/>
                      <a:pt x="63197" y="44997"/>
                    </a:cubicBezTo>
                    <a:lnTo>
                      <a:pt x="40598" y="59196"/>
                    </a:lnTo>
                    <a:cubicBezTo>
                      <a:pt x="36198" y="61996"/>
                      <a:pt x="32665" y="63396"/>
                      <a:pt x="29999" y="63396"/>
                    </a:cubicBezTo>
                    <a:cubicBezTo>
                      <a:pt x="24666" y="63396"/>
                      <a:pt x="20099" y="61363"/>
                      <a:pt x="16299" y="57296"/>
                    </a:cubicBezTo>
                    <a:cubicBezTo>
                      <a:pt x="12500" y="53230"/>
                      <a:pt x="10600" y="48597"/>
                      <a:pt x="10600" y="43397"/>
                    </a:cubicBezTo>
                    <a:cubicBezTo>
                      <a:pt x="10600" y="32864"/>
                      <a:pt x="20799" y="22732"/>
                      <a:pt x="41198" y="12999"/>
                    </a:cubicBezTo>
                    <a:cubicBezTo>
                      <a:pt x="58930" y="4333"/>
                      <a:pt x="73529" y="0"/>
                      <a:pt x="84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6" name="مربع نص 78">
                <a:extLst>
                  <a:ext uri="{FF2B5EF4-FFF2-40B4-BE49-F238E27FC236}">
                    <a16:creationId xmlns:a16="http://schemas.microsoft.com/office/drawing/2014/main" id="{48ECB07F-510D-DD41-9F15-39048914D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5176" y="3352098"/>
                <a:ext cx="208589" cy="326180"/>
              </a:xfrm>
              <a:custGeom>
                <a:avLst/>
                <a:gdLst>
                  <a:gd name="T0" fmla="*/ 105993 w 208589"/>
                  <a:gd name="T1" fmla="*/ 34198 h 326180"/>
                  <a:gd name="T2" fmla="*/ 55496 w 208589"/>
                  <a:gd name="T3" fmla="*/ 51597 h 326180"/>
                  <a:gd name="T4" fmla="*/ 38397 w 208589"/>
                  <a:gd name="T5" fmla="*/ 103994 h 326180"/>
                  <a:gd name="T6" fmla="*/ 58996 w 208589"/>
                  <a:gd name="T7" fmla="*/ 149591 h 326180"/>
                  <a:gd name="T8" fmla="*/ 104793 w 208589"/>
                  <a:gd name="T9" fmla="*/ 163790 h 326180"/>
                  <a:gd name="T10" fmla="*/ 138191 w 208589"/>
                  <a:gd name="T11" fmla="*/ 154190 h 326180"/>
                  <a:gd name="T12" fmla="*/ 166990 w 208589"/>
                  <a:gd name="T13" fmla="*/ 134392 h 326180"/>
                  <a:gd name="T14" fmla="*/ 169589 w 208589"/>
                  <a:gd name="T15" fmla="*/ 106793 h 326180"/>
                  <a:gd name="T16" fmla="*/ 148491 w 208589"/>
                  <a:gd name="T17" fmla="*/ 57996 h 326180"/>
                  <a:gd name="T18" fmla="*/ 105993 w 208589"/>
                  <a:gd name="T19" fmla="*/ 34198 h 326180"/>
                  <a:gd name="T20" fmla="*/ 111593 w 208589"/>
                  <a:gd name="T21" fmla="*/ 0 h 326180"/>
                  <a:gd name="T22" fmla="*/ 177589 w 208589"/>
                  <a:gd name="T23" fmla="*/ 29998 h 326180"/>
                  <a:gd name="T24" fmla="*/ 208587 w 208589"/>
                  <a:gd name="T25" fmla="*/ 106793 h 326180"/>
                  <a:gd name="T26" fmla="*/ 189788 w 208589"/>
                  <a:gd name="T27" fmla="*/ 205387 h 326180"/>
                  <a:gd name="T28" fmla="*/ 134392 w 208589"/>
                  <a:gd name="T29" fmla="*/ 282983 h 326180"/>
                  <a:gd name="T30" fmla="*/ 87594 w 208589"/>
                  <a:gd name="T31" fmla="*/ 308981 h 326180"/>
                  <a:gd name="T32" fmla="*/ 37797 w 208589"/>
                  <a:gd name="T33" fmla="*/ 326180 h 326180"/>
                  <a:gd name="T34" fmla="*/ 24298 w 208589"/>
                  <a:gd name="T35" fmla="*/ 320180 h 326180"/>
                  <a:gd name="T36" fmla="*/ 18999 w 208589"/>
                  <a:gd name="T37" fmla="*/ 306181 h 326180"/>
                  <a:gd name="T38" fmla="*/ 32598 w 208589"/>
                  <a:gd name="T39" fmla="*/ 288382 h 326180"/>
                  <a:gd name="T40" fmla="*/ 65996 w 208589"/>
                  <a:gd name="T41" fmla="*/ 276983 h 326180"/>
                  <a:gd name="T42" fmla="*/ 114993 w 208589"/>
                  <a:gd name="T43" fmla="*/ 247985 h 326180"/>
                  <a:gd name="T44" fmla="*/ 147791 w 208589"/>
                  <a:gd name="T45" fmla="*/ 201388 h 326180"/>
                  <a:gd name="T46" fmla="*/ 156390 w 208589"/>
                  <a:gd name="T47" fmla="*/ 184189 h 326180"/>
                  <a:gd name="T48" fmla="*/ 127592 w 208589"/>
                  <a:gd name="T49" fmla="*/ 195988 h 326180"/>
                  <a:gd name="T50" fmla="*/ 98994 w 208589"/>
                  <a:gd name="T51" fmla="*/ 201388 h 326180"/>
                  <a:gd name="T52" fmla="*/ 33598 w 208589"/>
                  <a:gd name="T53" fmla="*/ 180389 h 326180"/>
                  <a:gd name="T54" fmla="*/ 0 w 208589"/>
                  <a:gd name="T55" fmla="*/ 107593 h 326180"/>
                  <a:gd name="T56" fmla="*/ 34398 w 208589"/>
                  <a:gd name="T57" fmla="*/ 23798 h 326180"/>
                  <a:gd name="T58" fmla="*/ 111593 w 208589"/>
                  <a:gd name="T59" fmla="*/ 0 h 32618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8589" h="326180">
                    <a:moveTo>
                      <a:pt x="105993" y="34198"/>
                    </a:moveTo>
                    <a:cubicBezTo>
                      <a:pt x="83595" y="34198"/>
                      <a:pt x="66762" y="39997"/>
                      <a:pt x="55496" y="51597"/>
                    </a:cubicBezTo>
                    <a:cubicBezTo>
                      <a:pt x="44230" y="63196"/>
                      <a:pt x="38531" y="80662"/>
                      <a:pt x="38397" y="103994"/>
                    </a:cubicBezTo>
                    <a:cubicBezTo>
                      <a:pt x="38397" y="123592"/>
                      <a:pt x="45264" y="138791"/>
                      <a:pt x="58996" y="149591"/>
                    </a:cubicBezTo>
                    <a:cubicBezTo>
                      <a:pt x="71129" y="159057"/>
                      <a:pt x="86394" y="163790"/>
                      <a:pt x="104793" y="163790"/>
                    </a:cubicBezTo>
                    <a:cubicBezTo>
                      <a:pt x="115459" y="163790"/>
                      <a:pt x="126592" y="160590"/>
                      <a:pt x="138191" y="154190"/>
                    </a:cubicBezTo>
                    <a:cubicBezTo>
                      <a:pt x="143524" y="151257"/>
                      <a:pt x="153124" y="144658"/>
                      <a:pt x="166990" y="134392"/>
                    </a:cubicBezTo>
                    <a:cubicBezTo>
                      <a:pt x="168723" y="122792"/>
                      <a:pt x="169589" y="113593"/>
                      <a:pt x="169589" y="106793"/>
                    </a:cubicBezTo>
                    <a:cubicBezTo>
                      <a:pt x="169456" y="90128"/>
                      <a:pt x="162423" y="73862"/>
                      <a:pt x="148491" y="57996"/>
                    </a:cubicBezTo>
                    <a:cubicBezTo>
                      <a:pt x="134558" y="42131"/>
                      <a:pt x="120392" y="34198"/>
                      <a:pt x="105993" y="34198"/>
                    </a:cubicBezTo>
                    <a:close/>
                    <a:moveTo>
                      <a:pt x="111593" y="0"/>
                    </a:moveTo>
                    <a:cubicBezTo>
                      <a:pt x="136125" y="0"/>
                      <a:pt x="158123" y="9999"/>
                      <a:pt x="177589" y="29998"/>
                    </a:cubicBezTo>
                    <a:cubicBezTo>
                      <a:pt x="198121" y="51197"/>
                      <a:pt x="208454" y="76795"/>
                      <a:pt x="208587" y="106793"/>
                    </a:cubicBezTo>
                    <a:cubicBezTo>
                      <a:pt x="208720" y="140658"/>
                      <a:pt x="202454" y="173523"/>
                      <a:pt x="189788" y="205387"/>
                    </a:cubicBezTo>
                    <a:cubicBezTo>
                      <a:pt x="176189" y="239785"/>
                      <a:pt x="157723" y="265650"/>
                      <a:pt x="134392" y="282983"/>
                    </a:cubicBezTo>
                    <a:cubicBezTo>
                      <a:pt x="124659" y="290182"/>
                      <a:pt x="109060" y="298848"/>
                      <a:pt x="87594" y="308981"/>
                    </a:cubicBezTo>
                    <a:cubicBezTo>
                      <a:pt x="63729" y="320447"/>
                      <a:pt x="47130" y="326180"/>
                      <a:pt x="37797" y="326180"/>
                    </a:cubicBezTo>
                    <a:cubicBezTo>
                      <a:pt x="32331" y="326180"/>
                      <a:pt x="27831" y="324180"/>
                      <a:pt x="24298" y="320180"/>
                    </a:cubicBezTo>
                    <a:cubicBezTo>
                      <a:pt x="20765" y="316181"/>
                      <a:pt x="18999" y="311514"/>
                      <a:pt x="18999" y="306181"/>
                    </a:cubicBezTo>
                    <a:cubicBezTo>
                      <a:pt x="18999" y="298315"/>
                      <a:pt x="23532" y="292382"/>
                      <a:pt x="32598" y="288382"/>
                    </a:cubicBezTo>
                    <a:lnTo>
                      <a:pt x="65996" y="276983"/>
                    </a:lnTo>
                    <a:cubicBezTo>
                      <a:pt x="86661" y="268583"/>
                      <a:pt x="102993" y="258917"/>
                      <a:pt x="114993" y="247985"/>
                    </a:cubicBezTo>
                    <a:cubicBezTo>
                      <a:pt x="126992" y="237052"/>
                      <a:pt x="137925" y="221520"/>
                      <a:pt x="147791" y="201388"/>
                    </a:cubicBezTo>
                    <a:lnTo>
                      <a:pt x="156390" y="184189"/>
                    </a:lnTo>
                    <a:cubicBezTo>
                      <a:pt x="148924" y="188455"/>
                      <a:pt x="139325" y="192388"/>
                      <a:pt x="127592" y="195988"/>
                    </a:cubicBezTo>
                    <a:cubicBezTo>
                      <a:pt x="115859" y="199588"/>
                      <a:pt x="106327" y="201388"/>
                      <a:pt x="98994" y="201388"/>
                    </a:cubicBezTo>
                    <a:cubicBezTo>
                      <a:pt x="73795" y="201388"/>
                      <a:pt x="51997" y="194388"/>
                      <a:pt x="33598" y="180389"/>
                    </a:cubicBezTo>
                    <a:cubicBezTo>
                      <a:pt x="11199" y="163323"/>
                      <a:pt x="0" y="139058"/>
                      <a:pt x="0" y="107593"/>
                    </a:cubicBezTo>
                    <a:cubicBezTo>
                      <a:pt x="0" y="70396"/>
                      <a:pt x="11466" y="42464"/>
                      <a:pt x="34398" y="23798"/>
                    </a:cubicBezTo>
                    <a:cubicBezTo>
                      <a:pt x="53996" y="7933"/>
                      <a:pt x="79728" y="0"/>
                      <a:pt x="1115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7" name="مربع نص 79">
                <a:extLst>
                  <a:ext uri="{FF2B5EF4-FFF2-40B4-BE49-F238E27FC236}">
                    <a16:creationId xmlns:a16="http://schemas.microsoft.com/office/drawing/2014/main" id="{10E3EA47-70F3-3F4B-8FBD-A9387E8F9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7069" y="1404126"/>
                <a:ext cx="128592" cy="311981"/>
              </a:xfrm>
              <a:custGeom>
                <a:avLst/>
                <a:gdLst>
                  <a:gd name="T0" fmla="*/ 81995 w 128592"/>
                  <a:gd name="T1" fmla="*/ 0 h 311981"/>
                  <a:gd name="T2" fmla="*/ 95394 w 128592"/>
                  <a:gd name="T3" fmla="*/ 15399 h 311981"/>
                  <a:gd name="T4" fmla="*/ 94195 w 128592"/>
                  <a:gd name="T5" fmla="*/ 29098 h 311981"/>
                  <a:gd name="T6" fmla="*/ 92995 w 128592"/>
                  <a:gd name="T7" fmla="*/ 42797 h 311981"/>
                  <a:gd name="T8" fmla="*/ 93695 w 128592"/>
                  <a:gd name="T9" fmla="*/ 62796 h 311981"/>
                  <a:gd name="T10" fmla="*/ 94395 w 128592"/>
                  <a:gd name="T11" fmla="*/ 82795 h 311981"/>
                  <a:gd name="T12" fmla="*/ 89595 w 128592"/>
                  <a:gd name="T13" fmla="*/ 150791 h 311981"/>
                  <a:gd name="T14" fmla="*/ 84795 w 128592"/>
                  <a:gd name="T15" fmla="*/ 218587 h 311981"/>
                  <a:gd name="T16" fmla="*/ 86395 w 128592"/>
                  <a:gd name="T17" fmla="*/ 246785 h 311981"/>
                  <a:gd name="T18" fmla="*/ 88195 w 128592"/>
                  <a:gd name="T19" fmla="*/ 273983 h 311981"/>
                  <a:gd name="T20" fmla="*/ 109194 w 128592"/>
                  <a:gd name="T21" fmla="*/ 273583 h 311981"/>
                  <a:gd name="T22" fmla="*/ 123093 w 128592"/>
                  <a:gd name="T23" fmla="*/ 279083 h 311981"/>
                  <a:gd name="T24" fmla="*/ 128592 w 128592"/>
                  <a:gd name="T25" fmla="*/ 292782 h 311981"/>
                  <a:gd name="T26" fmla="*/ 123093 w 128592"/>
                  <a:gd name="T27" fmla="*/ 306581 h 311981"/>
                  <a:gd name="T28" fmla="*/ 109194 w 128592"/>
                  <a:gd name="T29" fmla="*/ 311981 h 311981"/>
                  <a:gd name="T30" fmla="*/ 69396 w 128592"/>
                  <a:gd name="T31" fmla="*/ 311981 h 311981"/>
                  <a:gd name="T32" fmla="*/ 29799 w 128592"/>
                  <a:gd name="T33" fmla="*/ 311781 h 311981"/>
                  <a:gd name="T34" fmla="*/ 10200 w 128592"/>
                  <a:gd name="T35" fmla="*/ 309981 h 311981"/>
                  <a:gd name="T36" fmla="*/ 0 w 128592"/>
                  <a:gd name="T37" fmla="*/ 294782 h 311981"/>
                  <a:gd name="T38" fmla="*/ 31398 w 128592"/>
                  <a:gd name="T39" fmla="*/ 274583 h 311981"/>
                  <a:gd name="T40" fmla="*/ 40998 w 128592"/>
                  <a:gd name="T41" fmla="*/ 274783 h 311981"/>
                  <a:gd name="T42" fmla="*/ 49197 w 128592"/>
                  <a:gd name="T43" fmla="*/ 275183 h 311981"/>
                  <a:gd name="T44" fmla="*/ 47497 w 128592"/>
                  <a:gd name="T45" fmla="*/ 246785 h 311981"/>
                  <a:gd name="T46" fmla="*/ 45797 w 128592"/>
                  <a:gd name="T47" fmla="*/ 218587 h 311981"/>
                  <a:gd name="T48" fmla="*/ 50397 w 128592"/>
                  <a:gd name="T49" fmla="*/ 141391 h 311981"/>
                  <a:gd name="T50" fmla="*/ 54597 w 128592"/>
                  <a:gd name="T51" fmla="*/ 63996 h 311981"/>
                  <a:gd name="T52" fmla="*/ 20399 w 128592"/>
                  <a:gd name="T53" fmla="*/ 84795 h 311981"/>
                  <a:gd name="T54" fmla="*/ 6500 w 128592"/>
                  <a:gd name="T55" fmla="*/ 78795 h 311981"/>
                  <a:gd name="T56" fmla="*/ 600 w 128592"/>
                  <a:gd name="T57" fmla="*/ 64996 h 311981"/>
                  <a:gd name="T58" fmla="*/ 17799 w 128592"/>
                  <a:gd name="T59" fmla="*/ 42198 h 311981"/>
                  <a:gd name="T60" fmla="*/ 48397 w 128592"/>
                  <a:gd name="T61" fmla="*/ 17799 h 311981"/>
                  <a:gd name="T62" fmla="*/ 81995 w 128592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8592" h="311981"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9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7" y="224853"/>
                      <a:pt x="45797" y="218587"/>
                    </a:cubicBezTo>
                    <a:cubicBezTo>
                      <a:pt x="45797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9" name="مربع نص 80">
                <a:extLst>
                  <a:ext uri="{FF2B5EF4-FFF2-40B4-BE49-F238E27FC236}">
                    <a16:creationId xmlns:a16="http://schemas.microsoft.com/office/drawing/2014/main" id="{8DADAB23-9926-4D40-8BE4-120CA701E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783" y="5301068"/>
                <a:ext cx="228786" cy="314780"/>
              </a:xfrm>
              <a:custGeom>
                <a:avLst/>
                <a:gdLst>
                  <a:gd name="T0" fmla="*/ 19599 w 228786"/>
                  <a:gd name="T1" fmla="*/ 0 h 314780"/>
                  <a:gd name="T2" fmla="*/ 95295 w 228786"/>
                  <a:gd name="T3" fmla="*/ 1600 h 314780"/>
                  <a:gd name="T4" fmla="*/ 170990 w 228786"/>
                  <a:gd name="T5" fmla="*/ 3199 h 314780"/>
                  <a:gd name="T6" fmla="*/ 207588 w 228786"/>
                  <a:gd name="T7" fmla="*/ 3199 h 314780"/>
                  <a:gd name="T8" fmla="*/ 228786 w 228786"/>
                  <a:gd name="T9" fmla="*/ 15799 h 314780"/>
                  <a:gd name="T10" fmla="*/ 216787 w 228786"/>
                  <a:gd name="T11" fmla="*/ 40397 h 314780"/>
                  <a:gd name="T12" fmla="*/ 198588 w 228786"/>
                  <a:gd name="T13" fmla="*/ 61596 h 314780"/>
                  <a:gd name="T14" fmla="*/ 150791 w 228786"/>
                  <a:gd name="T15" fmla="*/ 135191 h 314780"/>
                  <a:gd name="T16" fmla="*/ 114393 w 228786"/>
                  <a:gd name="T17" fmla="*/ 214987 h 314780"/>
                  <a:gd name="T18" fmla="*/ 97594 w 228786"/>
                  <a:gd name="T19" fmla="*/ 261184 h 314780"/>
                  <a:gd name="T20" fmla="*/ 78196 w 228786"/>
                  <a:gd name="T21" fmla="*/ 305381 h 314780"/>
                  <a:gd name="T22" fmla="*/ 62197 w 228786"/>
                  <a:gd name="T23" fmla="*/ 314780 h 314780"/>
                  <a:gd name="T24" fmla="*/ 48097 w 228786"/>
                  <a:gd name="T25" fmla="*/ 309181 h 314780"/>
                  <a:gd name="T26" fmla="*/ 41998 w 228786"/>
                  <a:gd name="T27" fmla="*/ 295782 h 314780"/>
                  <a:gd name="T28" fmla="*/ 54797 w 228786"/>
                  <a:gd name="T29" fmla="*/ 256784 h 314780"/>
                  <a:gd name="T30" fmla="*/ 99794 w 228786"/>
                  <a:gd name="T31" fmla="*/ 146591 h 314780"/>
                  <a:gd name="T32" fmla="*/ 160991 w 228786"/>
                  <a:gd name="T33" fmla="*/ 45797 h 314780"/>
                  <a:gd name="T34" fmla="*/ 164790 w 228786"/>
                  <a:gd name="T35" fmla="*/ 41597 h 314780"/>
                  <a:gd name="T36" fmla="*/ 64396 w 228786"/>
                  <a:gd name="T37" fmla="*/ 39597 h 314780"/>
                  <a:gd name="T38" fmla="*/ 19399 w 228786"/>
                  <a:gd name="T39" fmla="*/ 38397 h 314780"/>
                  <a:gd name="T40" fmla="*/ 0 w 228786"/>
                  <a:gd name="T41" fmla="*/ 19198 h 314780"/>
                  <a:gd name="T42" fmla="*/ 5600 w 228786"/>
                  <a:gd name="T43" fmla="*/ 5399 h 314780"/>
                  <a:gd name="T44" fmla="*/ 19599 w 228786"/>
                  <a:gd name="T45" fmla="*/ 0 h 3147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8786" h="314780">
                    <a:moveTo>
                      <a:pt x="19599" y="0"/>
                    </a:moveTo>
                    <a:cubicBezTo>
                      <a:pt x="36398" y="0"/>
                      <a:pt x="61630" y="533"/>
                      <a:pt x="95295" y="1600"/>
                    </a:cubicBezTo>
                    <a:cubicBezTo>
                      <a:pt x="128959" y="2666"/>
                      <a:pt x="154191" y="3199"/>
                      <a:pt x="170990" y="3199"/>
                    </a:cubicBezTo>
                    <a:lnTo>
                      <a:pt x="207588" y="3199"/>
                    </a:lnTo>
                    <a:cubicBezTo>
                      <a:pt x="221720" y="3199"/>
                      <a:pt x="228786" y="7399"/>
                      <a:pt x="228786" y="15799"/>
                    </a:cubicBezTo>
                    <a:cubicBezTo>
                      <a:pt x="228786" y="22065"/>
                      <a:pt x="224787" y="30264"/>
                      <a:pt x="216787" y="40397"/>
                    </a:cubicBezTo>
                    <a:lnTo>
                      <a:pt x="198588" y="61596"/>
                    </a:lnTo>
                    <a:cubicBezTo>
                      <a:pt x="181256" y="81861"/>
                      <a:pt x="165324" y="106393"/>
                      <a:pt x="150791" y="135191"/>
                    </a:cubicBezTo>
                    <a:lnTo>
                      <a:pt x="114393" y="214987"/>
                    </a:lnTo>
                    <a:cubicBezTo>
                      <a:pt x="111860" y="220853"/>
                      <a:pt x="106261" y="236252"/>
                      <a:pt x="97594" y="261184"/>
                    </a:cubicBezTo>
                    <a:cubicBezTo>
                      <a:pt x="90662" y="280916"/>
                      <a:pt x="84195" y="295648"/>
                      <a:pt x="78196" y="305381"/>
                    </a:cubicBezTo>
                    <a:cubicBezTo>
                      <a:pt x="74462" y="311647"/>
                      <a:pt x="69130" y="314780"/>
                      <a:pt x="62197" y="314780"/>
                    </a:cubicBezTo>
                    <a:cubicBezTo>
                      <a:pt x="56864" y="314780"/>
                      <a:pt x="52164" y="312914"/>
                      <a:pt x="48097" y="309181"/>
                    </a:cubicBezTo>
                    <a:cubicBezTo>
                      <a:pt x="44031" y="305448"/>
                      <a:pt x="41998" y="300981"/>
                      <a:pt x="41998" y="295782"/>
                    </a:cubicBezTo>
                    <a:cubicBezTo>
                      <a:pt x="41998" y="290715"/>
                      <a:pt x="46264" y="277716"/>
                      <a:pt x="54797" y="256784"/>
                    </a:cubicBezTo>
                    <a:lnTo>
                      <a:pt x="99794" y="146591"/>
                    </a:lnTo>
                    <a:cubicBezTo>
                      <a:pt x="119660" y="102993"/>
                      <a:pt x="140058" y="69395"/>
                      <a:pt x="160991" y="45797"/>
                    </a:cubicBezTo>
                    <a:lnTo>
                      <a:pt x="164790" y="41597"/>
                    </a:lnTo>
                    <a:lnTo>
                      <a:pt x="64396" y="39597"/>
                    </a:lnTo>
                    <a:lnTo>
                      <a:pt x="19399" y="38397"/>
                    </a:lnTo>
                    <a:cubicBezTo>
                      <a:pt x="6467" y="37197"/>
                      <a:pt x="0" y="30798"/>
                      <a:pt x="0" y="19198"/>
                    </a:cubicBezTo>
                    <a:cubicBezTo>
                      <a:pt x="0" y="13599"/>
                      <a:pt x="1867" y="8999"/>
                      <a:pt x="5600" y="5399"/>
                    </a:cubicBezTo>
                    <a:cubicBezTo>
                      <a:pt x="9333" y="1800"/>
                      <a:pt x="14000" y="0"/>
                      <a:pt x="19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1" name="مربع نص 81">
                <a:extLst>
                  <a:ext uri="{FF2B5EF4-FFF2-40B4-BE49-F238E27FC236}">
                    <a16:creationId xmlns:a16="http://schemas.microsoft.com/office/drawing/2014/main" id="{D54D4708-2E07-8446-8665-59B4E73AB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959" y="2230091"/>
                <a:ext cx="187589" cy="307781"/>
              </a:xfrm>
              <a:custGeom>
                <a:avLst/>
                <a:gdLst>
                  <a:gd name="T0" fmla="*/ 98194 w 187589"/>
                  <a:gd name="T1" fmla="*/ 0 h 307781"/>
                  <a:gd name="T2" fmla="*/ 155991 w 187589"/>
                  <a:gd name="T3" fmla="*/ 17599 h 307781"/>
                  <a:gd name="T4" fmla="*/ 184389 w 187589"/>
                  <a:gd name="T5" fmla="*/ 68396 h 307781"/>
                  <a:gd name="T6" fmla="*/ 178589 w 187589"/>
                  <a:gd name="T7" fmla="*/ 105993 h 307781"/>
                  <a:gd name="T8" fmla="*/ 160990 w 187589"/>
                  <a:gd name="T9" fmla="*/ 137391 h 307781"/>
                  <a:gd name="T10" fmla="*/ 110193 w 187589"/>
                  <a:gd name="T11" fmla="*/ 177589 h 307781"/>
                  <a:gd name="T12" fmla="*/ 60797 w 187589"/>
                  <a:gd name="T13" fmla="*/ 213387 h 307781"/>
                  <a:gd name="T14" fmla="*/ 38998 w 187589"/>
                  <a:gd name="T15" fmla="*/ 269183 h 307781"/>
                  <a:gd name="T16" fmla="*/ 80195 w 187589"/>
                  <a:gd name="T17" fmla="*/ 265384 h 307781"/>
                  <a:gd name="T18" fmla="*/ 140792 w 187589"/>
                  <a:gd name="T19" fmla="*/ 262984 h 307781"/>
                  <a:gd name="T20" fmla="*/ 169590 w 187589"/>
                  <a:gd name="T21" fmla="*/ 268184 h 307781"/>
                  <a:gd name="T22" fmla="*/ 187589 w 187589"/>
                  <a:gd name="T23" fmla="*/ 287582 h 307781"/>
                  <a:gd name="T24" fmla="*/ 182189 w 187589"/>
                  <a:gd name="T25" fmla="*/ 301481 h 307781"/>
                  <a:gd name="T26" fmla="*/ 168790 w 187589"/>
                  <a:gd name="T27" fmla="*/ 307581 h 307781"/>
                  <a:gd name="T28" fmla="*/ 154691 w 187589"/>
                  <a:gd name="T29" fmla="*/ 304481 h 307781"/>
                  <a:gd name="T30" fmla="*/ 140792 w 187589"/>
                  <a:gd name="T31" fmla="*/ 301381 h 307781"/>
                  <a:gd name="T32" fmla="*/ 110193 w 187589"/>
                  <a:gd name="T33" fmla="*/ 302581 h 307781"/>
                  <a:gd name="T34" fmla="*/ 79395 w 187589"/>
                  <a:gd name="T35" fmla="*/ 303781 h 307781"/>
                  <a:gd name="T36" fmla="*/ 56297 w 187589"/>
                  <a:gd name="T37" fmla="*/ 305781 h 307781"/>
                  <a:gd name="T38" fmla="*/ 33198 w 187589"/>
                  <a:gd name="T39" fmla="*/ 307781 h 307781"/>
                  <a:gd name="T40" fmla="*/ 26799 w 187589"/>
                  <a:gd name="T41" fmla="*/ 306981 h 307781"/>
                  <a:gd name="T42" fmla="*/ 20399 w 187589"/>
                  <a:gd name="T43" fmla="*/ 306181 h 307781"/>
                  <a:gd name="T44" fmla="*/ 2400 w 187589"/>
                  <a:gd name="T45" fmla="*/ 292782 h 307781"/>
                  <a:gd name="T46" fmla="*/ 0 w 187589"/>
                  <a:gd name="T47" fmla="*/ 268783 h 307781"/>
                  <a:gd name="T48" fmla="*/ 25399 w 187589"/>
                  <a:gd name="T49" fmla="*/ 193788 h 307781"/>
                  <a:gd name="T50" fmla="*/ 87995 w 187589"/>
                  <a:gd name="T51" fmla="*/ 145791 h 307781"/>
                  <a:gd name="T52" fmla="*/ 126193 w 187589"/>
                  <a:gd name="T53" fmla="*/ 115193 h 307781"/>
                  <a:gd name="T54" fmla="*/ 143391 w 187589"/>
                  <a:gd name="T55" fmla="*/ 70196 h 307781"/>
                  <a:gd name="T56" fmla="*/ 126792 w 187589"/>
                  <a:gd name="T57" fmla="*/ 47397 h 307781"/>
                  <a:gd name="T58" fmla="*/ 98194 w 187589"/>
                  <a:gd name="T59" fmla="*/ 38398 h 307781"/>
                  <a:gd name="T60" fmla="*/ 63196 w 187589"/>
                  <a:gd name="T61" fmla="*/ 48997 h 307781"/>
                  <a:gd name="T62" fmla="*/ 34598 w 187589"/>
                  <a:gd name="T63" fmla="*/ 71396 h 307781"/>
                  <a:gd name="T64" fmla="*/ 20799 w 187589"/>
                  <a:gd name="T65" fmla="*/ 78195 h 307781"/>
                  <a:gd name="T66" fmla="*/ 200 w 187589"/>
                  <a:gd name="T67" fmla="*/ 61796 h 307781"/>
                  <a:gd name="T68" fmla="*/ 7800 w 187589"/>
                  <a:gd name="T69" fmla="*/ 45597 h 307781"/>
                  <a:gd name="T70" fmla="*/ 48397 w 187589"/>
                  <a:gd name="T71" fmla="*/ 13799 h 307781"/>
                  <a:gd name="T72" fmla="*/ 98194 w 187589"/>
                  <a:gd name="T73" fmla="*/ 0 h 3077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7589" h="307781">
                    <a:moveTo>
                      <a:pt x="98194" y="0"/>
                    </a:moveTo>
                    <a:cubicBezTo>
                      <a:pt x="119793" y="0"/>
                      <a:pt x="139058" y="5866"/>
                      <a:pt x="155991" y="17599"/>
                    </a:cubicBezTo>
                    <a:cubicBezTo>
                      <a:pt x="174923" y="30798"/>
                      <a:pt x="184389" y="47730"/>
                      <a:pt x="184389" y="68396"/>
                    </a:cubicBezTo>
                    <a:cubicBezTo>
                      <a:pt x="184389" y="81995"/>
                      <a:pt x="182456" y="94527"/>
                      <a:pt x="178589" y="105993"/>
                    </a:cubicBezTo>
                    <a:cubicBezTo>
                      <a:pt x="174723" y="117459"/>
                      <a:pt x="168857" y="127925"/>
                      <a:pt x="160990" y="137391"/>
                    </a:cubicBezTo>
                    <a:cubicBezTo>
                      <a:pt x="150991" y="149391"/>
                      <a:pt x="134059" y="162790"/>
                      <a:pt x="110193" y="177589"/>
                    </a:cubicBezTo>
                    <a:cubicBezTo>
                      <a:pt x="85128" y="193321"/>
                      <a:pt x="68663" y="205254"/>
                      <a:pt x="60797" y="213387"/>
                    </a:cubicBezTo>
                    <a:cubicBezTo>
                      <a:pt x="45997" y="228719"/>
                      <a:pt x="38731" y="247318"/>
                      <a:pt x="38998" y="269183"/>
                    </a:cubicBezTo>
                    <a:lnTo>
                      <a:pt x="80195" y="265384"/>
                    </a:lnTo>
                    <a:cubicBezTo>
                      <a:pt x="108460" y="263784"/>
                      <a:pt x="128659" y="262984"/>
                      <a:pt x="140792" y="262984"/>
                    </a:cubicBezTo>
                    <a:cubicBezTo>
                      <a:pt x="150924" y="262984"/>
                      <a:pt x="160524" y="264717"/>
                      <a:pt x="169590" y="268184"/>
                    </a:cubicBezTo>
                    <a:cubicBezTo>
                      <a:pt x="181589" y="272850"/>
                      <a:pt x="187589" y="279316"/>
                      <a:pt x="187589" y="287582"/>
                    </a:cubicBezTo>
                    <a:cubicBezTo>
                      <a:pt x="187589" y="292782"/>
                      <a:pt x="185789" y="297415"/>
                      <a:pt x="182189" y="301481"/>
                    </a:cubicBezTo>
                    <a:cubicBezTo>
                      <a:pt x="178589" y="305548"/>
                      <a:pt x="174123" y="307581"/>
                      <a:pt x="168790" y="307581"/>
                    </a:cubicBezTo>
                    <a:cubicBezTo>
                      <a:pt x="165457" y="307581"/>
                      <a:pt x="160757" y="306548"/>
                      <a:pt x="154691" y="304481"/>
                    </a:cubicBezTo>
                    <a:cubicBezTo>
                      <a:pt x="148625" y="302415"/>
                      <a:pt x="143991" y="301381"/>
                      <a:pt x="140792" y="301381"/>
                    </a:cubicBezTo>
                    <a:cubicBezTo>
                      <a:pt x="133992" y="301381"/>
                      <a:pt x="123793" y="301781"/>
                      <a:pt x="110193" y="302581"/>
                    </a:cubicBezTo>
                    <a:cubicBezTo>
                      <a:pt x="96594" y="303381"/>
                      <a:pt x="86328" y="303781"/>
                      <a:pt x="79395" y="303781"/>
                    </a:cubicBezTo>
                    <a:cubicBezTo>
                      <a:pt x="74196" y="303781"/>
                      <a:pt x="66496" y="304448"/>
                      <a:pt x="56297" y="305781"/>
                    </a:cubicBezTo>
                    <a:cubicBezTo>
                      <a:pt x="46097" y="307114"/>
                      <a:pt x="38398" y="307781"/>
                      <a:pt x="33198" y="307781"/>
                    </a:cubicBezTo>
                    <a:cubicBezTo>
                      <a:pt x="31732" y="307781"/>
                      <a:pt x="29598" y="307514"/>
                      <a:pt x="26799" y="306981"/>
                    </a:cubicBezTo>
                    <a:cubicBezTo>
                      <a:pt x="23999" y="306448"/>
                      <a:pt x="21866" y="306181"/>
                      <a:pt x="20399" y="306181"/>
                    </a:cubicBezTo>
                    <a:cubicBezTo>
                      <a:pt x="11200" y="306181"/>
                      <a:pt x="5200" y="301715"/>
                      <a:pt x="2400" y="292782"/>
                    </a:cubicBezTo>
                    <a:cubicBezTo>
                      <a:pt x="800" y="288116"/>
                      <a:pt x="0" y="280116"/>
                      <a:pt x="0" y="268783"/>
                    </a:cubicBezTo>
                    <a:cubicBezTo>
                      <a:pt x="0" y="237719"/>
                      <a:pt x="8466" y="212720"/>
                      <a:pt x="25399" y="193788"/>
                    </a:cubicBezTo>
                    <a:cubicBezTo>
                      <a:pt x="33132" y="185122"/>
                      <a:pt x="53997" y="169123"/>
                      <a:pt x="87995" y="145791"/>
                    </a:cubicBezTo>
                    <a:cubicBezTo>
                      <a:pt x="107060" y="132725"/>
                      <a:pt x="119793" y="122526"/>
                      <a:pt x="126193" y="115193"/>
                    </a:cubicBezTo>
                    <a:cubicBezTo>
                      <a:pt x="137658" y="102394"/>
                      <a:pt x="143391" y="87395"/>
                      <a:pt x="143391" y="70196"/>
                    </a:cubicBezTo>
                    <a:cubicBezTo>
                      <a:pt x="143391" y="61663"/>
                      <a:pt x="137858" y="54063"/>
                      <a:pt x="126792" y="47397"/>
                    </a:cubicBezTo>
                    <a:cubicBezTo>
                      <a:pt x="117060" y="41397"/>
                      <a:pt x="107527" y="38398"/>
                      <a:pt x="98194" y="38398"/>
                    </a:cubicBezTo>
                    <a:cubicBezTo>
                      <a:pt x="85928" y="38398"/>
                      <a:pt x="74262" y="41931"/>
                      <a:pt x="63196" y="48997"/>
                    </a:cubicBezTo>
                    <a:lnTo>
                      <a:pt x="34598" y="71396"/>
                    </a:lnTo>
                    <a:cubicBezTo>
                      <a:pt x="28865" y="75929"/>
                      <a:pt x="24265" y="78195"/>
                      <a:pt x="20799" y="78195"/>
                    </a:cubicBezTo>
                    <a:cubicBezTo>
                      <a:pt x="7066" y="78195"/>
                      <a:pt x="200" y="72729"/>
                      <a:pt x="200" y="61796"/>
                    </a:cubicBezTo>
                    <a:cubicBezTo>
                      <a:pt x="200" y="55530"/>
                      <a:pt x="2733" y="50130"/>
                      <a:pt x="7800" y="45597"/>
                    </a:cubicBezTo>
                    <a:cubicBezTo>
                      <a:pt x="23399" y="30931"/>
                      <a:pt x="36931" y="20332"/>
                      <a:pt x="48397" y="13799"/>
                    </a:cubicBezTo>
                    <a:cubicBezTo>
                      <a:pt x="64530" y="4600"/>
                      <a:pt x="81129" y="0"/>
                      <a:pt x="9819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2" name="مربع نص 82">
                <a:extLst>
                  <a:ext uri="{FF2B5EF4-FFF2-40B4-BE49-F238E27FC236}">
                    <a16:creationId xmlns:a16="http://schemas.microsoft.com/office/drawing/2014/main" id="{3C7D2AF0-8F78-C84D-912A-C36EC253B6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804" y="4476095"/>
                <a:ext cx="200801" cy="315989"/>
              </a:xfrm>
              <a:custGeom>
                <a:avLst/>
                <a:gdLst>
                  <a:gd name="T0" fmla="*/ 96608 w 200801"/>
                  <a:gd name="T1" fmla="*/ 162398 h 315989"/>
                  <a:gd name="T2" fmla="*/ 54210 w 200801"/>
                  <a:gd name="T3" fmla="*/ 187996 h 315989"/>
                  <a:gd name="T4" fmla="*/ 38611 w 200801"/>
                  <a:gd name="T5" fmla="*/ 234794 h 315989"/>
                  <a:gd name="T6" fmla="*/ 61610 w 200801"/>
                  <a:gd name="T7" fmla="*/ 272191 h 315989"/>
                  <a:gd name="T8" fmla="*/ 98408 w 200801"/>
                  <a:gd name="T9" fmla="*/ 280991 h 315989"/>
                  <a:gd name="T10" fmla="*/ 147605 w 200801"/>
                  <a:gd name="T11" fmla="*/ 264392 h 315989"/>
                  <a:gd name="T12" fmla="*/ 158804 w 200801"/>
                  <a:gd name="T13" fmla="*/ 224394 h 315989"/>
                  <a:gd name="T14" fmla="*/ 138405 w 200801"/>
                  <a:gd name="T15" fmla="*/ 182197 h 315989"/>
                  <a:gd name="T16" fmla="*/ 96608 w 200801"/>
                  <a:gd name="T17" fmla="*/ 162398 h 315989"/>
                  <a:gd name="T18" fmla="*/ 100208 w 200801"/>
                  <a:gd name="T19" fmla="*/ 35806 h 315989"/>
                  <a:gd name="T20" fmla="*/ 60810 w 200801"/>
                  <a:gd name="T21" fmla="*/ 50405 h 315989"/>
                  <a:gd name="T22" fmla="*/ 48811 w 200801"/>
                  <a:gd name="T23" fmla="*/ 87203 h 315989"/>
                  <a:gd name="T24" fmla="*/ 94808 w 200801"/>
                  <a:gd name="T25" fmla="*/ 127000 h 315989"/>
                  <a:gd name="T26" fmla="*/ 129206 w 200801"/>
                  <a:gd name="T27" fmla="*/ 113001 h 315989"/>
                  <a:gd name="T28" fmla="*/ 145805 w 200801"/>
                  <a:gd name="T29" fmla="*/ 83003 h 315989"/>
                  <a:gd name="T30" fmla="*/ 133606 w 200801"/>
                  <a:gd name="T31" fmla="*/ 44805 h 315989"/>
                  <a:gd name="T32" fmla="*/ 100208 w 200801"/>
                  <a:gd name="T33" fmla="*/ 35806 h 315989"/>
                  <a:gd name="T34" fmla="*/ 100808 w 200801"/>
                  <a:gd name="T35" fmla="*/ 8 h 315989"/>
                  <a:gd name="T36" fmla="*/ 184802 w 200801"/>
                  <a:gd name="T37" fmla="*/ 83003 h 315989"/>
                  <a:gd name="T38" fmla="*/ 175203 w 200801"/>
                  <a:gd name="T39" fmla="*/ 120001 h 315989"/>
                  <a:gd name="T40" fmla="*/ 145005 w 200801"/>
                  <a:gd name="T41" fmla="*/ 142199 h 315989"/>
                  <a:gd name="T42" fmla="*/ 186802 w 200801"/>
                  <a:gd name="T43" fmla="*/ 174597 h 315989"/>
                  <a:gd name="T44" fmla="*/ 200801 w 200801"/>
                  <a:gd name="T45" fmla="*/ 230794 h 315989"/>
                  <a:gd name="T46" fmla="*/ 170603 w 200801"/>
                  <a:gd name="T47" fmla="*/ 294790 h 315989"/>
                  <a:gd name="T48" fmla="*/ 98408 w 200801"/>
                  <a:gd name="T49" fmla="*/ 315989 h 315989"/>
                  <a:gd name="T50" fmla="*/ 30212 w 200801"/>
                  <a:gd name="T51" fmla="*/ 297590 h 315989"/>
                  <a:gd name="T52" fmla="*/ 14 w 200801"/>
                  <a:gd name="T53" fmla="*/ 236593 h 315989"/>
                  <a:gd name="T54" fmla="*/ 45411 w 200801"/>
                  <a:gd name="T55" fmla="*/ 148599 h 315989"/>
                  <a:gd name="T56" fmla="*/ 9813 w 200801"/>
                  <a:gd name="T57" fmla="*/ 87203 h 315989"/>
                  <a:gd name="T58" fmla="*/ 37211 w 200801"/>
                  <a:gd name="T59" fmla="*/ 24406 h 315989"/>
                  <a:gd name="T60" fmla="*/ 100808 w 200801"/>
                  <a:gd name="T61" fmla="*/ 8 h 31598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00801" h="315989">
                    <a:moveTo>
                      <a:pt x="96608" y="162398"/>
                    </a:moveTo>
                    <a:cubicBezTo>
                      <a:pt x="75409" y="172264"/>
                      <a:pt x="61277" y="180797"/>
                      <a:pt x="54210" y="187996"/>
                    </a:cubicBezTo>
                    <a:cubicBezTo>
                      <a:pt x="43144" y="199062"/>
                      <a:pt x="37945" y="214661"/>
                      <a:pt x="38611" y="234794"/>
                    </a:cubicBezTo>
                    <a:cubicBezTo>
                      <a:pt x="39145" y="251459"/>
                      <a:pt x="46811" y="263925"/>
                      <a:pt x="61610" y="272191"/>
                    </a:cubicBezTo>
                    <a:cubicBezTo>
                      <a:pt x="72409" y="278058"/>
                      <a:pt x="84675" y="280991"/>
                      <a:pt x="98408" y="280991"/>
                    </a:cubicBezTo>
                    <a:cubicBezTo>
                      <a:pt x="121873" y="280991"/>
                      <a:pt x="138272" y="275458"/>
                      <a:pt x="147605" y="264392"/>
                    </a:cubicBezTo>
                    <a:cubicBezTo>
                      <a:pt x="155071" y="255592"/>
                      <a:pt x="158804" y="242260"/>
                      <a:pt x="158804" y="224394"/>
                    </a:cubicBezTo>
                    <a:cubicBezTo>
                      <a:pt x="158804" y="206929"/>
                      <a:pt x="152004" y="192863"/>
                      <a:pt x="138405" y="182197"/>
                    </a:cubicBezTo>
                    <a:cubicBezTo>
                      <a:pt x="129339" y="174864"/>
                      <a:pt x="115407" y="168264"/>
                      <a:pt x="96608" y="162398"/>
                    </a:cubicBezTo>
                    <a:close/>
                    <a:moveTo>
                      <a:pt x="100208" y="35806"/>
                    </a:moveTo>
                    <a:cubicBezTo>
                      <a:pt x="83009" y="35806"/>
                      <a:pt x="69876" y="40672"/>
                      <a:pt x="60810" y="50405"/>
                    </a:cubicBezTo>
                    <a:cubicBezTo>
                      <a:pt x="52677" y="59471"/>
                      <a:pt x="48677" y="71737"/>
                      <a:pt x="48811" y="87203"/>
                    </a:cubicBezTo>
                    <a:cubicBezTo>
                      <a:pt x="48944" y="105868"/>
                      <a:pt x="64276" y="119134"/>
                      <a:pt x="94808" y="127000"/>
                    </a:cubicBezTo>
                    <a:cubicBezTo>
                      <a:pt x="110807" y="122334"/>
                      <a:pt x="122273" y="117667"/>
                      <a:pt x="129206" y="113001"/>
                    </a:cubicBezTo>
                    <a:cubicBezTo>
                      <a:pt x="140272" y="105535"/>
                      <a:pt x="145805" y="95535"/>
                      <a:pt x="145805" y="83003"/>
                    </a:cubicBezTo>
                    <a:cubicBezTo>
                      <a:pt x="145805" y="64871"/>
                      <a:pt x="141738" y="52138"/>
                      <a:pt x="133606" y="44805"/>
                    </a:cubicBezTo>
                    <a:cubicBezTo>
                      <a:pt x="126673" y="38805"/>
                      <a:pt x="115540" y="35806"/>
                      <a:pt x="100208" y="35806"/>
                    </a:cubicBezTo>
                    <a:close/>
                    <a:moveTo>
                      <a:pt x="100808" y="8"/>
                    </a:moveTo>
                    <a:cubicBezTo>
                      <a:pt x="156804" y="-525"/>
                      <a:pt x="184802" y="27140"/>
                      <a:pt x="184802" y="83003"/>
                    </a:cubicBezTo>
                    <a:cubicBezTo>
                      <a:pt x="184802" y="99002"/>
                      <a:pt x="181603" y="111334"/>
                      <a:pt x="175203" y="120001"/>
                    </a:cubicBezTo>
                    <a:cubicBezTo>
                      <a:pt x="170003" y="127200"/>
                      <a:pt x="159937" y="134600"/>
                      <a:pt x="145005" y="142199"/>
                    </a:cubicBezTo>
                    <a:cubicBezTo>
                      <a:pt x="164870" y="152199"/>
                      <a:pt x="178803" y="162998"/>
                      <a:pt x="186802" y="174597"/>
                    </a:cubicBezTo>
                    <a:cubicBezTo>
                      <a:pt x="196135" y="188196"/>
                      <a:pt x="200801" y="206929"/>
                      <a:pt x="200801" y="230794"/>
                    </a:cubicBezTo>
                    <a:cubicBezTo>
                      <a:pt x="200801" y="257992"/>
                      <a:pt x="190735" y="279324"/>
                      <a:pt x="170603" y="294790"/>
                    </a:cubicBezTo>
                    <a:cubicBezTo>
                      <a:pt x="151938" y="308922"/>
                      <a:pt x="127873" y="315989"/>
                      <a:pt x="98408" y="315989"/>
                    </a:cubicBezTo>
                    <a:cubicBezTo>
                      <a:pt x="70276" y="315989"/>
                      <a:pt x="47544" y="309856"/>
                      <a:pt x="30212" y="297590"/>
                    </a:cubicBezTo>
                    <a:cubicBezTo>
                      <a:pt x="10480" y="283724"/>
                      <a:pt x="414" y="263392"/>
                      <a:pt x="14" y="236593"/>
                    </a:cubicBezTo>
                    <a:cubicBezTo>
                      <a:pt x="-520" y="193529"/>
                      <a:pt x="14613" y="164198"/>
                      <a:pt x="45411" y="148599"/>
                    </a:cubicBezTo>
                    <a:cubicBezTo>
                      <a:pt x="21679" y="134200"/>
                      <a:pt x="9813" y="113734"/>
                      <a:pt x="9813" y="87203"/>
                    </a:cubicBezTo>
                    <a:cubicBezTo>
                      <a:pt x="9813" y="62004"/>
                      <a:pt x="18946" y="41072"/>
                      <a:pt x="37211" y="24406"/>
                    </a:cubicBezTo>
                    <a:cubicBezTo>
                      <a:pt x="54677" y="8407"/>
                      <a:pt x="75876" y="275"/>
                      <a:pt x="100808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3" name="مربع نص 83">
                <a:extLst>
                  <a:ext uri="{FF2B5EF4-FFF2-40B4-BE49-F238E27FC236}">
                    <a16:creationId xmlns:a16="http://schemas.microsoft.com/office/drawing/2014/main" id="{54496A85-3E1B-7F45-B418-2E3F41136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4666" y="4438051"/>
                <a:ext cx="228186" cy="317181"/>
              </a:xfrm>
              <a:custGeom>
                <a:avLst/>
                <a:gdLst>
                  <a:gd name="T0" fmla="*/ 144391 w 228186"/>
                  <a:gd name="T1" fmla="*/ 55397 h 317181"/>
                  <a:gd name="T2" fmla="*/ 60996 w 228186"/>
                  <a:gd name="T3" fmla="*/ 182989 h 317181"/>
                  <a:gd name="T4" fmla="*/ 144391 w 228186"/>
                  <a:gd name="T5" fmla="*/ 184989 h 317181"/>
                  <a:gd name="T6" fmla="*/ 144391 w 228186"/>
                  <a:gd name="T7" fmla="*/ 55397 h 317181"/>
                  <a:gd name="T8" fmla="*/ 160590 w 228186"/>
                  <a:gd name="T9" fmla="*/ 0 h 317181"/>
                  <a:gd name="T10" fmla="*/ 183188 w 228186"/>
                  <a:gd name="T11" fmla="*/ 19599 h 317181"/>
                  <a:gd name="T12" fmla="*/ 183188 w 228186"/>
                  <a:gd name="T13" fmla="*/ 185789 h 317181"/>
                  <a:gd name="T14" fmla="*/ 191388 w 228186"/>
                  <a:gd name="T15" fmla="*/ 185589 h 317181"/>
                  <a:gd name="T16" fmla="*/ 228186 w 228186"/>
                  <a:gd name="T17" fmla="*/ 205388 h 317181"/>
                  <a:gd name="T18" fmla="*/ 212987 w 228186"/>
                  <a:gd name="T19" fmla="*/ 223587 h 317181"/>
                  <a:gd name="T20" fmla="*/ 183188 w 228186"/>
                  <a:gd name="T21" fmla="*/ 224587 h 317181"/>
                  <a:gd name="T22" fmla="*/ 183188 w 228186"/>
                  <a:gd name="T23" fmla="*/ 298582 h 317181"/>
                  <a:gd name="T24" fmla="*/ 164990 w 228186"/>
                  <a:gd name="T25" fmla="*/ 317181 h 317181"/>
                  <a:gd name="T26" fmla="*/ 143791 w 228186"/>
                  <a:gd name="T27" fmla="*/ 288183 h 317181"/>
                  <a:gd name="T28" fmla="*/ 144191 w 228186"/>
                  <a:gd name="T29" fmla="*/ 277983 h 317181"/>
                  <a:gd name="T30" fmla="*/ 144591 w 228186"/>
                  <a:gd name="T31" fmla="*/ 268984 h 317181"/>
                  <a:gd name="T32" fmla="*/ 144391 w 228186"/>
                  <a:gd name="T33" fmla="*/ 223587 h 317181"/>
                  <a:gd name="T34" fmla="*/ 56196 w 228186"/>
                  <a:gd name="T35" fmla="*/ 221387 h 317181"/>
                  <a:gd name="T36" fmla="*/ 18199 w 228186"/>
                  <a:gd name="T37" fmla="*/ 219587 h 317181"/>
                  <a:gd name="T38" fmla="*/ 0 w 228186"/>
                  <a:gd name="T39" fmla="*/ 205388 h 317181"/>
                  <a:gd name="T40" fmla="*/ 10999 w 228186"/>
                  <a:gd name="T41" fmla="*/ 182589 h 317181"/>
                  <a:gd name="T42" fmla="*/ 28198 w 228186"/>
                  <a:gd name="T43" fmla="*/ 162190 h 317181"/>
                  <a:gd name="T44" fmla="*/ 126592 w 228186"/>
                  <a:gd name="T45" fmla="*/ 18599 h 317181"/>
                  <a:gd name="T46" fmla="*/ 160590 w 228186"/>
                  <a:gd name="T47" fmla="*/ 0 h 3171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8186" h="317181">
                    <a:moveTo>
                      <a:pt x="144391" y="55397"/>
                    </a:moveTo>
                    <a:cubicBezTo>
                      <a:pt x="108793" y="112193"/>
                      <a:pt x="80995" y="154724"/>
                      <a:pt x="60996" y="182989"/>
                    </a:cubicBezTo>
                    <a:lnTo>
                      <a:pt x="144391" y="184989"/>
                    </a:lnTo>
                    <a:lnTo>
                      <a:pt x="144391" y="55397"/>
                    </a:lnTo>
                    <a:close/>
                    <a:moveTo>
                      <a:pt x="160590" y="0"/>
                    </a:moveTo>
                    <a:cubicBezTo>
                      <a:pt x="175656" y="0"/>
                      <a:pt x="183188" y="6533"/>
                      <a:pt x="183188" y="19599"/>
                    </a:cubicBezTo>
                    <a:lnTo>
                      <a:pt x="183188" y="185789"/>
                    </a:lnTo>
                    <a:cubicBezTo>
                      <a:pt x="185455" y="185656"/>
                      <a:pt x="188188" y="185589"/>
                      <a:pt x="191388" y="185589"/>
                    </a:cubicBezTo>
                    <a:cubicBezTo>
                      <a:pt x="215920" y="185589"/>
                      <a:pt x="228186" y="192189"/>
                      <a:pt x="228186" y="205388"/>
                    </a:cubicBezTo>
                    <a:cubicBezTo>
                      <a:pt x="228186" y="214987"/>
                      <a:pt x="223119" y="221053"/>
                      <a:pt x="212987" y="223587"/>
                    </a:cubicBezTo>
                    <a:cubicBezTo>
                      <a:pt x="208454" y="224787"/>
                      <a:pt x="198521" y="225120"/>
                      <a:pt x="183188" y="224587"/>
                    </a:cubicBezTo>
                    <a:lnTo>
                      <a:pt x="183188" y="298582"/>
                    </a:lnTo>
                    <a:cubicBezTo>
                      <a:pt x="183188" y="310981"/>
                      <a:pt x="177122" y="317181"/>
                      <a:pt x="164990" y="317181"/>
                    </a:cubicBezTo>
                    <a:cubicBezTo>
                      <a:pt x="150857" y="317181"/>
                      <a:pt x="143791" y="307515"/>
                      <a:pt x="143791" y="288183"/>
                    </a:cubicBezTo>
                    <a:cubicBezTo>
                      <a:pt x="143791" y="285783"/>
                      <a:pt x="143924" y="282383"/>
                      <a:pt x="144191" y="277983"/>
                    </a:cubicBezTo>
                    <a:cubicBezTo>
                      <a:pt x="144457" y="273584"/>
                      <a:pt x="144591" y="270584"/>
                      <a:pt x="144591" y="268984"/>
                    </a:cubicBezTo>
                    <a:lnTo>
                      <a:pt x="144391" y="223587"/>
                    </a:lnTo>
                    <a:lnTo>
                      <a:pt x="56196" y="221387"/>
                    </a:lnTo>
                    <a:cubicBezTo>
                      <a:pt x="37931" y="221387"/>
                      <a:pt x="25265" y="220787"/>
                      <a:pt x="18199" y="219587"/>
                    </a:cubicBezTo>
                    <a:cubicBezTo>
                      <a:pt x="6066" y="217587"/>
                      <a:pt x="0" y="212854"/>
                      <a:pt x="0" y="205388"/>
                    </a:cubicBezTo>
                    <a:cubicBezTo>
                      <a:pt x="0" y="199388"/>
                      <a:pt x="3666" y="191789"/>
                      <a:pt x="10999" y="182589"/>
                    </a:cubicBezTo>
                    <a:lnTo>
                      <a:pt x="28198" y="162190"/>
                    </a:lnTo>
                    <a:lnTo>
                      <a:pt x="126592" y="18599"/>
                    </a:lnTo>
                    <a:cubicBezTo>
                      <a:pt x="135525" y="6200"/>
                      <a:pt x="146857" y="0"/>
                      <a:pt x="1605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4" name="مربع نص 84">
                <a:extLst>
                  <a:ext uri="{FF2B5EF4-FFF2-40B4-BE49-F238E27FC236}">
                    <a16:creationId xmlns:a16="http://schemas.microsoft.com/office/drawing/2014/main" id="{EE2EA62D-6042-3B43-B6B8-A6FD3CB6A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9135" y="2246685"/>
                <a:ext cx="385163" cy="319581"/>
              </a:xfrm>
              <a:custGeom>
                <a:avLst/>
                <a:gdLst>
                  <a:gd name="T0" fmla="*/ 277569 w 385163"/>
                  <a:gd name="T1" fmla="*/ 39398 h 319581"/>
                  <a:gd name="T2" fmla="*/ 218573 w 385163"/>
                  <a:gd name="T3" fmla="*/ 77195 h 319581"/>
                  <a:gd name="T4" fmla="*/ 200374 w 385163"/>
                  <a:gd name="T5" fmla="*/ 149391 h 319581"/>
                  <a:gd name="T6" fmla="*/ 218173 w 385163"/>
                  <a:gd name="T7" fmla="*/ 248185 h 319581"/>
                  <a:gd name="T8" fmla="*/ 271570 w 385163"/>
                  <a:gd name="T9" fmla="*/ 281183 h 319581"/>
                  <a:gd name="T10" fmla="*/ 332366 w 385163"/>
                  <a:gd name="T11" fmla="*/ 232786 h 319581"/>
                  <a:gd name="T12" fmla="*/ 345165 w 385163"/>
                  <a:gd name="T13" fmla="*/ 147591 h 319581"/>
                  <a:gd name="T14" fmla="*/ 328266 w 385163"/>
                  <a:gd name="T15" fmla="*/ 66396 h 319581"/>
                  <a:gd name="T16" fmla="*/ 277569 w 385163"/>
                  <a:gd name="T17" fmla="*/ 39398 h 319581"/>
                  <a:gd name="T18" fmla="*/ 277769 w 385163"/>
                  <a:gd name="T19" fmla="*/ 800 h 319581"/>
                  <a:gd name="T20" fmla="*/ 359764 w 385163"/>
                  <a:gd name="T21" fmla="*/ 45597 h 319581"/>
                  <a:gd name="T22" fmla="*/ 385163 w 385163"/>
                  <a:gd name="T23" fmla="*/ 140192 h 319581"/>
                  <a:gd name="T24" fmla="*/ 356765 w 385163"/>
                  <a:gd name="T25" fmla="*/ 274683 h 319581"/>
                  <a:gd name="T26" fmla="*/ 271570 w 385163"/>
                  <a:gd name="T27" fmla="*/ 319581 h 319581"/>
                  <a:gd name="T28" fmla="*/ 182775 w 385163"/>
                  <a:gd name="T29" fmla="*/ 263984 h 319581"/>
                  <a:gd name="T30" fmla="*/ 161576 w 385163"/>
                  <a:gd name="T31" fmla="*/ 152591 h 319581"/>
                  <a:gd name="T32" fmla="*/ 189175 w 385163"/>
                  <a:gd name="T33" fmla="*/ 51397 h 319581"/>
                  <a:gd name="T34" fmla="*/ 277769 w 385163"/>
                  <a:gd name="T35" fmla="*/ 800 h 319581"/>
                  <a:gd name="T36" fmla="*/ 81995 w 385163"/>
                  <a:gd name="T37" fmla="*/ 0 h 319581"/>
                  <a:gd name="T38" fmla="*/ 95394 w 385163"/>
                  <a:gd name="T39" fmla="*/ 15399 h 319581"/>
                  <a:gd name="T40" fmla="*/ 94194 w 385163"/>
                  <a:gd name="T41" fmla="*/ 29098 h 319581"/>
                  <a:gd name="T42" fmla="*/ 92995 w 385163"/>
                  <a:gd name="T43" fmla="*/ 42798 h 319581"/>
                  <a:gd name="T44" fmla="*/ 93694 w 385163"/>
                  <a:gd name="T45" fmla="*/ 62796 h 319581"/>
                  <a:gd name="T46" fmla="*/ 94394 w 385163"/>
                  <a:gd name="T47" fmla="*/ 82795 h 319581"/>
                  <a:gd name="T48" fmla="*/ 89595 w 385163"/>
                  <a:gd name="T49" fmla="*/ 150791 h 319581"/>
                  <a:gd name="T50" fmla="*/ 84795 w 385163"/>
                  <a:gd name="T51" fmla="*/ 218587 h 319581"/>
                  <a:gd name="T52" fmla="*/ 86395 w 385163"/>
                  <a:gd name="T53" fmla="*/ 246785 h 319581"/>
                  <a:gd name="T54" fmla="*/ 88195 w 385163"/>
                  <a:gd name="T55" fmla="*/ 273983 h 319581"/>
                  <a:gd name="T56" fmla="*/ 109194 w 385163"/>
                  <a:gd name="T57" fmla="*/ 273583 h 319581"/>
                  <a:gd name="T58" fmla="*/ 123093 w 385163"/>
                  <a:gd name="T59" fmla="*/ 279083 h 319581"/>
                  <a:gd name="T60" fmla="*/ 128592 w 385163"/>
                  <a:gd name="T61" fmla="*/ 292782 h 319581"/>
                  <a:gd name="T62" fmla="*/ 123093 w 385163"/>
                  <a:gd name="T63" fmla="*/ 306581 h 319581"/>
                  <a:gd name="T64" fmla="*/ 109194 w 385163"/>
                  <a:gd name="T65" fmla="*/ 311981 h 319581"/>
                  <a:gd name="T66" fmla="*/ 69396 w 385163"/>
                  <a:gd name="T67" fmla="*/ 311981 h 319581"/>
                  <a:gd name="T68" fmla="*/ 29798 w 385163"/>
                  <a:gd name="T69" fmla="*/ 311781 h 319581"/>
                  <a:gd name="T70" fmla="*/ 10200 w 385163"/>
                  <a:gd name="T71" fmla="*/ 309981 h 319581"/>
                  <a:gd name="T72" fmla="*/ 0 w 385163"/>
                  <a:gd name="T73" fmla="*/ 294782 h 319581"/>
                  <a:gd name="T74" fmla="*/ 31398 w 385163"/>
                  <a:gd name="T75" fmla="*/ 274583 h 319581"/>
                  <a:gd name="T76" fmla="*/ 40998 w 385163"/>
                  <a:gd name="T77" fmla="*/ 274783 h 319581"/>
                  <a:gd name="T78" fmla="*/ 49197 w 385163"/>
                  <a:gd name="T79" fmla="*/ 275183 h 319581"/>
                  <a:gd name="T80" fmla="*/ 47497 w 385163"/>
                  <a:gd name="T81" fmla="*/ 246785 h 319581"/>
                  <a:gd name="T82" fmla="*/ 45797 w 385163"/>
                  <a:gd name="T83" fmla="*/ 218587 h 319581"/>
                  <a:gd name="T84" fmla="*/ 50397 w 385163"/>
                  <a:gd name="T85" fmla="*/ 141392 h 319581"/>
                  <a:gd name="T86" fmla="*/ 54597 w 385163"/>
                  <a:gd name="T87" fmla="*/ 63996 h 319581"/>
                  <a:gd name="T88" fmla="*/ 20399 w 385163"/>
                  <a:gd name="T89" fmla="*/ 84795 h 319581"/>
                  <a:gd name="T90" fmla="*/ 6500 w 385163"/>
                  <a:gd name="T91" fmla="*/ 78795 h 319581"/>
                  <a:gd name="T92" fmla="*/ 600 w 385163"/>
                  <a:gd name="T93" fmla="*/ 64996 h 319581"/>
                  <a:gd name="T94" fmla="*/ 17799 w 385163"/>
                  <a:gd name="T95" fmla="*/ 42198 h 319581"/>
                  <a:gd name="T96" fmla="*/ 48397 w 385163"/>
                  <a:gd name="T97" fmla="*/ 17799 h 319581"/>
                  <a:gd name="T98" fmla="*/ 81995 w 385163"/>
                  <a:gd name="T99" fmla="*/ 0 h 31958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85163" h="319581">
                    <a:moveTo>
                      <a:pt x="277569" y="39398"/>
                    </a:moveTo>
                    <a:cubicBezTo>
                      <a:pt x="252771" y="39398"/>
                      <a:pt x="233105" y="51997"/>
                      <a:pt x="218573" y="77195"/>
                    </a:cubicBezTo>
                    <a:cubicBezTo>
                      <a:pt x="206440" y="98261"/>
                      <a:pt x="200374" y="122326"/>
                      <a:pt x="200374" y="149391"/>
                    </a:cubicBezTo>
                    <a:cubicBezTo>
                      <a:pt x="200374" y="193255"/>
                      <a:pt x="206307" y="226186"/>
                      <a:pt x="218173" y="248185"/>
                    </a:cubicBezTo>
                    <a:cubicBezTo>
                      <a:pt x="230039" y="270184"/>
                      <a:pt x="247838" y="281183"/>
                      <a:pt x="271570" y="281183"/>
                    </a:cubicBezTo>
                    <a:cubicBezTo>
                      <a:pt x="299835" y="281183"/>
                      <a:pt x="320100" y="265051"/>
                      <a:pt x="332366" y="232786"/>
                    </a:cubicBezTo>
                    <a:cubicBezTo>
                      <a:pt x="340899" y="210387"/>
                      <a:pt x="345165" y="181989"/>
                      <a:pt x="345165" y="147591"/>
                    </a:cubicBezTo>
                    <a:cubicBezTo>
                      <a:pt x="345165" y="111460"/>
                      <a:pt x="339532" y="84395"/>
                      <a:pt x="328266" y="66396"/>
                    </a:cubicBezTo>
                    <a:cubicBezTo>
                      <a:pt x="317000" y="48397"/>
                      <a:pt x="300101" y="39398"/>
                      <a:pt x="277569" y="39398"/>
                    </a:cubicBezTo>
                    <a:close/>
                    <a:moveTo>
                      <a:pt x="277769" y="800"/>
                    </a:moveTo>
                    <a:cubicBezTo>
                      <a:pt x="312834" y="800"/>
                      <a:pt x="340166" y="15733"/>
                      <a:pt x="359764" y="45597"/>
                    </a:cubicBezTo>
                    <a:cubicBezTo>
                      <a:pt x="376697" y="71462"/>
                      <a:pt x="385163" y="102994"/>
                      <a:pt x="385163" y="140192"/>
                    </a:cubicBezTo>
                    <a:cubicBezTo>
                      <a:pt x="385163" y="199921"/>
                      <a:pt x="375697" y="244752"/>
                      <a:pt x="356765" y="274683"/>
                    </a:cubicBezTo>
                    <a:cubicBezTo>
                      <a:pt x="337832" y="304615"/>
                      <a:pt x="309434" y="319581"/>
                      <a:pt x="271570" y="319581"/>
                    </a:cubicBezTo>
                    <a:cubicBezTo>
                      <a:pt x="231039" y="319581"/>
                      <a:pt x="201441" y="301048"/>
                      <a:pt x="182775" y="263984"/>
                    </a:cubicBezTo>
                    <a:cubicBezTo>
                      <a:pt x="168643" y="235452"/>
                      <a:pt x="161576" y="198321"/>
                      <a:pt x="161576" y="152591"/>
                    </a:cubicBezTo>
                    <a:cubicBezTo>
                      <a:pt x="161576" y="113927"/>
                      <a:pt x="170776" y="80195"/>
                      <a:pt x="189175" y="51397"/>
                    </a:cubicBezTo>
                    <a:cubicBezTo>
                      <a:pt x="210907" y="17666"/>
                      <a:pt x="240438" y="800"/>
                      <a:pt x="277769" y="8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4" y="29098"/>
                    </a:cubicBezTo>
                    <a:cubicBezTo>
                      <a:pt x="93395" y="35165"/>
                      <a:pt x="92995" y="39731"/>
                      <a:pt x="92995" y="42798"/>
                    </a:cubicBezTo>
                    <a:cubicBezTo>
                      <a:pt x="92995" y="47197"/>
                      <a:pt x="93228" y="53864"/>
                      <a:pt x="93694" y="62796"/>
                    </a:cubicBezTo>
                    <a:cubicBezTo>
                      <a:pt x="94161" y="71729"/>
                      <a:pt x="94394" y="78395"/>
                      <a:pt x="94394" y="82795"/>
                    </a:cubicBezTo>
                    <a:cubicBezTo>
                      <a:pt x="94394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1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3"/>
                      <a:pt x="45797" y="224853"/>
                      <a:pt x="45797" y="218587"/>
                    </a:cubicBezTo>
                    <a:cubicBezTo>
                      <a:pt x="45797" y="201655"/>
                      <a:pt x="47331" y="175923"/>
                      <a:pt x="50397" y="141392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5" name="مربع نص 85">
                <a:extLst>
                  <a:ext uri="{FF2B5EF4-FFF2-40B4-BE49-F238E27FC236}">
                    <a16:creationId xmlns:a16="http://schemas.microsoft.com/office/drawing/2014/main" id="{9716F385-EE10-BA42-85B4-6E4A69338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015" y="5273582"/>
                <a:ext cx="205387" cy="321380"/>
              </a:xfrm>
              <a:custGeom>
                <a:avLst/>
                <a:gdLst>
                  <a:gd name="T0" fmla="*/ 175189 w 205387"/>
                  <a:gd name="T1" fmla="*/ 0 h 321380"/>
                  <a:gd name="T2" fmla="*/ 188988 w 205387"/>
                  <a:gd name="T3" fmla="*/ 5800 h 321380"/>
                  <a:gd name="T4" fmla="*/ 194988 w 205387"/>
                  <a:gd name="T5" fmla="*/ 19199 h 321380"/>
                  <a:gd name="T6" fmla="*/ 147591 w 205387"/>
                  <a:gd name="T7" fmla="*/ 41598 h 321380"/>
                  <a:gd name="T8" fmla="*/ 131992 w 205387"/>
                  <a:gd name="T9" fmla="*/ 41198 h 321380"/>
                  <a:gd name="T10" fmla="*/ 120592 w 205387"/>
                  <a:gd name="T11" fmla="*/ 40798 h 321380"/>
                  <a:gd name="T12" fmla="*/ 86794 w 205387"/>
                  <a:gd name="T13" fmla="*/ 41398 h 321380"/>
                  <a:gd name="T14" fmla="*/ 52996 w 205387"/>
                  <a:gd name="T15" fmla="*/ 42397 h 321380"/>
                  <a:gd name="T16" fmla="*/ 45597 w 205387"/>
                  <a:gd name="T17" fmla="*/ 108993 h 321380"/>
                  <a:gd name="T18" fmla="*/ 118592 w 205387"/>
                  <a:gd name="T19" fmla="*/ 87195 h 321380"/>
                  <a:gd name="T20" fmla="*/ 185788 w 205387"/>
                  <a:gd name="T21" fmla="*/ 121593 h 321380"/>
                  <a:gd name="T22" fmla="*/ 205387 w 205387"/>
                  <a:gd name="T23" fmla="*/ 195988 h 321380"/>
                  <a:gd name="T24" fmla="*/ 173789 w 205387"/>
                  <a:gd name="T25" fmla="*/ 284983 h 321380"/>
                  <a:gd name="T26" fmla="*/ 87194 w 205387"/>
                  <a:gd name="T27" fmla="*/ 321380 h 321380"/>
                  <a:gd name="T28" fmla="*/ 3599 w 205387"/>
                  <a:gd name="T29" fmla="*/ 279383 h 321380"/>
                  <a:gd name="T30" fmla="*/ 0 w 205387"/>
                  <a:gd name="T31" fmla="*/ 268184 h 321380"/>
                  <a:gd name="T32" fmla="*/ 6199 w 205387"/>
                  <a:gd name="T33" fmla="*/ 254685 h 321380"/>
                  <a:gd name="T34" fmla="*/ 20198 w 205387"/>
                  <a:gd name="T35" fmla="*/ 248985 h 321380"/>
                  <a:gd name="T36" fmla="*/ 35798 w 205387"/>
                  <a:gd name="T37" fmla="*/ 257784 h 321380"/>
                  <a:gd name="T38" fmla="*/ 51797 w 205387"/>
                  <a:gd name="T39" fmla="*/ 274183 h 321380"/>
                  <a:gd name="T40" fmla="*/ 87194 w 205387"/>
                  <a:gd name="T41" fmla="*/ 282983 h 321380"/>
                  <a:gd name="T42" fmla="*/ 144591 w 205387"/>
                  <a:gd name="T43" fmla="*/ 256584 h 321380"/>
                  <a:gd name="T44" fmla="*/ 166390 w 205387"/>
                  <a:gd name="T45" fmla="*/ 195988 h 321380"/>
                  <a:gd name="T46" fmla="*/ 156790 w 205387"/>
                  <a:gd name="T47" fmla="*/ 148591 h 321380"/>
                  <a:gd name="T48" fmla="*/ 118592 w 205387"/>
                  <a:gd name="T49" fmla="*/ 125592 h 321380"/>
                  <a:gd name="T50" fmla="*/ 83595 w 205387"/>
                  <a:gd name="T51" fmla="*/ 131392 h 321380"/>
                  <a:gd name="T52" fmla="*/ 61796 w 205387"/>
                  <a:gd name="T53" fmla="*/ 147191 h 321380"/>
                  <a:gd name="T54" fmla="*/ 39997 w 205387"/>
                  <a:gd name="T55" fmla="*/ 170990 h 321380"/>
                  <a:gd name="T56" fmla="*/ 21998 w 205387"/>
                  <a:gd name="T57" fmla="*/ 179989 h 321380"/>
                  <a:gd name="T58" fmla="*/ 8399 w 205387"/>
                  <a:gd name="T59" fmla="*/ 174289 h 321380"/>
                  <a:gd name="T60" fmla="*/ 2800 w 205387"/>
                  <a:gd name="T61" fmla="*/ 160590 h 321380"/>
                  <a:gd name="T62" fmla="*/ 5999 w 205387"/>
                  <a:gd name="T63" fmla="*/ 124992 h 321380"/>
                  <a:gd name="T64" fmla="*/ 12799 w 205387"/>
                  <a:gd name="T65" fmla="*/ 42198 h 321380"/>
                  <a:gd name="T66" fmla="*/ 9299 w 205387"/>
                  <a:gd name="T67" fmla="*/ 26898 h 321380"/>
                  <a:gd name="T68" fmla="*/ 5799 w 205387"/>
                  <a:gd name="T69" fmla="*/ 14599 h 321380"/>
                  <a:gd name="T70" fmla="*/ 26798 w 205387"/>
                  <a:gd name="T71" fmla="*/ 2400 h 321380"/>
                  <a:gd name="T72" fmla="*/ 38897 w 205387"/>
                  <a:gd name="T73" fmla="*/ 3100 h 321380"/>
                  <a:gd name="T74" fmla="*/ 50997 w 205387"/>
                  <a:gd name="T75" fmla="*/ 3800 h 321380"/>
                  <a:gd name="T76" fmla="*/ 85794 w 205387"/>
                  <a:gd name="T77" fmla="*/ 3000 h 321380"/>
                  <a:gd name="T78" fmla="*/ 120592 w 205387"/>
                  <a:gd name="T79" fmla="*/ 2200 h 321380"/>
                  <a:gd name="T80" fmla="*/ 136991 w 205387"/>
                  <a:gd name="T81" fmla="*/ 2600 h 321380"/>
                  <a:gd name="T82" fmla="*/ 153390 w 205387"/>
                  <a:gd name="T83" fmla="*/ 3000 h 321380"/>
                  <a:gd name="T84" fmla="*/ 164390 w 205387"/>
                  <a:gd name="T85" fmla="*/ 1500 h 321380"/>
                  <a:gd name="T86" fmla="*/ 175189 w 205387"/>
                  <a:gd name="T87" fmla="*/ 0 h 3213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05387" h="321380">
                    <a:moveTo>
                      <a:pt x="175189" y="0"/>
                    </a:moveTo>
                    <a:cubicBezTo>
                      <a:pt x="180389" y="0"/>
                      <a:pt x="184988" y="1933"/>
                      <a:pt x="188988" y="5800"/>
                    </a:cubicBezTo>
                    <a:cubicBezTo>
                      <a:pt x="192988" y="9666"/>
                      <a:pt x="194988" y="14133"/>
                      <a:pt x="194988" y="19199"/>
                    </a:cubicBezTo>
                    <a:cubicBezTo>
                      <a:pt x="194988" y="34131"/>
                      <a:pt x="179189" y="41598"/>
                      <a:pt x="147591" y="41598"/>
                    </a:cubicBezTo>
                    <a:cubicBezTo>
                      <a:pt x="143458" y="41598"/>
                      <a:pt x="138258" y="41464"/>
                      <a:pt x="131992" y="41198"/>
                    </a:cubicBezTo>
                    <a:cubicBezTo>
                      <a:pt x="125725" y="40931"/>
                      <a:pt x="121926" y="40798"/>
                      <a:pt x="120592" y="40798"/>
                    </a:cubicBezTo>
                    <a:lnTo>
                      <a:pt x="86794" y="41398"/>
                    </a:lnTo>
                    <a:lnTo>
                      <a:pt x="52996" y="42397"/>
                    </a:lnTo>
                    <a:cubicBezTo>
                      <a:pt x="52996" y="48397"/>
                      <a:pt x="50530" y="70596"/>
                      <a:pt x="45597" y="108993"/>
                    </a:cubicBezTo>
                    <a:cubicBezTo>
                      <a:pt x="63862" y="94461"/>
                      <a:pt x="88194" y="87195"/>
                      <a:pt x="118592" y="87195"/>
                    </a:cubicBezTo>
                    <a:cubicBezTo>
                      <a:pt x="147924" y="87195"/>
                      <a:pt x="170323" y="98661"/>
                      <a:pt x="185788" y="121593"/>
                    </a:cubicBezTo>
                    <a:cubicBezTo>
                      <a:pt x="198854" y="141058"/>
                      <a:pt x="205387" y="165857"/>
                      <a:pt x="205387" y="195988"/>
                    </a:cubicBezTo>
                    <a:cubicBezTo>
                      <a:pt x="205387" y="231986"/>
                      <a:pt x="194854" y="261651"/>
                      <a:pt x="173789" y="284983"/>
                    </a:cubicBezTo>
                    <a:cubicBezTo>
                      <a:pt x="151924" y="309248"/>
                      <a:pt x="123059" y="321380"/>
                      <a:pt x="87194" y="321380"/>
                    </a:cubicBezTo>
                    <a:cubicBezTo>
                      <a:pt x="49330" y="321380"/>
                      <a:pt x="21465" y="307381"/>
                      <a:pt x="3599" y="279383"/>
                    </a:cubicBezTo>
                    <a:cubicBezTo>
                      <a:pt x="1200" y="275517"/>
                      <a:pt x="0" y="271783"/>
                      <a:pt x="0" y="268184"/>
                    </a:cubicBezTo>
                    <a:cubicBezTo>
                      <a:pt x="0" y="262984"/>
                      <a:pt x="2066" y="258484"/>
                      <a:pt x="6199" y="254685"/>
                    </a:cubicBezTo>
                    <a:cubicBezTo>
                      <a:pt x="10332" y="250885"/>
                      <a:pt x="14999" y="248985"/>
                      <a:pt x="20198" y="248985"/>
                    </a:cubicBezTo>
                    <a:cubicBezTo>
                      <a:pt x="25665" y="248985"/>
                      <a:pt x="30864" y="251918"/>
                      <a:pt x="35798" y="257784"/>
                    </a:cubicBezTo>
                    <a:cubicBezTo>
                      <a:pt x="42864" y="266317"/>
                      <a:pt x="48197" y="271783"/>
                      <a:pt x="51797" y="274183"/>
                    </a:cubicBezTo>
                    <a:cubicBezTo>
                      <a:pt x="60463" y="280050"/>
                      <a:pt x="72262" y="282983"/>
                      <a:pt x="87194" y="282983"/>
                    </a:cubicBezTo>
                    <a:cubicBezTo>
                      <a:pt x="110260" y="282983"/>
                      <a:pt x="129392" y="274183"/>
                      <a:pt x="144591" y="256584"/>
                    </a:cubicBezTo>
                    <a:cubicBezTo>
                      <a:pt x="159123" y="239785"/>
                      <a:pt x="166390" y="219587"/>
                      <a:pt x="166390" y="195988"/>
                    </a:cubicBezTo>
                    <a:cubicBezTo>
                      <a:pt x="166390" y="176523"/>
                      <a:pt x="163190" y="160724"/>
                      <a:pt x="156790" y="148591"/>
                    </a:cubicBezTo>
                    <a:cubicBezTo>
                      <a:pt x="148524" y="133259"/>
                      <a:pt x="135791" y="125592"/>
                      <a:pt x="118592" y="125592"/>
                    </a:cubicBezTo>
                    <a:cubicBezTo>
                      <a:pt x="104327" y="125592"/>
                      <a:pt x="92661" y="127526"/>
                      <a:pt x="83595" y="131392"/>
                    </a:cubicBezTo>
                    <a:cubicBezTo>
                      <a:pt x="76395" y="134459"/>
                      <a:pt x="69129" y="139725"/>
                      <a:pt x="61796" y="147191"/>
                    </a:cubicBezTo>
                    <a:lnTo>
                      <a:pt x="39997" y="170990"/>
                    </a:lnTo>
                    <a:cubicBezTo>
                      <a:pt x="34131" y="176989"/>
                      <a:pt x="28131" y="179989"/>
                      <a:pt x="21998" y="179989"/>
                    </a:cubicBezTo>
                    <a:cubicBezTo>
                      <a:pt x="16665" y="179989"/>
                      <a:pt x="12132" y="178089"/>
                      <a:pt x="8399" y="174289"/>
                    </a:cubicBezTo>
                    <a:cubicBezTo>
                      <a:pt x="4666" y="170490"/>
                      <a:pt x="2800" y="165923"/>
                      <a:pt x="2800" y="160590"/>
                    </a:cubicBezTo>
                    <a:cubicBezTo>
                      <a:pt x="2800" y="157924"/>
                      <a:pt x="3866" y="146058"/>
                      <a:pt x="5999" y="124992"/>
                    </a:cubicBezTo>
                    <a:cubicBezTo>
                      <a:pt x="10532" y="82995"/>
                      <a:pt x="12799" y="55397"/>
                      <a:pt x="12799" y="42198"/>
                    </a:cubicBezTo>
                    <a:cubicBezTo>
                      <a:pt x="12799" y="37531"/>
                      <a:pt x="11632" y="32431"/>
                      <a:pt x="9299" y="26898"/>
                    </a:cubicBezTo>
                    <a:cubicBezTo>
                      <a:pt x="6966" y="21365"/>
                      <a:pt x="5799" y="17266"/>
                      <a:pt x="5799" y="14599"/>
                    </a:cubicBezTo>
                    <a:cubicBezTo>
                      <a:pt x="5799" y="6466"/>
                      <a:pt x="12799" y="2400"/>
                      <a:pt x="26798" y="2400"/>
                    </a:cubicBezTo>
                    <a:cubicBezTo>
                      <a:pt x="29465" y="2400"/>
                      <a:pt x="33498" y="2633"/>
                      <a:pt x="38897" y="3100"/>
                    </a:cubicBezTo>
                    <a:cubicBezTo>
                      <a:pt x="44297" y="3567"/>
                      <a:pt x="48330" y="3800"/>
                      <a:pt x="50997" y="3800"/>
                    </a:cubicBezTo>
                    <a:cubicBezTo>
                      <a:pt x="58729" y="3800"/>
                      <a:pt x="70329" y="3533"/>
                      <a:pt x="85794" y="3000"/>
                    </a:cubicBezTo>
                    <a:cubicBezTo>
                      <a:pt x="101260" y="2467"/>
                      <a:pt x="112859" y="2200"/>
                      <a:pt x="120592" y="2200"/>
                    </a:cubicBezTo>
                    <a:cubicBezTo>
                      <a:pt x="124192" y="2200"/>
                      <a:pt x="129658" y="2333"/>
                      <a:pt x="136991" y="2600"/>
                    </a:cubicBezTo>
                    <a:cubicBezTo>
                      <a:pt x="144324" y="2867"/>
                      <a:pt x="149791" y="3000"/>
                      <a:pt x="153390" y="3000"/>
                    </a:cubicBezTo>
                    <a:cubicBezTo>
                      <a:pt x="155924" y="3000"/>
                      <a:pt x="159590" y="2500"/>
                      <a:pt x="164390" y="1500"/>
                    </a:cubicBezTo>
                    <a:cubicBezTo>
                      <a:pt x="169189" y="500"/>
                      <a:pt x="172789" y="0"/>
                      <a:pt x="1751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6" name="مربع نص 86">
                <a:extLst>
                  <a:ext uri="{FF2B5EF4-FFF2-40B4-BE49-F238E27FC236}">
                    <a16:creationId xmlns:a16="http://schemas.microsoft.com/office/drawing/2014/main" id="{9DF27A16-EAAB-7F4D-ADB9-C6CF656A8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6060" y="1425929"/>
                <a:ext cx="308218" cy="311981"/>
              </a:xfrm>
              <a:custGeom>
                <a:avLst/>
                <a:gdLst>
                  <a:gd name="T0" fmla="*/ 276369 w 308218"/>
                  <a:gd name="T1" fmla="*/ 15399 h 311981"/>
                  <a:gd name="T2" fmla="*/ 273970 w 308218"/>
                  <a:gd name="T3" fmla="*/ 42797 h 311981"/>
                  <a:gd name="T4" fmla="*/ 275370 w 308218"/>
                  <a:gd name="T5" fmla="*/ 82795 h 311981"/>
                  <a:gd name="T6" fmla="*/ 265770 w 308218"/>
                  <a:gd name="T7" fmla="*/ 218587 h 311981"/>
                  <a:gd name="T8" fmla="*/ 269170 w 308218"/>
                  <a:gd name="T9" fmla="*/ 273983 h 311981"/>
                  <a:gd name="T10" fmla="*/ 304068 w 308218"/>
                  <a:gd name="T11" fmla="*/ 279083 h 311981"/>
                  <a:gd name="T12" fmla="*/ 302608 w 308218"/>
                  <a:gd name="T13" fmla="*/ 296007 h 311981"/>
                  <a:gd name="T14" fmla="*/ 250371 w 308218"/>
                  <a:gd name="T15" fmla="*/ 311981 h 311981"/>
                  <a:gd name="T16" fmla="*/ 191175 w 308218"/>
                  <a:gd name="T17" fmla="*/ 309981 h 311981"/>
                  <a:gd name="T18" fmla="*/ 212373 w 308218"/>
                  <a:gd name="T19" fmla="*/ 274583 h 311981"/>
                  <a:gd name="T20" fmla="*/ 230172 w 308218"/>
                  <a:gd name="T21" fmla="*/ 275183 h 311981"/>
                  <a:gd name="T22" fmla="*/ 226772 w 308218"/>
                  <a:gd name="T23" fmla="*/ 218587 h 311981"/>
                  <a:gd name="T24" fmla="*/ 235572 w 308218"/>
                  <a:gd name="T25" fmla="*/ 63996 h 311981"/>
                  <a:gd name="T26" fmla="*/ 187475 w 308218"/>
                  <a:gd name="T27" fmla="*/ 78795 h 311981"/>
                  <a:gd name="T28" fmla="*/ 198774 w 308218"/>
                  <a:gd name="T29" fmla="*/ 42198 h 311981"/>
                  <a:gd name="T30" fmla="*/ 262970 w 308218"/>
                  <a:gd name="T31" fmla="*/ 0 h 311981"/>
                  <a:gd name="T32" fmla="*/ 95394 w 308218"/>
                  <a:gd name="T33" fmla="*/ 15399 h 311981"/>
                  <a:gd name="T34" fmla="*/ 92995 w 308218"/>
                  <a:gd name="T35" fmla="*/ 42797 h 311981"/>
                  <a:gd name="T36" fmla="*/ 94395 w 308218"/>
                  <a:gd name="T37" fmla="*/ 82795 h 311981"/>
                  <a:gd name="T38" fmla="*/ 84795 w 308218"/>
                  <a:gd name="T39" fmla="*/ 218587 h 311981"/>
                  <a:gd name="T40" fmla="*/ 88195 w 308218"/>
                  <a:gd name="T41" fmla="*/ 273983 h 311981"/>
                  <a:gd name="T42" fmla="*/ 123093 w 308218"/>
                  <a:gd name="T43" fmla="*/ 279083 h 311981"/>
                  <a:gd name="T44" fmla="*/ 123093 w 308218"/>
                  <a:gd name="T45" fmla="*/ 306581 h 311981"/>
                  <a:gd name="T46" fmla="*/ 69396 w 308218"/>
                  <a:gd name="T47" fmla="*/ 311981 h 311981"/>
                  <a:gd name="T48" fmla="*/ 10200 w 308218"/>
                  <a:gd name="T49" fmla="*/ 309981 h 311981"/>
                  <a:gd name="T50" fmla="*/ 31398 w 308218"/>
                  <a:gd name="T51" fmla="*/ 274583 h 311981"/>
                  <a:gd name="T52" fmla="*/ 49197 w 308218"/>
                  <a:gd name="T53" fmla="*/ 275183 h 311981"/>
                  <a:gd name="T54" fmla="*/ 45798 w 308218"/>
                  <a:gd name="T55" fmla="*/ 218587 h 311981"/>
                  <a:gd name="T56" fmla="*/ 54597 w 308218"/>
                  <a:gd name="T57" fmla="*/ 63996 h 311981"/>
                  <a:gd name="T58" fmla="*/ 6500 w 308218"/>
                  <a:gd name="T59" fmla="*/ 78795 h 311981"/>
                  <a:gd name="T60" fmla="*/ 17799 w 308218"/>
                  <a:gd name="T61" fmla="*/ 42198 h 311981"/>
                  <a:gd name="T62" fmla="*/ 81995 w 308218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08218" h="311981">
                    <a:moveTo>
                      <a:pt x="262970" y="0"/>
                    </a:moveTo>
                    <a:cubicBezTo>
                      <a:pt x="271903" y="0"/>
                      <a:pt x="276369" y="5133"/>
                      <a:pt x="276369" y="15399"/>
                    </a:cubicBezTo>
                    <a:cubicBezTo>
                      <a:pt x="276369" y="18466"/>
                      <a:pt x="275969" y="23032"/>
                      <a:pt x="275170" y="29098"/>
                    </a:cubicBezTo>
                    <a:cubicBezTo>
                      <a:pt x="274370" y="35165"/>
                      <a:pt x="273970" y="39731"/>
                      <a:pt x="273970" y="42797"/>
                    </a:cubicBezTo>
                    <a:cubicBezTo>
                      <a:pt x="273970" y="47197"/>
                      <a:pt x="274203" y="53863"/>
                      <a:pt x="274670" y="62796"/>
                    </a:cubicBezTo>
                    <a:cubicBezTo>
                      <a:pt x="275136" y="71729"/>
                      <a:pt x="275370" y="78395"/>
                      <a:pt x="275370" y="82795"/>
                    </a:cubicBezTo>
                    <a:cubicBezTo>
                      <a:pt x="275370" y="97994"/>
                      <a:pt x="273770" y="120659"/>
                      <a:pt x="270570" y="150791"/>
                    </a:cubicBezTo>
                    <a:cubicBezTo>
                      <a:pt x="267370" y="180922"/>
                      <a:pt x="265770" y="203521"/>
                      <a:pt x="265770" y="218587"/>
                    </a:cubicBezTo>
                    <a:cubicBezTo>
                      <a:pt x="265770" y="226320"/>
                      <a:pt x="266303" y="235719"/>
                      <a:pt x="267370" y="246785"/>
                    </a:cubicBezTo>
                    <a:cubicBezTo>
                      <a:pt x="268437" y="257851"/>
                      <a:pt x="269037" y="266917"/>
                      <a:pt x="269170" y="273983"/>
                    </a:cubicBezTo>
                    <a:lnTo>
                      <a:pt x="290169" y="273583"/>
                    </a:lnTo>
                    <a:cubicBezTo>
                      <a:pt x="295768" y="273583"/>
                      <a:pt x="300401" y="275417"/>
                      <a:pt x="304068" y="279083"/>
                    </a:cubicBezTo>
                    <a:lnTo>
                      <a:pt x="308218" y="289422"/>
                    </a:lnTo>
                    <a:lnTo>
                      <a:pt x="302608" y="296007"/>
                    </a:lnTo>
                    <a:lnTo>
                      <a:pt x="282611" y="311981"/>
                    </a:lnTo>
                    <a:lnTo>
                      <a:pt x="250371" y="311981"/>
                    </a:lnTo>
                    <a:lnTo>
                      <a:pt x="210773" y="311781"/>
                    </a:lnTo>
                    <a:cubicBezTo>
                      <a:pt x="201441" y="311781"/>
                      <a:pt x="194908" y="311181"/>
                      <a:pt x="191175" y="309981"/>
                    </a:cubicBezTo>
                    <a:cubicBezTo>
                      <a:pt x="184375" y="307581"/>
                      <a:pt x="180975" y="302515"/>
                      <a:pt x="180975" y="294782"/>
                    </a:cubicBezTo>
                    <a:cubicBezTo>
                      <a:pt x="180975" y="281316"/>
                      <a:pt x="191441" y="274583"/>
                      <a:pt x="212373" y="274583"/>
                    </a:cubicBezTo>
                    <a:lnTo>
                      <a:pt x="221973" y="274783"/>
                    </a:lnTo>
                    <a:lnTo>
                      <a:pt x="230172" y="275183"/>
                    </a:lnTo>
                    <a:cubicBezTo>
                      <a:pt x="230172" y="268784"/>
                      <a:pt x="229606" y="259318"/>
                      <a:pt x="228472" y="246785"/>
                    </a:cubicBezTo>
                    <a:cubicBezTo>
                      <a:pt x="227339" y="234252"/>
                      <a:pt x="226772" y="224853"/>
                      <a:pt x="226772" y="218587"/>
                    </a:cubicBezTo>
                    <a:cubicBezTo>
                      <a:pt x="226772" y="201654"/>
                      <a:pt x="228306" y="175923"/>
                      <a:pt x="231372" y="141391"/>
                    </a:cubicBezTo>
                    <a:cubicBezTo>
                      <a:pt x="234305" y="107394"/>
                      <a:pt x="235705" y="81595"/>
                      <a:pt x="235572" y="63996"/>
                    </a:cubicBezTo>
                    <a:cubicBezTo>
                      <a:pt x="217706" y="77862"/>
                      <a:pt x="206307" y="84795"/>
                      <a:pt x="201374" y="84795"/>
                    </a:cubicBezTo>
                    <a:cubicBezTo>
                      <a:pt x="196041" y="84795"/>
                      <a:pt x="191408" y="82795"/>
                      <a:pt x="187475" y="78795"/>
                    </a:cubicBezTo>
                    <a:cubicBezTo>
                      <a:pt x="183542" y="74796"/>
                      <a:pt x="181575" y="70196"/>
                      <a:pt x="181575" y="64996"/>
                    </a:cubicBezTo>
                    <a:cubicBezTo>
                      <a:pt x="181575" y="58730"/>
                      <a:pt x="187308" y="51130"/>
                      <a:pt x="198774" y="42198"/>
                    </a:cubicBezTo>
                    <a:cubicBezTo>
                      <a:pt x="205974" y="37131"/>
                      <a:pt x="216173" y="28998"/>
                      <a:pt x="229372" y="17799"/>
                    </a:cubicBezTo>
                    <a:cubicBezTo>
                      <a:pt x="241105" y="5933"/>
                      <a:pt x="252304" y="0"/>
                      <a:pt x="262970" y="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</p:grpSp>
      </p:grpSp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C09F88D0-8470-B543-B722-F0CA9FCEA122}"/>
              </a:ext>
            </a:extLst>
          </p:cNvPr>
          <p:cNvGrpSpPr>
            <a:grpSpLocks/>
          </p:cNvGrpSpPr>
          <p:nvPr/>
        </p:nvGrpSpPr>
        <p:grpSpPr bwMode="auto">
          <a:xfrm>
            <a:off x="9818452" y="775833"/>
            <a:ext cx="66675" cy="1009650"/>
            <a:chOff x="5944770" y="1379001"/>
            <a:chExt cx="226260" cy="3927154"/>
          </a:xfrm>
        </p:grpSpPr>
        <p:sp>
          <p:nvSpPr>
            <p:cNvPr id="88" name="مثلث متساوي الساقين 49">
              <a:extLst>
                <a:ext uri="{FF2B5EF4-FFF2-40B4-BE49-F238E27FC236}">
                  <a16:creationId xmlns:a16="http://schemas.microsoft.com/office/drawing/2014/main" id="{589B87D9-B61E-BA40-975F-932DE898CF02}"/>
                </a:ext>
              </a:extLst>
            </p:cNvPr>
            <p:cNvSpPr/>
            <p:nvPr/>
          </p:nvSpPr>
          <p:spPr>
            <a:xfrm>
              <a:off x="5944770" y="1379001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89" name="مثلث متساوي الساقين 50">
              <a:extLst>
                <a:ext uri="{FF2B5EF4-FFF2-40B4-BE49-F238E27FC236}">
                  <a16:creationId xmlns:a16="http://schemas.microsoft.com/office/drawing/2014/main" id="{47D5A070-8178-4941-AAE8-78A3EBD2EBB0}"/>
                </a:ext>
              </a:extLst>
            </p:cNvPr>
            <p:cNvSpPr/>
            <p:nvPr/>
          </p:nvSpPr>
          <p:spPr>
            <a:xfrm flipV="1">
              <a:off x="5944770" y="3342578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grpSp>
        <p:nvGrpSpPr>
          <p:cNvPr id="90" name="مجموعة 89">
            <a:extLst>
              <a:ext uri="{FF2B5EF4-FFF2-40B4-BE49-F238E27FC236}">
                <a16:creationId xmlns:a16="http://schemas.microsoft.com/office/drawing/2014/main" id="{2CB2430E-31EE-4E4B-930E-B1ADA1FFD1B5}"/>
              </a:ext>
            </a:extLst>
          </p:cNvPr>
          <p:cNvGrpSpPr>
            <a:grpSpLocks/>
          </p:cNvGrpSpPr>
          <p:nvPr/>
        </p:nvGrpSpPr>
        <p:grpSpPr bwMode="auto">
          <a:xfrm rot="4908360">
            <a:off x="9761301" y="880608"/>
            <a:ext cx="63500" cy="787400"/>
            <a:chOff x="5944770" y="1379001"/>
            <a:chExt cx="226260" cy="3927154"/>
          </a:xfrm>
        </p:grpSpPr>
        <p:sp>
          <p:nvSpPr>
            <p:cNvPr id="91" name="مثلث متساوي الساقين 52">
              <a:extLst>
                <a:ext uri="{FF2B5EF4-FFF2-40B4-BE49-F238E27FC236}">
                  <a16:creationId xmlns:a16="http://schemas.microsoft.com/office/drawing/2014/main" id="{9F5BF914-781D-604E-A75B-ADB005A0B95E}"/>
                </a:ext>
              </a:extLst>
            </p:cNvPr>
            <p:cNvSpPr/>
            <p:nvPr/>
          </p:nvSpPr>
          <p:spPr>
            <a:xfrm>
              <a:off x="5941542" y="1392220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92" name="مثلث متساوي الساقين 53">
              <a:extLst>
                <a:ext uri="{FF2B5EF4-FFF2-40B4-BE49-F238E27FC236}">
                  <a16:creationId xmlns:a16="http://schemas.microsoft.com/office/drawing/2014/main" id="{63408373-C8F0-F940-BD93-92D038C0ED99}"/>
                </a:ext>
              </a:extLst>
            </p:cNvPr>
            <p:cNvSpPr/>
            <p:nvPr/>
          </p:nvSpPr>
          <p:spPr>
            <a:xfrm flipV="1">
              <a:off x="5935188" y="3342771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sp>
        <p:nvSpPr>
          <p:cNvPr id="93" name="شكل بيضاوي 92">
            <a:extLst>
              <a:ext uri="{FF2B5EF4-FFF2-40B4-BE49-F238E27FC236}">
                <a16:creationId xmlns:a16="http://schemas.microsoft.com/office/drawing/2014/main" id="{AEBE5AA3-F1C8-E749-BF27-6BFE65F07720}"/>
              </a:ext>
            </a:extLst>
          </p:cNvPr>
          <p:cNvSpPr/>
          <p:nvPr/>
        </p:nvSpPr>
        <p:spPr>
          <a:xfrm>
            <a:off x="9796000" y="1220331"/>
            <a:ext cx="98094" cy="1073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171450" indent="-171450" algn="ctr" defTabSz="685800">
              <a:buFont typeface="Arial" panose="020B0604020202020204" pitchFamily="34" charset="0"/>
              <a:buChar char="•"/>
              <a:defRPr/>
            </a:pPr>
            <a:endParaRPr lang="ar-EG" sz="1013"/>
          </a:p>
        </p:txBody>
      </p:sp>
      <p:pic>
        <p:nvPicPr>
          <p:cNvPr id="98" name="صورة 97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D549DDC5-8CD1-EB48-800F-E8EF3C501A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5107" y="1392783"/>
            <a:ext cx="1735706" cy="1323900"/>
          </a:xfrm>
          <a:prstGeom prst="rect">
            <a:avLst/>
          </a:prstGeom>
        </p:spPr>
      </p:pic>
      <p:pic>
        <p:nvPicPr>
          <p:cNvPr id="99" name="صورة 98">
            <a:hlinkClick r:id="rId11"/>
            <a:extLst>
              <a:ext uri="{FF2B5EF4-FFF2-40B4-BE49-F238E27FC236}">
                <a16:creationId xmlns:a16="http://schemas.microsoft.com/office/drawing/2014/main" id="{038308F1-4404-E64C-B665-B49F41DE9E3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120" t="7380" r="8167" b="3206"/>
          <a:stretch/>
        </p:blipFill>
        <p:spPr>
          <a:xfrm rot="5400000">
            <a:off x="9341161" y="2784446"/>
            <a:ext cx="970651" cy="1480247"/>
          </a:xfrm>
          <a:prstGeom prst="rect">
            <a:avLst/>
          </a:prstGeom>
        </p:spPr>
      </p:pic>
      <p:pic>
        <p:nvPicPr>
          <p:cNvPr id="101" name="صورة 100">
            <a:extLst>
              <a:ext uri="{FF2B5EF4-FFF2-40B4-BE49-F238E27FC236}">
                <a16:creationId xmlns:a16="http://schemas.microsoft.com/office/drawing/2014/main" id="{FA23DD39-9640-A447-84B8-56F30CF2A33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 l="5635" t="3489" r="4829" b="19087"/>
          <a:stretch/>
        </p:blipFill>
        <p:spPr>
          <a:xfrm>
            <a:off x="3968402" y="968157"/>
            <a:ext cx="4802819" cy="3437423"/>
          </a:xfrm>
          <a:prstGeom prst="rect">
            <a:avLst/>
          </a:prstGeom>
        </p:spPr>
      </p:pic>
      <p:pic>
        <p:nvPicPr>
          <p:cNvPr id="94" name="Picture 2">
            <a:extLst>
              <a:ext uri="{FF2B5EF4-FFF2-40B4-BE49-F238E27FC236}">
                <a16:creationId xmlns:a16="http://schemas.microsoft.com/office/drawing/2014/main" id="{E5E30C0F-B0B9-CF4B-883E-A220B2928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133" y="1150380"/>
            <a:ext cx="1653477" cy="44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مستطيل 94">
            <a:extLst>
              <a:ext uri="{FF2B5EF4-FFF2-40B4-BE49-F238E27FC236}">
                <a16:creationId xmlns:a16="http://schemas.microsoft.com/office/drawing/2014/main" id="{1FE8F44C-FF3A-944D-AD83-F6B72E48CC11}"/>
              </a:ext>
            </a:extLst>
          </p:cNvPr>
          <p:cNvSpPr/>
          <p:nvPr/>
        </p:nvSpPr>
        <p:spPr>
          <a:xfrm>
            <a:off x="4997023" y="2055719"/>
            <a:ext cx="2801938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100" dirty="0">
                <a:solidFill>
                  <a:srgbClr val="FF0000"/>
                </a:solidFill>
                <a:latin typeface="Beirut" pitchFamily="2" charset="-78"/>
                <a:cs typeface="Beirut" pitchFamily="2" charset="-78"/>
              </a:rPr>
              <a:t>٣-٧</a:t>
            </a:r>
          </a:p>
          <a:p>
            <a:pPr algn="ctr">
              <a:defRPr/>
            </a:pPr>
            <a:r>
              <a:rPr lang="ar-SA" sz="24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التمثيل البياني </a:t>
            </a:r>
            <a:endParaRPr lang="ar-SA" sz="2400" dirty="0">
              <a:solidFill>
                <a:srgbClr val="00B05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96" name="مربع نص 5">
            <a:extLst>
              <a:ext uri="{FF2B5EF4-FFF2-40B4-BE49-F238E27FC236}">
                <a16:creationId xmlns:a16="http://schemas.microsoft.com/office/drawing/2014/main" id="{32EC4E04-E50A-5D4B-9A0B-B46FC2694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350" y="1159158"/>
            <a:ext cx="1757363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1200" dirty="0">
                <a:solidFill>
                  <a:srgbClr val="C00000"/>
                </a:solidFill>
              </a:rPr>
              <a:t>التاريخ   </a:t>
            </a:r>
            <a:r>
              <a:rPr lang="ar-SA" altLang="ar-SA" sz="1200" dirty="0">
                <a:solidFill>
                  <a:srgbClr val="002060"/>
                </a:solidFill>
              </a:rPr>
              <a:t>/  /    ١٤٤هـ</a:t>
            </a:r>
          </a:p>
          <a:p>
            <a:pPr defTabSz="685800" rtl="0">
              <a:spcBef>
                <a:spcPct val="0"/>
              </a:spcBef>
              <a:buNone/>
              <a:defRPr/>
            </a:pPr>
            <a:endParaRPr lang="ar-SA" altLang="ar-SA" sz="1200" dirty="0">
              <a:solidFill>
                <a:srgbClr val="002060"/>
              </a:solidFill>
            </a:endParaRPr>
          </a:p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1200" dirty="0">
                <a:solidFill>
                  <a:srgbClr val="002060"/>
                </a:solidFill>
              </a:rPr>
              <a:t> </a:t>
            </a:r>
            <a:r>
              <a:rPr lang="ar-SA" altLang="ar-SA" sz="1200" dirty="0">
                <a:solidFill>
                  <a:srgbClr val="C00000"/>
                </a:solidFill>
              </a:rPr>
              <a:t>رقم الصفحة :</a:t>
            </a:r>
            <a:endParaRPr lang="ar-SA" altLang="ar-SA" sz="1050" dirty="0">
              <a:solidFill>
                <a:srgbClr val="002060"/>
              </a:solidFill>
            </a:endParaRPr>
          </a:p>
        </p:txBody>
      </p:sp>
      <p:pic>
        <p:nvPicPr>
          <p:cNvPr id="97" name="صورة 96">
            <a:extLst>
              <a:ext uri="{FF2B5EF4-FFF2-40B4-BE49-F238E27FC236}">
                <a16:creationId xmlns:a16="http://schemas.microsoft.com/office/drawing/2014/main" id="{4CFA3C5E-230A-D548-B40A-191F522192E6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50000"/>
          </a:blip>
          <a:stretch>
            <a:fillRect/>
          </a:stretch>
        </p:blipFill>
        <p:spPr>
          <a:xfrm>
            <a:off x="4108361" y="2785429"/>
            <a:ext cx="1190726" cy="1193711"/>
          </a:xfrm>
          <a:prstGeom prst="rect">
            <a:avLst/>
          </a:prstGeom>
          <a:ln>
            <a:noFill/>
          </a:ln>
        </p:spPr>
      </p:pic>
      <p:pic>
        <p:nvPicPr>
          <p:cNvPr id="104" name="Google Shape;2464;p81">
            <a:extLst>
              <a:ext uri="{FF2B5EF4-FFF2-40B4-BE49-F238E27FC236}">
                <a16:creationId xmlns:a16="http://schemas.microsoft.com/office/drawing/2014/main" id="{BAD0068B-89A4-7046-82FD-9E44EA336E84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l="8340" b="53840"/>
          <a:stretch/>
        </p:blipFill>
        <p:spPr>
          <a:xfrm flipH="1">
            <a:off x="2022963" y="5753215"/>
            <a:ext cx="8562539" cy="1097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05;p16">
            <a:extLst>
              <a:ext uri="{FF2B5EF4-FFF2-40B4-BE49-F238E27FC236}">
                <a16:creationId xmlns:a16="http://schemas.microsoft.com/office/drawing/2014/main" id="{02FDF6B7-472D-9149-AFB0-13BE4E3214F6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741426" y="3741695"/>
            <a:ext cx="3250706" cy="378161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عنصر نائب لرقم الشريحة 1">
            <a:extLst>
              <a:ext uri="{FF2B5EF4-FFF2-40B4-BE49-F238E27FC236}">
                <a16:creationId xmlns:a16="http://schemas.microsoft.com/office/drawing/2014/main" id="{BC8DC3FB-BEAC-6846-97E7-0C32417CAD4B}"/>
              </a:ext>
            </a:extLst>
          </p:cNvPr>
          <p:cNvSpPr txBox="1">
            <a:spLocks/>
          </p:cNvSpPr>
          <p:nvPr/>
        </p:nvSpPr>
        <p:spPr>
          <a:xfrm>
            <a:off x="1946454" y="6329620"/>
            <a:ext cx="2743200" cy="365125"/>
          </a:xfrm>
          <a:prstGeom prst="rect">
            <a:avLst/>
          </a:prstGeom>
        </p:spPr>
        <p:txBody>
          <a:bodyPr spcFirstLastPara="1" vert="horz" wrap="square" lIns="91425" tIns="91425" rIns="91425" bIns="91425" rtlCol="1" anchor="ctr" anchorCtr="0">
            <a:noAutofit/>
          </a:bodyPr>
          <a:lstStyle>
            <a:defPPr>
              <a:defRPr lang="ar-EG"/>
            </a:defPPr>
            <a:lvl1pPr marL="0" lvl="0" algn="l" defTabSz="914400" rtl="1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pPr/>
              <a:t>378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49753D7D-1D14-C148-8144-EDCCBCE09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3348" y="2714213"/>
            <a:ext cx="37147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solidFill>
                  <a:srgbClr val="00B050"/>
                </a:solidFill>
              </a:rPr>
              <a:t>اختر أربع قيم للمدخلات س ثم عوض في القاعدة لتحصل على قيم المخرجات ص .</a:t>
            </a:r>
            <a:endParaRPr lang="hi-IN" sz="2000" b="1" dirty="0">
              <a:solidFill>
                <a:srgbClr val="00B050"/>
              </a:solidFill>
            </a:endParaRPr>
          </a:p>
        </p:txBody>
      </p:sp>
      <p:grpSp>
        <p:nvGrpSpPr>
          <p:cNvPr id="4" name="مجموعة 124">
            <a:extLst>
              <a:ext uri="{FF2B5EF4-FFF2-40B4-BE49-F238E27FC236}">
                <a16:creationId xmlns:a16="http://schemas.microsoft.com/office/drawing/2014/main" id="{BC51867D-43D6-B745-90B4-6A3BE2370A07}"/>
              </a:ext>
            </a:extLst>
          </p:cNvPr>
          <p:cNvGrpSpPr/>
          <p:nvPr/>
        </p:nvGrpSpPr>
        <p:grpSpPr>
          <a:xfrm>
            <a:off x="1552772" y="1732072"/>
            <a:ext cx="3571900" cy="3857652"/>
            <a:chOff x="500034" y="2357430"/>
            <a:chExt cx="3571900" cy="3857652"/>
          </a:xfrm>
        </p:grpSpPr>
        <p:sp>
          <p:nvSpPr>
            <p:cNvPr id="14" name="مستطيل مستدير الزوايا 123">
              <a:extLst>
                <a:ext uri="{FF2B5EF4-FFF2-40B4-BE49-F238E27FC236}">
                  <a16:creationId xmlns:a16="http://schemas.microsoft.com/office/drawing/2014/main" id="{7FD417CF-7A79-5440-8B42-13E7F69963C1}"/>
                </a:ext>
              </a:extLst>
            </p:cNvPr>
            <p:cNvSpPr/>
            <p:nvPr/>
          </p:nvSpPr>
          <p:spPr>
            <a:xfrm>
              <a:off x="500034" y="2357430"/>
              <a:ext cx="3571900" cy="385765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CCCB7869-9251-BE4B-B77F-3CE04C2DEE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5774" y="2600318"/>
              <a:ext cx="3204000" cy="3368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" name="Text Box 7">
            <a:extLst>
              <a:ext uri="{FF2B5EF4-FFF2-40B4-BE49-F238E27FC236}">
                <a16:creationId xmlns:a16="http://schemas.microsoft.com/office/drawing/2014/main" id="{C656EC5C-6511-664A-A5E0-9531E9636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094" y="2713455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B887057A-E346-3544-A7F4-027DBEF37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1546" y="3446584"/>
            <a:ext cx="514354" cy="471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989F7D46-10DE-9144-8714-F655D53C4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010" y="4142215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2CAC5F12-C68B-DD4F-BE53-218A8DA69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610" y="4856595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cxnSp>
        <p:nvCxnSpPr>
          <p:cNvPr id="25" name="رابط كسهم مستقيم 130">
            <a:extLst>
              <a:ext uri="{FF2B5EF4-FFF2-40B4-BE49-F238E27FC236}">
                <a16:creationId xmlns:a16="http://schemas.microsoft.com/office/drawing/2014/main" id="{627B3A06-88D6-E343-9C52-625351FDECB9}"/>
              </a:ext>
            </a:extLst>
          </p:cNvPr>
          <p:cNvCxnSpPr/>
          <p:nvPr/>
        </p:nvCxnSpPr>
        <p:spPr>
          <a:xfrm rot="16200000" flipH="1">
            <a:off x="1659929" y="3267989"/>
            <a:ext cx="3429025" cy="107157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مجموعة 2">
            <a:extLst>
              <a:ext uri="{FF2B5EF4-FFF2-40B4-BE49-F238E27FC236}">
                <a16:creationId xmlns:a16="http://schemas.microsoft.com/office/drawing/2014/main" id="{FFA9B308-3F0D-E145-A330-ADFEDD29C7A9}"/>
              </a:ext>
            </a:extLst>
          </p:cNvPr>
          <p:cNvGrpSpPr/>
          <p:nvPr/>
        </p:nvGrpSpPr>
        <p:grpSpPr>
          <a:xfrm>
            <a:off x="6281843" y="1271165"/>
            <a:ext cx="4429155" cy="857256"/>
            <a:chOff x="4579654" y="1000108"/>
            <a:chExt cx="4350064" cy="936000"/>
          </a:xfrm>
        </p:grpSpPr>
        <p:sp>
          <p:nvSpPr>
            <p:cNvPr id="27" name="دبوس زينة 54">
              <a:extLst>
                <a:ext uri="{FF2B5EF4-FFF2-40B4-BE49-F238E27FC236}">
                  <a16:creationId xmlns:a16="http://schemas.microsoft.com/office/drawing/2014/main" id="{3A785C5B-1C8A-D548-9D11-F106C0604CAE}"/>
                </a:ext>
              </a:extLst>
            </p:cNvPr>
            <p:cNvSpPr/>
            <p:nvPr/>
          </p:nvSpPr>
          <p:spPr>
            <a:xfrm>
              <a:off x="4579654" y="1000108"/>
              <a:ext cx="3121329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b="1" dirty="0">
                  <a:solidFill>
                    <a:schemeClr val="tx1"/>
                  </a:solidFill>
                </a:rPr>
                <a:t>مثل بيانيا  ص = ــ ٣ س</a:t>
              </a:r>
            </a:p>
          </p:txBody>
        </p:sp>
        <p:grpSp>
          <p:nvGrpSpPr>
            <p:cNvPr id="28" name="مجموعة 20">
              <a:extLst>
                <a:ext uri="{FF2B5EF4-FFF2-40B4-BE49-F238E27FC236}">
                  <a16:creationId xmlns:a16="http://schemas.microsoft.com/office/drawing/2014/main" id="{13CECE85-F5AE-6A45-AC7A-25CB9E13F255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29" name="دبوس زينة 56">
                <a:extLst>
                  <a:ext uri="{FF2B5EF4-FFF2-40B4-BE49-F238E27FC236}">
                    <a16:creationId xmlns:a16="http://schemas.microsoft.com/office/drawing/2014/main" id="{082F4FF6-A0E2-644A-A120-63DA59DEE53D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30" name="Picture 2">
                <a:extLst>
                  <a:ext uri="{FF2B5EF4-FFF2-40B4-BE49-F238E27FC236}">
                    <a16:creationId xmlns:a16="http://schemas.microsoft.com/office/drawing/2014/main" id="{AE78464E-FA8B-DE43-9DFC-CA67DD55B3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grpSp>
        <p:nvGrpSpPr>
          <p:cNvPr id="58" name="مجموعة 63">
            <a:extLst>
              <a:ext uri="{FF2B5EF4-FFF2-40B4-BE49-F238E27FC236}">
                <a16:creationId xmlns:a16="http://schemas.microsoft.com/office/drawing/2014/main" id="{B0CB477A-5ECC-0247-8830-F3FC8BEB032B}"/>
              </a:ext>
            </a:extLst>
          </p:cNvPr>
          <p:cNvGrpSpPr/>
          <p:nvPr/>
        </p:nvGrpSpPr>
        <p:grpSpPr>
          <a:xfrm>
            <a:off x="6710472" y="3628619"/>
            <a:ext cx="4000529" cy="2428892"/>
            <a:chOff x="4929190" y="3357562"/>
            <a:chExt cx="4000529" cy="2428892"/>
          </a:xfrm>
        </p:grpSpPr>
        <p:grpSp>
          <p:nvGrpSpPr>
            <p:cNvPr id="33" name="مجموعة 60">
              <a:extLst>
                <a:ext uri="{FF2B5EF4-FFF2-40B4-BE49-F238E27FC236}">
                  <a16:creationId xmlns:a16="http://schemas.microsoft.com/office/drawing/2014/main" id="{6DE0441F-DAE0-E94F-AF0D-BE0366117AF4}"/>
                </a:ext>
              </a:extLst>
            </p:cNvPr>
            <p:cNvGrpSpPr/>
            <p:nvPr/>
          </p:nvGrpSpPr>
          <p:grpSpPr>
            <a:xfrm>
              <a:off x="4929190" y="3357562"/>
              <a:ext cx="4000529" cy="2428892"/>
              <a:chOff x="4929190" y="3357562"/>
              <a:chExt cx="4000529" cy="2428892"/>
            </a:xfrm>
          </p:grpSpPr>
          <p:grpSp>
            <p:nvGrpSpPr>
              <p:cNvPr id="35" name="مجموعة 105">
                <a:extLst>
                  <a:ext uri="{FF2B5EF4-FFF2-40B4-BE49-F238E27FC236}">
                    <a16:creationId xmlns:a16="http://schemas.microsoft.com/office/drawing/2014/main" id="{35279F98-00E2-FF47-B749-AA12A56C7B5B}"/>
                  </a:ext>
                </a:extLst>
              </p:cNvPr>
              <p:cNvGrpSpPr/>
              <p:nvPr/>
            </p:nvGrpSpPr>
            <p:grpSpPr>
              <a:xfrm>
                <a:off x="4929190" y="3357562"/>
                <a:ext cx="4000529" cy="2428892"/>
                <a:chOff x="5143505" y="3643314"/>
                <a:chExt cx="3786214" cy="1928826"/>
              </a:xfrm>
            </p:grpSpPr>
            <p:pic>
              <p:nvPicPr>
                <p:cNvPr id="37" name="Picture 4">
                  <a:extLst>
                    <a:ext uri="{FF2B5EF4-FFF2-40B4-BE49-F238E27FC236}">
                      <a16:creationId xmlns:a16="http://schemas.microsoft.com/office/drawing/2014/main" id="{7DA991A4-36D4-3342-967A-C3616E305E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5143505" y="3643314"/>
                  <a:ext cx="3786214" cy="19288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8" name="Picture 5">
                  <a:extLst>
                    <a:ext uri="{FF2B5EF4-FFF2-40B4-BE49-F238E27FC236}">
                      <a16:creationId xmlns:a16="http://schemas.microsoft.com/office/drawing/2014/main" id="{7CD3E2DF-A33F-AA41-A309-61AE0F92283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7043754" y="4107659"/>
                  <a:ext cx="1192262" cy="252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9" name="Picture 5">
                  <a:extLst>
                    <a:ext uri="{FF2B5EF4-FFF2-40B4-BE49-F238E27FC236}">
                      <a16:creationId xmlns:a16="http://schemas.microsoft.com/office/drawing/2014/main" id="{C539744F-DE2A-4F4C-958C-F070981F34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7029466" y="4462884"/>
                  <a:ext cx="1192262" cy="252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0" name="Picture 5">
                  <a:extLst>
                    <a:ext uri="{FF2B5EF4-FFF2-40B4-BE49-F238E27FC236}">
                      <a16:creationId xmlns:a16="http://schemas.microsoft.com/office/drawing/2014/main" id="{DEE81578-F550-9E44-8697-75567DB6FD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7043754" y="4829186"/>
                  <a:ext cx="1192262" cy="252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" name="Picture 5">
                  <a:extLst>
                    <a:ext uri="{FF2B5EF4-FFF2-40B4-BE49-F238E27FC236}">
                      <a16:creationId xmlns:a16="http://schemas.microsoft.com/office/drawing/2014/main" id="{332C9D7F-D9E1-5C44-B00C-3FB565A4C1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7029466" y="5184411"/>
                  <a:ext cx="1192262" cy="252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2" name="Picture 5">
                  <a:extLst>
                    <a:ext uri="{FF2B5EF4-FFF2-40B4-BE49-F238E27FC236}">
                      <a16:creationId xmlns:a16="http://schemas.microsoft.com/office/drawing/2014/main" id="{C8F25A05-95EF-3C45-8A63-17E6D9EF1B7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5243516" y="4121813"/>
                  <a:ext cx="1116000" cy="2358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3" name="Picture 5">
                  <a:extLst>
                    <a:ext uri="{FF2B5EF4-FFF2-40B4-BE49-F238E27FC236}">
                      <a16:creationId xmlns:a16="http://schemas.microsoft.com/office/drawing/2014/main" id="{D46932B8-5469-174E-B3CA-BA7B40C1DA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5241950" y="4467657"/>
                  <a:ext cx="1116000" cy="2358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4" name="Picture 5">
                  <a:extLst>
                    <a:ext uri="{FF2B5EF4-FFF2-40B4-BE49-F238E27FC236}">
                      <a16:creationId xmlns:a16="http://schemas.microsoft.com/office/drawing/2014/main" id="{B72BC297-585B-664F-BE94-5EBAEDF9A54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5245084" y="4821905"/>
                  <a:ext cx="1116000" cy="2358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5" name="Picture 5">
                  <a:extLst>
                    <a:ext uri="{FF2B5EF4-FFF2-40B4-BE49-F238E27FC236}">
                      <a16:creationId xmlns:a16="http://schemas.microsoft.com/office/drawing/2014/main" id="{6A2F2E1C-DD50-0545-BA63-42A444A2D3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5243518" y="5179095"/>
                  <a:ext cx="1116000" cy="2358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6" name="Picture 5">
                  <a:extLst>
                    <a:ext uri="{FF2B5EF4-FFF2-40B4-BE49-F238E27FC236}">
                      <a16:creationId xmlns:a16="http://schemas.microsoft.com/office/drawing/2014/main" id="{A2753B59-5B06-FC47-BF8E-CB88B5BF920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6511834" y="4129094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7" name="Picture 5">
                  <a:extLst>
                    <a:ext uri="{FF2B5EF4-FFF2-40B4-BE49-F238E27FC236}">
                      <a16:creationId xmlns:a16="http://schemas.microsoft.com/office/drawing/2014/main" id="{E7FF6390-95A7-EE48-BA8F-B46BBCFC522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6500826" y="4471996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8" name="Picture 5">
                  <a:extLst>
                    <a:ext uri="{FF2B5EF4-FFF2-40B4-BE49-F238E27FC236}">
                      <a16:creationId xmlns:a16="http://schemas.microsoft.com/office/drawing/2014/main" id="{340CF7C2-8C79-104C-B2B2-EBCA3302DD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6500826" y="4843474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9" name="Picture 5">
                  <a:extLst>
                    <a:ext uri="{FF2B5EF4-FFF2-40B4-BE49-F238E27FC236}">
                      <a16:creationId xmlns:a16="http://schemas.microsoft.com/office/drawing/2014/main" id="{94C69E0E-76F7-C348-913F-6208ECAF07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6489818" y="5186376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0" name="Picture 5">
                  <a:extLst>
                    <a:ext uri="{FF2B5EF4-FFF2-40B4-BE49-F238E27FC236}">
                      <a16:creationId xmlns:a16="http://schemas.microsoft.com/office/drawing/2014/main" id="{C4C13521-D707-F24F-A281-1AA751A2F9B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6522842" y="4143380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" name="Picture 5">
                  <a:extLst>
                    <a:ext uri="{FF2B5EF4-FFF2-40B4-BE49-F238E27FC236}">
                      <a16:creationId xmlns:a16="http://schemas.microsoft.com/office/drawing/2014/main" id="{B1C1BE71-79C5-7542-8DC3-395F4A5EF7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6511834" y="4486282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2" name="Picture 5">
                  <a:extLst>
                    <a:ext uri="{FF2B5EF4-FFF2-40B4-BE49-F238E27FC236}">
                      <a16:creationId xmlns:a16="http://schemas.microsoft.com/office/drawing/2014/main" id="{E653BD21-C4D3-7148-A55F-5324F715461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6511834" y="4857760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3" name="Picture 5">
                  <a:extLst>
                    <a:ext uri="{FF2B5EF4-FFF2-40B4-BE49-F238E27FC236}">
                      <a16:creationId xmlns:a16="http://schemas.microsoft.com/office/drawing/2014/main" id="{1E0ED8EF-4D8A-8B47-BEEE-3FE75A30B0F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6500826" y="5200662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4" name="Picture 5">
                  <a:extLst>
                    <a:ext uri="{FF2B5EF4-FFF2-40B4-BE49-F238E27FC236}">
                      <a16:creationId xmlns:a16="http://schemas.microsoft.com/office/drawing/2014/main" id="{09F08FBB-C7B3-4443-A66F-2AFCDEE22FC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8386788" y="4129092"/>
                  <a:ext cx="354799" cy="2143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" name="Picture 5">
                  <a:extLst>
                    <a:ext uri="{FF2B5EF4-FFF2-40B4-BE49-F238E27FC236}">
                      <a16:creationId xmlns:a16="http://schemas.microsoft.com/office/drawing/2014/main" id="{E42E2147-B57B-D940-96B9-DF9FC21ADC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8389179" y="4471996"/>
                  <a:ext cx="354799" cy="2143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" name="Picture 5">
                  <a:extLst>
                    <a:ext uri="{FF2B5EF4-FFF2-40B4-BE49-F238E27FC236}">
                      <a16:creationId xmlns:a16="http://schemas.microsoft.com/office/drawing/2014/main" id="{EF009148-A41A-1E47-ADEC-0282C332756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8389179" y="4829186"/>
                  <a:ext cx="354799" cy="2143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7" name="Picture 5">
                  <a:extLst>
                    <a:ext uri="{FF2B5EF4-FFF2-40B4-BE49-F238E27FC236}">
                      <a16:creationId xmlns:a16="http://schemas.microsoft.com/office/drawing/2014/main" id="{06D3CBC8-6CF9-4B43-A5F0-E98939FB0D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8401076" y="5186374"/>
                  <a:ext cx="354799" cy="2143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pic>
            <p:nvPicPr>
              <p:cNvPr id="36" name="Picture 3">
                <a:extLst>
                  <a:ext uri="{FF2B5EF4-FFF2-40B4-BE49-F238E27FC236}">
                    <a16:creationId xmlns:a16="http://schemas.microsoft.com/office/drawing/2014/main" id="{B5DFD1AE-95F0-8549-9AAD-BB8B4E495C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7043754" y="3486153"/>
                <a:ext cx="1091980" cy="357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34" name="Text Box 7">
              <a:extLst>
                <a:ext uri="{FF2B5EF4-FFF2-40B4-BE49-F238E27FC236}">
                  <a16:creationId xmlns:a16="http://schemas.microsoft.com/office/drawing/2014/main" id="{C5EB2155-2DCF-714F-85EE-3332CD3E3F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8016" y="3457576"/>
              <a:ext cx="136631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 dirty="0"/>
                <a:t>ــ ٣س</a:t>
              </a:r>
              <a:endParaRPr lang="hi-IN" sz="2400" b="1" dirty="0"/>
            </a:p>
          </p:txBody>
        </p:sp>
      </p:grpSp>
      <p:sp>
        <p:nvSpPr>
          <p:cNvPr id="60" name="Text Box 7">
            <a:extLst>
              <a:ext uri="{FF2B5EF4-FFF2-40B4-BE49-F238E27FC236}">
                <a16:creationId xmlns:a16="http://schemas.microsoft.com/office/drawing/2014/main" id="{01339788-72CC-A249-AF41-1E108E7E0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8058" y="4228697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ــ ١</a:t>
            </a:r>
            <a:endParaRPr lang="hi-IN" sz="2000" b="1" dirty="0"/>
          </a:p>
        </p:txBody>
      </p:sp>
      <p:sp>
        <p:nvSpPr>
          <p:cNvPr id="62" name="Text Box 7">
            <a:extLst>
              <a:ext uri="{FF2B5EF4-FFF2-40B4-BE49-F238E27FC236}">
                <a16:creationId xmlns:a16="http://schemas.microsoft.com/office/drawing/2014/main" id="{12F4E7C8-81A8-0D46-9D5B-AE43F3F91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9500" y="4661941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٠</a:t>
            </a:r>
            <a:endParaRPr lang="hi-IN" sz="2000" b="1" dirty="0"/>
          </a:p>
        </p:txBody>
      </p:sp>
      <p:sp>
        <p:nvSpPr>
          <p:cNvPr id="64" name="Text Box 7">
            <a:extLst>
              <a:ext uri="{FF2B5EF4-FFF2-40B4-BE49-F238E27FC236}">
                <a16:creationId xmlns:a16="http://schemas.microsoft.com/office/drawing/2014/main" id="{B4C85C99-1BC3-7547-BF33-A7D2C3077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9496" y="5128817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١</a:t>
            </a:r>
            <a:endParaRPr lang="hi-IN" sz="2000" b="1" dirty="0"/>
          </a:p>
        </p:txBody>
      </p:sp>
      <p:sp>
        <p:nvSpPr>
          <p:cNvPr id="66" name="Text Box 7">
            <a:extLst>
              <a:ext uri="{FF2B5EF4-FFF2-40B4-BE49-F238E27FC236}">
                <a16:creationId xmlns:a16="http://schemas.microsoft.com/office/drawing/2014/main" id="{62CA79EA-C123-464B-83E5-085892D9B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9498" y="5562061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٢</a:t>
            </a:r>
            <a:endParaRPr lang="hi-IN" sz="2000" b="1" dirty="0"/>
          </a:p>
        </p:txBody>
      </p:sp>
      <p:sp>
        <p:nvSpPr>
          <p:cNvPr id="68" name="Text Box 7">
            <a:extLst>
              <a:ext uri="{FF2B5EF4-FFF2-40B4-BE49-F238E27FC236}">
                <a16:creationId xmlns:a16="http://schemas.microsoft.com/office/drawing/2014/main" id="{F8C88856-3567-354C-842D-523050EBF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9298" y="4224081"/>
            <a:ext cx="13663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ــ ٣ ( ــ ١ )</a:t>
            </a:r>
            <a:endParaRPr lang="hi-IN" sz="2000" b="1" dirty="0"/>
          </a:p>
        </p:txBody>
      </p:sp>
      <p:sp>
        <p:nvSpPr>
          <p:cNvPr id="70" name="Text Box 7">
            <a:extLst>
              <a:ext uri="{FF2B5EF4-FFF2-40B4-BE49-F238E27FC236}">
                <a16:creationId xmlns:a16="http://schemas.microsoft.com/office/drawing/2014/main" id="{E6FDC033-B657-F04B-8364-8ACD14CBE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0736" y="4657325"/>
            <a:ext cx="12948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ــ ٣ ( ٠ )</a:t>
            </a:r>
            <a:endParaRPr lang="hi-IN" sz="2000" b="1" dirty="0"/>
          </a:p>
        </p:txBody>
      </p:sp>
      <p:sp>
        <p:nvSpPr>
          <p:cNvPr id="72" name="Text Box 7">
            <a:extLst>
              <a:ext uri="{FF2B5EF4-FFF2-40B4-BE49-F238E27FC236}">
                <a16:creationId xmlns:a16="http://schemas.microsoft.com/office/drawing/2014/main" id="{FA3C80B6-3F9C-6946-B002-BCB24BBB7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0736" y="5124201"/>
            <a:ext cx="12948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ــ ٣ ( ١ )</a:t>
            </a:r>
            <a:endParaRPr lang="hi-IN" sz="2000" b="1" dirty="0"/>
          </a:p>
        </p:txBody>
      </p:sp>
      <p:sp>
        <p:nvSpPr>
          <p:cNvPr id="74" name="Text Box 7">
            <a:extLst>
              <a:ext uri="{FF2B5EF4-FFF2-40B4-BE49-F238E27FC236}">
                <a16:creationId xmlns:a16="http://schemas.microsoft.com/office/drawing/2014/main" id="{3EEFB463-3C77-E840-A92E-3A5CC8EDC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0736" y="5557445"/>
            <a:ext cx="12948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ــ ٣ ( ٢ )</a:t>
            </a:r>
            <a:endParaRPr lang="hi-IN" sz="2000" b="1" dirty="0"/>
          </a:p>
        </p:txBody>
      </p:sp>
      <p:sp>
        <p:nvSpPr>
          <p:cNvPr id="76" name="Text Box 7">
            <a:extLst>
              <a:ext uri="{FF2B5EF4-FFF2-40B4-BE49-F238E27FC236}">
                <a16:creationId xmlns:a16="http://schemas.microsoft.com/office/drawing/2014/main" id="{4857C30F-5FC5-6840-9CA2-E9CBBEFAC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794" y="4228697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٣</a:t>
            </a:r>
            <a:endParaRPr lang="hi-IN" sz="2000" b="1" dirty="0"/>
          </a:p>
        </p:txBody>
      </p:sp>
      <p:sp>
        <p:nvSpPr>
          <p:cNvPr id="78" name="Text Box 7">
            <a:extLst>
              <a:ext uri="{FF2B5EF4-FFF2-40B4-BE49-F238E27FC236}">
                <a16:creationId xmlns:a16="http://schemas.microsoft.com/office/drawing/2014/main" id="{C3A4EDAB-6338-054B-BA41-95202A57E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524" y="4661941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٠</a:t>
            </a:r>
            <a:endParaRPr lang="hi-IN" sz="2000" b="1" dirty="0"/>
          </a:p>
        </p:txBody>
      </p:sp>
      <p:sp>
        <p:nvSpPr>
          <p:cNvPr id="80" name="Text Box 7">
            <a:extLst>
              <a:ext uri="{FF2B5EF4-FFF2-40B4-BE49-F238E27FC236}">
                <a16:creationId xmlns:a16="http://schemas.microsoft.com/office/drawing/2014/main" id="{4C848144-DAF6-C84A-84BC-0B85AA2EA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794" y="5128817"/>
            <a:ext cx="5715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ــ ٣</a:t>
            </a:r>
            <a:endParaRPr lang="hi-IN" sz="2000" b="1" dirty="0"/>
          </a:p>
        </p:txBody>
      </p:sp>
      <p:sp>
        <p:nvSpPr>
          <p:cNvPr id="82" name="Text Box 7">
            <a:extLst>
              <a:ext uri="{FF2B5EF4-FFF2-40B4-BE49-F238E27FC236}">
                <a16:creationId xmlns:a16="http://schemas.microsoft.com/office/drawing/2014/main" id="{58E45FB0-07DD-0644-A928-23B6D6874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794" y="5562061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ــ ٦</a:t>
            </a:r>
            <a:endParaRPr lang="hi-IN" sz="2000" b="1" dirty="0"/>
          </a:p>
        </p:txBody>
      </p:sp>
      <p:sp>
        <p:nvSpPr>
          <p:cNvPr id="84" name="Text Box 7">
            <a:extLst>
              <a:ext uri="{FF2B5EF4-FFF2-40B4-BE49-F238E27FC236}">
                <a16:creationId xmlns:a16="http://schemas.microsoft.com/office/drawing/2014/main" id="{6C2B3A13-0B83-C840-B4A0-3B19B0AAE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0472" y="4195505"/>
            <a:ext cx="13573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ــ ١  ،  ٣ )</a:t>
            </a:r>
            <a:endParaRPr lang="hi-IN" sz="2000" b="1" dirty="0"/>
          </a:p>
        </p:txBody>
      </p:sp>
      <p:sp>
        <p:nvSpPr>
          <p:cNvPr id="86" name="Text Box 7">
            <a:extLst>
              <a:ext uri="{FF2B5EF4-FFF2-40B4-BE49-F238E27FC236}">
                <a16:creationId xmlns:a16="http://schemas.microsoft.com/office/drawing/2014/main" id="{7315BC2D-795A-444D-9424-CEACA999A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4776" y="4628749"/>
            <a:ext cx="115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٠  ،  ٠)</a:t>
            </a:r>
            <a:endParaRPr lang="hi-IN" sz="2000" b="1" dirty="0"/>
          </a:p>
        </p:txBody>
      </p:sp>
      <p:sp>
        <p:nvSpPr>
          <p:cNvPr id="88" name="Text Box 7">
            <a:extLst>
              <a:ext uri="{FF2B5EF4-FFF2-40B4-BE49-F238E27FC236}">
                <a16:creationId xmlns:a16="http://schemas.microsoft.com/office/drawing/2014/main" id="{76B8D20B-1004-0D49-9F80-35268ABDA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0472" y="5081337"/>
            <a:ext cx="13573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١ ،  ــ ٣ )</a:t>
            </a:r>
            <a:endParaRPr lang="hi-IN" sz="2000" b="1" dirty="0"/>
          </a:p>
        </p:txBody>
      </p:sp>
      <p:sp>
        <p:nvSpPr>
          <p:cNvPr id="90" name="Text Box 7">
            <a:extLst>
              <a:ext uri="{FF2B5EF4-FFF2-40B4-BE49-F238E27FC236}">
                <a16:creationId xmlns:a16="http://schemas.microsoft.com/office/drawing/2014/main" id="{DE74D461-1ECF-D441-AAA6-B5119053B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0472" y="5543157"/>
            <a:ext cx="13573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٢  ،  ــ ٦ )</a:t>
            </a:r>
            <a:endParaRPr lang="hi-IN" sz="2000" b="1" dirty="0"/>
          </a:p>
        </p:txBody>
      </p:sp>
      <p:sp>
        <p:nvSpPr>
          <p:cNvPr id="92" name="مربع نص 58">
            <a:extLst>
              <a:ext uri="{FF2B5EF4-FFF2-40B4-BE49-F238E27FC236}">
                <a16:creationId xmlns:a16="http://schemas.microsoft.com/office/drawing/2014/main" id="{B093865A-019B-A840-BEAB-15BCBC6045B4}"/>
              </a:ext>
            </a:extLst>
          </p:cNvPr>
          <p:cNvSpPr txBox="1"/>
          <p:nvPr/>
        </p:nvSpPr>
        <p:spPr>
          <a:xfrm>
            <a:off x="10099168" y="2326321"/>
            <a:ext cx="1080120" cy="3714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err="1">
                <a:solidFill>
                  <a:srgbClr val="FF0000"/>
                </a:solidFill>
              </a:rPr>
              <a:t>ج</a:t>
            </a:r>
            <a:r>
              <a:rPr lang="ar-SA" dirty="0">
                <a:solidFill>
                  <a:srgbClr val="FF0000"/>
                </a:solidFill>
              </a:rPr>
              <a:t>/ صـ١٣٠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63DAC76E-57AC-544D-B92A-368B3FA97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700" y="5976340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387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039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800" decel="100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800" decel="100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800" decel="100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9" grpId="0"/>
      <p:bldP spid="21" grpId="0"/>
      <p:bldP spid="23" grpId="0"/>
      <p:bldP spid="60" grpId="0"/>
      <p:bldP spid="62" grpId="0"/>
      <p:bldP spid="64" grpId="0"/>
      <p:bldP spid="66" grpId="0"/>
      <p:bldP spid="68" grpId="0"/>
      <p:bldP spid="70" grpId="0"/>
      <p:bldP spid="72" grpId="0"/>
      <p:bldP spid="74" grpId="0"/>
      <p:bldP spid="76" grpId="0"/>
      <p:bldP spid="78" grpId="0"/>
      <p:bldP spid="80" grpId="0"/>
      <p:bldP spid="82" grpId="0"/>
      <p:bldP spid="84" grpId="0"/>
      <p:bldP spid="86" grpId="0"/>
      <p:bldP spid="88" grpId="0"/>
      <p:bldP spid="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724554A8-B44C-374B-8B50-121737DEB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6090" y="2679672"/>
            <a:ext cx="37147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solidFill>
                  <a:srgbClr val="00B050"/>
                </a:solidFill>
              </a:rPr>
              <a:t>اختر أربع قيم للمدخلات س ثم عوض في القاعدة لتحصل على قيم المخرجات ص .</a:t>
            </a:r>
            <a:endParaRPr lang="hi-IN" sz="2000" b="1" dirty="0">
              <a:solidFill>
                <a:srgbClr val="00B050"/>
              </a:solidFill>
            </a:endParaRPr>
          </a:p>
        </p:txBody>
      </p:sp>
      <p:grpSp>
        <p:nvGrpSpPr>
          <p:cNvPr id="4" name="مجموعة 124">
            <a:extLst>
              <a:ext uri="{FF2B5EF4-FFF2-40B4-BE49-F238E27FC236}">
                <a16:creationId xmlns:a16="http://schemas.microsoft.com/office/drawing/2014/main" id="{2971FB4B-461E-494F-BE10-E7F5EA795AB6}"/>
              </a:ext>
            </a:extLst>
          </p:cNvPr>
          <p:cNvGrpSpPr/>
          <p:nvPr/>
        </p:nvGrpSpPr>
        <p:grpSpPr>
          <a:xfrm>
            <a:off x="1193128" y="1994400"/>
            <a:ext cx="3571900" cy="3857652"/>
            <a:chOff x="500034" y="2357430"/>
            <a:chExt cx="3571900" cy="3857652"/>
          </a:xfrm>
        </p:grpSpPr>
        <p:sp>
          <p:nvSpPr>
            <p:cNvPr id="14" name="مستطيل مستدير الزوايا 123">
              <a:extLst>
                <a:ext uri="{FF2B5EF4-FFF2-40B4-BE49-F238E27FC236}">
                  <a16:creationId xmlns:a16="http://schemas.microsoft.com/office/drawing/2014/main" id="{9DC7CA3D-E86A-A14F-BDD2-3B39ECC29E2B}"/>
                </a:ext>
              </a:extLst>
            </p:cNvPr>
            <p:cNvSpPr/>
            <p:nvPr/>
          </p:nvSpPr>
          <p:spPr>
            <a:xfrm>
              <a:off x="500034" y="2357430"/>
              <a:ext cx="3571900" cy="385765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B6A07A79-1F33-9043-85EC-ABAF7D88E0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5774" y="2600318"/>
              <a:ext cx="3204000" cy="3368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" name="Text Box 7">
            <a:extLst>
              <a:ext uri="{FF2B5EF4-FFF2-40B4-BE49-F238E27FC236}">
                <a16:creationId xmlns:a16="http://schemas.microsoft.com/office/drawing/2014/main" id="{6D0EBDB0-0C03-5945-9CA3-3F0BDE079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0450" y="2508754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36620CFC-CF97-AA47-A6B2-11D365782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1902" y="3223134"/>
            <a:ext cx="514354" cy="471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B8C6E67C-133F-0948-846F-F2A688F8E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3366" y="3937514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760D07DC-7904-294C-8871-B1A5C14E9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1966" y="4651894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cxnSp>
        <p:nvCxnSpPr>
          <p:cNvPr id="25" name="رابط كسهم مستقيم 130">
            <a:extLst>
              <a:ext uri="{FF2B5EF4-FFF2-40B4-BE49-F238E27FC236}">
                <a16:creationId xmlns:a16="http://schemas.microsoft.com/office/drawing/2014/main" id="{2E075226-6C99-EA46-ABD8-FCC71645D09F}"/>
              </a:ext>
            </a:extLst>
          </p:cNvPr>
          <p:cNvCxnSpPr/>
          <p:nvPr/>
        </p:nvCxnSpPr>
        <p:spPr>
          <a:xfrm rot="16200000" flipH="1">
            <a:off x="1443160" y="3530317"/>
            <a:ext cx="3429025" cy="107157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مجموعة 2">
            <a:extLst>
              <a:ext uri="{FF2B5EF4-FFF2-40B4-BE49-F238E27FC236}">
                <a16:creationId xmlns:a16="http://schemas.microsoft.com/office/drawing/2014/main" id="{77A4C882-CAE4-0842-A1B1-6C83D79E692D}"/>
              </a:ext>
            </a:extLst>
          </p:cNvPr>
          <p:cNvGrpSpPr/>
          <p:nvPr/>
        </p:nvGrpSpPr>
        <p:grpSpPr>
          <a:xfrm>
            <a:off x="6137397" y="1236624"/>
            <a:ext cx="4786346" cy="857256"/>
            <a:chOff x="4228843" y="1000108"/>
            <a:chExt cx="4700875" cy="936000"/>
          </a:xfrm>
        </p:grpSpPr>
        <p:sp>
          <p:nvSpPr>
            <p:cNvPr id="27" name="دبوس زينة 54">
              <a:extLst>
                <a:ext uri="{FF2B5EF4-FFF2-40B4-BE49-F238E27FC236}">
                  <a16:creationId xmlns:a16="http://schemas.microsoft.com/office/drawing/2014/main" id="{38893250-8E36-774E-905A-093F06A3A1EC}"/>
                </a:ext>
              </a:extLst>
            </p:cNvPr>
            <p:cNvSpPr/>
            <p:nvPr/>
          </p:nvSpPr>
          <p:spPr>
            <a:xfrm>
              <a:off x="4228843" y="1000108"/>
              <a:ext cx="3472141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b="1" dirty="0">
                  <a:solidFill>
                    <a:schemeClr val="tx1"/>
                  </a:solidFill>
                </a:rPr>
                <a:t>مثل بيانيا  ص = ــ ٣ س + ٢</a:t>
              </a:r>
            </a:p>
          </p:txBody>
        </p:sp>
        <p:grpSp>
          <p:nvGrpSpPr>
            <p:cNvPr id="28" name="مجموعة 20">
              <a:extLst>
                <a:ext uri="{FF2B5EF4-FFF2-40B4-BE49-F238E27FC236}">
                  <a16:creationId xmlns:a16="http://schemas.microsoft.com/office/drawing/2014/main" id="{908345B8-FA28-2645-89E6-287167713BB9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29" name="دبوس زينة 56">
                <a:extLst>
                  <a:ext uri="{FF2B5EF4-FFF2-40B4-BE49-F238E27FC236}">
                    <a16:creationId xmlns:a16="http://schemas.microsoft.com/office/drawing/2014/main" id="{F0EC8104-B996-4948-A39D-4C17EAF4C623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30" name="Picture 2">
                <a:extLst>
                  <a:ext uri="{FF2B5EF4-FFF2-40B4-BE49-F238E27FC236}">
                    <a16:creationId xmlns:a16="http://schemas.microsoft.com/office/drawing/2014/main" id="{46CE9A54-ECCC-1643-97CE-5D7EA1B856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grpSp>
        <p:nvGrpSpPr>
          <p:cNvPr id="58" name="مجموعة 63">
            <a:extLst>
              <a:ext uri="{FF2B5EF4-FFF2-40B4-BE49-F238E27FC236}">
                <a16:creationId xmlns:a16="http://schemas.microsoft.com/office/drawing/2014/main" id="{DB402E64-E019-394F-8FB6-3EAE50032DED}"/>
              </a:ext>
            </a:extLst>
          </p:cNvPr>
          <p:cNvGrpSpPr/>
          <p:nvPr/>
        </p:nvGrpSpPr>
        <p:grpSpPr>
          <a:xfrm>
            <a:off x="6923214" y="3594078"/>
            <a:ext cx="4000529" cy="2428892"/>
            <a:chOff x="4929190" y="3357562"/>
            <a:chExt cx="4000529" cy="2428892"/>
          </a:xfrm>
        </p:grpSpPr>
        <p:grpSp>
          <p:nvGrpSpPr>
            <p:cNvPr id="33" name="مجموعة 60">
              <a:extLst>
                <a:ext uri="{FF2B5EF4-FFF2-40B4-BE49-F238E27FC236}">
                  <a16:creationId xmlns:a16="http://schemas.microsoft.com/office/drawing/2014/main" id="{F226671A-6B1B-B34D-9211-D659F07B681E}"/>
                </a:ext>
              </a:extLst>
            </p:cNvPr>
            <p:cNvGrpSpPr/>
            <p:nvPr/>
          </p:nvGrpSpPr>
          <p:grpSpPr>
            <a:xfrm>
              <a:off x="4929190" y="3357562"/>
              <a:ext cx="4000529" cy="2428892"/>
              <a:chOff x="4929190" y="3357562"/>
              <a:chExt cx="4000529" cy="2428892"/>
            </a:xfrm>
          </p:grpSpPr>
          <p:grpSp>
            <p:nvGrpSpPr>
              <p:cNvPr id="35" name="مجموعة 105">
                <a:extLst>
                  <a:ext uri="{FF2B5EF4-FFF2-40B4-BE49-F238E27FC236}">
                    <a16:creationId xmlns:a16="http://schemas.microsoft.com/office/drawing/2014/main" id="{846E9F6E-6FC9-C946-86B8-BF5047D10E0E}"/>
                  </a:ext>
                </a:extLst>
              </p:cNvPr>
              <p:cNvGrpSpPr/>
              <p:nvPr/>
            </p:nvGrpSpPr>
            <p:grpSpPr>
              <a:xfrm>
                <a:off x="4929190" y="3357562"/>
                <a:ext cx="4000529" cy="2428892"/>
                <a:chOff x="5143505" y="3643314"/>
                <a:chExt cx="3786214" cy="1928826"/>
              </a:xfrm>
            </p:grpSpPr>
            <p:pic>
              <p:nvPicPr>
                <p:cNvPr id="37" name="Picture 4">
                  <a:extLst>
                    <a:ext uri="{FF2B5EF4-FFF2-40B4-BE49-F238E27FC236}">
                      <a16:creationId xmlns:a16="http://schemas.microsoft.com/office/drawing/2014/main" id="{DFF3F086-678C-1849-A3A6-D56AE7AFC7B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5143505" y="3643314"/>
                  <a:ext cx="3786214" cy="19288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8" name="Picture 5">
                  <a:extLst>
                    <a:ext uri="{FF2B5EF4-FFF2-40B4-BE49-F238E27FC236}">
                      <a16:creationId xmlns:a16="http://schemas.microsoft.com/office/drawing/2014/main" id="{8F4A020B-ED38-404F-863B-D8AE1338A4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7043754" y="4107659"/>
                  <a:ext cx="1192262" cy="252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9" name="Picture 5">
                  <a:extLst>
                    <a:ext uri="{FF2B5EF4-FFF2-40B4-BE49-F238E27FC236}">
                      <a16:creationId xmlns:a16="http://schemas.microsoft.com/office/drawing/2014/main" id="{F246E54C-4F42-5749-AC63-C3291BDAE63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7029466" y="4462884"/>
                  <a:ext cx="1192262" cy="252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0" name="Picture 5">
                  <a:extLst>
                    <a:ext uri="{FF2B5EF4-FFF2-40B4-BE49-F238E27FC236}">
                      <a16:creationId xmlns:a16="http://schemas.microsoft.com/office/drawing/2014/main" id="{C3185E02-F3E0-0C46-A1A9-E6285DCA6CC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7043754" y="4829186"/>
                  <a:ext cx="1192262" cy="252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" name="Picture 5">
                  <a:extLst>
                    <a:ext uri="{FF2B5EF4-FFF2-40B4-BE49-F238E27FC236}">
                      <a16:creationId xmlns:a16="http://schemas.microsoft.com/office/drawing/2014/main" id="{B6FD0EA2-6704-794C-AC63-37E7FFDA33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7029466" y="5184411"/>
                  <a:ext cx="1192262" cy="252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2" name="Picture 5">
                  <a:extLst>
                    <a:ext uri="{FF2B5EF4-FFF2-40B4-BE49-F238E27FC236}">
                      <a16:creationId xmlns:a16="http://schemas.microsoft.com/office/drawing/2014/main" id="{E5EE4F53-115A-934D-AD3D-C50A6565CEB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5243516" y="4121813"/>
                  <a:ext cx="1116000" cy="2358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3" name="Picture 5">
                  <a:extLst>
                    <a:ext uri="{FF2B5EF4-FFF2-40B4-BE49-F238E27FC236}">
                      <a16:creationId xmlns:a16="http://schemas.microsoft.com/office/drawing/2014/main" id="{383C202C-72C3-104A-B50B-76F25531317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5241950" y="4467657"/>
                  <a:ext cx="1116000" cy="2358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4" name="Picture 5">
                  <a:extLst>
                    <a:ext uri="{FF2B5EF4-FFF2-40B4-BE49-F238E27FC236}">
                      <a16:creationId xmlns:a16="http://schemas.microsoft.com/office/drawing/2014/main" id="{9204546B-ABAA-C84B-91CA-7F80E8BC188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5245084" y="4821905"/>
                  <a:ext cx="1116000" cy="2358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5" name="Picture 5">
                  <a:extLst>
                    <a:ext uri="{FF2B5EF4-FFF2-40B4-BE49-F238E27FC236}">
                      <a16:creationId xmlns:a16="http://schemas.microsoft.com/office/drawing/2014/main" id="{634E7A86-BEC5-AE4F-B04F-D2F661E820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5243518" y="5179095"/>
                  <a:ext cx="1116000" cy="2358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6" name="Picture 5">
                  <a:extLst>
                    <a:ext uri="{FF2B5EF4-FFF2-40B4-BE49-F238E27FC236}">
                      <a16:creationId xmlns:a16="http://schemas.microsoft.com/office/drawing/2014/main" id="{425BBA26-2C8E-644E-A316-30D9812C36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6511834" y="4129094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7" name="Picture 5">
                  <a:extLst>
                    <a:ext uri="{FF2B5EF4-FFF2-40B4-BE49-F238E27FC236}">
                      <a16:creationId xmlns:a16="http://schemas.microsoft.com/office/drawing/2014/main" id="{0A77EE58-20A2-4348-BF25-BAF8461F90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6500826" y="4471996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8" name="Picture 5">
                  <a:extLst>
                    <a:ext uri="{FF2B5EF4-FFF2-40B4-BE49-F238E27FC236}">
                      <a16:creationId xmlns:a16="http://schemas.microsoft.com/office/drawing/2014/main" id="{66E7934A-409D-A74B-BC78-079D4D837E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6500826" y="4843474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9" name="Picture 5">
                  <a:extLst>
                    <a:ext uri="{FF2B5EF4-FFF2-40B4-BE49-F238E27FC236}">
                      <a16:creationId xmlns:a16="http://schemas.microsoft.com/office/drawing/2014/main" id="{53A7E280-303D-AD46-A5E8-5770192429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6489818" y="5186376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0" name="Picture 5">
                  <a:extLst>
                    <a:ext uri="{FF2B5EF4-FFF2-40B4-BE49-F238E27FC236}">
                      <a16:creationId xmlns:a16="http://schemas.microsoft.com/office/drawing/2014/main" id="{89B5FC6B-0972-924C-97AD-EBBF34D6DA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6522842" y="4143380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" name="Picture 5">
                  <a:extLst>
                    <a:ext uri="{FF2B5EF4-FFF2-40B4-BE49-F238E27FC236}">
                      <a16:creationId xmlns:a16="http://schemas.microsoft.com/office/drawing/2014/main" id="{4F097F87-E214-8D48-95A2-468DC2DB0C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6511834" y="4486282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2" name="Picture 5">
                  <a:extLst>
                    <a:ext uri="{FF2B5EF4-FFF2-40B4-BE49-F238E27FC236}">
                      <a16:creationId xmlns:a16="http://schemas.microsoft.com/office/drawing/2014/main" id="{B152E8B2-EB21-CB4A-92A3-5468ABC9188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6511834" y="4857760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3" name="Picture 5">
                  <a:extLst>
                    <a:ext uri="{FF2B5EF4-FFF2-40B4-BE49-F238E27FC236}">
                      <a16:creationId xmlns:a16="http://schemas.microsoft.com/office/drawing/2014/main" id="{EB98999F-FCDC-6F45-ADAA-5C792EA0F9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6500826" y="5200662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4" name="Picture 5">
                  <a:extLst>
                    <a:ext uri="{FF2B5EF4-FFF2-40B4-BE49-F238E27FC236}">
                      <a16:creationId xmlns:a16="http://schemas.microsoft.com/office/drawing/2014/main" id="{33B66609-E5F8-A74B-838B-1CD701221B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8386788" y="4129092"/>
                  <a:ext cx="354799" cy="2143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" name="Picture 5">
                  <a:extLst>
                    <a:ext uri="{FF2B5EF4-FFF2-40B4-BE49-F238E27FC236}">
                      <a16:creationId xmlns:a16="http://schemas.microsoft.com/office/drawing/2014/main" id="{8566253D-C394-BD4E-801B-94F892AC644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8389179" y="4471996"/>
                  <a:ext cx="354799" cy="2143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" name="Picture 5">
                  <a:extLst>
                    <a:ext uri="{FF2B5EF4-FFF2-40B4-BE49-F238E27FC236}">
                      <a16:creationId xmlns:a16="http://schemas.microsoft.com/office/drawing/2014/main" id="{E14FF8F7-CABF-CE41-A078-B35479F28F1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8389179" y="4829186"/>
                  <a:ext cx="354799" cy="2143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7" name="Picture 5">
                  <a:extLst>
                    <a:ext uri="{FF2B5EF4-FFF2-40B4-BE49-F238E27FC236}">
                      <a16:creationId xmlns:a16="http://schemas.microsoft.com/office/drawing/2014/main" id="{8AE36AAF-A85A-714D-BB0D-2DDAC2B15F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8401076" y="5186374"/>
                  <a:ext cx="354799" cy="2143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pic>
            <p:nvPicPr>
              <p:cNvPr id="36" name="Picture 3">
                <a:extLst>
                  <a:ext uri="{FF2B5EF4-FFF2-40B4-BE49-F238E27FC236}">
                    <a16:creationId xmlns:a16="http://schemas.microsoft.com/office/drawing/2014/main" id="{0820E290-F5D0-6F49-A8F5-F633530DF3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7043754" y="3486153"/>
                <a:ext cx="1091980" cy="357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34" name="Text Box 7">
              <a:extLst>
                <a:ext uri="{FF2B5EF4-FFF2-40B4-BE49-F238E27FC236}">
                  <a16:creationId xmlns:a16="http://schemas.microsoft.com/office/drawing/2014/main" id="{23C72E2F-768E-554E-AC1A-811F990016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6578" y="3457576"/>
              <a:ext cx="150019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 dirty="0"/>
                <a:t>ــ ٣ س + ٢</a:t>
              </a:r>
              <a:endParaRPr lang="hi-IN" sz="2400" b="1" dirty="0"/>
            </a:p>
          </p:txBody>
        </p:sp>
      </p:grpSp>
      <p:sp>
        <p:nvSpPr>
          <p:cNvPr id="60" name="Text Box 7">
            <a:extLst>
              <a:ext uri="{FF2B5EF4-FFF2-40B4-BE49-F238E27FC236}">
                <a16:creationId xmlns:a16="http://schemas.microsoft.com/office/drawing/2014/main" id="{822CCF1A-9522-4B4C-8CC1-79C9B8C17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0800" y="4194156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ــ ١</a:t>
            </a:r>
            <a:endParaRPr lang="hi-IN" sz="2000" b="1" dirty="0"/>
          </a:p>
        </p:txBody>
      </p:sp>
      <p:sp>
        <p:nvSpPr>
          <p:cNvPr id="62" name="Text Box 7">
            <a:extLst>
              <a:ext uri="{FF2B5EF4-FFF2-40B4-BE49-F238E27FC236}">
                <a16:creationId xmlns:a16="http://schemas.microsoft.com/office/drawing/2014/main" id="{439D1128-448F-1348-8DC1-A50E311E0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2242" y="4627400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٠</a:t>
            </a:r>
            <a:endParaRPr lang="hi-IN" sz="2000" b="1" dirty="0"/>
          </a:p>
        </p:txBody>
      </p:sp>
      <p:sp>
        <p:nvSpPr>
          <p:cNvPr id="64" name="Text Box 7">
            <a:extLst>
              <a:ext uri="{FF2B5EF4-FFF2-40B4-BE49-F238E27FC236}">
                <a16:creationId xmlns:a16="http://schemas.microsoft.com/office/drawing/2014/main" id="{4704E59A-59F4-3545-B89E-7396ECFB1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2238" y="5094276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١</a:t>
            </a:r>
            <a:endParaRPr lang="hi-IN" sz="2000" b="1" dirty="0"/>
          </a:p>
        </p:txBody>
      </p:sp>
      <p:sp>
        <p:nvSpPr>
          <p:cNvPr id="66" name="Text Box 7">
            <a:extLst>
              <a:ext uri="{FF2B5EF4-FFF2-40B4-BE49-F238E27FC236}">
                <a16:creationId xmlns:a16="http://schemas.microsoft.com/office/drawing/2014/main" id="{A63A0828-9898-C14E-B0E9-31F2624BE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2240" y="5527520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٢</a:t>
            </a:r>
            <a:endParaRPr lang="hi-IN" sz="2000" b="1" dirty="0"/>
          </a:p>
        </p:txBody>
      </p:sp>
      <p:sp>
        <p:nvSpPr>
          <p:cNvPr id="68" name="Text Box 7">
            <a:extLst>
              <a:ext uri="{FF2B5EF4-FFF2-40B4-BE49-F238E27FC236}">
                <a16:creationId xmlns:a16="http://schemas.microsoft.com/office/drawing/2014/main" id="{04DA2E45-12CE-9240-BB51-465B86EB5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2040" y="4189540"/>
            <a:ext cx="14287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ــ ٣(ــ ١) + ٢</a:t>
            </a:r>
            <a:endParaRPr lang="hi-IN" sz="2000" b="1" dirty="0"/>
          </a:p>
        </p:txBody>
      </p:sp>
      <p:sp>
        <p:nvSpPr>
          <p:cNvPr id="70" name="Text Box 7">
            <a:extLst>
              <a:ext uri="{FF2B5EF4-FFF2-40B4-BE49-F238E27FC236}">
                <a16:creationId xmlns:a16="http://schemas.microsoft.com/office/drawing/2014/main" id="{15C6B9D7-0D85-A648-927E-8D4F89080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3466" y="4622784"/>
            <a:ext cx="13858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ــ ٣ (٠) + ٢</a:t>
            </a:r>
            <a:endParaRPr lang="hi-IN" sz="2000" b="1" dirty="0"/>
          </a:p>
        </p:txBody>
      </p:sp>
      <p:sp>
        <p:nvSpPr>
          <p:cNvPr id="72" name="Text Box 7">
            <a:extLst>
              <a:ext uri="{FF2B5EF4-FFF2-40B4-BE49-F238E27FC236}">
                <a16:creationId xmlns:a16="http://schemas.microsoft.com/office/drawing/2014/main" id="{3767FD0A-EF65-594A-B2B4-7CE91F17B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7752" y="5089660"/>
            <a:ext cx="13663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ــ ٣ (١) + ٢</a:t>
            </a:r>
            <a:endParaRPr lang="hi-IN" sz="2000" b="1" dirty="0"/>
          </a:p>
        </p:txBody>
      </p:sp>
      <p:sp>
        <p:nvSpPr>
          <p:cNvPr id="74" name="Text Box 7">
            <a:extLst>
              <a:ext uri="{FF2B5EF4-FFF2-40B4-BE49-F238E27FC236}">
                <a16:creationId xmlns:a16="http://schemas.microsoft.com/office/drawing/2014/main" id="{79828A04-93F9-694C-AC23-F322F7F59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7752" y="5522904"/>
            <a:ext cx="13663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ــ ٣ (٢) + ٢</a:t>
            </a:r>
            <a:endParaRPr lang="hi-IN" sz="2000" b="1" dirty="0"/>
          </a:p>
        </p:txBody>
      </p:sp>
      <p:sp>
        <p:nvSpPr>
          <p:cNvPr id="76" name="Text Box 7">
            <a:extLst>
              <a:ext uri="{FF2B5EF4-FFF2-40B4-BE49-F238E27FC236}">
                <a16:creationId xmlns:a16="http://schemas.microsoft.com/office/drawing/2014/main" id="{02BF3A80-396C-EF43-B2F9-11A006E17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536" y="4194156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٥</a:t>
            </a:r>
            <a:endParaRPr lang="hi-IN" sz="2000" b="1" dirty="0"/>
          </a:p>
        </p:txBody>
      </p:sp>
      <p:sp>
        <p:nvSpPr>
          <p:cNvPr id="78" name="Text Box 7">
            <a:extLst>
              <a:ext uri="{FF2B5EF4-FFF2-40B4-BE49-F238E27FC236}">
                <a16:creationId xmlns:a16="http://schemas.microsoft.com/office/drawing/2014/main" id="{11C18773-94C2-2B49-B192-D46B9C11A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266" y="4627400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٢</a:t>
            </a:r>
            <a:endParaRPr lang="hi-IN" sz="2000" b="1" dirty="0"/>
          </a:p>
        </p:txBody>
      </p:sp>
      <p:sp>
        <p:nvSpPr>
          <p:cNvPr id="80" name="Text Box 7">
            <a:extLst>
              <a:ext uri="{FF2B5EF4-FFF2-40B4-BE49-F238E27FC236}">
                <a16:creationId xmlns:a16="http://schemas.microsoft.com/office/drawing/2014/main" id="{6A88A5DD-B664-CC46-A66E-3AAD51252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536" y="5094276"/>
            <a:ext cx="5715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ــ ١</a:t>
            </a:r>
            <a:endParaRPr lang="hi-IN" sz="2000" b="1" dirty="0"/>
          </a:p>
        </p:txBody>
      </p:sp>
      <p:sp>
        <p:nvSpPr>
          <p:cNvPr id="82" name="Text Box 7">
            <a:extLst>
              <a:ext uri="{FF2B5EF4-FFF2-40B4-BE49-F238E27FC236}">
                <a16:creationId xmlns:a16="http://schemas.microsoft.com/office/drawing/2014/main" id="{61216D9E-05EA-8E4D-92C7-99D74BCCD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536" y="5527520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ــ ٤</a:t>
            </a:r>
            <a:endParaRPr lang="hi-IN" sz="2000" b="1" dirty="0"/>
          </a:p>
        </p:txBody>
      </p:sp>
      <p:sp>
        <p:nvSpPr>
          <p:cNvPr id="84" name="Text Box 7">
            <a:extLst>
              <a:ext uri="{FF2B5EF4-FFF2-40B4-BE49-F238E27FC236}">
                <a16:creationId xmlns:a16="http://schemas.microsoft.com/office/drawing/2014/main" id="{E0F6F4E3-E18E-4C47-83DD-9683C2BEE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214" y="4160964"/>
            <a:ext cx="13573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ــ ١  ،  ٥ )</a:t>
            </a:r>
            <a:endParaRPr lang="hi-IN" sz="2000" b="1" dirty="0"/>
          </a:p>
        </p:txBody>
      </p:sp>
      <p:sp>
        <p:nvSpPr>
          <p:cNvPr id="86" name="Text Box 7">
            <a:extLst>
              <a:ext uri="{FF2B5EF4-FFF2-40B4-BE49-F238E27FC236}">
                <a16:creationId xmlns:a16="http://schemas.microsoft.com/office/drawing/2014/main" id="{96BD7C1E-2DD0-D242-8BC9-FB638A494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7518" y="4594208"/>
            <a:ext cx="115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٠ ،  ٢ )</a:t>
            </a:r>
            <a:endParaRPr lang="hi-IN" sz="2000" b="1" dirty="0"/>
          </a:p>
        </p:txBody>
      </p:sp>
      <p:sp>
        <p:nvSpPr>
          <p:cNvPr id="88" name="Text Box 7">
            <a:extLst>
              <a:ext uri="{FF2B5EF4-FFF2-40B4-BE49-F238E27FC236}">
                <a16:creationId xmlns:a16="http://schemas.microsoft.com/office/drawing/2014/main" id="{4283F819-85AB-734C-8974-4009A58BD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214" y="5046796"/>
            <a:ext cx="13573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١  ،  ــ ١ )</a:t>
            </a:r>
            <a:endParaRPr lang="hi-IN" sz="2000" b="1" dirty="0"/>
          </a:p>
        </p:txBody>
      </p:sp>
      <p:sp>
        <p:nvSpPr>
          <p:cNvPr id="90" name="Text Box 7">
            <a:extLst>
              <a:ext uri="{FF2B5EF4-FFF2-40B4-BE49-F238E27FC236}">
                <a16:creationId xmlns:a16="http://schemas.microsoft.com/office/drawing/2014/main" id="{DBA0A19E-C1EC-B344-8CB0-B0FD8F59A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214" y="5508616"/>
            <a:ext cx="13573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٢  ،  ــ ٤ )</a:t>
            </a:r>
            <a:endParaRPr lang="hi-IN" sz="2000" b="1" dirty="0"/>
          </a:p>
        </p:txBody>
      </p:sp>
      <p:sp>
        <p:nvSpPr>
          <p:cNvPr id="92" name="مربع نص 58">
            <a:extLst>
              <a:ext uri="{FF2B5EF4-FFF2-40B4-BE49-F238E27FC236}">
                <a16:creationId xmlns:a16="http://schemas.microsoft.com/office/drawing/2014/main" id="{85EA7EA8-9C38-064D-B328-A4566FE47742}"/>
              </a:ext>
            </a:extLst>
          </p:cNvPr>
          <p:cNvSpPr txBox="1"/>
          <p:nvPr/>
        </p:nvSpPr>
        <p:spPr>
          <a:xfrm>
            <a:off x="10325597" y="2233779"/>
            <a:ext cx="1080120" cy="3714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د/صـ١٣٠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A00ABEC-EDD9-9A41-AF35-317E6F455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495" y="6011891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388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43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800" decel="100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800" decel="100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800" decel="100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9" grpId="0"/>
      <p:bldP spid="21" grpId="0"/>
      <p:bldP spid="23" grpId="0"/>
      <p:bldP spid="60" grpId="0"/>
      <p:bldP spid="62" grpId="0"/>
      <p:bldP spid="64" grpId="0"/>
      <p:bldP spid="66" grpId="0"/>
      <p:bldP spid="68" grpId="0"/>
      <p:bldP spid="70" grpId="0"/>
      <p:bldP spid="72" grpId="0"/>
      <p:bldP spid="74" grpId="0"/>
      <p:bldP spid="76" grpId="0"/>
      <p:bldP spid="78" grpId="0"/>
      <p:bldP spid="80" grpId="0"/>
      <p:bldP spid="82" grpId="0"/>
      <p:bldP spid="84" grpId="0"/>
      <p:bldP spid="86" grpId="0"/>
      <p:bldP spid="88" grpId="0"/>
      <p:bldP spid="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7194B30-9233-3141-AC31-5658F07B3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44" y="2711422"/>
            <a:ext cx="37147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solidFill>
                  <a:srgbClr val="00B050"/>
                </a:solidFill>
              </a:rPr>
              <a:t>اختر أربع قيم للمدخلات س ثم عوض في القاعدة لتحصل على قيم المخرجات ص .</a:t>
            </a:r>
            <a:endParaRPr lang="hi-IN" sz="2000" b="1" dirty="0">
              <a:solidFill>
                <a:srgbClr val="00B050"/>
              </a:solidFill>
            </a:endParaRPr>
          </a:p>
        </p:txBody>
      </p:sp>
      <p:grpSp>
        <p:nvGrpSpPr>
          <p:cNvPr id="4" name="مجموعة 124">
            <a:extLst>
              <a:ext uri="{FF2B5EF4-FFF2-40B4-BE49-F238E27FC236}">
                <a16:creationId xmlns:a16="http://schemas.microsoft.com/office/drawing/2014/main" id="{3038CE6C-AD0E-894B-A28B-EB5D93A44281}"/>
              </a:ext>
            </a:extLst>
          </p:cNvPr>
          <p:cNvGrpSpPr/>
          <p:nvPr/>
        </p:nvGrpSpPr>
        <p:grpSpPr>
          <a:xfrm>
            <a:off x="1611063" y="2054192"/>
            <a:ext cx="3571900" cy="3857652"/>
            <a:chOff x="500034" y="2357430"/>
            <a:chExt cx="3571900" cy="3857652"/>
          </a:xfrm>
        </p:grpSpPr>
        <p:sp>
          <p:nvSpPr>
            <p:cNvPr id="14" name="مستطيل مستدير الزوايا 123">
              <a:extLst>
                <a:ext uri="{FF2B5EF4-FFF2-40B4-BE49-F238E27FC236}">
                  <a16:creationId xmlns:a16="http://schemas.microsoft.com/office/drawing/2014/main" id="{514E307B-8796-C149-B92D-FEBAC1E951E5}"/>
                </a:ext>
              </a:extLst>
            </p:cNvPr>
            <p:cNvSpPr/>
            <p:nvPr/>
          </p:nvSpPr>
          <p:spPr>
            <a:xfrm>
              <a:off x="500034" y="2357430"/>
              <a:ext cx="3571900" cy="385765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9B1096A8-8D29-D644-90C0-8148B75C50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5774" y="2600318"/>
              <a:ext cx="3204000" cy="3368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" name="Text Box 7">
            <a:extLst>
              <a:ext uri="{FF2B5EF4-FFF2-40B4-BE49-F238E27FC236}">
                <a16:creationId xmlns:a16="http://schemas.microsoft.com/office/drawing/2014/main" id="{510AC271-3CCA-354F-8E61-72188D652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2817" y="3049863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C32DD5B5-ADBE-7C48-9BFB-110051018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641" y="3282926"/>
            <a:ext cx="514354" cy="471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74B2A00C-9160-3E46-937F-7D67E52D4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9901" y="3525814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52A00692-EC99-0341-AC20-CA34D2045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5589" y="3749955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cxnSp>
        <p:nvCxnSpPr>
          <p:cNvPr id="25" name="رابط كسهم مستقيم 130">
            <a:extLst>
              <a:ext uri="{FF2B5EF4-FFF2-40B4-BE49-F238E27FC236}">
                <a16:creationId xmlns:a16="http://schemas.microsoft.com/office/drawing/2014/main" id="{5B0EB9C6-AE28-A24F-9350-A69D05CEC687}"/>
              </a:ext>
            </a:extLst>
          </p:cNvPr>
          <p:cNvCxnSpPr/>
          <p:nvPr/>
        </p:nvCxnSpPr>
        <p:spPr>
          <a:xfrm rot="5400000">
            <a:off x="2546907" y="2618550"/>
            <a:ext cx="2500327" cy="2371749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مجموعة 63">
            <a:extLst>
              <a:ext uri="{FF2B5EF4-FFF2-40B4-BE49-F238E27FC236}">
                <a16:creationId xmlns:a16="http://schemas.microsoft.com/office/drawing/2014/main" id="{0BF83212-1016-8640-A5DC-CCF89DC56BDE}"/>
              </a:ext>
            </a:extLst>
          </p:cNvPr>
          <p:cNvGrpSpPr/>
          <p:nvPr/>
        </p:nvGrpSpPr>
        <p:grpSpPr>
          <a:xfrm>
            <a:off x="6600868" y="3625828"/>
            <a:ext cx="4000529" cy="2428892"/>
            <a:chOff x="4929190" y="3357562"/>
            <a:chExt cx="4000529" cy="2428892"/>
          </a:xfrm>
        </p:grpSpPr>
        <p:grpSp>
          <p:nvGrpSpPr>
            <p:cNvPr id="27" name="مجموعة 60">
              <a:extLst>
                <a:ext uri="{FF2B5EF4-FFF2-40B4-BE49-F238E27FC236}">
                  <a16:creationId xmlns:a16="http://schemas.microsoft.com/office/drawing/2014/main" id="{942A5AEC-6E02-BB4C-B2CD-D266DA29E08E}"/>
                </a:ext>
              </a:extLst>
            </p:cNvPr>
            <p:cNvGrpSpPr/>
            <p:nvPr/>
          </p:nvGrpSpPr>
          <p:grpSpPr>
            <a:xfrm>
              <a:off x="4929190" y="3357562"/>
              <a:ext cx="4000529" cy="2428892"/>
              <a:chOff x="4929190" y="3357562"/>
              <a:chExt cx="4000529" cy="2428892"/>
            </a:xfrm>
          </p:grpSpPr>
          <p:grpSp>
            <p:nvGrpSpPr>
              <p:cNvPr id="29" name="مجموعة 105">
                <a:extLst>
                  <a:ext uri="{FF2B5EF4-FFF2-40B4-BE49-F238E27FC236}">
                    <a16:creationId xmlns:a16="http://schemas.microsoft.com/office/drawing/2014/main" id="{4AE5B7D4-5465-B847-BD23-A265F7A63669}"/>
                  </a:ext>
                </a:extLst>
              </p:cNvPr>
              <p:cNvGrpSpPr/>
              <p:nvPr/>
            </p:nvGrpSpPr>
            <p:grpSpPr>
              <a:xfrm>
                <a:off x="4929190" y="3357562"/>
                <a:ext cx="4000529" cy="2428892"/>
                <a:chOff x="5143505" y="3643314"/>
                <a:chExt cx="3786214" cy="1928826"/>
              </a:xfrm>
            </p:grpSpPr>
            <p:pic>
              <p:nvPicPr>
                <p:cNvPr id="31" name="Picture 4">
                  <a:extLst>
                    <a:ext uri="{FF2B5EF4-FFF2-40B4-BE49-F238E27FC236}">
                      <a16:creationId xmlns:a16="http://schemas.microsoft.com/office/drawing/2014/main" id="{167BF436-9B7A-CD4E-A241-5AEACCE0D9F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5143505" y="3643314"/>
                  <a:ext cx="3786214" cy="19288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2" name="Picture 5">
                  <a:extLst>
                    <a:ext uri="{FF2B5EF4-FFF2-40B4-BE49-F238E27FC236}">
                      <a16:creationId xmlns:a16="http://schemas.microsoft.com/office/drawing/2014/main" id="{C6C8CAF8-2E73-984E-AA90-F480BA99A3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7043754" y="4107659"/>
                  <a:ext cx="1192262" cy="252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3" name="Picture 5">
                  <a:extLst>
                    <a:ext uri="{FF2B5EF4-FFF2-40B4-BE49-F238E27FC236}">
                      <a16:creationId xmlns:a16="http://schemas.microsoft.com/office/drawing/2014/main" id="{C7C640C6-DEB1-A946-BD53-119AAD1B0B4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7029466" y="4462884"/>
                  <a:ext cx="1192262" cy="252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4" name="Picture 5">
                  <a:extLst>
                    <a:ext uri="{FF2B5EF4-FFF2-40B4-BE49-F238E27FC236}">
                      <a16:creationId xmlns:a16="http://schemas.microsoft.com/office/drawing/2014/main" id="{734444F5-52B9-8F4F-918E-FE1E304DB0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7043754" y="4829186"/>
                  <a:ext cx="1192262" cy="252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5" name="Picture 5">
                  <a:extLst>
                    <a:ext uri="{FF2B5EF4-FFF2-40B4-BE49-F238E27FC236}">
                      <a16:creationId xmlns:a16="http://schemas.microsoft.com/office/drawing/2014/main" id="{87AA3577-0B1E-B244-993A-A310B8D34D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7029466" y="5184411"/>
                  <a:ext cx="1192262" cy="252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6" name="Picture 5">
                  <a:extLst>
                    <a:ext uri="{FF2B5EF4-FFF2-40B4-BE49-F238E27FC236}">
                      <a16:creationId xmlns:a16="http://schemas.microsoft.com/office/drawing/2014/main" id="{06124720-2932-ED4B-A1DE-32DFD01A6CD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5243516" y="4121813"/>
                  <a:ext cx="1116000" cy="2358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7" name="Picture 5">
                  <a:extLst>
                    <a:ext uri="{FF2B5EF4-FFF2-40B4-BE49-F238E27FC236}">
                      <a16:creationId xmlns:a16="http://schemas.microsoft.com/office/drawing/2014/main" id="{EFA3B5A0-B03D-1640-8E76-4CDAF1A2D5C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5241950" y="4467657"/>
                  <a:ext cx="1116000" cy="2358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8" name="Picture 5">
                  <a:extLst>
                    <a:ext uri="{FF2B5EF4-FFF2-40B4-BE49-F238E27FC236}">
                      <a16:creationId xmlns:a16="http://schemas.microsoft.com/office/drawing/2014/main" id="{A62F17F3-BB82-6444-ABBC-51258177695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5245084" y="4821905"/>
                  <a:ext cx="1116000" cy="2358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9" name="Picture 5">
                  <a:extLst>
                    <a:ext uri="{FF2B5EF4-FFF2-40B4-BE49-F238E27FC236}">
                      <a16:creationId xmlns:a16="http://schemas.microsoft.com/office/drawing/2014/main" id="{A06DC3F3-82D6-A04D-9901-D70F33DD73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5243518" y="5179095"/>
                  <a:ext cx="1116000" cy="2358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0" name="Picture 5">
                  <a:extLst>
                    <a:ext uri="{FF2B5EF4-FFF2-40B4-BE49-F238E27FC236}">
                      <a16:creationId xmlns:a16="http://schemas.microsoft.com/office/drawing/2014/main" id="{C73A9F9F-1B43-D346-972F-9087F41950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6511834" y="4129094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" name="Picture 5">
                  <a:extLst>
                    <a:ext uri="{FF2B5EF4-FFF2-40B4-BE49-F238E27FC236}">
                      <a16:creationId xmlns:a16="http://schemas.microsoft.com/office/drawing/2014/main" id="{14BE45CA-C2FA-EB4D-8C68-EAB83FD111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6500826" y="4471996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2" name="Picture 5">
                  <a:extLst>
                    <a:ext uri="{FF2B5EF4-FFF2-40B4-BE49-F238E27FC236}">
                      <a16:creationId xmlns:a16="http://schemas.microsoft.com/office/drawing/2014/main" id="{2B8D5304-E2DD-3843-865C-412DC27B7A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6500826" y="4843474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3" name="Picture 5">
                  <a:extLst>
                    <a:ext uri="{FF2B5EF4-FFF2-40B4-BE49-F238E27FC236}">
                      <a16:creationId xmlns:a16="http://schemas.microsoft.com/office/drawing/2014/main" id="{9D95B5E8-319C-C74F-8BA7-22EDBCE0647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6489818" y="5186376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4" name="Picture 5">
                  <a:extLst>
                    <a:ext uri="{FF2B5EF4-FFF2-40B4-BE49-F238E27FC236}">
                      <a16:creationId xmlns:a16="http://schemas.microsoft.com/office/drawing/2014/main" id="{BC5DC841-54EC-8446-8462-EBAA1E7D89D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6522842" y="4143380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5" name="Picture 5">
                  <a:extLst>
                    <a:ext uri="{FF2B5EF4-FFF2-40B4-BE49-F238E27FC236}">
                      <a16:creationId xmlns:a16="http://schemas.microsoft.com/office/drawing/2014/main" id="{302133A8-3801-DB4C-9804-A3E6F6F128A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6511834" y="4486282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6" name="Picture 5">
                  <a:extLst>
                    <a:ext uri="{FF2B5EF4-FFF2-40B4-BE49-F238E27FC236}">
                      <a16:creationId xmlns:a16="http://schemas.microsoft.com/office/drawing/2014/main" id="{BDB994D5-00CE-B643-9B68-2F25179A692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6511834" y="4857760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7" name="Picture 5">
                  <a:extLst>
                    <a:ext uri="{FF2B5EF4-FFF2-40B4-BE49-F238E27FC236}">
                      <a16:creationId xmlns:a16="http://schemas.microsoft.com/office/drawing/2014/main" id="{2470B940-9D98-C546-B07C-305797D465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6500826" y="5200662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8" name="Picture 5">
                  <a:extLst>
                    <a:ext uri="{FF2B5EF4-FFF2-40B4-BE49-F238E27FC236}">
                      <a16:creationId xmlns:a16="http://schemas.microsoft.com/office/drawing/2014/main" id="{75F0F4F7-62D6-374C-A135-15261EBF547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8386788" y="4129092"/>
                  <a:ext cx="354799" cy="2143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9" name="Picture 5">
                  <a:extLst>
                    <a:ext uri="{FF2B5EF4-FFF2-40B4-BE49-F238E27FC236}">
                      <a16:creationId xmlns:a16="http://schemas.microsoft.com/office/drawing/2014/main" id="{AB133D50-5F0E-7146-BEB9-C3E4AD5176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8389179" y="4471996"/>
                  <a:ext cx="354799" cy="2143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0" name="Picture 5">
                  <a:extLst>
                    <a:ext uri="{FF2B5EF4-FFF2-40B4-BE49-F238E27FC236}">
                      <a16:creationId xmlns:a16="http://schemas.microsoft.com/office/drawing/2014/main" id="{FDC3E26E-3803-1D4B-BC6F-4BDEEC54E04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8389179" y="4829186"/>
                  <a:ext cx="354799" cy="2143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" name="Picture 5">
                  <a:extLst>
                    <a:ext uri="{FF2B5EF4-FFF2-40B4-BE49-F238E27FC236}">
                      <a16:creationId xmlns:a16="http://schemas.microsoft.com/office/drawing/2014/main" id="{8D633D73-B215-D744-BF90-7901219174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8401076" y="5186374"/>
                  <a:ext cx="354799" cy="2143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pic>
            <p:nvPicPr>
              <p:cNvPr id="30" name="Picture 3">
                <a:extLst>
                  <a:ext uri="{FF2B5EF4-FFF2-40B4-BE49-F238E27FC236}">
                    <a16:creationId xmlns:a16="http://schemas.microsoft.com/office/drawing/2014/main" id="{74C6917C-6A88-2B4F-A23D-DCA1F535D5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7043754" y="3486153"/>
                <a:ext cx="1091980" cy="357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28" name="Text Box 7">
              <a:extLst>
                <a:ext uri="{FF2B5EF4-FFF2-40B4-BE49-F238E27FC236}">
                  <a16:creationId xmlns:a16="http://schemas.microsoft.com/office/drawing/2014/main" id="{225F645E-E2C7-124C-8F35-502B41B9E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6578" y="3457576"/>
              <a:ext cx="150019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 dirty="0"/>
                <a:t>س ــ ١</a:t>
              </a:r>
              <a:endParaRPr lang="hi-IN" sz="2400" b="1" dirty="0"/>
            </a:p>
          </p:txBody>
        </p:sp>
      </p:grpSp>
      <p:sp>
        <p:nvSpPr>
          <p:cNvPr id="54" name="Text Box 7">
            <a:extLst>
              <a:ext uri="{FF2B5EF4-FFF2-40B4-BE49-F238E27FC236}">
                <a16:creationId xmlns:a16="http://schemas.microsoft.com/office/drawing/2014/main" id="{9C5CF158-6E90-D741-A5BE-8343EBD8C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8454" y="4225906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٤</a:t>
            </a:r>
            <a:endParaRPr lang="hi-IN" sz="2000" b="1" dirty="0"/>
          </a:p>
        </p:txBody>
      </p:sp>
      <p:sp>
        <p:nvSpPr>
          <p:cNvPr id="56" name="Text Box 7">
            <a:extLst>
              <a:ext uri="{FF2B5EF4-FFF2-40B4-BE49-F238E27FC236}">
                <a16:creationId xmlns:a16="http://schemas.microsoft.com/office/drawing/2014/main" id="{59D10123-9F70-9D45-81DD-91455EB6B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9896" y="4659150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٣</a:t>
            </a:r>
            <a:endParaRPr lang="hi-IN" sz="2000" b="1" dirty="0"/>
          </a:p>
        </p:txBody>
      </p:sp>
      <p:sp>
        <p:nvSpPr>
          <p:cNvPr id="58" name="Text Box 7">
            <a:extLst>
              <a:ext uri="{FF2B5EF4-FFF2-40B4-BE49-F238E27FC236}">
                <a16:creationId xmlns:a16="http://schemas.microsoft.com/office/drawing/2014/main" id="{DB457372-E687-9449-869F-CA27D759E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9892" y="5126026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٢</a:t>
            </a:r>
            <a:endParaRPr lang="hi-IN" sz="2000" b="1" dirty="0"/>
          </a:p>
        </p:txBody>
      </p:sp>
      <p:sp>
        <p:nvSpPr>
          <p:cNvPr id="60" name="Text Box 7">
            <a:extLst>
              <a:ext uri="{FF2B5EF4-FFF2-40B4-BE49-F238E27FC236}">
                <a16:creationId xmlns:a16="http://schemas.microsoft.com/office/drawing/2014/main" id="{69437731-5261-5B4C-82AA-CDF155A31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9894" y="5559270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١</a:t>
            </a:r>
            <a:endParaRPr lang="hi-IN" sz="2000" b="1" dirty="0"/>
          </a:p>
        </p:txBody>
      </p:sp>
      <p:sp>
        <p:nvSpPr>
          <p:cNvPr id="62" name="Text Box 7">
            <a:extLst>
              <a:ext uri="{FF2B5EF4-FFF2-40B4-BE49-F238E27FC236}">
                <a16:creationId xmlns:a16="http://schemas.microsoft.com/office/drawing/2014/main" id="{D11E9C83-DAD7-2D43-BEEC-DF804D124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1118" y="4221290"/>
            <a:ext cx="14287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٤ ــ  ١</a:t>
            </a:r>
            <a:endParaRPr lang="hi-IN" sz="2000" b="1" dirty="0"/>
          </a:p>
        </p:txBody>
      </p:sp>
      <p:sp>
        <p:nvSpPr>
          <p:cNvPr id="64" name="Text Box 7">
            <a:extLst>
              <a:ext uri="{FF2B5EF4-FFF2-40B4-BE49-F238E27FC236}">
                <a16:creationId xmlns:a16="http://schemas.microsoft.com/office/drawing/2014/main" id="{B1DF19B9-EB2C-E84F-A5BB-EEB707987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1120" y="4654534"/>
            <a:ext cx="13858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٣ ــ  ١</a:t>
            </a:r>
            <a:endParaRPr lang="hi-IN" sz="2000" b="1" dirty="0"/>
          </a:p>
        </p:txBody>
      </p:sp>
      <p:sp>
        <p:nvSpPr>
          <p:cNvPr id="66" name="Text Box 7">
            <a:extLst>
              <a:ext uri="{FF2B5EF4-FFF2-40B4-BE49-F238E27FC236}">
                <a16:creationId xmlns:a16="http://schemas.microsoft.com/office/drawing/2014/main" id="{3D4EB9D1-8F07-2346-94E6-E4E91560C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406" y="5121410"/>
            <a:ext cx="13663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٢ ــ  ١</a:t>
            </a:r>
            <a:endParaRPr lang="hi-IN" sz="2000" b="1" dirty="0"/>
          </a:p>
        </p:txBody>
      </p:sp>
      <p:sp>
        <p:nvSpPr>
          <p:cNvPr id="68" name="Text Box 7">
            <a:extLst>
              <a:ext uri="{FF2B5EF4-FFF2-40B4-BE49-F238E27FC236}">
                <a16:creationId xmlns:a16="http://schemas.microsoft.com/office/drawing/2014/main" id="{F714E53B-4A60-D44F-81E3-28DE23B9B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406" y="5554654"/>
            <a:ext cx="13663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١ ــ  ١</a:t>
            </a:r>
            <a:endParaRPr lang="hi-IN" sz="2000" b="1" dirty="0"/>
          </a:p>
        </p:txBody>
      </p:sp>
      <p:sp>
        <p:nvSpPr>
          <p:cNvPr id="70" name="Text Box 7">
            <a:extLst>
              <a:ext uri="{FF2B5EF4-FFF2-40B4-BE49-F238E27FC236}">
                <a16:creationId xmlns:a16="http://schemas.microsoft.com/office/drawing/2014/main" id="{DD3FF601-0F1E-8344-A707-31E9FBD7D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8190" y="4225906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٣</a:t>
            </a:r>
            <a:endParaRPr lang="hi-IN" sz="2000" b="1" dirty="0"/>
          </a:p>
        </p:txBody>
      </p:sp>
      <p:sp>
        <p:nvSpPr>
          <p:cNvPr id="72" name="Text Box 7">
            <a:extLst>
              <a:ext uri="{FF2B5EF4-FFF2-40B4-BE49-F238E27FC236}">
                <a16:creationId xmlns:a16="http://schemas.microsoft.com/office/drawing/2014/main" id="{C8FCDD0B-4521-2943-9647-B0025F48D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920" y="4659150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٢</a:t>
            </a:r>
            <a:endParaRPr lang="hi-IN" sz="2000" b="1" dirty="0"/>
          </a:p>
        </p:txBody>
      </p:sp>
      <p:sp>
        <p:nvSpPr>
          <p:cNvPr id="74" name="Text Box 7">
            <a:extLst>
              <a:ext uri="{FF2B5EF4-FFF2-40B4-BE49-F238E27FC236}">
                <a16:creationId xmlns:a16="http://schemas.microsoft.com/office/drawing/2014/main" id="{AA782D95-F4BC-154D-9254-2C3E3C0F5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8190" y="5126026"/>
            <a:ext cx="5715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 ١</a:t>
            </a:r>
            <a:endParaRPr lang="hi-IN" sz="2000" b="1" dirty="0"/>
          </a:p>
        </p:txBody>
      </p:sp>
      <p:sp>
        <p:nvSpPr>
          <p:cNvPr id="76" name="Text Box 7">
            <a:extLst>
              <a:ext uri="{FF2B5EF4-FFF2-40B4-BE49-F238E27FC236}">
                <a16:creationId xmlns:a16="http://schemas.microsoft.com/office/drawing/2014/main" id="{C60FF31E-6D7B-E94F-9B6D-D39BAD65B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8190" y="5559270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٠</a:t>
            </a:r>
            <a:endParaRPr lang="hi-IN" sz="2000" b="1" dirty="0"/>
          </a:p>
        </p:txBody>
      </p:sp>
      <p:sp>
        <p:nvSpPr>
          <p:cNvPr id="78" name="Text Box 7">
            <a:extLst>
              <a:ext uri="{FF2B5EF4-FFF2-40B4-BE49-F238E27FC236}">
                <a16:creationId xmlns:a16="http://schemas.microsoft.com/office/drawing/2014/main" id="{A632B2B6-FE61-A744-BC11-57321DF4A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42" y="4192714"/>
            <a:ext cx="13573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٤  ،  ٣ )</a:t>
            </a:r>
            <a:endParaRPr lang="hi-IN" sz="2000" b="1" dirty="0"/>
          </a:p>
        </p:txBody>
      </p:sp>
      <p:sp>
        <p:nvSpPr>
          <p:cNvPr id="80" name="Text Box 7">
            <a:extLst>
              <a:ext uri="{FF2B5EF4-FFF2-40B4-BE49-F238E27FC236}">
                <a16:creationId xmlns:a16="http://schemas.microsoft.com/office/drawing/2014/main" id="{FD7BF8A3-D6D8-4F4A-B4D3-BDA8160A0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46" y="4625958"/>
            <a:ext cx="115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٣  ،  ٢ )</a:t>
            </a:r>
            <a:endParaRPr lang="hi-IN" sz="2000" b="1" dirty="0"/>
          </a:p>
        </p:txBody>
      </p:sp>
      <p:sp>
        <p:nvSpPr>
          <p:cNvPr id="82" name="Text Box 7">
            <a:extLst>
              <a:ext uri="{FF2B5EF4-FFF2-40B4-BE49-F238E27FC236}">
                <a16:creationId xmlns:a16="http://schemas.microsoft.com/office/drawing/2014/main" id="{63640375-19D7-A440-A8AF-80FC5EE30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42" y="5078546"/>
            <a:ext cx="13573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٢  ،  ١ )</a:t>
            </a:r>
            <a:endParaRPr lang="hi-IN" sz="2000" b="1" dirty="0"/>
          </a:p>
        </p:txBody>
      </p:sp>
      <p:sp>
        <p:nvSpPr>
          <p:cNvPr id="84" name="Text Box 7">
            <a:extLst>
              <a:ext uri="{FF2B5EF4-FFF2-40B4-BE49-F238E27FC236}">
                <a16:creationId xmlns:a16="http://schemas.microsoft.com/office/drawing/2014/main" id="{7E8F14D6-7AE5-D844-BA2E-3ECE4B7AD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42" y="5540366"/>
            <a:ext cx="13573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١  ،  ٠ )</a:t>
            </a:r>
            <a:endParaRPr lang="hi-IN" sz="2000" b="1" dirty="0"/>
          </a:p>
        </p:txBody>
      </p:sp>
      <p:grpSp>
        <p:nvGrpSpPr>
          <p:cNvPr id="90" name="مجموعة 17">
            <a:extLst>
              <a:ext uri="{FF2B5EF4-FFF2-40B4-BE49-F238E27FC236}">
                <a16:creationId xmlns:a16="http://schemas.microsoft.com/office/drawing/2014/main" id="{752FE758-E56A-EA47-9C49-48A5208F9AD7}"/>
              </a:ext>
            </a:extLst>
          </p:cNvPr>
          <p:cNvGrpSpPr/>
          <p:nvPr/>
        </p:nvGrpSpPr>
        <p:grpSpPr>
          <a:xfrm>
            <a:off x="5886488" y="1196936"/>
            <a:ext cx="4714908" cy="857256"/>
            <a:chOff x="4214810" y="857232"/>
            <a:chExt cx="4714908" cy="928694"/>
          </a:xfrm>
        </p:grpSpPr>
        <p:sp>
          <p:nvSpPr>
            <p:cNvPr id="86" name="دبوس زينة 59">
              <a:extLst>
                <a:ext uri="{FF2B5EF4-FFF2-40B4-BE49-F238E27FC236}">
                  <a16:creationId xmlns:a16="http://schemas.microsoft.com/office/drawing/2014/main" id="{E2F64724-138F-3C4C-AC88-F0B328F83F57}"/>
                </a:ext>
              </a:extLst>
            </p:cNvPr>
            <p:cNvSpPr/>
            <p:nvPr/>
          </p:nvSpPr>
          <p:spPr>
            <a:xfrm>
              <a:off x="4214810" y="857232"/>
              <a:ext cx="3500462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b="1" dirty="0">
                  <a:solidFill>
                    <a:schemeClr val="tx1"/>
                  </a:solidFill>
                </a:rPr>
                <a:t>مثل بيانيا ص = س ــ ١</a:t>
              </a:r>
            </a:p>
          </p:txBody>
        </p:sp>
        <p:grpSp>
          <p:nvGrpSpPr>
            <p:cNvPr id="87" name="مجموعة 16">
              <a:extLst>
                <a:ext uri="{FF2B5EF4-FFF2-40B4-BE49-F238E27FC236}">
                  <a16:creationId xmlns:a16="http://schemas.microsoft.com/office/drawing/2014/main" id="{7E1B1B70-744A-6F48-8FA5-17688E82910B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88" name="دبوس زينة 62">
                <a:extLst>
                  <a:ext uri="{FF2B5EF4-FFF2-40B4-BE49-F238E27FC236}">
                    <a16:creationId xmlns:a16="http://schemas.microsoft.com/office/drawing/2014/main" id="{DCCB68EB-C68C-8849-A81C-299064CC068F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89" name="Picture 2">
                <a:extLst>
                  <a:ext uri="{FF2B5EF4-FFF2-40B4-BE49-F238E27FC236}">
                    <a16:creationId xmlns:a16="http://schemas.microsoft.com/office/drawing/2014/main" id="{03BE1196-C5D7-5040-8B57-4966AC9B34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sp>
        <p:nvSpPr>
          <p:cNvPr id="92" name="مربع نص 64">
            <a:extLst>
              <a:ext uri="{FF2B5EF4-FFF2-40B4-BE49-F238E27FC236}">
                <a16:creationId xmlns:a16="http://schemas.microsoft.com/office/drawing/2014/main" id="{15E895AF-8C6E-C64D-BAB7-56DE62C4250B}"/>
              </a:ext>
            </a:extLst>
          </p:cNvPr>
          <p:cNvSpPr txBox="1"/>
          <p:nvPr/>
        </p:nvSpPr>
        <p:spPr>
          <a:xfrm>
            <a:off x="10468341" y="2375973"/>
            <a:ext cx="1080120" cy="3714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٣ صـ ١٣٢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C58E91E5-65B7-234F-8703-46C015035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7069" y="5883802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389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67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800" decel="100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800" decel="100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800" decel="100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8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8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8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9" grpId="0"/>
      <p:bldP spid="21" grpId="0"/>
      <p:bldP spid="23" grpId="0"/>
      <p:bldP spid="54" grpId="0"/>
      <p:bldP spid="56" grpId="0"/>
      <p:bldP spid="58" grpId="0"/>
      <p:bldP spid="60" grpId="0"/>
      <p:bldP spid="62" grpId="0"/>
      <p:bldP spid="64" grpId="0"/>
      <p:bldP spid="66" grpId="0"/>
      <p:bldP spid="68" grpId="0"/>
      <p:bldP spid="70" grpId="0"/>
      <p:bldP spid="72" grpId="0"/>
      <p:bldP spid="74" grpId="0"/>
      <p:bldP spid="76" grpId="0"/>
      <p:bldP spid="78" grpId="0"/>
      <p:bldP spid="80" grpId="0"/>
      <p:bldP spid="82" grpId="0"/>
      <p:bldP spid="8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 Box 7">
            <a:extLst>
              <a:ext uri="{FF2B5EF4-FFF2-40B4-BE49-F238E27FC236}">
                <a16:creationId xmlns:a16="http://schemas.microsoft.com/office/drawing/2014/main" id="{3879FDB2-B835-D044-A818-378079070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6189" y="2761838"/>
            <a:ext cx="37147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solidFill>
                  <a:srgbClr val="00B050"/>
                </a:solidFill>
              </a:rPr>
              <a:t>اختر أربع قيم للمدخلات س ثم عوض في القاعدة لتحصل على قيم المخرجات ص .</a:t>
            </a:r>
            <a:endParaRPr lang="hi-IN" sz="2000" b="1" dirty="0">
              <a:solidFill>
                <a:srgbClr val="00B050"/>
              </a:solidFill>
            </a:endParaRPr>
          </a:p>
        </p:txBody>
      </p:sp>
      <p:grpSp>
        <p:nvGrpSpPr>
          <p:cNvPr id="98" name="مجموعة 124">
            <a:extLst>
              <a:ext uri="{FF2B5EF4-FFF2-40B4-BE49-F238E27FC236}">
                <a16:creationId xmlns:a16="http://schemas.microsoft.com/office/drawing/2014/main" id="{B0045F27-DBF6-BF4B-B4E3-09ADB48BC081}"/>
              </a:ext>
            </a:extLst>
          </p:cNvPr>
          <p:cNvGrpSpPr/>
          <p:nvPr/>
        </p:nvGrpSpPr>
        <p:grpSpPr>
          <a:xfrm>
            <a:off x="1590953" y="2104608"/>
            <a:ext cx="3571900" cy="3857652"/>
            <a:chOff x="500034" y="2357430"/>
            <a:chExt cx="3571900" cy="3857652"/>
          </a:xfrm>
        </p:grpSpPr>
        <p:sp>
          <p:nvSpPr>
            <p:cNvPr id="96" name="مستطيل مستدير الزوايا 123">
              <a:extLst>
                <a:ext uri="{FF2B5EF4-FFF2-40B4-BE49-F238E27FC236}">
                  <a16:creationId xmlns:a16="http://schemas.microsoft.com/office/drawing/2014/main" id="{149331DA-410C-204B-9F34-10C19C8C055B}"/>
                </a:ext>
              </a:extLst>
            </p:cNvPr>
            <p:cNvSpPr/>
            <p:nvPr/>
          </p:nvSpPr>
          <p:spPr>
            <a:xfrm>
              <a:off x="500034" y="2357430"/>
              <a:ext cx="3571900" cy="385765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97" name="Picture 6">
              <a:extLst>
                <a:ext uri="{FF2B5EF4-FFF2-40B4-BE49-F238E27FC236}">
                  <a16:creationId xmlns:a16="http://schemas.microsoft.com/office/drawing/2014/main" id="{7C466C2D-3B1A-1740-A286-AB1628938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5774" y="2600318"/>
              <a:ext cx="3204000" cy="3368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0" name="Text Box 7">
            <a:extLst>
              <a:ext uri="{FF2B5EF4-FFF2-40B4-BE49-F238E27FC236}">
                <a16:creationId xmlns:a16="http://schemas.microsoft.com/office/drawing/2014/main" id="{BEB094D6-2A96-B641-B3AC-E195CEFF4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589" y="3090452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102" name="Text Box 7">
            <a:extLst>
              <a:ext uri="{FF2B5EF4-FFF2-40B4-BE49-F238E27FC236}">
                <a16:creationId xmlns:a16="http://schemas.microsoft.com/office/drawing/2014/main" id="{C2D5AC7A-8F4B-3445-897C-1FD5433F9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615" y="3576232"/>
            <a:ext cx="514354" cy="471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104" name="Text Box 7">
            <a:extLst>
              <a:ext uri="{FF2B5EF4-FFF2-40B4-BE49-F238E27FC236}">
                <a16:creationId xmlns:a16="http://schemas.microsoft.com/office/drawing/2014/main" id="{E7501312-0FC3-5940-A36C-595385BE0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4079" y="4043259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106" name="Text Box 7">
            <a:extLst>
              <a:ext uri="{FF2B5EF4-FFF2-40B4-BE49-F238E27FC236}">
                <a16:creationId xmlns:a16="http://schemas.microsoft.com/office/drawing/2014/main" id="{3FEC6176-7263-3C46-817C-875EB3BB2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681" y="4500463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cxnSp>
        <p:nvCxnSpPr>
          <p:cNvPr id="108" name="رابط كسهم مستقيم 130">
            <a:extLst>
              <a:ext uri="{FF2B5EF4-FFF2-40B4-BE49-F238E27FC236}">
                <a16:creationId xmlns:a16="http://schemas.microsoft.com/office/drawing/2014/main" id="{26BD881E-1FC5-7646-B954-1FC6AE5D0C22}"/>
              </a:ext>
            </a:extLst>
          </p:cNvPr>
          <p:cNvCxnSpPr/>
          <p:nvPr/>
        </p:nvCxnSpPr>
        <p:spPr>
          <a:xfrm rot="16200000" flipH="1">
            <a:off x="1719540" y="2761838"/>
            <a:ext cx="3643338" cy="1757373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مجموعة 63">
            <a:extLst>
              <a:ext uri="{FF2B5EF4-FFF2-40B4-BE49-F238E27FC236}">
                <a16:creationId xmlns:a16="http://schemas.microsoft.com/office/drawing/2014/main" id="{D6AE67CC-6B83-8446-921D-D71CA10A9564}"/>
              </a:ext>
            </a:extLst>
          </p:cNvPr>
          <p:cNvGrpSpPr/>
          <p:nvPr/>
        </p:nvGrpSpPr>
        <p:grpSpPr>
          <a:xfrm>
            <a:off x="6843313" y="3676244"/>
            <a:ext cx="4000529" cy="2428892"/>
            <a:chOff x="4929190" y="3357562"/>
            <a:chExt cx="4000529" cy="2428892"/>
          </a:xfrm>
        </p:grpSpPr>
        <p:grpSp>
          <p:nvGrpSpPr>
            <p:cNvPr id="110" name="مجموعة 60">
              <a:extLst>
                <a:ext uri="{FF2B5EF4-FFF2-40B4-BE49-F238E27FC236}">
                  <a16:creationId xmlns:a16="http://schemas.microsoft.com/office/drawing/2014/main" id="{0990EC07-55C9-964B-8CAF-BD512D4AF99B}"/>
                </a:ext>
              </a:extLst>
            </p:cNvPr>
            <p:cNvGrpSpPr/>
            <p:nvPr/>
          </p:nvGrpSpPr>
          <p:grpSpPr>
            <a:xfrm>
              <a:off x="4929190" y="3357562"/>
              <a:ext cx="4000529" cy="2428892"/>
              <a:chOff x="4929190" y="3357562"/>
              <a:chExt cx="4000529" cy="2428892"/>
            </a:xfrm>
          </p:grpSpPr>
          <p:grpSp>
            <p:nvGrpSpPr>
              <p:cNvPr id="112" name="مجموعة 105">
                <a:extLst>
                  <a:ext uri="{FF2B5EF4-FFF2-40B4-BE49-F238E27FC236}">
                    <a16:creationId xmlns:a16="http://schemas.microsoft.com/office/drawing/2014/main" id="{C851D501-05A2-0142-BE2A-44BA95B64190}"/>
                  </a:ext>
                </a:extLst>
              </p:cNvPr>
              <p:cNvGrpSpPr/>
              <p:nvPr/>
            </p:nvGrpSpPr>
            <p:grpSpPr>
              <a:xfrm>
                <a:off x="4929190" y="3357562"/>
                <a:ext cx="4000529" cy="2428892"/>
                <a:chOff x="5143505" y="3643314"/>
                <a:chExt cx="3786214" cy="1928826"/>
              </a:xfrm>
            </p:grpSpPr>
            <p:pic>
              <p:nvPicPr>
                <p:cNvPr id="114" name="Picture 4">
                  <a:extLst>
                    <a:ext uri="{FF2B5EF4-FFF2-40B4-BE49-F238E27FC236}">
                      <a16:creationId xmlns:a16="http://schemas.microsoft.com/office/drawing/2014/main" id="{C7C0277D-8DE2-C749-A437-8AB386450B9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5143505" y="3643314"/>
                  <a:ext cx="3786214" cy="19288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15" name="Picture 5">
                  <a:extLst>
                    <a:ext uri="{FF2B5EF4-FFF2-40B4-BE49-F238E27FC236}">
                      <a16:creationId xmlns:a16="http://schemas.microsoft.com/office/drawing/2014/main" id="{BFDC1583-B0B2-164C-B766-6318187CCA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7043754" y="4107659"/>
                  <a:ext cx="1192262" cy="252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16" name="Picture 5">
                  <a:extLst>
                    <a:ext uri="{FF2B5EF4-FFF2-40B4-BE49-F238E27FC236}">
                      <a16:creationId xmlns:a16="http://schemas.microsoft.com/office/drawing/2014/main" id="{744F0E61-0079-7348-AEA6-7A54064287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7029466" y="4462884"/>
                  <a:ext cx="1192262" cy="252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17" name="Picture 5">
                  <a:extLst>
                    <a:ext uri="{FF2B5EF4-FFF2-40B4-BE49-F238E27FC236}">
                      <a16:creationId xmlns:a16="http://schemas.microsoft.com/office/drawing/2014/main" id="{63B1F3F6-68FA-1D46-B01B-92BC90C746A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7043754" y="4829186"/>
                  <a:ext cx="1192262" cy="252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18" name="Picture 5">
                  <a:extLst>
                    <a:ext uri="{FF2B5EF4-FFF2-40B4-BE49-F238E27FC236}">
                      <a16:creationId xmlns:a16="http://schemas.microsoft.com/office/drawing/2014/main" id="{70CFCD96-3F3F-F64D-A471-B571FB10B4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7029466" y="5184411"/>
                  <a:ext cx="1192262" cy="252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19" name="Picture 5">
                  <a:extLst>
                    <a:ext uri="{FF2B5EF4-FFF2-40B4-BE49-F238E27FC236}">
                      <a16:creationId xmlns:a16="http://schemas.microsoft.com/office/drawing/2014/main" id="{5D6F3636-9531-C74F-9318-D1066C359BF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5243516" y="4121813"/>
                  <a:ext cx="1116000" cy="2358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20" name="Picture 5">
                  <a:extLst>
                    <a:ext uri="{FF2B5EF4-FFF2-40B4-BE49-F238E27FC236}">
                      <a16:creationId xmlns:a16="http://schemas.microsoft.com/office/drawing/2014/main" id="{232CC3FD-3B5B-C34D-BF35-118FFE9F14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5241950" y="4467657"/>
                  <a:ext cx="1116000" cy="2358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21" name="Picture 5">
                  <a:extLst>
                    <a:ext uri="{FF2B5EF4-FFF2-40B4-BE49-F238E27FC236}">
                      <a16:creationId xmlns:a16="http://schemas.microsoft.com/office/drawing/2014/main" id="{0B011A89-F459-894A-AB4A-C40D53997D3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5245084" y="4821905"/>
                  <a:ext cx="1116000" cy="2358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22" name="Picture 5">
                  <a:extLst>
                    <a:ext uri="{FF2B5EF4-FFF2-40B4-BE49-F238E27FC236}">
                      <a16:creationId xmlns:a16="http://schemas.microsoft.com/office/drawing/2014/main" id="{724A2C52-3DF4-D44E-AE7E-26F514E41E4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5243518" y="5179095"/>
                  <a:ext cx="1116000" cy="2358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23" name="Picture 5">
                  <a:extLst>
                    <a:ext uri="{FF2B5EF4-FFF2-40B4-BE49-F238E27FC236}">
                      <a16:creationId xmlns:a16="http://schemas.microsoft.com/office/drawing/2014/main" id="{6B50AC21-F8A6-CF49-B972-CABB4442A6C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6511834" y="4129094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24" name="Picture 5">
                  <a:extLst>
                    <a:ext uri="{FF2B5EF4-FFF2-40B4-BE49-F238E27FC236}">
                      <a16:creationId xmlns:a16="http://schemas.microsoft.com/office/drawing/2014/main" id="{D236F07E-D832-AC44-9898-A6FA6475A4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6500826" y="4471996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25" name="Picture 5">
                  <a:extLst>
                    <a:ext uri="{FF2B5EF4-FFF2-40B4-BE49-F238E27FC236}">
                      <a16:creationId xmlns:a16="http://schemas.microsoft.com/office/drawing/2014/main" id="{F3B8E5E4-3014-DD49-8BBC-3AAA6F8DB3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6500826" y="4843474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26" name="Picture 5">
                  <a:extLst>
                    <a:ext uri="{FF2B5EF4-FFF2-40B4-BE49-F238E27FC236}">
                      <a16:creationId xmlns:a16="http://schemas.microsoft.com/office/drawing/2014/main" id="{EC4A899D-D225-E141-9F48-7F36F4B2C19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6489818" y="5186376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27" name="Picture 5">
                  <a:extLst>
                    <a:ext uri="{FF2B5EF4-FFF2-40B4-BE49-F238E27FC236}">
                      <a16:creationId xmlns:a16="http://schemas.microsoft.com/office/drawing/2014/main" id="{9255B17F-F82E-BA47-8D37-109D336A9E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6522842" y="4143380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28" name="Picture 5">
                  <a:extLst>
                    <a:ext uri="{FF2B5EF4-FFF2-40B4-BE49-F238E27FC236}">
                      <a16:creationId xmlns:a16="http://schemas.microsoft.com/office/drawing/2014/main" id="{FF7EE513-FC7F-5B4A-9054-C8900EB652F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6511834" y="4486282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29" name="Picture 5">
                  <a:extLst>
                    <a:ext uri="{FF2B5EF4-FFF2-40B4-BE49-F238E27FC236}">
                      <a16:creationId xmlns:a16="http://schemas.microsoft.com/office/drawing/2014/main" id="{542B126F-FDC8-8646-97E8-5A1A003AC4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6511834" y="4857760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30" name="Picture 5">
                  <a:extLst>
                    <a:ext uri="{FF2B5EF4-FFF2-40B4-BE49-F238E27FC236}">
                      <a16:creationId xmlns:a16="http://schemas.microsoft.com/office/drawing/2014/main" id="{DCC3FF8B-D1EE-A248-89A8-9F97BF8791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6500826" y="5200662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31" name="Picture 5">
                  <a:extLst>
                    <a:ext uri="{FF2B5EF4-FFF2-40B4-BE49-F238E27FC236}">
                      <a16:creationId xmlns:a16="http://schemas.microsoft.com/office/drawing/2014/main" id="{E00FD63E-1063-3F46-A8F9-EAFF6D5B1C1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8386788" y="4129092"/>
                  <a:ext cx="354799" cy="2143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32" name="Picture 5">
                  <a:extLst>
                    <a:ext uri="{FF2B5EF4-FFF2-40B4-BE49-F238E27FC236}">
                      <a16:creationId xmlns:a16="http://schemas.microsoft.com/office/drawing/2014/main" id="{B0A2A583-EB27-6743-8AC6-111791C6BA4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8389179" y="4471996"/>
                  <a:ext cx="354799" cy="2143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33" name="Picture 5">
                  <a:extLst>
                    <a:ext uri="{FF2B5EF4-FFF2-40B4-BE49-F238E27FC236}">
                      <a16:creationId xmlns:a16="http://schemas.microsoft.com/office/drawing/2014/main" id="{E7B6E48F-B9AD-8A4F-AB84-8C58D3E24FB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8389179" y="4829186"/>
                  <a:ext cx="354799" cy="2143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34" name="Picture 5">
                  <a:extLst>
                    <a:ext uri="{FF2B5EF4-FFF2-40B4-BE49-F238E27FC236}">
                      <a16:creationId xmlns:a16="http://schemas.microsoft.com/office/drawing/2014/main" id="{8EFF8C3A-A0B8-524A-8D63-77B9DEE610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8401076" y="5186374"/>
                  <a:ext cx="354799" cy="2143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pic>
            <p:nvPicPr>
              <p:cNvPr id="113" name="Picture 3">
                <a:extLst>
                  <a:ext uri="{FF2B5EF4-FFF2-40B4-BE49-F238E27FC236}">
                    <a16:creationId xmlns:a16="http://schemas.microsoft.com/office/drawing/2014/main" id="{F21DFFD7-CA3C-2C4E-9895-2E492D24C6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7043754" y="3486153"/>
                <a:ext cx="1091980" cy="357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11" name="Text Box 7">
              <a:extLst>
                <a:ext uri="{FF2B5EF4-FFF2-40B4-BE49-F238E27FC236}">
                  <a16:creationId xmlns:a16="http://schemas.microsoft.com/office/drawing/2014/main" id="{3E470E18-0DF3-0F47-B61D-9D27C5CACD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6578" y="3457576"/>
              <a:ext cx="150019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 dirty="0"/>
                <a:t>ــ ٢ س + ٣</a:t>
              </a:r>
              <a:endParaRPr lang="hi-IN" sz="2400" b="1" dirty="0"/>
            </a:p>
          </p:txBody>
        </p:sp>
      </p:grpSp>
      <p:sp>
        <p:nvSpPr>
          <p:cNvPr id="137" name="Text Box 7">
            <a:extLst>
              <a:ext uri="{FF2B5EF4-FFF2-40B4-BE49-F238E27FC236}">
                <a16:creationId xmlns:a16="http://schemas.microsoft.com/office/drawing/2014/main" id="{2C8C63A4-E5E7-0545-AA99-4A2FF3C42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0899" y="4276322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٠</a:t>
            </a:r>
            <a:endParaRPr lang="hi-IN" sz="2000" b="1" dirty="0"/>
          </a:p>
        </p:txBody>
      </p:sp>
      <p:sp>
        <p:nvSpPr>
          <p:cNvPr id="139" name="Text Box 7">
            <a:extLst>
              <a:ext uri="{FF2B5EF4-FFF2-40B4-BE49-F238E27FC236}">
                <a16:creationId xmlns:a16="http://schemas.microsoft.com/office/drawing/2014/main" id="{022A4E69-4A96-8D44-B786-9A797AA4F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2341" y="4709566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١</a:t>
            </a:r>
            <a:endParaRPr lang="hi-IN" sz="2000" b="1" dirty="0"/>
          </a:p>
        </p:txBody>
      </p:sp>
      <p:sp>
        <p:nvSpPr>
          <p:cNvPr id="141" name="Text Box 7">
            <a:extLst>
              <a:ext uri="{FF2B5EF4-FFF2-40B4-BE49-F238E27FC236}">
                <a16:creationId xmlns:a16="http://schemas.microsoft.com/office/drawing/2014/main" id="{DE0ECCBF-3E26-DD45-87CD-2CAACE861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0899" y="5176442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٢</a:t>
            </a:r>
            <a:endParaRPr lang="hi-IN" sz="2000" b="1" dirty="0"/>
          </a:p>
        </p:txBody>
      </p:sp>
      <p:sp>
        <p:nvSpPr>
          <p:cNvPr id="143" name="Text Box 7">
            <a:extLst>
              <a:ext uri="{FF2B5EF4-FFF2-40B4-BE49-F238E27FC236}">
                <a16:creationId xmlns:a16="http://schemas.microsoft.com/office/drawing/2014/main" id="{1E2EF766-084E-894A-92D8-447459600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0899" y="5609686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٣</a:t>
            </a:r>
            <a:endParaRPr lang="hi-IN" sz="2000" b="1" dirty="0"/>
          </a:p>
        </p:txBody>
      </p:sp>
      <p:sp>
        <p:nvSpPr>
          <p:cNvPr id="145" name="Text Box 7">
            <a:extLst>
              <a:ext uri="{FF2B5EF4-FFF2-40B4-BE49-F238E27FC236}">
                <a16:creationId xmlns:a16="http://schemas.microsoft.com/office/drawing/2014/main" id="{C99170E2-8B2C-0944-94F5-7E204B7ED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0701" y="4271706"/>
            <a:ext cx="15287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ــ ٢ ( ٠ ) + ٣</a:t>
            </a:r>
            <a:endParaRPr lang="hi-IN" sz="2000" b="1" dirty="0"/>
          </a:p>
        </p:txBody>
      </p:sp>
      <p:sp>
        <p:nvSpPr>
          <p:cNvPr id="147" name="Text Box 7">
            <a:extLst>
              <a:ext uri="{FF2B5EF4-FFF2-40B4-BE49-F238E27FC236}">
                <a16:creationId xmlns:a16="http://schemas.microsoft.com/office/drawing/2014/main" id="{6020EDBF-3DC0-AF4E-AF2C-3765997A8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3565" y="4704950"/>
            <a:ext cx="14573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ــ ٢ ( ١ ) + ٣</a:t>
            </a:r>
            <a:endParaRPr lang="hi-IN" sz="2000" b="1" dirty="0"/>
          </a:p>
        </p:txBody>
      </p:sp>
      <p:sp>
        <p:nvSpPr>
          <p:cNvPr id="149" name="Text Box 7">
            <a:extLst>
              <a:ext uri="{FF2B5EF4-FFF2-40B4-BE49-F238E27FC236}">
                <a16:creationId xmlns:a16="http://schemas.microsoft.com/office/drawing/2014/main" id="{81A9413D-FE3E-1744-8C7C-9562BD4CF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0701" y="5171826"/>
            <a:ext cx="15144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ــ ٢ ( ٢ ) + ٣</a:t>
            </a:r>
            <a:endParaRPr lang="hi-IN" sz="2000" b="1" dirty="0"/>
          </a:p>
        </p:txBody>
      </p:sp>
      <p:sp>
        <p:nvSpPr>
          <p:cNvPr id="151" name="Text Box 7">
            <a:extLst>
              <a:ext uri="{FF2B5EF4-FFF2-40B4-BE49-F238E27FC236}">
                <a16:creationId xmlns:a16="http://schemas.microsoft.com/office/drawing/2014/main" id="{597E2BC2-C7E6-5F4D-B6C9-991CE0C15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0701" y="5605070"/>
            <a:ext cx="15144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ــ ٢ ( ٣ ) + ٣</a:t>
            </a:r>
            <a:endParaRPr lang="hi-IN" sz="2000" b="1" dirty="0"/>
          </a:p>
        </p:txBody>
      </p:sp>
      <p:sp>
        <p:nvSpPr>
          <p:cNvPr id="153" name="Text Box 7">
            <a:extLst>
              <a:ext uri="{FF2B5EF4-FFF2-40B4-BE49-F238E27FC236}">
                <a16:creationId xmlns:a16="http://schemas.microsoft.com/office/drawing/2014/main" id="{1C6E719E-6718-484C-A9DE-F6576EC93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0635" y="4276322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٣</a:t>
            </a:r>
            <a:endParaRPr lang="hi-IN" sz="2000" b="1" dirty="0"/>
          </a:p>
        </p:txBody>
      </p:sp>
      <p:sp>
        <p:nvSpPr>
          <p:cNvPr id="155" name="Text Box 7">
            <a:extLst>
              <a:ext uri="{FF2B5EF4-FFF2-40B4-BE49-F238E27FC236}">
                <a16:creationId xmlns:a16="http://schemas.microsoft.com/office/drawing/2014/main" id="{2AA78BC9-900B-064C-A8A9-32EDDAEBE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365" y="4709566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١</a:t>
            </a:r>
            <a:endParaRPr lang="hi-IN" sz="2000" b="1" dirty="0"/>
          </a:p>
        </p:txBody>
      </p:sp>
      <p:sp>
        <p:nvSpPr>
          <p:cNvPr id="157" name="Text Box 7">
            <a:extLst>
              <a:ext uri="{FF2B5EF4-FFF2-40B4-BE49-F238E27FC236}">
                <a16:creationId xmlns:a16="http://schemas.microsoft.com/office/drawing/2014/main" id="{0BE8CB6E-DD2B-0144-AC92-D39035BE0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0635" y="5176442"/>
            <a:ext cx="5715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 ــ ١</a:t>
            </a:r>
            <a:endParaRPr lang="hi-IN" sz="2000" b="1" dirty="0"/>
          </a:p>
        </p:txBody>
      </p:sp>
      <p:sp>
        <p:nvSpPr>
          <p:cNvPr id="159" name="Text Box 7">
            <a:extLst>
              <a:ext uri="{FF2B5EF4-FFF2-40B4-BE49-F238E27FC236}">
                <a16:creationId xmlns:a16="http://schemas.microsoft.com/office/drawing/2014/main" id="{47966CCB-F64F-6942-A281-D33EA55B1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0635" y="5609686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ــ ٣</a:t>
            </a:r>
            <a:endParaRPr lang="hi-IN" sz="2000" b="1" dirty="0"/>
          </a:p>
        </p:txBody>
      </p:sp>
      <p:sp>
        <p:nvSpPr>
          <p:cNvPr id="161" name="Text Box 7">
            <a:extLst>
              <a:ext uri="{FF2B5EF4-FFF2-40B4-BE49-F238E27FC236}">
                <a16:creationId xmlns:a16="http://schemas.microsoft.com/office/drawing/2014/main" id="{D8CD3456-82F0-C146-8D5D-E28617554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1887" y="4243130"/>
            <a:ext cx="13573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٠  ،  ٣ )</a:t>
            </a:r>
            <a:endParaRPr lang="hi-IN" sz="2000" b="1" dirty="0"/>
          </a:p>
        </p:txBody>
      </p:sp>
      <p:sp>
        <p:nvSpPr>
          <p:cNvPr id="163" name="Text Box 7">
            <a:extLst>
              <a:ext uri="{FF2B5EF4-FFF2-40B4-BE49-F238E27FC236}">
                <a16:creationId xmlns:a16="http://schemas.microsoft.com/office/drawing/2014/main" id="{1868FCDF-7E14-E94B-BE94-205B99F31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6191" y="4676374"/>
            <a:ext cx="115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١  ،  ١ )</a:t>
            </a:r>
            <a:endParaRPr lang="hi-IN" sz="2000" b="1" dirty="0"/>
          </a:p>
        </p:txBody>
      </p:sp>
      <p:sp>
        <p:nvSpPr>
          <p:cNvPr id="165" name="Text Box 7">
            <a:extLst>
              <a:ext uri="{FF2B5EF4-FFF2-40B4-BE49-F238E27FC236}">
                <a16:creationId xmlns:a16="http://schemas.microsoft.com/office/drawing/2014/main" id="{B4103DDC-1EF7-B640-B169-6AC77089D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4737" y="5128962"/>
            <a:ext cx="14716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 ٢  ،  ــ ١ )</a:t>
            </a:r>
            <a:endParaRPr lang="hi-IN" sz="2000" b="1" dirty="0"/>
          </a:p>
        </p:txBody>
      </p:sp>
      <p:sp>
        <p:nvSpPr>
          <p:cNvPr id="167" name="Text Box 7">
            <a:extLst>
              <a:ext uri="{FF2B5EF4-FFF2-40B4-BE49-F238E27FC236}">
                <a16:creationId xmlns:a16="http://schemas.microsoft.com/office/drawing/2014/main" id="{7C8DB218-76D6-E946-9C78-F79E388B4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311" y="5590782"/>
            <a:ext cx="14001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 ٣  ،  ــ ٣ )</a:t>
            </a:r>
            <a:endParaRPr lang="hi-IN" sz="2000" b="1" dirty="0"/>
          </a:p>
        </p:txBody>
      </p:sp>
      <p:grpSp>
        <p:nvGrpSpPr>
          <p:cNvPr id="173" name="مجموعة 17">
            <a:extLst>
              <a:ext uri="{FF2B5EF4-FFF2-40B4-BE49-F238E27FC236}">
                <a16:creationId xmlns:a16="http://schemas.microsoft.com/office/drawing/2014/main" id="{62CB52BB-A672-5948-AF30-9BFE02EA4E00}"/>
              </a:ext>
            </a:extLst>
          </p:cNvPr>
          <p:cNvGrpSpPr/>
          <p:nvPr/>
        </p:nvGrpSpPr>
        <p:grpSpPr>
          <a:xfrm>
            <a:off x="6128933" y="1247352"/>
            <a:ext cx="4714908" cy="857256"/>
            <a:chOff x="4214810" y="857232"/>
            <a:chExt cx="4714908" cy="928694"/>
          </a:xfrm>
        </p:grpSpPr>
        <p:sp>
          <p:nvSpPr>
            <p:cNvPr id="169" name="دبوس زينة 59">
              <a:extLst>
                <a:ext uri="{FF2B5EF4-FFF2-40B4-BE49-F238E27FC236}">
                  <a16:creationId xmlns:a16="http://schemas.microsoft.com/office/drawing/2014/main" id="{C3BAA67D-B84E-2B44-984A-617B7A08C41E}"/>
                </a:ext>
              </a:extLst>
            </p:cNvPr>
            <p:cNvSpPr/>
            <p:nvPr/>
          </p:nvSpPr>
          <p:spPr>
            <a:xfrm>
              <a:off x="4214810" y="857232"/>
              <a:ext cx="3500462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b="1" dirty="0">
                  <a:solidFill>
                    <a:schemeClr val="tx1"/>
                  </a:solidFill>
                </a:rPr>
                <a:t>مثل بيانيا ص = ــ ٢س + ٣</a:t>
              </a:r>
            </a:p>
          </p:txBody>
        </p:sp>
        <p:grpSp>
          <p:nvGrpSpPr>
            <p:cNvPr id="170" name="مجموعة 16">
              <a:extLst>
                <a:ext uri="{FF2B5EF4-FFF2-40B4-BE49-F238E27FC236}">
                  <a16:creationId xmlns:a16="http://schemas.microsoft.com/office/drawing/2014/main" id="{3170FA39-38FC-754A-8D14-297B45831656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171" name="دبوس زينة 62">
                <a:extLst>
                  <a:ext uri="{FF2B5EF4-FFF2-40B4-BE49-F238E27FC236}">
                    <a16:creationId xmlns:a16="http://schemas.microsoft.com/office/drawing/2014/main" id="{D48EDA43-E9E5-DF4C-9196-590B4E2F1DF5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72" name="Picture 2">
                <a:extLst>
                  <a:ext uri="{FF2B5EF4-FFF2-40B4-BE49-F238E27FC236}">
                    <a16:creationId xmlns:a16="http://schemas.microsoft.com/office/drawing/2014/main" id="{AEFF2106-2680-AC4C-B932-AB2E1F98C6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sp>
        <p:nvSpPr>
          <p:cNvPr id="64" name="مربع نص 64">
            <a:extLst>
              <a:ext uri="{FF2B5EF4-FFF2-40B4-BE49-F238E27FC236}">
                <a16:creationId xmlns:a16="http://schemas.microsoft.com/office/drawing/2014/main" id="{4FFA0DD9-5F1C-0E43-9CC3-52CDC9383EBF}"/>
              </a:ext>
            </a:extLst>
          </p:cNvPr>
          <p:cNvSpPr txBox="1"/>
          <p:nvPr/>
        </p:nvSpPr>
        <p:spPr>
          <a:xfrm>
            <a:off x="10468341" y="2375973"/>
            <a:ext cx="1080120" cy="3714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٥ صـ ١٣٢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E17C1AAE-22E9-7344-B4BD-E74E5FF90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879" y="600921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390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973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800" decel="100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800" decel="100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800" decel="100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800" decel="100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800" decel="100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800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800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0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800" decel="100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800" decel="100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800" decel="100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800" decel="100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800" decel="100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800" decel="10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800" decel="10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800" decel="10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100" grpId="0"/>
      <p:bldP spid="102" grpId="0"/>
      <p:bldP spid="104" grpId="0"/>
      <p:bldP spid="106" grpId="0"/>
      <p:bldP spid="137" grpId="0"/>
      <p:bldP spid="139" grpId="0"/>
      <p:bldP spid="141" grpId="0"/>
      <p:bldP spid="143" grpId="0"/>
      <p:bldP spid="145" grpId="0"/>
      <p:bldP spid="147" grpId="0"/>
      <p:bldP spid="149" grpId="0"/>
      <p:bldP spid="151" grpId="0"/>
      <p:bldP spid="153" grpId="0"/>
      <p:bldP spid="155" grpId="0"/>
      <p:bldP spid="157" grpId="0"/>
      <p:bldP spid="159" grpId="0"/>
      <p:bldP spid="161" grpId="0"/>
      <p:bldP spid="163" grpId="0"/>
      <p:bldP spid="165" grpId="0"/>
      <p:bldP spid="1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A7D8F01F-4733-2C46-AFBB-6B3EDCAF8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6090" y="2804678"/>
            <a:ext cx="37147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solidFill>
                  <a:srgbClr val="00B050"/>
                </a:solidFill>
              </a:rPr>
              <a:t>اختر أربع قيم للمدخلات س ثم عوض في القاعدة لتحصل على قيم المخرجات ص .</a:t>
            </a:r>
            <a:endParaRPr lang="hi-IN" sz="2000" b="1" dirty="0">
              <a:solidFill>
                <a:srgbClr val="00B050"/>
              </a:solidFill>
            </a:endParaRPr>
          </a:p>
        </p:txBody>
      </p:sp>
      <p:grpSp>
        <p:nvGrpSpPr>
          <p:cNvPr id="4" name="مجموعة 2">
            <a:extLst>
              <a:ext uri="{FF2B5EF4-FFF2-40B4-BE49-F238E27FC236}">
                <a16:creationId xmlns:a16="http://schemas.microsoft.com/office/drawing/2014/main" id="{EBE303F3-40B9-D440-9A08-93AA94D5F511}"/>
              </a:ext>
            </a:extLst>
          </p:cNvPr>
          <p:cNvGrpSpPr/>
          <p:nvPr/>
        </p:nvGrpSpPr>
        <p:grpSpPr>
          <a:xfrm>
            <a:off x="3137000" y="1147316"/>
            <a:ext cx="7786742" cy="1285884"/>
            <a:chOff x="1282025" y="1000108"/>
            <a:chExt cx="7647693" cy="936000"/>
          </a:xfrm>
        </p:grpSpPr>
        <p:sp>
          <p:nvSpPr>
            <p:cNvPr id="14" name="دبوس زينة 54">
              <a:extLst>
                <a:ext uri="{FF2B5EF4-FFF2-40B4-BE49-F238E27FC236}">
                  <a16:creationId xmlns:a16="http://schemas.microsoft.com/office/drawing/2014/main" id="{AFEC4896-31A4-8D49-ABA4-A70361150890}"/>
                </a:ext>
              </a:extLst>
            </p:cNvPr>
            <p:cNvSpPr/>
            <p:nvPr/>
          </p:nvSpPr>
          <p:spPr>
            <a:xfrm>
              <a:off x="1282025" y="1000108"/>
              <a:ext cx="6418958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6" name="مجموعة 20">
              <a:extLst>
                <a:ext uri="{FF2B5EF4-FFF2-40B4-BE49-F238E27FC236}">
                  <a16:creationId xmlns:a16="http://schemas.microsoft.com/office/drawing/2014/main" id="{A00760D2-94C2-9B4A-A62E-EDF76A2FC612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17" name="دبوس زينة 56">
                <a:extLst>
                  <a:ext uri="{FF2B5EF4-FFF2-40B4-BE49-F238E27FC236}">
                    <a16:creationId xmlns:a16="http://schemas.microsoft.com/office/drawing/2014/main" id="{01D9A67C-1641-4F45-968F-4F73DCB55BB2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DFBC5EEB-8E85-F143-B14C-9A8180ACD0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grpSp>
        <p:nvGrpSpPr>
          <p:cNvPr id="5" name="مجموعة 30">
            <a:extLst>
              <a:ext uri="{FF2B5EF4-FFF2-40B4-BE49-F238E27FC236}">
                <a16:creationId xmlns:a16="http://schemas.microsoft.com/office/drawing/2014/main" id="{90E1B538-5B5B-464B-8374-F749AF2CE113}"/>
              </a:ext>
            </a:extLst>
          </p:cNvPr>
          <p:cNvGrpSpPr/>
          <p:nvPr/>
        </p:nvGrpSpPr>
        <p:grpSpPr>
          <a:xfrm>
            <a:off x="2651220" y="2727414"/>
            <a:ext cx="3571900" cy="3492000"/>
            <a:chOff x="228568" y="3214686"/>
            <a:chExt cx="3571900" cy="3492000"/>
          </a:xfrm>
        </p:grpSpPr>
        <p:grpSp>
          <p:nvGrpSpPr>
            <p:cNvPr id="20" name="مجموعة 34">
              <a:extLst>
                <a:ext uri="{FF2B5EF4-FFF2-40B4-BE49-F238E27FC236}">
                  <a16:creationId xmlns:a16="http://schemas.microsoft.com/office/drawing/2014/main" id="{A3A4A686-023D-634D-AB40-02E35ADD0A33}"/>
                </a:ext>
              </a:extLst>
            </p:cNvPr>
            <p:cNvGrpSpPr/>
            <p:nvPr/>
          </p:nvGrpSpPr>
          <p:grpSpPr>
            <a:xfrm>
              <a:off x="300005" y="3214686"/>
              <a:ext cx="3500463" cy="3492000"/>
              <a:chOff x="500033" y="3929066"/>
              <a:chExt cx="2714645" cy="2571768"/>
            </a:xfrm>
          </p:grpSpPr>
          <p:sp>
            <p:nvSpPr>
              <p:cNvPr id="24" name="مستطيل 64">
                <a:extLst>
                  <a:ext uri="{FF2B5EF4-FFF2-40B4-BE49-F238E27FC236}">
                    <a16:creationId xmlns:a16="http://schemas.microsoft.com/office/drawing/2014/main" id="{159FD317-2160-1640-9FA4-90F439D8C4AA}"/>
                  </a:ext>
                </a:extLst>
              </p:cNvPr>
              <p:cNvSpPr/>
              <p:nvPr/>
            </p:nvSpPr>
            <p:spPr>
              <a:xfrm>
                <a:off x="500034" y="3929066"/>
                <a:ext cx="2714644" cy="257176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5" name="مستطيل 65">
                <a:extLst>
                  <a:ext uri="{FF2B5EF4-FFF2-40B4-BE49-F238E27FC236}">
                    <a16:creationId xmlns:a16="http://schemas.microsoft.com/office/drawing/2014/main" id="{9A9C6888-555B-A345-8406-4F380B5DB282}"/>
                  </a:ext>
                </a:extLst>
              </p:cNvPr>
              <p:cNvSpPr/>
              <p:nvPr/>
            </p:nvSpPr>
            <p:spPr>
              <a:xfrm>
                <a:off x="500033" y="3929066"/>
                <a:ext cx="2708082" cy="28448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2000" b="1" dirty="0">
                    <a:solidFill>
                      <a:schemeClr val="tx1"/>
                    </a:solidFill>
                  </a:rPr>
                  <a:t>وظائف</a:t>
                </a:r>
              </a:p>
            </p:txBody>
          </p:sp>
        </p:grpSp>
        <p:pic>
          <p:nvPicPr>
            <p:cNvPr id="21" name="Picture 9">
              <a:extLst>
                <a:ext uri="{FF2B5EF4-FFF2-40B4-BE49-F238E27FC236}">
                  <a16:creationId xmlns:a16="http://schemas.microsoft.com/office/drawing/2014/main" id="{25E42336-98F9-454A-A2A9-106FE0841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128686" y="3697858"/>
              <a:ext cx="2600344" cy="2301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Text Box 7">
              <a:extLst>
                <a:ext uri="{FF2B5EF4-FFF2-40B4-BE49-F238E27FC236}">
                  <a16:creationId xmlns:a16="http://schemas.microsoft.com/office/drawing/2014/main" id="{6B2C46A3-4C10-B841-84C2-0E5F901939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568" y="4357695"/>
              <a:ext cx="461665" cy="1285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270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الريالات</a:t>
              </a:r>
              <a:endParaRPr lang="hi-IN" b="1" dirty="0"/>
            </a:p>
          </p:txBody>
        </p:sp>
        <p:sp>
          <p:nvSpPr>
            <p:cNvPr id="23" name="Text Box 7">
              <a:extLst>
                <a:ext uri="{FF2B5EF4-FFF2-40B4-BE49-F238E27FC236}">
                  <a16:creationId xmlns:a16="http://schemas.microsoft.com/office/drawing/2014/main" id="{551E5F92-0008-BB41-9754-BE08E7E874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7328" y="6329384"/>
              <a:ext cx="13573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الساعات</a:t>
              </a:r>
              <a:endParaRPr lang="hi-IN" b="1" dirty="0"/>
            </a:p>
          </p:txBody>
        </p:sp>
      </p:grpSp>
      <p:grpSp>
        <p:nvGrpSpPr>
          <p:cNvPr id="37" name="مجموعة 37">
            <a:extLst>
              <a:ext uri="{FF2B5EF4-FFF2-40B4-BE49-F238E27FC236}">
                <a16:creationId xmlns:a16="http://schemas.microsoft.com/office/drawing/2014/main" id="{4E6B2B75-9F33-FB44-81BE-A5EA20B24D0A}"/>
              </a:ext>
            </a:extLst>
          </p:cNvPr>
          <p:cNvGrpSpPr/>
          <p:nvPr/>
        </p:nvGrpSpPr>
        <p:grpSpPr>
          <a:xfrm>
            <a:off x="3022698" y="3113180"/>
            <a:ext cx="612000" cy="2358915"/>
            <a:chOff x="428594" y="4143380"/>
            <a:chExt cx="639743" cy="2099362"/>
          </a:xfrm>
        </p:grpSpPr>
        <p:sp>
          <p:nvSpPr>
            <p:cNvPr id="27" name="Text Box 7">
              <a:extLst>
                <a:ext uri="{FF2B5EF4-FFF2-40B4-BE49-F238E27FC236}">
                  <a16:creationId xmlns:a16="http://schemas.microsoft.com/office/drawing/2014/main" id="{F7B23871-F6DF-9F42-9B2F-D48AD36544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591404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١٥</a:t>
              </a:r>
              <a:endParaRPr lang="hi-IN" b="1" dirty="0"/>
            </a:p>
          </p:txBody>
        </p:sp>
        <p:sp>
          <p:nvSpPr>
            <p:cNvPr id="28" name="Text Box 7">
              <a:extLst>
                <a:ext uri="{FF2B5EF4-FFF2-40B4-BE49-F238E27FC236}">
                  <a16:creationId xmlns:a16="http://schemas.microsoft.com/office/drawing/2014/main" id="{3796D25C-4517-E144-B2C8-E36D9218BD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8" y="571344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٣٠</a:t>
              </a:r>
              <a:endParaRPr lang="hi-IN" b="1" dirty="0"/>
            </a:p>
          </p:txBody>
        </p:sp>
        <p:sp>
          <p:nvSpPr>
            <p:cNvPr id="29" name="Text Box 7">
              <a:extLst>
                <a:ext uri="{FF2B5EF4-FFF2-40B4-BE49-F238E27FC236}">
                  <a16:creationId xmlns:a16="http://schemas.microsoft.com/office/drawing/2014/main" id="{BD25FE07-8A98-D143-827C-70B4FDB5D8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5515564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٤٥</a:t>
              </a:r>
              <a:endParaRPr lang="hi-IN" b="1" dirty="0"/>
            </a:p>
          </p:txBody>
        </p:sp>
        <p:sp>
          <p:nvSpPr>
            <p:cNvPr id="30" name="Text Box 7">
              <a:extLst>
                <a:ext uri="{FF2B5EF4-FFF2-40B4-BE49-F238E27FC236}">
                  <a16:creationId xmlns:a16="http://schemas.microsoft.com/office/drawing/2014/main" id="{466CEF93-04DC-0749-80FA-0526926BAD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8" y="531553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/>
                <a:t>٦٠</a:t>
              </a:r>
              <a:endParaRPr lang="hi-IN" b="1" dirty="0"/>
            </a:p>
          </p:txBody>
        </p:sp>
        <p:sp>
          <p:nvSpPr>
            <p:cNvPr id="31" name="Text Box 7">
              <a:extLst>
                <a:ext uri="{FF2B5EF4-FFF2-40B4-BE49-F238E27FC236}">
                  <a16:creationId xmlns:a16="http://schemas.microsoft.com/office/drawing/2014/main" id="{5F7CB953-6BD9-CF43-8786-4312F87460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4" y="5115512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٧٥</a:t>
              </a:r>
              <a:endParaRPr lang="hi-IN" b="1" dirty="0"/>
            </a:p>
          </p:txBody>
        </p:sp>
        <p:sp>
          <p:nvSpPr>
            <p:cNvPr id="32" name="Text Box 7">
              <a:extLst>
                <a:ext uri="{FF2B5EF4-FFF2-40B4-BE49-F238E27FC236}">
                  <a16:creationId xmlns:a16="http://schemas.microsoft.com/office/drawing/2014/main" id="{F8EF4A63-10E3-0C46-A406-27308857F9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4914912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٩٠</a:t>
              </a:r>
              <a:endParaRPr lang="hi-IN" b="1" dirty="0"/>
            </a:p>
          </p:txBody>
        </p:sp>
        <p:sp>
          <p:nvSpPr>
            <p:cNvPr id="33" name="Text Box 7">
              <a:extLst>
                <a:ext uri="{FF2B5EF4-FFF2-40B4-BE49-F238E27FC236}">
                  <a16:creationId xmlns:a16="http://schemas.microsoft.com/office/drawing/2014/main" id="{D0A391C1-79CC-E646-B960-307327F05B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4" y="473131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١٠٥</a:t>
              </a:r>
              <a:endParaRPr lang="hi-IN" b="1" dirty="0"/>
            </a:p>
          </p:txBody>
        </p:sp>
        <p:sp>
          <p:nvSpPr>
            <p:cNvPr id="34" name="Text Box 7">
              <a:extLst>
                <a:ext uri="{FF2B5EF4-FFF2-40B4-BE49-F238E27FC236}">
                  <a16:creationId xmlns:a16="http://schemas.microsoft.com/office/drawing/2014/main" id="{42D8E24E-1D27-7E4E-A7D5-516874BA2A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4517002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١٢٠</a:t>
              </a:r>
              <a:endParaRPr lang="hi-IN" b="1" dirty="0"/>
            </a:p>
          </p:txBody>
        </p:sp>
        <p:sp>
          <p:nvSpPr>
            <p:cNvPr id="35" name="Text Box 7">
              <a:extLst>
                <a:ext uri="{FF2B5EF4-FFF2-40B4-BE49-F238E27FC236}">
                  <a16:creationId xmlns:a16="http://schemas.microsoft.com/office/drawing/2014/main" id="{AB06F80F-AB3C-AB44-9A5C-F24294B89C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4331264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١٣٥</a:t>
              </a:r>
              <a:endParaRPr lang="hi-IN" b="1" dirty="0"/>
            </a:p>
          </p:txBody>
        </p:sp>
        <p:sp>
          <p:nvSpPr>
            <p:cNvPr id="36" name="Text Box 7">
              <a:extLst>
                <a:ext uri="{FF2B5EF4-FFF2-40B4-BE49-F238E27FC236}">
                  <a16:creationId xmlns:a16="http://schemas.microsoft.com/office/drawing/2014/main" id="{4E7B5549-7E97-254A-8A32-6C3A67CD86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8" y="4143380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١٥٠</a:t>
              </a:r>
              <a:endParaRPr lang="hi-IN" b="1" dirty="0"/>
            </a:p>
          </p:txBody>
        </p:sp>
      </p:grpSp>
      <p:grpSp>
        <p:nvGrpSpPr>
          <p:cNvPr id="49" name="مجموعة 67">
            <a:extLst>
              <a:ext uri="{FF2B5EF4-FFF2-40B4-BE49-F238E27FC236}">
                <a16:creationId xmlns:a16="http://schemas.microsoft.com/office/drawing/2014/main" id="{89D40909-04FA-264E-8E4B-5E26821AC127}"/>
              </a:ext>
            </a:extLst>
          </p:cNvPr>
          <p:cNvGrpSpPr/>
          <p:nvPr/>
        </p:nvGrpSpPr>
        <p:grpSpPr>
          <a:xfrm>
            <a:off x="3494188" y="5513496"/>
            <a:ext cx="2857522" cy="369332"/>
            <a:chOff x="985812" y="6215082"/>
            <a:chExt cx="2857522" cy="369332"/>
          </a:xfrm>
        </p:grpSpPr>
        <p:sp>
          <p:nvSpPr>
            <p:cNvPr id="39" name="Text Box 7">
              <a:extLst>
                <a:ext uri="{FF2B5EF4-FFF2-40B4-BE49-F238E27FC236}">
                  <a16:creationId xmlns:a16="http://schemas.microsoft.com/office/drawing/2014/main" id="{61FCDF8E-59D1-2D48-864C-926EF84BBB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5812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</a:t>
              </a:r>
              <a:endParaRPr lang="hi-IN" b="1" dirty="0"/>
            </a:p>
          </p:txBody>
        </p:sp>
        <p:sp>
          <p:nvSpPr>
            <p:cNvPr id="40" name="Text Box 7">
              <a:extLst>
                <a:ext uri="{FF2B5EF4-FFF2-40B4-BE49-F238E27FC236}">
                  <a16:creationId xmlns:a16="http://schemas.microsoft.com/office/drawing/2014/main" id="{61F3211F-950A-9942-B6FF-CAF8585351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193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٢</a:t>
              </a:r>
              <a:endParaRPr lang="hi-IN" b="1" dirty="0"/>
            </a:p>
          </p:txBody>
        </p:sp>
        <p:sp>
          <p:nvSpPr>
            <p:cNvPr id="41" name="Text Box 7">
              <a:extLst>
                <a:ext uri="{FF2B5EF4-FFF2-40B4-BE49-F238E27FC236}">
                  <a16:creationId xmlns:a16="http://schemas.microsoft.com/office/drawing/2014/main" id="{73ACD6AD-5819-E848-95C8-1200D0328E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7657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٣</a:t>
              </a:r>
              <a:endParaRPr lang="hi-IN" b="1" dirty="0"/>
            </a:p>
          </p:txBody>
        </p:sp>
        <p:sp>
          <p:nvSpPr>
            <p:cNvPr id="42" name="Text Box 7">
              <a:extLst>
                <a:ext uri="{FF2B5EF4-FFF2-40B4-BE49-F238E27FC236}">
                  <a16:creationId xmlns:a16="http://schemas.microsoft.com/office/drawing/2014/main" id="{2AF2F250-F083-1242-B548-39E2F28728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0545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٤</a:t>
              </a:r>
              <a:endParaRPr lang="hi-IN" b="1" dirty="0"/>
            </a:p>
          </p:txBody>
        </p: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id="{D758D445-BC50-0743-A49E-51B5833E58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7723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٥</a:t>
              </a:r>
              <a:endParaRPr lang="hi-IN" b="1" dirty="0"/>
            </a:p>
          </p:txBody>
        </p:sp>
        <p:sp>
          <p:nvSpPr>
            <p:cNvPr id="44" name="Text Box 7">
              <a:extLst>
                <a:ext uri="{FF2B5EF4-FFF2-40B4-BE49-F238E27FC236}">
                  <a16:creationId xmlns:a16="http://schemas.microsoft.com/office/drawing/2014/main" id="{C34E6563-610D-214C-A0E3-493DD57D9E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0611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٦</a:t>
              </a:r>
              <a:endParaRPr lang="hi-IN" b="1" dirty="0"/>
            </a:p>
          </p:txBody>
        </p:sp>
        <p:sp>
          <p:nvSpPr>
            <p:cNvPr id="45" name="Text Box 7">
              <a:extLst>
                <a:ext uri="{FF2B5EF4-FFF2-40B4-BE49-F238E27FC236}">
                  <a16:creationId xmlns:a16="http://schemas.microsoft.com/office/drawing/2014/main" id="{E6FD8C62-1ACE-C949-B608-4E8E6FCD30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7789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٧</a:t>
              </a:r>
              <a:endParaRPr lang="hi-IN" b="1" dirty="0"/>
            </a:p>
          </p:txBody>
        </p:sp>
        <p:sp>
          <p:nvSpPr>
            <p:cNvPr id="46" name="Text Box 7">
              <a:extLst>
                <a:ext uri="{FF2B5EF4-FFF2-40B4-BE49-F238E27FC236}">
                  <a16:creationId xmlns:a16="http://schemas.microsoft.com/office/drawing/2014/main" id="{AA347E82-66F6-4449-9887-E91A8FA9C1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4965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٨</a:t>
              </a:r>
              <a:endParaRPr lang="hi-IN" b="1" dirty="0"/>
            </a:p>
          </p:txBody>
        </p:sp>
        <p:sp>
          <p:nvSpPr>
            <p:cNvPr id="47" name="Text Box 7">
              <a:extLst>
                <a:ext uri="{FF2B5EF4-FFF2-40B4-BE49-F238E27FC236}">
                  <a16:creationId xmlns:a16="http://schemas.microsoft.com/office/drawing/2014/main" id="{4847AB87-4799-E143-B471-19E4CDF56B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7857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٩</a:t>
              </a:r>
              <a:endParaRPr lang="hi-IN" b="1" dirty="0"/>
            </a:p>
          </p:txBody>
        </p:sp>
        <p:sp>
          <p:nvSpPr>
            <p:cNvPr id="48" name="Text Box 7">
              <a:extLst>
                <a:ext uri="{FF2B5EF4-FFF2-40B4-BE49-F238E27FC236}">
                  <a16:creationId xmlns:a16="http://schemas.microsoft.com/office/drawing/2014/main" id="{4B688407-AA1B-3845-808E-876BCD4412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5033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١٠</a:t>
              </a:r>
              <a:endParaRPr lang="hi-IN" b="1" dirty="0"/>
            </a:p>
          </p:txBody>
        </p:sp>
      </p:grpSp>
      <p:sp>
        <p:nvSpPr>
          <p:cNvPr id="51" name="Text Box 7">
            <a:extLst>
              <a:ext uri="{FF2B5EF4-FFF2-40B4-BE49-F238E27FC236}">
                <a16:creationId xmlns:a16="http://schemas.microsoft.com/office/drawing/2014/main" id="{C357B56B-7217-9241-94CD-B6CB42DD6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780" y="5013430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53" name="Text Box 7">
            <a:extLst>
              <a:ext uri="{FF2B5EF4-FFF2-40B4-BE49-F238E27FC236}">
                <a16:creationId xmlns:a16="http://schemas.microsoft.com/office/drawing/2014/main" id="{791F8C25-15B7-004F-AF50-D0E8722F7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956" y="4799116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55" name="Text Box 7">
            <a:extLst>
              <a:ext uri="{FF2B5EF4-FFF2-40B4-BE49-F238E27FC236}">
                <a16:creationId xmlns:a16="http://schemas.microsoft.com/office/drawing/2014/main" id="{6FD3D83C-1F22-2B4F-8E5A-0475200BE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7134" y="4570514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57" name="Text Box 7">
            <a:extLst>
              <a:ext uri="{FF2B5EF4-FFF2-40B4-BE49-F238E27FC236}">
                <a16:creationId xmlns:a16="http://schemas.microsoft.com/office/drawing/2014/main" id="{8F590AEA-F02C-DC45-BC9B-9917A761A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4310" y="4356200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cxnSp>
        <p:nvCxnSpPr>
          <p:cNvPr id="59" name="رابط كسهم مستقيم 130">
            <a:extLst>
              <a:ext uri="{FF2B5EF4-FFF2-40B4-BE49-F238E27FC236}">
                <a16:creationId xmlns:a16="http://schemas.microsoft.com/office/drawing/2014/main" id="{E5953EB2-0AAA-AA46-A569-53F21DA734DE}"/>
              </a:ext>
            </a:extLst>
          </p:cNvPr>
          <p:cNvCxnSpPr/>
          <p:nvPr/>
        </p:nvCxnSpPr>
        <p:spPr>
          <a:xfrm rot="10800000" flipV="1">
            <a:off x="3565638" y="3433332"/>
            <a:ext cx="2286007" cy="2057414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2">
            <a:extLst>
              <a:ext uri="{FF2B5EF4-FFF2-40B4-BE49-F238E27FC236}">
                <a16:creationId xmlns:a16="http://schemas.microsoft.com/office/drawing/2014/main" id="{4ADE18C5-D42A-F14F-B3CD-D29438CA3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51380" y="1247330"/>
            <a:ext cx="5586419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4" name="مجموعة 124">
            <a:extLst>
              <a:ext uri="{FF2B5EF4-FFF2-40B4-BE49-F238E27FC236}">
                <a16:creationId xmlns:a16="http://schemas.microsoft.com/office/drawing/2014/main" id="{E5B8A683-B15B-914E-A5CE-17C2C2007C20}"/>
              </a:ext>
            </a:extLst>
          </p:cNvPr>
          <p:cNvGrpSpPr/>
          <p:nvPr/>
        </p:nvGrpSpPr>
        <p:grpSpPr>
          <a:xfrm>
            <a:off x="6923214" y="3719084"/>
            <a:ext cx="4000529" cy="2428892"/>
            <a:chOff x="4929190" y="3357562"/>
            <a:chExt cx="4000529" cy="2428892"/>
          </a:xfrm>
        </p:grpSpPr>
        <p:grpSp>
          <p:nvGrpSpPr>
            <p:cNvPr id="63" name="مجموعة 101">
              <a:extLst>
                <a:ext uri="{FF2B5EF4-FFF2-40B4-BE49-F238E27FC236}">
                  <a16:creationId xmlns:a16="http://schemas.microsoft.com/office/drawing/2014/main" id="{5790CABE-BBDB-CA47-B6AE-A2D1DFE420A7}"/>
                </a:ext>
              </a:extLst>
            </p:cNvPr>
            <p:cNvGrpSpPr/>
            <p:nvPr/>
          </p:nvGrpSpPr>
          <p:grpSpPr>
            <a:xfrm>
              <a:off x="4929190" y="3357562"/>
              <a:ext cx="4000529" cy="2428892"/>
              <a:chOff x="4929190" y="3357562"/>
              <a:chExt cx="4000529" cy="2428892"/>
            </a:xfrm>
          </p:grpSpPr>
          <p:grpSp>
            <p:nvGrpSpPr>
              <p:cNvPr id="66" name="مجموعة 63">
                <a:extLst>
                  <a:ext uri="{FF2B5EF4-FFF2-40B4-BE49-F238E27FC236}">
                    <a16:creationId xmlns:a16="http://schemas.microsoft.com/office/drawing/2014/main" id="{9C4D33E7-DCD7-134F-B77E-9C9E1642EE1D}"/>
                  </a:ext>
                </a:extLst>
              </p:cNvPr>
              <p:cNvGrpSpPr/>
              <p:nvPr/>
            </p:nvGrpSpPr>
            <p:grpSpPr>
              <a:xfrm>
                <a:off x="4929190" y="3357562"/>
                <a:ext cx="4000529" cy="2428892"/>
                <a:chOff x="4929190" y="3357562"/>
                <a:chExt cx="4000529" cy="2428892"/>
              </a:xfrm>
            </p:grpSpPr>
            <p:grpSp>
              <p:nvGrpSpPr>
                <p:cNvPr id="69" name="مجموعة 60">
                  <a:extLst>
                    <a:ext uri="{FF2B5EF4-FFF2-40B4-BE49-F238E27FC236}">
                      <a16:creationId xmlns:a16="http://schemas.microsoft.com/office/drawing/2014/main" id="{D0839B94-EEDD-D44D-8DF6-215555C59201}"/>
                    </a:ext>
                  </a:extLst>
                </p:cNvPr>
                <p:cNvGrpSpPr/>
                <p:nvPr/>
              </p:nvGrpSpPr>
              <p:grpSpPr>
                <a:xfrm>
                  <a:off x="4929190" y="3357562"/>
                  <a:ext cx="4000529" cy="2428892"/>
                  <a:chOff x="4929190" y="3357562"/>
                  <a:chExt cx="4000529" cy="2428892"/>
                </a:xfrm>
              </p:grpSpPr>
              <p:grpSp>
                <p:nvGrpSpPr>
                  <p:cNvPr id="71" name="مجموعة 105">
                    <a:extLst>
                      <a:ext uri="{FF2B5EF4-FFF2-40B4-BE49-F238E27FC236}">
                        <a16:creationId xmlns:a16="http://schemas.microsoft.com/office/drawing/2014/main" id="{F1B88DF3-04F1-6D42-B5E6-8EC31AE39F65}"/>
                      </a:ext>
                    </a:extLst>
                  </p:cNvPr>
                  <p:cNvGrpSpPr/>
                  <p:nvPr/>
                </p:nvGrpSpPr>
                <p:grpSpPr>
                  <a:xfrm>
                    <a:off x="4929190" y="3357562"/>
                    <a:ext cx="4000529" cy="2428892"/>
                    <a:chOff x="5143505" y="3643314"/>
                    <a:chExt cx="3786214" cy="1928826"/>
                  </a:xfrm>
                </p:grpSpPr>
                <p:pic>
                  <p:nvPicPr>
                    <p:cNvPr id="73" name="Picture 4">
                      <a:extLst>
                        <a:ext uri="{FF2B5EF4-FFF2-40B4-BE49-F238E27FC236}">
                          <a16:creationId xmlns:a16="http://schemas.microsoft.com/office/drawing/2014/main" id="{1E37BAC6-9F94-5F4A-9270-1E3A64AF9D7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/>
                    <a:srcRect/>
                    <a:stretch>
                      <a:fillRect/>
                    </a:stretch>
                  </p:blipFill>
                  <p:spPr bwMode="auto">
                    <a:xfrm>
                      <a:off x="5143505" y="3643314"/>
                      <a:ext cx="3786214" cy="192882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74" name="Picture 5">
                      <a:extLst>
                        <a:ext uri="{FF2B5EF4-FFF2-40B4-BE49-F238E27FC236}">
                          <a16:creationId xmlns:a16="http://schemas.microsoft.com/office/drawing/2014/main" id="{DFC44F92-0FAB-094E-B6BB-8FD6E4CF617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7043754" y="4107659"/>
                      <a:ext cx="1192262" cy="2520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75" name="Picture 5">
                      <a:extLst>
                        <a:ext uri="{FF2B5EF4-FFF2-40B4-BE49-F238E27FC236}">
                          <a16:creationId xmlns:a16="http://schemas.microsoft.com/office/drawing/2014/main" id="{93318B26-6B1C-944A-977D-FF63DB461BB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7029466" y="4462884"/>
                      <a:ext cx="1192262" cy="2520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76" name="Picture 5">
                      <a:extLst>
                        <a:ext uri="{FF2B5EF4-FFF2-40B4-BE49-F238E27FC236}">
                          <a16:creationId xmlns:a16="http://schemas.microsoft.com/office/drawing/2014/main" id="{81F63A44-8D23-2B40-898B-FE2AF5BB48B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7043754" y="4829186"/>
                      <a:ext cx="1192262" cy="2520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77" name="Picture 5">
                      <a:extLst>
                        <a:ext uri="{FF2B5EF4-FFF2-40B4-BE49-F238E27FC236}">
                          <a16:creationId xmlns:a16="http://schemas.microsoft.com/office/drawing/2014/main" id="{2FF0C355-931A-0743-A381-698458381F4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7029466" y="5184411"/>
                      <a:ext cx="1192262" cy="2520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78" name="Picture 5">
                      <a:extLst>
                        <a:ext uri="{FF2B5EF4-FFF2-40B4-BE49-F238E27FC236}">
                          <a16:creationId xmlns:a16="http://schemas.microsoft.com/office/drawing/2014/main" id="{1E297651-5D08-AA44-91A0-F92444452A5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5243516" y="4121813"/>
                      <a:ext cx="1116000" cy="23588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79" name="Picture 5">
                      <a:extLst>
                        <a:ext uri="{FF2B5EF4-FFF2-40B4-BE49-F238E27FC236}">
                          <a16:creationId xmlns:a16="http://schemas.microsoft.com/office/drawing/2014/main" id="{C59131FD-1F1C-4A47-849F-15587C88FA2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5241950" y="4467657"/>
                      <a:ext cx="1116000" cy="23588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80" name="Picture 5">
                      <a:extLst>
                        <a:ext uri="{FF2B5EF4-FFF2-40B4-BE49-F238E27FC236}">
                          <a16:creationId xmlns:a16="http://schemas.microsoft.com/office/drawing/2014/main" id="{EB119177-1171-9842-B0C3-D357A08BFB7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5245084" y="4821905"/>
                      <a:ext cx="1116000" cy="23588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81" name="Picture 5">
                      <a:extLst>
                        <a:ext uri="{FF2B5EF4-FFF2-40B4-BE49-F238E27FC236}">
                          <a16:creationId xmlns:a16="http://schemas.microsoft.com/office/drawing/2014/main" id="{CFCE05FC-9B0C-3A4F-A44B-F2A8CC69D14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5243518" y="5179095"/>
                      <a:ext cx="1116000" cy="23588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82" name="Picture 5">
                      <a:extLst>
                        <a:ext uri="{FF2B5EF4-FFF2-40B4-BE49-F238E27FC236}">
                          <a16:creationId xmlns:a16="http://schemas.microsoft.com/office/drawing/2014/main" id="{4C0EB923-B6CD-A346-87FD-98087A44A7B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6511834" y="4129094"/>
                      <a:ext cx="360000" cy="2143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83" name="Picture 5">
                      <a:extLst>
                        <a:ext uri="{FF2B5EF4-FFF2-40B4-BE49-F238E27FC236}">
                          <a16:creationId xmlns:a16="http://schemas.microsoft.com/office/drawing/2014/main" id="{40390BD6-5BD6-2742-8A75-A8942607319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6500826" y="4471996"/>
                      <a:ext cx="360000" cy="2143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84" name="Picture 5">
                      <a:extLst>
                        <a:ext uri="{FF2B5EF4-FFF2-40B4-BE49-F238E27FC236}">
                          <a16:creationId xmlns:a16="http://schemas.microsoft.com/office/drawing/2014/main" id="{A901D1D0-6D50-8F40-8B92-6ACA31D421B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6500826" y="4843474"/>
                      <a:ext cx="360000" cy="2143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85" name="Picture 5">
                      <a:extLst>
                        <a:ext uri="{FF2B5EF4-FFF2-40B4-BE49-F238E27FC236}">
                          <a16:creationId xmlns:a16="http://schemas.microsoft.com/office/drawing/2014/main" id="{B326BF97-B43A-B84F-AED4-30A70CF6433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6489818" y="5186376"/>
                      <a:ext cx="360000" cy="2143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86" name="Picture 5">
                      <a:extLst>
                        <a:ext uri="{FF2B5EF4-FFF2-40B4-BE49-F238E27FC236}">
                          <a16:creationId xmlns:a16="http://schemas.microsoft.com/office/drawing/2014/main" id="{441C9B03-A575-8647-8845-21696A67413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6522842" y="4143380"/>
                      <a:ext cx="360000" cy="2143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87" name="Picture 5">
                      <a:extLst>
                        <a:ext uri="{FF2B5EF4-FFF2-40B4-BE49-F238E27FC236}">
                          <a16:creationId xmlns:a16="http://schemas.microsoft.com/office/drawing/2014/main" id="{32237A48-BBCF-2049-BEDD-32625C331AB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6511834" y="4486282"/>
                      <a:ext cx="360000" cy="2143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88" name="Picture 5">
                      <a:extLst>
                        <a:ext uri="{FF2B5EF4-FFF2-40B4-BE49-F238E27FC236}">
                          <a16:creationId xmlns:a16="http://schemas.microsoft.com/office/drawing/2014/main" id="{E5EB0B36-1038-9740-8A65-C7EBF09D3CC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6511834" y="4857760"/>
                      <a:ext cx="360000" cy="2143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89" name="Picture 5">
                      <a:extLst>
                        <a:ext uri="{FF2B5EF4-FFF2-40B4-BE49-F238E27FC236}">
                          <a16:creationId xmlns:a16="http://schemas.microsoft.com/office/drawing/2014/main" id="{6B34291C-4224-1D4B-8F34-9BEF449FF12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6500826" y="5200662"/>
                      <a:ext cx="360000" cy="2143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90" name="Picture 5">
                      <a:extLst>
                        <a:ext uri="{FF2B5EF4-FFF2-40B4-BE49-F238E27FC236}">
                          <a16:creationId xmlns:a16="http://schemas.microsoft.com/office/drawing/2014/main" id="{89A9D083-A88F-D44D-9AA4-8B28A1E1E35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8386788" y="4129092"/>
                      <a:ext cx="354799" cy="21431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91" name="Picture 5">
                      <a:extLst>
                        <a:ext uri="{FF2B5EF4-FFF2-40B4-BE49-F238E27FC236}">
                          <a16:creationId xmlns:a16="http://schemas.microsoft.com/office/drawing/2014/main" id="{9EFEC3DF-3125-A549-BB74-6B1C87B0BDE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8389179" y="4471996"/>
                      <a:ext cx="354799" cy="21431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92" name="Picture 5">
                      <a:extLst>
                        <a:ext uri="{FF2B5EF4-FFF2-40B4-BE49-F238E27FC236}">
                          <a16:creationId xmlns:a16="http://schemas.microsoft.com/office/drawing/2014/main" id="{A9A1DE6E-7B65-BA46-B3A6-1C745EADA6A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8389179" y="4829186"/>
                      <a:ext cx="354799" cy="21431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93" name="Picture 5">
                      <a:extLst>
                        <a:ext uri="{FF2B5EF4-FFF2-40B4-BE49-F238E27FC236}">
                          <a16:creationId xmlns:a16="http://schemas.microsoft.com/office/drawing/2014/main" id="{87EB45EC-7403-4B41-86B7-02D80287EE7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8401076" y="5186374"/>
                      <a:ext cx="354799" cy="21431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</p:grpSp>
              <p:pic>
                <p:nvPicPr>
                  <p:cNvPr id="72" name="Picture 3">
                    <a:extLst>
                      <a:ext uri="{FF2B5EF4-FFF2-40B4-BE49-F238E27FC236}">
                        <a16:creationId xmlns:a16="http://schemas.microsoft.com/office/drawing/2014/main" id="{7229D501-D894-1E40-A083-90B69FA826E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/>
                  <a:srcRect/>
                  <a:stretch>
                    <a:fillRect/>
                  </a:stretch>
                </p:blipFill>
                <p:spPr bwMode="auto">
                  <a:xfrm>
                    <a:off x="7043754" y="3486153"/>
                    <a:ext cx="1091980" cy="35719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  <p:sp>
              <p:nvSpPr>
                <p:cNvPr id="70" name="Text Box 7">
                  <a:extLst>
                    <a:ext uri="{FF2B5EF4-FFF2-40B4-BE49-F238E27FC236}">
                      <a16:creationId xmlns:a16="http://schemas.microsoft.com/office/drawing/2014/main" id="{31D14318-626A-EA49-ADB5-0F01C691B14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858016" y="3457576"/>
                  <a:ext cx="1366314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١٥ س</a:t>
                  </a:r>
                  <a:endParaRPr lang="hi-IN" sz="2400" b="1" dirty="0"/>
                </a:p>
              </p:txBody>
            </p:sp>
          </p:grpSp>
          <p:pic>
            <p:nvPicPr>
              <p:cNvPr id="67" name="Picture 3">
                <a:extLst>
                  <a:ext uri="{FF2B5EF4-FFF2-40B4-BE49-F238E27FC236}">
                    <a16:creationId xmlns:a16="http://schemas.microsoft.com/office/drawing/2014/main" id="{65C731D9-2464-D845-9A29-8784091C31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6386524" y="3500436"/>
                <a:ext cx="364334" cy="314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8" name="Picture 4">
                <a:extLst>
                  <a:ext uri="{FF2B5EF4-FFF2-40B4-BE49-F238E27FC236}">
                    <a16:creationId xmlns:a16="http://schemas.microsoft.com/office/drawing/2014/main" id="{DD865CF8-26DF-1643-9FD6-5F91761637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 flipH="1">
                <a:off x="5255423" y="3457574"/>
                <a:ext cx="316709" cy="3857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64" name="Text Box 7">
              <a:extLst>
                <a:ext uri="{FF2B5EF4-FFF2-40B4-BE49-F238E27FC236}">
                  <a16:creationId xmlns:a16="http://schemas.microsoft.com/office/drawing/2014/main" id="{749B7DD9-93E3-8844-BE8C-C82AF620D3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512" y="3414712"/>
              <a:ext cx="50006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 dirty="0"/>
                <a:t>ر</a:t>
              </a:r>
              <a:endParaRPr lang="hi-IN" sz="2400" b="1" dirty="0"/>
            </a:p>
          </p:txBody>
        </p:sp>
        <p:sp>
          <p:nvSpPr>
            <p:cNvPr id="65" name="Text Box 7">
              <a:extLst>
                <a:ext uri="{FF2B5EF4-FFF2-40B4-BE49-F238E27FC236}">
                  <a16:creationId xmlns:a16="http://schemas.microsoft.com/office/drawing/2014/main" id="{1113BB9F-2B95-9E4A-A768-37BB3D75E1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7792" y="3414712"/>
              <a:ext cx="50006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 dirty="0"/>
                <a:t>ر</a:t>
              </a:r>
              <a:endParaRPr lang="hi-IN" sz="2400" b="1" dirty="0"/>
            </a:p>
          </p:txBody>
        </p:sp>
      </p:grpSp>
      <p:sp>
        <p:nvSpPr>
          <p:cNvPr id="96" name="Text Box 7">
            <a:extLst>
              <a:ext uri="{FF2B5EF4-FFF2-40B4-BE49-F238E27FC236}">
                <a16:creationId xmlns:a16="http://schemas.microsoft.com/office/drawing/2014/main" id="{817EF6CB-0A9A-344C-88F6-C155F4EE2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0800" y="4319162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١</a:t>
            </a:r>
            <a:endParaRPr lang="hi-IN" sz="2000" b="1" dirty="0"/>
          </a:p>
        </p:txBody>
      </p:sp>
      <p:sp>
        <p:nvSpPr>
          <p:cNvPr id="98" name="Text Box 7">
            <a:extLst>
              <a:ext uri="{FF2B5EF4-FFF2-40B4-BE49-F238E27FC236}">
                <a16:creationId xmlns:a16="http://schemas.microsoft.com/office/drawing/2014/main" id="{F2DBA753-60E0-1840-B5FC-B468CB64C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2242" y="4752406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٢</a:t>
            </a:r>
            <a:endParaRPr lang="hi-IN" sz="2000" b="1" dirty="0"/>
          </a:p>
        </p:txBody>
      </p:sp>
      <p:sp>
        <p:nvSpPr>
          <p:cNvPr id="100" name="Text Box 7">
            <a:extLst>
              <a:ext uri="{FF2B5EF4-FFF2-40B4-BE49-F238E27FC236}">
                <a16:creationId xmlns:a16="http://schemas.microsoft.com/office/drawing/2014/main" id="{9C6F107B-823B-8248-ADC2-0EAC4DABC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2238" y="5219282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٣</a:t>
            </a:r>
            <a:endParaRPr lang="hi-IN" sz="2000" b="1" dirty="0"/>
          </a:p>
        </p:txBody>
      </p:sp>
      <p:sp>
        <p:nvSpPr>
          <p:cNvPr id="102" name="Text Box 7">
            <a:extLst>
              <a:ext uri="{FF2B5EF4-FFF2-40B4-BE49-F238E27FC236}">
                <a16:creationId xmlns:a16="http://schemas.microsoft.com/office/drawing/2014/main" id="{3622DB82-C4B5-FF4C-BEB4-5E3F6247E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2240" y="5652526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٤</a:t>
            </a:r>
            <a:endParaRPr lang="hi-IN" sz="2000" b="1" dirty="0"/>
          </a:p>
        </p:txBody>
      </p:sp>
      <p:sp>
        <p:nvSpPr>
          <p:cNvPr id="104" name="Text Box 7">
            <a:extLst>
              <a:ext uri="{FF2B5EF4-FFF2-40B4-BE49-F238E27FC236}">
                <a16:creationId xmlns:a16="http://schemas.microsoft.com/office/drawing/2014/main" id="{2FB06389-0EBE-6F49-A4C8-4D031FA34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2040" y="4314546"/>
            <a:ext cx="13663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١٥ ( ١ )</a:t>
            </a:r>
            <a:endParaRPr lang="hi-IN" sz="2000" b="1" dirty="0"/>
          </a:p>
        </p:txBody>
      </p:sp>
      <p:sp>
        <p:nvSpPr>
          <p:cNvPr id="106" name="Text Box 7">
            <a:extLst>
              <a:ext uri="{FF2B5EF4-FFF2-40B4-BE49-F238E27FC236}">
                <a16:creationId xmlns:a16="http://schemas.microsoft.com/office/drawing/2014/main" id="{5F2FB623-9F43-8349-9000-9BEF919E5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3478" y="4747790"/>
            <a:ext cx="12948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١٥ ( ١ )</a:t>
            </a:r>
            <a:endParaRPr lang="hi-IN" sz="2000" b="1" dirty="0"/>
          </a:p>
        </p:txBody>
      </p:sp>
      <p:sp>
        <p:nvSpPr>
          <p:cNvPr id="108" name="Text Box 7">
            <a:extLst>
              <a:ext uri="{FF2B5EF4-FFF2-40B4-BE49-F238E27FC236}">
                <a16:creationId xmlns:a16="http://schemas.microsoft.com/office/drawing/2014/main" id="{2681D5CE-E448-E342-9623-12A17B71C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3478" y="5214666"/>
            <a:ext cx="12948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١٥ ( ٣ )</a:t>
            </a:r>
            <a:endParaRPr lang="hi-IN" sz="2000" b="1" dirty="0"/>
          </a:p>
        </p:txBody>
      </p:sp>
      <p:sp>
        <p:nvSpPr>
          <p:cNvPr id="110" name="Text Box 7">
            <a:extLst>
              <a:ext uri="{FF2B5EF4-FFF2-40B4-BE49-F238E27FC236}">
                <a16:creationId xmlns:a16="http://schemas.microsoft.com/office/drawing/2014/main" id="{225E5DD8-3C74-2C46-BB64-77ACD6CB0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3478" y="5647910"/>
            <a:ext cx="12948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١٥ ( ٤ )</a:t>
            </a:r>
            <a:endParaRPr lang="hi-IN" sz="2000" b="1" dirty="0"/>
          </a:p>
        </p:txBody>
      </p:sp>
      <p:sp>
        <p:nvSpPr>
          <p:cNvPr id="112" name="Text Box 7">
            <a:extLst>
              <a:ext uri="{FF2B5EF4-FFF2-40B4-BE49-F238E27FC236}">
                <a16:creationId xmlns:a16="http://schemas.microsoft.com/office/drawing/2014/main" id="{FC2FD7C8-0303-1B4D-AB3D-43D70C9C6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536" y="4319162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١٥</a:t>
            </a:r>
            <a:endParaRPr lang="hi-IN" sz="2000" b="1" dirty="0"/>
          </a:p>
        </p:txBody>
      </p:sp>
      <p:sp>
        <p:nvSpPr>
          <p:cNvPr id="114" name="Text Box 7">
            <a:extLst>
              <a:ext uri="{FF2B5EF4-FFF2-40B4-BE49-F238E27FC236}">
                <a16:creationId xmlns:a16="http://schemas.microsoft.com/office/drawing/2014/main" id="{9D7DCDCB-71F8-7A47-ACBE-3840774C3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536" y="4752406"/>
            <a:ext cx="5715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٣٠</a:t>
            </a:r>
            <a:endParaRPr lang="hi-IN" sz="2000" b="1" dirty="0"/>
          </a:p>
        </p:txBody>
      </p:sp>
      <p:sp>
        <p:nvSpPr>
          <p:cNvPr id="116" name="Text Box 7">
            <a:extLst>
              <a:ext uri="{FF2B5EF4-FFF2-40B4-BE49-F238E27FC236}">
                <a16:creationId xmlns:a16="http://schemas.microsoft.com/office/drawing/2014/main" id="{E3C69A82-EA9F-CA4A-9035-D1D243AB8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536" y="5219282"/>
            <a:ext cx="4857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٤٥</a:t>
            </a:r>
            <a:endParaRPr lang="hi-IN" sz="2000" b="1" dirty="0"/>
          </a:p>
        </p:txBody>
      </p:sp>
      <p:sp>
        <p:nvSpPr>
          <p:cNvPr id="118" name="Text Box 7">
            <a:extLst>
              <a:ext uri="{FF2B5EF4-FFF2-40B4-BE49-F238E27FC236}">
                <a16:creationId xmlns:a16="http://schemas.microsoft.com/office/drawing/2014/main" id="{18B80B4E-1141-B847-9F2F-E8C5C84E1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536" y="5652526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٦٠</a:t>
            </a:r>
            <a:endParaRPr lang="hi-IN" sz="2000" b="1" dirty="0"/>
          </a:p>
        </p:txBody>
      </p:sp>
      <p:sp>
        <p:nvSpPr>
          <p:cNvPr id="120" name="Text Box 7">
            <a:extLst>
              <a:ext uri="{FF2B5EF4-FFF2-40B4-BE49-F238E27FC236}">
                <a16:creationId xmlns:a16="http://schemas.microsoft.com/office/drawing/2014/main" id="{7DCC1D24-0002-A744-A473-6293C1ABD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214" y="4285970"/>
            <a:ext cx="13573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١  ،  ١٥ )</a:t>
            </a:r>
            <a:endParaRPr lang="hi-IN" sz="2000" b="1" dirty="0"/>
          </a:p>
        </p:txBody>
      </p:sp>
      <p:sp>
        <p:nvSpPr>
          <p:cNvPr id="122" name="Text Box 7">
            <a:extLst>
              <a:ext uri="{FF2B5EF4-FFF2-40B4-BE49-F238E27FC236}">
                <a16:creationId xmlns:a16="http://schemas.microsoft.com/office/drawing/2014/main" id="{27CA4E79-94CC-9C45-8824-F67FD99FB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214" y="4719214"/>
            <a:ext cx="13573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٢  ،  ٣٠ )</a:t>
            </a:r>
            <a:endParaRPr lang="hi-IN" sz="2000" b="1" dirty="0"/>
          </a:p>
        </p:txBody>
      </p:sp>
      <p:sp>
        <p:nvSpPr>
          <p:cNvPr id="124" name="Text Box 7">
            <a:extLst>
              <a:ext uri="{FF2B5EF4-FFF2-40B4-BE49-F238E27FC236}">
                <a16:creationId xmlns:a16="http://schemas.microsoft.com/office/drawing/2014/main" id="{9DD4ABD2-9B64-E344-BAD3-2BD2AC435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214" y="5171802"/>
            <a:ext cx="13573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٣  ،  ٤٥ )</a:t>
            </a:r>
            <a:endParaRPr lang="hi-IN" sz="2000" b="1" dirty="0"/>
          </a:p>
        </p:txBody>
      </p:sp>
      <p:sp>
        <p:nvSpPr>
          <p:cNvPr id="126" name="Text Box 7">
            <a:extLst>
              <a:ext uri="{FF2B5EF4-FFF2-40B4-BE49-F238E27FC236}">
                <a16:creationId xmlns:a16="http://schemas.microsoft.com/office/drawing/2014/main" id="{60498216-74EF-6C47-BD32-F0E7DFFE0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214" y="5633622"/>
            <a:ext cx="13573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٤  ،  ٦٠ )</a:t>
            </a:r>
            <a:endParaRPr lang="hi-IN" sz="2000" b="1" dirty="0"/>
          </a:p>
        </p:txBody>
      </p:sp>
      <p:sp>
        <p:nvSpPr>
          <p:cNvPr id="128" name="مربع نص 93">
            <a:extLst>
              <a:ext uri="{FF2B5EF4-FFF2-40B4-BE49-F238E27FC236}">
                <a16:creationId xmlns:a16="http://schemas.microsoft.com/office/drawing/2014/main" id="{5D4C88E3-B829-4D43-B418-4AE23226F60E}"/>
              </a:ext>
            </a:extLst>
          </p:cNvPr>
          <p:cNvSpPr txBox="1"/>
          <p:nvPr/>
        </p:nvSpPr>
        <p:spPr>
          <a:xfrm>
            <a:off x="1348158" y="1367060"/>
            <a:ext cx="1080120" cy="3714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١٣١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5F8486F8-B4CE-9447-AD41-825926B09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020" y="6047647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391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464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800" decel="100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8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80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800" decel="100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800" decel="100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1" grpId="0"/>
      <p:bldP spid="53" grpId="0"/>
      <p:bldP spid="55" grpId="0"/>
      <p:bldP spid="57" grpId="0"/>
      <p:bldP spid="96" grpId="0"/>
      <p:bldP spid="98" grpId="0"/>
      <p:bldP spid="100" grpId="0"/>
      <p:bldP spid="102" grpId="0"/>
      <p:bldP spid="104" grpId="0"/>
      <p:bldP spid="106" grpId="0"/>
      <p:bldP spid="108" grpId="0"/>
      <p:bldP spid="110" grpId="0"/>
      <p:bldP spid="112" grpId="0"/>
      <p:bldP spid="114" grpId="0"/>
      <p:bldP spid="116" grpId="0"/>
      <p:bldP spid="118" grpId="0"/>
      <p:bldP spid="120" grpId="0"/>
      <p:bldP spid="122" grpId="0"/>
      <p:bldP spid="124" grpId="0"/>
      <p:bldP spid="1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1508C976-AC6A-7C46-A079-DF940C411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5557" y="2804678"/>
            <a:ext cx="37147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solidFill>
                  <a:srgbClr val="00B050"/>
                </a:solidFill>
              </a:rPr>
              <a:t>اختر أربع قيم للمدخلات س ثم عوض في القاعدة لتحصل على قيم المخرجات ص .</a:t>
            </a:r>
            <a:endParaRPr lang="hi-IN" sz="2000" b="1" dirty="0">
              <a:solidFill>
                <a:srgbClr val="00B050"/>
              </a:solidFill>
            </a:endParaRPr>
          </a:p>
        </p:txBody>
      </p:sp>
      <p:grpSp>
        <p:nvGrpSpPr>
          <p:cNvPr id="4" name="مجموعة 30">
            <a:extLst>
              <a:ext uri="{FF2B5EF4-FFF2-40B4-BE49-F238E27FC236}">
                <a16:creationId xmlns:a16="http://schemas.microsoft.com/office/drawing/2014/main" id="{671EBA34-1242-6049-B7B8-F7FDB0B0F424}"/>
              </a:ext>
            </a:extLst>
          </p:cNvPr>
          <p:cNvGrpSpPr/>
          <p:nvPr/>
        </p:nvGrpSpPr>
        <p:grpSpPr>
          <a:xfrm>
            <a:off x="2770687" y="2727414"/>
            <a:ext cx="3571900" cy="3492000"/>
            <a:chOff x="228568" y="3214686"/>
            <a:chExt cx="3571900" cy="3492000"/>
          </a:xfrm>
        </p:grpSpPr>
        <p:grpSp>
          <p:nvGrpSpPr>
            <p:cNvPr id="14" name="مجموعة 34">
              <a:extLst>
                <a:ext uri="{FF2B5EF4-FFF2-40B4-BE49-F238E27FC236}">
                  <a16:creationId xmlns:a16="http://schemas.microsoft.com/office/drawing/2014/main" id="{0EC35CAE-0E89-7644-8874-14BBA88A4E59}"/>
                </a:ext>
              </a:extLst>
            </p:cNvPr>
            <p:cNvGrpSpPr/>
            <p:nvPr/>
          </p:nvGrpSpPr>
          <p:grpSpPr>
            <a:xfrm>
              <a:off x="300005" y="3214686"/>
              <a:ext cx="3500463" cy="3492000"/>
              <a:chOff x="500033" y="3929066"/>
              <a:chExt cx="2714645" cy="2571768"/>
            </a:xfrm>
          </p:grpSpPr>
          <p:sp>
            <p:nvSpPr>
              <p:cNvPr id="19" name="مستطيل 64">
                <a:extLst>
                  <a:ext uri="{FF2B5EF4-FFF2-40B4-BE49-F238E27FC236}">
                    <a16:creationId xmlns:a16="http://schemas.microsoft.com/office/drawing/2014/main" id="{026E03C1-AE12-B74D-9F33-B672E077026B}"/>
                  </a:ext>
                </a:extLst>
              </p:cNvPr>
              <p:cNvSpPr/>
              <p:nvPr/>
            </p:nvSpPr>
            <p:spPr>
              <a:xfrm>
                <a:off x="500034" y="3929066"/>
                <a:ext cx="2714644" cy="257176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0" name="مستطيل 65">
                <a:extLst>
                  <a:ext uri="{FF2B5EF4-FFF2-40B4-BE49-F238E27FC236}">
                    <a16:creationId xmlns:a16="http://schemas.microsoft.com/office/drawing/2014/main" id="{2A0B7CA1-EDEE-2B41-85D0-00DE0448D3DD}"/>
                  </a:ext>
                </a:extLst>
              </p:cNvPr>
              <p:cNvSpPr/>
              <p:nvPr/>
            </p:nvSpPr>
            <p:spPr>
              <a:xfrm>
                <a:off x="500033" y="3929066"/>
                <a:ext cx="2708082" cy="28448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2000" b="1" dirty="0">
                    <a:solidFill>
                      <a:schemeClr val="tx1"/>
                    </a:solidFill>
                  </a:rPr>
                  <a:t>قياس</a:t>
                </a:r>
              </a:p>
            </p:txBody>
          </p:sp>
        </p:grpSp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587B3653-96DD-FE47-AA37-738E613C84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28686" y="3697858"/>
              <a:ext cx="2600344" cy="2301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Text Box 7">
              <a:extLst>
                <a:ext uri="{FF2B5EF4-FFF2-40B4-BE49-F238E27FC236}">
                  <a16:creationId xmlns:a16="http://schemas.microsoft.com/office/drawing/2014/main" id="{C642DD6C-AB91-B04D-9929-D2AD3BB714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568" y="4357695"/>
              <a:ext cx="461665" cy="1285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270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المحيط</a:t>
              </a:r>
              <a:endParaRPr lang="hi-IN" b="1" dirty="0"/>
            </a:p>
          </p:txBody>
        </p:sp>
        <p:sp>
          <p:nvSpPr>
            <p:cNvPr id="18" name="Text Box 7">
              <a:extLst>
                <a:ext uri="{FF2B5EF4-FFF2-40B4-BE49-F238E27FC236}">
                  <a16:creationId xmlns:a16="http://schemas.microsoft.com/office/drawing/2014/main" id="{B31E1F2A-2FA1-1342-A2D2-A9DA7D8913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7328" y="6329384"/>
              <a:ext cx="13573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الأطوال</a:t>
              </a:r>
              <a:endParaRPr lang="hi-IN" b="1" dirty="0"/>
            </a:p>
          </p:txBody>
        </p:sp>
      </p:grpSp>
      <p:grpSp>
        <p:nvGrpSpPr>
          <p:cNvPr id="5" name="مجموعة 37">
            <a:extLst>
              <a:ext uri="{FF2B5EF4-FFF2-40B4-BE49-F238E27FC236}">
                <a16:creationId xmlns:a16="http://schemas.microsoft.com/office/drawing/2014/main" id="{8EA9B213-0C90-0845-B025-4F27F5DDFD68}"/>
              </a:ext>
            </a:extLst>
          </p:cNvPr>
          <p:cNvGrpSpPr/>
          <p:nvPr/>
        </p:nvGrpSpPr>
        <p:grpSpPr>
          <a:xfrm>
            <a:off x="3142165" y="3113180"/>
            <a:ext cx="612000" cy="2358915"/>
            <a:chOff x="428594" y="4143380"/>
            <a:chExt cx="639743" cy="2099362"/>
          </a:xfrm>
        </p:grpSpPr>
        <p:sp>
          <p:nvSpPr>
            <p:cNvPr id="22" name="Text Box 7">
              <a:extLst>
                <a:ext uri="{FF2B5EF4-FFF2-40B4-BE49-F238E27FC236}">
                  <a16:creationId xmlns:a16="http://schemas.microsoft.com/office/drawing/2014/main" id="{D238068D-F1CF-7D4A-93E6-1B5B2762A2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591404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٤</a:t>
              </a:r>
              <a:endParaRPr lang="hi-IN" b="1" dirty="0"/>
            </a:p>
          </p:txBody>
        </p:sp>
        <p:sp>
          <p:nvSpPr>
            <p:cNvPr id="23" name="Text Box 7">
              <a:extLst>
                <a:ext uri="{FF2B5EF4-FFF2-40B4-BE49-F238E27FC236}">
                  <a16:creationId xmlns:a16="http://schemas.microsoft.com/office/drawing/2014/main" id="{95119FDB-C21A-044C-84FF-59B08418D9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8" y="571344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8</a:t>
              </a:r>
              <a:endParaRPr lang="hi-IN" b="1" dirty="0"/>
            </a:p>
          </p:txBody>
        </p:sp>
        <p:sp>
          <p:nvSpPr>
            <p:cNvPr id="24" name="Text Box 7">
              <a:extLst>
                <a:ext uri="{FF2B5EF4-FFF2-40B4-BE49-F238E27FC236}">
                  <a16:creationId xmlns:a16="http://schemas.microsoft.com/office/drawing/2014/main" id="{3939E880-3C13-5F45-9C2F-50B3B0881C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5515564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١٢</a:t>
              </a:r>
              <a:endParaRPr lang="hi-IN" b="1" dirty="0"/>
            </a:p>
          </p:txBody>
        </p:sp>
        <p:sp>
          <p:nvSpPr>
            <p:cNvPr id="25" name="Text Box 7">
              <a:extLst>
                <a:ext uri="{FF2B5EF4-FFF2-40B4-BE49-F238E27FC236}">
                  <a16:creationId xmlns:a16="http://schemas.microsoft.com/office/drawing/2014/main" id="{1474B927-473C-254C-81DF-58CBE411CD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8" y="531553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١٦</a:t>
              </a:r>
              <a:endParaRPr lang="hi-IN" b="1" dirty="0"/>
            </a:p>
          </p:txBody>
        </p:sp>
        <p:sp>
          <p:nvSpPr>
            <p:cNvPr id="26" name="Text Box 7">
              <a:extLst>
                <a:ext uri="{FF2B5EF4-FFF2-40B4-BE49-F238E27FC236}">
                  <a16:creationId xmlns:a16="http://schemas.microsoft.com/office/drawing/2014/main" id="{1A392B4D-1FD3-164B-9986-0E0E67D685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4" y="5115512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٢٠</a:t>
              </a:r>
              <a:endParaRPr lang="hi-IN" b="1" dirty="0"/>
            </a:p>
          </p:txBody>
        </p:sp>
        <p:sp>
          <p:nvSpPr>
            <p:cNvPr id="27" name="Text Box 7">
              <a:extLst>
                <a:ext uri="{FF2B5EF4-FFF2-40B4-BE49-F238E27FC236}">
                  <a16:creationId xmlns:a16="http://schemas.microsoft.com/office/drawing/2014/main" id="{A660FE76-2D60-584E-A023-D6F8FD81CE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4914912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٢٤</a:t>
              </a:r>
              <a:endParaRPr lang="hi-IN" b="1" dirty="0"/>
            </a:p>
          </p:txBody>
        </p:sp>
        <p:sp>
          <p:nvSpPr>
            <p:cNvPr id="28" name="Text Box 7">
              <a:extLst>
                <a:ext uri="{FF2B5EF4-FFF2-40B4-BE49-F238E27FC236}">
                  <a16:creationId xmlns:a16="http://schemas.microsoft.com/office/drawing/2014/main" id="{8D35C615-DA16-8547-B36C-922307BAF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4" y="473131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٢٨</a:t>
              </a:r>
              <a:endParaRPr lang="hi-IN" b="1" dirty="0"/>
            </a:p>
          </p:txBody>
        </p:sp>
        <p:sp>
          <p:nvSpPr>
            <p:cNvPr id="29" name="Text Box 7">
              <a:extLst>
                <a:ext uri="{FF2B5EF4-FFF2-40B4-BE49-F238E27FC236}">
                  <a16:creationId xmlns:a16="http://schemas.microsoft.com/office/drawing/2014/main" id="{FCA99BD0-A9BE-D441-93FB-A7A1831B22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4517002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٣٢</a:t>
              </a:r>
              <a:endParaRPr lang="hi-IN" b="1" dirty="0"/>
            </a:p>
          </p:txBody>
        </p:sp>
        <p:sp>
          <p:nvSpPr>
            <p:cNvPr id="30" name="Text Box 7">
              <a:extLst>
                <a:ext uri="{FF2B5EF4-FFF2-40B4-BE49-F238E27FC236}">
                  <a16:creationId xmlns:a16="http://schemas.microsoft.com/office/drawing/2014/main" id="{D950FC5C-0DBB-4B45-AA56-BE1904310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4331264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٣٦</a:t>
              </a:r>
              <a:endParaRPr lang="hi-IN" b="1" dirty="0"/>
            </a:p>
          </p:txBody>
        </p:sp>
        <p:sp>
          <p:nvSpPr>
            <p:cNvPr id="31" name="Text Box 7">
              <a:extLst>
                <a:ext uri="{FF2B5EF4-FFF2-40B4-BE49-F238E27FC236}">
                  <a16:creationId xmlns:a16="http://schemas.microsoft.com/office/drawing/2014/main" id="{262EA4E8-F314-4F47-A56F-B9892D2650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8" y="4143380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٤٠</a:t>
              </a:r>
              <a:endParaRPr lang="hi-IN" b="1" dirty="0"/>
            </a:p>
          </p:txBody>
        </p:sp>
      </p:grpSp>
      <p:grpSp>
        <p:nvGrpSpPr>
          <p:cNvPr id="43" name="مجموعة 67">
            <a:extLst>
              <a:ext uri="{FF2B5EF4-FFF2-40B4-BE49-F238E27FC236}">
                <a16:creationId xmlns:a16="http://schemas.microsoft.com/office/drawing/2014/main" id="{EE22D570-0FC8-804A-B6F0-F54ED52582DA}"/>
              </a:ext>
            </a:extLst>
          </p:cNvPr>
          <p:cNvGrpSpPr/>
          <p:nvPr/>
        </p:nvGrpSpPr>
        <p:grpSpPr>
          <a:xfrm>
            <a:off x="3613655" y="5513496"/>
            <a:ext cx="2857522" cy="369332"/>
            <a:chOff x="985812" y="6215082"/>
            <a:chExt cx="2857522" cy="369332"/>
          </a:xfrm>
        </p:grpSpPr>
        <p:sp>
          <p:nvSpPr>
            <p:cNvPr id="33" name="Text Box 7">
              <a:extLst>
                <a:ext uri="{FF2B5EF4-FFF2-40B4-BE49-F238E27FC236}">
                  <a16:creationId xmlns:a16="http://schemas.microsoft.com/office/drawing/2014/main" id="{68B2D5E5-1F16-594C-960E-5DB888EFC4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5812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</a:t>
              </a:r>
              <a:endParaRPr lang="hi-IN" b="1" dirty="0"/>
            </a:p>
          </p:txBody>
        </p:sp>
        <p:sp>
          <p:nvSpPr>
            <p:cNvPr id="34" name="Text Box 7">
              <a:extLst>
                <a:ext uri="{FF2B5EF4-FFF2-40B4-BE49-F238E27FC236}">
                  <a16:creationId xmlns:a16="http://schemas.microsoft.com/office/drawing/2014/main" id="{ECDC4868-82F2-F044-B5CB-2EA9943F0F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193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٢</a:t>
              </a:r>
              <a:endParaRPr lang="hi-IN" b="1" dirty="0"/>
            </a:p>
          </p:txBody>
        </p:sp>
        <p:sp>
          <p:nvSpPr>
            <p:cNvPr id="35" name="Text Box 7">
              <a:extLst>
                <a:ext uri="{FF2B5EF4-FFF2-40B4-BE49-F238E27FC236}">
                  <a16:creationId xmlns:a16="http://schemas.microsoft.com/office/drawing/2014/main" id="{AA5A1A69-4675-A24E-A589-A35A974CF9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7657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٣</a:t>
              </a:r>
              <a:endParaRPr lang="hi-IN" b="1" dirty="0"/>
            </a:p>
          </p:txBody>
        </p:sp>
        <p:sp>
          <p:nvSpPr>
            <p:cNvPr id="36" name="Text Box 7">
              <a:extLst>
                <a:ext uri="{FF2B5EF4-FFF2-40B4-BE49-F238E27FC236}">
                  <a16:creationId xmlns:a16="http://schemas.microsoft.com/office/drawing/2014/main" id="{D5488CD1-03BA-3248-ABE0-E8AD375E6D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0545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٤</a:t>
              </a:r>
              <a:endParaRPr lang="hi-IN" b="1" dirty="0"/>
            </a:p>
          </p:txBody>
        </p:sp>
        <p:sp>
          <p:nvSpPr>
            <p:cNvPr id="37" name="Text Box 7">
              <a:extLst>
                <a:ext uri="{FF2B5EF4-FFF2-40B4-BE49-F238E27FC236}">
                  <a16:creationId xmlns:a16="http://schemas.microsoft.com/office/drawing/2014/main" id="{717541D7-7319-114C-9327-C5E93F877C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7723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٥</a:t>
              </a:r>
              <a:endParaRPr lang="hi-IN" b="1" dirty="0"/>
            </a:p>
          </p:txBody>
        </p:sp>
        <p:sp>
          <p:nvSpPr>
            <p:cNvPr id="38" name="Text Box 7">
              <a:extLst>
                <a:ext uri="{FF2B5EF4-FFF2-40B4-BE49-F238E27FC236}">
                  <a16:creationId xmlns:a16="http://schemas.microsoft.com/office/drawing/2014/main" id="{FD6BFC7E-13AC-4241-88B2-23C3D863D9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0611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٦</a:t>
              </a:r>
              <a:endParaRPr lang="hi-IN" b="1" dirty="0"/>
            </a:p>
          </p:txBody>
        </p:sp>
        <p:sp>
          <p:nvSpPr>
            <p:cNvPr id="39" name="Text Box 7">
              <a:extLst>
                <a:ext uri="{FF2B5EF4-FFF2-40B4-BE49-F238E27FC236}">
                  <a16:creationId xmlns:a16="http://schemas.microsoft.com/office/drawing/2014/main" id="{15F80CBF-5533-B54F-A767-28325A8E8C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7789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٧</a:t>
              </a:r>
              <a:endParaRPr lang="hi-IN" b="1" dirty="0"/>
            </a:p>
          </p:txBody>
        </p:sp>
        <p:sp>
          <p:nvSpPr>
            <p:cNvPr id="40" name="Text Box 7">
              <a:extLst>
                <a:ext uri="{FF2B5EF4-FFF2-40B4-BE49-F238E27FC236}">
                  <a16:creationId xmlns:a16="http://schemas.microsoft.com/office/drawing/2014/main" id="{3DBF1CF5-DD77-3D42-8C75-24056794D4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4965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٨</a:t>
              </a:r>
              <a:endParaRPr lang="hi-IN" b="1" dirty="0"/>
            </a:p>
          </p:txBody>
        </p:sp>
        <p:sp>
          <p:nvSpPr>
            <p:cNvPr id="41" name="Text Box 7">
              <a:extLst>
                <a:ext uri="{FF2B5EF4-FFF2-40B4-BE49-F238E27FC236}">
                  <a16:creationId xmlns:a16="http://schemas.microsoft.com/office/drawing/2014/main" id="{B9B3106C-3953-3047-BAA6-D55FC856E6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7857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٩</a:t>
              </a:r>
              <a:endParaRPr lang="hi-IN" b="1" dirty="0"/>
            </a:p>
          </p:txBody>
        </p:sp>
        <p:sp>
          <p:nvSpPr>
            <p:cNvPr id="42" name="Text Box 7">
              <a:extLst>
                <a:ext uri="{FF2B5EF4-FFF2-40B4-BE49-F238E27FC236}">
                  <a16:creationId xmlns:a16="http://schemas.microsoft.com/office/drawing/2014/main" id="{8277DBAE-A891-184C-B086-9ABD08C8DF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5033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١٠</a:t>
              </a:r>
              <a:endParaRPr lang="hi-IN" b="1" dirty="0"/>
            </a:p>
          </p:txBody>
        </p:sp>
      </p:grpSp>
      <p:sp>
        <p:nvSpPr>
          <p:cNvPr id="45" name="Text Box 7">
            <a:extLst>
              <a:ext uri="{FF2B5EF4-FFF2-40B4-BE49-F238E27FC236}">
                <a16:creationId xmlns:a16="http://schemas.microsoft.com/office/drawing/2014/main" id="{8A86D1B4-9436-8545-8B47-E2DF79BE6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2247" y="5013430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47" name="Text Box 7">
            <a:extLst>
              <a:ext uri="{FF2B5EF4-FFF2-40B4-BE49-F238E27FC236}">
                <a16:creationId xmlns:a16="http://schemas.microsoft.com/office/drawing/2014/main" id="{0E48268A-0B69-C644-B087-513EDD958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9423" y="4799116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49" name="Text Box 7">
            <a:extLst>
              <a:ext uri="{FF2B5EF4-FFF2-40B4-BE49-F238E27FC236}">
                <a16:creationId xmlns:a16="http://schemas.microsoft.com/office/drawing/2014/main" id="{DA60AE96-5EA2-7B48-BAAA-7058608ED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601" y="4570514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51" name="Text Box 7">
            <a:extLst>
              <a:ext uri="{FF2B5EF4-FFF2-40B4-BE49-F238E27FC236}">
                <a16:creationId xmlns:a16="http://schemas.microsoft.com/office/drawing/2014/main" id="{C87ED708-82FA-0E45-8B30-B861C6BE0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777" y="4356200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cxnSp>
        <p:nvCxnSpPr>
          <p:cNvPr id="53" name="رابط كسهم مستقيم 130">
            <a:extLst>
              <a:ext uri="{FF2B5EF4-FFF2-40B4-BE49-F238E27FC236}">
                <a16:creationId xmlns:a16="http://schemas.microsoft.com/office/drawing/2014/main" id="{AFAD0A56-25E2-7044-B245-D136312519E8}"/>
              </a:ext>
            </a:extLst>
          </p:cNvPr>
          <p:cNvCxnSpPr/>
          <p:nvPr/>
        </p:nvCxnSpPr>
        <p:spPr>
          <a:xfrm rot="10800000" flipV="1">
            <a:off x="3685105" y="3433332"/>
            <a:ext cx="2286007" cy="2057414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2">
            <a:extLst>
              <a:ext uri="{FF2B5EF4-FFF2-40B4-BE49-F238E27FC236}">
                <a16:creationId xmlns:a16="http://schemas.microsoft.com/office/drawing/2014/main" id="{F6D84DE4-D046-A64B-8D29-3E57E6984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2153" y="1361630"/>
            <a:ext cx="6591308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1" name="مجموعة 17">
            <a:extLst>
              <a:ext uri="{FF2B5EF4-FFF2-40B4-BE49-F238E27FC236}">
                <a16:creationId xmlns:a16="http://schemas.microsoft.com/office/drawing/2014/main" id="{907E1843-CEFF-8D40-A970-8D0ABA60CBCE}"/>
              </a:ext>
            </a:extLst>
          </p:cNvPr>
          <p:cNvGrpSpPr/>
          <p:nvPr/>
        </p:nvGrpSpPr>
        <p:grpSpPr>
          <a:xfrm>
            <a:off x="2756401" y="1218754"/>
            <a:ext cx="8286808" cy="1000132"/>
            <a:chOff x="642910" y="857232"/>
            <a:chExt cx="8286808" cy="928694"/>
          </a:xfrm>
        </p:grpSpPr>
        <p:sp>
          <p:nvSpPr>
            <p:cNvPr id="57" name="دبوس زينة 98">
              <a:extLst>
                <a:ext uri="{FF2B5EF4-FFF2-40B4-BE49-F238E27FC236}">
                  <a16:creationId xmlns:a16="http://schemas.microsoft.com/office/drawing/2014/main" id="{771A71FF-BA5F-7240-9948-03A08AC2C7A8}"/>
                </a:ext>
              </a:extLst>
            </p:cNvPr>
            <p:cNvSpPr/>
            <p:nvPr/>
          </p:nvSpPr>
          <p:spPr>
            <a:xfrm>
              <a:off x="642910" y="857232"/>
              <a:ext cx="7072362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58" name="مجموعة 16">
              <a:extLst>
                <a:ext uri="{FF2B5EF4-FFF2-40B4-BE49-F238E27FC236}">
                  <a16:creationId xmlns:a16="http://schemas.microsoft.com/office/drawing/2014/main" id="{F96DFE1D-906B-2E46-8E42-7C5970F110B0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59" name="دبوس زينة 105">
                <a:extLst>
                  <a:ext uri="{FF2B5EF4-FFF2-40B4-BE49-F238E27FC236}">
                    <a16:creationId xmlns:a16="http://schemas.microsoft.com/office/drawing/2014/main" id="{2A1C1602-8E90-C84A-9EE5-24D8F120BCD7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60" name="Picture 2">
                <a:extLst>
                  <a:ext uri="{FF2B5EF4-FFF2-40B4-BE49-F238E27FC236}">
                    <a16:creationId xmlns:a16="http://schemas.microsoft.com/office/drawing/2014/main" id="{A87AEE6F-72CD-B34C-9DE6-3BB3187105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grpSp>
        <p:nvGrpSpPr>
          <p:cNvPr id="98" name="مجموعة 159">
            <a:extLst>
              <a:ext uri="{FF2B5EF4-FFF2-40B4-BE49-F238E27FC236}">
                <a16:creationId xmlns:a16="http://schemas.microsoft.com/office/drawing/2014/main" id="{FE775454-E336-7A4E-9EEA-5783B857D5DB}"/>
              </a:ext>
            </a:extLst>
          </p:cNvPr>
          <p:cNvGrpSpPr/>
          <p:nvPr/>
        </p:nvGrpSpPr>
        <p:grpSpPr>
          <a:xfrm>
            <a:off x="7042681" y="3719084"/>
            <a:ext cx="4000529" cy="2428892"/>
            <a:chOff x="4929190" y="3357562"/>
            <a:chExt cx="4000529" cy="2428892"/>
          </a:xfrm>
        </p:grpSpPr>
        <p:grpSp>
          <p:nvGrpSpPr>
            <p:cNvPr id="63" name="مجموعة 101">
              <a:extLst>
                <a:ext uri="{FF2B5EF4-FFF2-40B4-BE49-F238E27FC236}">
                  <a16:creationId xmlns:a16="http://schemas.microsoft.com/office/drawing/2014/main" id="{2B27C0AD-ED48-9B45-9B21-95A7BBA7ADE9}"/>
                </a:ext>
              </a:extLst>
            </p:cNvPr>
            <p:cNvGrpSpPr/>
            <p:nvPr/>
          </p:nvGrpSpPr>
          <p:grpSpPr>
            <a:xfrm>
              <a:off x="4929190" y="3357562"/>
              <a:ext cx="4000529" cy="2428892"/>
              <a:chOff x="4929190" y="3357562"/>
              <a:chExt cx="4000529" cy="2428892"/>
            </a:xfrm>
          </p:grpSpPr>
          <p:grpSp>
            <p:nvGrpSpPr>
              <p:cNvPr id="69" name="مجموعة 63">
                <a:extLst>
                  <a:ext uri="{FF2B5EF4-FFF2-40B4-BE49-F238E27FC236}">
                    <a16:creationId xmlns:a16="http://schemas.microsoft.com/office/drawing/2014/main" id="{DA55E019-1B8D-4744-90BB-5F0CD9E9208C}"/>
                  </a:ext>
                </a:extLst>
              </p:cNvPr>
              <p:cNvGrpSpPr/>
              <p:nvPr/>
            </p:nvGrpSpPr>
            <p:grpSpPr>
              <a:xfrm>
                <a:off x="4929190" y="3357562"/>
                <a:ext cx="4000529" cy="2428892"/>
                <a:chOff x="4929190" y="3357562"/>
                <a:chExt cx="4000529" cy="2428892"/>
              </a:xfrm>
            </p:grpSpPr>
            <p:grpSp>
              <p:nvGrpSpPr>
                <p:cNvPr id="73" name="مجموعة 60">
                  <a:extLst>
                    <a:ext uri="{FF2B5EF4-FFF2-40B4-BE49-F238E27FC236}">
                      <a16:creationId xmlns:a16="http://schemas.microsoft.com/office/drawing/2014/main" id="{0D694769-70FA-CB43-92F3-8040F4E22086}"/>
                    </a:ext>
                  </a:extLst>
                </p:cNvPr>
                <p:cNvGrpSpPr/>
                <p:nvPr/>
              </p:nvGrpSpPr>
              <p:grpSpPr>
                <a:xfrm>
                  <a:off x="4929190" y="3357562"/>
                  <a:ext cx="4000529" cy="2428892"/>
                  <a:chOff x="4929190" y="3357562"/>
                  <a:chExt cx="4000529" cy="2428892"/>
                </a:xfrm>
              </p:grpSpPr>
              <p:grpSp>
                <p:nvGrpSpPr>
                  <p:cNvPr id="75" name="مجموعة 105">
                    <a:extLst>
                      <a:ext uri="{FF2B5EF4-FFF2-40B4-BE49-F238E27FC236}">
                        <a16:creationId xmlns:a16="http://schemas.microsoft.com/office/drawing/2014/main" id="{A0BC6062-7A00-554C-9BE0-6D5294E3FDD1}"/>
                      </a:ext>
                    </a:extLst>
                  </p:cNvPr>
                  <p:cNvGrpSpPr/>
                  <p:nvPr/>
                </p:nvGrpSpPr>
                <p:grpSpPr>
                  <a:xfrm>
                    <a:off x="4929190" y="3357562"/>
                    <a:ext cx="4000529" cy="2428892"/>
                    <a:chOff x="5143505" y="3643314"/>
                    <a:chExt cx="3786214" cy="1928826"/>
                  </a:xfrm>
                </p:grpSpPr>
                <p:pic>
                  <p:nvPicPr>
                    <p:cNvPr id="77" name="Picture 4">
                      <a:extLst>
                        <a:ext uri="{FF2B5EF4-FFF2-40B4-BE49-F238E27FC236}">
                          <a16:creationId xmlns:a16="http://schemas.microsoft.com/office/drawing/2014/main" id="{DEF9A34D-936F-D04F-A9D9-CEB153B27E4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/>
                    <a:srcRect/>
                    <a:stretch>
                      <a:fillRect/>
                    </a:stretch>
                  </p:blipFill>
                  <p:spPr bwMode="auto">
                    <a:xfrm>
                      <a:off x="5143505" y="3643314"/>
                      <a:ext cx="3786214" cy="192882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78" name="Picture 5">
                      <a:extLst>
                        <a:ext uri="{FF2B5EF4-FFF2-40B4-BE49-F238E27FC236}">
                          <a16:creationId xmlns:a16="http://schemas.microsoft.com/office/drawing/2014/main" id="{C9C2CCB5-FBA2-B641-89A4-D0A2D77BA77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7043754" y="4107659"/>
                      <a:ext cx="1192262" cy="2520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79" name="Picture 5">
                      <a:extLst>
                        <a:ext uri="{FF2B5EF4-FFF2-40B4-BE49-F238E27FC236}">
                          <a16:creationId xmlns:a16="http://schemas.microsoft.com/office/drawing/2014/main" id="{28891C96-6D0E-9847-B879-C1D823C9AD5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7029466" y="4462884"/>
                      <a:ext cx="1192262" cy="2520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80" name="Picture 5">
                      <a:extLst>
                        <a:ext uri="{FF2B5EF4-FFF2-40B4-BE49-F238E27FC236}">
                          <a16:creationId xmlns:a16="http://schemas.microsoft.com/office/drawing/2014/main" id="{2A72D71D-F54C-1846-B159-9CFCF492C90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7043754" y="4829186"/>
                      <a:ext cx="1192262" cy="2520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81" name="Picture 5">
                      <a:extLst>
                        <a:ext uri="{FF2B5EF4-FFF2-40B4-BE49-F238E27FC236}">
                          <a16:creationId xmlns:a16="http://schemas.microsoft.com/office/drawing/2014/main" id="{F4C61F46-DC2A-444C-858F-2AE0F6B9642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7029466" y="5184411"/>
                      <a:ext cx="1192262" cy="2520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82" name="Picture 5">
                      <a:extLst>
                        <a:ext uri="{FF2B5EF4-FFF2-40B4-BE49-F238E27FC236}">
                          <a16:creationId xmlns:a16="http://schemas.microsoft.com/office/drawing/2014/main" id="{C17171C8-ADA1-3241-A4B3-E133EAAF2BC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5243516" y="4121813"/>
                      <a:ext cx="1116000" cy="23588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83" name="Picture 5">
                      <a:extLst>
                        <a:ext uri="{FF2B5EF4-FFF2-40B4-BE49-F238E27FC236}">
                          <a16:creationId xmlns:a16="http://schemas.microsoft.com/office/drawing/2014/main" id="{0B02D54D-9569-9741-B92B-07131CD40AB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5241950" y="4467657"/>
                      <a:ext cx="1116000" cy="23588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84" name="Picture 5">
                      <a:extLst>
                        <a:ext uri="{FF2B5EF4-FFF2-40B4-BE49-F238E27FC236}">
                          <a16:creationId xmlns:a16="http://schemas.microsoft.com/office/drawing/2014/main" id="{1EF3C5C1-C20D-1847-83AF-F531CBCD3EA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5245084" y="4821905"/>
                      <a:ext cx="1116000" cy="23588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85" name="Picture 5">
                      <a:extLst>
                        <a:ext uri="{FF2B5EF4-FFF2-40B4-BE49-F238E27FC236}">
                          <a16:creationId xmlns:a16="http://schemas.microsoft.com/office/drawing/2014/main" id="{25D2478A-5B6D-B248-B0BE-A797CFABF8F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5243518" y="5179095"/>
                      <a:ext cx="1116000" cy="23588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86" name="Picture 5">
                      <a:extLst>
                        <a:ext uri="{FF2B5EF4-FFF2-40B4-BE49-F238E27FC236}">
                          <a16:creationId xmlns:a16="http://schemas.microsoft.com/office/drawing/2014/main" id="{9C38D7DE-ACC7-8C49-A98A-A1B0EC649DC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6511834" y="4129094"/>
                      <a:ext cx="360000" cy="2143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87" name="Picture 5">
                      <a:extLst>
                        <a:ext uri="{FF2B5EF4-FFF2-40B4-BE49-F238E27FC236}">
                          <a16:creationId xmlns:a16="http://schemas.microsoft.com/office/drawing/2014/main" id="{FA107C36-772A-5E46-9908-B8B27230D16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6500826" y="4471996"/>
                      <a:ext cx="360000" cy="2143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88" name="Picture 5">
                      <a:extLst>
                        <a:ext uri="{FF2B5EF4-FFF2-40B4-BE49-F238E27FC236}">
                          <a16:creationId xmlns:a16="http://schemas.microsoft.com/office/drawing/2014/main" id="{7C512212-1D10-724D-8DD0-8781381C74F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6500826" y="4843474"/>
                      <a:ext cx="360000" cy="2143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89" name="Picture 5">
                      <a:extLst>
                        <a:ext uri="{FF2B5EF4-FFF2-40B4-BE49-F238E27FC236}">
                          <a16:creationId xmlns:a16="http://schemas.microsoft.com/office/drawing/2014/main" id="{77229A40-24A0-9243-BE49-0D1D64D2ED6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6489818" y="5186376"/>
                      <a:ext cx="360000" cy="2143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90" name="Picture 5">
                      <a:extLst>
                        <a:ext uri="{FF2B5EF4-FFF2-40B4-BE49-F238E27FC236}">
                          <a16:creationId xmlns:a16="http://schemas.microsoft.com/office/drawing/2014/main" id="{6F393764-CC32-9349-9E0B-3869D9D45BF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6522842" y="4143380"/>
                      <a:ext cx="360000" cy="2143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91" name="Picture 5">
                      <a:extLst>
                        <a:ext uri="{FF2B5EF4-FFF2-40B4-BE49-F238E27FC236}">
                          <a16:creationId xmlns:a16="http://schemas.microsoft.com/office/drawing/2014/main" id="{11306E97-F7D5-0A4E-BDF0-9FA0F94B029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6511834" y="4486282"/>
                      <a:ext cx="360000" cy="2143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92" name="Picture 5">
                      <a:extLst>
                        <a:ext uri="{FF2B5EF4-FFF2-40B4-BE49-F238E27FC236}">
                          <a16:creationId xmlns:a16="http://schemas.microsoft.com/office/drawing/2014/main" id="{3D421249-7718-CD41-BB65-24127292AD7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6511834" y="4857760"/>
                      <a:ext cx="360000" cy="2143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93" name="Picture 5">
                      <a:extLst>
                        <a:ext uri="{FF2B5EF4-FFF2-40B4-BE49-F238E27FC236}">
                          <a16:creationId xmlns:a16="http://schemas.microsoft.com/office/drawing/2014/main" id="{FEB8F06A-A6CB-D440-A0ED-C67A5A80498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6500826" y="5200662"/>
                      <a:ext cx="360000" cy="2143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94" name="Picture 5">
                      <a:extLst>
                        <a:ext uri="{FF2B5EF4-FFF2-40B4-BE49-F238E27FC236}">
                          <a16:creationId xmlns:a16="http://schemas.microsoft.com/office/drawing/2014/main" id="{5B6D1A38-DBEE-394C-8E0B-3A3BDE26266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8386788" y="4129092"/>
                      <a:ext cx="354799" cy="21431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95" name="Picture 5">
                      <a:extLst>
                        <a:ext uri="{FF2B5EF4-FFF2-40B4-BE49-F238E27FC236}">
                          <a16:creationId xmlns:a16="http://schemas.microsoft.com/office/drawing/2014/main" id="{60A5BF77-FFA0-A242-9D10-F1DFEF4D935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8389179" y="4471996"/>
                      <a:ext cx="354799" cy="21431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96" name="Picture 5">
                      <a:extLst>
                        <a:ext uri="{FF2B5EF4-FFF2-40B4-BE49-F238E27FC236}">
                          <a16:creationId xmlns:a16="http://schemas.microsoft.com/office/drawing/2014/main" id="{10B43141-E486-B441-A4B1-0B9D93CB4A0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8389179" y="4829186"/>
                      <a:ext cx="354799" cy="21431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97" name="Picture 5">
                      <a:extLst>
                        <a:ext uri="{FF2B5EF4-FFF2-40B4-BE49-F238E27FC236}">
                          <a16:creationId xmlns:a16="http://schemas.microsoft.com/office/drawing/2014/main" id="{1EF726CD-9D52-914B-ABC3-3C3FDCD38C0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8401076" y="5186374"/>
                      <a:ext cx="354799" cy="21431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</p:grpSp>
              <p:pic>
                <p:nvPicPr>
                  <p:cNvPr id="76" name="Picture 3">
                    <a:extLst>
                      <a:ext uri="{FF2B5EF4-FFF2-40B4-BE49-F238E27FC236}">
                        <a16:creationId xmlns:a16="http://schemas.microsoft.com/office/drawing/2014/main" id="{8CAC121D-E309-FF40-85F9-270E20787CF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/>
                  <a:srcRect/>
                  <a:stretch>
                    <a:fillRect/>
                  </a:stretch>
                </p:blipFill>
                <p:spPr bwMode="auto">
                  <a:xfrm>
                    <a:off x="7043754" y="3486153"/>
                    <a:ext cx="1091980" cy="35719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  <p:sp>
              <p:nvSpPr>
                <p:cNvPr id="74" name="Text Box 7">
                  <a:extLst>
                    <a:ext uri="{FF2B5EF4-FFF2-40B4-BE49-F238E27FC236}">
                      <a16:creationId xmlns:a16="http://schemas.microsoft.com/office/drawing/2014/main" id="{D34B6618-B423-814C-87AB-8384F458048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858016" y="3457576"/>
                  <a:ext cx="1366314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15 س</a:t>
                  </a:r>
                  <a:endParaRPr lang="hi-IN" sz="2400" b="1" dirty="0"/>
                </a:p>
              </p:txBody>
            </p:sp>
          </p:grpSp>
          <p:pic>
            <p:nvPicPr>
              <p:cNvPr id="70" name="Picture 3">
                <a:extLst>
                  <a:ext uri="{FF2B5EF4-FFF2-40B4-BE49-F238E27FC236}">
                    <a16:creationId xmlns:a16="http://schemas.microsoft.com/office/drawing/2014/main" id="{2E803A5F-0C78-6A4E-8673-FA41232408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6386524" y="3500436"/>
                <a:ext cx="364334" cy="314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1" name="Picture 4">
                <a:extLst>
                  <a:ext uri="{FF2B5EF4-FFF2-40B4-BE49-F238E27FC236}">
                    <a16:creationId xmlns:a16="http://schemas.microsoft.com/office/drawing/2014/main" id="{1A3B1877-C086-CA49-A684-6AC63C157D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 flipH="1">
                <a:off x="5255421" y="3457574"/>
                <a:ext cx="745338" cy="3857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2" name="Picture 4">
                <a:extLst>
                  <a:ext uri="{FF2B5EF4-FFF2-40B4-BE49-F238E27FC236}">
                    <a16:creationId xmlns:a16="http://schemas.microsoft.com/office/drawing/2014/main" id="{321C16C9-E180-DD4A-9A6A-53DBA2DA1A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 flipH="1">
                <a:off x="7184248" y="3457576"/>
                <a:ext cx="745338" cy="3857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64" name="Text Box 7">
              <a:extLst>
                <a:ext uri="{FF2B5EF4-FFF2-40B4-BE49-F238E27FC236}">
                  <a16:creationId xmlns:a16="http://schemas.microsoft.com/office/drawing/2014/main" id="{044CF8E4-430C-664A-A4AA-F9A8286BDE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512" y="3414712"/>
              <a:ext cx="50006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 dirty="0"/>
                <a:t>ر</a:t>
              </a:r>
              <a:endParaRPr lang="hi-IN" sz="2400" b="1" dirty="0"/>
            </a:p>
          </p:txBody>
        </p:sp>
        <p:sp>
          <p:nvSpPr>
            <p:cNvPr id="65" name="Text Box 7">
              <a:extLst>
                <a:ext uri="{FF2B5EF4-FFF2-40B4-BE49-F238E27FC236}">
                  <a16:creationId xmlns:a16="http://schemas.microsoft.com/office/drawing/2014/main" id="{3CE79FE3-F3BB-F344-A003-463C73938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14930" y="3400424"/>
              <a:ext cx="100013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ض ، مح</a:t>
              </a:r>
              <a:endParaRPr lang="hi-IN" sz="2000" b="1" dirty="0"/>
            </a:p>
          </p:txBody>
        </p:sp>
        <p:pic>
          <p:nvPicPr>
            <p:cNvPr id="66" name="Picture 4">
              <a:extLst>
                <a:ext uri="{FF2B5EF4-FFF2-40B4-BE49-F238E27FC236}">
                  <a16:creationId xmlns:a16="http://schemas.microsoft.com/office/drawing/2014/main" id="{0A50D7AE-768B-D649-8396-4400AA68A4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329638" y="3471865"/>
              <a:ext cx="452440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7" name="Text Box 7">
              <a:extLst>
                <a:ext uri="{FF2B5EF4-FFF2-40B4-BE49-F238E27FC236}">
                  <a16:creationId xmlns:a16="http://schemas.microsoft.com/office/drawing/2014/main" id="{78AF937F-245E-E248-82BF-E4F65B5C62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43756" y="3443288"/>
              <a:ext cx="100013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٤ ض</a:t>
              </a:r>
              <a:endParaRPr lang="hi-IN" sz="2000" b="1" dirty="0"/>
            </a:p>
          </p:txBody>
        </p:sp>
        <p:sp>
          <p:nvSpPr>
            <p:cNvPr id="68" name="Text Box 7">
              <a:extLst>
                <a:ext uri="{FF2B5EF4-FFF2-40B4-BE49-F238E27FC236}">
                  <a16:creationId xmlns:a16="http://schemas.microsoft.com/office/drawing/2014/main" id="{F4FB08BB-63FB-F44E-8134-376F2A31DE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86776" y="3443288"/>
              <a:ext cx="50006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ض</a:t>
              </a:r>
              <a:endParaRPr lang="hi-IN" sz="2000" b="1" dirty="0"/>
            </a:p>
          </p:txBody>
        </p:sp>
      </p:grpSp>
      <p:sp>
        <p:nvSpPr>
          <p:cNvPr id="100" name="Text Box 7">
            <a:extLst>
              <a:ext uri="{FF2B5EF4-FFF2-40B4-BE49-F238E27FC236}">
                <a16:creationId xmlns:a16="http://schemas.microsoft.com/office/drawing/2014/main" id="{CBB324EE-33DB-A844-A535-311F95514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0267" y="4319162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١</a:t>
            </a:r>
            <a:endParaRPr lang="hi-IN" sz="2000" b="1" dirty="0"/>
          </a:p>
        </p:txBody>
      </p:sp>
      <p:sp>
        <p:nvSpPr>
          <p:cNvPr id="102" name="Text Box 7">
            <a:extLst>
              <a:ext uri="{FF2B5EF4-FFF2-40B4-BE49-F238E27FC236}">
                <a16:creationId xmlns:a16="http://schemas.microsoft.com/office/drawing/2014/main" id="{A2B000EC-AA99-5547-AE56-D15E089D8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1709" y="4752406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٢</a:t>
            </a:r>
            <a:endParaRPr lang="hi-IN" sz="2000" b="1" dirty="0"/>
          </a:p>
        </p:txBody>
      </p:sp>
      <p:sp>
        <p:nvSpPr>
          <p:cNvPr id="104" name="Text Box 7">
            <a:extLst>
              <a:ext uri="{FF2B5EF4-FFF2-40B4-BE49-F238E27FC236}">
                <a16:creationId xmlns:a16="http://schemas.microsoft.com/office/drawing/2014/main" id="{712F1DCC-3AD6-A847-88BA-776EADEB5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1705" y="5219282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٣</a:t>
            </a:r>
            <a:endParaRPr lang="hi-IN" sz="2000" b="1" dirty="0"/>
          </a:p>
        </p:txBody>
      </p:sp>
      <p:sp>
        <p:nvSpPr>
          <p:cNvPr id="106" name="Text Box 7">
            <a:extLst>
              <a:ext uri="{FF2B5EF4-FFF2-40B4-BE49-F238E27FC236}">
                <a16:creationId xmlns:a16="http://schemas.microsoft.com/office/drawing/2014/main" id="{079322B3-7D76-6E4D-AA9E-64E3768CB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1707" y="5652526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٤</a:t>
            </a:r>
            <a:endParaRPr lang="hi-IN" sz="2000" b="1" dirty="0"/>
          </a:p>
        </p:txBody>
      </p:sp>
      <p:sp>
        <p:nvSpPr>
          <p:cNvPr id="108" name="Text Box 7">
            <a:extLst>
              <a:ext uri="{FF2B5EF4-FFF2-40B4-BE49-F238E27FC236}">
                <a16:creationId xmlns:a16="http://schemas.microsoft.com/office/drawing/2014/main" id="{097FB404-DE1F-2244-BF00-C5B0BD32F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089" y="4314546"/>
            <a:ext cx="13663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٤ ( ١ )</a:t>
            </a:r>
            <a:endParaRPr lang="hi-IN" sz="2000" b="1" dirty="0"/>
          </a:p>
        </p:txBody>
      </p:sp>
      <p:sp>
        <p:nvSpPr>
          <p:cNvPr id="110" name="Text Box 7">
            <a:extLst>
              <a:ext uri="{FF2B5EF4-FFF2-40B4-BE49-F238E27FC236}">
                <a16:creationId xmlns:a16="http://schemas.microsoft.com/office/drawing/2014/main" id="{F6EA87D6-5A92-0F47-A9D8-EEAE8817D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2945" y="4747790"/>
            <a:ext cx="12948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٤ ( ٢ )</a:t>
            </a:r>
            <a:endParaRPr lang="hi-IN" sz="2000" b="1" dirty="0"/>
          </a:p>
        </p:txBody>
      </p:sp>
      <p:sp>
        <p:nvSpPr>
          <p:cNvPr id="112" name="Text Box 7">
            <a:extLst>
              <a:ext uri="{FF2B5EF4-FFF2-40B4-BE49-F238E27FC236}">
                <a16:creationId xmlns:a16="http://schemas.microsoft.com/office/drawing/2014/main" id="{3A9E2A5E-1CA0-1B42-B9B5-0CE43E7D6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2945" y="5214666"/>
            <a:ext cx="12948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٤ ( ٣ )</a:t>
            </a:r>
            <a:endParaRPr lang="hi-IN" sz="2000" b="1" dirty="0"/>
          </a:p>
        </p:txBody>
      </p:sp>
      <p:sp>
        <p:nvSpPr>
          <p:cNvPr id="114" name="Text Box 7">
            <a:extLst>
              <a:ext uri="{FF2B5EF4-FFF2-40B4-BE49-F238E27FC236}">
                <a16:creationId xmlns:a16="http://schemas.microsoft.com/office/drawing/2014/main" id="{BDB3AC51-4AB6-8F45-88CA-7FA889753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2945" y="5647910"/>
            <a:ext cx="12948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٤ ( ٤ )</a:t>
            </a:r>
            <a:endParaRPr lang="hi-IN" sz="2000" b="1" dirty="0"/>
          </a:p>
        </p:txBody>
      </p:sp>
      <p:sp>
        <p:nvSpPr>
          <p:cNvPr id="116" name="Text Box 7">
            <a:extLst>
              <a:ext uri="{FF2B5EF4-FFF2-40B4-BE49-F238E27FC236}">
                <a16:creationId xmlns:a16="http://schemas.microsoft.com/office/drawing/2014/main" id="{7C77359C-6DA9-0A44-92A7-83ED365CC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0003" y="4319162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٤</a:t>
            </a:r>
            <a:endParaRPr lang="hi-IN" sz="2000" b="1" dirty="0"/>
          </a:p>
        </p:txBody>
      </p:sp>
      <p:sp>
        <p:nvSpPr>
          <p:cNvPr id="118" name="Text Box 7">
            <a:extLst>
              <a:ext uri="{FF2B5EF4-FFF2-40B4-BE49-F238E27FC236}">
                <a16:creationId xmlns:a16="http://schemas.microsoft.com/office/drawing/2014/main" id="{66976782-9691-D242-A12D-9BA29D7D0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0003" y="4752406"/>
            <a:ext cx="5715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٨</a:t>
            </a:r>
            <a:endParaRPr lang="hi-IN" sz="2000" b="1" dirty="0"/>
          </a:p>
        </p:txBody>
      </p:sp>
      <p:sp>
        <p:nvSpPr>
          <p:cNvPr id="120" name="Text Box 7">
            <a:extLst>
              <a:ext uri="{FF2B5EF4-FFF2-40B4-BE49-F238E27FC236}">
                <a16:creationId xmlns:a16="http://schemas.microsoft.com/office/drawing/2014/main" id="{57B9B3A4-873E-4342-9BF4-0E035017E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0003" y="5219282"/>
            <a:ext cx="4857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١٢</a:t>
            </a:r>
            <a:endParaRPr lang="hi-IN" sz="2000" b="1" dirty="0"/>
          </a:p>
        </p:txBody>
      </p:sp>
      <p:sp>
        <p:nvSpPr>
          <p:cNvPr id="122" name="Text Box 7">
            <a:extLst>
              <a:ext uri="{FF2B5EF4-FFF2-40B4-BE49-F238E27FC236}">
                <a16:creationId xmlns:a16="http://schemas.microsoft.com/office/drawing/2014/main" id="{E8B549E6-CC85-BC4E-A472-2C6D27053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0003" y="5652526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١٦</a:t>
            </a:r>
            <a:endParaRPr lang="hi-IN" sz="2000" b="1" dirty="0"/>
          </a:p>
        </p:txBody>
      </p:sp>
      <p:sp>
        <p:nvSpPr>
          <p:cNvPr id="124" name="Text Box 7">
            <a:extLst>
              <a:ext uri="{FF2B5EF4-FFF2-40B4-BE49-F238E27FC236}">
                <a16:creationId xmlns:a16="http://schemas.microsoft.com/office/drawing/2014/main" id="{05A6F33A-FA34-4D46-8B2F-46A14ECD0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2681" y="4285970"/>
            <a:ext cx="13573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١  ،  ٤ )</a:t>
            </a:r>
            <a:endParaRPr lang="hi-IN" sz="2000" b="1" dirty="0"/>
          </a:p>
        </p:txBody>
      </p:sp>
      <p:sp>
        <p:nvSpPr>
          <p:cNvPr id="126" name="Text Box 7">
            <a:extLst>
              <a:ext uri="{FF2B5EF4-FFF2-40B4-BE49-F238E27FC236}">
                <a16:creationId xmlns:a16="http://schemas.microsoft.com/office/drawing/2014/main" id="{63AC4751-CEFD-F443-92EC-BDBC678D6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2681" y="4719214"/>
            <a:ext cx="13573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٢  ،  ٨ )</a:t>
            </a:r>
            <a:endParaRPr lang="hi-IN" sz="2000" b="1" dirty="0"/>
          </a:p>
        </p:txBody>
      </p:sp>
      <p:sp>
        <p:nvSpPr>
          <p:cNvPr id="128" name="Text Box 7">
            <a:extLst>
              <a:ext uri="{FF2B5EF4-FFF2-40B4-BE49-F238E27FC236}">
                <a16:creationId xmlns:a16="http://schemas.microsoft.com/office/drawing/2014/main" id="{01FD049D-92F6-CB43-BF20-12D3314F8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2681" y="5171802"/>
            <a:ext cx="13573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٣  ،  ١٢ )</a:t>
            </a:r>
            <a:endParaRPr lang="hi-IN" sz="2000" b="1" dirty="0"/>
          </a:p>
        </p:txBody>
      </p:sp>
      <p:sp>
        <p:nvSpPr>
          <p:cNvPr id="130" name="Text Box 7">
            <a:extLst>
              <a:ext uri="{FF2B5EF4-FFF2-40B4-BE49-F238E27FC236}">
                <a16:creationId xmlns:a16="http://schemas.microsoft.com/office/drawing/2014/main" id="{E5678838-1E07-014A-A598-6549A8C89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2681" y="5633622"/>
            <a:ext cx="13573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٤  ،  ١٦ )</a:t>
            </a:r>
            <a:endParaRPr lang="hi-IN" sz="2000" b="1" dirty="0"/>
          </a:p>
        </p:txBody>
      </p:sp>
      <p:sp>
        <p:nvSpPr>
          <p:cNvPr id="101" name="مربع نص 64">
            <a:extLst>
              <a:ext uri="{FF2B5EF4-FFF2-40B4-BE49-F238E27FC236}">
                <a16:creationId xmlns:a16="http://schemas.microsoft.com/office/drawing/2014/main" id="{DFF43444-89FF-7D41-B1CE-C44511D99AA3}"/>
              </a:ext>
            </a:extLst>
          </p:cNvPr>
          <p:cNvSpPr txBox="1"/>
          <p:nvPr/>
        </p:nvSpPr>
        <p:spPr>
          <a:xfrm>
            <a:off x="1121934" y="1494617"/>
            <a:ext cx="1080120" cy="3714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٦ صـ ١٣٢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E23F7372-D818-DC43-84E3-8C067B155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455" y="5939810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392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02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800" decel="100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800" decel="10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800" decel="100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8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5" grpId="0"/>
      <p:bldP spid="47" grpId="0"/>
      <p:bldP spid="49" grpId="0"/>
      <p:bldP spid="51" grpId="0"/>
      <p:bldP spid="100" grpId="0"/>
      <p:bldP spid="102" grpId="0"/>
      <p:bldP spid="104" grpId="0"/>
      <p:bldP spid="106" grpId="0"/>
      <p:bldP spid="108" grpId="0"/>
      <p:bldP spid="110" grpId="0"/>
      <p:bldP spid="112" grpId="0"/>
      <p:bldP spid="114" grpId="0"/>
      <p:bldP spid="116" grpId="0"/>
      <p:bldP spid="118" grpId="0"/>
      <p:bldP spid="120" grpId="0"/>
      <p:bldP spid="122" grpId="0"/>
      <p:bldP spid="124" grpId="0"/>
      <p:bldP spid="126" grpId="0"/>
      <p:bldP spid="128" grpId="0"/>
      <p:bldP spid="1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74C5B385-6A26-9B43-B4D5-A96DF8100342}"/>
              </a:ext>
            </a:extLst>
          </p:cNvPr>
          <p:cNvGrpSpPr/>
          <p:nvPr/>
        </p:nvGrpSpPr>
        <p:grpSpPr>
          <a:xfrm>
            <a:off x="1034312" y="207799"/>
            <a:ext cx="10725811" cy="6148551"/>
            <a:chOff x="951185" y="144517"/>
            <a:chExt cx="10725811" cy="6148551"/>
          </a:xfrm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1D24A4AD-DE4A-C44E-8571-E87818E8FE90}"/>
                </a:ext>
              </a:extLst>
            </p:cNvPr>
            <p:cNvGrpSpPr/>
            <p:nvPr/>
          </p:nvGrpSpPr>
          <p:grpSpPr>
            <a:xfrm rot="16200000">
              <a:off x="3239815" y="-2144112"/>
              <a:ext cx="6148551" cy="10725810"/>
              <a:chOff x="147940" y="255018"/>
              <a:chExt cx="6175526" cy="6460507"/>
            </a:xfrm>
          </p:grpSpPr>
          <p:grpSp>
            <p:nvGrpSpPr>
              <p:cNvPr id="2" name="مجموعة 1">
                <a:extLst>
                  <a:ext uri="{FF2B5EF4-FFF2-40B4-BE49-F238E27FC236}">
                    <a16:creationId xmlns:a16="http://schemas.microsoft.com/office/drawing/2014/main" id="{F6012092-36FA-8243-A662-1E29AF57C59E}"/>
                  </a:ext>
                </a:extLst>
              </p:cNvPr>
              <p:cNvGrpSpPr/>
              <p:nvPr/>
            </p:nvGrpSpPr>
            <p:grpSpPr>
              <a:xfrm>
                <a:off x="147940" y="255018"/>
                <a:ext cx="5870917" cy="6460507"/>
                <a:chOff x="126609" y="239838"/>
                <a:chExt cx="5870917" cy="6460507"/>
              </a:xfrm>
            </p:grpSpPr>
            <p:sp>
              <p:nvSpPr>
                <p:cNvPr id="10" name="مستطيل: زوايا مستديرة 9">
                  <a:extLst>
                    <a:ext uri="{FF2B5EF4-FFF2-40B4-BE49-F238E27FC236}">
                      <a16:creationId xmlns:a16="http://schemas.microsoft.com/office/drawing/2014/main" id="{525957E3-95E4-43E7-A44D-D2F9A6809EA5}"/>
                    </a:ext>
                  </a:extLst>
                </p:cNvPr>
                <p:cNvSpPr/>
                <p:nvPr/>
              </p:nvSpPr>
              <p:spPr>
                <a:xfrm>
                  <a:off x="126609" y="239838"/>
                  <a:ext cx="5870917" cy="6460507"/>
                </a:xfrm>
                <a:prstGeom prst="roundRect">
                  <a:avLst>
                    <a:gd name="adj" fmla="val 5381"/>
                  </a:avLst>
                </a:prstGeom>
                <a:solidFill>
                  <a:srgbClr val="776383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EG"/>
                </a:p>
              </p:txBody>
            </p:sp>
            <p:pic>
              <p:nvPicPr>
                <p:cNvPr id="7" name="صورة 6">
                  <a:extLst>
                    <a:ext uri="{FF2B5EF4-FFF2-40B4-BE49-F238E27FC236}">
                      <a16:creationId xmlns:a16="http://schemas.microsoft.com/office/drawing/2014/main" id="{41929CF1-70F5-464F-A8DC-3F3E99A9A8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alphaModFix amt="50000"/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artisticCrisscrossEtching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294" y="609403"/>
                  <a:ext cx="4973546" cy="5973899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pic>
          </p:grpSp>
          <p:pic>
            <p:nvPicPr>
              <p:cNvPr id="11" name="صورة 10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54CD88DE-8C96-4A07-A252-024A6FF3D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8242" y="633861"/>
                <a:ext cx="835224" cy="5425910"/>
              </a:xfrm>
              <a:prstGeom prst="rect">
                <a:avLst/>
              </a:prstGeom>
            </p:spPr>
          </p:pic>
        </p:grpSp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2F49AEF5-CB74-5C4B-B3BB-ED79AFDF4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>
              <a:off x="951185" y="3685189"/>
              <a:ext cx="2472860" cy="2384518"/>
            </a:xfrm>
            <a:prstGeom prst="rect">
              <a:avLst/>
            </a:prstGeom>
          </p:spPr>
        </p:pic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04E310B3-E4BF-AF45-87B2-317A60EF10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432520" y="1279373"/>
            <a:ext cx="2050160" cy="1850330"/>
          </a:xfrm>
          <a:prstGeom prst="rect">
            <a:avLst/>
          </a:prstGeom>
        </p:spPr>
      </p:pic>
      <p:sp>
        <p:nvSpPr>
          <p:cNvPr id="12" name="عنصر نائب لرقم الشريحة 1">
            <a:extLst>
              <a:ext uri="{FF2B5EF4-FFF2-40B4-BE49-F238E27FC236}">
                <a16:creationId xmlns:a16="http://schemas.microsoft.com/office/drawing/2014/main" id="{2D1298EC-9AFE-5243-81CC-F359BD879B3E}"/>
              </a:ext>
            </a:extLst>
          </p:cNvPr>
          <p:cNvSpPr txBox="1">
            <a:spLocks/>
          </p:cNvSpPr>
          <p:nvPr/>
        </p:nvSpPr>
        <p:spPr>
          <a:xfrm>
            <a:off x="583488" y="60320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ar-EG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pPr/>
              <a:t>393</a:t>
            </a:fld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021C703-8F50-CC47-8C30-EC8C5CCB4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393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056333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407FB42-23A5-4B49-BA9B-DDCA4C945FA5}"/>
              </a:ext>
            </a:extLst>
          </p:cNvPr>
          <p:cNvGrpSpPr/>
          <p:nvPr/>
        </p:nvGrpSpPr>
        <p:grpSpPr>
          <a:xfrm>
            <a:off x="951185" y="144517"/>
            <a:ext cx="10725811" cy="6148551"/>
            <a:chOff x="951185" y="144517"/>
            <a:chExt cx="10725811" cy="6148551"/>
          </a:xfrm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1D24A4AD-DE4A-C44E-8571-E87818E8FE90}"/>
                </a:ext>
              </a:extLst>
            </p:cNvPr>
            <p:cNvGrpSpPr/>
            <p:nvPr/>
          </p:nvGrpSpPr>
          <p:grpSpPr>
            <a:xfrm rot="16200000">
              <a:off x="3239815" y="-2144112"/>
              <a:ext cx="6148551" cy="10725810"/>
              <a:chOff x="147940" y="255018"/>
              <a:chExt cx="6175526" cy="6460507"/>
            </a:xfrm>
          </p:grpSpPr>
          <p:grpSp>
            <p:nvGrpSpPr>
              <p:cNvPr id="2" name="مجموعة 1">
                <a:extLst>
                  <a:ext uri="{FF2B5EF4-FFF2-40B4-BE49-F238E27FC236}">
                    <a16:creationId xmlns:a16="http://schemas.microsoft.com/office/drawing/2014/main" id="{F6012092-36FA-8243-A662-1E29AF57C59E}"/>
                  </a:ext>
                </a:extLst>
              </p:cNvPr>
              <p:cNvGrpSpPr/>
              <p:nvPr/>
            </p:nvGrpSpPr>
            <p:grpSpPr>
              <a:xfrm>
                <a:off x="147940" y="255018"/>
                <a:ext cx="5870917" cy="6460507"/>
                <a:chOff x="126609" y="239838"/>
                <a:chExt cx="5870917" cy="6460507"/>
              </a:xfrm>
            </p:grpSpPr>
            <p:sp>
              <p:nvSpPr>
                <p:cNvPr id="10" name="مستطيل: زوايا مستديرة 9">
                  <a:extLst>
                    <a:ext uri="{FF2B5EF4-FFF2-40B4-BE49-F238E27FC236}">
                      <a16:creationId xmlns:a16="http://schemas.microsoft.com/office/drawing/2014/main" id="{525957E3-95E4-43E7-A44D-D2F9A6809EA5}"/>
                    </a:ext>
                  </a:extLst>
                </p:cNvPr>
                <p:cNvSpPr/>
                <p:nvPr/>
              </p:nvSpPr>
              <p:spPr>
                <a:xfrm>
                  <a:off x="126609" y="239838"/>
                  <a:ext cx="5870917" cy="6460507"/>
                </a:xfrm>
                <a:prstGeom prst="roundRect">
                  <a:avLst>
                    <a:gd name="adj" fmla="val 5381"/>
                  </a:avLst>
                </a:prstGeom>
                <a:solidFill>
                  <a:srgbClr val="776383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EG"/>
                </a:p>
              </p:txBody>
            </p:sp>
            <p:pic>
              <p:nvPicPr>
                <p:cNvPr id="7" name="صورة 6">
                  <a:extLst>
                    <a:ext uri="{FF2B5EF4-FFF2-40B4-BE49-F238E27FC236}">
                      <a16:creationId xmlns:a16="http://schemas.microsoft.com/office/drawing/2014/main" id="{41929CF1-70F5-464F-A8DC-3F3E99A9A8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alphaModFix amt="50000"/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artisticCrisscrossEtching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294" y="609403"/>
                  <a:ext cx="4973546" cy="5973899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pic>
          </p:grpSp>
          <p:pic>
            <p:nvPicPr>
              <p:cNvPr id="11" name="صورة 10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54CD88DE-8C96-4A07-A252-024A6FF3D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8242" y="633861"/>
                <a:ext cx="835224" cy="5425910"/>
              </a:xfrm>
              <a:prstGeom prst="rect">
                <a:avLst/>
              </a:prstGeom>
            </p:spPr>
          </p:pic>
        </p:grpSp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2F49AEF5-CB74-5C4B-B3BB-ED79AFDF4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>
              <a:off x="951185" y="3685189"/>
              <a:ext cx="2472860" cy="2384518"/>
            </a:xfrm>
            <a:prstGeom prst="rect">
              <a:avLst/>
            </a:prstGeom>
          </p:spPr>
        </p:pic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04E310B3-E4BF-AF45-87B2-317A60EF10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029700" y="894521"/>
            <a:ext cx="2050160" cy="1850330"/>
          </a:xfrm>
          <a:prstGeom prst="rect">
            <a:avLst/>
          </a:prstGeom>
        </p:spPr>
      </p:pic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20FA311-B0DA-B045-84B9-A6BFB4F21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379</a:t>
            </a:fld>
            <a:endParaRPr lang="ar-EG"/>
          </a:p>
        </p:txBody>
      </p:sp>
      <p:sp>
        <p:nvSpPr>
          <p:cNvPr id="12" name="عنصر نائب لرقم الشريحة 1">
            <a:extLst>
              <a:ext uri="{FF2B5EF4-FFF2-40B4-BE49-F238E27FC236}">
                <a16:creationId xmlns:a16="http://schemas.microsoft.com/office/drawing/2014/main" id="{69652618-D927-1242-A558-0649A85BAB57}"/>
              </a:ext>
            </a:extLst>
          </p:cNvPr>
          <p:cNvSpPr txBox="1">
            <a:spLocks/>
          </p:cNvSpPr>
          <p:nvPr/>
        </p:nvSpPr>
        <p:spPr>
          <a:xfrm>
            <a:off x="515004" y="59830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ar-EG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pPr/>
              <a:t>379</a:t>
            </a:fld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0099915-EFFE-4B4F-B7BA-0C570685BDCC}"/>
              </a:ext>
            </a:extLst>
          </p:cNvPr>
          <p:cNvSpPr/>
          <p:nvPr/>
        </p:nvSpPr>
        <p:spPr>
          <a:xfrm>
            <a:off x="3702245" y="2668601"/>
            <a:ext cx="5450774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6000" dirty="0">
                <a:solidFill>
                  <a:srgbClr val="FFFF00"/>
                </a:solidFill>
                <a:latin typeface="Beirut" pitchFamily="2" charset="-78"/>
                <a:cs typeface="Beirut" pitchFamily="2" charset="-78"/>
              </a:rPr>
              <a:t>٣-٧</a:t>
            </a:r>
            <a:endParaRPr lang="ar-SA" sz="16600" dirty="0">
              <a:solidFill>
                <a:srgbClr val="FFFF00"/>
              </a:solidFill>
              <a:latin typeface="Beirut" pitchFamily="2" charset="-78"/>
              <a:cs typeface="Beirut" pitchFamily="2" charset="-78"/>
            </a:endParaRPr>
          </a:p>
          <a:p>
            <a:pPr algn="ctr">
              <a:defRPr/>
            </a:pPr>
            <a:r>
              <a:rPr lang="ar-SA" sz="6000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التمثيل البياني </a:t>
            </a:r>
          </a:p>
        </p:txBody>
      </p:sp>
    </p:spTree>
    <p:extLst>
      <p:ext uri="{BB962C8B-B14F-4D97-AF65-F5344CB8AC3E}">
        <p14:creationId xmlns:p14="http://schemas.microsoft.com/office/powerpoint/2010/main" val="4116120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3032511" y="-2579833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470971" y="110197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98441" y="-4925426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003940" y="78774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9F43DE-5594-6641-B289-354F96766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35583" y="1110381"/>
            <a:ext cx="3310507" cy="113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688E12-48C0-4F47-822C-3183F552F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646" y="1222805"/>
            <a:ext cx="228601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7A0012-12C6-A949-BAA2-89C3F4CD6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35583" y="2456186"/>
            <a:ext cx="3299863" cy="83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EF0C5D-C924-C046-B0E8-A9AE9678E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35583" y="3591752"/>
            <a:ext cx="3395665" cy="884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FBC952-A404-0443-8870-1A9D819C3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63995" y="4778509"/>
            <a:ext cx="4130151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0" name="مجموعة 75">
            <a:extLst>
              <a:ext uri="{FF2B5EF4-FFF2-40B4-BE49-F238E27FC236}">
                <a16:creationId xmlns:a16="http://schemas.microsoft.com/office/drawing/2014/main" id="{E52722DC-E803-1941-987C-EAFC3E4FF468}"/>
              </a:ext>
            </a:extLst>
          </p:cNvPr>
          <p:cNvGrpSpPr/>
          <p:nvPr/>
        </p:nvGrpSpPr>
        <p:grpSpPr>
          <a:xfrm>
            <a:off x="3577964" y="2577707"/>
            <a:ext cx="3571900" cy="3406443"/>
            <a:chOff x="228568" y="3214686"/>
            <a:chExt cx="3571900" cy="3406443"/>
          </a:xfrm>
        </p:grpSpPr>
        <p:grpSp>
          <p:nvGrpSpPr>
            <p:cNvPr id="24" name="مجموعة 34">
              <a:extLst>
                <a:ext uri="{FF2B5EF4-FFF2-40B4-BE49-F238E27FC236}">
                  <a16:creationId xmlns:a16="http://schemas.microsoft.com/office/drawing/2014/main" id="{2B7A6B3D-061F-A248-A288-B3D5B295EDD0}"/>
                </a:ext>
              </a:extLst>
            </p:cNvPr>
            <p:cNvGrpSpPr/>
            <p:nvPr/>
          </p:nvGrpSpPr>
          <p:grpSpPr>
            <a:xfrm>
              <a:off x="300005" y="3214686"/>
              <a:ext cx="3500463" cy="3356325"/>
              <a:chOff x="500033" y="3929066"/>
              <a:chExt cx="2714645" cy="2471847"/>
            </a:xfrm>
          </p:grpSpPr>
          <p:sp>
            <p:nvSpPr>
              <p:cNvPr id="28" name="مستطيل 30">
                <a:extLst>
                  <a:ext uri="{FF2B5EF4-FFF2-40B4-BE49-F238E27FC236}">
                    <a16:creationId xmlns:a16="http://schemas.microsoft.com/office/drawing/2014/main" id="{E27ED80E-E723-AA48-ABD7-18C9351FA047}"/>
                  </a:ext>
                </a:extLst>
              </p:cNvPr>
              <p:cNvSpPr/>
              <p:nvPr/>
            </p:nvSpPr>
            <p:spPr>
              <a:xfrm>
                <a:off x="500034" y="3929066"/>
                <a:ext cx="2714644" cy="247184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9" name="مستطيل 32">
                <a:extLst>
                  <a:ext uri="{FF2B5EF4-FFF2-40B4-BE49-F238E27FC236}">
                    <a16:creationId xmlns:a16="http://schemas.microsoft.com/office/drawing/2014/main" id="{D87CE137-0E3B-A74D-B7AA-09BAD4AF7ACE}"/>
                  </a:ext>
                </a:extLst>
              </p:cNvPr>
              <p:cNvSpPr/>
              <p:nvPr/>
            </p:nvSpPr>
            <p:spPr>
              <a:xfrm>
                <a:off x="500033" y="3929066"/>
                <a:ext cx="2708082" cy="28448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2000" b="1" dirty="0">
                    <a:solidFill>
                      <a:schemeClr val="tx1"/>
                    </a:solidFill>
                  </a:rPr>
                  <a:t>سياحة</a:t>
                </a:r>
              </a:p>
            </p:txBody>
          </p:sp>
        </p:grpSp>
        <p:pic>
          <p:nvPicPr>
            <p:cNvPr id="25" name="Picture 9">
              <a:extLst>
                <a:ext uri="{FF2B5EF4-FFF2-40B4-BE49-F238E27FC236}">
                  <a16:creationId xmlns:a16="http://schemas.microsoft.com/office/drawing/2014/main" id="{6E04E3E3-27E1-9F4D-9D97-B6C2CCD04F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128686" y="3697858"/>
              <a:ext cx="2600344" cy="2301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Text Box 7">
              <a:extLst>
                <a:ext uri="{FF2B5EF4-FFF2-40B4-BE49-F238E27FC236}">
                  <a16:creationId xmlns:a16="http://schemas.microsoft.com/office/drawing/2014/main" id="{B30142B4-5574-8244-BEC9-C1537CA2CC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568" y="4214819"/>
              <a:ext cx="461665" cy="1285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270"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b="1" dirty="0"/>
                <a:t>التكلفة بالريال</a:t>
              </a:r>
              <a:endParaRPr lang="hi-IN" b="1" dirty="0"/>
            </a:p>
          </p:txBody>
        </p:sp>
        <p:sp>
          <p:nvSpPr>
            <p:cNvPr id="27" name="Text Box 7">
              <a:extLst>
                <a:ext uri="{FF2B5EF4-FFF2-40B4-BE49-F238E27FC236}">
                  <a16:creationId xmlns:a16="http://schemas.microsoft.com/office/drawing/2014/main" id="{58DE5864-F700-5349-AA6C-D477761182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832" y="6251797"/>
              <a:ext cx="13573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عدد الطلاب</a:t>
              </a:r>
              <a:endParaRPr lang="hi-IN" b="1" dirty="0"/>
            </a:p>
          </p:txBody>
        </p:sp>
      </p:grpSp>
      <p:grpSp>
        <p:nvGrpSpPr>
          <p:cNvPr id="42" name="مجموعة 59">
            <a:extLst>
              <a:ext uri="{FF2B5EF4-FFF2-40B4-BE49-F238E27FC236}">
                <a16:creationId xmlns:a16="http://schemas.microsoft.com/office/drawing/2014/main" id="{3A1C07EC-FBE6-694D-9CAA-A35C867CC7CE}"/>
              </a:ext>
            </a:extLst>
          </p:cNvPr>
          <p:cNvGrpSpPr/>
          <p:nvPr/>
        </p:nvGrpSpPr>
        <p:grpSpPr>
          <a:xfrm>
            <a:off x="3863714" y="2949185"/>
            <a:ext cx="612000" cy="2358915"/>
            <a:chOff x="428594" y="4143380"/>
            <a:chExt cx="639743" cy="2099362"/>
          </a:xfrm>
        </p:grpSpPr>
        <p:sp>
          <p:nvSpPr>
            <p:cNvPr id="32" name="Text Box 7">
              <a:extLst>
                <a:ext uri="{FF2B5EF4-FFF2-40B4-BE49-F238E27FC236}">
                  <a16:creationId xmlns:a16="http://schemas.microsoft.com/office/drawing/2014/main" id="{66A35A13-C9D3-C049-A878-EF60C5062F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591404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١٥</a:t>
              </a:r>
              <a:endParaRPr lang="hi-IN" b="1" dirty="0"/>
            </a:p>
          </p:txBody>
        </p:sp>
        <p:sp>
          <p:nvSpPr>
            <p:cNvPr id="33" name="Text Box 7">
              <a:extLst>
                <a:ext uri="{FF2B5EF4-FFF2-40B4-BE49-F238E27FC236}">
                  <a16:creationId xmlns:a16="http://schemas.microsoft.com/office/drawing/2014/main" id="{BE27313E-0C64-B04E-9FCB-83CFFFAEC9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8" y="571344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٣٠</a:t>
              </a:r>
              <a:endParaRPr lang="hi-IN" b="1" dirty="0"/>
            </a:p>
          </p:txBody>
        </p:sp>
        <p:sp>
          <p:nvSpPr>
            <p:cNvPr id="34" name="Text Box 7">
              <a:extLst>
                <a:ext uri="{FF2B5EF4-FFF2-40B4-BE49-F238E27FC236}">
                  <a16:creationId xmlns:a16="http://schemas.microsoft.com/office/drawing/2014/main" id="{50B79B36-018D-8242-AF7E-04784DAE85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5515564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٤٥</a:t>
              </a:r>
              <a:endParaRPr lang="hi-IN" b="1" dirty="0"/>
            </a:p>
          </p:txBody>
        </p:sp>
        <p:sp>
          <p:nvSpPr>
            <p:cNvPr id="35" name="Text Box 7">
              <a:extLst>
                <a:ext uri="{FF2B5EF4-FFF2-40B4-BE49-F238E27FC236}">
                  <a16:creationId xmlns:a16="http://schemas.microsoft.com/office/drawing/2014/main" id="{F2D31EF5-E445-8946-974C-C056E899AD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8" y="531553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٦٠</a:t>
              </a:r>
              <a:endParaRPr lang="hi-IN" b="1" dirty="0"/>
            </a:p>
          </p:txBody>
        </p:sp>
        <p:sp>
          <p:nvSpPr>
            <p:cNvPr id="36" name="Text Box 7">
              <a:extLst>
                <a:ext uri="{FF2B5EF4-FFF2-40B4-BE49-F238E27FC236}">
                  <a16:creationId xmlns:a16="http://schemas.microsoft.com/office/drawing/2014/main" id="{8D89F599-BA94-004D-8B32-58F6EE98F5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4" y="5115512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٧٥</a:t>
              </a:r>
              <a:endParaRPr lang="hi-IN" b="1" dirty="0"/>
            </a:p>
          </p:txBody>
        </p:sp>
        <p:sp>
          <p:nvSpPr>
            <p:cNvPr id="37" name="Text Box 7">
              <a:extLst>
                <a:ext uri="{FF2B5EF4-FFF2-40B4-BE49-F238E27FC236}">
                  <a16:creationId xmlns:a16="http://schemas.microsoft.com/office/drawing/2014/main" id="{BC4D7FE0-4528-7549-80A5-F05B2208AF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4914912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٩٠</a:t>
              </a:r>
              <a:endParaRPr lang="hi-IN" b="1" dirty="0"/>
            </a:p>
          </p:txBody>
        </p:sp>
        <p:sp>
          <p:nvSpPr>
            <p:cNvPr id="38" name="Text Box 7">
              <a:extLst>
                <a:ext uri="{FF2B5EF4-FFF2-40B4-BE49-F238E27FC236}">
                  <a16:creationId xmlns:a16="http://schemas.microsoft.com/office/drawing/2014/main" id="{B619A908-0275-CD42-B515-60F4985218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4" y="473131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١٠٥</a:t>
              </a:r>
              <a:endParaRPr lang="hi-IN" b="1" dirty="0"/>
            </a:p>
          </p:txBody>
        </p:sp>
        <p:sp>
          <p:nvSpPr>
            <p:cNvPr id="39" name="Text Box 7">
              <a:extLst>
                <a:ext uri="{FF2B5EF4-FFF2-40B4-BE49-F238E27FC236}">
                  <a16:creationId xmlns:a16="http://schemas.microsoft.com/office/drawing/2014/main" id="{3DFF85CF-35DE-F545-9925-225CE518EA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4517002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١٢٠</a:t>
              </a:r>
              <a:endParaRPr lang="hi-IN" b="1" dirty="0"/>
            </a:p>
          </p:txBody>
        </p:sp>
        <p:sp>
          <p:nvSpPr>
            <p:cNvPr id="40" name="Text Box 7">
              <a:extLst>
                <a:ext uri="{FF2B5EF4-FFF2-40B4-BE49-F238E27FC236}">
                  <a16:creationId xmlns:a16="http://schemas.microsoft.com/office/drawing/2014/main" id="{C272B59C-0802-0945-B4FC-588A58140A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4331264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١٣٥</a:t>
              </a:r>
              <a:endParaRPr lang="hi-IN" b="1" dirty="0"/>
            </a:p>
          </p:txBody>
        </p:sp>
        <p:sp>
          <p:nvSpPr>
            <p:cNvPr id="41" name="Text Box 7">
              <a:extLst>
                <a:ext uri="{FF2B5EF4-FFF2-40B4-BE49-F238E27FC236}">
                  <a16:creationId xmlns:a16="http://schemas.microsoft.com/office/drawing/2014/main" id="{A6AD24B0-3BA4-0344-B735-CC347D204C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8" y="4143380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١٥٠</a:t>
              </a:r>
              <a:endParaRPr lang="hi-IN" b="1" dirty="0"/>
            </a:p>
          </p:txBody>
        </p:sp>
      </p:grpSp>
      <p:grpSp>
        <p:nvGrpSpPr>
          <p:cNvPr id="54" name="مجموعة 69">
            <a:extLst>
              <a:ext uri="{FF2B5EF4-FFF2-40B4-BE49-F238E27FC236}">
                <a16:creationId xmlns:a16="http://schemas.microsoft.com/office/drawing/2014/main" id="{D7A58E1C-C0DB-BA47-B32A-8E41886D81E1}"/>
              </a:ext>
            </a:extLst>
          </p:cNvPr>
          <p:cNvGrpSpPr/>
          <p:nvPr/>
        </p:nvGrpSpPr>
        <p:grpSpPr>
          <a:xfrm>
            <a:off x="4420932" y="5363789"/>
            <a:ext cx="2857522" cy="369332"/>
            <a:chOff x="985812" y="6215082"/>
            <a:chExt cx="2857522" cy="369332"/>
          </a:xfrm>
        </p:grpSpPr>
        <p:sp>
          <p:nvSpPr>
            <p:cNvPr id="44" name="Text Box 7">
              <a:extLst>
                <a:ext uri="{FF2B5EF4-FFF2-40B4-BE49-F238E27FC236}">
                  <a16:creationId xmlns:a16="http://schemas.microsoft.com/office/drawing/2014/main" id="{40AD727A-84AE-614E-AE4D-73AC5E0438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5812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</a:t>
              </a:r>
              <a:endParaRPr lang="hi-IN" b="1" dirty="0"/>
            </a:p>
          </p:txBody>
        </p:sp>
        <p:sp>
          <p:nvSpPr>
            <p:cNvPr id="45" name="Text Box 7">
              <a:extLst>
                <a:ext uri="{FF2B5EF4-FFF2-40B4-BE49-F238E27FC236}">
                  <a16:creationId xmlns:a16="http://schemas.microsoft.com/office/drawing/2014/main" id="{0E0A5EB7-A9D0-1F4B-A961-D998DB6857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193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٢</a:t>
              </a:r>
              <a:endParaRPr lang="hi-IN" b="1" dirty="0"/>
            </a:p>
          </p:txBody>
        </p:sp>
        <p:sp>
          <p:nvSpPr>
            <p:cNvPr id="46" name="Text Box 7">
              <a:extLst>
                <a:ext uri="{FF2B5EF4-FFF2-40B4-BE49-F238E27FC236}">
                  <a16:creationId xmlns:a16="http://schemas.microsoft.com/office/drawing/2014/main" id="{CC64DCCE-91EB-784E-830B-4EF615D866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7657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٣</a:t>
              </a:r>
              <a:endParaRPr lang="hi-IN" b="1" dirty="0"/>
            </a:p>
          </p:txBody>
        </p:sp>
        <p:sp>
          <p:nvSpPr>
            <p:cNvPr id="47" name="Text Box 7">
              <a:extLst>
                <a:ext uri="{FF2B5EF4-FFF2-40B4-BE49-F238E27FC236}">
                  <a16:creationId xmlns:a16="http://schemas.microsoft.com/office/drawing/2014/main" id="{F1DE00E9-4A89-1C45-A56F-268955C73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0545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٤</a:t>
              </a:r>
              <a:endParaRPr lang="hi-IN" b="1" dirty="0"/>
            </a:p>
          </p:txBody>
        </p:sp>
        <p:sp>
          <p:nvSpPr>
            <p:cNvPr id="48" name="Text Box 7">
              <a:extLst>
                <a:ext uri="{FF2B5EF4-FFF2-40B4-BE49-F238E27FC236}">
                  <a16:creationId xmlns:a16="http://schemas.microsoft.com/office/drawing/2014/main" id="{5C4CED8C-04C3-694B-B399-D6C2C68C10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7723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٥</a:t>
              </a:r>
              <a:endParaRPr lang="hi-IN" b="1" dirty="0"/>
            </a:p>
          </p:txBody>
        </p:sp>
        <p:sp>
          <p:nvSpPr>
            <p:cNvPr id="49" name="Text Box 7">
              <a:extLst>
                <a:ext uri="{FF2B5EF4-FFF2-40B4-BE49-F238E27FC236}">
                  <a16:creationId xmlns:a16="http://schemas.microsoft.com/office/drawing/2014/main" id="{BD9022B5-FFA3-8E4A-B3CD-0622BAB4C2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0611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٦</a:t>
              </a:r>
              <a:endParaRPr lang="hi-IN" b="1" dirty="0"/>
            </a:p>
          </p:txBody>
        </p:sp>
        <p:sp>
          <p:nvSpPr>
            <p:cNvPr id="50" name="Text Box 7">
              <a:extLst>
                <a:ext uri="{FF2B5EF4-FFF2-40B4-BE49-F238E27FC236}">
                  <a16:creationId xmlns:a16="http://schemas.microsoft.com/office/drawing/2014/main" id="{DEAE0141-669F-F743-AB37-95DB828D35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7789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٧</a:t>
              </a:r>
              <a:endParaRPr lang="hi-IN" b="1" dirty="0"/>
            </a:p>
          </p:txBody>
        </p:sp>
        <p:sp>
          <p:nvSpPr>
            <p:cNvPr id="51" name="Text Box 7">
              <a:extLst>
                <a:ext uri="{FF2B5EF4-FFF2-40B4-BE49-F238E27FC236}">
                  <a16:creationId xmlns:a16="http://schemas.microsoft.com/office/drawing/2014/main" id="{2D8E7D4D-CD08-E843-875A-2E463D7768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4965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٨</a:t>
              </a:r>
              <a:endParaRPr lang="hi-IN" b="1" dirty="0"/>
            </a:p>
          </p:txBody>
        </p:sp>
        <p:sp>
          <p:nvSpPr>
            <p:cNvPr id="52" name="Text Box 7">
              <a:extLst>
                <a:ext uri="{FF2B5EF4-FFF2-40B4-BE49-F238E27FC236}">
                  <a16:creationId xmlns:a16="http://schemas.microsoft.com/office/drawing/2014/main" id="{EAEECEEE-65F8-5041-9249-D2A725C30F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7857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٩</a:t>
              </a:r>
              <a:endParaRPr lang="hi-IN" b="1" dirty="0"/>
            </a:p>
          </p:txBody>
        </p:sp>
        <p:sp>
          <p:nvSpPr>
            <p:cNvPr id="53" name="Text Box 7">
              <a:extLst>
                <a:ext uri="{FF2B5EF4-FFF2-40B4-BE49-F238E27FC236}">
                  <a16:creationId xmlns:a16="http://schemas.microsoft.com/office/drawing/2014/main" id="{C8781F31-C343-A741-9FAD-11BD8FA3D9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5033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١٠</a:t>
              </a:r>
              <a:endParaRPr lang="hi-IN" b="1" dirty="0"/>
            </a:p>
          </p:txBody>
        </p:sp>
      </p:grpSp>
      <p:sp>
        <p:nvSpPr>
          <p:cNvPr id="56" name="Text Box 7">
            <a:extLst>
              <a:ext uri="{FF2B5EF4-FFF2-40B4-BE49-F238E27FC236}">
                <a16:creationId xmlns:a16="http://schemas.microsoft.com/office/drawing/2014/main" id="{238751CC-7ECC-8E42-82E5-4D91E00D7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937" y="2906169"/>
            <a:ext cx="7858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1600" b="1" dirty="0"/>
              <a:t>١٥(٤)</a:t>
            </a:r>
            <a:endParaRPr lang="hi-IN" sz="1600" b="1" dirty="0"/>
          </a:p>
        </p:txBody>
      </p:sp>
      <p:sp>
        <p:nvSpPr>
          <p:cNvPr id="58" name="Text Box 7">
            <a:extLst>
              <a:ext uri="{FF2B5EF4-FFF2-40B4-BE49-F238E27FC236}">
                <a16:creationId xmlns:a16="http://schemas.microsoft.com/office/drawing/2014/main" id="{F88AA97D-347B-7648-A270-2B550F4A4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285" y="3183874"/>
            <a:ext cx="7858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1600" b="1" dirty="0"/>
              <a:t>١٥(٥)</a:t>
            </a:r>
            <a:endParaRPr lang="hi-IN" sz="1600" b="1" dirty="0"/>
          </a:p>
        </p:txBody>
      </p:sp>
      <p:sp>
        <p:nvSpPr>
          <p:cNvPr id="60" name="Text Box 7">
            <a:extLst>
              <a:ext uri="{FF2B5EF4-FFF2-40B4-BE49-F238E27FC236}">
                <a16:creationId xmlns:a16="http://schemas.microsoft.com/office/drawing/2014/main" id="{47BBAEC5-7F07-B543-9D1F-8421E4F72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380" y="3475218"/>
            <a:ext cx="7858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1600" b="1" dirty="0"/>
              <a:t>١٥(٦)</a:t>
            </a:r>
            <a:endParaRPr lang="hi-IN" sz="1600" b="1" dirty="0"/>
          </a:p>
        </p:txBody>
      </p:sp>
      <p:sp>
        <p:nvSpPr>
          <p:cNvPr id="62" name="Text Box 7">
            <a:extLst>
              <a:ext uri="{FF2B5EF4-FFF2-40B4-BE49-F238E27FC236}">
                <a16:creationId xmlns:a16="http://schemas.microsoft.com/office/drawing/2014/main" id="{EF9DF07D-AB63-F347-9013-4D1C90000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741" y="2614397"/>
            <a:ext cx="7858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1600" b="1" dirty="0"/>
              <a:t>٤٥</a:t>
            </a:r>
            <a:endParaRPr lang="hi-IN" sz="1600" b="1" dirty="0"/>
          </a:p>
        </p:txBody>
      </p:sp>
      <p:sp>
        <p:nvSpPr>
          <p:cNvPr id="64" name="Text Box 7">
            <a:extLst>
              <a:ext uri="{FF2B5EF4-FFF2-40B4-BE49-F238E27FC236}">
                <a16:creationId xmlns:a16="http://schemas.microsoft.com/office/drawing/2014/main" id="{24390A87-AEDC-034B-A267-B40B08BD7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791" y="3232453"/>
            <a:ext cx="7858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1600" b="1" dirty="0"/>
              <a:t>٦٠</a:t>
            </a:r>
            <a:endParaRPr lang="hi-IN" sz="1600" b="1" dirty="0"/>
          </a:p>
        </p:txBody>
      </p:sp>
      <p:sp>
        <p:nvSpPr>
          <p:cNvPr id="66" name="Text Box 7">
            <a:extLst>
              <a:ext uri="{FF2B5EF4-FFF2-40B4-BE49-F238E27FC236}">
                <a16:creationId xmlns:a16="http://schemas.microsoft.com/office/drawing/2014/main" id="{6D7B8EAD-73AB-FB4F-B076-4A0D2674C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933" y="2902883"/>
            <a:ext cx="7858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1600" b="1" dirty="0"/>
              <a:t>٧٥</a:t>
            </a:r>
            <a:endParaRPr lang="hi-IN" sz="1600" b="1" dirty="0"/>
          </a:p>
        </p:txBody>
      </p:sp>
      <p:sp>
        <p:nvSpPr>
          <p:cNvPr id="68" name="Text Box 7">
            <a:extLst>
              <a:ext uri="{FF2B5EF4-FFF2-40B4-BE49-F238E27FC236}">
                <a16:creationId xmlns:a16="http://schemas.microsoft.com/office/drawing/2014/main" id="{A9061D5E-9CBB-BC46-8E4C-4AEDA1FA4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752" y="3512660"/>
            <a:ext cx="7858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1600" b="1" dirty="0"/>
              <a:t>٩٠</a:t>
            </a:r>
            <a:endParaRPr lang="hi-IN" sz="1600" b="1" dirty="0"/>
          </a:p>
        </p:txBody>
      </p:sp>
      <p:sp>
        <p:nvSpPr>
          <p:cNvPr id="70" name="Text Box 7">
            <a:extLst>
              <a:ext uri="{FF2B5EF4-FFF2-40B4-BE49-F238E27FC236}">
                <a16:creationId xmlns:a16="http://schemas.microsoft.com/office/drawing/2014/main" id="{31657DF8-7EE7-7F4A-A00E-A1F55C2A8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9524" y="4863723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72" name="Text Box 7">
            <a:extLst>
              <a:ext uri="{FF2B5EF4-FFF2-40B4-BE49-F238E27FC236}">
                <a16:creationId xmlns:a16="http://schemas.microsoft.com/office/drawing/2014/main" id="{DFFFA89C-A295-404D-AF1B-9F46072E9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6700" y="4649409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74" name="Text Box 7">
            <a:extLst>
              <a:ext uri="{FF2B5EF4-FFF2-40B4-BE49-F238E27FC236}">
                <a16:creationId xmlns:a16="http://schemas.microsoft.com/office/drawing/2014/main" id="{C6DFA9AE-6CAA-7344-AE25-AEF787247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3878" y="4420807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76" name="Text Box 7">
            <a:extLst>
              <a:ext uri="{FF2B5EF4-FFF2-40B4-BE49-F238E27FC236}">
                <a16:creationId xmlns:a16="http://schemas.microsoft.com/office/drawing/2014/main" id="{949B1549-FA4A-9245-A110-BDF6B3EDC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1054" y="4206493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78" name="Text Box 7">
            <a:extLst>
              <a:ext uri="{FF2B5EF4-FFF2-40B4-BE49-F238E27FC236}">
                <a16:creationId xmlns:a16="http://schemas.microsoft.com/office/drawing/2014/main" id="{602FC770-022A-104D-BA9D-4BAE4B528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3950" y="3977891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80" name="Text Box 7">
            <a:extLst>
              <a:ext uri="{FF2B5EF4-FFF2-40B4-BE49-F238E27FC236}">
                <a16:creationId xmlns:a16="http://schemas.microsoft.com/office/drawing/2014/main" id="{FDC388F2-46EC-9C49-88FF-00CCF8143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1126" y="3763577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82" name="Text Box 7">
            <a:extLst>
              <a:ext uri="{FF2B5EF4-FFF2-40B4-BE49-F238E27FC236}">
                <a16:creationId xmlns:a16="http://schemas.microsoft.com/office/drawing/2014/main" id="{31DA826F-AE4B-604E-A643-77989F3F5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5702" y="5426122"/>
            <a:ext cx="28575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00B050"/>
                </a:solidFill>
              </a:rPr>
              <a:t>تتمثل البيانات على خط مستقيم</a:t>
            </a:r>
            <a:endParaRPr lang="hi-IN" sz="2000" b="1" dirty="0">
              <a:solidFill>
                <a:srgbClr val="00B050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3754A8C5-077E-B448-9583-20F0806D7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752" y="5882180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380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593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800" decel="100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800" decel="100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800" decel="100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800" decel="100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8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8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8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800" decel="100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800" decel="100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8" grpId="0"/>
      <p:bldP spid="60" grpId="0"/>
      <p:bldP spid="62" grpId="0"/>
      <p:bldP spid="64" grpId="0"/>
      <p:bldP spid="66" grpId="0"/>
      <p:bldP spid="68" grpId="0"/>
      <p:bldP spid="70" grpId="0"/>
      <p:bldP spid="72" grpId="0"/>
      <p:bldP spid="74" grpId="0"/>
      <p:bldP spid="76" grpId="0"/>
      <p:bldP spid="78" grpId="0"/>
      <p:bldP spid="80" grpId="0"/>
      <p:bldP spid="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دبوس زينة 25">
            <a:extLst>
              <a:ext uri="{FF2B5EF4-FFF2-40B4-BE49-F238E27FC236}">
                <a16:creationId xmlns:a16="http://schemas.microsoft.com/office/drawing/2014/main" id="{2E1F5B3F-A04C-EE45-9E84-3B5D8F482D2E}"/>
              </a:ext>
            </a:extLst>
          </p:cNvPr>
          <p:cNvSpPr/>
          <p:nvPr/>
        </p:nvSpPr>
        <p:spPr>
          <a:xfrm>
            <a:off x="5988949" y="1509638"/>
            <a:ext cx="4243416" cy="785818"/>
          </a:xfrm>
          <a:prstGeom prst="plaque">
            <a:avLst/>
          </a:prstGeom>
          <a:noFill/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إذا كان ثمن الشطيرة في أحد المطاعم هو ريالان ، فأجب عما يأتي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2EE259BD-6E6B-3C4E-A2F5-7EB439FD2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9213" y="2795522"/>
            <a:ext cx="2143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ما ثمن شطيرة واحدة ؟</a:t>
            </a:r>
            <a:endParaRPr lang="hi-IN" sz="2000" b="1" dirty="0"/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4B7236D1-D8BD-BC49-90F3-0548CC77B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0453" y="2795522"/>
            <a:ext cx="15001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( </a:t>
            </a:r>
            <a:r>
              <a:rPr lang="ar-SA" sz="2000" b="1" dirty="0">
                <a:solidFill>
                  <a:srgbClr val="FF0000"/>
                </a:solidFill>
              </a:rPr>
              <a:t>١</a:t>
            </a:r>
            <a:r>
              <a:rPr lang="ar-SA" sz="2000" b="1" dirty="0"/>
              <a:t> ، </a:t>
            </a:r>
            <a:r>
              <a:rPr lang="ar-SA" sz="2000" b="1" dirty="0">
                <a:solidFill>
                  <a:srgbClr val="FF0000"/>
                </a:solidFill>
              </a:rPr>
              <a:t>٢</a:t>
            </a:r>
            <a:r>
              <a:rPr lang="ar-SA" sz="2000" b="1" dirty="0"/>
              <a:t> </a:t>
            </a:r>
            <a:r>
              <a:rPr lang="ar-SA" sz="2000" b="1" dirty="0">
                <a:solidFill>
                  <a:srgbClr val="FF0000"/>
                </a:solidFill>
              </a:rPr>
              <a:t>ريال</a:t>
            </a:r>
            <a:r>
              <a:rPr lang="ar-SA" sz="2000" b="1" dirty="0"/>
              <a:t> )</a:t>
            </a:r>
            <a:endParaRPr lang="hi-IN" sz="2000" b="1" dirty="0"/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F9CC0FC5-7FD0-604C-AE66-7A6088E6E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9213" y="3538420"/>
            <a:ext cx="2143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ما ثمن شطيرتين ؟</a:t>
            </a:r>
            <a:endParaRPr lang="hi-IN" sz="2000" b="1" dirty="0"/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26D41C71-C268-A240-8240-DB0ADBC51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0453" y="3538420"/>
            <a:ext cx="15001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( </a:t>
            </a:r>
            <a:r>
              <a:rPr lang="ar-SA" sz="2000" b="1" dirty="0">
                <a:solidFill>
                  <a:srgbClr val="FF0000"/>
                </a:solidFill>
              </a:rPr>
              <a:t>٢</a:t>
            </a:r>
            <a:r>
              <a:rPr lang="ar-SA" sz="2000" b="1" dirty="0"/>
              <a:t> ، </a:t>
            </a:r>
            <a:r>
              <a:rPr lang="ar-SA" sz="2000" b="1" dirty="0">
                <a:solidFill>
                  <a:srgbClr val="FF0000"/>
                </a:solidFill>
              </a:rPr>
              <a:t>٤</a:t>
            </a:r>
            <a:r>
              <a:rPr lang="ar-SA" sz="2000" b="1" dirty="0"/>
              <a:t> </a:t>
            </a:r>
            <a:r>
              <a:rPr lang="ar-SA" sz="2000" b="1" dirty="0">
                <a:solidFill>
                  <a:srgbClr val="FF0000"/>
                </a:solidFill>
              </a:rPr>
              <a:t>ريال</a:t>
            </a:r>
            <a:r>
              <a:rPr lang="ar-SA" sz="2000" b="1" dirty="0"/>
              <a:t> )</a:t>
            </a:r>
            <a:endParaRPr lang="hi-IN" sz="2000" b="1" dirty="0"/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4ADBEEA0-E620-4441-A209-C0CF0E5E4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9213" y="4252800"/>
            <a:ext cx="2143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ما ثمن 3 شطائر ؟</a:t>
            </a:r>
            <a:endParaRPr lang="hi-IN" sz="2000" b="1" dirty="0"/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58A2EBBE-72E3-CC44-93E9-28B341EC8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0453" y="4252800"/>
            <a:ext cx="15001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( </a:t>
            </a:r>
            <a:r>
              <a:rPr lang="ar-SA" sz="2000" b="1" dirty="0">
                <a:solidFill>
                  <a:srgbClr val="FF0000"/>
                </a:solidFill>
              </a:rPr>
              <a:t>٣</a:t>
            </a:r>
            <a:r>
              <a:rPr lang="ar-SA" sz="2000" b="1" dirty="0"/>
              <a:t> ، </a:t>
            </a:r>
            <a:r>
              <a:rPr lang="ar-SA" sz="2000" b="1" dirty="0">
                <a:solidFill>
                  <a:srgbClr val="FF0000"/>
                </a:solidFill>
              </a:rPr>
              <a:t>٦</a:t>
            </a:r>
            <a:r>
              <a:rPr lang="ar-SA" sz="2000" b="1" dirty="0"/>
              <a:t> </a:t>
            </a:r>
            <a:r>
              <a:rPr lang="ar-SA" sz="2000" b="1" dirty="0">
                <a:solidFill>
                  <a:srgbClr val="FF0000"/>
                </a:solidFill>
              </a:rPr>
              <a:t>ريال</a:t>
            </a:r>
            <a:r>
              <a:rPr lang="ar-SA" sz="2000" b="1" dirty="0"/>
              <a:t> )</a:t>
            </a:r>
            <a:endParaRPr lang="hi-IN" sz="2000" b="1" dirty="0"/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D232315A-6CA7-604A-A904-6A14AA2D7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9213" y="4852880"/>
            <a:ext cx="2143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ما ثمن 4 شطائر ؟</a:t>
            </a:r>
            <a:endParaRPr lang="hi-IN" sz="2000" b="1" dirty="0"/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77079FEA-2505-BF4F-88FC-4679010B2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0453" y="4852880"/>
            <a:ext cx="15001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( </a:t>
            </a:r>
            <a:r>
              <a:rPr lang="ar-SA" sz="2000" b="1" dirty="0">
                <a:solidFill>
                  <a:srgbClr val="FF0000"/>
                </a:solidFill>
              </a:rPr>
              <a:t>٤</a:t>
            </a:r>
            <a:r>
              <a:rPr lang="ar-SA" sz="2000" b="1" dirty="0"/>
              <a:t> ، </a:t>
            </a:r>
            <a:r>
              <a:rPr lang="ar-SA" sz="2000" b="1" dirty="0">
                <a:solidFill>
                  <a:srgbClr val="FF0000"/>
                </a:solidFill>
              </a:rPr>
              <a:t>٨</a:t>
            </a:r>
            <a:r>
              <a:rPr lang="ar-SA" sz="2000" b="1" dirty="0"/>
              <a:t> </a:t>
            </a:r>
            <a:r>
              <a:rPr lang="ar-SA" sz="2000" b="1" dirty="0">
                <a:solidFill>
                  <a:srgbClr val="FF0000"/>
                </a:solidFill>
              </a:rPr>
              <a:t>ريال</a:t>
            </a:r>
            <a:r>
              <a:rPr lang="ar-SA" sz="2000" b="1" dirty="0"/>
              <a:t> )</a:t>
            </a:r>
            <a:endParaRPr lang="hi-IN" sz="2000" b="1" dirty="0"/>
          </a:p>
        </p:txBody>
      </p:sp>
      <p:sp>
        <p:nvSpPr>
          <p:cNvPr id="69" name="Text Box 7">
            <a:extLst>
              <a:ext uri="{FF2B5EF4-FFF2-40B4-BE49-F238E27FC236}">
                <a16:creationId xmlns:a16="http://schemas.microsoft.com/office/drawing/2014/main" id="{A2B26BAF-24C3-B841-98E3-683A9D778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3263" y="5581604"/>
            <a:ext cx="39290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مثل بيانيا العلاقة بين عدد الشطائر والثمن .</a:t>
            </a:r>
            <a:endParaRPr lang="hi-IN" sz="2000" b="1" dirty="0"/>
          </a:p>
        </p:txBody>
      </p:sp>
      <p:grpSp>
        <p:nvGrpSpPr>
          <p:cNvPr id="60" name="مجموعة 59">
            <a:extLst>
              <a:ext uri="{FF2B5EF4-FFF2-40B4-BE49-F238E27FC236}">
                <a16:creationId xmlns:a16="http://schemas.microsoft.com/office/drawing/2014/main" id="{A2CC4F1B-88C1-A245-911B-67D976E76289}"/>
              </a:ext>
            </a:extLst>
          </p:cNvPr>
          <p:cNvGrpSpPr/>
          <p:nvPr/>
        </p:nvGrpSpPr>
        <p:grpSpPr>
          <a:xfrm>
            <a:off x="1137176" y="2089604"/>
            <a:ext cx="3571900" cy="3492000"/>
            <a:chOff x="228568" y="3214686"/>
            <a:chExt cx="3571900" cy="3492000"/>
          </a:xfrm>
        </p:grpSpPr>
        <p:grpSp>
          <p:nvGrpSpPr>
            <p:cNvPr id="62" name="مجموعة 34">
              <a:extLst>
                <a:ext uri="{FF2B5EF4-FFF2-40B4-BE49-F238E27FC236}">
                  <a16:creationId xmlns:a16="http://schemas.microsoft.com/office/drawing/2014/main" id="{785704F4-AF23-DB4D-A592-E2454C623A87}"/>
                </a:ext>
              </a:extLst>
            </p:cNvPr>
            <p:cNvGrpSpPr/>
            <p:nvPr/>
          </p:nvGrpSpPr>
          <p:grpSpPr>
            <a:xfrm>
              <a:off x="300005" y="3214686"/>
              <a:ext cx="3500463" cy="3492000"/>
              <a:chOff x="500033" y="3929066"/>
              <a:chExt cx="2714645" cy="2571768"/>
            </a:xfrm>
          </p:grpSpPr>
          <p:sp>
            <p:nvSpPr>
              <p:cNvPr id="70" name="مستطيل 69">
                <a:extLst>
                  <a:ext uri="{FF2B5EF4-FFF2-40B4-BE49-F238E27FC236}">
                    <a16:creationId xmlns:a16="http://schemas.microsoft.com/office/drawing/2014/main" id="{C020813D-6F0E-324C-B6FF-FF257BFB9439}"/>
                  </a:ext>
                </a:extLst>
              </p:cNvPr>
              <p:cNvSpPr/>
              <p:nvPr/>
            </p:nvSpPr>
            <p:spPr>
              <a:xfrm>
                <a:off x="500034" y="3929066"/>
                <a:ext cx="2714644" cy="257176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71" name="مستطيل 70">
                <a:extLst>
                  <a:ext uri="{FF2B5EF4-FFF2-40B4-BE49-F238E27FC236}">
                    <a16:creationId xmlns:a16="http://schemas.microsoft.com/office/drawing/2014/main" id="{C059B34D-F3CB-6A46-8420-88BBF2B63AEA}"/>
                  </a:ext>
                </a:extLst>
              </p:cNvPr>
              <p:cNvSpPr/>
              <p:nvPr/>
            </p:nvSpPr>
            <p:spPr>
              <a:xfrm>
                <a:off x="500033" y="3929066"/>
                <a:ext cx="2708082" cy="28448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2000" b="1" dirty="0">
                    <a:solidFill>
                      <a:schemeClr val="tx1"/>
                    </a:solidFill>
                  </a:rPr>
                  <a:t>مطاعم</a:t>
                </a:r>
              </a:p>
            </p:txBody>
          </p:sp>
        </p:grpSp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051D1AFB-8A4F-5747-B851-051AE44A4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28686" y="3697858"/>
              <a:ext cx="2600344" cy="2301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6" name="Text Box 7">
              <a:extLst>
                <a:ext uri="{FF2B5EF4-FFF2-40B4-BE49-F238E27FC236}">
                  <a16:creationId xmlns:a16="http://schemas.microsoft.com/office/drawing/2014/main" id="{9256101A-F778-BF4A-A20C-AD9948AC2C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568" y="4357695"/>
              <a:ext cx="461665" cy="1285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270"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b="1" dirty="0"/>
                <a:t>الثمن بالريال</a:t>
              </a:r>
              <a:endParaRPr lang="hi-IN" b="1" dirty="0"/>
            </a:p>
          </p:txBody>
        </p:sp>
        <p:sp>
          <p:nvSpPr>
            <p:cNvPr id="68" name="Text Box 7">
              <a:extLst>
                <a:ext uri="{FF2B5EF4-FFF2-40B4-BE49-F238E27FC236}">
                  <a16:creationId xmlns:a16="http://schemas.microsoft.com/office/drawing/2014/main" id="{AB26CBF4-A874-8245-9CEA-82F7C42559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7328" y="6329384"/>
              <a:ext cx="13573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عدد الشطائر</a:t>
              </a:r>
              <a:endParaRPr lang="hi-IN" b="1" dirty="0"/>
            </a:p>
          </p:txBody>
        </p:sp>
      </p:grpSp>
      <p:grpSp>
        <p:nvGrpSpPr>
          <p:cNvPr id="72" name="مجموعة 71">
            <a:extLst>
              <a:ext uri="{FF2B5EF4-FFF2-40B4-BE49-F238E27FC236}">
                <a16:creationId xmlns:a16="http://schemas.microsoft.com/office/drawing/2014/main" id="{B2F0C39F-0D52-CC4B-AE85-7DE78E889EC6}"/>
              </a:ext>
            </a:extLst>
          </p:cNvPr>
          <p:cNvGrpSpPr/>
          <p:nvPr/>
        </p:nvGrpSpPr>
        <p:grpSpPr>
          <a:xfrm>
            <a:off x="1508654" y="2475368"/>
            <a:ext cx="612000" cy="2358914"/>
            <a:chOff x="428594" y="4143380"/>
            <a:chExt cx="639743" cy="2099362"/>
          </a:xfrm>
        </p:grpSpPr>
        <p:sp>
          <p:nvSpPr>
            <p:cNvPr id="73" name="Text Box 7">
              <a:extLst>
                <a:ext uri="{FF2B5EF4-FFF2-40B4-BE49-F238E27FC236}">
                  <a16:creationId xmlns:a16="http://schemas.microsoft.com/office/drawing/2014/main" id="{9179AF55-F9D5-E346-B5DD-7B8C860563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591404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٢</a:t>
              </a:r>
              <a:endParaRPr lang="hi-IN" b="1" dirty="0"/>
            </a:p>
          </p:txBody>
        </p:sp>
        <p:sp>
          <p:nvSpPr>
            <p:cNvPr id="74" name="Text Box 7">
              <a:extLst>
                <a:ext uri="{FF2B5EF4-FFF2-40B4-BE49-F238E27FC236}">
                  <a16:creationId xmlns:a16="http://schemas.microsoft.com/office/drawing/2014/main" id="{A0B4DB00-FDC2-474A-BE5F-920C2DE0F4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8" y="571344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٤</a:t>
              </a:r>
              <a:endParaRPr lang="hi-IN" b="1" dirty="0"/>
            </a:p>
          </p:txBody>
        </p:sp>
        <p:sp>
          <p:nvSpPr>
            <p:cNvPr id="75" name="Text Box 7">
              <a:extLst>
                <a:ext uri="{FF2B5EF4-FFF2-40B4-BE49-F238E27FC236}">
                  <a16:creationId xmlns:a16="http://schemas.microsoft.com/office/drawing/2014/main" id="{54E389EA-2F5E-224B-BDB7-618DDC4BCA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5515564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٦</a:t>
              </a:r>
              <a:endParaRPr lang="hi-IN" b="1" dirty="0"/>
            </a:p>
          </p:txBody>
        </p:sp>
        <p:sp>
          <p:nvSpPr>
            <p:cNvPr id="76" name="Text Box 7">
              <a:extLst>
                <a:ext uri="{FF2B5EF4-FFF2-40B4-BE49-F238E27FC236}">
                  <a16:creationId xmlns:a16="http://schemas.microsoft.com/office/drawing/2014/main" id="{B2CFF599-7ED7-B34F-8BF4-D370ABA71B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8" y="531553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٨</a:t>
              </a:r>
              <a:endParaRPr lang="hi-IN" b="1" dirty="0"/>
            </a:p>
          </p:txBody>
        </p:sp>
        <p:sp>
          <p:nvSpPr>
            <p:cNvPr id="77" name="Text Box 7">
              <a:extLst>
                <a:ext uri="{FF2B5EF4-FFF2-40B4-BE49-F238E27FC236}">
                  <a16:creationId xmlns:a16="http://schemas.microsoft.com/office/drawing/2014/main" id="{D739A578-68E1-5244-ACE4-3B190E112F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4" y="5115512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١٠</a:t>
              </a:r>
              <a:endParaRPr lang="hi-IN" b="1" dirty="0"/>
            </a:p>
          </p:txBody>
        </p:sp>
        <p:sp>
          <p:nvSpPr>
            <p:cNvPr id="78" name="Text Box 7">
              <a:extLst>
                <a:ext uri="{FF2B5EF4-FFF2-40B4-BE49-F238E27FC236}">
                  <a16:creationId xmlns:a16="http://schemas.microsoft.com/office/drawing/2014/main" id="{5F9B5FDF-3AEC-EE4A-8F3B-0C664F37D8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4914912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١٢</a:t>
              </a:r>
              <a:endParaRPr lang="hi-IN" b="1" dirty="0"/>
            </a:p>
          </p:txBody>
        </p:sp>
        <p:sp>
          <p:nvSpPr>
            <p:cNvPr id="79" name="Text Box 7">
              <a:extLst>
                <a:ext uri="{FF2B5EF4-FFF2-40B4-BE49-F238E27FC236}">
                  <a16:creationId xmlns:a16="http://schemas.microsoft.com/office/drawing/2014/main" id="{2FB95139-57AC-5E4E-82F6-057409E07A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4" y="473131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١٤</a:t>
              </a:r>
              <a:endParaRPr lang="hi-IN" b="1" dirty="0"/>
            </a:p>
          </p:txBody>
        </p:sp>
        <p:sp>
          <p:nvSpPr>
            <p:cNvPr id="80" name="Text Box 7">
              <a:extLst>
                <a:ext uri="{FF2B5EF4-FFF2-40B4-BE49-F238E27FC236}">
                  <a16:creationId xmlns:a16="http://schemas.microsoft.com/office/drawing/2014/main" id="{29A0C69B-B0C0-6D43-A6A4-18833C6C3A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4517002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١٦</a:t>
              </a:r>
              <a:endParaRPr lang="hi-IN" b="1" dirty="0"/>
            </a:p>
          </p:txBody>
        </p:sp>
        <p:sp>
          <p:nvSpPr>
            <p:cNvPr id="81" name="Text Box 7">
              <a:extLst>
                <a:ext uri="{FF2B5EF4-FFF2-40B4-BE49-F238E27FC236}">
                  <a16:creationId xmlns:a16="http://schemas.microsoft.com/office/drawing/2014/main" id="{CFDF7CB5-0C99-384C-89FA-F59404840A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4331264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١٨</a:t>
              </a:r>
              <a:endParaRPr lang="hi-IN" b="1" dirty="0"/>
            </a:p>
          </p:txBody>
        </p:sp>
        <p:sp>
          <p:nvSpPr>
            <p:cNvPr id="82" name="Text Box 7">
              <a:extLst>
                <a:ext uri="{FF2B5EF4-FFF2-40B4-BE49-F238E27FC236}">
                  <a16:creationId xmlns:a16="http://schemas.microsoft.com/office/drawing/2014/main" id="{BEC96390-9041-2F41-BED2-FDF53FD4FD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8" y="4143380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٢٠</a:t>
              </a:r>
              <a:endParaRPr lang="hi-IN" b="1" dirty="0"/>
            </a:p>
          </p:txBody>
        </p:sp>
      </p:grpSp>
      <p:grpSp>
        <p:nvGrpSpPr>
          <p:cNvPr id="83" name="مجموعة 82">
            <a:extLst>
              <a:ext uri="{FF2B5EF4-FFF2-40B4-BE49-F238E27FC236}">
                <a16:creationId xmlns:a16="http://schemas.microsoft.com/office/drawing/2014/main" id="{45D6D9EE-0C3E-9743-A627-A83CC82D2A6E}"/>
              </a:ext>
            </a:extLst>
          </p:cNvPr>
          <p:cNvGrpSpPr/>
          <p:nvPr/>
        </p:nvGrpSpPr>
        <p:grpSpPr>
          <a:xfrm>
            <a:off x="1980144" y="4875686"/>
            <a:ext cx="2857522" cy="377304"/>
            <a:chOff x="985812" y="6215082"/>
            <a:chExt cx="2857522" cy="377304"/>
          </a:xfrm>
        </p:grpSpPr>
        <p:sp>
          <p:nvSpPr>
            <p:cNvPr id="84" name="Text Box 7">
              <a:extLst>
                <a:ext uri="{FF2B5EF4-FFF2-40B4-BE49-F238E27FC236}">
                  <a16:creationId xmlns:a16="http://schemas.microsoft.com/office/drawing/2014/main" id="{436150D0-54EC-A44E-B27E-1400074412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5812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</a:t>
              </a:r>
              <a:endParaRPr lang="hi-IN" b="1" dirty="0"/>
            </a:p>
          </p:txBody>
        </p:sp>
        <p:sp>
          <p:nvSpPr>
            <p:cNvPr id="85" name="Text Box 7">
              <a:extLst>
                <a:ext uri="{FF2B5EF4-FFF2-40B4-BE49-F238E27FC236}">
                  <a16:creationId xmlns:a16="http://schemas.microsoft.com/office/drawing/2014/main" id="{35B878B1-C700-E540-B0DE-7C99D8FD14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193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٢</a:t>
              </a:r>
              <a:endParaRPr lang="hi-IN" b="1" dirty="0"/>
            </a:p>
          </p:txBody>
        </p:sp>
        <p:sp>
          <p:nvSpPr>
            <p:cNvPr id="86" name="Text Box 7">
              <a:extLst>
                <a:ext uri="{FF2B5EF4-FFF2-40B4-BE49-F238E27FC236}">
                  <a16:creationId xmlns:a16="http://schemas.microsoft.com/office/drawing/2014/main" id="{E52ED946-4D89-124D-A662-6E7773CE39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7657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٣</a:t>
              </a:r>
              <a:endParaRPr lang="hi-IN" b="1" dirty="0"/>
            </a:p>
          </p:txBody>
        </p:sp>
        <p:sp>
          <p:nvSpPr>
            <p:cNvPr id="87" name="Text Box 7">
              <a:extLst>
                <a:ext uri="{FF2B5EF4-FFF2-40B4-BE49-F238E27FC236}">
                  <a16:creationId xmlns:a16="http://schemas.microsoft.com/office/drawing/2014/main" id="{7BA9B5D7-2518-104F-8FEE-997DC7EEA1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0545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٤</a:t>
              </a:r>
              <a:endParaRPr lang="hi-IN" b="1" dirty="0"/>
            </a:p>
          </p:txBody>
        </p:sp>
        <p:sp>
          <p:nvSpPr>
            <p:cNvPr id="88" name="Text Box 7">
              <a:extLst>
                <a:ext uri="{FF2B5EF4-FFF2-40B4-BE49-F238E27FC236}">
                  <a16:creationId xmlns:a16="http://schemas.microsoft.com/office/drawing/2014/main" id="{E2D177F1-33F9-2241-8CD6-C2E3A79E30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0411" y="6223054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٥</a:t>
              </a:r>
              <a:endParaRPr lang="hi-IN" b="1" dirty="0"/>
            </a:p>
          </p:txBody>
        </p:sp>
        <p:sp>
          <p:nvSpPr>
            <p:cNvPr id="89" name="Text Box 7">
              <a:extLst>
                <a:ext uri="{FF2B5EF4-FFF2-40B4-BE49-F238E27FC236}">
                  <a16:creationId xmlns:a16="http://schemas.microsoft.com/office/drawing/2014/main" id="{3225959B-FC58-E44A-B41F-A8F5247984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0611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٦</a:t>
              </a:r>
              <a:endParaRPr lang="hi-IN" b="1" dirty="0"/>
            </a:p>
          </p:txBody>
        </p:sp>
        <p:sp>
          <p:nvSpPr>
            <p:cNvPr id="90" name="Text Box 7">
              <a:extLst>
                <a:ext uri="{FF2B5EF4-FFF2-40B4-BE49-F238E27FC236}">
                  <a16:creationId xmlns:a16="http://schemas.microsoft.com/office/drawing/2014/main" id="{ACBC8130-A5AA-0142-A593-E86017DED9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7789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٧</a:t>
              </a:r>
              <a:endParaRPr lang="hi-IN" b="1" dirty="0"/>
            </a:p>
          </p:txBody>
        </p:sp>
        <p:sp>
          <p:nvSpPr>
            <p:cNvPr id="91" name="Text Box 7">
              <a:extLst>
                <a:ext uri="{FF2B5EF4-FFF2-40B4-BE49-F238E27FC236}">
                  <a16:creationId xmlns:a16="http://schemas.microsoft.com/office/drawing/2014/main" id="{3A6A27B7-0EB3-0740-BEB2-969FE3125B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4965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٨</a:t>
              </a:r>
              <a:endParaRPr lang="hi-IN" b="1" dirty="0"/>
            </a:p>
          </p:txBody>
        </p:sp>
        <p:sp>
          <p:nvSpPr>
            <p:cNvPr id="92" name="Text Box 7">
              <a:extLst>
                <a:ext uri="{FF2B5EF4-FFF2-40B4-BE49-F238E27FC236}">
                  <a16:creationId xmlns:a16="http://schemas.microsoft.com/office/drawing/2014/main" id="{98F9EEAF-5F64-5F4D-9376-36A3DFFC6F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7857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٩</a:t>
              </a:r>
              <a:endParaRPr lang="hi-IN" b="1" dirty="0"/>
            </a:p>
          </p:txBody>
        </p:sp>
        <p:sp>
          <p:nvSpPr>
            <p:cNvPr id="93" name="Text Box 7">
              <a:extLst>
                <a:ext uri="{FF2B5EF4-FFF2-40B4-BE49-F238E27FC236}">
                  <a16:creationId xmlns:a16="http://schemas.microsoft.com/office/drawing/2014/main" id="{55B6CD3D-0CCE-5343-9BBB-A67C124ED0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5033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١٠</a:t>
              </a:r>
              <a:endParaRPr lang="hi-IN" b="1" dirty="0"/>
            </a:p>
          </p:txBody>
        </p:sp>
      </p:grpSp>
      <p:sp>
        <p:nvSpPr>
          <p:cNvPr id="94" name="Text Box 7">
            <a:extLst>
              <a:ext uri="{FF2B5EF4-FFF2-40B4-BE49-F238E27FC236}">
                <a16:creationId xmlns:a16="http://schemas.microsoft.com/office/drawing/2014/main" id="{94477A70-F6E8-2546-885D-EACB2A897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736" y="4375620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95" name="Text Box 7">
            <a:extLst>
              <a:ext uri="{FF2B5EF4-FFF2-40B4-BE49-F238E27FC236}">
                <a16:creationId xmlns:a16="http://schemas.microsoft.com/office/drawing/2014/main" id="{AA991E4B-B04E-9647-B1FC-EA2105E52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912" y="4161306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96" name="Text Box 7">
            <a:extLst>
              <a:ext uri="{FF2B5EF4-FFF2-40B4-BE49-F238E27FC236}">
                <a16:creationId xmlns:a16="http://schemas.microsoft.com/office/drawing/2014/main" id="{F3E08E16-1050-124B-9BD3-DD2CC2B60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3090" y="3932704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97" name="Text Box 7">
            <a:extLst>
              <a:ext uri="{FF2B5EF4-FFF2-40B4-BE49-F238E27FC236}">
                <a16:creationId xmlns:a16="http://schemas.microsoft.com/office/drawing/2014/main" id="{78E0E842-223B-874B-B75A-5A25CC918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266" y="3718390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64A1C84D-2AF5-CE4B-9B31-4AE7AB390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176" y="5964620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381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503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800" decel="100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8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8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800" decel="100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800" decel="100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800" decel="100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8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7" grpId="0"/>
      <p:bldP spid="19" grpId="0"/>
      <p:bldP spid="21" grpId="0"/>
      <p:bldP spid="23" grpId="0"/>
      <p:bldP spid="25" grpId="0"/>
      <p:bldP spid="27" grpId="0"/>
      <p:bldP spid="69" grpId="0"/>
      <p:bldP spid="94" grpId="0"/>
      <p:bldP spid="95" grpId="0"/>
      <p:bldP spid="96" grpId="0"/>
      <p:bldP spid="9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2">
            <a:extLst>
              <a:ext uri="{FF2B5EF4-FFF2-40B4-BE49-F238E27FC236}">
                <a16:creationId xmlns:a16="http://schemas.microsoft.com/office/drawing/2014/main" id="{DF60560C-11D2-A744-9B2A-58F2C80A44FE}"/>
              </a:ext>
            </a:extLst>
          </p:cNvPr>
          <p:cNvGrpSpPr/>
          <p:nvPr/>
        </p:nvGrpSpPr>
        <p:grpSpPr>
          <a:xfrm>
            <a:off x="6596066" y="939901"/>
            <a:ext cx="4057678" cy="2632812"/>
            <a:chOff x="4857752" y="1437945"/>
            <a:chExt cx="4057678" cy="3135982"/>
          </a:xfrm>
        </p:grpSpPr>
        <p:sp>
          <p:nvSpPr>
            <p:cNvPr id="14" name="دبوس زينة 21">
              <a:extLst>
                <a:ext uri="{FF2B5EF4-FFF2-40B4-BE49-F238E27FC236}">
                  <a16:creationId xmlns:a16="http://schemas.microsoft.com/office/drawing/2014/main" id="{D6A3BCDC-B296-BF45-8956-1606C6414A1D}"/>
                </a:ext>
              </a:extLst>
            </p:cNvPr>
            <p:cNvSpPr/>
            <p:nvPr/>
          </p:nvSpPr>
          <p:spPr>
            <a:xfrm>
              <a:off x="4857752" y="2395600"/>
              <a:ext cx="4057678" cy="2178327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6" name="مجموعة 20">
              <a:extLst>
                <a:ext uri="{FF2B5EF4-FFF2-40B4-BE49-F238E27FC236}">
                  <a16:creationId xmlns:a16="http://schemas.microsoft.com/office/drawing/2014/main" id="{ECB53D46-4742-EE47-BBB0-CA97C07F9C69}"/>
                </a:ext>
              </a:extLst>
            </p:cNvPr>
            <p:cNvGrpSpPr/>
            <p:nvPr/>
          </p:nvGrpSpPr>
          <p:grpSpPr>
            <a:xfrm>
              <a:off x="6286512" y="1437945"/>
              <a:ext cx="1214446" cy="928694"/>
              <a:chOff x="6286512" y="1437945"/>
              <a:chExt cx="1214446" cy="928694"/>
            </a:xfrm>
          </p:grpSpPr>
          <p:sp>
            <p:nvSpPr>
              <p:cNvPr id="17" name="دبوس زينة 23">
                <a:extLst>
                  <a:ext uri="{FF2B5EF4-FFF2-40B4-BE49-F238E27FC236}">
                    <a16:creationId xmlns:a16="http://schemas.microsoft.com/office/drawing/2014/main" id="{4C3AABD8-67FA-924B-B5FB-AF81B5F9B0FE}"/>
                  </a:ext>
                </a:extLst>
              </p:cNvPr>
              <p:cNvSpPr/>
              <p:nvPr/>
            </p:nvSpPr>
            <p:spPr>
              <a:xfrm>
                <a:off x="6286512" y="1437945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8516B4CC-54D9-7C4E-857E-4D54F669DF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415098" y="1680835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7852A97A-A1AD-EA45-A51A-9D218ED96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81818" y="1829624"/>
            <a:ext cx="3457581" cy="160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7B2D25A-D49B-B346-88A9-47040B8DD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53322" y="4011734"/>
            <a:ext cx="242889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مجموعة 25">
            <a:extLst>
              <a:ext uri="{FF2B5EF4-FFF2-40B4-BE49-F238E27FC236}">
                <a16:creationId xmlns:a16="http://schemas.microsoft.com/office/drawing/2014/main" id="{195D60CF-8709-C94B-B3D0-C02CD3D352B4}"/>
              </a:ext>
            </a:extLst>
          </p:cNvPr>
          <p:cNvGrpSpPr/>
          <p:nvPr/>
        </p:nvGrpSpPr>
        <p:grpSpPr>
          <a:xfrm>
            <a:off x="2395510" y="2662874"/>
            <a:ext cx="3571900" cy="3492000"/>
            <a:chOff x="228568" y="3214686"/>
            <a:chExt cx="3571900" cy="3492000"/>
          </a:xfrm>
        </p:grpSpPr>
        <p:grpSp>
          <p:nvGrpSpPr>
            <p:cNvPr id="23" name="مجموعة 34">
              <a:extLst>
                <a:ext uri="{FF2B5EF4-FFF2-40B4-BE49-F238E27FC236}">
                  <a16:creationId xmlns:a16="http://schemas.microsoft.com/office/drawing/2014/main" id="{5F900CDA-3EA4-A845-B104-9138BD79F3D4}"/>
                </a:ext>
              </a:extLst>
            </p:cNvPr>
            <p:cNvGrpSpPr/>
            <p:nvPr/>
          </p:nvGrpSpPr>
          <p:grpSpPr>
            <a:xfrm>
              <a:off x="300005" y="3214686"/>
              <a:ext cx="3500463" cy="3492000"/>
              <a:chOff x="500033" y="3929066"/>
              <a:chExt cx="2714645" cy="2571768"/>
            </a:xfrm>
          </p:grpSpPr>
          <p:sp>
            <p:nvSpPr>
              <p:cNvPr id="27" name="مستطيل 30">
                <a:extLst>
                  <a:ext uri="{FF2B5EF4-FFF2-40B4-BE49-F238E27FC236}">
                    <a16:creationId xmlns:a16="http://schemas.microsoft.com/office/drawing/2014/main" id="{C2BFC2B9-463B-964D-AEB8-B1F1EB33B807}"/>
                  </a:ext>
                </a:extLst>
              </p:cNvPr>
              <p:cNvSpPr/>
              <p:nvPr/>
            </p:nvSpPr>
            <p:spPr>
              <a:xfrm>
                <a:off x="500034" y="3929066"/>
                <a:ext cx="2714644" cy="257176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8" name="مستطيل 31">
                <a:extLst>
                  <a:ext uri="{FF2B5EF4-FFF2-40B4-BE49-F238E27FC236}">
                    <a16:creationId xmlns:a16="http://schemas.microsoft.com/office/drawing/2014/main" id="{7CDB3FC7-C319-1240-B7A0-BCE042B8E0AE}"/>
                  </a:ext>
                </a:extLst>
              </p:cNvPr>
              <p:cNvSpPr/>
              <p:nvPr/>
            </p:nvSpPr>
            <p:spPr>
              <a:xfrm>
                <a:off x="500033" y="3929066"/>
                <a:ext cx="2708082" cy="28448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2000" b="1" dirty="0">
                    <a:solidFill>
                      <a:schemeClr val="tx1"/>
                    </a:solidFill>
                  </a:rPr>
                  <a:t>مطاعم</a:t>
                </a:r>
              </a:p>
            </p:txBody>
          </p:sp>
        </p:grpSp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id="{4C086772-A214-D145-B607-36B10B6F5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128686" y="3697858"/>
              <a:ext cx="2600344" cy="2301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" name="Text Box 7">
              <a:extLst>
                <a:ext uri="{FF2B5EF4-FFF2-40B4-BE49-F238E27FC236}">
                  <a16:creationId xmlns:a16="http://schemas.microsoft.com/office/drawing/2014/main" id="{1B6CC267-B9C5-7342-9382-4E2AF38F7F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568" y="4357695"/>
              <a:ext cx="461665" cy="1285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270"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b="1" dirty="0"/>
                <a:t>الثمن بالريال</a:t>
              </a:r>
              <a:endParaRPr lang="hi-IN" b="1" dirty="0"/>
            </a:p>
          </p:txBody>
        </p:sp>
        <p:sp>
          <p:nvSpPr>
            <p:cNvPr id="26" name="Text Box 7">
              <a:extLst>
                <a:ext uri="{FF2B5EF4-FFF2-40B4-BE49-F238E27FC236}">
                  <a16:creationId xmlns:a16="http://schemas.microsoft.com/office/drawing/2014/main" id="{F4FE90D1-C570-E242-87AF-1EE751E9C6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7328" y="6329384"/>
              <a:ext cx="13573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عدد الشطائر</a:t>
              </a:r>
              <a:endParaRPr lang="hi-IN" b="1" dirty="0"/>
            </a:p>
          </p:txBody>
        </p:sp>
      </p:grpSp>
      <p:grpSp>
        <p:nvGrpSpPr>
          <p:cNvPr id="40" name="مجموعة 32">
            <a:extLst>
              <a:ext uri="{FF2B5EF4-FFF2-40B4-BE49-F238E27FC236}">
                <a16:creationId xmlns:a16="http://schemas.microsoft.com/office/drawing/2014/main" id="{8BB87964-DD0F-AF49-ADE0-B32772DFEBDF}"/>
              </a:ext>
            </a:extLst>
          </p:cNvPr>
          <p:cNvGrpSpPr/>
          <p:nvPr/>
        </p:nvGrpSpPr>
        <p:grpSpPr>
          <a:xfrm>
            <a:off x="2766988" y="3048640"/>
            <a:ext cx="612000" cy="2358915"/>
            <a:chOff x="428594" y="4143380"/>
            <a:chExt cx="639743" cy="2099362"/>
          </a:xfrm>
        </p:grpSpPr>
        <p:sp>
          <p:nvSpPr>
            <p:cNvPr id="30" name="Text Box 7">
              <a:extLst>
                <a:ext uri="{FF2B5EF4-FFF2-40B4-BE49-F238E27FC236}">
                  <a16:creationId xmlns:a16="http://schemas.microsoft.com/office/drawing/2014/main" id="{BFE0B2AB-1865-4D4D-9DEF-8E3E95E3BD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591404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١٠</a:t>
              </a:r>
              <a:endParaRPr lang="hi-IN" b="1" dirty="0"/>
            </a:p>
          </p:txBody>
        </p:sp>
        <p:sp>
          <p:nvSpPr>
            <p:cNvPr id="31" name="Text Box 7">
              <a:extLst>
                <a:ext uri="{FF2B5EF4-FFF2-40B4-BE49-F238E27FC236}">
                  <a16:creationId xmlns:a16="http://schemas.microsoft.com/office/drawing/2014/main" id="{4B31B139-4087-0646-9907-1BACBED8C1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8" y="571344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٢٠</a:t>
              </a:r>
              <a:endParaRPr lang="hi-IN" b="1" dirty="0"/>
            </a:p>
          </p:txBody>
        </p:sp>
        <p:sp>
          <p:nvSpPr>
            <p:cNvPr id="32" name="Text Box 7">
              <a:extLst>
                <a:ext uri="{FF2B5EF4-FFF2-40B4-BE49-F238E27FC236}">
                  <a16:creationId xmlns:a16="http://schemas.microsoft.com/office/drawing/2014/main" id="{17FADF2D-D23E-1646-8A2B-BA20A8B33E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5515564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٣٠</a:t>
              </a:r>
              <a:endParaRPr lang="hi-IN" b="1" dirty="0"/>
            </a:p>
          </p:txBody>
        </p:sp>
        <p:sp>
          <p:nvSpPr>
            <p:cNvPr id="33" name="Text Box 7">
              <a:extLst>
                <a:ext uri="{FF2B5EF4-FFF2-40B4-BE49-F238E27FC236}">
                  <a16:creationId xmlns:a16="http://schemas.microsoft.com/office/drawing/2014/main" id="{6DDF2875-89FC-C946-8D83-6733F18180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8" y="531553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٤٠</a:t>
              </a:r>
              <a:endParaRPr lang="hi-IN" b="1" dirty="0"/>
            </a:p>
          </p:txBody>
        </p:sp>
        <p:sp>
          <p:nvSpPr>
            <p:cNvPr id="34" name="Text Box 7">
              <a:extLst>
                <a:ext uri="{FF2B5EF4-FFF2-40B4-BE49-F238E27FC236}">
                  <a16:creationId xmlns:a16="http://schemas.microsoft.com/office/drawing/2014/main" id="{434118E2-99BF-B840-9ED0-35D187214E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4" y="5115512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٥٠</a:t>
              </a:r>
              <a:endParaRPr lang="hi-IN" b="1" dirty="0"/>
            </a:p>
          </p:txBody>
        </p:sp>
        <p:sp>
          <p:nvSpPr>
            <p:cNvPr id="35" name="Text Box 7">
              <a:extLst>
                <a:ext uri="{FF2B5EF4-FFF2-40B4-BE49-F238E27FC236}">
                  <a16:creationId xmlns:a16="http://schemas.microsoft.com/office/drawing/2014/main" id="{D436D4E5-5FBA-6A42-8356-158335E10D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4914912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٦٠</a:t>
              </a:r>
              <a:endParaRPr lang="hi-IN" b="1" dirty="0"/>
            </a:p>
          </p:txBody>
        </p:sp>
        <p:sp>
          <p:nvSpPr>
            <p:cNvPr id="36" name="Text Box 7">
              <a:extLst>
                <a:ext uri="{FF2B5EF4-FFF2-40B4-BE49-F238E27FC236}">
                  <a16:creationId xmlns:a16="http://schemas.microsoft.com/office/drawing/2014/main" id="{E3A73045-AAFE-CD45-90AE-09E5409FDD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4" y="473131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٧٠</a:t>
              </a:r>
              <a:endParaRPr lang="hi-IN" b="1" dirty="0"/>
            </a:p>
          </p:txBody>
        </p:sp>
        <p:sp>
          <p:nvSpPr>
            <p:cNvPr id="37" name="Text Box 7">
              <a:extLst>
                <a:ext uri="{FF2B5EF4-FFF2-40B4-BE49-F238E27FC236}">
                  <a16:creationId xmlns:a16="http://schemas.microsoft.com/office/drawing/2014/main" id="{E9E33D86-741A-CE4A-B678-BB16656BFD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4517002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٨٠</a:t>
              </a:r>
              <a:endParaRPr lang="hi-IN" b="1" dirty="0"/>
            </a:p>
          </p:txBody>
        </p:sp>
        <p:sp>
          <p:nvSpPr>
            <p:cNvPr id="38" name="Text Box 7">
              <a:extLst>
                <a:ext uri="{FF2B5EF4-FFF2-40B4-BE49-F238E27FC236}">
                  <a16:creationId xmlns:a16="http://schemas.microsoft.com/office/drawing/2014/main" id="{47532098-3092-0F40-8C84-B2AA3EF509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4331264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٩٠</a:t>
              </a:r>
              <a:endParaRPr lang="hi-IN" b="1" dirty="0"/>
            </a:p>
          </p:txBody>
        </p:sp>
        <p:sp>
          <p:nvSpPr>
            <p:cNvPr id="39" name="Text Box 7">
              <a:extLst>
                <a:ext uri="{FF2B5EF4-FFF2-40B4-BE49-F238E27FC236}">
                  <a16:creationId xmlns:a16="http://schemas.microsoft.com/office/drawing/2014/main" id="{D0681CD8-AD36-6444-8EA2-F14C68182F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8" y="4143380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١٠٠</a:t>
              </a:r>
              <a:endParaRPr lang="hi-IN" b="1" dirty="0"/>
            </a:p>
          </p:txBody>
        </p:sp>
      </p:grpSp>
      <p:grpSp>
        <p:nvGrpSpPr>
          <p:cNvPr id="52" name="مجموعة 53">
            <a:extLst>
              <a:ext uri="{FF2B5EF4-FFF2-40B4-BE49-F238E27FC236}">
                <a16:creationId xmlns:a16="http://schemas.microsoft.com/office/drawing/2014/main" id="{797B7EBE-45BD-C848-8867-79533E8DCDCF}"/>
              </a:ext>
            </a:extLst>
          </p:cNvPr>
          <p:cNvGrpSpPr/>
          <p:nvPr/>
        </p:nvGrpSpPr>
        <p:grpSpPr>
          <a:xfrm>
            <a:off x="3238478" y="5448956"/>
            <a:ext cx="2857522" cy="369332"/>
            <a:chOff x="985812" y="6215082"/>
            <a:chExt cx="2857522" cy="369332"/>
          </a:xfrm>
        </p:grpSpPr>
        <p:sp>
          <p:nvSpPr>
            <p:cNvPr id="42" name="Text Box 7">
              <a:extLst>
                <a:ext uri="{FF2B5EF4-FFF2-40B4-BE49-F238E27FC236}">
                  <a16:creationId xmlns:a16="http://schemas.microsoft.com/office/drawing/2014/main" id="{113F3DF4-73CA-4345-8BF1-4C5D6C5B26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5812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</a:t>
              </a:r>
              <a:endParaRPr lang="hi-IN" b="1" dirty="0"/>
            </a:p>
          </p:txBody>
        </p: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id="{5AB3A5D3-81D4-364E-929D-37080EB241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193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٢</a:t>
              </a:r>
              <a:endParaRPr lang="hi-IN" b="1" dirty="0"/>
            </a:p>
          </p:txBody>
        </p:sp>
        <p:sp>
          <p:nvSpPr>
            <p:cNvPr id="44" name="Text Box 7">
              <a:extLst>
                <a:ext uri="{FF2B5EF4-FFF2-40B4-BE49-F238E27FC236}">
                  <a16:creationId xmlns:a16="http://schemas.microsoft.com/office/drawing/2014/main" id="{224F4BC2-E6CA-2F41-B20D-97E4B14251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7657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٣</a:t>
              </a:r>
              <a:endParaRPr lang="hi-IN" b="1" dirty="0"/>
            </a:p>
          </p:txBody>
        </p:sp>
        <p:sp>
          <p:nvSpPr>
            <p:cNvPr id="45" name="Text Box 7">
              <a:extLst>
                <a:ext uri="{FF2B5EF4-FFF2-40B4-BE49-F238E27FC236}">
                  <a16:creationId xmlns:a16="http://schemas.microsoft.com/office/drawing/2014/main" id="{F4ED83BA-BC2E-1D40-AD8E-A3514C8B8D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0545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٤</a:t>
              </a:r>
              <a:endParaRPr lang="hi-IN" b="1" dirty="0"/>
            </a:p>
          </p:txBody>
        </p:sp>
        <p:sp>
          <p:nvSpPr>
            <p:cNvPr id="46" name="Text Box 7">
              <a:extLst>
                <a:ext uri="{FF2B5EF4-FFF2-40B4-BE49-F238E27FC236}">
                  <a16:creationId xmlns:a16="http://schemas.microsoft.com/office/drawing/2014/main" id="{D2263F28-7654-8C41-B4F8-1E36CB469C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7723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٥</a:t>
              </a:r>
              <a:endParaRPr lang="hi-IN" b="1" dirty="0"/>
            </a:p>
          </p:txBody>
        </p:sp>
        <p:sp>
          <p:nvSpPr>
            <p:cNvPr id="47" name="Text Box 7">
              <a:extLst>
                <a:ext uri="{FF2B5EF4-FFF2-40B4-BE49-F238E27FC236}">
                  <a16:creationId xmlns:a16="http://schemas.microsoft.com/office/drawing/2014/main" id="{54BD7F52-66C0-4F42-B28A-FF41F4D3D6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0611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٦</a:t>
              </a:r>
              <a:endParaRPr lang="hi-IN" b="1" dirty="0"/>
            </a:p>
          </p:txBody>
        </p:sp>
        <p:sp>
          <p:nvSpPr>
            <p:cNvPr id="48" name="Text Box 7">
              <a:extLst>
                <a:ext uri="{FF2B5EF4-FFF2-40B4-BE49-F238E27FC236}">
                  <a16:creationId xmlns:a16="http://schemas.microsoft.com/office/drawing/2014/main" id="{BF96CAE1-6ACE-214D-AADA-B451E6FFB5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7789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٧</a:t>
              </a:r>
              <a:endParaRPr lang="hi-IN" b="1" dirty="0"/>
            </a:p>
          </p:txBody>
        </p:sp>
        <p:sp>
          <p:nvSpPr>
            <p:cNvPr id="49" name="Text Box 7">
              <a:extLst>
                <a:ext uri="{FF2B5EF4-FFF2-40B4-BE49-F238E27FC236}">
                  <a16:creationId xmlns:a16="http://schemas.microsoft.com/office/drawing/2014/main" id="{D684D21D-6B43-604D-B642-BB49B1F7A8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4965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٨</a:t>
              </a:r>
              <a:endParaRPr lang="hi-IN" b="1" dirty="0"/>
            </a:p>
          </p:txBody>
        </p:sp>
        <p:sp>
          <p:nvSpPr>
            <p:cNvPr id="50" name="Text Box 7">
              <a:extLst>
                <a:ext uri="{FF2B5EF4-FFF2-40B4-BE49-F238E27FC236}">
                  <a16:creationId xmlns:a16="http://schemas.microsoft.com/office/drawing/2014/main" id="{120CC72F-8068-4F44-A003-E7FC2C77F1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7857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٩</a:t>
              </a:r>
              <a:endParaRPr lang="hi-IN" b="1" dirty="0"/>
            </a:p>
          </p:txBody>
        </p:sp>
        <p:sp>
          <p:nvSpPr>
            <p:cNvPr id="51" name="Text Box 7">
              <a:extLst>
                <a:ext uri="{FF2B5EF4-FFF2-40B4-BE49-F238E27FC236}">
                  <a16:creationId xmlns:a16="http://schemas.microsoft.com/office/drawing/2014/main" id="{30311F68-8545-C740-ACD1-9AA7E140E1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5033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١٠</a:t>
              </a:r>
              <a:endParaRPr lang="hi-IN" b="1" dirty="0"/>
            </a:p>
          </p:txBody>
        </p:sp>
      </p:grpSp>
      <p:sp>
        <p:nvSpPr>
          <p:cNvPr id="54" name="Text Box 7">
            <a:extLst>
              <a:ext uri="{FF2B5EF4-FFF2-40B4-BE49-F238E27FC236}">
                <a16:creationId xmlns:a16="http://schemas.microsoft.com/office/drawing/2014/main" id="{B796ADDF-E9E8-384A-80D0-8B450022E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7070" y="3754556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56" name="Text Box 7">
            <a:extLst>
              <a:ext uri="{FF2B5EF4-FFF2-40B4-BE49-F238E27FC236}">
                <a16:creationId xmlns:a16="http://schemas.microsoft.com/office/drawing/2014/main" id="{7E2DD21E-3029-B54F-8079-1D1D7680B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4246" y="4011734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58" name="Text Box 7">
            <a:extLst>
              <a:ext uri="{FF2B5EF4-FFF2-40B4-BE49-F238E27FC236}">
                <a16:creationId xmlns:a16="http://schemas.microsoft.com/office/drawing/2014/main" id="{667CED8A-BC71-EF4A-8C81-11683DD0E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24" y="4311772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60" name="Text Box 7">
            <a:extLst>
              <a:ext uri="{FF2B5EF4-FFF2-40B4-BE49-F238E27FC236}">
                <a16:creationId xmlns:a16="http://schemas.microsoft.com/office/drawing/2014/main" id="{59C1806A-1E63-3742-8DF2-DB35B1395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8600" y="4593065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62" name="Text Box 7">
            <a:extLst>
              <a:ext uri="{FF2B5EF4-FFF2-40B4-BE49-F238E27FC236}">
                <a16:creationId xmlns:a16="http://schemas.microsoft.com/office/drawing/2014/main" id="{4DB0C71E-BCD2-C748-9841-3D8A1790E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488" y="4840414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64" name="مربع نص 43">
            <a:extLst>
              <a:ext uri="{FF2B5EF4-FFF2-40B4-BE49-F238E27FC236}">
                <a16:creationId xmlns:a16="http://schemas.microsoft.com/office/drawing/2014/main" id="{D8B67E0B-C6E0-0D4C-A839-9F5042DBC4B1}"/>
              </a:ext>
            </a:extLst>
          </p:cNvPr>
          <p:cNvSpPr txBox="1"/>
          <p:nvPr/>
        </p:nvSpPr>
        <p:spPr>
          <a:xfrm>
            <a:off x="5895972" y="1221576"/>
            <a:ext cx="1080120" cy="3714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صـ١٣٠</a:t>
            </a: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2679070B-4963-B547-B970-3CE27EB74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184" y="5985549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382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355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800" decel="100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8" grpId="0"/>
      <p:bldP spid="60" grpId="0"/>
      <p:bldP spid="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7">
            <a:extLst>
              <a:ext uri="{FF2B5EF4-FFF2-40B4-BE49-F238E27FC236}">
                <a16:creationId xmlns:a16="http://schemas.microsoft.com/office/drawing/2014/main" id="{AF24DDE1-2AB5-2A46-AC70-E86FD6A3507B}"/>
              </a:ext>
            </a:extLst>
          </p:cNvPr>
          <p:cNvGrpSpPr/>
          <p:nvPr/>
        </p:nvGrpSpPr>
        <p:grpSpPr>
          <a:xfrm>
            <a:off x="6390108" y="1225652"/>
            <a:ext cx="4714908" cy="857256"/>
            <a:chOff x="4214810" y="857232"/>
            <a:chExt cx="4714908" cy="928694"/>
          </a:xfrm>
        </p:grpSpPr>
        <p:sp>
          <p:nvSpPr>
            <p:cNvPr id="11" name="دبوس زينة 20">
              <a:extLst>
                <a:ext uri="{FF2B5EF4-FFF2-40B4-BE49-F238E27FC236}">
                  <a16:creationId xmlns:a16="http://schemas.microsoft.com/office/drawing/2014/main" id="{6F03BE0E-91BC-6241-9F8A-76225A6102BC}"/>
                </a:ext>
              </a:extLst>
            </p:cNvPr>
            <p:cNvSpPr/>
            <p:nvPr/>
          </p:nvSpPr>
          <p:spPr>
            <a:xfrm>
              <a:off x="4214810" y="857232"/>
              <a:ext cx="3500462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مجموعة 16">
              <a:extLst>
                <a:ext uri="{FF2B5EF4-FFF2-40B4-BE49-F238E27FC236}">
                  <a16:creationId xmlns:a16="http://schemas.microsoft.com/office/drawing/2014/main" id="{B51BE0A9-5A0D-3F46-BCD2-94DF0A88ABCD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14" name="دبوس زينة 25">
                <a:extLst>
                  <a:ext uri="{FF2B5EF4-FFF2-40B4-BE49-F238E27FC236}">
                    <a16:creationId xmlns:a16="http://schemas.microsoft.com/office/drawing/2014/main" id="{F34A058F-6676-F748-B673-277BEB75F3EA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40A84DBF-9017-124D-B2BB-030AAA8B1D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BFBECF1-F71D-5847-BE1F-238BD6FDE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75860" y="1439966"/>
            <a:ext cx="3019429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0EE20C6-86E6-1548-A9AA-AC4E7861A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8868" y="3225916"/>
            <a:ext cx="244792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7" name="مجموعة 30">
            <a:extLst>
              <a:ext uri="{FF2B5EF4-FFF2-40B4-BE49-F238E27FC236}">
                <a16:creationId xmlns:a16="http://schemas.microsoft.com/office/drawing/2014/main" id="{8FD7B476-176D-CE42-B450-4495EB82D536}"/>
              </a:ext>
            </a:extLst>
          </p:cNvPr>
          <p:cNvGrpSpPr/>
          <p:nvPr/>
        </p:nvGrpSpPr>
        <p:grpSpPr>
          <a:xfrm>
            <a:off x="2832494" y="2662874"/>
            <a:ext cx="3571900" cy="3492000"/>
            <a:chOff x="228568" y="3214686"/>
            <a:chExt cx="3571900" cy="3492000"/>
          </a:xfrm>
        </p:grpSpPr>
        <p:grpSp>
          <p:nvGrpSpPr>
            <p:cNvPr id="21" name="مجموعة 34">
              <a:extLst>
                <a:ext uri="{FF2B5EF4-FFF2-40B4-BE49-F238E27FC236}">
                  <a16:creationId xmlns:a16="http://schemas.microsoft.com/office/drawing/2014/main" id="{5E8D1C70-3D4A-6340-B8EC-19E7747CDA7F}"/>
                </a:ext>
              </a:extLst>
            </p:cNvPr>
            <p:cNvGrpSpPr/>
            <p:nvPr/>
          </p:nvGrpSpPr>
          <p:grpSpPr>
            <a:xfrm>
              <a:off x="300005" y="3214686"/>
              <a:ext cx="3500463" cy="3492000"/>
              <a:chOff x="500033" y="3929066"/>
              <a:chExt cx="2714645" cy="2571768"/>
            </a:xfrm>
          </p:grpSpPr>
          <p:sp>
            <p:nvSpPr>
              <p:cNvPr id="25" name="مستطيل 35">
                <a:extLst>
                  <a:ext uri="{FF2B5EF4-FFF2-40B4-BE49-F238E27FC236}">
                    <a16:creationId xmlns:a16="http://schemas.microsoft.com/office/drawing/2014/main" id="{FC63C1DF-79EC-F949-9667-122756953BD0}"/>
                  </a:ext>
                </a:extLst>
              </p:cNvPr>
              <p:cNvSpPr/>
              <p:nvPr/>
            </p:nvSpPr>
            <p:spPr>
              <a:xfrm>
                <a:off x="500034" y="3929066"/>
                <a:ext cx="2714644" cy="257176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6" name="مستطيل 36">
                <a:extLst>
                  <a:ext uri="{FF2B5EF4-FFF2-40B4-BE49-F238E27FC236}">
                    <a16:creationId xmlns:a16="http://schemas.microsoft.com/office/drawing/2014/main" id="{7FD0EF94-B872-484C-93D3-72223FE836F4}"/>
                  </a:ext>
                </a:extLst>
              </p:cNvPr>
              <p:cNvSpPr/>
              <p:nvPr/>
            </p:nvSpPr>
            <p:spPr>
              <a:xfrm>
                <a:off x="500033" y="3929066"/>
                <a:ext cx="2708082" cy="28448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2000" b="1" dirty="0">
                    <a:solidFill>
                      <a:schemeClr val="tx1"/>
                    </a:solidFill>
                  </a:rPr>
                  <a:t>التكلفة الكلية للأقلام</a:t>
                </a:r>
              </a:p>
            </p:txBody>
          </p:sp>
        </p:grpSp>
        <p:pic>
          <p:nvPicPr>
            <p:cNvPr id="22" name="Picture 9">
              <a:extLst>
                <a:ext uri="{FF2B5EF4-FFF2-40B4-BE49-F238E27FC236}">
                  <a16:creationId xmlns:a16="http://schemas.microsoft.com/office/drawing/2014/main" id="{FFC37D86-D5AC-1040-8627-7565B90A50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128686" y="3697858"/>
              <a:ext cx="2600344" cy="2301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Text Box 7">
              <a:extLst>
                <a:ext uri="{FF2B5EF4-FFF2-40B4-BE49-F238E27FC236}">
                  <a16:creationId xmlns:a16="http://schemas.microsoft.com/office/drawing/2014/main" id="{E929CAA8-586C-CE42-8B97-042E1E25D6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568" y="4357695"/>
              <a:ext cx="461665" cy="1285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270"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b="1" dirty="0"/>
                <a:t>التكلفة بالريال</a:t>
              </a:r>
              <a:endParaRPr lang="hi-IN" b="1" dirty="0"/>
            </a:p>
          </p:txBody>
        </p:sp>
        <p:sp>
          <p:nvSpPr>
            <p:cNvPr id="24" name="Text Box 7">
              <a:extLst>
                <a:ext uri="{FF2B5EF4-FFF2-40B4-BE49-F238E27FC236}">
                  <a16:creationId xmlns:a16="http://schemas.microsoft.com/office/drawing/2014/main" id="{D0CF1C37-55E8-BC48-8EAF-06E5429074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7328" y="6329384"/>
              <a:ext cx="13573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عدد الأقلام</a:t>
              </a:r>
              <a:endParaRPr lang="hi-IN" b="1" dirty="0"/>
            </a:p>
          </p:txBody>
        </p:sp>
      </p:grpSp>
      <p:grpSp>
        <p:nvGrpSpPr>
          <p:cNvPr id="39" name="مجموعة 37">
            <a:extLst>
              <a:ext uri="{FF2B5EF4-FFF2-40B4-BE49-F238E27FC236}">
                <a16:creationId xmlns:a16="http://schemas.microsoft.com/office/drawing/2014/main" id="{3F5C365D-5315-184C-9F59-868F2BB42A9B}"/>
              </a:ext>
            </a:extLst>
          </p:cNvPr>
          <p:cNvGrpSpPr/>
          <p:nvPr/>
        </p:nvGrpSpPr>
        <p:grpSpPr>
          <a:xfrm>
            <a:off x="3203972" y="3048640"/>
            <a:ext cx="612000" cy="2358915"/>
            <a:chOff x="428594" y="4143380"/>
            <a:chExt cx="639743" cy="2099362"/>
          </a:xfrm>
        </p:grpSpPr>
        <p:sp>
          <p:nvSpPr>
            <p:cNvPr id="29" name="Text Box 7">
              <a:extLst>
                <a:ext uri="{FF2B5EF4-FFF2-40B4-BE49-F238E27FC236}">
                  <a16:creationId xmlns:a16="http://schemas.microsoft.com/office/drawing/2014/main" id="{35E1BAF4-86DE-3945-A7B4-2CA227B4A9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591404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٤</a:t>
              </a:r>
              <a:endParaRPr lang="hi-IN" b="1" dirty="0"/>
            </a:p>
          </p:txBody>
        </p:sp>
        <p:sp>
          <p:nvSpPr>
            <p:cNvPr id="30" name="Text Box 7">
              <a:extLst>
                <a:ext uri="{FF2B5EF4-FFF2-40B4-BE49-F238E27FC236}">
                  <a16:creationId xmlns:a16="http://schemas.microsoft.com/office/drawing/2014/main" id="{8068D722-075C-0748-BF30-720757B2F0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8" y="571344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٨</a:t>
              </a:r>
              <a:endParaRPr lang="hi-IN" b="1" dirty="0"/>
            </a:p>
          </p:txBody>
        </p:sp>
        <p:sp>
          <p:nvSpPr>
            <p:cNvPr id="31" name="Text Box 7">
              <a:extLst>
                <a:ext uri="{FF2B5EF4-FFF2-40B4-BE49-F238E27FC236}">
                  <a16:creationId xmlns:a16="http://schemas.microsoft.com/office/drawing/2014/main" id="{20CB1CEF-8D26-B544-A601-D9E59248FC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5515564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١٢</a:t>
              </a:r>
              <a:endParaRPr lang="hi-IN" b="1" dirty="0"/>
            </a:p>
          </p:txBody>
        </p:sp>
        <p:sp>
          <p:nvSpPr>
            <p:cNvPr id="32" name="Text Box 7">
              <a:extLst>
                <a:ext uri="{FF2B5EF4-FFF2-40B4-BE49-F238E27FC236}">
                  <a16:creationId xmlns:a16="http://schemas.microsoft.com/office/drawing/2014/main" id="{2AA65317-8503-B445-A764-7661A7067C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8" y="531553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١٦</a:t>
              </a:r>
              <a:endParaRPr lang="hi-IN" b="1" dirty="0"/>
            </a:p>
          </p:txBody>
        </p:sp>
        <p:sp>
          <p:nvSpPr>
            <p:cNvPr id="33" name="Text Box 7">
              <a:extLst>
                <a:ext uri="{FF2B5EF4-FFF2-40B4-BE49-F238E27FC236}">
                  <a16:creationId xmlns:a16="http://schemas.microsoft.com/office/drawing/2014/main" id="{D3125D99-4CA3-584D-94FF-12715C0751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4" y="5115512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٢٠</a:t>
              </a:r>
              <a:endParaRPr lang="hi-IN" b="1" dirty="0"/>
            </a:p>
          </p:txBody>
        </p:sp>
        <p:sp>
          <p:nvSpPr>
            <p:cNvPr id="34" name="Text Box 7">
              <a:extLst>
                <a:ext uri="{FF2B5EF4-FFF2-40B4-BE49-F238E27FC236}">
                  <a16:creationId xmlns:a16="http://schemas.microsoft.com/office/drawing/2014/main" id="{A1CAF7DE-AB51-3A44-B92F-2F024A023E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4914912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٢٤</a:t>
              </a:r>
              <a:endParaRPr lang="hi-IN" b="1" dirty="0"/>
            </a:p>
          </p:txBody>
        </p:sp>
        <p:sp>
          <p:nvSpPr>
            <p:cNvPr id="35" name="Text Box 7">
              <a:extLst>
                <a:ext uri="{FF2B5EF4-FFF2-40B4-BE49-F238E27FC236}">
                  <a16:creationId xmlns:a16="http://schemas.microsoft.com/office/drawing/2014/main" id="{14B1FB6E-E4E4-BC4A-845F-6B26F9CB12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4" y="473131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٢٨</a:t>
              </a:r>
              <a:endParaRPr lang="hi-IN" b="1" dirty="0"/>
            </a:p>
          </p:txBody>
        </p:sp>
        <p:sp>
          <p:nvSpPr>
            <p:cNvPr id="36" name="Text Box 7">
              <a:extLst>
                <a:ext uri="{FF2B5EF4-FFF2-40B4-BE49-F238E27FC236}">
                  <a16:creationId xmlns:a16="http://schemas.microsoft.com/office/drawing/2014/main" id="{08C823E5-5E9A-9742-A10B-C9E056989D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4517002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٣٢</a:t>
              </a:r>
              <a:endParaRPr lang="hi-IN" b="1" dirty="0"/>
            </a:p>
          </p:txBody>
        </p:sp>
        <p:sp>
          <p:nvSpPr>
            <p:cNvPr id="37" name="Text Box 7">
              <a:extLst>
                <a:ext uri="{FF2B5EF4-FFF2-40B4-BE49-F238E27FC236}">
                  <a16:creationId xmlns:a16="http://schemas.microsoft.com/office/drawing/2014/main" id="{50220A87-850F-564B-B1C3-199CFFE4DF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4331264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٣٦</a:t>
              </a:r>
              <a:endParaRPr lang="hi-IN" b="1" dirty="0"/>
            </a:p>
          </p:txBody>
        </p:sp>
        <p:sp>
          <p:nvSpPr>
            <p:cNvPr id="38" name="Text Box 7">
              <a:extLst>
                <a:ext uri="{FF2B5EF4-FFF2-40B4-BE49-F238E27FC236}">
                  <a16:creationId xmlns:a16="http://schemas.microsoft.com/office/drawing/2014/main" id="{27B6FF18-C4AE-334F-BA53-4F26E2BD9B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8" y="4143380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٤٠</a:t>
              </a:r>
              <a:endParaRPr lang="hi-IN" b="1" dirty="0"/>
            </a:p>
          </p:txBody>
        </p:sp>
      </p:grpSp>
      <p:grpSp>
        <p:nvGrpSpPr>
          <p:cNvPr id="51" name="مجموعة 67">
            <a:extLst>
              <a:ext uri="{FF2B5EF4-FFF2-40B4-BE49-F238E27FC236}">
                <a16:creationId xmlns:a16="http://schemas.microsoft.com/office/drawing/2014/main" id="{B5BE853A-CE24-8C4F-83C0-B14556188DC0}"/>
              </a:ext>
            </a:extLst>
          </p:cNvPr>
          <p:cNvGrpSpPr/>
          <p:nvPr/>
        </p:nvGrpSpPr>
        <p:grpSpPr>
          <a:xfrm>
            <a:off x="3675462" y="5448956"/>
            <a:ext cx="2857522" cy="369332"/>
            <a:chOff x="985812" y="6215082"/>
            <a:chExt cx="2857522" cy="369332"/>
          </a:xfrm>
        </p:grpSpPr>
        <p:sp>
          <p:nvSpPr>
            <p:cNvPr id="41" name="Text Box 7">
              <a:extLst>
                <a:ext uri="{FF2B5EF4-FFF2-40B4-BE49-F238E27FC236}">
                  <a16:creationId xmlns:a16="http://schemas.microsoft.com/office/drawing/2014/main" id="{D06C85FE-FF97-1C4C-912C-6E8D9CB0BE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5812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</a:t>
              </a:r>
              <a:endParaRPr lang="hi-IN" b="1" dirty="0"/>
            </a:p>
          </p:txBody>
        </p:sp>
        <p:sp>
          <p:nvSpPr>
            <p:cNvPr id="42" name="Text Box 7">
              <a:extLst>
                <a:ext uri="{FF2B5EF4-FFF2-40B4-BE49-F238E27FC236}">
                  <a16:creationId xmlns:a16="http://schemas.microsoft.com/office/drawing/2014/main" id="{A82A7BE1-BD15-C441-9601-BF754E286B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193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٢</a:t>
              </a:r>
              <a:endParaRPr lang="hi-IN" b="1" dirty="0"/>
            </a:p>
          </p:txBody>
        </p: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id="{8A3EE0AA-5D0D-3D4C-B24E-A180F66FC7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7657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٣</a:t>
              </a:r>
              <a:endParaRPr lang="hi-IN" b="1" dirty="0"/>
            </a:p>
          </p:txBody>
        </p:sp>
        <p:sp>
          <p:nvSpPr>
            <p:cNvPr id="44" name="Text Box 7">
              <a:extLst>
                <a:ext uri="{FF2B5EF4-FFF2-40B4-BE49-F238E27FC236}">
                  <a16:creationId xmlns:a16="http://schemas.microsoft.com/office/drawing/2014/main" id="{473441C0-2512-3C46-A0AF-4B88764C50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0545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٤</a:t>
              </a:r>
              <a:endParaRPr lang="hi-IN" b="1" dirty="0"/>
            </a:p>
          </p:txBody>
        </p:sp>
        <p:sp>
          <p:nvSpPr>
            <p:cNvPr id="45" name="Text Box 7">
              <a:extLst>
                <a:ext uri="{FF2B5EF4-FFF2-40B4-BE49-F238E27FC236}">
                  <a16:creationId xmlns:a16="http://schemas.microsoft.com/office/drawing/2014/main" id="{506EB141-DE1B-C743-9871-33A34544B4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7723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٥</a:t>
              </a:r>
              <a:endParaRPr lang="hi-IN" b="1" dirty="0"/>
            </a:p>
          </p:txBody>
        </p:sp>
        <p:sp>
          <p:nvSpPr>
            <p:cNvPr id="46" name="Text Box 7">
              <a:extLst>
                <a:ext uri="{FF2B5EF4-FFF2-40B4-BE49-F238E27FC236}">
                  <a16:creationId xmlns:a16="http://schemas.microsoft.com/office/drawing/2014/main" id="{2B5E38AE-3DAB-F74E-8FCF-91C60D6723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0611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٦</a:t>
              </a:r>
              <a:endParaRPr lang="hi-IN" b="1" dirty="0"/>
            </a:p>
          </p:txBody>
        </p:sp>
        <p:sp>
          <p:nvSpPr>
            <p:cNvPr id="47" name="Text Box 7">
              <a:extLst>
                <a:ext uri="{FF2B5EF4-FFF2-40B4-BE49-F238E27FC236}">
                  <a16:creationId xmlns:a16="http://schemas.microsoft.com/office/drawing/2014/main" id="{C0AB9404-B203-EF41-BD19-8A54D9C673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7789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٧</a:t>
              </a:r>
              <a:endParaRPr lang="hi-IN" b="1" dirty="0"/>
            </a:p>
          </p:txBody>
        </p:sp>
        <p:sp>
          <p:nvSpPr>
            <p:cNvPr id="48" name="Text Box 7">
              <a:extLst>
                <a:ext uri="{FF2B5EF4-FFF2-40B4-BE49-F238E27FC236}">
                  <a16:creationId xmlns:a16="http://schemas.microsoft.com/office/drawing/2014/main" id="{17E17066-E261-6D46-A95C-5BBBA283BE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4965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٨</a:t>
              </a:r>
              <a:endParaRPr lang="hi-IN" b="1" dirty="0"/>
            </a:p>
          </p:txBody>
        </p:sp>
        <p:sp>
          <p:nvSpPr>
            <p:cNvPr id="49" name="Text Box 7">
              <a:extLst>
                <a:ext uri="{FF2B5EF4-FFF2-40B4-BE49-F238E27FC236}">
                  <a16:creationId xmlns:a16="http://schemas.microsoft.com/office/drawing/2014/main" id="{790EFE90-0756-5246-BBC0-8113F9846E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7857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٩</a:t>
              </a:r>
              <a:endParaRPr lang="hi-IN" b="1" dirty="0"/>
            </a:p>
          </p:txBody>
        </p:sp>
        <p:sp>
          <p:nvSpPr>
            <p:cNvPr id="50" name="Text Box 7">
              <a:extLst>
                <a:ext uri="{FF2B5EF4-FFF2-40B4-BE49-F238E27FC236}">
                  <a16:creationId xmlns:a16="http://schemas.microsoft.com/office/drawing/2014/main" id="{69187C6B-27E2-484A-B028-B067A2466D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5033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١٠</a:t>
              </a:r>
              <a:endParaRPr lang="hi-IN" b="1" dirty="0"/>
            </a:p>
          </p:txBody>
        </p:sp>
      </p:grpSp>
      <p:sp>
        <p:nvSpPr>
          <p:cNvPr id="53" name="Text Box 7">
            <a:extLst>
              <a:ext uri="{FF2B5EF4-FFF2-40B4-BE49-F238E27FC236}">
                <a16:creationId xmlns:a16="http://schemas.microsoft.com/office/drawing/2014/main" id="{C14FBEFD-3C51-644E-8053-5DD1DDBB2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4054" y="4948890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55" name="Text Box 7">
            <a:extLst>
              <a:ext uri="{FF2B5EF4-FFF2-40B4-BE49-F238E27FC236}">
                <a16:creationId xmlns:a16="http://schemas.microsoft.com/office/drawing/2014/main" id="{9E988098-AA14-524F-A7CA-C30A59065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1230" y="4734576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57" name="Text Box 7">
            <a:extLst>
              <a:ext uri="{FF2B5EF4-FFF2-40B4-BE49-F238E27FC236}">
                <a16:creationId xmlns:a16="http://schemas.microsoft.com/office/drawing/2014/main" id="{321E8721-169D-C043-A600-836349683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408" y="4505974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59" name="Text Box 7">
            <a:extLst>
              <a:ext uri="{FF2B5EF4-FFF2-40B4-BE49-F238E27FC236}">
                <a16:creationId xmlns:a16="http://schemas.microsoft.com/office/drawing/2014/main" id="{FD41FD7D-CDED-0347-B393-983AB3690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584" y="4291660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61" name="مربع نص 42">
            <a:extLst>
              <a:ext uri="{FF2B5EF4-FFF2-40B4-BE49-F238E27FC236}">
                <a16:creationId xmlns:a16="http://schemas.microsoft.com/office/drawing/2014/main" id="{3CBEF839-7BAB-5443-9252-8E91B2E696C4}"/>
              </a:ext>
            </a:extLst>
          </p:cNvPr>
          <p:cNvSpPr txBox="1"/>
          <p:nvPr/>
        </p:nvSpPr>
        <p:spPr>
          <a:xfrm>
            <a:off x="4194285" y="1515360"/>
            <a:ext cx="1080120" cy="3714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 ١/صـ١٣٠</a:t>
            </a:r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0FAE685-41E9-934E-B15A-28FDA34C9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770" y="5976074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383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47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/>
      <p:bldP spid="57" grpId="0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مجموعة 17">
            <a:extLst>
              <a:ext uri="{FF2B5EF4-FFF2-40B4-BE49-F238E27FC236}">
                <a16:creationId xmlns:a16="http://schemas.microsoft.com/office/drawing/2014/main" id="{AB97C62F-7F61-9340-88EC-12579594CC63}"/>
              </a:ext>
            </a:extLst>
          </p:cNvPr>
          <p:cNvGrpSpPr/>
          <p:nvPr/>
        </p:nvGrpSpPr>
        <p:grpSpPr>
          <a:xfrm>
            <a:off x="5882266" y="1314457"/>
            <a:ext cx="4714908" cy="857256"/>
            <a:chOff x="4214810" y="857232"/>
            <a:chExt cx="4714908" cy="928694"/>
          </a:xfrm>
        </p:grpSpPr>
        <p:sp>
          <p:nvSpPr>
            <p:cNvPr id="63" name="دبوس زينة 20">
              <a:extLst>
                <a:ext uri="{FF2B5EF4-FFF2-40B4-BE49-F238E27FC236}">
                  <a16:creationId xmlns:a16="http://schemas.microsoft.com/office/drawing/2014/main" id="{8776B395-FF53-8E46-92B1-BB91C557247D}"/>
                </a:ext>
              </a:extLst>
            </p:cNvPr>
            <p:cNvSpPr/>
            <p:nvPr/>
          </p:nvSpPr>
          <p:spPr>
            <a:xfrm>
              <a:off x="4214810" y="857232"/>
              <a:ext cx="3500462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64" name="مجموعة 16">
              <a:extLst>
                <a:ext uri="{FF2B5EF4-FFF2-40B4-BE49-F238E27FC236}">
                  <a16:creationId xmlns:a16="http://schemas.microsoft.com/office/drawing/2014/main" id="{9B301B2D-2048-B742-A063-1C1A8A7E00BE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65" name="دبوس زينة 25">
                <a:extLst>
                  <a:ext uri="{FF2B5EF4-FFF2-40B4-BE49-F238E27FC236}">
                    <a16:creationId xmlns:a16="http://schemas.microsoft.com/office/drawing/2014/main" id="{BD7AA554-ADB8-8341-90DA-FF4F515874D3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66" name="Picture 2">
                <a:extLst>
                  <a:ext uri="{FF2B5EF4-FFF2-40B4-BE49-F238E27FC236}">
                    <a16:creationId xmlns:a16="http://schemas.microsoft.com/office/drawing/2014/main" id="{BA157236-5B23-2348-8D64-9475150F44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69" name="Picture 2">
            <a:extLst>
              <a:ext uri="{FF2B5EF4-FFF2-40B4-BE49-F238E27FC236}">
                <a16:creationId xmlns:a16="http://schemas.microsoft.com/office/drawing/2014/main" id="{17F75723-37C4-184A-BE59-E7379B0AC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68018" y="1528771"/>
            <a:ext cx="3019429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9" name="مجموعة 30">
            <a:extLst>
              <a:ext uri="{FF2B5EF4-FFF2-40B4-BE49-F238E27FC236}">
                <a16:creationId xmlns:a16="http://schemas.microsoft.com/office/drawing/2014/main" id="{DB25C044-B8ED-0149-8224-9861CD9F10B9}"/>
              </a:ext>
            </a:extLst>
          </p:cNvPr>
          <p:cNvGrpSpPr/>
          <p:nvPr/>
        </p:nvGrpSpPr>
        <p:grpSpPr>
          <a:xfrm>
            <a:off x="2324652" y="2751679"/>
            <a:ext cx="3571900" cy="3492000"/>
            <a:chOff x="228568" y="3214686"/>
            <a:chExt cx="3571900" cy="3492000"/>
          </a:xfrm>
        </p:grpSpPr>
        <p:grpSp>
          <p:nvGrpSpPr>
            <p:cNvPr id="73" name="مجموعة 34">
              <a:extLst>
                <a:ext uri="{FF2B5EF4-FFF2-40B4-BE49-F238E27FC236}">
                  <a16:creationId xmlns:a16="http://schemas.microsoft.com/office/drawing/2014/main" id="{D2F193A3-8010-494C-8D9A-379CD93EDF54}"/>
                </a:ext>
              </a:extLst>
            </p:cNvPr>
            <p:cNvGrpSpPr/>
            <p:nvPr/>
          </p:nvGrpSpPr>
          <p:grpSpPr>
            <a:xfrm>
              <a:off x="300005" y="3214686"/>
              <a:ext cx="3500463" cy="3492000"/>
              <a:chOff x="500033" y="3929066"/>
              <a:chExt cx="2714645" cy="2571768"/>
            </a:xfrm>
          </p:grpSpPr>
          <p:sp>
            <p:nvSpPr>
              <p:cNvPr id="77" name="مستطيل 35">
                <a:extLst>
                  <a:ext uri="{FF2B5EF4-FFF2-40B4-BE49-F238E27FC236}">
                    <a16:creationId xmlns:a16="http://schemas.microsoft.com/office/drawing/2014/main" id="{7D8EDD66-19E2-6B4A-90D9-1FFCED1B817B}"/>
                  </a:ext>
                </a:extLst>
              </p:cNvPr>
              <p:cNvSpPr/>
              <p:nvPr/>
            </p:nvSpPr>
            <p:spPr>
              <a:xfrm>
                <a:off x="500034" y="3929066"/>
                <a:ext cx="2714644" cy="257176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78" name="مستطيل 36">
                <a:extLst>
                  <a:ext uri="{FF2B5EF4-FFF2-40B4-BE49-F238E27FC236}">
                    <a16:creationId xmlns:a16="http://schemas.microsoft.com/office/drawing/2014/main" id="{20DA848A-5358-CE42-8290-DA994DE5AF64}"/>
                  </a:ext>
                </a:extLst>
              </p:cNvPr>
              <p:cNvSpPr/>
              <p:nvPr/>
            </p:nvSpPr>
            <p:spPr>
              <a:xfrm>
                <a:off x="500033" y="3929066"/>
                <a:ext cx="2708082" cy="28448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2000" b="1" dirty="0">
                    <a:solidFill>
                      <a:schemeClr val="tx1"/>
                    </a:solidFill>
                  </a:rPr>
                  <a:t>تحويل الدقائق إلى ثوان</a:t>
                </a:r>
              </a:p>
            </p:txBody>
          </p:sp>
        </p:grpSp>
        <p:pic>
          <p:nvPicPr>
            <p:cNvPr id="74" name="Picture 9">
              <a:extLst>
                <a:ext uri="{FF2B5EF4-FFF2-40B4-BE49-F238E27FC236}">
                  <a16:creationId xmlns:a16="http://schemas.microsoft.com/office/drawing/2014/main" id="{297F066A-3DCE-944E-AAEA-87E4D75969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128686" y="3697858"/>
              <a:ext cx="2600344" cy="2301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5" name="Text Box 7">
              <a:extLst>
                <a:ext uri="{FF2B5EF4-FFF2-40B4-BE49-F238E27FC236}">
                  <a16:creationId xmlns:a16="http://schemas.microsoft.com/office/drawing/2014/main" id="{5C3C31BC-7546-1348-AF66-1C3646C19E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568" y="4357695"/>
              <a:ext cx="461665" cy="1285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270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الثواني</a:t>
              </a:r>
              <a:endParaRPr lang="hi-IN" b="1" dirty="0"/>
            </a:p>
          </p:txBody>
        </p:sp>
        <p:sp>
          <p:nvSpPr>
            <p:cNvPr id="76" name="Text Box 7">
              <a:extLst>
                <a:ext uri="{FF2B5EF4-FFF2-40B4-BE49-F238E27FC236}">
                  <a16:creationId xmlns:a16="http://schemas.microsoft.com/office/drawing/2014/main" id="{55631F70-D8FD-754E-A1F2-6BA221F423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7328" y="6329384"/>
              <a:ext cx="13573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الدقائق</a:t>
              </a:r>
              <a:endParaRPr lang="hi-IN" b="1" dirty="0"/>
            </a:p>
          </p:txBody>
        </p:sp>
      </p:grpSp>
      <p:grpSp>
        <p:nvGrpSpPr>
          <p:cNvPr id="91" name="مجموعة 37">
            <a:extLst>
              <a:ext uri="{FF2B5EF4-FFF2-40B4-BE49-F238E27FC236}">
                <a16:creationId xmlns:a16="http://schemas.microsoft.com/office/drawing/2014/main" id="{ACC9049C-DE74-D94D-BD6F-B7AEDCC33ED4}"/>
              </a:ext>
            </a:extLst>
          </p:cNvPr>
          <p:cNvGrpSpPr/>
          <p:nvPr/>
        </p:nvGrpSpPr>
        <p:grpSpPr>
          <a:xfrm>
            <a:off x="2696130" y="3137445"/>
            <a:ext cx="612000" cy="2358915"/>
            <a:chOff x="428594" y="4143380"/>
            <a:chExt cx="639743" cy="2099362"/>
          </a:xfrm>
        </p:grpSpPr>
        <p:sp>
          <p:nvSpPr>
            <p:cNvPr id="81" name="Text Box 7">
              <a:extLst>
                <a:ext uri="{FF2B5EF4-FFF2-40B4-BE49-F238E27FC236}">
                  <a16:creationId xmlns:a16="http://schemas.microsoft.com/office/drawing/2014/main" id="{CF48485F-38BA-4B4B-9F95-774736C45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591404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٦٠</a:t>
              </a:r>
              <a:endParaRPr lang="hi-IN" b="1" dirty="0"/>
            </a:p>
          </p:txBody>
        </p:sp>
        <p:sp>
          <p:nvSpPr>
            <p:cNvPr id="82" name="Text Box 7">
              <a:extLst>
                <a:ext uri="{FF2B5EF4-FFF2-40B4-BE49-F238E27FC236}">
                  <a16:creationId xmlns:a16="http://schemas.microsoft.com/office/drawing/2014/main" id="{6020CBB5-3EAA-C44F-BA98-A6C1E8958F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8" y="571344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١٢٠</a:t>
              </a:r>
              <a:endParaRPr lang="hi-IN" b="1" dirty="0"/>
            </a:p>
          </p:txBody>
        </p:sp>
        <p:sp>
          <p:nvSpPr>
            <p:cNvPr id="83" name="Text Box 7">
              <a:extLst>
                <a:ext uri="{FF2B5EF4-FFF2-40B4-BE49-F238E27FC236}">
                  <a16:creationId xmlns:a16="http://schemas.microsoft.com/office/drawing/2014/main" id="{51969542-6F92-AB45-8316-1C677C3A45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5515564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١٨٠</a:t>
              </a:r>
              <a:endParaRPr lang="hi-IN" b="1" dirty="0"/>
            </a:p>
          </p:txBody>
        </p:sp>
        <p:sp>
          <p:nvSpPr>
            <p:cNvPr id="84" name="Text Box 7">
              <a:extLst>
                <a:ext uri="{FF2B5EF4-FFF2-40B4-BE49-F238E27FC236}">
                  <a16:creationId xmlns:a16="http://schemas.microsoft.com/office/drawing/2014/main" id="{65263331-7B4A-5643-B7D0-C03EBB326B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8" y="531553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٢٤٠</a:t>
              </a:r>
              <a:endParaRPr lang="hi-IN" b="1" dirty="0"/>
            </a:p>
          </p:txBody>
        </p:sp>
        <p:sp>
          <p:nvSpPr>
            <p:cNvPr id="85" name="Text Box 7">
              <a:extLst>
                <a:ext uri="{FF2B5EF4-FFF2-40B4-BE49-F238E27FC236}">
                  <a16:creationId xmlns:a16="http://schemas.microsoft.com/office/drawing/2014/main" id="{A1982F8C-BD01-E54B-94F1-042A553162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4" y="5115512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٣٠٠</a:t>
              </a:r>
              <a:endParaRPr lang="hi-IN" b="1" dirty="0"/>
            </a:p>
          </p:txBody>
        </p:sp>
        <p:sp>
          <p:nvSpPr>
            <p:cNvPr id="86" name="Text Box 7">
              <a:extLst>
                <a:ext uri="{FF2B5EF4-FFF2-40B4-BE49-F238E27FC236}">
                  <a16:creationId xmlns:a16="http://schemas.microsoft.com/office/drawing/2014/main" id="{89EDBD75-FAFB-234B-9D5C-8D704D0F9D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4914912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٣٦٠</a:t>
              </a:r>
              <a:endParaRPr lang="hi-IN" b="1" dirty="0"/>
            </a:p>
          </p:txBody>
        </p:sp>
        <p:sp>
          <p:nvSpPr>
            <p:cNvPr id="87" name="Text Box 7">
              <a:extLst>
                <a:ext uri="{FF2B5EF4-FFF2-40B4-BE49-F238E27FC236}">
                  <a16:creationId xmlns:a16="http://schemas.microsoft.com/office/drawing/2014/main" id="{B7E39C0C-C0CF-5944-B552-1A08A5F44B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4" y="4731318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٤٢٠</a:t>
              </a:r>
              <a:endParaRPr lang="hi-IN" b="1" dirty="0"/>
            </a:p>
          </p:txBody>
        </p:sp>
        <p:sp>
          <p:nvSpPr>
            <p:cNvPr id="88" name="Text Box 7">
              <a:extLst>
                <a:ext uri="{FF2B5EF4-FFF2-40B4-BE49-F238E27FC236}">
                  <a16:creationId xmlns:a16="http://schemas.microsoft.com/office/drawing/2014/main" id="{2E7DDAE8-8679-EB4E-BDC1-A317C0EB82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4517002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٤٨٠</a:t>
              </a:r>
              <a:endParaRPr lang="hi-IN" b="1" dirty="0"/>
            </a:p>
          </p:txBody>
        </p:sp>
        <p:sp>
          <p:nvSpPr>
            <p:cNvPr id="89" name="Text Box 7">
              <a:extLst>
                <a:ext uri="{FF2B5EF4-FFF2-40B4-BE49-F238E27FC236}">
                  <a16:creationId xmlns:a16="http://schemas.microsoft.com/office/drawing/2014/main" id="{61063138-2985-5048-AF0C-F0823EF905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4331264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٥٤٠</a:t>
              </a:r>
              <a:endParaRPr lang="hi-IN" b="1" dirty="0"/>
            </a:p>
          </p:txBody>
        </p:sp>
        <p:sp>
          <p:nvSpPr>
            <p:cNvPr id="90" name="Text Box 7">
              <a:extLst>
                <a:ext uri="{FF2B5EF4-FFF2-40B4-BE49-F238E27FC236}">
                  <a16:creationId xmlns:a16="http://schemas.microsoft.com/office/drawing/2014/main" id="{BC71D7FB-BE3F-5247-9F7B-4A0BE2F386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8" y="4143380"/>
              <a:ext cx="639739" cy="3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٦٠٠</a:t>
              </a:r>
              <a:endParaRPr lang="hi-IN" b="1" dirty="0"/>
            </a:p>
          </p:txBody>
        </p:sp>
      </p:grpSp>
      <p:grpSp>
        <p:nvGrpSpPr>
          <p:cNvPr id="103" name="مجموعة 67">
            <a:extLst>
              <a:ext uri="{FF2B5EF4-FFF2-40B4-BE49-F238E27FC236}">
                <a16:creationId xmlns:a16="http://schemas.microsoft.com/office/drawing/2014/main" id="{98C307A6-DB39-CD41-8399-5A4DA24C6AF6}"/>
              </a:ext>
            </a:extLst>
          </p:cNvPr>
          <p:cNvGrpSpPr/>
          <p:nvPr/>
        </p:nvGrpSpPr>
        <p:grpSpPr>
          <a:xfrm>
            <a:off x="3167620" y="5537761"/>
            <a:ext cx="2857522" cy="369332"/>
            <a:chOff x="985812" y="6215082"/>
            <a:chExt cx="2857522" cy="369332"/>
          </a:xfrm>
        </p:grpSpPr>
        <p:sp>
          <p:nvSpPr>
            <p:cNvPr id="93" name="Text Box 7">
              <a:extLst>
                <a:ext uri="{FF2B5EF4-FFF2-40B4-BE49-F238E27FC236}">
                  <a16:creationId xmlns:a16="http://schemas.microsoft.com/office/drawing/2014/main" id="{41BFCE62-B2C4-2449-A06E-BB65AE231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5812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</a:t>
              </a:r>
              <a:endParaRPr lang="hi-IN" b="1" dirty="0"/>
            </a:p>
          </p:txBody>
        </p:sp>
        <p:sp>
          <p:nvSpPr>
            <p:cNvPr id="94" name="Text Box 7">
              <a:extLst>
                <a:ext uri="{FF2B5EF4-FFF2-40B4-BE49-F238E27FC236}">
                  <a16:creationId xmlns:a16="http://schemas.microsoft.com/office/drawing/2014/main" id="{6B01807A-7DC7-AF49-AD06-8D113B0844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193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٢</a:t>
              </a:r>
              <a:endParaRPr lang="hi-IN" b="1" dirty="0"/>
            </a:p>
          </p:txBody>
        </p:sp>
        <p:sp>
          <p:nvSpPr>
            <p:cNvPr id="95" name="Text Box 7">
              <a:extLst>
                <a:ext uri="{FF2B5EF4-FFF2-40B4-BE49-F238E27FC236}">
                  <a16:creationId xmlns:a16="http://schemas.microsoft.com/office/drawing/2014/main" id="{F1F5EEB0-E469-9148-B5CD-A21D65D805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7657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٣</a:t>
              </a:r>
              <a:endParaRPr lang="hi-IN" b="1" dirty="0"/>
            </a:p>
          </p:txBody>
        </p:sp>
        <p:sp>
          <p:nvSpPr>
            <p:cNvPr id="96" name="Text Box 7">
              <a:extLst>
                <a:ext uri="{FF2B5EF4-FFF2-40B4-BE49-F238E27FC236}">
                  <a16:creationId xmlns:a16="http://schemas.microsoft.com/office/drawing/2014/main" id="{61A8FACC-26B6-BE4F-85BA-E474F39E6E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0545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٤</a:t>
              </a:r>
              <a:endParaRPr lang="hi-IN" b="1" dirty="0"/>
            </a:p>
          </p:txBody>
        </p:sp>
        <p:sp>
          <p:nvSpPr>
            <p:cNvPr id="97" name="Text Box 7">
              <a:extLst>
                <a:ext uri="{FF2B5EF4-FFF2-40B4-BE49-F238E27FC236}">
                  <a16:creationId xmlns:a16="http://schemas.microsoft.com/office/drawing/2014/main" id="{D17FA20F-1990-A842-9C12-DBA3204422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7723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٥</a:t>
              </a:r>
              <a:endParaRPr lang="hi-IN" b="1" dirty="0"/>
            </a:p>
          </p:txBody>
        </p:sp>
        <p:sp>
          <p:nvSpPr>
            <p:cNvPr id="98" name="Text Box 7">
              <a:extLst>
                <a:ext uri="{FF2B5EF4-FFF2-40B4-BE49-F238E27FC236}">
                  <a16:creationId xmlns:a16="http://schemas.microsoft.com/office/drawing/2014/main" id="{74177CCF-68A6-894A-955D-59EF502B61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0611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٦</a:t>
              </a:r>
              <a:endParaRPr lang="hi-IN" b="1" dirty="0"/>
            </a:p>
          </p:txBody>
        </p:sp>
        <p:sp>
          <p:nvSpPr>
            <p:cNvPr id="99" name="Text Box 7">
              <a:extLst>
                <a:ext uri="{FF2B5EF4-FFF2-40B4-BE49-F238E27FC236}">
                  <a16:creationId xmlns:a16="http://schemas.microsoft.com/office/drawing/2014/main" id="{4664AF0C-9925-5247-9EDA-87364B3521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7789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٧</a:t>
              </a:r>
              <a:endParaRPr lang="hi-IN" b="1" dirty="0"/>
            </a:p>
          </p:txBody>
        </p:sp>
        <p:sp>
          <p:nvSpPr>
            <p:cNvPr id="100" name="Text Box 7">
              <a:extLst>
                <a:ext uri="{FF2B5EF4-FFF2-40B4-BE49-F238E27FC236}">
                  <a16:creationId xmlns:a16="http://schemas.microsoft.com/office/drawing/2014/main" id="{0E4A9AE9-2CCC-C048-8E14-B6466F2880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4965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٨</a:t>
              </a:r>
              <a:endParaRPr lang="hi-IN" b="1" dirty="0"/>
            </a:p>
          </p:txBody>
        </p:sp>
        <p:sp>
          <p:nvSpPr>
            <p:cNvPr id="101" name="Text Box 7">
              <a:extLst>
                <a:ext uri="{FF2B5EF4-FFF2-40B4-BE49-F238E27FC236}">
                  <a16:creationId xmlns:a16="http://schemas.microsoft.com/office/drawing/2014/main" id="{866B03D8-F141-654B-8C89-308497D7BE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7857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٩</a:t>
              </a:r>
              <a:endParaRPr lang="hi-IN" b="1" dirty="0"/>
            </a:p>
          </p:txBody>
        </p:sp>
        <p:sp>
          <p:nvSpPr>
            <p:cNvPr id="102" name="Text Box 7">
              <a:extLst>
                <a:ext uri="{FF2B5EF4-FFF2-40B4-BE49-F238E27FC236}">
                  <a16:creationId xmlns:a16="http://schemas.microsoft.com/office/drawing/2014/main" id="{DCFBD2D8-5082-1449-A54D-011ADC2943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5033" y="6215082"/>
              <a:ext cx="5683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b="1" dirty="0"/>
                <a:t>١٠</a:t>
              </a:r>
              <a:endParaRPr lang="hi-IN" b="1" dirty="0"/>
            </a:p>
          </p:txBody>
        </p:sp>
      </p:grpSp>
      <p:sp>
        <p:nvSpPr>
          <p:cNvPr id="105" name="Text Box 7">
            <a:extLst>
              <a:ext uri="{FF2B5EF4-FFF2-40B4-BE49-F238E27FC236}">
                <a16:creationId xmlns:a16="http://schemas.microsoft.com/office/drawing/2014/main" id="{D652DB28-3BFC-6246-BDE7-4C42527FC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6212" y="5037695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107" name="Text Box 7">
            <a:extLst>
              <a:ext uri="{FF2B5EF4-FFF2-40B4-BE49-F238E27FC236}">
                <a16:creationId xmlns:a16="http://schemas.microsoft.com/office/drawing/2014/main" id="{0A476F4A-E34F-AC4D-8947-8E053B5A1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3388" y="4823381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109" name="Text Box 7">
            <a:extLst>
              <a:ext uri="{FF2B5EF4-FFF2-40B4-BE49-F238E27FC236}">
                <a16:creationId xmlns:a16="http://schemas.microsoft.com/office/drawing/2014/main" id="{C169618E-3AFB-DE46-A029-A56CC33DF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566" y="4594779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111" name="Text Box 7">
            <a:extLst>
              <a:ext uri="{FF2B5EF4-FFF2-40B4-BE49-F238E27FC236}">
                <a16:creationId xmlns:a16="http://schemas.microsoft.com/office/drawing/2014/main" id="{499AB6EB-76B1-5447-90D2-1C200571C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742" y="4380465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pic>
        <p:nvPicPr>
          <p:cNvPr id="113" name="Picture 2">
            <a:extLst>
              <a:ext uri="{FF2B5EF4-FFF2-40B4-BE49-F238E27FC236}">
                <a16:creationId xmlns:a16="http://schemas.microsoft.com/office/drawing/2014/main" id="{29487329-4962-9940-A336-572DFB9EC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53836" y="3314721"/>
            <a:ext cx="2605091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5" name="مربع نص 42">
            <a:extLst>
              <a:ext uri="{FF2B5EF4-FFF2-40B4-BE49-F238E27FC236}">
                <a16:creationId xmlns:a16="http://schemas.microsoft.com/office/drawing/2014/main" id="{760E008A-76BD-334C-9F2E-0DE0D61C1503}"/>
              </a:ext>
            </a:extLst>
          </p:cNvPr>
          <p:cNvSpPr txBox="1"/>
          <p:nvPr/>
        </p:nvSpPr>
        <p:spPr>
          <a:xfrm>
            <a:off x="3810566" y="1514503"/>
            <a:ext cx="1080120" cy="3714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٢/صـ١٣٠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59C1E1B-58BC-7C4A-AB11-E10989CC0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281" y="6035674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384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751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7" grpId="0"/>
      <p:bldP spid="109" grpId="0"/>
      <p:bldP spid="1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4949255-BE2E-2446-8B38-5262A6DFB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04348" y="1199850"/>
            <a:ext cx="4110039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دبوس زينة 31">
            <a:extLst>
              <a:ext uri="{FF2B5EF4-FFF2-40B4-BE49-F238E27FC236}">
                <a16:creationId xmlns:a16="http://schemas.microsoft.com/office/drawing/2014/main" id="{F9959A2E-43D9-9347-AF82-1A01C3991367}"/>
              </a:ext>
            </a:extLst>
          </p:cNvPr>
          <p:cNvSpPr/>
          <p:nvPr/>
        </p:nvSpPr>
        <p:spPr>
          <a:xfrm>
            <a:off x="7747356" y="1914230"/>
            <a:ext cx="2886094" cy="642942"/>
          </a:xfrm>
          <a:prstGeom prst="plaque">
            <a:avLst/>
          </a:prstGeom>
          <a:noFill/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3754CA6-89DF-A14E-91A9-727213362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75984" y="1999956"/>
            <a:ext cx="2286010" cy="433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8" name="مجموعة 105">
            <a:extLst>
              <a:ext uri="{FF2B5EF4-FFF2-40B4-BE49-F238E27FC236}">
                <a16:creationId xmlns:a16="http://schemas.microsoft.com/office/drawing/2014/main" id="{A29E9B4B-26DF-4F4C-9E5F-AF924FB2B990}"/>
              </a:ext>
            </a:extLst>
          </p:cNvPr>
          <p:cNvGrpSpPr/>
          <p:nvPr/>
        </p:nvGrpSpPr>
        <p:grpSpPr>
          <a:xfrm>
            <a:off x="6675786" y="3700180"/>
            <a:ext cx="4000529" cy="2428892"/>
            <a:chOff x="5143505" y="3643314"/>
            <a:chExt cx="3786214" cy="1928826"/>
          </a:xfrm>
        </p:grpSpPr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AE5CAE30-BD56-9149-A0B7-27D4C8FB52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143505" y="3643314"/>
              <a:ext cx="3786214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id="{38063292-8622-8043-8425-A385134AA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043754" y="4107659"/>
              <a:ext cx="1192262" cy="25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BCE78745-689D-CF48-9612-AA05FA9166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029466" y="4462884"/>
              <a:ext cx="1192262" cy="25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CB4C8E1C-F59D-F14A-AD03-408819C4D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043754" y="4829186"/>
              <a:ext cx="1192262" cy="25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270972E0-5A48-DC44-9E6B-64BC9028CE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029466" y="5184411"/>
              <a:ext cx="1192262" cy="25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id="{503F0575-7CD5-F945-9E7D-68C3234D62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243516" y="4121813"/>
              <a:ext cx="1116000" cy="235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4E798FC2-A234-D640-B9E7-46E154F2E3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241950" y="4467657"/>
              <a:ext cx="1116000" cy="235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0F273B11-DAE5-CD4B-B201-313CA59F3A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245084" y="4821905"/>
              <a:ext cx="1116000" cy="235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5">
              <a:extLst>
                <a:ext uri="{FF2B5EF4-FFF2-40B4-BE49-F238E27FC236}">
                  <a16:creationId xmlns:a16="http://schemas.microsoft.com/office/drawing/2014/main" id="{07DA085D-D734-7346-9B48-10D9A5EF9A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243518" y="5179095"/>
              <a:ext cx="1116000" cy="235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5">
              <a:extLst>
                <a:ext uri="{FF2B5EF4-FFF2-40B4-BE49-F238E27FC236}">
                  <a16:creationId xmlns:a16="http://schemas.microsoft.com/office/drawing/2014/main" id="{E64E9371-67DE-EC46-A451-F8E25A39B3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511834" y="4129094"/>
              <a:ext cx="360000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5">
              <a:extLst>
                <a:ext uri="{FF2B5EF4-FFF2-40B4-BE49-F238E27FC236}">
                  <a16:creationId xmlns:a16="http://schemas.microsoft.com/office/drawing/2014/main" id="{889D0516-29EB-FB4C-92C1-5E530CE53C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500826" y="4471996"/>
              <a:ext cx="360000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D4455ABB-FB87-1443-A397-D23BF33B3B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500826" y="4843474"/>
              <a:ext cx="360000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" name="Picture 5">
              <a:extLst>
                <a:ext uri="{FF2B5EF4-FFF2-40B4-BE49-F238E27FC236}">
                  <a16:creationId xmlns:a16="http://schemas.microsoft.com/office/drawing/2014/main" id="{C553C204-BE91-DD4D-906B-6DE6AECDF4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489818" y="5186376"/>
              <a:ext cx="360000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755D2E6E-929F-C24A-9A37-50B6C98A8C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522842" y="4143380"/>
              <a:ext cx="360000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5">
              <a:extLst>
                <a:ext uri="{FF2B5EF4-FFF2-40B4-BE49-F238E27FC236}">
                  <a16:creationId xmlns:a16="http://schemas.microsoft.com/office/drawing/2014/main" id="{7026F490-F79C-FF4B-BC2A-5C3447C06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511834" y="4486282"/>
              <a:ext cx="360000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" name="Picture 5">
              <a:extLst>
                <a:ext uri="{FF2B5EF4-FFF2-40B4-BE49-F238E27FC236}">
                  <a16:creationId xmlns:a16="http://schemas.microsoft.com/office/drawing/2014/main" id="{E64B3C1A-0349-8B44-9BAB-6BA17117E2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511834" y="4857760"/>
              <a:ext cx="360000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" name="Picture 5">
              <a:extLst>
                <a:ext uri="{FF2B5EF4-FFF2-40B4-BE49-F238E27FC236}">
                  <a16:creationId xmlns:a16="http://schemas.microsoft.com/office/drawing/2014/main" id="{A1F7CC03-C2F7-4346-992F-BF9B12C26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500826" y="5200662"/>
              <a:ext cx="360000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4" name="Picture 5">
              <a:extLst>
                <a:ext uri="{FF2B5EF4-FFF2-40B4-BE49-F238E27FC236}">
                  <a16:creationId xmlns:a16="http://schemas.microsoft.com/office/drawing/2014/main" id="{97B37DB9-CF8E-044C-B7F7-E6E36049D1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386788" y="4129092"/>
              <a:ext cx="354799" cy="214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5" name="Picture 5">
              <a:extLst>
                <a:ext uri="{FF2B5EF4-FFF2-40B4-BE49-F238E27FC236}">
                  <a16:creationId xmlns:a16="http://schemas.microsoft.com/office/drawing/2014/main" id="{BAD3D3F6-D76D-E948-960B-75BA5344D4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389179" y="4471996"/>
              <a:ext cx="354799" cy="214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id="{362145EC-3A3A-FF43-93A4-3DE16653FB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389179" y="4829186"/>
              <a:ext cx="354799" cy="214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7" name="Picture 5">
              <a:extLst>
                <a:ext uri="{FF2B5EF4-FFF2-40B4-BE49-F238E27FC236}">
                  <a16:creationId xmlns:a16="http://schemas.microsoft.com/office/drawing/2014/main" id="{6DD2168E-B671-0340-A193-D474A0A37B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401076" y="5186374"/>
              <a:ext cx="354799" cy="214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0" name="Text Box 7">
            <a:extLst>
              <a:ext uri="{FF2B5EF4-FFF2-40B4-BE49-F238E27FC236}">
                <a16:creationId xmlns:a16="http://schemas.microsoft.com/office/drawing/2014/main" id="{95F666BB-D813-D84C-B086-FCE813BB8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8662" y="2785774"/>
            <a:ext cx="37147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solidFill>
                  <a:srgbClr val="00B050"/>
                </a:solidFill>
              </a:rPr>
              <a:t>اختر أربع قيم للمدخلات س ثم عوض في القاعدة لتحصل على قيم المخرجات ص .</a:t>
            </a:r>
            <a:endParaRPr lang="hi-IN" sz="2000" b="1" dirty="0">
              <a:solidFill>
                <a:srgbClr val="00B050"/>
              </a:solidFill>
            </a:endParaRPr>
          </a:p>
        </p:txBody>
      </p:sp>
      <p:sp>
        <p:nvSpPr>
          <p:cNvPr id="42" name="Text Box 7">
            <a:extLst>
              <a:ext uri="{FF2B5EF4-FFF2-40B4-BE49-F238E27FC236}">
                <a16:creationId xmlns:a16="http://schemas.microsoft.com/office/drawing/2014/main" id="{87F4EC51-2E67-374A-BD4F-364CFFC70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372" y="4300258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ــ ١</a:t>
            </a:r>
            <a:endParaRPr lang="hi-IN" sz="2000" b="1" dirty="0"/>
          </a:p>
        </p:txBody>
      </p:sp>
      <p:sp>
        <p:nvSpPr>
          <p:cNvPr id="44" name="Text Box 7">
            <a:extLst>
              <a:ext uri="{FF2B5EF4-FFF2-40B4-BE49-F238E27FC236}">
                <a16:creationId xmlns:a16="http://schemas.microsoft.com/office/drawing/2014/main" id="{3FCA3DB3-B253-9040-85A5-98744A319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4814" y="4733502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٠</a:t>
            </a:r>
            <a:endParaRPr lang="hi-IN" sz="2000" b="1" dirty="0"/>
          </a:p>
        </p:txBody>
      </p:sp>
      <p:sp>
        <p:nvSpPr>
          <p:cNvPr id="46" name="Text Box 7">
            <a:extLst>
              <a:ext uri="{FF2B5EF4-FFF2-40B4-BE49-F238E27FC236}">
                <a16:creationId xmlns:a16="http://schemas.microsoft.com/office/drawing/2014/main" id="{9F3522E8-91FB-E649-89F8-5F97E8A88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4810" y="5200378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١</a:t>
            </a:r>
            <a:endParaRPr lang="hi-IN" sz="2000" b="1" dirty="0"/>
          </a:p>
        </p:txBody>
      </p:sp>
      <p:sp>
        <p:nvSpPr>
          <p:cNvPr id="48" name="Text Box 7">
            <a:extLst>
              <a:ext uri="{FF2B5EF4-FFF2-40B4-BE49-F238E27FC236}">
                <a16:creationId xmlns:a16="http://schemas.microsoft.com/office/drawing/2014/main" id="{7B3E67EF-862E-8E4B-BF61-2662769B7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4812" y="5633622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٢</a:t>
            </a:r>
            <a:endParaRPr lang="hi-IN" sz="2000" b="1" dirty="0"/>
          </a:p>
        </p:txBody>
      </p:sp>
      <p:sp>
        <p:nvSpPr>
          <p:cNvPr id="50" name="Text Box 7">
            <a:extLst>
              <a:ext uri="{FF2B5EF4-FFF2-40B4-BE49-F238E27FC236}">
                <a16:creationId xmlns:a16="http://schemas.microsoft.com/office/drawing/2014/main" id="{1BEB84AF-580A-084E-A5E9-5002FDA76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612" y="4295642"/>
            <a:ext cx="13663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٢(ــ ١) + ١</a:t>
            </a:r>
            <a:endParaRPr lang="hi-IN" sz="2000" b="1" dirty="0"/>
          </a:p>
        </p:txBody>
      </p:sp>
      <p:sp>
        <p:nvSpPr>
          <p:cNvPr id="52" name="Text Box 7">
            <a:extLst>
              <a:ext uri="{FF2B5EF4-FFF2-40B4-BE49-F238E27FC236}">
                <a16:creationId xmlns:a16="http://schemas.microsoft.com/office/drawing/2014/main" id="{4F37873E-DD14-0C47-B403-90594E4EF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6050" y="4728886"/>
            <a:ext cx="12948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٢ ( ٠ ) + ١</a:t>
            </a:r>
            <a:endParaRPr lang="hi-IN" sz="2000" b="1" dirty="0"/>
          </a:p>
        </p:txBody>
      </p:sp>
      <p:sp>
        <p:nvSpPr>
          <p:cNvPr id="54" name="Text Box 7">
            <a:extLst>
              <a:ext uri="{FF2B5EF4-FFF2-40B4-BE49-F238E27FC236}">
                <a16:creationId xmlns:a16="http://schemas.microsoft.com/office/drawing/2014/main" id="{005407B8-B26D-B349-B460-5586E9FEE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6050" y="5195762"/>
            <a:ext cx="12948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٢ ( ١ ) + ١</a:t>
            </a:r>
            <a:endParaRPr lang="hi-IN" sz="2000" b="1" dirty="0"/>
          </a:p>
        </p:txBody>
      </p:sp>
      <p:sp>
        <p:nvSpPr>
          <p:cNvPr id="56" name="Text Box 7">
            <a:extLst>
              <a:ext uri="{FF2B5EF4-FFF2-40B4-BE49-F238E27FC236}">
                <a16:creationId xmlns:a16="http://schemas.microsoft.com/office/drawing/2014/main" id="{B3036082-20B2-F04F-940F-39419916D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6050" y="5629006"/>
            <a:ext cx="12948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٢ ( ٢ ) + ١</a:t>
            </a:r>
            <a:endParaRPr lang="hi-IN" sz="2000" b="1" dirty="0"/>
          </a:p>
        </p:txBody>
      </p:sp>
      <p:sp>
        <p:nvSpPr>
          <p:cNvPr id="58" name="Text Box 7">
            <a:extLst>
              <a:ext uri="{FF2B5EF4-FFF2-40B4-BE49-F238E27FC236}">
                <a16:creationId xmlns:a16="http://schemas.microsoft.com/office/drawing/2014/main" id="{3179DCA1-4303-2A41-B8C7-1BFDACC3A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3108" y="4300258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ــ ١</a:t>
            </a:r>
            <a:endParaRPr lang="hi-IN" sz="2000" b="1" dirty="0"/>
          </a:p>
        </p:txBody>
      </p:sp>
      <p:sp>
        <p:nvSpPr>
          <p:cNvPr id="60" name="Text Box 7">
            <a:extLst>
              <a:ext uri="{FF2B5EF4-FFF2-40B4-BE49-F238E27FC236}">
                <a16:creationId xmlns:a16="http://schemas.microsoft.com/office/drawing/2014/main" id="{8800BEF8-AE74-504E-9F3F-D0B59219A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838" y="4733502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١</a:t>
            </a:r>
            <a:endParaRPr lang="hi-IN" sz="2000" b="1" dirty="0"/>
          </a:p>
        </p:txBody>
      </p:sp>
      <p:sp>
        <p:nvSpPr>
          <p:cNvPr id="62" name="Text Box 7">
            <a:extLst>
              <a:ext uri="{FF2B5EF4-FFF2-40B4-BE49-F238E27FC236}">
                <a16:creationId xmlns:a16="http://schemas.microsoft.com/office/drawing/2014/main" id="{38EFAED4-D232-0B45-8D82-E9D051FD2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834" y="5200378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٣</a:t>
            </a:r>
            <a:endParaRPr lang="hi-IN" sz="2000" b="1" dirty="0"/>
          </a:p>
        </p:txBody>
      </p:sp>
      <p:sp>
        <p:nvSpPr>
          <p:cNvPr id="64" name="Text Box 7">
            <a:extLst>
              <a:ext uri="{FF2B5EF4-FFF2-40B4-BE49-F238E27FC236}">
                <a16:creationId xmlns:a16="http://schemas.microsoft.com/office/drawing/2014/main" id="{9BD1A241-5C77-C140-9BCF-ED1A17D41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836" y="5633622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٥</a:t>
            </a:r>
            <a:endParaRPr lang="hi-IN" sz="2000" b="1" dirty="0"/>
          </a:p>
        </p:txBody>
      </p:sp>
      <p:sp>
        <p:nvSpPr>
          <p:cNvPr id="66" name="Text Box 7">
            <a:extLst>
              <a:ext uri="{FF2B5EF4-FFF2-40B4-BE49-F238E27FC236}">
                <a16:creationId xmlns:a16="http://schemas.microsoft.com/office/drawing/2014/main" id="{B317BF9A-EEF8-A144-B5D3-5EA26E6E8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5786" y="4267066"/>
            <a:ext cx="13573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ــ ١ ، ــ ١ )</a:t>
            </a:r>
            <a:endParaRPr lang="hi-IN" sz="2000" b="1" dirty="0"/>
          </a:p>
        </p:txBody>
      </p:sp>
      <p:sp>
        <p:nvSpPr>
          <p:cNvPr id="68" name="Text Box 7">
            <a:extLst>
              <a:ext uri="{FF2B5EF4-FFF2-40B4-BE49-F238E27FC236}">
                <a16:creationId xmlns:a16="http://schemas.microsoft.com/office/drawing/2014/main" id="{EFEF599B-75FC-694B-9BC2-FC157B9E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0090" y="4700310"/>
            <a:ext cx="115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٠  ،  ١ )</a:t>
            </a:r>
            <a:endParaRPr lang="hi-IN" sz="2000" b="1" dirty="0"/>
          </a:p>
        </p:txBody>
      </p:sp>
      <p:sp>
        <p:nvSpPr>
          <p:cNvPr id="70" name="Text Box 7">
            <a:extLst>
              <a:ext uri="{FF2B5EF4-FFF2-40B4-BE49-F238E27FC236}">
                <a16:creationId xmlns:a16="http://schemas.microsoft.com/office/drawing/2014/main" id="{320B4C16-EBE0-1D40-89D4-A2B2F7E6C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0086" y="5152898"/>
            <a:ext cx="115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١  ،  ٣ )</a:t>
            </a:r>
            <a:endParaRPr lang="hi-IN" sz="2000" b="1" dirty="0"/>
          </a:p>
        </p:txBody>
      </p:sp>
      <p:sp>
        <p:nvSpPr>
          <p:cNvPr id="72" name="Text Box 7">
            <a:extLst>
              <a:ext uri="{FF2B5EF4-FFF2-40B4-BE49-F238E27FC236}">
                <a16:creationId xmlns:a16="http://schemas.microsoft.com/office/drawing/2014/main" id="{E555DD81-5DAE-A046-A6C4-DA4D1BD24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0088" y="5614718"/>
            <a:ext cx="115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٢  ،  ٥ )</a:t>
            </a:r>
            <a:endParaRPr lang="hi-IN" sz="2000" b="1" dirty="0"/>
          </a:p>
        </p:txBody>
      </p:sp>
      <p:grpSp>
        <p:nvGrpSpPr>
          <p:cNvPr id="76" name="مجموعة 124">
            <a:extLst>
              <a:ext uri="{FF2B5EF4-FFF2-40B4-BE49-F238E27FC236}">
                <a16:creationId xmlns:a16="http://schemas.microsoft.com/office/drawing/2014/main" id="{1EBD2505-8C93-794F-8D9D-BB46B0DDE832}"/>
              </a:ext>
            </a:extLst>
          </p:cNvPr>
          <p:cNvGrpSpPr/>
          <p:nvPr/>
        </p:nvGrpSpPr>
        <p:grpSpPr>
          <a:xfrm>
            <a:off x="1576518" y="2157176"/>
            <a:ext cx="3571900" cy="3857652"/>
            <a:chOff x="500034" y="2357430"/>
            <a:chExt cx="3571900" cy="3857652"/>
          </a:xfrm>
        </p:grpSpPr>
        <p:sp>
          <p:nvSpPr>
            <p:cNvPr id="74" name="مستطيل مستدير الزوايا 123">
              <a:extLst>
                <a:ext uri="{FF2B5EF4-FFF2-40B4-BE49-F238E27FC236}">
                  <a16:creationId xmlns:a16="http://schemas.microsoft.com/office/drawing/2014/main" id="{E05DDBBE-4C75-F54B-9710-FD430331FA09}"/>
                </a:ext>
              </a:extLst>
            </p:cNvPr>
            <p:cNvSpPr/>
            <p:nvPr/>
          </p:nvSpPr>
          <p:spPr>
            <a:xfrm>
              <a:off x="500034" y="2357430"/>
              <a:ext cx="3571900" cy="385765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75" name="Picture 6">
              <a:extLst>
                <a:ext uri="{FF2B5EF4-FFF2-40B4-BE49-F238E27FC236}">
                  <a16:creationId xmlns:a16="http://schemas.microsoft.com/office/drawing/2014/main" id="{A871B623-809C-DA41-AB43-161D230FE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85774" y="2600318"/>
              <a:ext cx="3204000" cy="3368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8" name="Text Box 7">
            <a:extLst>
              <a:ext uri="{FF2B5EF4-FFF2-40B4-BE49-F238E27FC236}">
                <a16:creationId xmlns:a16="http://schemas.microsoft.com/office/drawing/2014/main" id="{76041825-6C5E-2043-B5DF-FB72708F3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554" y="4100288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80" name="Text Box 7">
            <a:extLst>
              <a:ext uri="{FF2B5EF4-FFF2-40B4-BE49-F238E27FC236}">
                <a16:creationId xmlns:a16="http://schemas.microsoft.com/office/drawing/2014/main" id="{F08A9429-B002-3E46-A001-AC55FADB4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442" y="3614510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82" name="Text Box 7">
            <a:extLst>
              <a:ext uri="{FF2B5EF4-FFF2-40B4-BE49-F238E27FC236}">
                <a16:creationId xmlns:a16="http://schemas.microsoft.com/office/drawing/2014/main" id="{A106E59F-F367-2D4C-A195-0EC86516E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6756" y="3143020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84" name="Text Box 7">
            <a:extLst>
              <a:ext uri="{FF2B5EF4-FFF2-40B4-BE49-F238E27FC236}">
                <a16:creationId xmlns:a16="http://schemas.microsoft.com/office/drawing/2014/main" id="{30C71621-8162-7F4B-B15B-27F29B9FA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5356" y="2685818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cxnSp>
        <p:nvCxnSpPr>
          <p:cNvPr id="86" name="رابط كسهم مستقيم 130">
            <a:extLst>
              <a:ext uri="{FF2B5EF4-FFF2-40B4-BE49-F238E27FC236}">
                <a16:creationId xmlns:a16="http://schemas.microsoft.com/office/drawing/2014/main" id="{169E2D04-8EFE-8248-84C6-0D487C4C5FCA}"/>
              </a:ext>
            </a:extLst>
          </p:cNvPr>
          <p:cNvCxnSpPr/>
          <p:nvPr/>
        </p:nvCxnSpPr>
        <p:spPr>
          <a:xfrm rot="5400000">
            <a:off x="1826551" y="2550085"/>
            <a:ext cx="3500462" cy="1714512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FFE434DF-96B1-8642-A1F2-C462E94D7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6781" y="5976340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385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92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8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800" decel="100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800" decel="100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800" decel="100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800" decel="100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800" decel="10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800" decel="100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/>
      <p:bldP spid="42" grpId="0"/>
      <p:bldP spid="44" grpId="0"/>
      <p:bldP spid="46" grpId="0"/>
      <p:bldP spid="48" grpId="0"/>
      <p:bldP spid="50" grpId="0"/>
      <p:bldP spid="52" grpId="0"/>
      <p:bldP spid="54" grpId="0"/>
      <p:bldP spid="56" grpId="0"/>
      <p:bldP spid="58" grpId="0"/>
      <p:bldP spid="60" grpId="0"/>
      <p:bldP spid="62" grpId="0"/>
      <p:bldP spid="64" grpId="0"/>
      <p:bldP spid="66" grpId="0"/>
      <p:bldP spid="68" grpId="0"/>
      <p:bldP spid="70" grpId="0"/>
      <p:bldP spid="72" grpId="0"/>
      <p:bldP spid="78" grpId="0"/>
      <p:bldP spid="80" grpId="0"/>
      <p:bldP spid="82" grpId="0"/>
      <p:bldP spid="8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2929FBD4-C0BC-FB4C-8111-ED7DCB3D1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6090" y="2630134"/>
            <a:ext cx="37147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solidFill>
                  <a:srgbClr val="00B050"/>
                </a:solidFill>
              </a:rPr>
              <a:t>اختر أربع قيم للمدخلات س ثم عوض في القاعدة لتحصل على قيم المخرجات ص .</a:t>
            </a:r>
            <a:endParaRPr lang="hi-IN" sz="2000" b="1" dirty="0">
              <a:solidFill>
                <a:srgbClr val="00B050"/>
              </a:solidFill>
            </a:endParaRPr>
          </a:p>
        </p:txBody>
      </p:sp>
      <p:grpSp>
        <p:nvGrpSpPr>
          <p:cNvPr id="4" name="مجموعة 124">
            <a:extLst>
              <a:ext uri="{FF2B5EF4-FFF2-40B4-BE49-F238E27FC236}">
                <a16:creationId xmlns:a16="http://schemas.microsoft.com/office/drawing/2014/main" id="{754BFE53-FAB4-4E4F-8746-62016CB103C1}"/>
              </a:ext>
            </a:extLst>
          </p:cNvPr>
          <p:cNvGrpSpPr/>
          <p:nvPr/>
        </p:nvGrpSpPr>
        <p:grpSpPr>
          <a:xfrm>
            <a:off x="1479758" y="2001536"/>
            <a:ext cx="3571900" cy="3857652"/>
            <a:chOff x="500034" y="2357430"/>
            <a:chExt cx="3571900" cy="3857652"/>
          </a:xfrm>
        </p:grpSpPr>
        <p:sp>
          <p:nvSpPr>
            <p:cNvPr id="14" name="مستطيل مستدير الزوايا 123">
              <a:extLst>
                <a:ext uri="{FF2B5EF4-FFF2-40B4-BE49-F238E27FC236}">
                  <a16:creationId xmlns:a16="http://schemas.microsoft.com/office/drawing/2014/main" id="{26EE492A-5429-DE4C-96F0-98369FEE172A}"/>
                </a:ext>
              </a:extLst>
            </p:cNvPr>
            <p:cNvSpPr/>
            <p:nvPr/>
          </p:nvSpPr>
          <p:spPr>
            <a:xfrm>
              <a:off x="500034" y="2357430"/>
              <a:ext cx="3571900" cy="385765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85821AB9-9358-2D42-AB86-F58DB470E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5774" y="2600318"/>
              <a:ext cx="3204000" cy="3368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" name="Text Box 7">
            <a:extLst>
              <a:ext uri="{FF2B5EF4-FFF2-40B4-BE49-F238E27FC236}">
                <a16:creationId xmlns:a16="http://schemas.microsoft.com/office/drawing/2014/main" id="{8F01EB1C-B6F9-8349-BAFE-0DFF5D90C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1486" y="3716048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3718CCE8-B9D8-E542-BD75-99C4C7AEA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1512" y="3458870"/>
            <a:ext cx="514354" cy="471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5E59180D-0001-CA43-9D08-23E16ED05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402" y="3225809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96FFF130-9308-624F-A348-18B35BBF8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3004" y="2982919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●</a:t>
            </a:r>
            <a:endParaRPr lang="hi-IN" sz="2400" b="1" dirty="0"/>
          </a:p>
        </p:txBody>
      </p:sp>
      <p:cxnSp>
        <p:nvCxnSpPr>
          <p:cNvPr id="25" name="رابط كسهم مستقيم 130">
            <a:extLst>
              <a:ext uri="{FF2B5EF4-FFF2-40B4-BE49-F238E27FC236}">
                <a16:creationId xmlns:a16="http://schemas.microsoft.com/office/drawing/2014/main" id="{93E34C64-4ED4-344F-97EA-F250F8409242}"/>
              </a:ext>
            </a:extLst>
          </p:cNvPr>
          <p:cNvCxnSpPr/>
          <p:nvPr/>
        </p:nvCxnSpPr>
        <p:spPr>
          <a:xfrm rot="5400000">
            <a:off x="2865656" y="2215852"/>
            <a:ext cx="2928957" cy="2643205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مجموعة 2">
            <a:extLst>
              <a:ext uri="{FF2B5EF4-FFF2-40B4-BE49-F238E27FC236}">
                <a16:creationId xmlns:a16="http://schemas.microsoft.com/office/drawing/2014/main" id="{B91971A9-3569-F949-9CA6-B93D00079002}"/>
              </a:ext>
            </a:extLst>
          </p:cNvPr>
          <p:cNvGrpSpPr/>
          <p:nvPr/>
        </p:nvGrpSpPr>
        <p:grpSpPr>
          <a:xfrm>
            <a:off x="6494585" y="1187086"/>
            <a:ext cx="4429155" cy="857256"/>
            <a:chOff x="4579654" y="1000108"/>
            <a:chExt cx="4350064" cy="936000"/>
          </a:xfrm>
        </p:grpSpPr>
        <p:sp>
          <p:nvSpPr>
            <p:cNvPr id="27" name="دبوس زينة 54">
              <a:extLst>
                <a:ext uri="{FF2B5EF4-FFF2-40B4-BE49-F238E27FC236}">
                  <a16:creationId xmlns:a16="http://schemas.microsoft.com/office/drawing/2014/main" id="{A85B9D9A-2C05-9145-BD30-E1667F44C801}"/>
                </a:ext>
              </a:extLst>
            </p:cNvPr>
            <p:cNvSpPr/>
            <p:nvPr/>
          </p:nvSpPr>
          <p:spPr>
            <a:xfrm>
              <a:off x="4579654" y="1000108"/>
              <a:ext cx="3121329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b="1" dirty="0">
                  <a:solidFill>
                    <a:schemeClr val="tx1"/>
                  </a:solidFill>
                </a:rPr>
                <a:t>مثل بيانيا  ص = س ــ ٣</a:t>
              </a:r>
            </a:p>
          </p:txBody>
        </p:sp>
        <p:grpSp>
          <p:nvGrpSpPr>
            <p:cNvPr id="28" name="مجموعة 20">
              <a:extLst>
                <a:ext uri="{FF2B5EF4-FFF2-40B4-BE49-F238E27FC236}">
                  <a16:creationId xmlns:a16="http://schemas.microsoft.com/office/drawing/2014/main" id="{83E200E6-B5D3-0C40-BFF2-2F4B16291E55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29" name="دبوس زينة 56">
                <a:extLst>
                  <a:ext uri="{FF2B5EF4-FFF2-40B4-BE49-F238E27FC236}">
                    <a16:creationId xmlns:a16="http://schemas.microsoft.com/office/drawing/2014/main" id="{EF448CC8-5F5E-0347-9EC0-933071CB94B3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30" name="Picture 2">
                <a:extLst>
                  <a:ext uri="{FF2B5EF4-FFF2-40B4-BE49-F238E27FC236}">
                    <a16:creationId xmlns:a16="http://schemas.microsoft.com/office/drawing/2014/main" id="{E666BDFC-05F7-FF49-ABEF-BA8376F1C1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grpSp>
        <p:nvGrpSpPr>
          <p:cNvPr id="58" name="مجموعة 63">
            <a:extLst>
              <a:ext uri="{FF2B5EF4-FFF2-40B4-BE49-F238E27FC236}">
                <a16:creationId xmlns:a16="http://schemas.microsoft.com/office/drawing/2014/main" id="{48BF29AA-2ABE-3144-9005-AF8C54D54EBC}"/>
              </a:ext>
            </a:extLst>
          </p:cNvPr>
          <p:cNvGrpSpPr/>
          <p:nvPr/>
        </p:nvGrpSpPr>
        <p:grpSpPr>
          <a:xfrm>
            <a:off x="6923214" y="3544540"/>
            <a:ext cx="4000529" cy="2428892"/>
            <a:chOff x="4929190" y="3357562"/>
            <a:chExt cx="4000529" cy="2428892"/>
          </a:xfrm>
        </p:grpSpPr>
        <p:grpSp>
          <p:nvGrpSpPr>
            <p:cNvPr id="33" name="مجموعة 60">
              <a:extLst>
                <a:ext uri="{FF2B5EF4-FFF2-40B4-BE49-F238E27FC236}">
                  <a16:creationId xmlns:a16="http://schemas.microsoft.com/office/drawing/2014/main" id="{52006D04-4562-F845-9381-E346ADA55935}"/>
                </a:ext>
              </a:extLst>
            </p:cNvPr>
            <p:cNvGrpSpPr/>
            <p:nvPr/>
          </p:nvGrpSpPr>
          <p:grpSpPr>
            <a:xfrm>
              <a:off x="4929190" y="3357562"/>
              <a:ext cx="4000529" cy="2428892"/>
              <a:chOff x="4929190" y="3357562"/>
              <a:chExt cx="4000529" cy="2428892"/>
            </a:xfrm>
          </p:grpSpPr>
          <p:grpSp>
            <p:nvGrpSpPr>
              <p:cNvPr id="35" name="مجموعة 105">
                <a:extLst>
                  <a:ext uri="{FF2B5EF4-FFF2-40B4-BE49-F238E27FC236}">
                    <a16:creationId xmlns:a16="http://schemas.microsoft.com/office/drawing/2014/main" id="{F739D5E1-2343-5446-B472-A49030B3C663}"/>
                  </a:ext>
                </a:extLst>
              </p:cNvPr>
              <p:cNvGrpSpPr/>
              <p:nvPr/>
            </p:nvGrpSpPr>
            <p:grpSpPr>
              <a:xfrm>
                <a:off x="4929190" y="3357562"/>
                <a:ext cx="4000529" cy="2428892"/>
                <a:chOff x="5143505" y="3643314"/>
                <a:chExt cx="3786214" cy="1928826"/>
              </a:xfrm>
            </p:grpSpPr>
            <p:pic>
              <p:nvPicPr>
                <p:cNvPr id="37" name="Picture 4">
                  <a:extLst>
                    <a:ext uri="{FF2B5EF4-FFF2-40B4-BE49-F238E27FC236}">
                      <a16:creationId xmlns:a16="http://schemas.microsoft.com/office/drawing/2014/main" id="{844CB036-90FF-6B4D-8E79-7D7847BE6AE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5143505" y="3643314"/>
                  <a:ext cx="3786214" cy="19288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8" name="Picture 5">
                  <a:extLst>
                    <a:ext uri="{FF2B5EF4-FFF2-40B4-BE49-F238E27FC236}">
                      <a16:creationId xmlns:a16="http://schemas.microsoft.com/office/drawing/2014/main" id="{5AF3FC19-781A-C44C-A69E-01E893B35A4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7043754" y="4107659"/>
                  <a:ext cx="1192262" cy="252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9" name="Picture 5">
                  <a:extLst>
                    <a:ext uri="{FF2B5EF4-FFF2-40B4-BE49-F238E27FC236}">
                      <a16:creationId xmlns:a16="http://schemas.microsoft.com/office/drawing/2014/main" id="{E706E87A-AA24-C948-A117-1F74C2F6372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7029466" y="4462884"/>
                  <a:ext cx="1192262" cy="252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0" name="Picture 5">
                  <a:extLst>
                    <a:ext uri="{FF2B5EF4-FFF2-40B4-BE49-F238E27FC236}">
                      <a16:creationId xmlns:a16="http://schemas.microsoft.com/office/drawing/2014/main" id="{4600588F-2BB8-134B-80A4-5B07DEB2757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7043754" y="4829186"/>
                  <a:ext cx="1192262" cy="252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" name="Picture 5">
                  <a:extLst>
                    <a:ext uri="{FF2B5EF4-FFF2-40B4-BE49-F238E27FC236}">
                      <a16:creationId xmlns:a16="http://schemas.microsoft.com/office/drawing/2014/main" id="{B989E283-58BB-2748-B3EF-28C7AC7CDE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7029466" y="5184411"/>
                  <a:ext cx="1192262" cy="252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2" name="Picture 5">
                  <a:extLst>
                    <a:ext uri="{FF2B5EF4-FFF2-40B4-BE49-F238E27FC236}">
                      <a16:creationId xmlns:a16="http://schemas.microsoft.com/office/drawing/2014/main" id="{2E7D1C58-CDA7-4A4C-A85E-0F8A3D95B01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5243516" y="4121813"/>
                  <a:ext cx="1116000" cy="2358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3" name="Picture 5">
                  <a:extLst>
                    <a:ext uri="{FF2B5EF4-FFF2-40B4-BE49-F238E27FC236}">
                      <a16:creationId xmlns:a16="http://schemas.microsoft.com/office/drawing/2014/main" id="{81C7B129-5656-9D45-B7D2-0C53AB13064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5241950" y="4467657"/>
                  <a:ext cx="1116000" cy="2358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4" name="Picture 5">
                  <a:extLst>
                    <a:ext uri="{FF2B5EF4-FFF2-40B4-BE49-F238E27FC236}">
                      <a16:creationId xmlns:a16="http://schemas.microsoft.com/office/drawing/2014/main" id="{5D173B95-1955-4C45-AD38-A5D2429BDC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5245084" y="4821905"/>
                  <a:ext cx="1116000" cy="2358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5" name="Picture 5">
                  <a:extLst>
                    <a:ext uri="{FF2B5EF4-FFF2-40B4-BE49-F238E27FC236}">
                      <a16:creationId xmlns:a16="http://schemas.microsoft.com/office/drawing/2014/main" id="{58856477-4FDD-364C-AA36-8EABB163F2E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5243518" y="5179095"/>
                  <a:ext cx="1116000" cy="2358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6" name="Picture 5">
                  <a:extLst>
                    <a:ext uri="{FF2B5EF4-FFF2-40B4-BE49-F238E27FC236}">
                      <a16:creationId xmlns:a16="http://schemas.microsoft.com/office/drawing/2014/main" id="{CAA2C519-950A-5349-A6A2-BAC27CBF94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6511834" y="4129094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7" name="Picture 5">
                  <a:extLst>
                    <a:ext uri="{FF2B5EF4-FFF2-40B4-BE49-F238E27FC236}">
                      <a16:creationId xmlns:a16="http://schemas.microsoft.com/office/drawing/2014/main" id="{CDBB8ADA-0FDD-0A42-8D8D-7A5CAD9D8F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6500826" y="4471996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8" name="Picture 5">
                  <a:extLst>
                    <a:ext uri="{FF2B5EF4-FFF2-40B4-BE49-F238E27FC236}">
                      <a16:creationId xmlns:a16="http://schemas.microsoft.com/office/drawing/2014/main" id="{A4E7237B-12E0-6749-B175-5320607508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6500826" y="4843474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9" name="Picture 5">
                  <a:extLst>
                    <a:ext uri="{FF2B5EF4-FFF2-40B4-BE49-F238E27FC236}">
                      <a16:creationId xmlns:a16="http://schemas.microsoft.com/office/drawing/2014/main" id="{17AC450E-D607-BA45-A27C-FE3FCF3EC1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6489818" y="5186376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0" name="Picture 5">
                  <a:extLst>
                    <a:ext uri="{FF2B5EF4-FFF2-40B4-BE49-F238E27FC236}">
                      <a16:creationId xmlns:a16="http://schemas.microsoft.com/office/drawing/2014/main" id="{027BE77F-4B01-424F-B338-A387C99DCC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6522842" y="4143380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" name="Picture 5">
                  <a:extLst>
                    <a:ext uri="{FF2B5EF4-FFF2-40B4-BE49-F238E27FC236}">
                      <a16:creationId xmlns:a16="http://schemas.microsoft.com/office/drawing/2014/main" id="{313DF47A-8AED-9545-991E-B5D62EFE8F7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6511834" y="4486282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2" name="Picture 5">
                  <a:extLst>
                    <a:ext uri="{FF2B5EF4-FFF2-40B4-BE49-F238E27FC236}">
                      <a16:creationId xmlns:a16="http://schemas.microsoft.com/office/drawing/2014/main" id="{FBFAEDB1-5527-B74C-B78C-6D8ECFBFC7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6511834" y="4857760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3" name="Picture 5">
                  <a:extLst>
                    <a:ext uri="{FF2B5EF4-FFF2-40B4-BE49-F238E27FC236}">
                      <a16:creationId xmlns:a16="http://schemas.microsoft.com/office/drawing/2014/main" id="{7C38434F-B44B-BF41-B368-53F0674D28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6500826" y="5200662"/>
                  <a:ext cx="360000" cy="214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4" name="Picture 5">
                  <a:extLst>
                    <a:ext uri="{FF2B5EF4-FFF2-40B4-BE49-F238E27FC236}">
                      <a16:creationId xmlns:a16="http://schemas.microsoft.com/office/drawing/2014/main" id="{FFDB1BEB-C29D-AF45-8B1D-0D1CB4F6514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8386788" y="4129092"/>
                  <a:ext cx="354799" cy="2143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" name="Picture 5">
                  <a:extLst>
                    <a:ext uri="{FF2B5EF4-FFF2-40B4-BE49-F238E27FC236}">
                      <a16:creationId xmlns:a16="http://schemas.microsoft.com/office/drawing/2014/main" id="{0C817A40-597B-3A4F-8AEB-E1271B1EED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8389179" y="4471996"/>
                  <a:ext cx="354799" cy="2143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" name="Picture 5">
                  <a:extLst>
                    <a:ext uri="{FF2B5EF4-FFF2-40B4-BE49-F238E27FC236}">
                      <a16:creationId xmlns:a16="http://schemas.microsoft.com/office/drawing/2014/main" id="{70D02EA5-9A3B-F547-9D3E-546F2B74AC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8389179" y="4829186"/>
                  <a:ext cx="354799" cy="2143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7" name="Picture 5">
                  <a:extLst>
                    <a:ext uri="{FF2B5EF4-FFF2-40B4-BE49-F238E27FC236}">
                      <a16:creationId xmlns:a16="http://schemas.microsoft.com/office/drawing/2014/main" id="{C9498451-B650-294A-A1B9-C783A76B94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8401076" y="5186374"/>
                  <a:ext cx="354799" cy="2143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pic>
            <p:nvPicPr>
              <p:cNvPr id="36" name="Picture 3">
                <a:extLst>
                  <a:ext uri="{FF2B5EF4-FFF2-40B4-BE49-F238E27FC236}">
                    <a16:creationId xmlns:a16="http://schemas.microsoft.com/office/drawing/2014/main" id="{EF124130-43CB-4C4A-A7B4-E8D441D3E7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7043754" y="3486153"/>
                <a:ext cx="1091980" cy="357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34" name="Text Box 7">
              <a:extLst>
                <a:ext uri="{FF2B5EF4-FFF2-40B4-BE49-F238E27FC236}">
                  <a16:creationId xmlns:a16="http://schemas.microsoft.com/office/drawing/2014/main" id="{82389ACC-611A-384C-9347-943F4B59DC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8016" y="3457576"/>
              <a:ext cx="136631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 dirty="0"/>
                <a:t>س ــ ٣</a:t>
              </a:r>
              <a:endParaRPr lang="hi-IN" sz="2400" b="1" dirty="0"/>
            </a:p>
          </p:txBody>
        </p:sp>
      </p:grpSp>
      <p:sp>
        <p:nvSpPr>
          <p:cNvPr id="60" name="Text Box 7">
            <a:extLst>
              <a:ext uri="{FF2B5EF4-FFF2-40B4-BE49-F238E27FC236}">
                <a16:creationId xmlns:a16="http://schemas.microsoft.com/office/drawing/2014/main" id="{24DA9196-B13E-A240-ABF9-E5F2AAC57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0800" y="4144618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٣</a:t>
            </a:r>
            <a:endParaRPr lang="hi-IN" sz="2000" b="1" dirty="0"/>
          </a:p>
        </p:txBody>
      </p:sp>
      <p:sp>
        <p:nvSpPr>
          <p:cNvPr id="62" name="Text Box 7">
            <a:extLst>
              <a:ext uri="{FF2B5EF4-FFF2-40B4-BE49-F238E27FC236}">
                <a16:creationId xmlns:a16="http://schemas.microsoft.com/office/drawing/2014/main" id="{6EF1708C-4A91-4B4F-B683-01509352E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2242" y="4577862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٤</a:t>
            </a:r>
            <a:endParaRPr lang="hi-IN" sz="2000" b="1" dirty="0"/>
          </a:p>
        </p:txBody>
      </p:sp>
      <p:sp>
        <p:nvSpPr>
          <p:cNvPr id="64" name="Text Box 7">
            <a:extLst>
              <a:ext uri="{FF2B5EF4-FFF2-40B4-BE49-F238E27FC236}">
                <a16:creationId xmlns:a16="http://schemas.microsoft.com/office/drawing/2014/main" id="{7C730A37-7738-454B-8540-1A495C434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2238" y="5044738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٥</a:t>
            </a:r>
            <a:endParaRPr lang="hi-IN" sz="2000" b="1" dirty="0"/>
          </a:p>
        </p:txBody>
      </p:sp>
      <p:sp>
        <p:nvSpPr>
          <p:cNvPr id="66" name="Text Box 7">
            <a:extLst>
              <a:ext uri="{FF2B5EF4-FFF2-40B4-BE49-F238E27FC236}">
                <a16:creationId xmlns:a16="http://schemas.microsoft.com/office/drawing/2014/main" id="{2D8DFD37-ED69-A74E-A0E1-D46341B6B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2240" y="5477982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٦</a:t>
            </a:r>
            <a:endParaRPr lang="hi-IN" sz="2000" b="1" dirty="0"/>
          </a:p>
        </p:txBody>
      </p:sp>
      <p:sp>
        <p:nvSpPr>
          <p:cNvPr id="68" name="Text Box 7">
            <a:extLst>
              <a:ext uri="{FF2B5EF4-FFF2-40B4-BE49-F238E27FC236}">
                <a16:creationId xmlns:a16="http://schemas.microsoft.com/office/drawing/2014/main" id="{B933008B-3B87-C747-B3CD-EFB1D1D3D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2040" y="4140002"/>
            <a:ext cx="13663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٣ ــ  ٣</a:t>
            </a:r>
            <a:endParaRPr lang="hi-IN" sz="2000" b="1" dirty="0"/>
          </a:p>
        </p:txBody>
      </p:sp>
      <p:sp>
        <p:nvSpPr>
          <p:cNvPr id="70" name="Text Box 7">
            <a:extLst>
              <a:ext uri="{FF2B5EF4-FFF2-40B4-BE49-F238E27FC236}">
                <a16:creationId xmlns:a16="http://schemas.microsoft.com/office/drawing/2014/main" id="{04DCD5B4-D93A-DF49-BDE6-98CD840A3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3478" y="4573246"/>
            <a:ext cx="12948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٤ ــ  ٣</a:t>
            </a:r>
            <a:endParaRPr lang="hi-IN" sz="2000" b="1" dirty="0"/>
          </a:p>
        </p:txBody>
      </p:sp>
      <p:sp>
        <p:nvSpPr>
          <p:cNvPr id="72" name="Text Box 7">
            <a:extLst>
              <a:ext uri="{FF2B5EF4-FFF2-40B4-BE49-F238E27FC236}">
                <a16:creationId xmlns:a16="http://schemas.microsoft.com/office/drawing/2014/main" id="{07C203E6-1D91-2F42-8B20-54664BBCB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3478" y="5040122"/>
            <a:ext cx="12948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٥ ــ  ٣</a:t>
            </a:r>
            <a:endParaRPr lang="hi-IN" sz="2000" b="1" dirty="0"/>
          </a:p>
        </p:txBody>
      </p:sp>
      <p:sp>
        <p:nvSpPr>
          <p:cNvPr id="74" name="Text Box 7">
            <a:extLst>
              <a:ext uri="{FF2B5EF4-FFF2-40B4-BE49-F238E27FC236}">
                <a16:creationId xmlns:a16="http://schemas.microsoft.com/office/drawing/2014/main" id="{BA8238E3-8E0C-5545-823C-B758ACD10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3478" y="5473366"/>
            <a:ext cx="12948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٦ ــ  ٣</a:t>
            </a:r>
            <a:endParaRPr lang="hi-IN" sz="2000" b="1" dirty="0"/>
          </a:p>
        </p:txBody>
      </p:sp>
      <p:sp>
        <p:nvSpPr>
          <p:cNvPr id="76" name="Text Box 7">
            <a:extLst>
              <a:ext uri="{FF2B5EF4-FFF2-40B4-BE49-F238E27FC236}">
                <a16:creationId xmlns:a16="http://schemas.microsoft.com/office/drawing/2014/main" id="{988D42FC-2669-6343-A900-3B5FF768C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536" y="4144618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٠</a:t>
            </a:r>
            <a:endParaRPr lang="hi-IN" sz="2000" b="1" dirty="0"/>
          </a:p>
        </p:txBody>
      </p:sp>
      <p:sp>
        <p:nvSpPr>
          <p:cNvPr id="78" name="Text Box 7">
            <a:extLst>
              <a:ext uri="{FF2B5EF4-FFF2-40B4-BE49-F238E27FC236}">
                <a16:creationId xmlns:a16="http://schemas.microsoft.com/office/drawing/2014/main" id="{66BC6408-1DF2-B245-9F56-0D63B0001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266" y="4577862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١</a:t>
            </a:r>
            <a:endParaRPr lang="hi-IN" sz="2000" b="1" dirty="0"/>
          </a:p>
        </p:txBody>
      </p:sp>
      <p:sp>
        <p:nvSpPr>
          <p:cNvPr id="80" name="Text Box 7">
            <a:extLst>
              <a:ext uri="{FF2B5EF4-FFF2-40B4-BE49-F238E27FC236}">
                <a16:creationId xmlns:a16="http://schemas.microsoft.com/office/drawing/2014/main" id="{64FF8055-9B78-2C46-834B-5492AA41B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262" y="5044738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٢</a:t>
            </a:r>
            <a:endParaRPr lang="hi-IN" sz="2000" b="1" dirty="0"/>
          </a:p>
        </p:txBody>
      </p:sp>
      <p:sp>
        <p:nvSpPr>
          <p:cNvPr id="82" name="Text Box 7">
            <a:extLst>
              <a:ext uri="{FF2B5EF4-FFF2-40B4-BE49-F238E27FC236}">
                <a16:creationId xmlns:a16="http://schemas.microsoft.com/office/drawing/2014/main" id="{FC708995-74CB-3940-8278-9BC096B27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264" y="5477982"/>
            <a:ext cx="3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٣</a:t>
            </a:r>
            <a:endParaRPr lang="hi-IN" sz="2000" b="1" dirty="0"/>
          </a:p>
        </p:txBody>
      </p:sp>
      <p:sp>
        <p:nvSpPr>
          <p:cNvPr id="84" name="Text Box 7">
            <a:extLst>
              <a:ext uri="{FF2B5EF4-FFF2-40B4-BE49-F238E27FC236}">
                <a16:creationId xmlns:a16="http://schemas.microsoft.com/office/drawing/2014/main" id="{427EC120-D8C3-0344-A006-7F08777DC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214" y="4111426"/>
            <a:ext cx="13573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٣  ،  ٠ )</a:t>
            </a:r>
            <a:endParaRPr lang="hi-IN" sz="2000" b="1" dirty="0"/>
          </a:p>
        </p:txBody>
      </p:sp>
      <p:sp>
        <p:nvSpPr>
          <p:cNvPr id="86" name="Text Box 7">
            <a:extLst>
              <a:ext uri="{FF2B5EF4-FFF2-40B4-BE49-F238E27FC236}">
                <a16:creationId xmlns:a16="http://schemas.microsoft.com/office/drawing/2014/main" id="{1BDB722C-D384-CF43-9E2B-3CCB4729E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7518" y="4544670"/>
            <a:ext cx="115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٤  ،  ١ )</a:t>
            </a:r>
            <a:endParaRPr lang="hi-IN" sz="2000" b="1" dirty="0"/>
          </a:p>
        </p:txBody>
      </p:sp>
      <p:sp>
        <p:nvSpPr>
          <p:cNvPr id="88" name="Text Box 7">
            <a:extLst>
              <a:ext uri="{FF2B5EF4-FFF2-40B4-BE49-F238E27FC236}">
                <a16:creationId xmlns:a16="http://schemas.microsoft.com/office/drawing/2014/main" id="{94F6A90F-0144-6B45-9B60-081F187D1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7514" y="4997258"/>
            <a:ext cx="115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٥  ،  ٢)</a:t>
            </a:r>
            <a:endParaRPr lang="hi-IN" sz="2000" b="1" dirty="0"/>
          </a:p>
        </p:txBody>
      </p:sp>
      <p:sp>
        <p:nvSpPr>
          <p:cNvPr id="90" name="Text Box 7">
            <a:extLst>
              <a:ext uri="{FF2B5EF4-FFF2-40B4-BE49-F238E27FC236}">
                <a16:creationId xmlns:a16="http://schemas.microsoft.com/office/drawing/2014/main" id="{F7DA0C5D-5631-504A-ABA9-C59A167CD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7516" y="5459078"/>
            <a:ext cx="115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( ٦  ،  ٣ )</a:t>
            </a:r>
            <a:endParaRPr lang="hi-IN" sz="2000" b="1" dirty="0"/>
          </a:p>
        </p:txBody>
      </p:sp>
      <p:sp>
        <p:nvSpPr>
          <p:cNvPr id="92" name="مربع نص 58">
            <a:extLst>
              <a:ext uri="{FF2B5EF4-FFF2-40B4-BE49-F238E27FC236}">
                <a16:creationId xmlns:a16="http://schemas.microsoft.com/office/drawing/2014/main" id="{A64F947A-90B3-EB43-A266-D43B2F78D628}"/>
              </a:ext>
            </a:extLst>
          </p:cNvPr>
          <p:cNvSpPr txBox="1"/>
          <p:nvPr/>
        </p:nvSpPr>
        <p:spPr>
          <a:xfrm>
            <a:off x="10056262" y="2209927"/>
            <a:ext cx="13119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ب / صـ١٣٠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E409B635-1F7D-4442-B5AC-A5E82AD6F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495" y="595251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386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807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800" decel="100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800" decel="100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800" decel="100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9" grpId="0"/>
      <p:bldP spid="21" grpId="0"/>
      <p:bldP spid="23" grpId="0"/>
      <p:bldP spid="60" grpId="0"/>
      <p:bldP spid="62" grpId="0"/>
      <p:bldP spid="64" grpId="0"/>
      <p:bldP spid="66" grpId="0"/>
      <p:bldP spid="68" grpId="0"/>
      <p:bldP spid="70" grpId="0"/>
      <p:bldP spid="72" grpId="0"/>
      <p:bldP spid="74" grpId="0"/>
      <p:bldP spid="76" grpId="0"/>
      <p:bldP spid="78" grpId="0"/>
      <p:bldP spid="80" grpId="0"/>
      <p:bldP spid="82" grpId="0"/>
      <p:bldP spid="84" grpId="0"/>
      <p:bldP spid="86" grpId="0"/>
      <p:bldP spid="88" grpId="0"/>
      <p:bldP spid="9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506919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962</Words>
  <Application>Microsoft Macintosh PowerPoint</Application>
  <PresentationFormat>شاشة عريضة</PresentationFormat>
  <Paragraphs>423</Paragraphs>
  <Slides>16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1" baseType="lpstr">
      <vt:lpstr>Arial</vt:lpstr>
      <vt:lpstr>Beirut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rere hss</dc:creator>
  <cp:lastModifiedBy>بتول فاضل</cp:lastModifiedBy>
  <cp:revision>20</cp:revision>
  <dcterms:created xsi:type="dcterms:W3CDTF">2020-11-12T21:23:07Z</dcterms:created>
  <dcterms:modified xsi:type="dcterms:W3CDTF">2021-11-27T12:06:32Z</dcterms:modified>
</cp:coreProperties>
</file>