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73" rtl="1" saveSubsetFonts="1">
  <p:sldMasterIdLst>
    <p:sldMasterId id="2147483648" r:id="rId1"/>
  </p:sldMasterIdLst>
  <p:notesMasterIdLst>
    <p:notesMasterId r:id="rId32"/>
  </p:notesMasterIdLst>
  <p:sldIdLst>
    <p:sldId id="446" r:id="rId2"/>
    <p:sldId id="421" r:id="rId3"/>
    <p:sldId id="264" r:id="rId4"/>
    <p:sldId id="259" r:id="rId5"/>
    <p:sldId id="267" r:id="rId6"/>
    <p:sldId id="423" r:id="rId7"/>
    <p:sldId id="422" r:id="rId8"/>
    <p:sldId id="425" r:id="rId9"/>
    <p:sldId id="426" r:id="rId10"/>
    <p:sldId id="427" r:id="rId11"/>
    <p:sldId id="424" r:id="rId12"/>
    <p:sldId id="428" r:id="rId13"/>
    <p:sldId id="429" r:id="rId14"/>
    <p:sldId id="431" r:id="rId15"/>
    <p:sldId id="430" r:id="rId16"/>
    <p:sldId id="433" r:id="rId17"/>
    <p:sldId id="434" r:id="rId18"/>
    <p:sldId id="432" r:id="rId19"/>
    <p:sldId id="435" r:id="rId20"/>
    <p:sldId id="436" r:id="rId21"/>
    <p:sldId id="438" r:id="rId22"/>
    <p:sldId id="437" r:id="rId23"/>
    <p:sldId id="439" r:id="rId24"/>
    <p:sldId id="440" r:id="rId25"/>
    <p:sldId id="441" r:id="rId26"/>
    <p:sldId id="442" r:id="rId27"/>
    <p:sldId id="443" r:id="rId28"/>
    <p:sldId id="444" r:id="rId29"/>
    <p:sldId id="445" r:id="rId30"/>
    <p:sldId id="268" r:id="rId31"/>
  </p:sldIdLst>
  <p:sldSz cx="12192000" cy="6858000"/>
  <p:notesSz cx="6858000" cy="9144000"/>
  <p:custDataLst>
    <p:tags r:id="rId33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2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2FEADB9-853F-084C-9E54-809886FAE9ED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55A13DE-8AEA-7247-9601-F07852566A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657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11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4" name="book close.wav"/>
          </p:stSnd>
        </p:sndAc>
      </p:transition>
    </mc:Choice>
    <mc:Fallback xmlns="">
      <p:transition spd="slow">
        <p:fade/>
        <p:sndAc>
          <p:stSnd>
            <p:snd r:embed="rId16" name="book close.wav"/>
          </p:stSnd>
        </p:sndAc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0.jpg"/><Relationship Id="rId7" Type="http://schemas.openxmlformats.org/officeDocument/2006/relationships/image" Target="../media/image3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20.jp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0.jpg"/><Relationship Id="rId7" Type="http://schemas.openxmlformats.org/officeDocument/2006/relationships/image" Target="../media/image4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0.jpg"/><Relationship Id="rId7" Type="http://schemas.openxmlformats.org/officeDocument/2006/relationships/image" Target="../media/image4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hyperlink" Target="https://www.meta-calculator.com/graph-paper-maker/" TargetMode="Externa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hyperlink" Target="https://pixabay.com/it/lavagna-bianca-bordo-bianco-3205371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emf"/><Relationship Id="rId18" Type="http://schemas.openxmlformats.org/officeDocument/2006/relationships/audio" Target="../media/audio1.wav"/><Relationship Id="rId3" Type="http://schemas.openxmlformats.org/officeDocument/2006/relationships/image" Target="../media/image20.jpg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9.emf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Relationship Id="rId1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D180B36-E477-FA44-A43E-1FADCC1331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20283" r="5531" b="10264"/>
          <a:stretch/>
        </p:blipFill>
        <p:spPr>
          <a:xfrm>
            <a:off x="1767840" y="812480"/>
            <a:ext cx="8437138" cy="523303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706AFB-4AF0-430C-8FBE-C38C0F839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AC53B5C-1F4B-4D51-ADA0-F74EBA6A5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3BBF50A-9667-4DFA-9066-13B535B57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FFD478-DC36-E745-8815-1CFD1258CCA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470" y="5926959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273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67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4" name="book clo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886BDE55-CDC2-A34D-A217-7554F04ACB5A}"/>
              </a:ext>
            </a:extLst>
          </p:cNvPr>
          <p:cNvGrpSpPr>
            <a:grpSpLocks/>
          </p:cNvGrpSpPr>
          <p:nvPr/>
        </p:nvGrpSpPr>
        <p:grpSpPr bwMode="auto">
          <a:xfrm>
            <a:off x="8205558" y="2573533"/>
            <a:ext cx="325438" cy="727075"/>
            <a:chOff x="3628" y="1774"/>
            <a:chExt cx="205" cy="457"/>
          </a:xfrm>
        </p:grpSpPr>
        <p:sp>
          <p:nvSpPr>
            <p:cNvPr id="14" name="Text Box 87">
              <a:extLst>
                <a:ext uri="{FF2B5EF4-FFF2-40B4-BE49-F238E27FC236}">
                  <a16:creationId xmlns:a16="http://schemas.microsoft.com/office/drawing/2014/main" id="{4F1019A5-6585-234F-9C45-49931EE95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٣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 Box 87">
              <a:extLst>
                <a:ext uri="{FF2B5EF4-FFF2-40B4-BE49-F238E27FC236}">
                  <a16:creationId xmlns:a16="http://schemas.microsoft.com/office/drawing/2014/main" id="{89AF9588-DF2E-4F4F-919A-A84287A3B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٤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Line 11">
              <a:extLst>
                <a:ext uri="{FF2B5EF4-FFF2-40B4-BE49-F238E27FC236}">
                  <a16:creationId xmlns:a16="http://schemas.microsoft.com/office/drawing/2014/main" id="{A98DBA3E-7038-AE4A-B707-650AE203E8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B45BAAC-D13E-074D-8307-F5295344C00A}"/>
              </a:ext>
            </a:extLst>
          </p:cNvPr>
          <p:cNvGrpSpPr>
            <a:grpSpLocks/>
          </p:cNvGrpSpPr>
          <p:nvPr/>
        </p:nvGrpSpPr>
        <p:grpSpPr bwMode="auto">
          <a:xfrm>
            <a:off x="1328508" y="712983"/>
            <a:ext cx="8567738" cy="1044575"/>
            <a:chOff x="272" y="481"/>
            <a:chExt cx="5397" cy="658"/>
          </a:xfrm>
        </p:grpSpPr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6530929B-6776-F548-9279-603EAD07C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482"/>
              <a:ext cx="5397" cy="6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/>
                <a:t>اكتب معادلة المستقيم الذي ميله      ومقطعه الصادي = ــ ١ بصيغة الميل والمقطع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/>
                <a:t>ثم مثلها بيانيا .</a:t>
              </a:r>
              <a:endParaRPr lang="en-US" altLang="ar-SA" sz="2400" b="1" dirty="0"/>
            </a:p>
          </p:txBody>
        </p:sp>
        <p:grpSp>
          <p:nvGrpSpPr>
            <p:cNvPr id="20" name="Group 14">
              <a:extLst>
                <a:ext uri="{FF2B5EF4-FFF2-40B4-BE49-F238E27FC236}">
                  <a16:creationId xmlns:a16="http://schemas.microsoft.com/office/drawing/2014/main" id="{EA2A0306-639A-CB45-9C98-7EBEDA4BA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2" y="481"/>
              <a:ext cx="205" cy="454"/>
              <a:chOff x="3628" y="1774"/>
              <a:chExt cx="205" cy="454"/>
            </a:xfrm>
          </p:grpSpPr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2DD0A6D7-D573-0C47-922F-E4057CBE18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 Box 87">
                <a:extLst>
                  <a:ext uri="{FF2B5EF4-FFF2-40B4-BE49-F238E27FC236}">
                    <a16:creationId xmlns:a16="http://schemas.microsoft.com/office/drawing/2014/main" id="{F828D500-2B4A-9745-B8F9-356B36A4DF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٤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9A04A759-CD6A-5D43-90B9-0E6BFCE56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4" name="Text Box 87">
            <a:extLst>
              <a:ext uri="{FF2B5EF4-FFF2-40B4-BE49-F238E27FC236}">
                <a16:creationId xmlns:a16="http://schemas.microsoft.com/office/drawing/2014/main" id="{5DFEFB68-9ACB-E040-88BC-33BCB28C1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2896" y="270212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75EAA6E4-CA1C-4041-9345-0703E0447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558" y="2585995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2060"/>
                </a:solidFill>
              </a:rPr>
              <a:t>م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E0DAECB1-09D6-374F-B37A-95469FCF9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371" y="270529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B3A03EA8-C0FC-EE4D-96A8-BEE9894F1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596" y="2705295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C126B154-30CF-0A40-BECC-B5BB13EAE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721" y="2708470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</a:t>
            </a:r>
            <a:r>
              <a:rPr lang="ar-SA" altLang="ar-SA" sz="2400" b="1" dirty="0">
                <a:solidFill>
                  <a:srgbClr val="C00000"/>
                </a:solidFill>
              </a:rPr>
              <a:t>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29" name="Group 23">
            <a:extLst>
              <a:ext uri="{FF2B5EF4-FFF2-40B4-BE49-F238E27FC236}">
                <a16:creationId xmlns:a16="http://schemas.microsoft.com/office/drawing/2014/main" id="{1CD28E3F-3E93-BF40-87E9-357FD3CA7B59}"/>
              </a:ext>
            </a:extLst>
          </p:cNvPr>
          <p:cNvGrpSpPr>
            <a:grpSpLocks/>
          </p:cNvGrpSpPr>
          <p:nvPr/>
        </p:nvGrpSpPr>
        <p:grpSpPr bwMode="auto">
          <a:xfrm>
            <a:off x="2300058" y="2910083"/>
            <a:ext cx="3276600" cy="3205162"/>
            <a:chOff x="4515" y="5422"/>
            <a:chExt cx="3662" cy="3620"/>
          </a:xfrm>
        </p:grpSpPr>
        <p:grpSp>
          <p:nvGrpSpPr>
            <p:cNvPr id="30" name="Group 24">
              <a:extLst>
                <a:ext uri="{FF2B5EF4-FFF2-40B4-BE49-F238E27FC236}">
                  <a16:creationId xmlns:a16="http://schemas.microsoft.com/office/drawing/2014/main" id="{77A2321D-F863-D344-BC31-B6CD650C4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5" y="5784"/>
              <a:ext cx="3258" cy="3258"/>
              <a:chOff x="4334" y="3431"/>
              <a:chExt cx="3258" cy="3258"/>
            </a:xfrm>
          </p:grpSpPr>
          <p:sp>
            <p:nvSpPr>
              <p:cNvPr id="33" name="Line 25">
                <a:extLst>
                  <a:ext uri="{FF2B5EF4-FFF2-40B4-BE49-F238E27FC236}">
                    <a16:creationId xmlns:a16="http://schemas.microsoft.com/office/drawing/2014/main" id="{857F2D9A-1986-1E41-95B4-3032E295C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3" y="3431"/>
                <a:ext cx="0" cy="3258"/>
              </a:xfrm>
              <a:prstGeom prst="line">
                <a:avLst/>
              </a:prstGeom>
              <a:noFill/>
              <a:ln w="28575">
                <a:solidFill>
                  <a:srgbClr val="FF0000">
                    <a:alpha val="58038"/>
                  </a:srgbClr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Line 26">
                <a:extLst>
                  <a:ext uri="{FF2B5EF4-FFF2-40B4-BE49-F238E27FC236}">
                    <a16:creationId xmlns:a16="http://schemas.microsoft.com/office/drawing/2014/main" id="{4164BDB4-7BD6-7643-9B61-80D1497E6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060"/>
                <a:ext cx="3258" cy="0"/>
              </a:xfrm>
              <a:prstGeom prst="line">
                <a:avLst/>
              </a:prstGeom>
              <a:noFill/>
              <a:ln w="28575">
                <a:solidFill>
                  <a:srgbClr val="FF0000">
                    <a:alpha val="58038"/>
                  </a:srgbClr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Rectangle 27">
                <a:extLst>
                  <a:ext uri="{FF2B5EF4-FFF2-40B4-BE49-F238E27FC236}">
                    <a16:creationId xmlns:a16="http://schemas.microsoft.com/office/drawing/2014/main" id="{F8DD766E-EB78-504E-886C-089895EB3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431"/>
                <a:ext cx="3258" cy="3258"/>
              </a:xfrm>
              <a:prstGeom prst="rect">
                <a:avLst/>
              </a:prstGeom>
              <a:noFill/>
              <a:ln w="19050">
                <a:solidFill>
                  <a:srgbClr val="3366FF">
                    <a:alpha val="34901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Line 28">
                <a:extLst>
                  <a:ext uri="{FF2B5EF4-FFF2-40B4-BE49-F238E27FC236}">
                    <a16:creationId xmlns:a16="http://schemas.microsoft.com/office/drawing/2014/main" id="{3A759BB3-D453-E743-BCBB-A758A3DAA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1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Line 29">
                <a:extLst>
                  <a:ext uri="{FF2B5EF4-FFF2-40B4-BE49-F238E27FC236}">
                    <a16:creationId xmlns:a16="http://schemas.microsoft.com/office/drawing/2014/main" id="{B9841C41-D285-324B-88BD-1EB4908FEA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0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Line 30">
                <a:extLst>
                  <a:ext uri="{FF2B5EF4-FFF2-40B4-BE49-F238E27FC236}">
                    <a16:creationId xmlns:a16="http://schemas.microsoft.com/office/drawing/2014/main" id="{B34FEDAA-9373-0943-A08C-947128894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49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Line 31">
                <a:extLst>
                  <a:ext uri="{FF2B5EF4-FFF2-40B4-BE49-F238E27FC236}">
                    <a16:creationId xmlns:a16="http://schemas.microsoft.com/office/drawing/2014/main" id="{DA59757C-6138-5C4C-BBBC-26BC068932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8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Line 32">
                <a:extLst>
                  <a:ext uri="{FF2B5EF4-FFF2-40B4-BE49-F238E27FC236}">
                    <a16:creationId xmlns:a16="http://schemas.microsoft.com/office/drawing/2014/main" id="{63D16000-6738-2946-954F-EF12350C9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7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Line 33">
                <a:extLst>
                  <a:ext uri="{FF2B5EF4-FFF2-40B4-BE49-F238E27FC236}">
                    <a16:creationId xmlns:a16="http://schemas.microsoft.com/office/drawing/2014/main" id="{133F3D4D-2804-314C-BE2B-4B5A1A5C4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6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Line 34">
                <a:extLst>
                  <a:ext uri="{FF2B5EF4-FFF2-40B4-BE49-F238E27FC236}">
                    <a16:creationId xmlns:a16="http://schemas.microsoft.com/office/drawing/2014/main" id="{72F79CE9-2B2F-5F4E-86E9-A6631F58A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5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Line 35">
                <a:extLst>
                  <a:ext uri="{FF2B5EF4-FFF2-40B4-BE49-F238E27FC236}">
                    <a16:creationId xmlns:a16="http://schemas.microsoft.com/office/drawing/2014/main" id="{8B358916-C13B-D644-ADD1-280EBEBE6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44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Line 36">
                <a:extLst>
                  <a:ext uri="{FF2B5EF4-FFF2-40B4-BE49-F238E27FC236}">
                    <a16:creationId xmlns:a16="http://schemas.microsoft.com/office/drawing/2014/main" id="{63220417-97B5-4C40-BF6B-1295820D7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2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Line 37">
                <a:extLst>
                  <a:ext uri="{FF2B5EF4-FFF2-40B4-BE49-F238E27FC236}">
                    <a16:creationId xmlns:a16="http://schemas.microsoft.com/office/drawing/2014/main" id="{CD7CFDC4-9B22-F940-AAF0-5B2CCA0BB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1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Line 38">
                <a:extLst>
                  <a:ext uri="{FF2B5EF4-FFF2-40B4-BE49-F238E27FC236}">
                    <a16:creationId xmlns:a16="http://schemas.microsoft.com/office/drawing/2014/main" id="{6B419134-B2EC-2A4C-8EE5-D14F923A1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0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Line 39">
                <a:extLst>
                  <a:ext uri="{FF2B5EF4-FFF2-40B4-BE49-F238E27FC236}">
                    <a16:creationId xmlns:a16="http://schemas.microsoft.com/office/drawing/2014/main" id="{F38A12DC-23E3-3A49-9271-3BFCB5B694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9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Line 40">
                <a:extLst>
                  <a:ext uri="{FF2B5EF4-FFF2-40B4-BE49-F238E27FC236}">
                    <a16:creationId xmlns:a16="http://schemas.microsoft.com/office/drawing/2014/main" id="{4F281F41-D21F-3A49-BC47-6B1A06BDA6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8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Line 41">
                <a:extLst>
                  <a:ext uri="{FF2B5EF4-FFF2-40B4-BE49-F238E27FC236}">
                    <a16:creationId xmlns:a16="http://schemas.microsoft.com/office/drawing/2014/main" id="{E8669C9D-2EF8-5B40-81AC-2B14A60517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7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0" name="Line 42">
                <a:extLst>
                  <a:ext uri="{FF2B5EF4-FFF2-40B4-BE49-F238E27FC236}">
                    <a16:creationId xmlns:a16="http://schemas.microsoft.com/office/drawing/2014/main" id="{9AB33E28-6A88-0F44-87C3-2045A817A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6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1" name="Line 43">
                <a:extLst>
                  <a:ext uri="{FF2B5EF4-FFF2-40B4-BE49-F238E27FC236}">
                    <a16:creationId xmlns:a16="http://schemas.microsoft.com/office/drawing/2014/main" id="{D69190A6-D2EA-2245-B9FA-4054E7019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5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2" name="Line 44">
                <a:extLst>
                  <a:ext uri="{FF2B5EF4-FFF2-40B4-BE49-F238E27FC236}">
                    <a16:creationId xmlns:a16="http://schemas.microsoft.com/office/drawing/2014/main" id="{F3AA5B7B-DECC-9147-A065-ED8B1EAB0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3612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3" name="Line 45">
                <a:extLst>
                  <a:ext uri="{FF2B5EF4-FFF2-40B4-BE49-F238E27FC236}">
                    <a16:creationId xmlns:a16="http://schemas.microsoft.com/office/drawing/2014/main" id="{135E1D87-B9DD-E646-8006-83F3B0AC1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3793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Line 46">
                <a:extLst>
                  <a:ext uri="{FF2B5EF4-FFF2-40B4-BE49-F238E27FC236}">
                    <a16:creationId xmlns:a16="http://schemas.microsoft.com/office/drawing/2014/main" id="{315E0B12-C329-AA4A-B481-82AA20FE8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3974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5" name="Line 47">
                <a:extLst>
                  <a:ext uri="{FF2B5EF4-FFF2-40B4-BE49-F238E27FC236}">
                    <a16:creationId xmlns:a16="http://schemas.microsoft.com/office/drawing/2014/main" id="{4AD223DD-8F61-0A4A-851E-C4D893AE3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155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6" name="Line 48">
                <a:extLst>
                  <a:ext uri="{FF2B5EF4-FFF2-40B4-BE49-F238E27FC236}">
                    <a16:creationId xmlns:a16="http://schemas.microsoft.com/office/drawing/2014/main" id="{6D45280D-931E-E144-B91E-E94338C4C6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336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7" name="Line 49">
                <a:extLst>
                  <a:ext uri="{FF2B5EF4-FFF2-40B4-BE49-F238E27FC236}">
                    <a16:creationId xmlns:a16="http://schemas.microsoft.com/office/drawing/2014/main" id="{F6D24002-C701-1942-94CC-8D0E6B72C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517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Line 50">
                <a:extLst>
                  <a:ext uri="{FF2B5EF4-FFF2-40B4-BE49-F238E27FC236}">
                    <a16:creationId xmlns:a16="http://schemas.microsoft.com/office/drawing/2014/main" id="{5EE63C8E-1E56-A348-985B-E143B6A638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698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9" name="Line 51">
                <a:extLst>
                  <a:ext uri="{FF2B5EF4-FFF2-40B4-BE49-F238E27FC236}">
                    <a16:creationId xmlns:a16="http://schemas.microsoft.com/office/drawing/2014/main" id="{2E031148-9F9B-F04E-9063-4C79C52F1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879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0" name="Line 52">
                <a:extLst>
                  <a:ext uri="{FF2B5EF4-FFF2-40B4-BE49-F238E27FC236}">
                    <a16:creationId xmlns:a16="http://schemas.microsoft.com/office/drawing/2014/main" id="{392F7328-79C4-D34B-8B63-79DFEB15B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241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1" name="Line 53">
                <a:extLst>
                  <a:ext uri="{FF2B5EF4-FFF2-40B4-BE49-F238E27FC236}">
                    <a16:creationId xmlns:a16="http://schemas.microsoft.com/office/drawing/2014/main" id="{3F2D37A7-68EA-4042-B581-D063ECED2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422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2" name="Line 54">
                <a:extLst>
                  <a:ext uri="{FF2B5EF4-FFF2-40B4-BE49-F238E27FC236}">
                    <a16:creationId xmlns:a16="http://schemas.microsoft.com/office/drawing/2014/main" id="{93910DC8-6236-E24B-85E2-B045192BD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603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3" name="Line 55">
                <a:extLst>
                  <a:ext uri="{FF2B5EF4-FFF2-40B4-BE49-F238E27FC236}">
                    <a16:creationId xmlns:a16="http://schemas.microsoft.com/office/drawing/2014/main" id="{E18C0C20-ADBB-1F4B-B5D0-2E437DCA1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784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4" name="Line 56">
                <a:extLst>
                  <a:ext uri="{FF2B5EF4-FFF2-40B4-BE49-F238E27FC236}">
                    <a16:creationId xmlns:a16="http://schemas.microsoft.com/office/drawing/2014/main" id="{CD3717BF-32B8-564B-8045-596E5967AD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965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5" name="Line 57">
                <a:extLst>
                  <a:ext uri="{FF2B5EF4-FFF2-40B4-BE49-F238E27FC236}">
                    <a16:creationId xmlns:a16="http://schemas.microsoft.com/office/drawing/2014/main" id="{917EDE30-B5A1-3B47-9CEA-5C251A966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6146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6" name="Line 58">
                <a:extLst>
                  <a:ext uri="{FF2B5EF4-FFF2-40B4-BE49-F238E27FC236}">
                    <a16:creationId xmlns:a16="http://schemas.microsoft.com/office/drawing/2014/main" id="{D4370C7F-BFE6-C541-AE13-D9C45B4ED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6327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7" name="Line 59">
                <a:extLst>
                  <a:ext uri="{FF2B5EF4-FFF2-40B4-BE49-F238E27FC236}">
                    <a16:creationId xmlns:a16="http://schemas.microsoft.com/office/drawing/2014/main" id="{1F43414E-CF76-8442-9CC2-1EEA909B8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6508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1" name="Text Box 60">
              <a:extLst>
                <a:ext uri="{FF2B5EF4-FFF2-40B4-BE49-F238E27FC236}">
                  <a16:creationId xmlns:a16="http://schemas.microsoft.com/office/drawing/2014/main" id="{A6855804-13F2-EB48-A79C-2EA5469E3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" y="7162"/>
              <a:ext cx="54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س</a:t>
              </a:r>
              <a:endParaRPr lang="en-US" altLang="ar-SA" sz="2000">
                <a:solidFill>
                  <a:srgbClr val="002060"/>
                </a:solidFill>
              </a:endParaRPr>
            </a:p>
          </p:txBody>
        </p:sp>
        <p:sp>
          <p:nvSpPr>
            <p:cNvPr id="32" name="Text Box 61">
              <a:extLst>
                <a:ext uri="{FF2B5EF4-FFF2-40B4-BE49-F238E27FC236}">
                  <a16:creationId xmlns:a16="http://schemas.microsoft.com/office/drawing/2014/main" id="{D779BCBF-57E7-2743-AB4D-A2ED45AF6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8" y="5422"/>
              <a:ext cx="54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ص</a:t>
              </a:r>
              <a:endParaRPr lang="en-US" altLang="ar-SA" sz="2000">
                <a:solidFill>
                  <a:srgbClr val="002060"/>
                </a:solidFill>
              </a:endParaRPr>
            </a:p>
          </p:txBody>
        </p:sp>
      </p:grpSp>
      <p:sp>
        <p:nvSpPr>
          <p:cNvPr id="68" name="Text Box 87">
            <a:extLst>
              <a:ext uri="{FF2B5EF4-FFF2-40B4-BE49-F238E27FC236}">
                <a16:creationId xmlns:a16="http://schemas.microsoft.com/office/drawing/2014/main" id="{305DA07A-0167-504B-A021-E8B7E02AA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933" y="4588070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9" name="Line 63">
            <a:extLst>
              <a:ext uri="{FF2B5EF4-FFF2-40B4-BE49-F238E27FC236}">
                <a16:creationId xmlns:a16="http://schemas.microsoft.com/office/drawing/2014/main" id="{E2E404EF-68AC-0F46-A5F6-337D58E8AA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4208" y="4292795"/>
            <a:ext cx="0" cy="5397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0" name="Line 64">
            <a:extLst>
              <a:ext uri="{FF2B5EF4-FFF2-40B4-BE49-F238E27FC236}">
                <a16:creationId xmlns:a16="http://schemas.microsoft.com/office/drawing/2014/main" id="{2B20F13E-3E79-6840-BF56-7CC3202CD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9921" y="4349945"/>
            <a:ext cx="7191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3C19E364-F010-6442-B0FE-0F28074E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108" y="4148333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2" name="Line 66">
            <a:extLst>
              <a:ext uri="{FF2B5EF4-FFF2-40B4-BE49-F238E27FC236}">
                <a16:creationId xmlns:a16="http://schemas.microsoft.com/office/drawing/2014/main" id="{DD6AE56B-20AF-FD47-A282-33A633E11B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08008" y="3414908"/>
            <a:ext cx="3348038" cy="2376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grpSp>
        <p:nvGrpSpPr>
          <p:cNvPr id="73" name="Group 67">
            <a:extLst>
              <a:ext uri="{FF2B5EF4-FFF2-40B4-BE49-F238E27FC236}">
                <a16:creationId xmlns:a16="http://schemas.microsoft.com/office/drawing/2014/main" id="{83563CDF-D38C-FF49-8E9F-07F2FB956499}"/>
              </a:ext>
            </a:extLst>
          </p:cNvPr>
          <p:cNvGrpSpPr>
            <a:grpSpLocks/>
          </p:cNvGrpSpPr>
          <p:nvPr/>
        </p:nvGrpSpPr>
        <p:grpSpPr bwMode="auto">
          <a:xfrm>
            <a:off x="6037033" y="4449958"/>
            <a:ext cx="325438" cy="720725"/>
            <a:chOff x="3628" y="1774"/>
            <a:chExt cx="205" cy="454"/>
          </a:xfrm>
        </p:grpSpPr>
        <p:sp>
          <p:nvSpPr>
            <p:cNvPr id="74" name="Text Box 87">
              <a:extLst>
                <a:ext uri="{FF2B5EF4-FFF2-40B4-BE49-F238E27FC236}">
                  <a16:creationId xmlns:a16="http://schemas.microsoft.com/office/drawing/2014/main" id="{7C83A038-2119-C045-B0CB-C4EBD4B68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75" name="Text Box 87">
              <a:extLst>
                <a:ext uri="{FF2B5EF4-FFF2-40B4-BE49-F238E27FC236}">
                  <a16:creationId xmlns:a16="http://schemas.microsoft.com/office/drawing/2014/main" id="{2D813A3A-57D6-9046-B008-10CADD698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76" name="Line 70">
              <a:extLst>
                <a:ext uri="{FF2B5EF4-FFF2-40B4-BE49-F238E27FC236}">
                  <a16:creationId xmlns:a16="http://schemas.microsoft.com/office/drawing/2014/main" id="{55FFBE0D-C005-BC40-BD2E-47F05DC2D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77" name="AutoShape 71">
            <a:extLst>
              <a:ext uri="{FF2B5EF4-FFF2-40B4-BE49-F238E27FC236}">
                <a16:creationId xmlns:a16="http://schemas.microsoft.com/office/drawing/2014/main" id="{EA938CA1-0B33-344A-8879-A857F2622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283" y="3846708"/>
            <a:ext cx="1871663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8" name="AutoShape 72">
            <a:extLst>
              <a:ext uri="{FF2B5EF4-FFF2-40B4-BE49-F238E27FC236}">
                <a16:creationId xmlns:a16="http://schemas.microsoft.com/office/drawing/2014/main" id="{50309882-8EE4-B64B-845C-CEE9FD82F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796" y="5250058"/>
            <a:ext cx="1871662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80" name="مربع نص 67">
            <a:extLst>
              <a:ext uri="{FF2B5EF4-FFF2-40B4-BE49-F238E27FC236}">
                <a16:creationId xmlns:a16="http://schemas.microsoft.com/office/drawing/2014/main" id="{A265A8DC-947D-4440-9F57-57773F520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4844" y="1799838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F274CA6-987F-D54E-A164-242B996C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59" y="596517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9491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27" grpId="0"/>
      <p:bldP spid="27" grpId="1"/>
      <p:bldP spid="28" grpId="0"/>
      <p:bldP spid="68" grpId="0"/>
      <p:bldP spid="71" grpId="0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C4FF783E-ABE5-C549-8D26-D7FD9ACF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2803934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6F858B18-FF81-0A4F-8906-C432E7E43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7" y="2807109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D3C2E70B-439E-E84B-8B2A-6A110524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12" y="2807109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82A8AF51-C6BA-FB43-9E58-3DD5CDD3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7" y="2807109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531156B4-C7F6-4845-A6B3-5EDF3FCA6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2770597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+ </a:t>
            </a:r>
            <a:r>
              <a:rPr lang="ar-SA" altLang="ar-SA" sz="2400" b="1" dirty="0">
                <a:solidFill>
                  <a:srgbClr val="C00000"/>
                </a:solidFill>
              </a:rPr>
              <a:t>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08ACBBE9-EC09-E949-8740-6D12EE5EE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3985034"/>
            <a:ext cx="1871662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11B989E9-7A8A-BC4F-8070-40F86DCC2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7" y="5532847"/>
            <a:ext cx="1871663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19E0F3-62FC-3C47-BE9C-DEB6D065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7" y="816384"/>
            <a:ext cx="8567738" cy="1042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الذي ميله  ٥  ومقطعه الصادي = ٨   بصيغة الميل والمقطع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ثم مثلها بيانيا .</a:t>
            </a:r>
            <a:endParaRPr lang="en-US" altLang="ar-SA" sz="2400" b="1" dirty="0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3B297D5E-37E6-474C-8DB2-863712477669}"/>
              </a:ext>
            </a:extLst>
          </p:cNvPr>
          <p:cNvGrpSpPr>
            <a:grpSpLocks/>
          </p:cNvGrpSpPr>
          <p:nvPr/>
        </p:nvGrpSpPr>
        <p:grpSpPr bwMode="auto">
          <a:xfrm>
            <a:off x="6527800" y="4740684"/>
            <a:ext cx="612775" cy="720725"/>
            <a:chOff x="3628" y="1774"/>
            <a:chExt cx="205" cy="45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3BC4060C-0643-A64D-A5DE-8BB404C6E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804169FA-3658-A949-894C-45E7546DA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D577AE51-F20D-E54D-B423-E52F7D6619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56">
            <a:extLst>
              <a:ext uri="{FF2B5EF4-FFF2-40B4-BE49-F238E27FC236}">
                <a16:creationId xmlns:a16="http://schemas.microsoft.com/office/drawing/2014/main" id="{5339B9A4-130E-C147-A0F7-F593067D39A4}"/>
              </a:ext>
            </a:extLst>
          </p:cNvPr>
          <p:cNvGrpSpPr>
            <a:grpSpLocks/>
          </p:cNvGrpSpPr>
          <p:nvPr/>
        </p:nvGrpSpPr>
        <p:grpSpPr bwMode="auto">
          <a:xfrm>
            <a:off x="1726692" y="1972613"/>
            <a:ext cx="4392613" cy="4321175"/>
            <a:chOff x="476" y="1366"/>
            <a:chExt cx="2767" cy="2722"/>
          </a:xfrm>
        </p:grpSpPr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B18C8406-D18C-CE44-BFB4-65AFA5EFF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1366"/>
              <a:ext cx="0" cy="272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8B2AA4F5-8BAA-5F4C-88C9-58CD8D63B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728"/>
              <a:ext cx="2767" cy="0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32128F6E-EC32-BC47-A3B6-0D94DD1AB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366"/>
              <a:ext cx="2767" cy="2722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6ADDE892-6AD6-6B4D-97DB-62634FE47F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E3405340-8504-9D4B-AF3E-079862DB5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DE26B8DA-1DB1-9947-80A1-49177CD2B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5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21">
              <a:extLst>
                <a:ext uri="{FF2B5EF4-FFF2-40B4-BE49-F238E27FC236}">
                  <a16:creationId xmlns:a16="http://schemas.microsoft.com/office/drawing/2014/main" id="{1B61F5E2-D8FA-D744-AA4B-C1832506B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22">
              <a:extLst>
                <a:ext uri="{FF2B5EF4-FFF2-40B4-BE49-F238E27FC236}">
                  <a16:creationId xmlns:a16="http://schemas.microsoft.com/office/drawing/2014/main" id="{117F9C4A-9B8F-B649-9309-661916F6B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8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1A929080-CACC-0946-AA2A-8EA04D8033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5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24">
              <a:extLst>
                <a:ext uri="{FF2B5EF4-FFF2-40B4-BE49-F238E27FC236}">
                  <a16:creationId xmlns:a16="http://schemas.microsoft.com/office/drawing/2014/main" id="{EB68C543-9836-8A4A-8797-D23FED2FA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25">
              <a:extLst>
                <a:ext uri="{FF2B5EF4-FFF2-40B4-BE49-F238E27FC236}">
                  <a16:creationId xmlns:a16="http://schemas.microsoft.com/office/drawing/2014/main" id="{8FBCF596-FD4F-924C-B086-C555B68F9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1366"/>
              <a:ext cx="0" cy="272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26">
              <a:extLst>
                <a:ext uri="{FF2B5EF4-FFF2-40B4-BE49-F238E27FC236}">
                  <a16:creationId xmlns:a16="http://schemas.microsoft.com/office/drawing/2014/main" id="{FDA9D265-0573-9740-9EAA-CAA94D8D7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27">
              <a:extLst>
                <a:ext uri="{FF2B5EF4-FFF2-40B4-BE49-F238E27FC236}">
                  <a16:creationId xmlns:a16="http://schemas.microsoft.com/office/drawing/2014/main" id="{A11F7C70-C5CB-D443-988E-F5898A029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4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28">
              <a:extLst>
                <a:ext uri="{FF2B5EF4-FFF2-40B4-BE49-F238E27FC236}">
                  <a16:creationId xmlns:a16="http://schemas.microsoft.com/office/drawing/2014/main" id="{043D9C91-9747-C340-87A3-30C1B758C4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1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29">
              <a:extLst>
                <a:ext uri="{FF2B5EF4-FFF2-40B4-BE49-F238E27FC236}">
                  <a16:creationId xmlns:a16="http://schemas.microsoft.com/office/drawing/2014/main" id="{C9E281E2-68D5-A24C-BF70-EBCD1D023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30">
              <a:extLst>
                <a:ext uri="{FF2B5EF4-FFF2-40B4-BE49-F238E27FC236}">
                  <a16:creationId xmlns:a16="http://schemas.microsoft.com/office/drawing/2014/main" id="{D1A59398-A775-8E48-8F9A-ABB305352C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4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31">
              <a:extLst>
                <a:ext uri="{FF2B5EF4-FFF2-40B4-BE49-F238E27FC236}">
                  <a16:creationId xmlns:a16="http://schemas.microsoft.com/office/drawing/2014/main" id="{4E9A2D7A-4469-F248-B4C4-AB57665BC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32">
              <a:extLst>
                <a:ext uri="{FF2B5EF4-FFF2-40B4-BE49-F238E27FC236}">
                  <a16:creationId xmlns:a16="http://schemas.microsoft.com/office/drawing/2014/main" id="{2A8D81D7-3533-854A-B661-23625B9FE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33">
              <a:extLst>
                <a:ext uri="{FF2B5EF4-FFF2-40B4-BE49-F238E27FC236}">
                  <a16:creationId xmlns:a16="http://schemas.microsoft.com/office/drawing/2014/main" id="{B8F755DB-6D13-E845-86D6-81A668A580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536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34">
              <a:extLst>
                <a:ext uri="{FF2B5EF4-FFF2-40B4-BE49-F238E27FC236}">
                  <a16:creationId xmlns:a16="http://schemas.microsoft.com/office/drawing/2014/main" id="{F879CF6A-E2A3-F242-8298-B32391C70A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70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35">
              <a:extLst>
                <a:ext uri="{FF2B5EF4-FFF2-40B4-BE49-F238E27FC236}">
                  <a16:creationId xmlns:a16="http://schemas.microsoft.com/office/drawing/2014/main" id="{DD6CADAC-C927-0043-9ABC-C217C9A106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71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5CE49D43-1AAC-A44F-BC4E-3662AF661D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46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37">
              <a:extLst>
                <a:ext uri="{FF2B5EF4-FFF2-40B4-BE49-F238E27FC236}">
                  <a16:creationId xmlns:a16="http://schemas.microsoft.com/office/drawing/2014/main" id="{59B6C8EA-1B79-2548-AF2B-0A2D76E7C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1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38">
              <a:extLst>
                <a:ext uri="{FF2B5EF4-FFF2-40B4-BE49-F238E27FC236}">
                  <a16:creationId xmlns:a16="http://schemas.microsoft.com/office/drawing/2014/main" id="{60A17C68-A948-0E48-8B4B-896CBCDCD3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39">
              <a:extLst>
                <a:ext uri="{FF2B5EF4-FFF2-40B4-BE49-F238E27FC236}">
                  <a16:creationId xmlns:a16="http://schemas.microsoft.com/office/drawing/2014/main" id="{7EB6A191-B7D8-6644-AA26-D62F9746F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5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40">
              <a:extLst>
                <a:ext uri="{FF2B5EF4-FFF2-40B4-BE49-F238E27FC236}">
                  <a16:creationId xmlns:a16="http://schemas.microsoft.com/office/drawing/2014/main" id="{8AEA0C65-C70A-144A-9FF8-AD3561005A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906"/>
              <a:ext cx="276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41">
              <a:extLst>
                <a:ext uri="{FF2B5EF4-FFF2-40B4-BE49-F238E27FC236}">
                  <a16:creationId xmlns:a16="http://schemas.microsoft.com/office/drawing/2014/main" id="{67E86A35-4EE5-5E47-B1B9-3614C764B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9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42">
              <a:extLst>
                <a:ext uri="{FF2B5EF4-FFF2-40B4-BE49-F238E27FC236}">
                  <a16:creationId xmlns:a16="http://schemas.microsoft.com/office/drawing/2014/main" id="{D0BFADDF-EF10-004F-9F8B-A9D0299F92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05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43">
              <a:extLst>
                <a:ext uri="{FF2B5EF4-FFF2-40B4-BE49-F238E27FC236}">
                  <a16:creationId xmlns:a16="http://schemas.microsoft.com/office/drawing/2014/main" id="{62AE3967-7FEE-9949-BBC6-612C20D5C6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33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44">
              <a:extLst>
                <a:ext uri="{FF2B5EF4-FFF2-40B4-BE49-F238E27FC236}">
                  <a16:creationId xmlns:a16="http://schemas.microsoft.com/office/drawing/2014/main" id="{F3D205D5-3B9B-0144-B49A-5A1BF44D6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40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45">
              <a:extLst>
                <a:ext uri="{FF2B5EF4-FFF2-40B4-BE49-F238E27FC236}">
                  <a16:creationId xmlns:a16="http://schemas.microsoft.com/office/drawing/2014/main" id="{31D19096-2833-CA4A-9D3C-0D38FDD14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7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46">
              <a:extLst>
                <a:ext uri="{FF2B5EF4-FFF2-40B4-BE49-F238E27FC236}">
                  <a16:creationId xmlns:a16="http://schemas.microsoft.com/office/drawing/2014/main" id="{DAFE0623-0294-FE41-8E77-9792BFB7C1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74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47">
              <a:extLst>
                <a:ext uri="{FF2B5EF4-FFF2-40B4-BE49-F238E27FC236}">
                  <a16:creationId xmlns:a16="http://schemas.microsoft.com/office/drawing/2014/main" id="{BACB7E3D-EE62-D94B-8388-1E17D6C46D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91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0" name="Line 48">
            <a:extLst>
              <a:ext uri="{FF2B5EF4-FFF2-40B4-BE49-F238E27FC236}">
                <a16:creationId xmlns:a16="http://schemas.microsoft.com/office/drawing/2014/main" id="{916C6C93-A534-4E44-B594-5BF9CEF7B8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2205" y="2477438"/>
            <a:ext cx="0" cy="13668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1" name="Line 49">
            <a:extLst>
              <a:ext uri="{FF2B5EF4-FFF2-40B4-BE49-F238E27FC236}">
                <a16:creationId xmlns:a16="http://schemas.microsoft.com/office/drawing/2014/main" id="{93334C66-860D-B545-A26D-355258D954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4055" y="1828151"/>
            <a:ext cx="827087" cy="432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2" name="Line 50">
            <a:extLst>
              <a:ext uri="{FF2B5EF4-FFF2-40B4-BE49-F238E27FC236}">
                <a16:creationId xmlns:a16="http://schemas.microsoft.com/office/drawing/2014/main" id="{EDDACF34-117C-554C-99B6-A480848F2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2205" y="2498076"/>
            <a:ext cx="3238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14C513C9-8CD7-DE4F-A07D-85503E86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230" y="2310751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3B2110A0-FE10-534A-9496-5ED1E7CD1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980" y="3599801"/>
            <a:ext cx="957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+ 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5875E7ED-4054-784C-9A0C-CDFC3B8B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25" y="2867434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٥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67" name="مربع نص 54">
            <a:extLst>
              <a:ext uri="{FF2B5EF4-FFF2-40B4-BE49-F238E27FC236}">
                <a16:creationId xmlns:a16="http://schemas.microsoft.com/office/drawing/2014/main" id="{7D6156BC-5421-354C-A2DC-7BBC1D938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0033" y="1902616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٩٨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8BCD3E2-C53A-AC4B-BA5C-4D340F37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599" y="601654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36197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6" grpId="0"/>
      <p:bldP spid="17" grpId="0"/>
      <p:bldP spid="17" grpId="1"/>
      <p:bldP spid="18" grpId="0"/>
      <p:bldP spid="19" grpId="0" animBg="1"/>
      <p:bldP spid="20" grpId="0" animBg="1"/>
      <p:bldP spid="21" grpId="0" animBg="1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5368A3CE-358A-A145-9B2C-93F995206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506" y="2583543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D735C2AB-9C09-7748-91F0-1CF79BD9B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3218" y="2586718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45A9F18F-C17F-1F4B-ADED-933C59B04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493" y="2586718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847FE408-4987-A449-B2C6-BAE733BC3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718" y="2586718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87D9470A-CCE5-F845-B7FE-4A798D27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081" y="2589893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</a:t>
            </a:r>
            <a:r>
              <a:rPr lang="ar-SA" altLang="ar-SA" sz="2400" b="1" dirty="0">
                <a:solidFill>
                  <a:srgbClr val="C00000"/>
                </a:solidFill>
              </a:rPr>
              <a:t>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0CE7915C-0ACE-0842-9653-5EEE93380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156" y="3764643"/>
            <a:ext cx="1871662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D4A4536B-8C3A-D34D-BB1B-DF539B45A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668" y="5312456"/>
            <a:ext cx="1871663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4599F0-4276-CA4C-B62E-CB873D351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4118" y="595993"/>
            <a:ext cx="8567738" cy="1042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الذي ميله  ٣  ومقطعه الصادي = ــ ٤   بصيغة الميل والمقطع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ثم مثلها بيانيا .</a:t>
            </a:r>
            <a:endParaRPr lang="en-US" altLang="ar-SA" sz="2400" b="1" dirty="0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AD13B093-2FA3-DC4D-8653-B5664FAFEC3A}"/>
              </a:ext>
            </a:extLst>
          </p:cNvPr>
          <p:cNvGrpSpPr>
            <a:grpSpLocks/>
          </p:cNvGrpSpPr>
          <p:nvPr/>
        </p:nvGrpSpPr>
        <p:grpSpPr bwMode="auto">
          <a:xfrm>
            <a:off x="6712381" y="4520293"/>
            <a:ext cx="612775" cy="720725"/>
            <a:chOff x="3628" y="1774"/>
            <a:chExt cx="205" cy="45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181D8F54-2EAF-5A4E-9A47-D02201FACC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C8ABC64B-B62C-904C-867A-58DCE3E43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E9C04C12-0A8C-E540-8A87-DC808C203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 Box 87">
            <a:extLst>
              <a:ext uri="{FF2B5EF4-FFF2-40B4-BE49-F238E27FC236}">
                <a16:creationId xmlns:a16="http://schemas.microsoft.com/office/drawing/2014/main" id="{D905742A-20F2-4040-9630-A33DCE07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443" y="2629581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28" name="Group 55">
            <a:extLst>
              <a:ext uri="{FF2B5EF4-FFF2-40B4-BE49-F238E27FC236}">
                <a16:creationId xmlns:a16="http://schemas.microsoft.com/office/drawing/2014/main" id="{A2CC8CE7-CCBC-CD4B-9A94-D89C0FE23D9B}"/>
              </a:ext>
            </a:extLst>
          </p:cNvPr>
          <p:cNvGrpSpPr>
            <a:grpSpLocks/>
          </p:cNvGrpSpPr>
          <p:nvPr/>
        </p:nvGrpSpPr>
        <p:grpSpPr bwMode="auto">
          <a:xfrm>
            <a:off x="1924481" y="1999343"/>
            <a:ext cx="4392612" cy="4321175"/>
            <a:chOff x="476" y="1657"/>
            <a:chExt cx="2317" cy="2317"/>
          </a:xfrm>
        </p:grpSpPr>
        <p:sp>
          <p:nvSpPr>
            <p:cNvPr id="29" name="Line 56">
              <a:extLst>
                <a:ext uri="{FF2B5EF4-FFF2-40B4-BE49-F238E27FC236}">
                  <a16:creationId xmlns:a16="http://schemas.microsoft.com/office/drawing/2014/main" id="{DEE21B7D-708C-F144-A491-79F0CA718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57">
              <a:extLst>
                <a:ext uri="{FF2B5EF4-FFF2-40B4-BE49-F238E27FC236}">
                  <a16:creationId xmlns:a16="http://schemas.microsoft.com/office/drawing/2014/main" id="{95890F85-D827-A04E-B547-B1BC6972E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Rectangle 58">
              <a:extLst>
                <a:ext uri="{FF2B5EF4-FFF2-40B4-BE49-F238E27FC236}">
                  <a16:creationId xmlns:a16="http://schemas.microsoft.com/office/drawing/2014/main" id="{2DECA2A0-6B34-9F48-912C-3BC2869A3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2" name="Line 59">
              <a:extLst>
                <a:ext uri="{FF2B5EF4-FFF2-40B4-BE49-F238E27FC236}">
                  <a16:creationId xmlns:a16="http://schemas.microsoft.com/office/drawing/2014/main" id="{055133E2-9EAD-0C44-B767-8E497DEE3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60">
              <a:extLst>
                <a:ext uri="{FF2B5EF4-FFF2-40B4-BE49-F238E27FC236}">
                  <a16:creationId xmlns:a16="http://schemas.microsoft.com/office/drawing/2014/main" id="{18284FA8-916B-FB42-8709-3092F1962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61">
              <a:extLst>
                <a:ext uri="{FF2B5EF4-FFF2-40B4-BE49-F238E27FC236}">
                  <a16:creationId xmlns:a16="http://schemas.microsoft.com/office/drawing/2014/main" id="{DC8D22D7-4292-F940-935E-D05118AA4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62">
              <a:extLst>
                <a:ext uri="{FF2B5EF4-FFF2-40B4-BE49-F238E27FC236}">
                  <a16:creationId xmlns:a16="http://schemas.microsoft.com/office/drawing/2014/main" id="{2CB73F9D-7176-B643-B5EC-9C9D43E84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63">
              <a:extLst>
                <a:ext uri="{FF2B5EF4-FFF2-40B4-BE49-F238E27FC236}">
                  <a16:creationId xmlns:a16="http://schemas.microsoft.com/office/drawing/2014/main" id="{17FCBFBC-5904-164E-A265-ECA5105D7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64">
              <a:extLst>
                <a:ext uri="{FF2B5EF4-FFF2-40B4-BE49-F238E27FC236}">
                  <a16:creationId xmlns:a16="http://schemas.microsoft.com/office/drawing/2014/main" id="{A4C27DFA-5485-2F4F-BDD9-06EAB43C6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65">
              <a:extLst>
                <a:ext uri="{FF2B5EF4-FFF2-40B4-BE49-F238E27FC236}">
                  <a16:creationId xmlns:a16="http://schemas.microsoft.com/office/drawing/2014/main" id="{7432940B-F2DA-AE48-88C0-A29C01CB72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66">
              <a:extLst>
                <a:ext uri="{FF2B5EF4-FFF2-40B4-BE49-F238E27FC236}">
                  <a16:creationId xmlns:a16="http://schemas.microsoft.com/office/drawing/2014/main" id="{FB2BD70C-41FD-C04A-95DD-757A2BC82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67">
              <a:extLst>
                <a:ext uri="{FF2B5EF4-FFF2-40B4-BE49-F238E27FC236}">
                  <a16:creationId xmlns:a16="http://schemas.microsoft.com/office/drawing/2014/main" id="{9E22B7E5-4A6C-9947-8752-731C01DE7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68">
              <a:extLst>
                <a:ext uri="{FF2B5EF4-FFF2-40B4-BE49-F238E27FC236}">
                  <a16:creationId xmlns:a16="http://schemas.microsoft.com/office/drawing/2014/main" id="{06D862CF-6984-5C4C-BAE3-6CFAAF49C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69">
              <a:extLst>
                <a:ext uri="{FF2B5EF4-FFF2-40B4-BE49-F238E27FC236}">
                  <a16:creationId xmlns:a16="http://schemas.microsoft.com/office/drawing/2014/main" id="{020C1EB5-A00C-B84B-870D-7A38B4533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70">
              <a:extLst>
                <a:ext uri="{FF2B5EF4-FFF2-40B4-BE49-F238E27FC236}">
                  <a16:creationId xmlns:a16="http://schemas.microsoft.com/office/drawing/2014/main" id="{9257AFC2-662A-3241-ADFD-2509A9E44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71">
              <a:extLst>
                <a:ext uri="{FF2B5EF4-FFF2-40B4-BE49-F238E27FC236}">
                  <a16:creationId xmlns:a16="http://schemas.microsoft.com/office/drawing/2014/main" id="{6E91B37E-6346-154A-9F3F-335007A0F6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72">
              <a:extLst>
                <a:ext uri="{FF2B5EF4-FFF2-40B4-BE49-F238E27FC236}">
                  <a16:creationId xmlns:a16="http://schemas.microsoft.com/office/drawing/2014/main" id="{679FFA71-E321-1D44-B017-8299EB0CE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73">
              <a:extLst>
                <a:ext uri="{FF2B5EF4-FFF2-40B4-BE49-F238E27FC236}">
                  <a16:creationId xmlns:a16="http://schemas.microsoft.com/office/drawing/2014/main" id="{CA6AF6D9-4FF9-C84F-B96F-2653E18C35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74">
              <a:extLst>
                <a:ext uri="{FF2B5EF4-FFF2-40B4-BE49-F238E27FC236}">
                  <a16:creationId xmlns:a16="http://schemas.microsoft.com/office/drawing/2014/main" id="{8848678D-8946-C941-92F6-22C9A37C3F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75">
              <a:extLst>
                <a:ext uri="{FF2B5EF4-FFF2-40B4-BE49-F238E27FC236}">
                  <a16:creationId xmlns:a16="http://schemas.microsoft.com/office/drawing/2014/main" id="{492C3841-59DC-DF49-9D80-57BF646607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76">
              <a:extLst>
                <a:ext uri="{FF2B5EF4-FFF2-40B4-BE49-F238E27FC236}">
                  <a16:creationId xmlns:a16="http://schemas.microsoft.com/office/drawing/2014/main" id="{08B26DCA-E91C-1A40-AB11-C40770B227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77">
              <a:extLst>
                <a:ext uri="{FF2B5EF4-FFF2-40B4-BE49-F238E27FC236}">
                  <a16:creationId xmlns:a16="http://schemas.microsoft.com/office/drawing/2014/main" id="{B9FA40D0-43C4-9841-BCD4-132E19FF8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78">
              <a:extLst>
                <a:ext uri="{FF2B5EF4-FFF2-40B4-BE49-F238E27FC236}">
                  <a16:creationId xmlns:a16="http://schemas.microsoft.com/office/drawing/2014/main" id="{2C209D4C-F81B-894B-A0B3-FC91D36F7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79">
              <a:extLst>
                <a:ext uri="{FF2B5EF4-FFF2-40B4-BE49-F238E27FC236}">
                  <a16:creationId xmlns:a16="http://schemas.microsoft.com/office/drawing/2014/main" id="{869D3D70-99CF-0D49-8B9A-CFEB8A99D4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80">
              <a:extLst>
                <a:ext uri="{FF2B5EF4-FFF2-40B4-BE49-F238E27FC236}">
                  <a16:creationId xmlns:a16="http://schemas.microsoft.com/office/drawing/2014/main" id="{F4A473F1-BF55-364B-B80D-1746FA718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81">
              <a:extLst>
                <a:ext uri="{FF2B5EF4-FFF2-40B4-BE49-F238E27FC236}">
                  <a16:creationId xmlns:a16="http://schemas.microsoft.com/office/drawing/2014/main" id="{564B5E60-B3F2-914D-859C-2014CD6DC5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82">
              <a:extLst>
                <a:ext uri="{FF2B5EF4-FFF2-40B4-BE49-F238E27FC236}">
                  <a16:creationId xmlns:a16="http://schemas.microsoft.com/office/drawing/2014/main" id="{86BBB443-0AA6-6348-889C-DB3F229702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83">
              <a:extLst>
                <a:ext uri="{FF2B5EF4-FFF2-40B4-BE49-F238E27FC236}">
                  <a16:creationId xmlns:a16="http://schemas.microsoft.com/office/drawing/2014/main" id="{AF4F3515-54AE-A547-A68D-1873505FE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84">
              <a:extLst>
                <a:ext uri="{FF2B5EF4-FFF2-40B4-BE49-F238E27FC236}">
                  <a16:creationId xmlns:a16="http://schemas.microsoft.com/office/drawing/2014/main" id="{B775FCE8-F0EC-A64F-B661-779EA70332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85">
              <a:extLst>
                <a:ext uri="{FF2B5EF4-FFF2-40B4-BE49-F238E27FC236}">
                  <a16:creationId xmlns:a16="http://schemas.microsoft.com/office/drawing/2014/main" id="{CBEDE730-AC0D-FF47-94C5-50828EF29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86">
              <a:extLst>
                <a:ext uri="{FF2B5EF4-FFF2-40B4-BE49-F238E27FC236}">
                  <a16:creationId xmlns:a16="http://schemas.microsoft.com/office/drawing/2014/main" id="{8C4C2EAE-0BBD-7241-9711-51E8D1AA77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0" name="Line 87">
              <a:extLst>
                <a:ext uri="{FF2B5EF4-FFF2-40B4-BE49-F238E27FC236}">
                  <a16:creationId xmlns:a16="http://schemas.microsoft.com/office/drawing/2014/main" id="{CA004FAC-7590-6045-BCDC-5C36C6FB29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1" name="Line 88">
              <a:extLst>
                <a:ext uri="{FF2B5EF4-FFF2-40B4-BE49-F238E27FC236}">
                  <a16:creationId xmlns:a16="http://schemas.microsoft.com/office/drawing/2014/main" id="{4B106084-AB74-F046-9A48-7F684473E0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2" name="Line 48">
            <a:extLst>
              <a:ext uri="{FF2B5EF4-FFF2-40B4-BE49-F238E27FC236}">
                <a16:creationId xmlns:a16="http://schemas.microsoft.com/office/drawing/2014/main" id="{29BC5AA9-5A62-2C47-B4D4-0375D95B31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6343" y="4369481"/>
            <a:ext cx="0" cy="863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3" name="Line 49">
            <a:extLst>
              <a:ext uri="{FF2B5EF4-FFF2-40B4-BE49-F238E27FC236}">
                <a16:creationId xmlns:a16="http://schemas.microsoft.com/office/drawing/2014/main" id="{32E1C5DF-DA7D-E14A-8E7D-B4F9B750B7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3293" y="1783443"/>
            <a:ext cx="1404938" cy="432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4" name="Line 50">
            <a:extLst>
              <a:ext uri="{FF2B5EF4-FFF2-40B4-BE49-F238E27FC236}">
                <a16:creationId xmlns:a16="http://schemas.microsoft.com/office/drawing/2014/main" id="{F587E461-C1E7-6540-BACC-5FC12CF8A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2056" y="4425043"/>
            <a:ext cx="3238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88002091-65B9-7C4B-99B2-16E09F6F4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368" y="4223431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6" name="Text Box 87">
            <a:extLst>
              <a:ext uri="{FF2B5EF4-FFF2-40B4-BE49-F238E27FC236}">
                <a16:creationId xmlns:a16="http://schemas.microsoft.com/office/drawing/2014/main" id="{06E2FF0C-FD26-0D4A-ADEA-8C29FD09E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31" y="4977493"/>
            <a:ext cx="957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7" name="مربع نص 54">
            <a:extLst>
              <a:ext uri="{FF2B5EF4-FFF2-40B4-BE49-F238E27FC236}">
                <a16:creationId xmlns:a16="http://schemas.microsoft.com/office/drawing/2014/main" id="{F8EDE958-0596-D040-ACC1-200A10AD7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428" y="1890945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٩٨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446972A-9EAA-A54F-B798-E9D9AA8F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564" y="600919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13648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6" grpId="0"/>
      <p:bldP spid="17" grpId="0"/>
      <p:bldP spid="17" grpId="1"/>
      <p:bldP spid="18" grpId="0"/>
      <p:bldP spid="19" grpId="0" animBg="1"/>
      <p:bldP spid="20" grpId="0" animBg="1"/>
      <p:bldP spid="21" grpId="0" animBg="1"/>
      <p:bldP spid="26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 من اختبار</a:t>
            </a:r>
          </a:p>
        </p:txBody>
      </p:sp>
      <p:pic>
        <p:nvPicPr>
          <p:cNvPr id="20" name="Picture 93">
            <a:extLst>
              <a:ext uri="{FF2B5EF4-FFF2-40B4-BE49-F238E27FC236}">
                <a16:creationId xmlns:a16="http://schemas.microsoft.com/office/drawing/2014/main" id="{FBF8E48C-31EE-514F-8E01-500144FF1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21" y="1569422"/>
            <a:ext cx="37814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94C8D10C-3583-154B-93F5-9BB531FEE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434" y="1929784"/>
            <a:ext cx="5003800" cy="266382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>
              <a:solidFill>
                <a:srgbClr val="002060"/>
              </a:solidFill>
            </a:endParaRPr>
          </a:p>
        </p:txBody>
      </p:sp>
      <p:pic>
        <p:nvPicPr>
          <p:cNvPr id="22" name="Picture 92">
            <a:extLst>
              <a:ext uri="{FF2B5EF4-FFF2-40B4-BE49-F238E27FC236}">
                <a16:creationId xmlns:a16="http://schemas.microsoft.com/office/drawing/2014/main" id="{1B9610C9-538C-F94E-91B8-CA87217A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09" y="2145684"/>
            <a:ext cx="4676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7">
            <a:extLst>
              <a:ext uri="{FF2B5EF4-FFF2-40B4-BE49-F238E27FC236}">
                <a16:creationId xmlns:a16="http://schemas.microsoft.com/office/drawing/2014/main" id="{AA58187F-66C9-FD40-8297-3B152638D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934" y="2756872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AutoShape 95">
            <a:extLst>
              <a:ext uri="{FF2B5EF4-FFF2-40B4-BE49-F238E27FC236}">
                <a16:creationId xmlns:a16="http://schemas.microsoft.com/office/drawing/2014/main" id="{1CBFF30A-D2BF-C544-AADA-683127422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359" y="726459"/>
            <a:ext cx="1871662" cy="539750"/>
          </a:xfrm>
          <a:prstGeom prst="wedgeRoundRectCallout">
            <a:avLst>
              <a:gd name="adj1" fmla="val -109713"/>
              <a:gd name="adj2" fmla="val 363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المقطع الصادي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A84EA2DB-1FAB-BD46-856C-85A55727B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8671" y="4774584"/>
            <a:ext cx="197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المقطع الصادي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AB614A36-528B-E844-829A-75E3F1E8B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34" y="4772997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Line 98">
            <a:extLst>
              <a:ext uri="{FF2B5EF4-FFF2-40B4-BE49-F238E27FC236}">
                <a16:creationId xmlns:a16="http://schemas.microsoft.com/office/drawing/2014/main" id="{1D3A61BB-3934-2044-85BD-068A59EC73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2196" y="2993409"/>
            <a:ext cx="0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8" name="Line 99">
            <a:extLst>
              <a:ext uri="{FF2B5EF4-FFF2-40B4-BE49-F238E27FC236}">
                <a16:creationId xmlns:a16="http://schemas.microsoft.com/office/drawing/2014/main" id="{8B5FAD27-6D09-8044-A973-D3DF3FB31E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4259" y="3317259"/>
            <a:ext cx="1008062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4404BA38-1CD0-B14D-AA7D-166B8382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096" y="2885459"/>
            <a:ext cx="6477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33DE6756-00B0-2C4C-9F2A-FFB748F8A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046" y="3407747"/>
            <a:ext cx="647700" cy="4619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31" name="Group 102">
            <a:extLst>
              <a:ext uri="{FF2B5EF4-FFF2-40B4-BE49-F238E27FC236}">
                <a16:creationId xmlns:a16="http://schemas.microsoft.com/office/drawing/2014/main" id="{902C9EFE-DF32-F74D-AF41-AE2D2EB66DBE}"/>
              </a:ext>
            </a:extLst>
          </p:cNvPr>
          <p:cNvGrpSpPr>
            <a:grpSpLocks/>
          </p:cNvGrpSpPr>
          <p:nvPr/>
        </p:nvGrpSpPr>
        <p:grpSpPr bwMode="auto">
          <a:xfrm>
            <a:off x="8386984" y="5406409"/>
            <a:ext cx="585787" cy="720725"/>
            <a:chOff x="3152" y="1480"/>
            <a:chExt cx="369" cy="454"/>
          </a:xfrm>
        </p:grpSpPr>
        <p:grpSp>
          <p:nvGrpSpPr>
            <p:cNvPr id="32" name="Group 103">
              <a:extLst>
                <a:ext uri="{FF2B5EF4-FFF2-40B4-BE49-F238E27FC236}">
                  <a16:creationId xmlns:a16="http://schemas.microsoft.com/office/drawing/2014/main" id="{ABC68DDC-6F51-1D49-8B10-F94F8B87B4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2" y="1480"/>
              <a:ext cx="205" cy="454"/>
              <a:chOff x="3628" y="1774"/>
              <a:chExt cx="205" cy="454"/>
            </a:xfrm>
          </p:grpSpPr>
          <p:sp>
            <p:nvSpPr>
              <p:cNvPr id="34" name="Text Box 87">
                <a:extLst>
                  <a:ext uri="{FF2B5EF4-FFF2-40B4-BE49-F238E27FC236}">
                    <a16:creationId xmlns:a16="http://schemas.microsoft.com/office/drawing/2014/main" id="{68C231B8-7283-AB42-BC21-28886706E5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Text Box 87">
                <a:extLst>
                  <a:ext uri="{FF2B5EF4-FFF2-40B4-BE49-F238E27FC236}">
                    <a16:creationId xmlns:a16="http://schemas.microsoft.com/office/drawing/2014/main" id="{DE9BDD97-E5FB-3A4E-A2E4-0075396213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Line 106">
                <a:extLst>
                  <a:ext uri="{FF2B5EF4-FFF2-40B4-BE49-F238E27FC236}">
                    <a16:creationId xmlns:a16="http://schemas.microsoft.com/office/drawing/2014/main" id="{E0F3E4CF-7252-4341-88CB-77CF52F72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D0909F72-64E6-3D4A-8F1D-2AFBFC193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3" y="1534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37" name="Text Box 87">
            <a:extLst>
              <a:ext uri="{FF2B5EF4-FFF2-40B4-BE49-F238E27FC236}">
                <a16:creationId xmlns:a16="http://schemas.microsoft.com/office/drawing/2014/main" id="{F49D57D9-E3E8-634E-A83F-0A2609E2B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734" y="5525472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الميل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2619D478-E6BC-5D42-B7CE-544C8CBF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808" y="5894801"/>
            <a:ext cx="136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المعادلة 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39" name="Group 117">
            <a:extLst>
              <a:ext uri="{FF2B5EF4-FFF2-40B4-BE49-F238E27FC236}">
                <a16:creationId xmlns:a16="http://schemas.microsoft.com/office/drawing/2014/main" id="{A5B38584-0268-0647-9170-760C8314AA39}"/>
              </a:ext>
            </a:extLst>
          </p:cNvPr>
          <p:cNvGrpSpPr>
            <a:grpSpLocks/>
          </p:cNvGrpSpPr>
          <p:nvPr/>
        </p:nvGrpSpPr>
        <p:grpSpPr bwMode="auto">
          <a:xfrm>
            <a:off x="4275359" y="5770137"/>
            <a:ext cx="2195512" cy="720725"/>
            <a:chOff x="3515" y="3779"/>
            <a:chExt cx="1383" cy="454"/>
          </a:xfrm>
        </p:grpSpPr>
        <p:sp>
          <p:nvSpPr>
            <p:cNvPr id="40" name="Text Box 87">
              <a:extLst>
                <a:ext uri="{FF2B5EF4-FFF2-40B4-BE49-F238E27FC236}">
                  <a16:creationId xmlns:a16="http://schemas.microsoft.com/office/drawing/2014/main" id="{D86C0655-358B-9042-B64A-EF48AC736B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3838"/>
              <a:ext cx="13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=       س +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41" name="Group 111">
              <a:extLst>
                <a:ext uri="{FF2B5EF4-FFF2-40B4-BE49-F238E27FC236}">
                  <a16:creationId xmlns:a16="http://schemas.microsoft.com/office/drawing/2014/main" id="{D3CAF5CD-8AA3-F141-B699-6376FE6AF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8" y="3779"/>
              <a:ext cx="369" cy="454"/>
              <a:chOff x="3152" y="1480"/>
              <a:chExt cx="369" cy="454"/>
            </a:xfrm>
          </p:grpSpPr>
          <p:grpSp>
            <p:nvGrpSpPr>
              <p:cNvPr id="42" name="Group 112">
                <a:extLst>
                  <a:ext uri="{FF2B5EF4-FFF2-40B4-BE49-F238E27FC236}">
                    <a16:creationId xmlns:a16="http://schemas.microsoft.com/office/drawing/2014/main" id="{3D7D3684-7790-4147-B47B-740ECD4724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1480"/>
                <a:ext cx="205" cy="454"/>
                <a:chOff x="3628" y="1774"/>
                <a:chExt cx="205" cy="454"/>
              </a:xfrm>
            </p:grpSpPr>
            <p:sp>
              <p:nvSpPr>
                <p:cNvPr id="44" name="Text Box 87">
                  <a:extLst>
                    <a:ext uri="{FF2B5EF4-FFF2-40B4-BE49-F238E27FC236}">
                      <a16:creationId xmlns:a16="http://schemas.microsoft.com/office/drawing/2014/main" id="{919A9B36-3313-B34D-9BDB-39D3BB44E0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774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5" name="Text Box 87">
                  <a:extLst>
                    <a:ext uri="{FF2B5EF4-FFF2-40B4-BE49-F238E27FC236}">
                      <a16:creationId xmlns:a16="http://schemas.microsoft.com/office/drawing/2014/main" id="{585676C0-DC89-FD4E-A59B-1F271EAEF7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940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٣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6" name="Line 115">
                  <a:extLst>
                    <a:ext uri="{FF2B5EF4-FFF2-40B4-BE49-F238E27FC236}">
                      <a16:creationId xmlns:a16="http://schemas.microsoft.com/office/drawing/2014/main" id="{FB004806-5AC8-454C-97BB-D2EA9C8F9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69" y="1992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43" name="Text Box 87">
                <a:extLst>
                  <a:ext uri="{FF2B5EF4-FFF2-40B4-BE49-F238E27FC236}">
                    <a16:creationId xmlns:a16="http://schemas.microsoft.com/office/drawing/2014/main" id="{96E787EB-CB8A-5749-A739-3A3A148C74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3" y="1534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47" name="Rectangle 118">
            <a:extLst>
              <a:ext uri="{FF2B5EF4-FFF2-40B4-BE49-F238E27FC236}">
                <a16:creationId xmlns:a16="http://schemas.microsoft.com/office/drawing/2014/main" id="{929C067B-08CD-C047-A6C3-63D02FE0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359" y="2777509"/>
            <a:ext cx="2052637" cy="7572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48" name="مربع نص 35">
            <a:extLst>
              <a:ext uri="{FF2B5EF4-FFF2-40B4-BE49-F238E27FC236}">
                <a16:creationId xmlns:a16="http://schemas.microsoft.com/office/drawing/2014/main" id="{06D7AB58-C338-9944-89C0-EB87B084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008" y="1387468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C497E7B-FCFD-C447-8D1E-9280333A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324" y="591740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2679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9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 animBg="1"/>
      <p:bldP spid="25" grpId="0"/>
      <p:bldP spid="26" grpId="0"/>
      <p:bldP spid="29" grpId="0" animBg="1"/>
      <p:bldP spid="30" grpId="0" animBg="1"/>
      <p:bldP spid="37" grpId="0"/>
      <p:bldP spid="38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4CB914D-3932-AA48-A85D-44D223F72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871" y="1247034"/>
            <a:ext cx="5003800" cy="266382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CB2BB1E3-7D00-0045-A618-0F9762403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108" y="4091834"/>
            <a:ext cx="197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المقطع الصادي =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80CDFE5E-ECE2-164F-BCDC-06B2B7948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871" y="4090247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17" name="Group 19">
            <a:extLst>
              <a:ext uri="{FF2B5EF4-FFF2-40B4-BE49-F238E27FC236}">
                <a16:creationId xmlns:a16="http://schemas.microsoft.com/office/drawing/2014/main" id="{48E53A03-4FF9-0A4C-A024-C7D28B490F50}"/>
              </a:ext>
            </a:extLst>
          </p:cNvPr>
          <p:cNvGrpSpPr>
            <a:grpSpLocks/>
          </p:cNvGrpSpPr>
          <p:nvPr/>
        </p:nvGrpSpPr>
        <p:grpSpPr bwMode="auto">
          <a:xfrm>
            <a:off x="8701308" y="4752234"/>
            <a:ext cx="585788" cy="720725"/>
            <a:chOff x="3152" y="1480"/>
            <a:chExt cx="369" cy="454"/>
          </a:xfrm>
        </p:grpSpPr>
        <p:grpSp>
          <p:nvGrpSpPr>
            <p:cNvPr id="18" name="Group 20">
              <a:extLst>
                <a:ext uri="{FF2B5EF4-FFF2-40B4-BE49-F238E27FC236}">
                  <a16:creationId xmlns:a16="http://schemas.microsoft.com/office/drawing/2014/main" id="{97B25985-AD43-5D4C-A960-1398CB516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2" y="1480"/>
              <a:ext cx="205" cy="454"/>
              <a:chOff x="3628" y="1774"/>
              <a:chExt cx="205" cy="454"/>
            </a:xfrm>
          </p:grpSpPr>
          <p:sp>
            <p:nvSpPr>
              <p:cNvPr id="20" name="Text Box 87">
                <a:extLst>
                  <a:ext uri="{FF2B5EF4-FFF2-40B4-BE49-F238E27FC236}">
                    <a16:creationId xmlns:a16="http://schemas.microsoft.com/office/drawing/2014/main" id="{A9B6C538-AB8A-5949-8337-8A6394E83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2140D9F1-14A5-FF46-8A6E-3028764FDA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٤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Line 23">
                <a:extLst>
                  <a:ext uri="{FF2B5EF4-FFF2-40B4-BE49-F238E27FC236}">
                    <a16:creationId xmlns:a16="http://schemas.microsoft.com/office/drawing/2014/main" id="{6D6CAA38-75C3-914E-BEBA-2AF407F0E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61DAB461-C032-824C-B02F-ACA6F0F45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3" y="1534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ar-SA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23" name="Text Box 87">
            <a:extLst>
              <a:ext uri="{FF2B5EF4-FFF2-40B4-BE49-F238E27FC236}">
                <a16:creationId xmlns:a16="http://schemas.microsoft.com/office/drawing/2014/main" id="{ED0BE8F0-5F5C-D94A-A998-65EC70AC0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8171" y="4842722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الميل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CC77C4B2-849F-6140-AFEE-BB95F6197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883" y="5742834"/>
            <a:ext cx="136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</a:t>
            </a:r>
            <a:r>
              <a:rPr lang="ar-SA" altLang="ar-SA" sz="2400" b="1" dirty="0">
                <a:solidFill>
                  <a:srgbClr val="002060"/>
                </a:solidFill>
              </a:rPr>
              <a:t> 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472F5324-CA8E-D64B-83C7-9E8C648312A5}"/>
              </a:ext>
            </a:extLst>
          </p:cNvPr>
          <p:cNvGrpSpPr>
            <a:grpSpLocks/>
          </p:cNvGrpSpPr>
          <p:nvPr/>
        </p:nvGrpSpPr>
        <p:grpSpPr bwMode="auto">
          <a:xfrm>
            <a:off x="6658196" y="5644409"/>
            <a:ext cx="2195512" cy="720725"/>
            <a:chOff x="3515" y="3779"/>
            <a:chExt cx="1383" cy="454"/>
          </a:xfrm>
        </p:grpSpPr>
        <p:sp>
          <p:nvSpPr>
            <p:cNvPr id="26" name="Text Box 87">
              <a:extLst>
                <a:ext uri="{FF2B5EF4-FFF2-40B4-BE49-F238E27FC236}">
                  <a16:creationId xmlns:a16="http://schemas.microsoft.com/office/drawing/2014/main" id="{83F4F6A1-0D22-A24A-BBBD-EF30EAB60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3838"/>
              <a:ext cx="13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=       س ــ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27" name="Group 29">
              <a:extLst>
                <a:ext uri="{FF2B5EF4-FFF2-40B4-BE49-F238E27FC236}">
                  <a16:creationId xmlns:a16="http://schemas.microsoft.com/office/drawing/2014/main" id="{AE9C7AEE-56B7-314C-8217-613409D5BE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8" y="3779"/>
              <a:ext cx="369" cy="454"/>
              <a:chOff x="3152" y="1480"/>
              <a:chExt cx="369" cy="454"/>
            </a:xfrm>
          </p:grpSpPr>
          <p:grpSp>
            <p:nvGrpSpPr>
              <p:cNvPr id="28" name="Group 30">
                <a:extLst>
                  <a:ext uri="{FF2B5EF4-FFF2-40B4-BE49-F238E27FC236}">
                    <a16:creationId xmlns:a16="http://schemas.microsoft.com/office/drawing/2014/main" id="{AD4A7C7B-C121-7C4F-A3BF-D3D6B4F90A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1480"/>
                <a:ext cx="205" cy="454"/>
                <a:chOff x="3628" y="1774"/>
                <a:chExt cx="205" cy="454"/>
              </a:xfrm>
            </p:grpSpPr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C09955AD-9E70-E845-8528-2C20A5FC06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774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1" name="Text Box 87">
                  <a:extLst>
                    <a:ext uri="{FF2B5EF4-FFF2-40B4-BE49-F238E27FC236}">
                      <a16:creationId xmlns:a16="http://schemas.microsoft.com/office/drawing/2014/main" id="{E0DD5113-F9CF-A147-99FE-FE78480438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940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٤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2" name="Line 33">
                  <a:extLst>
                    <a:ext uri="{FF2B5EF4-FFF2-40B4-BE49-F238E27FC236}">
                      <a16:creationId xmlns:a16="http://schemas.microsoft.com/office/drawing/2014/main" id="{B1A30203-FC03-F845-BC59-3D7A716887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69" y="1992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9BDDC49D-027A-3B40-A2F8-C70A05ABF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3" y="1534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34" name="Picture 37">
            <a:extLst>
              <a:ext uri="{FF2B5EF4-FFF2-40B4-BE49-F238E27FC236}">
                <a16:creationId xmlns:a16="http://schemas.microsoft.com/office/drawing/2014/main" id="{8486A42A-3D7C-914C-BF16-4ADA57207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46" y="1410547"/>
            <a:ext cx="47371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8">
            <a:extLst>
              <a:ext uri="{FF2B5EF4-FFF2-40B4-BE49-F238E27FC236}">
                <a16:creationId xmlns:a16="http://schemas.microsoft.com/office/drawing/2014/main" id="{CEC2E47C-372D-CA41-9392-5036BC11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83" y="2275734"/>
            <a:ext cx="460851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9">
            <a:extLst>
              <a:ext uri="{FF2B5EF4-FFF2-40B4-BE49-F238E27FC236}">
                <a16:creationId xmlns:a16="http://schemas.microsoft.com/office/drawing/2014/main" id="{1C88E201-2C91-FE42-B93C-CE9BE5FD1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21" y="1410547"/>
            <a:ext cx="36004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87">
            <a:extLst>
              <a:ext uri="{FF2B5EF4-FFF2-40B4-BE49-F238E27FC236}">
                <a16:creationId xmlns:a16="http://schemas.microsoft.com/office/drawing/2014/main" id="{F9F2F105-8450-EA46-A7CF-7F5EF8C18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783" y="3528272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8" name="AutoShape 12">
            <a:extLst>
              <a:ext uri="{FF2B5EF4-FFF2-40B4-BE49-F238E27FC236}">
                <a16:creationId xmlns:a16="http://schemas.microsoft.com/office/drawing/2014/main" id="{335812BA-37A1-2447-9FD7-0D3023D2B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521" y="5587259"/>
            <a:ext cx="1871662" cy="539750"/>
          </a:xfrm>
          <a:prstGeom prst="wedgeRoundRectCallout">
            <a:avLst>
              <a:gd name="adj1" fmla="val -83843"/>
              <a:gd name="adj2" fmla="val -384412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المقطع الصادي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9" name="Line 15">
            <a:extLst>
              <a:ext uri="{FF2B5EF4-FFF2-40B4-BE49-F238E27FC236}">
                <a16:creationId xmlns:a16="http://schemas.microsoft.com/office/drawing/2014/main" id="{42F98F72-853B-284B-A0DC-7D46E9646C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7746" y="3391747"/>
            <a:ext cx="0" cy="3603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FCAB8090-E072-EB41-A5C3-0779AD9888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7746" y="3391747"/>
            <a:ext cx="1331912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25DDA199-06B7-7744-853C-2C694E1B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096" y="3318722"/>
            <a:ext cx="6477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40AE2B5C-4B3C-0148-9825-8998CC576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483" y="2861522"/>
            <a:ext cx="6477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89544962-E53C-AE43-856C-36EEF9364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08" y="2202709"/>
            <a:ext cx="2052638" cy="614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44" name="مربع نص 31">
            <a:extLst>
              <a:ext uri="{FF2B5EF4-FFF2-40B4-BE49-F238E27FC236}">
                <a16:creationId xmlns:a16="http://schemas.microsoft.com/office/drawing/2014/main" id="{C0B275C8-B22A-BC41-9D9F-04212ABA0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729" y="1905847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3149D0E-7F7A-5C43-8C2A-6ACC5510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21" y="605191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2460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0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23" grpId="0"/>
      <p:bldP spid="24" grpId="0"/>
      <p:bldP spid="37" grpId="0"/>
      <p:bldP spid="38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44DFAAA-49CB-6F42-89DE-C41568E5A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696" y="1069359"/>
            <a:ext cx="6191250" cy="719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بصيغة الميل والمقطع معادلة المستقيم الممثل بيانيا .</a:t>
            </a:r>
            <a:endParaRPr lang="en-US" altLang="ar-SA" sz="2400" b="1" dirty="0"/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68EF87AE-EFB9-A043-8FB7-A303A1913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0896" y="2591772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المقطع الصادي =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pic>
        <p:nvPicPr>
          <p:cNvPr id="16" name="Picture 64">
            <a:extLst>
              <a:ext uri="{FF2B5EF4-FFF2-40B4-BE49-F238E27FC236}">
                <a16:creationId xmlns:a16="http://schemas.microsoft.com/office/drawing/2014/main" id="{6B3AC0F2-C339-3B45-B0AA-1846DFC5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96" y="2761634"/>
            <a:ext cx="35814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65">
            <a:extLst>
              <a:ext uri="{FF2B5EF4-FFF2-40B4-BE49-F238E27FC236}">
                <a16:creationId xmlns:a16="http://schemas.microsoft.com/office/drawing/2014/main" id="{BA2FB236-335E-AF40-A401-AFAAB2F81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246" y="1385272"/>
            <a:ext cx="1871662" cy="539750"/>
          </a:xfrm>
          <a:prstGeom prst="wedgeRoundRectCallout">
            <a:avLst>
              <a:gd name="adj1" fmla="val 67301"/>
              <a:gd name="adj2" fmla="val 385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المقطع الصادي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BBA11E8B-44C0-D843-9556-94F2E8CBE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071" y="2591772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A9872A68-F7DB-BB44-8BD2-806442EC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008" y="3707784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الميل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Line 69">
            <a:extLst>
              <a:ext uri="{FF2B5EF4-FFF2-40B4-BE49-F238E27FC236}">
                <a16:creationId xmlns:a16="http://schemas.microsoft.com/office/drawing/2014/main" id="{C610B7DA-2D80-1F49-906F-E1D8D780DE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0696" y="3733184"/>
            <a:ext cx="0" cy="647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1" name="Line 70">
            <a:extLst>
              <a:ext uri="{FF2B5EF4-FFF2-40B4-BE49-F238E27FC236}">
                <a16:creationId xmlns:a16="http://schemas.microsoft.com/office/drawing/2014/main" id="{FD9904A4-BDA3-BE45-B1DF-77945A6E1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7558" y="4345959"/>
            <a:ext cx="10080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2" name="AutoShape 75">
            <a:extLst>
              <a:ext uri="{FF2B5EF4-FFF2-40B4-BE49-F238E27FC236}">
                <a16:creationId xmlns:a16="http://schemas.microsoft.com/office/drawing/2014/main" id="{17683EA4-2BEE-FC4A-A0D2-A049C6B9B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8871" y="3696672"/>
            <a:ext cx="647700" cy="539750"/>
          </a:xfrm>
          <a:prstGeom prst="wedgeRoundRectCallout">
            <a:avLst>
              <a:gd name="adj1" fmla="val -339463"/>
              <a:gd name="adj2" fmla="val 8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3" name="AutoShape 76">
            <a:extLst>
              <a:ext uri="{FF2B5EF4-FFF2-40B4-BE49-F238E27FC236}">
                <a16:creationId xmlns:a16="http://schemas.microsoft.com/office/drawing/2014/main" id="{35A16D2B-A477-AB45-8696-29BB94D99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971" y="6001722"/>
            <a:ext cx="647700" cy="539750"/>
          </a:xfrm>
          <a:prstGeom prst="wedgeRoundRectCallout">
            <a:avLst>
              <a:gd name="adj1" fmla="val -4657"/>
              <a:gd name="adj2" fmla="val -36000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4" name="Group 77">
            <a:extLst>
              <a:ext uri="{FF2B5EF4-FFF2-40B4-BE49-F238E27FC236}">
                <a16:creationId xmlns:a16="http://schemas.microsoft.com/office/drawing/2014/main" id="{1D856344-B4D2-1F4B-8DFF-FB0981CA4EE7}"/>
              </a:ext>
            </a:extLst>
          </p:cNvPr>
          <p:cNvGrpSpPr>
            <a:grpSpLocks/>
          </p:cNvGrpSpPr>
          <p:nvPr/>
        </p:nvGrpSpPr>
        <p:grpSpPr bwMode="auto">
          <a:xfrm>
            <a:off x="7608483" y="3588722"/>
            <a:ext cx="325438" cy="720725"/>
            <a:chOff x="3628" y="1774"/>
            <a:chExt cx="205" cy="454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C9991389-36E3-454E-924B-84E1A9AD1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6" name="Text Box 87">
              <a:extLst>
                <a:ext uri="{FF2B5EF4-FFF2-40B4-BE49-F238E27FC236}">
                  <a16:creationId xmlns:a16="http://schemas.microsoft.com/office/drawing/2014/main" id="{709B8A30-83BD-B94A-AC55-FAE29B92D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7" name="Line 80">
              <a:extLst>
                <a:ext uri="{FF2B5EF4-FFF2-40B4-BE49-F238E27FC236}">
                  <a16:creationId xmlns:a16="http://schemas.microsoft.com/office/drawing/2014/main" id="{ECDBD01D-00C6-184E-B420-D234D6FDA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82">
            <a:extLst>
              <a:ext uri="{FF2B5EF4-FFF2-40B4-BE49-F238E27FC236}">
                <a16:creationId xmlns:a16="http://schemas.microsoft.com/office/drawing/2014/main" id="{F7E528D2-D9D6-6243-9335-1F2CB5713E88}"/>
              </a:ext>
            </a:extLst>
          </p:cNvPr>
          <p:cNvGrpSpPr>
            <a:grpSpLocks/>
          </p:cNvGrpSpPr>
          <p:nvPr/>
        </p:nvGrpSpPr>
        <p:grpSpPr bwMode="auto">
          <a:xfrm>
            <a:off x="7968846" y="3588722"/>
            <a:ext cx="922337" cy="720725"/>
            <a:chOff x="4445" y="1729"/>
            <a:chExt cx="581" cy="454"/>
          </a:xfrm>
        </p:grpSpPr>
        <p:grpSp>
          <p:nvGrpSpPr>
            <p:cNvPr id="29" name="Group 71">
              <a:extLst>
                <a:ext uri="{FF2B5EF4-FFF2-40B4-BE49-F238E27FC236}">
                  <a16:creationId xmlns:a16="http://schemas.microsoft.com/office/drawing/2014/main" id="{FCEA2928-8996-3D46-94B3-0705B7361F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" y="1729"/>
              <a:ext cx="445" cy="454"/>
              <a:chOff x="3628" y="1774"/>
              <a:chExt cx="205" cy="454"/>
            </a:xfrm>
          </p:grpSpPr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86215CFD-489D-D148-AC53-48D66B5A0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 ٢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Text Box 87">
                <a:extLst>
                  <a:ext uri="{FF2B5EF4-FFF2-40B4-BE49-F238E27FC236}">
                    <a16:creationId xmlns:a16="http://schemas.microsoft.com/office/drawing/2014/main" id="{FDDD53BC-0287-5F49-82C2-5E1B41AE7A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 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Line 74">
                <a:extLst>
                  <a:ext uri="{FF2B5EF4-FFF2-40B4-BE49-F238E27FC236}">
                    <a16:creationId xmlns:a16="http://schemas.microsoft.com/office/drawing/2014/main" id="{DA0AA93F-0680-7547-9B00-EAC3472B0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0" name="Text Box 87">
              <a:extLst>
                <a:ext uri="{FF2B5EF4-FFF2-40B4-BE49-F238E27FC236}">
                  <a16:creationId xmlns:a16="http://schemas.microsoft.com/office/drawing/2014/main" id="{00C7D59D-73E9-FC49-A9E1-BF944A131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1806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=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34" name="Text Box 87">
            <a:extLst>
              <a:ext uri="{FF2B5EF4-FFF2-40B4-BE49-F238E27FC236}">
                <a16:creationId xmlns:a16="http://schemas.microsoft.com/office/drawing/2014/main" id="{1C796BDE-E15E-9543-936C-7A6C82CFE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158" y="4876184"/>
            <a:ext cx="136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</a:t>
            </a:r>
            <a:r>
              <a:rPr lang="ar-SA" altLang="ar-SA" sz="2400" b="1" dirty="0">
                <a:solidFill>
                  <a:srgbClr val="002060"/>
                </a:solidFill>
              </a:rPr>
              <a:t> 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35" name="Group 84">
            <a:extLst>
              <a:ext uri="{FF2B5EF4-FFF2-40B4-BE49-F238E27FC236}">
                <a16:creationId xmlns:a16="http://schemas.microsoft.com/office/drawing/2014/main" id="{C8D45B33-DFB5-7148-B924-316D3D7CAF72}"/>
              </a:ext>
            </a:extLst>
          </p:cNvPr>
          <p:cNvGrpSpPr>
            <a:grpSpLocks/>
          </p:cNvGrpSpPr>
          <p:nvPr/>
        </p:nvGrpSpPr>
        <p:grpSpPr bwMode="auto">
          <a:xfrm>
            <a:off x="6492471" y="4777759"/>
            <a:ext cx="2195512" cy="720725"/>
            <a:chOff x="3515" y="3779"/>
            <a:chExt cx="1383" cy="454"/>
          </a:xfrm>
        </p:grpSpPr>
        <p:sp>
          <p:nvSpPr>
            <p:cNvPr id="36" name="Text Box 87">
              <a:extLst>
                <a:ext uri="{FF2B5EF4-FFF2-40B4-BE49-F238E27FC236}">
                  <a16:creationId xmlns:a16="http://schemas.microsoft.com/office/drawing/2014/main" id="{14B08491-4FA1-F142-A217-C781DA947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3838"/>
              <a:ext cx="13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=       س + 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37" name="Group 86">
              <a:extLst>
                <a:ext uri="{FF2B5EF4-FFF2-40B4-BE49-F238E27FC236}">
                  <a16:creationId xmlns:a16="http://schemas.microsoft.com/office/drawing/2014/main" id="{A98006BE-FC0F-6945-9C02-CAD226E47B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8" y="3779"/>
              <a:ext cx="369" cy="454"/>
              <a:chOff x="3152" y="1480"/>
              <a:chExt cx="369" cy="454"/>
            </a:xfrm>
          </p:grpSpPr>
          <p:grpSp>
            <p:nvGrpSpPr>
              <p:cNvPr id="38" name="Group 87">
                <a:extLst>
                  <a:ext uri="{FF2B5EF4-FFF2-40B4-BE49-F238E27FC236}">
                    <a16:creationId xmlns:a16="http://schemas.microsoft.com/office/drawing/2014/main" id="{E9E61D29-C9FB-A14B-AA58-420365E16E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1480"/>
                <a:ext cx="205" cy="454"/>
                <a:chOff x="3628" y="1774"/>
                <a:chExt cx="205" cy="454"/>
              </a:xfrm>
            </p:grpSpPr>
            <p:sp>
              <p:nvSpPr>
                <p:cNvPr id="40" name="Text Box 87">
                  <a:extLst>
                    <a:ext uri="{FF2B5EF4-FFF2-40B4-BE49-F238E27FC236}">
                      <a16:creationId xmlns:a16="http://schemas.microsoft.com/office/drawing/2014/main" id="{C1E0BA73-8A98-244C-988B-79D17AA27E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774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٢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1" name="Text Box 87">
                  <a:extLst>
                    <a:ext uri="{FF2B5EF4-FFF2-40B4-BE49-F238E27FC236}">
                      <a16:creationId xmlns:a16="http://schemas.microsoft.com/office/drawing/2014/main" id="{334B7645-091F-494A-BAB9-B0CBA8664D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940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٣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2" name="Line 90">
                  <a:extLst>
                    <a:ext uri="{FF2B5EF4-FFF2-40B4-BE49-F238E27FC236}">
                      <a16:creationId xmlns:a16="http://schemas.microsoft.com/office/drawing/2014/main" id="{036B8CD1-3F76-D24C-B856-007B9F060F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69" y="1992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9" name="Text Box 87">
                <a:extLst>
                  <a:ext uri="{FF2B5EF4-FFF2-40B4-BE49-F238E27FC236}">
                    <a16:creationId xmlns:a16="http://schemas.microsoft.com/office/drawing/2014/main" id="{E7CFA718-4EE1-0644-BA7B-CF8354D3BB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3" y="1534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44" name="مربع نص 31">
            <a:extLst>
              <a:ext uri="{FF2B5EF4-FFF2-40B4-BE49-F238E27FC236}">
                <a16:creationId xmlns:a16="http://schemas.microsoft.com/office/drawing/2014/main" id="{F896815D-C034-2742-AF57-96C064B76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2114" y="1993248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442CC9C-016D-044A-8238-5666E3AD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71" y="602285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2796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8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8" grpId="0"/>
      <p:bldP spid="19" grpId="0"/>
      <p:bldP spid="22" grpId="0" animBg="1"/>
      <p:bldP spid="23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36F9D58-6EE3-4742-8DC0-44A5F0889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126" y="627485"/>
            <a:ext cx="6191250" cy="719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بصيغة الميل والمقطع معادلة المستقيم الممثل بيانيا .</a:t>
            </a:r>
            <a:endParaRPr lang="en-US" altLang="ar-SA" sz="2400" b="1" dirty="0"/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12E97C70-279B-EB44-8060-C0E0F0F78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326" y="2149898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المقطع الصادي =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E718A1BB-5C48-7445-9E01-8FE6566B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626" y="2149898"/>
            <a:ext cx="75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2F25D4C6-3EC1-0B47-AFFD-1B75D42E4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438" y="3265910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الميل</a:t>
            </a:r>
            <a:r>
              <a:rPr lang="ar-SA" altLang="ar-SA" sz="2400" b="1" dirty="0">
                <a:solidFill>
                  <a:srgbClr val="002060"/>
                </a:solidFill>
              </a:rPr>
              <a:t>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id="{6B9BAC6A-C8A1-C24E-90FE-6BFA9ADF1754}"/>
              </a:ext>
            </a:extLst>
          </p:cNvPr>
          <p:cNvGrpSpPr>
            <a:grpSpLocks/>
          </p:cNvGrpSpPr>
          <p:nvPr/>
        </p:nvGrpSpPr>
        <p:grpSpPr bwMode="auto">
          <a:xfrm>
            <a:off x="8099276" y="3146848"/>
            <a:ext cx="922337" cy="720725"/>
            <a:chOff x="4445" y="1729"/>
            <a:chExt cx="581" cy="454"/>
          </a:xfrm>
        </p:grpSpPr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1BA9E11F-B59F-8049-BB02-85FC2525A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" y="1729"/>
              <a:ext cx="445" cy="454"/>
              <a:chOff x="3628" y="1774"/>
              <a:chExt cx="205" cy="454"/>
            </a:xfrm>
          </p:grpSpPr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FAE5AA3F-E2E0-1344-95ED-8AA49BEA7C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 ١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 Box 87">
                <a:extLst>
                  <a:ext uri="{FF2B5EF4-FFF2-40B4-BE49-F238E27FC236}">
                    <a16:creationId xmlns:a16="http://schemas.microsoft.com/office/drawing/2014/main" id="{A49957B9-3111-954D-9A62-E295C5C187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Line 20">
                <a:extLst>
                  <a:ext uri="{FF2B5EF4-FFF2-40B4-BE49-F238E27FC236}">
                    <a16:creationId xmlns:a16="http://schemas.microsoft.com/office/drawing/2014/main" id="{6F7F7B7D-DDC2-C84A-B843-A4A94C46C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68F10438-E9B7-B248-89A5-6124EFE2B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1806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ar-SA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24" name="Text Box 87">
            <a:extLst>
              <a:ext uri="{FF2B5EF4-FFF2-40B4-BE49-F238E27FC236}">
                <a16:creationId xmlns:a16="http://schemas.microsoft.com/office/drawing/2014/main" id="{9A4A8792-8E3F-9B46-A9D5-D31B34FAB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588" y="4434310"/>
            <a:ext cx="136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</a:t>
            </a:r>
            <a:r>
              <a:rPr lang="ar-SA" altLang="ar-SA" sz="2400" b="1" dirty="0">
                <a:solidFill>
                  <a:srgbClr val="002060"/>
                </a:solidFill>
              </a:rPr>
              <a:t> 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22097718-FE51-2247-92EE-B9204EC9553B}"/>
              </a:ext>
            </a:extLst>
          </p:cNvPr>
          <p:cNvGrpSpPr>
            <a:grpSpLocks/>
          </p:cNvGrpSpPr>
          <p:nvPr/>
        </p:nvGrpSpPr>
        <p:grpSpPr bwMode="auto">
          <a:xfrm>
            <a:off x="6622901" y="4335885"/>
            <a:ext cx="2195512" cy="720725"/>
            <a:chOff x="3515" y="3779"/>
            <a:chExt cx="1383" cy="454"/>
          </a:xfrm>
        </p:grpSpPr>
        <p:sp>
          <p:nvSpPr>
            <p:cNvPr id="26" name="Text Box 87">
              <a:extLst>
                <a:ext uri="{FF2B5EF4-FFF2-40B4-BE49-F238E27FC236}">
                  <a16:creationId xmlns:a16="http://schemas.microsoft.com/office/drawing/2014/main" id="{D23FBCE9-70B1-0741-891B-52DEFCD44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3838"/>
              <a:ext cx="13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=       س +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F816B942-96A1-DE48-9073-6574035914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8" y="3779"/>
              <a:ext cx="369" cy="454"/>
              <a:chOff x="3152" y="1480"/>
              <a:chExt cx="369" cy="454"/>
            </a:xfrm>
          </p:grpSpPr>
          <p:grpSp>
            <p:nvGrpSpPr>
              <p:cNvPr id="28" name="Group 26">
                <a:extLst>
                  <a:ext uri="{FF2B5EF4-FFF2-40B4-BE49-F238E27FC236}">
                    <a16:creationId xmlns:a16="http://schemas.microsoft.com/office/drawing/2014/main" id="{2D67A34E-ECDA-9645-9BA1-0E42579313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1480"/>
                <a:ext cx="205" cy="454"/>
                <a:chOff x="3628" y="1774"/>
                <a:chExt cx="205" cy="454"/>
              </a:xfrm>
            </p:grpSpPr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40C535B5-7B20-BE48-A39A-B35A1E33E0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774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1" name="Text Box 87">
                  <a:extLst>
                    <a:ext uri="{FF2B5EF4-FFF2-40B4-BE49-F238E27FC236}">
                      <a16:creationId xmlns:a16="http://schemas.microsoft.com/office/drawing/2014/main" id="{67E1E91D-8DE0-EA4A-869E-77A76C3B83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940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٥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2" name="Line 29">
                  <a:extLst>
                    <a:ext uri="{FF2B5EF4-FFF2-40B4-BE49-F238E27FC236}">
                      <a16:creationId xmlns:a16="http://schemas.microsoft.com/office/drawing/2014/main" id="{9915FF79-0B10-6443-8142-2EDE69A915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69" y="1992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9" name="Text Box 87">
                <a:extLst>
                  <a:ext uri="{FF2B5EF4-FFF2-40B4-BE49-F238E27FC236}">
                    <a16:creationId xmlns:a16="http://schemas.microsoft.com/office/drawing/2014/main" id="{25D8DA75-62DE-5543-BACB-57712A8E55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3" y="1534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34" name="Picture 32">
            <a:extLst>
              <a:ext uri="{FF2B5EF4-FFF2-40B4-BE49-F238E27FC236}">
                <a16:creationId xmlns:a16="http://schemas.microsoft.com/office/drawing/2014/main" id="{4EE39557-1641-6F47-A358-2D37EA3E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88" y="2030835"/>
            <a:ext cx="41656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utoShape 5">
            <a:extLst>
              <a:ext uri="{FF2B5EF4-FFF2-40B4-BE49-F238E27FC236}">
                <a16:creationId xmlns:a16="http://schemas.microsoft.com/office/drawing/2014/main" id="{17C2B549-EA70-634B-850D-68B53262F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901" y="943398"/>
            <a:ext cx="1871662" cy="539750"/>
          </a:xfrm>
          <a:prstGeom prst="wedgeRoundRectCallout">
            <a:avLst>
              <a:gd name="adj1" fmla="val 38972"/>
              <a:gd name="adj2" fmla="val 445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المقطع الصادي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E8B475ED-CB6B-9F44-98BC-94385765B6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6301" y="3651673"/>
            <a:ext cx="0" cy="3238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6022385E-F49C-344C-B232-D8BE39A77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526" y="3989810"/>
            <a:ext cx="190817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8" name="AutoShape 10">
            <a:extLst>
              <a:ext uri="{FF2B5EF4-FFF2-40B4-BE49-F238E27FC236}">
                <a16:creationId xmlns:a16="http://schemas.microsoft.com/office/drawing/2014/main" id="{98D45531-0442-D248-9604-3138C93F4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663" y="3543723"/>
            <a:ext cx="647700" cy="539750"/>
          </a:xfrm>
          <a:prstGeom prst="wedgeRoundRectCallout">
            <a:avLst>
              <a:gd name="adj1" fmla="val 263972"/>
              <a:gd name="adj2" fmla="val -1294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05680400-410D-214E-B95C-BE164B03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8713" y="5704310"/>
            <a:ext cx="755650" cy="539750"/>
          </a:xfrm>
          <a:prstGeom prst="wedgeRoundRectCallout">
            <a:avLst>
              <a:gd name="adj1" fmla="val 3153"/>
              <a:gd name="adj2" fmla="val -36000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40" name="مربع نص 27">
            <a:extLst>
              <a:ext uri="{FF2B5EF4-FFF2-40B4-BE49-F238E27FC236}">
                <a16:creationId xmlns:a16="http://schemas.microsoft.com/office/drawing/2014/main" id="{4C149ADE-F700-B944-B243-02FB3E9F0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796" y="1650534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91B4619-92D8-0443-9594-B7D09381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38" y="596557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6667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8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/>
      <p:bldP spid="24" grpId="0"/>
      <p:bldP spid="35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0A99599F-C757-304B-AC46-7EF4629CC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225" y="4340618"/>
            <a:ext cx="1871662" cy="539750"/>
          </a:xfrm>
          <a:prstGeom prst="wedgeRoundRectCallout">
            <a:avLst>
              <a:gd name="adj1" fmla="val -59583"/>
              <a:gd name="adj2" fmla="val 104116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C3350E4D-190A-B545-AE09-918B27DEC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737" y="5888430"/>
            <a:ext cx="1871663" cy="539750"/>
          </a:xfrm>
          <a:prstGeom prst="wedgeRoundRectCallout">
            <a:avLst>
              <a:gd name="adj1" fmla="val -62722"/>
              <a:gd name="adj2" fmla="val -108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BAB90C5-8103-204F-86DD-9CF13530C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237" y="673683"/>
            <a:ext cx="4103688" cy="684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٣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+ ٢ ص = ٦ بيانيا</a:t>
            </a:r>
            <a:endParaRPr lang="en-US" altLang="ar-SA" sz="2400" b="1" dirty="0"/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5F8E0F71-E924-394F-934A-CD81394F86F5}"/>
              </a:ext>
            </a:extLst>
          </p:cNvPr>
          <p:cNvGrpSpPr>
            <a:grpSpLocks/>
          </p:cNvGrpSpPr>
          <p:nvPr/>
        </p:nvGrpSpPr>
        <p:grpSpPr bwMode="auto">
          <a:xfrm>
            <a:off x="6215450" y="5096268"/>
            <a:ext cx="612775" cy="720725"/>
            <a:chOff x="3628" y="1774"/>
            <a:chExt cx="205" cy="454"/>
          </a:xfrm>
        </p:grpSpPr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89F2247B-B067-DE4D-8511-FAE1B4DC2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19" name="Text Box 87">
              <a:extLst>
                <a:ext uri="{FF2B5EF4-FFF2-40B4-BE49-F238E27FC236}">
                  <a16:creationId xmlns:a16="http://schemas.microsoft.com/office/drawing/2014/main" id="{2C0C5E90-0B25-7A40-B1D4-88DCC1039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A863A6BC-CA15-7447-8830-335DC350E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2" name="Text Box 58">
            <a:extLst>
              <a:ext uri="{FF2B5EF4-FFF2-40B4-BE49-F238E27FC236}">
                <a16:creationId xmlns:a16="http://schemas.microsoft.com/office/drawing/2014/main" id="{80CABF67-864A-A848-8C59-0C91FAC41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442" y="149288"/>
            <a:ext cx="37084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تمثيل المعادلات الخطية بيانيا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BD4FF8C6-9E40-D54E-B089-38DADF0C1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774" y="1573143"/>
            <a:ext cx="302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٣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٢ ص = ٦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5EF0ED65-E9EE-0345-9255-9FFA4AD0C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75" y="2035535"/>
            <a:ext cx="255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٢ ص = ــ ٣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٦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009EDCD6-FF3A-734D-9B7E-A54C47B45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837" y="2514993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بقسمة جميع الحدود على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30" name="Group 117">
            <a:extLst>
              <a:ext uri="{FF2B5EF4-FFF2-40B4-BE49-F238E27FC236}">
                <a16:creationId xmlns:a16="http://schemas.microsoft.com/office/drawing/2014/main" id="{9F51D92A-5F11-AA4B-9F73-6CEBAFA09800}"/>
              </a:ext>
            </a:extLst>
          </p:cNvPr>
          <p:cNvGrpSpPr>
            <a:grpSpLocks/>
          </p:cNvGrpSpPr>
          <p:nvPr/>
        </p:nvGrpSpPr>
        <p:grpSpPr bwMode="auto">
          <a:xfrm>
            <a:off x="7007612" y="3186505"/>
            <a:ext cx="2555875" cy="720725"/>
            <a:chOff x="4014" y="2182"/>
            <a:chExt cx="1610" cy="454"/>
          </a:xfrm>
        </p:grpSpPr>
        <p:sp>
          <p:nvSpPr>
            <p:cNvPr id="31" name="Text Box 87">
              <a:extLst>
                <a:ext uri="{FF2B5EF4-FFF2-40B4-BE49-F238E27FC236}">
                  <a16:creationId xmlns:a16="http://schemas.microsoft.com/office/drawing/2014/main" id="{150892F4-6D6E-4744-A421-7B92CA6CA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" y="2258"/>
              <a:ext cx="16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=        س + 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32" name="Group 77">
              <a:extLst>
                <a:ext uri="{FF2B5EF4-FFF2-40B4-BE49-F238E27FC236}">
                  <a16:creationId xmlns:a16="http://schemas.microsoft.com/office/drawing/2014/main" id="{7F964F11-05C8-C24B-A154-85A92F0C7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0" y="2182"/>
              <a:ext cx="369" cy="454"/>
              <a:chOff x="3152" y="1480"/>
              <a:chExt cx="369" cy="454"/>
            </a:xfrm>
          </p:grpSpPr>
          <p:grpSp>
            <p:nvGrpSpPr>
              <p:cNvPr id="33" name="Group 78">
                <a:extLst>
                  <a:ext uri="{FF2B5EF4-FFF2-40B4-BE49-F238E27FC236}">
                    <a16:creationId xmlns:a16="http://schemas.microsoft.com/office/drawing/2014/main" id="{580AB6CD-A440-814F-BB5C-A9B19F678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1480"/>
                <a:ext cx="205" cy="454"/>
                <a:chOff x="3628" y="1774"/>
                <a:chExt cx="205" cy="454"/>
              </a:xfrm>
            </p:grpSpPr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860328CB-6812-5E4B-93C5-E560152403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774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٣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6" name="Text Box 87">
                  <a:extLst>
                    <a:ext uri="{FF2B5EF4-FFF2-40B4-BE49-F238E27FC236}">
                      <a16:creationId xmlns:a16="http://schemas.microsoft.com/office/drawing/2014/main" id="{71BED7A4-9BBC-8A4B-AA4D-B6E7D5B1CA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940"/>
                  <a:ext cx="20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٢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7" name="Line 81">
                  <a:extLst>
                    <a:ext uri="{FF2B5EF4-FFF2-40B4-BE49-F238E27FC236}">
                      <a16:creationId xmlns:a16="http://schemas.microsoft.com/office/drawing/2014/main" id="{A5275C74-9355-4A47-86BB-4D33D26F28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69" y="1992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4" name="Text Box 87">
                <a:extLst>
                  <a:ext uri="{FF2B5EF4-FFF2-40B4-BE49-F238E27FC236}">
                    <a16:creationId xmlns:a16="http://schemas.microsoft.com/office/drawing/2014/main" id="{3CA97697-0679-B242-9C4C-0DC9B5B97E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3" y="1534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8" name="Group 83">
            <a:extLst>
              <a:ext uri="{FF2B5EF4-FFF2-40B4-BE49-F238E27FC236}">
                <a16:creationId xmlns:a16="http://schemas.microsoft.com/office/drawing/2014/main" id="{0E49BA24-F885-9F4A-A937-E577E1459CCB}"/>
              </a:ext>
            </a:extLst>
          </p:cNvPr>
          <p:cNvGrpSpPr>
            <a:grpSpLocks/>
          </p:cNvGrpSpPr>
          <p:nvPr/>
        </p:nvGrpSpPr>
        <p:grpSpPr bwMode="auto">
          <a:xfrm>
            <a:off x="1175137" y="1891105"/>
            <a:ext cx="4392613" cy="4321175"/>
            <a:chOff x="476" y="1657"/>
            <a:chExt cx="2317" cy="2317"/>
          </a:xfrm>
        </p:grpSpPr>
        <p:sp>
          <p:nvSpPr>
            <p:cNvPr id="39" name="Line 84">
              <a:extLst>
                <a:ext uri="{FF2B5EF4-FFF2-40B4-BE49-F238E27FC236}">
                  <a16:creationId xmlns:a16="http://schemas.microsoft.com/office/drawing/2014/main" id="{A442C409-EB81-2E4D-9D39-2FCDB2532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85">
              <a:extLst>
                <a:ext uri="{FF2B5EF4-FFF2-40B4-BE49-F238E27FC236}">
                  <a16:creationId xmlns:a16="http://schemas.microsoft.com/office/drawing/2014/main" id="{953C7FB3-EB36-094A-A161-667563F5B3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Rectangle 86">
              <a:extLst>
                <a:ext uri="{FF2B5EF4-FFF2-40B4-BE49-F238E27FC236}">
                  <a16:creationId xmlns:a16="http://schemas.microsoft.com/office/drawing/2014/main" id="{B07F188F-1859-2A40-9DB4-087092E00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42" name="Line 87">
              <a:extLst>
                <a:ext uri="{FF2B5EF4-FFF2-40B4-BE49-F238E27FC236}">
                  <a16:creationId xmlns:a16="http://schemas.microsoft.com/office/drawing/2014/main" id="{69114BD1-13EB-A04F-8EED-667730AED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88">
              <a:extLst>
                <a:ext uri="{FF2B5EF4-FFF2-40B4-BE49-F238E27FC236}">
                  <a16:creationId xmlns:a16="http://schemas.microsoft.com/office/drawing/2014/main" id="{453843AF-F463-4A42-8EB0-9282A0C24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89">
              <a:extLst>
                <a:ext uri="{FF2B5EF4-FFF2-40B4-BE49-F238E27FC236}">
                  <a16:creationId xmlns:a16="http://schemas.microsoft.com/office/drawing/2014/main" id="{5DB766CD-C120-F04D-8670-44406E5BA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90">
              <a:extLst>
                <a:ext uri="{FF2B5EF4-FFF2-40B4-BE49-F238E27FC236}">
                  <a16:creationId xmlns:a16="http://schemas.microsoft.com/office/drawing/2014/main" id="{B1B7D62B-9A03-CD44-83B0-FF705A55D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0933EE90-18E0-8B44-BCA5-1E9EE8002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92">
              <a:extLst>
                <a:ext uri="{FF2B5EF4-FFF2-40B4-BE49-F238E27FC236}">
                  <a16:creationId xmlns:a16="http://schemas.microsoft.com/office/drawing/2014/main" id="{9F387CFD-9607-0047-8C38-B9153857B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93">
              <a:extLst>
                <a:ext uri="{FF2B5EF4-FFF2-40B4-BE49-F238E27FC236}">
                  <a16:creationId xmlns:a16="http://schemas.microsoft.com/office/drawing/2014/main" id="{60C19AF9-B077-4D49-A5B3-517552E31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94">
              <a:extLst>
                <a:ext uri="{FF2B5EF4-FFF2-40B4-BE49-F238E27FC236}">
                  <a16:creationId xmlns:a16="http://schemas.microsoft.com/office/drawing/2014/main" id="{3ACA4C06-7B2A-7C47-8E54-8B7217C063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95">
              <a:extLst>
                <a:ext uri="{FF2B5EF4-FFF2-40B4-BE49-F238E27FC236}">
                  <a16:creationId xmlns:a16="http://schemas.microsoft.com/office/drawing/2014/main" id="{A8EFDC27-27B4-A949-8477-70E5EF371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96">
              <a:extLst>
                <a:ext uri="{FF2B5EF4-FFF2-40B4-BE49-F238E27FC236}">
                  <a16:creationId xmlns:a16="http://schemas.microsoft.com/office/drawing/2014/main" id="{31C35A75-C717-C942-9294-8BE97F39B1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97">
              <a:extLst>
                <a:ext uri="{FF2B5EF4-FFF2-40B4-BE49-F238E27FC236}">
                  <a16:creationId xmlns:a16="http://schemas.microsoft.com/office/drawing/2014/main" id="{F29186F2-C8C9-F34F-BB88-171AAEFA2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98">
              <a:extLst>
                <a:ext uri="{FF2B5EF4-FFF2-40B4-BE49-F238E27FC236}">
                  <a16:creationId xmlns:a16="http://schemas.microsoft.com/office/drawing/2014/main" id="{9E71A909-8994-A142-8A7D-5AB17E465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99">
              <a:extLst>
                <a:ext uri="{FF2B5EF4-FFF2-40B4-BE49-F238E27FC236}">
                  <a16:creationId xmlns:a16="http://schemas.microsoft.com/office/drawing/2014/main" id="{1CBC5B73-A80F-EA42-860A-8A11E91D3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100">
              <a:extLst>
                <a:ext uri="{FF2B5EF4-FFF2-40B4-BE49-F238E27FC236}">
                  <a16:creationId xmlns:a16="http://schemas.microsoft.com/office/drawing/2014/main" id="{281AA095-63F5-CC4B-B00A-91D8EC359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101">
              <a:extLst>
                <a:ext uri="{FF2B5EF4-FFF2-40B4-BE49-F238E27FC236}">
                  <a16:creationId xmlns:a16="http://schemas.microsoft.com/office/drawing/2014/main" id="{54BAFB66-02C3-B54A-847F-718F3ED27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102">
              <a:extLst>
                <a:ext uri="{FF2B5EF4-FFF2-40B4-BE49-F238E27FC236}">
                  <a16:creationId xmlns:a16="http://schemas.microsoft.com/office/drawing/2014/main" id="{5765F2F0-3791-5C40-8E44-BDBACB77BD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103">
              <a:extLst>
                <a:ext uri="{FF2B5EF4-FFF2-40B4-BE49-F238E27FC236}">
                  <a16:creationId xmlns:a16="http://schemas.microsoft.com/office/drawing/2014/main" id="{62EB162A-7048-E142-9FF0-FF68CE39BB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104">
              <a:extLst>
                <a:ext uri="{FF2B5EF4-FFF2-40B4-BE49-F238E27FC236}">
                  <a16:creationId xmlns:a16="http://schemas.microsoft.com/office/drawing/2014/main" id="{63DF59E0-5F49-EE4A-B78F-985F6BA5E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0" name="Line 105">
              <a:extLst>
                <a:ext uri="{FF2B5EF4-FFF2-40B4-BE49-F238E27FC236}">
                  <a16:creationId xmlns:a16="http://schemas.microsoft.com/office/drawing/2014/main" id="{160561ED-1DA7-8746-B305-E154390DAA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1" name="Line 106">
              <a:extLst>
                <a:ext uri="{FF2B5EF4-FFF2-40B4-BE49-F238E27FC236}">
                  <a16:creationId xmlns:a16="http://schemas.microsoft.com/office/drawing/2014/main" id="{2D92A2F0-F686-B746-B073-D72377AA07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2" name="Line 107">
              <a:extLst>
                <a:ext uri="{FF2B5EF4-FFF2-40B4-BE49-F238E27FC236}">
                  <a16:creationId xmlns:a16="http://schemas.microsoft.com/office/drawing/2014/main" id="{5A2C110E-9FA1-6F41-AAC0-5CAF53B744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3" name="Line 108">
              <a:extLst>
                <a:ext uri="{FF2B5EF4-FFF2-40B4-BE49-F238E27FC236}">
                  <a16:creationId xmlns:a16="http://schemas.microsoft.com/office/drawing/2014/main" id="{3292DA34-4FCA-6C44-8589-0F6AED8F65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4" name="Line 109">
              <a:extLst>
                <a:ext uri="{FF2B5EF4-FFF2-40B4-BE49-F238E27FC236}">
                  <a16:creationId xmlns:a16="http://schemas.microsoft.com/office/drawing/2014/main" id="{65837D2B-B185-B040-B6B3-AEA56ACD4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5" name="Line 110">
              <a:extLst>
                <a:ext uri="{FF2B5EF4-FFF2-40B4-BE49-F238E27FC236}">
                  <a16:creationId xmlns:a16="http://schemas.microsoft.com/office/drawing/2014/main" id="{C826EBE2-6E81-FA4E-ABB7-45429B506E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6" name="Line 111">
              <a:extLst>
                <a:ext uri="{FF2B5EF4-FFF2-40B4-BE49-F238E27FC236}">
                  <a16:creationId xmlns:a16="http://schemas.microsoft.com/office/drawing/2014/main" id="{269C63C4-67B9-4A4B-A08A-9E611F263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7" name="Line 112">
              <a:extLst>
                <a:ext uri="{FF2B5EF4-FFF2-40B4-BE49-F238E27FC236}">
                  <a16:creationId xmlns:a16="http://schemas.microsoft.com/office/drawing/2014/main" id="{61E7F918-FA11-5A4D-AAFA-921C1724AF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8" name="Line 113">
              <a:extLst>
                <a:ext uri="{FF2B5EF4-FFF2-40B4-BE49-F238E27FC236}">
                  <a16:creationId xmlns:a16="http://schemas.microsoft.com/office/drawing/2014/main" id="{A78640F8-3A1F-0546-A821-F791590B1D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9" name="Line 114">
              <a:extLst>
                <a:ext uri="{FF2B5EF4-FFF2-40B4-BE49-F238E27FC236}">
                  <a16:creationId xmlns:a16="http://schemas.microsoft.com/office/drawing/2014/main" id="{AADBC2DB-81BE-3845-ABB8-5AC5C51EE7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70" name="Line 115">
              <a:extLst>
                <a:ext uri="{FF2B5EF4-FFF2-40B4-BE49-F238E27FC236}">
                  <a16:creationId xmlns:a16="http://schemas.microsoft.com/office/drawing/2014/main" id="{D23542F9-D3B4-4544-998F-65364EAA3F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71" name="Line 116">
              <a:extLst>
                <a:ext uri="{FF2B5EF4-FFF2-40B4-BE49-F238E27FC236}">
                  <a16:creationId xmlns:a16="http://schemas.microsoft.com/office/drawing/2014/main" id="{9DBD7B53-2827-194E-AA20-5F777A7D56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72" name="Line 49">
            <a:extLst>
              <a:ext uri="{FF2B5EF4-FFF2-40B4-BE49-F238E27FC236}">
                <a16:creationId xmlns:a16="http://schemas.microsoft.com/office/drawing/2014/main" id="{F12CF5AA-4922-A243-8BB3-EDBEE2DFFD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4300" y="3230955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3" name="Line 50">
            <a:extLst>
              <a:ext uri="{FF2B5EF4-FFF2-40B4-BE49-F238E27FC236}">
                <a16:creationId xmlns:a16="http://schemas.microsoft.com/office/drawing/2014/main" id="{26EA1357-0FBC-894E-BDA2-3ADB9F1854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72125" y="1891105"/>
            <a:ext cx="2519362" cy="381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4" name="Line 51">
            <a:extLst>
              <a:ext uri="{FF2B5EF4-FFF2-40B4-BE49-F238E27FC236}">
                <a16:creationId xmlns:a16="http://schemas.microsoft.com/office/drawing/2014/main" id="{D7D73434-6E7B-CF4E-B1A1-D039DAC5A0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6362" y="4043755"/>
            <a:ext cx="611188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316F1AC8-3C61-DB41-A9D9-66DDB764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087" y="3835793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6" name="Text Box 87">
            <a:extLst>
              <a:ext uri="{FF2B5EF4-FFF2-40B4-BE49-F238E27FC236}">
                <a16:creationId xmlns:a16="http://schemas.microsoft.com/office/drawing/2014/main" id="{6C4D22FB-AF20-C64D-8847-A5D4BD087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487" y="2978543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+ 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7" name="مربع نص 64">
            <a:extLst>
              <a:ext uri="{FF2B5EF4-FFF2-40B4-BE49-F238E27FC236}">
                <a16:creationId xmlns:a16="http://schemas.microsoft.com/office/drawing/2014/main" id="{98D72C4C-036B-BE4F-9F37-DE6B09467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671" y="1791641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4B57939-0B63-C24F-BE39-10CB20C0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768" y="564452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37053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7" grpId="0"/>
      <p:bldP spid="28" grpId="0"/>
      <p:bldP spid="29" grpId="0"/>
      <p:bldP spid="75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4" name="AutoShape 59">
            <a:extLst>
              <a:ext uri="{FF2B5EF4-FFF2-40B4-BE49-F238E27FC236}">
                <a16:creationId xmlns:a16="http://schemas.microsoft.com/office/drawing/2014/main" id="{1A10A860-847A-E14D-AC3D-99CBD15E2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790" y="4035425"/>
            <a:ext cx="1871662" cy="539750"/>
          </a:xfrm>
          <a:prstGeom prst="wedgeRoundRectCallout">
            <a:avLst>
              <a:gd name="adj1" fmla="val -59583"/>
              <a:gd name="adj2" fmla="val 104116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AutoShape 60">
            <a:extLst>
              <a:ext uri="{FF2B5EF4-FFF2-40B4-BE49-F238E27FC236}">
                <a16:creationId xmlns:a16="http://schemas.microsoft.com/office/drawing/2014/main" id="{4BD60CAC-3F02-CF4A-9208-20580FA2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4302" y="5583237"/>
            <a:ext cx="1871663" cy="539750"/>
          </a:xfrm>
          <a:prstGeom prst="wedgeRoundRectCallout">
            <a:avLst>
              <a:gd name="adj1" fmla="val -62722"/>
              <a:gd name="adj2" fmla="val -108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0BCD1BD0-3A21-9641-BBE0-B1D216C20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690" y="825212"/>
            <a:ext cx="4391025" cy="684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٣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ــ ٤ ص = ١٢ بيانيا</a:t>
            </a:r>
            <a:endParaRPr lang="en-US" altLang="ar-SA" sz="2400" b="1" dirty="0"/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77A7AA9C-7BBD-DB4F-B31E-A5EECF361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486" y="1567617"/>
            <a:ext cx="302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٣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ــ ٤ ص = ١٢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3699AD55-761E-3548-9708-2355AC1C4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438" y="2228055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٤ ص = ــ ٣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١٢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0" name="Group 121">
            <a:extLst>
              <a:ext uri="{FF2B5EF4-FFF2-40B4-BE49-F238E27FC236}">
                <a16:creationId xmlns:a16="http://schemas.microsoft.com/office/drawing/2014/main" id="{3002A613-5066-8F45-B147-941AF571E77D}"/>
              </a:ext>
            </a:extLst>
          </p:cNvPr>
          <p:cNvGrpSpPr>
            <a:grpSpLocks/>
          </p:cNvGrpSpPr>
          <p:nvPr/>
        </p:nvGrpSpPr>
        <p:grpSpPr bwMode="auto">
          <a:xfrm>
            <a:off x="7283840" y="2859087"/>
            <a:ext cx="2555875" cy="720725"/>
            <a:chOff x="4014" y="2182"/>
            <a:chExt cx="1610" cy="454"/>
          </a:xfrm>
        </p:grpSpPr>
        <p:sp>
          <p:nvSpPr>
            <p:cNvPr id="21" name="Text Box 87">
              <a:extLst>
                <a:ext uri="{FF2B5EF4-FFF2-40B4-BE49-F238E27FC236}">
                  <a16:creationId xmlns:a16="http://schemas.microsoft.com/office/drawing/2014/main" id="{B17B2A75-C2F2-9348-92D1-4C2EF7633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" y="2258"/>
              <a:ext cx="16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ص =      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C00000"/>
                  </a:solidFill>
                </a:rPr>
                <a:t> ــ ٣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22" name="Group 72">
              <a:extLst>
                <a:ext uri="{FF2B5EF4-FFF2-40B4-BE49-F238E27FC236}">
                  <a16:creationId xmlns:a16="http://schemas.microsoft.com/office/drawing/2014/main" id="{0539F247-D30D-0745-9588-E695DF190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0" y="2182"/>
              <a:ext cx="205" cy="454"/>
              <a:chOff x="3628" y="1774"/>
              <a:chExt cx="205" cy="454"/>
            </a:xfrm>
          </p:grpSpPr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801EF02F-085A-B341-9836-07EA0D60BC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Text Box 87">
                <a:extLst>
                  <a:ext uri="{FF2B5EF4-FFF2-40B4-BE49-F238E27FC236}">
                    <a16:creationId xmlns:a16="http://schemas.microsoft.com/office/drawing/2014/main" id="{BD6CD606-DACD-954C-99BF-591145E650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٤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Line 75">
                <a:extLst>
                  <a:ext uri="{FF2B5EF4-FFF2-40B4-BE49-F238E27FC236}">
                    <a16:creationId xmlns:a16="http://schemas.microsoft.com/office/drawing/2014/main" id="{918B18AB-E0A8-E74A-9B8A-F945308A2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6" name="Group 77">
            <a:extLst>
              <a:ext uri="{FF2B5EF4-FFF2-40B4-BE49-F238E27FC236}">
                <a16:creationId xmlns:a16="http://schemas.microsoft.com/office/drawing/2014/main" id="{5E22EDE0-2DEE-264E-AFF2-6E83BF6BB52F}"/>
              </a:ext>
            </a:extLst>
          </p:cNvPr>
          <p:cNvGrpSpPr>
            <a:grpSpLocks/>
          </p:cNvGrpSpPr>
          <p:nvPr/>
        </p:nvGrpSpPr>
        <p:grpSpPr bwMode="auto">
          <a:xfrm>
            <a:off x="1484702" y="1585912"/>
            <a:ext cx="4392613" cy="4321175"/>
            <a:chOff x="476" y="1657"/>
            <a:chExt cx="2317" cy="2317"/>
          </a:xfrm>
        </p:grpSpPr>
        <p:sp>
          <p:nvSpPr>
            <p:cNvPr id="27" name="Line 78">
              <a:extLst>
                <a:ext uri="{FF2B5EF4-FFF2-40B4-BE49-F238E27FC236}">
                  <a16:creationId xmlns:a16="http://schemas.microsoft.com/office/drawing/2014/main" id="{F189058D-FD8F-0A46-87EB-3F9DF9D9B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79">
              <a:extLst>
                <a:ext uri="{FF2B5EF4-FFF2-40B4-BE49-F238E27FC236}">
                  <a16:creationId xmlns:a16="http://schemas.microsoft.com/office/drawing/2014/main" id="{7FDD0317-3CD4-734B-83B2-6B856FF986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Rectangle 80">
              <a:extLst>
                <a:ext uri="{FF2B5EF4-FFF2-40B4-BE49-F238E27FC236}">
                  <a16:creationId xmlns:a16="http://schemas.microsoft.com/office/drawing/2014/main" id="{699E86DF-0102-F440-B643-D2F6F672C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0" name="Line 81">
              <a:extLst>
                <a:ext uri="{FF2B5EF4-FFF2-40B4-BE49-F238E27FC236}">
                  <a16:creationId xmlns:a16="http://schemas.microsoft.com/office/drawing/2014/main" id="{0AF10FB1-4BA1-9440-9BCF-3E800808BB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82">
              <a:extLst>
                <a:ext uri="{FF2B5EF4-FFF2-40B4-BE49-F238E27FC236}">
                  <a16:creationId xmlns:a16="http://schemas.microsoft.com/office/drawing/2014/main" id="{568CB87A-B743-2D47-B82E-11114DC2C9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83">
              <a:extLst>
                <a:ext uri="{FF2B5EF4-FFF2-40B4-BE49-F238E27FC236}">
                  <a16:creationId xmlns:a16="http://schemas.microsoft.com/office/drawing/2014/main" id="{61FB326F-ED96-3F42-9F1B-E4E4A961DE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84">
              <a:extLst>
                <a:ext uri="{FF2B5EF4-FFF2-40B4-BE49-F238E27FC236}">
                  <a16:creationId xmlns:a16="http://schemas.microsoft.com/office/drawing/2014/main" id="{894A5331-3641-8F41-B79B-BC4F36494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85">
              <a:extLst>
                <a:ext uri="{FF2B5EF4-FFF2-40B4-BE49-F238E27FC236}">
                  <a16:creationId xmlns:a16="http://schemas.microsoft.com/office/drawing/2014/main" id="{26DFAC78-141E-744B-896B-1721A3516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86">
              <a:extLst>
                <a:ext uri="{FF2B5EF4-FFF2-40B4-BE49-F238E27FC236}">
                  <a16:creationId xmlns:a16="http://schemas.microsoft.com/office/drawing/2014/main" id="{7AE00CB3-495E-4247-B53B-86F58F156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87">
              <a:extLst>
                <a:ext uri="{FF2B5EF4-FFF2-40B4-BE49-F238E27FC236}">
                  <a16:creationId xmlns:a16="http://schemas.microsoft.com/office/drawing/2014/main" id="{142B0A2D-79D2-1249-B1A7-A41C903A4F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88">
              <a:extLst>
                <a:ext uri="{FF2B5EF4-FFF2-40B4-BE49-F238E27FC236}">
                  <a16:creationId xmlns:a16="http://schemas.microsoft.com/office/drawing/2014/main" id="{A07CCA37-CD6E-9F4D-A585-49D295DCA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89">
              <a:extLst>
                <a:ext uri="{FF2B5EF4-FFF2-40B4-BE49-F238E27FC236}">
                  <a16:creationId xmlns:a16="http://schemas.microsoft.com/office/drawing/2014/main" id="{69B3E663-D6B6-A14B-AF95-AC704530EE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90">
              <a:extLst>
                <a:ext uri="{FF2B5EF4-FFF2-40B4-BE49-F238E27FC236}">
                  <a16:creationId xmlns:a16="http://schemas.microsoft.com/office/drawing/2014/main" id="{6E4D63A3-6F9C-BD45-8E3D-C106BDE5D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91">
              <a:extLst>
                <a:ext uri="{FF2B5EF4-FFF2-40B4-BE49-F238E27FC236}">
                  <a16:creationId xmlns:a16="http://schemas.microsoft.com/office/drawing/2014/main" id="{C10F6367-235B-9E45-9D05-E697C02F3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92">
              <a:extLst>
                <a:ext uri="{FF2B5EF4-FFF2-40B4-BE49-F238E27FC236}">
                  <a16:creationId xmlns:a16="http://schemas.microsoft.com/office/drawing/2014/main" id="{815D4DE8-FBB3-AD42-941D-A68C4E7DF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93">
              <a:extLst>
                <a:ext uri="{FF2B5EF4-FFF2-40B4-BE49-F238E27FC236}">
                  <a16:creationId xmlns:a16="http://schemas.microsoft.com/office/drawing/2014/main" id="{BD751DD3-9303-784B-A1ED-428E86861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94">
              <a:extLst>
                <a:ext uri="{FF2B5EF4-FFF2-40B4-BE49-F238E27FC236}">
                  <a16:creationId xmlns:a16="http://schemas.microsoft.com/office/drawing/2014/main" id="{E7552A50-CEED-3F4D-8AE0-4F292BC7F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95">
              <a:extLst>
                <a:ext uri="{FF2B5EF4-FFF2-40B4-BE49-F238E27FC236}">
                  <a16:creationId xmlns:a16="http://schemas.microsoft.com/office/drawing/2014/main" id="{8573786D-E2FD-FE4B-AB8C-E4B9EEC6D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96">
              <a:extLst>
                <a:ext uri="{FF2B5EF4-FFF2-40B4-BE49-F238E27FC236}">
                  <a16:creationId xmlns:a16="http://schemas.microsoft.com/office/drawing/2014/main" id="{0772729C-2B60-924D-B295-45C67E838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97">
              <a:extLst>
                <a:ext uri="{FF2B5EF4-FFF2-40B4-BE49-F238E27FC236}">
                  <a16:creationId xmlns:a16="http://schemas.microsoft.com/office/drawing/2014/main" id="{2AE8D02F-06BD-B446-81E4-927EF323A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98">
              <a:extLst>
                <a:ext uri="{FF2B5EF4-FFF2-40B4-BE49-F238E27FC236}">
                  <a16:creationId xmlns:a16="http://schemas.microsoft.com/office/drawing/2014/main" id="{7D001426-474C-B943-B2D8-897498BC93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99">
              <a:extLst>
                <a:ext uri="{FF2B5EF4-FFF2-40B4-BE49-F238E27FC236}">
                  <a16:creationId xmlns:a16="http://schemas.microsoft.com/office/drawing/2014/main" id="{F846B49C-80B2-414A-9113-37E6FAD91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100">
              <a:extLst>
                <a:ext uri="{FF2B5EF4-FFF2-40B4-BE49-F238E27FC236}">
                  <a16:creationId xmlns:a16="http://schemas.microsoft.com/office/drawing/2014/main" id="{23F97367-84B8-1844-94AF-B454719AA1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101">
              <a:extLst>
                <a:ext uri="{FF2B5EF4-FFF2-40B4-BE49-F238E27FC236}">
                  <a16:creationId xmlns:a16="http://schemas.microsoft.com/office/drawing/2014/main" id="{8DF828B8-007A-1647-A646-D9E719F70B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102">
              <a:extLst>
                <a:ext uri="{FF2B5EF4-FFF2-40B4-BE49-F238E27FC236}">
                  <a16:creationId xmlns:a16="http://schemas.microsoft.com/office/drawing/2014/main" id="{E2F361B6-3858-AF49-87B7-30B39D6C6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103">
              <a:extLst>
                <a:ext uri="{FF2B5EF4-FFF2-40B4-BE49-F238E27FC236}">
                  <a16:creationId xmlns:a16="http://schemas.microsoft.com/office/drawing/2014/main" id="{37F9EF8A-FFD1-D047-9BC7-07D18DFEE6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104">
              <a:extLst>
                <a:ext uri="{FF2B5EF4-FFF2-40B4-BE49-F238E27FC236}">
                  <a16:creationId xmlns:a16="http://schemas.microsoft.com/office/drawing/2014/main" id="{D4FD494A-A8E7-064A-B0C1-EE99709F1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105">
              <a:extLst>
                <a:ext uri="{FF2B5EF4-FFF2-40B4-BE49-F238E27FC236}">
                  <a16:creationId xmlns:a16="http://schemas.microsoft.com/office/drawing/2014/main" id="{7D856EA4-9BF1-A447-A3D5-A540FC6EE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106">
              <a:extLst>
                <a:ext uri="{FF2B5EF4-FFF2-40B4-BE49-F238E27FC236}">
                  <a16:creationId xmlns:a16="http://schemas.microsoft.com/office/drawing/2014/main" id="{A9405EC6-48C8-724F-93F1-A05E9B7C0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107">
              <a:extLst>
                <a:ext uri="{FF2B5EF4-FFF2-40B4-BE49-F238E27FC236}">
                  <a16:creationId xmlns:a16="http://schemas.microsoft.com/office/drawing/2014/main" id="{5F1CC09B-C9B8-A045-BAAE-CB4B228C6B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108">
              <a:extLst>
                <a:ext uri="{FF2B5EF4-FFF2-40B4-BE49-F238E27FC236}">
                  <a16:creationId xmlns:a16="http://schemas.microsoft.com/office/drawing/2014/main" id="{10704BC1-7053-7849-8916-258C1F85F5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109">
              <a:extLst>
                <a:ext uri="{FF2B5EF4-FFF2-40B4-BE49-F238E27FC236}">
                  <a16:creationId xmlns:a16="http://schemas.microsoft.com/office/drawing/2014/main" id="{8A6D857B-E7FD-0641-BD4B-D84A84C8D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110">
              <a:extLst>
                <a:ext uri="{FF2B5EF4-FFF2-40B4-BE49-F238E27FC236}">
                  <a16:creationId xmlns:a16="http://schemas.microsoft.com/office/drawing/2014/main" id="{06E8946B-06DA-CA43-8140-E78DC74431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0" name="Line 111">
            <a:extLst>
              <a:ext uri="{FF2B5EF4-FFF2-40B4-BE49-F238E27FC236}">
                <a16:creationId xmlns:a16="http://schemas.microsoft.com/office/drawing/2014/main" id="{37485CDF-B4A2-2A4B-8314-D2D23CB58A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8152" y="3675062"/>
            <a:ext cx="0" cy="863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1" name="Line 112">
            <a:extLst>
              <a:ext uri="{FF2B5EF4-FFF2-40B4-BE49-F238E27FC236}">
                <a16:creationId xmlns:a16="http://schemas.microsoft.com/office/drawing/2014/main" id="{241FFE3F-B2AC-B44F-B17D-484820B3F5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4202" y="2579687"/>
            <a:ext cx="3816350" cy="2773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2" name="Line 113">
            <a:extLst>
              <a:ext uri="{FF2B5EF4-FFF2-40B4-BE49-F238E27FC236}">
                <a16:creationId xmlns:a16="http://schemas.microsoft.com/office/drawing/2014/main" id="{4DE12CD0-E421-884B-8180-59D171DC5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5927" y="3738562"/>
            <a:ext cx="11874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576573C6-EFA1-D443-AED8-5943120D8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915" y="3544887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93D8D249-2000-EA4D-9CFA-D296F38C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052" y="4297362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65" name="Group 117">
            <a:extLst>
              <a:ext uri="{FF2B5EF4-FFF2-40B4-BE49-F238E27FC236}">
                <a16:creationId xmlns:a16="http://schemas.microsoft.com/office/drawing/2014/main" id="{65D5CBA8-0AE7-9F47-B270-C07C50A03D91}"/>
              </a:ext>
            </a:extLst>
          </p:cNvPr>
          <p:cNvGrpSpPr>
            <a:grpSpLocks/>
          </p:cNvGrpSpPr>
          <p:nvPr/>
        </p:nvGrpSpPr>
        <p:grpSpPr bwMode="auto">
          <a:xfrm>
            <a:off x="6639315" y="4746625"/>
            <a:ext cx="325437" cy="720725"/>
            <a:chOff x="3628" y="1774"/>
            <a:chExt cx="205" cy="454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E7CDDD05-CF96-8A49-9709-7E54ACEE9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7" name="Text Box 87">
              <a:extLst>
                <a:ext uri="{FF2B5EF4-FFF2-40B4-BE49-F238E27FC236}">
                  <a16:creationId xmlns:a16="http://schemas.microsoft.com/office/drawing/2014/main" id="{B972CA60-9A0B-DC40-AD0A-C0DD981DD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8" name="Line 120">
              <a:extLst>
                <a:ext uri="{FF2B5EF4-FFF2-40B4-BE49-F238E27FC236}">
                  <a16:creationId xmlns:a16="http://schemas.microsoft.com/office/drawing/2014/main" id="{ECDE71A3-8975-9D4A-9056-682C22AF2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9" name="مربع نص 57">
            <a:extLst>
              <a:ext uri="{FF2B5EF4-FFF2-40B4-BE49-F238E27FC236}">
                <a16:creationId xmlns:a16="http://schemas.microsoft.com/office/drawing/2014/main" id="{3B0119ED-56EA-DD48-B264-6A204A20B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681" y="1132411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 ٢أ- ٩٥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F5E454E-DD67-FA4B-86F4-32BCC312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952" y="599766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19856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/>
      <p:bldP spid="19" grpId="0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4" name="AutoShape 34">
            <a:extLst>
              <a:ext uri="{FF2B5EF4-FFF2-40B4-BE49-F238E27FC236}">
                <a16:creationId xmlns:a16="http://schemas.microsoft.com/office/drawing/2014/main" id="{21477884-F214-8C41-AF14-E9A6137F3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790" y="4095010"/>
            <a:ext cx="1871662" cy="539750"/>
          </a:xfrm>
          <a:prstGeom prst="wedgeRoundRectCallout">
            <a:avLst>
              <a:gd name="adj1" fmla="val -59583"/>
              <a:gd name="adj2" fmla="val 104116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AutoShape 35">
            <a:extLst>
              <a:ext uri="{FF2B5EF4-FFF2-40B4-BE49-F238E27FC236}">
                <a16:creationId xmlns:a16="http://schemas.microsoft.com/office/drawing/2014/main" id="{89871BEE-095B-6145-8783-BD385B6D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4302" y="5642822"/>
            <a:ext cx="1871663" cy="539750"/>
          </a:xfrm>
          <a:prstGeom prst="wedgeRoundRectCallout">
            <a:avLst>
              <a:gd name="adj1" fmla="val -62722"/>
              <a:gd name="adj2" fmla="val -108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6CF30847-F60D-CB40-B1FE-68B6CF5B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157" y="885540"/>
            <a:ext cx="4391025" cy="684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ــ ٢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+ ٥ ص = ١٠ بيانيا</a:t>
            </a:r>
            <a:endParaRPr lang="en-US" altLang="ar-SA" sz="2400" b="1" dirty="0"/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2BD1149B-7F0A-AD4C-8BEE-4D25F448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363" y="1847719"/>
            <a:ext cx="302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٢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٥ ص = ١٠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4D7D29FB-B031-8742-A408-32A7201B2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195" y="2401529"/>
            <a:ext cx="255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٥ ص = ٢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١٠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0" name="Group 40">
            <a:extLst>
              <a:ext uri="{FF2B5EF4-FFF2-40B4-BE49-F238E27FC236}">
                <a16:creationId xmlns:a16="http://schemas.microsoft.com/office/drawing/2014/main" id="{944F0D11-EBB0-6549-8D4A-96CBCA561510}"/>
              </a:ext>
            </a:extLst>
          </p:cNvPr>
          <p:cNvGrpSpPr>
            <a:grpSpLocks/>
          </p:cNvGrpSpPr>
          <p:nvPr/>
        </p:nvGrpSpPr>
        <p:grpSpPr bwMode="auto">
          <a:xfrm>
            <a:off x="6920302" y="3163015"/>
            <a:ext cx="2555875" cy="720725"/>
            <a:chOff x="4014" y="2182"/>
            <a:chExt cx="1610" cy="454"/>
          </a:xfrm>
        </p:grpSpPr>
        <p:sp>
          <p:nvSpPr>
            <p:cNvPr id="21" name="Text Box 87">
              <a:extLst>
                <a:ext uri="{FF2B5EF4-FFF2-40B4-BE49-F238E27FC236}">
                  <a16:creationId xmlns:a16="http://schemas.microsoft.com/office/drawing/2014/main" id="{4F35F3B8-0A32-1742-B7FA-CC6B04B52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" y="2258"/>
              <a:ext cx="16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ص =      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C00000"/>
                  </a:solidFill>
                </a:rPr>
                <a:t> + ٢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22" name="Group 42">
              <a:extLst>
                <a:ext uri="{FF2B5EF4-FFF2-40B4-BE49-F238E27FC236}">
                  <a16:creationId xmlns:a16="http://schemas.microsoft.com/office/drawing/2014/main" id="{D1ABDC34-5A16-9244-B7E1-BFEC6205FB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0" y="2182"/>
              <a:ext cx="205" cy="454"/>
              <a:chOff x="3628" y="1774"/>
              <a:chExt cx="205" cy="454"/>
            </a:xfrm>
          </p:grpSpPr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37503F5C-07E6-DF43-BBF7-C4B5F3C5B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٢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Text Box 87">
                <a:extLst>
                  <a:ext uri="{FF2B5EF4-FFF2-40B4-BE49-F238E27FC236}">
                    <a16:creationId xmlns:a16="http://schemas.microsoft.com/office/drawing/2014/main" id="{0139A6BF-EB7C-D84F-A5D8-D8535A5AA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Line 45">
                <a:extLst>
                  <a:ext uri="{FF2B5EF4-FFF2-40B4-BE49-F238E27FC236}">
                    <a16:creationId xmlns:a16="http://schemas.microsoft.com/office/drawing/2014/main" id="{24DD2F4A-768B-BE4C-BBAE-56BB1B89F3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6" name="Group 46">
            <a:extLst>
              <a:ext uri="{FF2B5EF4-FFF2-40B4-BE49-F238E27FC236}">
                <a16:creationId xmlns:a16="http://schemas.microsoft.com/office/drawing/2014/main" id="{CB72D4C9-193E-BE47-A550-084A2560E5CD}"/>
              </a:ext>
            </a:extLst>
          </p:cNvPr>
          <p:cNvGrpSpPr>
            <a:grpSpLocks/>
          </p:cNvGrpSpPr>
          <p:nvPr/>
        </p:nvGrpSpPr>
        <p:grpSpPr bwMode="auto">
          <a:xfrm>
            <a:off x="1484702" y="1645497"/>
            <a:ext cx="4392613" cy="4321175"/>
            <a:chOff x="476" y="1657"/>
            <a:chExt cx="2317" cy="2317"/>
          </a:xfrm>
        </p:grpSpPr>
        <p:sp>
          <p:nvSpPr>
            <p:cNvPr id="27" name="Line 47">
              <a:extLst>
                <a:ext uri="{FF2B5EF4-FFF2-40B4-BE49-F238E27FC236}">
                  <a16:creationId xmlns:a16="http://schemas.microsoft.com/office/drawing/2014/main" id="{47B52808-8E12-4944-B610-A442A34CE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48">
              <a:extLst>
                <a:ext uri="{FF2B5EF4-FFF2-40B4-BE49-F238E27FC236}">
                  <a16:creationId xmlns:a16="http://schemas.microsoft.com/office/drawing/2014/main" id="{2D52B8D3-DD66-E648-B9F9-2269FBF42D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Rectangle 49">
              <a:extLst>
                <a:ext uri="{FF2B5EF4-FFF2-40B4-BE49-F238E27FC236}">
                  <a16:creationId xmlns:a16="http://schemas.microsoft.com/office/drawing/2014/main" id="{DDD6A484-063C-BE43-98C7-0FB02D247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0" name="Line 50">
              <a:extLst>
                <a:ext uri="{FF2B5EF4-FFF2-40B4-BE49-F238E27FC236}">
                  <a16:creationId xmlns:a16="http://schemas.microsoft.com/office/drawing/2014/main" id="{11963113-7CCA-3343-B6B8-8BE0F9830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51">
              <a:extLst>
                <a:ext uri="{FF2B5EF4-FFF2-40B4-BE49-F238E27FC236}">
                  <a16:creationId xmlns:a16="http://schemas.microsoft.com/office/drawing/2014/main" id="{1041C8EF-4422-444E-85E9-7FA9452746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52">
              <a:extLst>
                <a:ext uri="{FF2B5EF4-FFF2-40B4-BE49-F238E27FC236}">
                  <a16:creationId xmlns:a16="http://schemas.microsoft.com/office/drawing/2014/main" id="{5430D1F1-AC43-A744-93C6-8452878AA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53">
              <a:extLst>
                <a:ext uri="{FF2B5EF4-FFF2-40B4-BE49-F238E27FC236}">
                  <a16:creationId xmlns:a16="http://schemas.microsoft.com/office/drawing/2014/main" id="{5D8318D3-40CA-3742-97E8-0EE93B436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D5DF69DD-A2F3-DB45-A7D2-A7B2C1FBB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55">
              <a:extLst>
                <a:ext uri="{FF2B5EF4-FFF2-40B4-BE49-F238E27FC236}">
                  <a16:creationId xmlns:a16="http://schemas.microsoft.com/office/drawing/2014/main" id="{49B3FBFB-8BEB-E946-A6E5-DBF6AAEB5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56">
              <a:extLst>
                <a:ext uri="{FF2B5EF4-FFF2-40B4-BE49-F238E27FC236}">
                  <a16:creationId xmlns:a16="http://schemas.microsoft.com/office/drawing/2014/main" id="{5E671D06-C79A-624E-A3D2-E0C18255D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57">
              <a:extLst>
                <a:ext uri="{FF2B5EF4-FFF2-40B4-BE49-F238E27FC236}">
                  <a16:creationId xmlns:a16="http://schemas.microsoft.com/office/drawing/2014/main" id="{52E63EFA-7B8F-314F-979F-595B512DF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58">
              <a:extLst>
                <a:ext uri="{FF2B5EF4-FFF2-40B4-BE49-F238E27FC236}">
                  <a16:creationId xmlns:a16="http://schemas.microsoft.com/office/drawing/2014/main" id="{A1086989-63EA-5548-B0CF-E566672E5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59">
              <a:extLst>
                <a:ext uri="{FF2B5EF4-FFF2-40B4-BE49-F238E27FC236}">
                  <a16:creationId xmlns:a16="http://schemas.microsoft.com/office/drawing/2014/main" id="{703308ED-309D-F140-B5C3-6F98C626F6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60">
              <a:extLst>
                <a:ext uri="{FF2B5EF4-FFF2-40B4-BE49-F238E27FC236}">
                  <a16:creationId xmlns:a16="http://schemas.microsoft.com/office/drawing/2014/main" id="{A1C0BD94-5722-5C47-890A-A9986A4B9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61">
              <a:extLst>
                <a:ext uri="{FF2B5EF4-FFF2-40B4-BE49-F238E27FC236}">
                  <a16:creationId xmlns:a16="http://schemas.microsoft.com/office/drawing/2014/main" id="{B0141FA5-42DA-0B4F-9976-08098D697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62">
              <a:extLst>
                <a:ext uri="{FF2B5EF4-FFF2-40B4-BE49-F238E27FC236}">
                  <a16:creationId xmlns:a16="http://schemas.microsoft.com/office/drawing/2014/main" id="{311AF78D-EFAB-9E4D-8BB4-8E5411D79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63">
              <a:extLst>
                <a:ext uri="{FF2B5EF4-FFF2-40B4-BE49-F238E27FC236}">
                  <a16:creationId xmlns:a16="http://schemas.microsoft.com/office/drawing/2014/main" id="{50550A9D-716A-A441-884D-1DABA9615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64">
              <a:extLst>
                <a:ext uri="{FF2B5EF4-FFF2-40B4-BE49-F238E27FC236}">
                  <a16:creationId xmlns:a16="http://schemas.microsoft.com/office/drawing/2014/main" id="{08B402A6-CB9E-1D4F-91B0-F846C2855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65">
              <a:extLst>
                <a:ext uri="{FF2B5EF4-FFF2-40B4-BE49-F238E27FC236}">
                  <a16:creationId xmlns:a16="http://schemas.microsoft.com/office/drawing/2014/main" id="{28F6D0AF-F377-6744-B932-4F6B138341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66">
              <a:extLst>
                <a:ext uri="{FF2B5EF4-FFF2-40B4-BE49-F238E27FC236}">
                  <a16:creationId xmlns:a16="http://schemas.microsoft.com/office/drawing/2014/main" id="{FF0949AB-6E6B-BD4A-9125-B7780893B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67">
              <a:extLst>
                <a:ext uri="{FF2B5EF4-FFF2-40B4-BE49-F238E27FC236}">
                  <a16:creationId xmlns:a16="http://schemas.microsoft.com/office/drawing/2014/main" id="{4EC6B462-134F-D14D-9DFF-910183D1B1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68">
              <a:extLst>
                <a:ext uri="{FF2B5EF4-FFF2-40B4-BE49-F238E27FC236}">
                  <a16:creationId xmlns:a16="http://schemas.microsoft.com/office/drawing/2014/main" id="{FE0E0981-6015-254C-8D89-7B271FDE7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69">
              <a:extLst>
                <a:ext uri="{FF2B5EF4-FFF2-40B4-BE49-F238E27FC236}">
                  <a16:creationId xmlns:a16="http://schemas.microsoft.com/office/drawing/2014/main" id="{65109003-9ADA-CA43-A151-0943922BC6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70">
              <a:extLst>
                <a:ext uri="{FF2B5EF4-FFF2-40B4-BE49-F238E27FC236}">
                  <a16:creationId xmlns:a16="http://schemas.microsoft.com/office/drawing/2014/main" id="{3C68AD16-E4D2-9842-B866-FA9F2A35CF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71">
              <a:extLst>
                <a:ext uri="{FF2B5EF4-FFF2-40B4-BE49-F238E27FC236}">
                  <a16:creationId xmlns:a16="http://schemas.microsoft.com/office/drawing/2014/main" id="{FBB44FCF-F6B0-CA4D-9C40-B343DFDEC5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72">
              <a:extLst>
                <a:ext uri="{FF2B5EF4-FFF2-40B4-BE49-F238E27FC236}">
                  <a16:creationId xmlns:a16="http://schemas.microsoft.com/office/drawing/2014/main" id="{BB2B6C9B-8DBE-0B4B-B5D4-81842F2CE5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73">
              <a:extLst>
                <a:ext uri="{FF2B5EF4-FFF2-40B4-BE49-F238E27FC236}">
                  <a16:creationId xmlns:a16="http://schemas.microsoft.com/office/drawing/2014/main" id="{4684EB89-BB5E-2B45-96A4-927346E6B1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74">
              <a:extLst>
                <a:ext uri="{FF2B5EF4-FFF2-40B4-BE49-F238E27FC236}">
                  <a16:creationId xmlns:a16="http://schemas.microsoft.com/office/drawing/2014/main" id="{3383BE3E-74B7-4B48-9F0D-F50424501E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75">
              <a:extLst>
                <a:ext uri="{FF2B5EF4-FFF2-40B4-BE49-F238E27FC236}">
                  <a16:creationId xmlns:a16="http://schemas.microsoft.com/office/drawing/2014/main" id="{750C3C97-DC06-5448-8166-2BCE036C1B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76">
              <a:extLst>
                <a:ext uri="{FF2B5EF4-FFF2-40B4-BE49-F238E27FC236}">
                  <a16:creationId xmlns:a16="http://schemas.microsoft.com/office/drawing/2014/main" id="{7D56D86E-C982-4D4A-B012-A532306B02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77">
              <a:extLst>
                <a:ext uri="{FF2B5EF4-FFF2-40B4-BE49-F238E27FC236}">
                  <a16:creationId xmlns:a16="http://schemas.microsoft.com/office/drawing/2014/main" id="{0491EE4E-7336-984D-84D5-3B4789E952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78">
              <a:extLst>
                <a:ext uri="{FF2B5EF4-FFF2-40B4-BE49-F238E27FC236}">
                  <a16:creationId xmlns:a16="http://schemas.microsoft.com/office/drawing/2014/main" id="{8C21BDF2-D7DE-1B43-BA87-966196399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79">
              <a:extLst>
                <a:ext uri="{FF2B5EF4-FFF2-40B4-BE49-F238E27FC236}">
                  <a16:creationId xmlns:a16="http://schemas.microsoft.com/office/drawing/2014/main" id="{A5181BD3-2010-9A47-974E-F17A991656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0" name="Line 80">
            <a:extLst>
              <a:ext uri="{FF2B5EF4-FFF2-40B4-BE49-F238E27FC236}">
                <a16:creationId xmlns:a16="http://schemas.microsoft.com/office/drawing/2014/main" id="{05863BE1-8E98-0342-81CB-5C32D3AB5D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8152" y="2698010"/>
            <a:ext cx="0" cy="5397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1" name="Line 81">
            <a:extLst>
              <a:ext uri="{FF2B5EF4-FFF2-40B4-BE49-F238E27FC236}">
                <a16:creationId xmlns:a16="http://schemas.microsoft.com/office/drawing/2014/main" id="{26299FBC-F2E6-3F42-A75A-0DC1D30515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53015" y="2185247"/>
            <a:ext cx="4427537" cy="1765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2" name="Line 82">
            <a:extLst>
              <a:ext uri="{FF2B5EF4-FFF2-40B4-BE49-F238E27FC236}">
                <a16:creationId xmlns:a16="http://schemas.microsoft.com/office/drawing/2014/main" id="{73E4C193-3A42-9646-B74C-4F0FE92E0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5927" y="2726585"/>
            <a:ext cx="14033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6BFAF332-6F07-3546-AA1C-D9B8A3682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615" y="2531322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030E6E3E-6628-B146-B305-7EF748839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052" y="3013922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+ 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65" name="Group 85">
            <a:extLst>
              <a:ext uri="{FF2B5EF4-FFF2-40B4-BE49-F238E27FC236}">
                <a16:creationId xmlns:a16="http://schemas.microsoft.com/office/drawing/2014/main" id="{1D0B07D4-B604-6843-A9A1-12CCBFBEA5B8}"/>
              </a:ext>
            </a:extLst>
          </p:cNvPr>
          <p:cNvGrpSpPr>
            <a:grpSpLocks/>
          </p:cNvGrpSpPr>
          <p:nvPr/>
        </p:nvGrpSpPr>
        <p:grpSpPr bwMode="auto">
          <a:xfrm>
            <a:off x="6639315" y="4806210"/>
            <a:ext cx="325437" cy="720725"/>
            <a:chOff x="3628" y="1774"/>
            <a:chExt cx="205" cy="454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343AA282-70B9-944A-96C4-9EA1D95E0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7" name="Text Box 87">
              <a:extLst>
                <a:ext uri="{FF2B5EF4-FFF2-40B4-BE49-F238E27FC236}">
                  <a16:creationId xmlns:a16="http://schemas.microsoft.com/office/drawing/2014/main" id="{135D9629-A436-0440-875A-F48705E26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8" name="Line 88">
              <a:extLst>
                <a:ext uri="{FF2B5EF4-FFF2-40B4-BE49-F238E27FC236}">
                  <a16:creationId xmlns:a16="http://schemas.microsoft.com/office/drawing/2014/main" id="{F02B3A88-2394-E645-AEE2-69ED2BF56E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9" name="مربع نص 58">
            <a:extLst>
              <a:ext uri="{FF2B5EF4-FFF2-40B4-BE49-F238E27FC236}">
                <a16:creationId xmlns:a16="http://schemas.microsoft.com/office/drawing/2014/main" id="{F3F2A870-562A-3E46-918F-4A637DE83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452" y="1164823"/>
            <a:ext cx="1260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 ٢ب- ٩٥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90A10AD-80E4-DB4D-9E23-954DC783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09" y="590092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4849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/>
      <p:bldP spid="19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2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٣-١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تمثيل المعادلات بصيغة الميل المقطع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5">
            <a:extLst>
              <a:ext uri="{FF2B5EF4-FFF2-40B4-BE49-F238E27FC236}">
                <a16:creationId xmlns:a16="http://schemas.microsoft.com/office/drawing/2014/main" id="{5124A1A1-9F32-BE49-A7E0-BD2637C5503F}"/>
              </a:ext>
            </a:extLst>
          </p:cNvPr>
          <p:cNvSpPr txBox="1">
            <a:spLocks/>
          </p:cNvSpPr>
          <p:nvPr/>
        </p:nvSpPr>
        <p:spPr>
          <a:xfrm>
            <a:off x="1921823" y="6380121"/>
            <a:ext cx="731600" cy="5248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274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B876522-1D47-354D-9F42-B99B281980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book close.wav"/>
          </p:stSnd>
        </p:sndAc>
      </p:transition>
    </mc:Choice>
    <mc:Fallback xmlns="">
      <p:transition spd="slow">
        <p:split orient="vert"/>
        <p:sndAc>
          <p:stSnd>
            <p:snd r:embed="rId20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D06CE73E-0C08-4B44-AAD9-80CD0BD80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9" y="4081474"/>
            <a:ext cx="1871662" cy="539750"/>
          </a:xfrm>
          <a:prstGeom prst="wedgeRoundRectCallout">
            <a:avLst>
              <a:gd name="adj1" fmla="val -59583"/>
              <a:gd name="adj2" fmla="val 104116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9E254167-475F-1D47-91A9-5E5EC6A40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081" y="5629286"/>
            <a:ext cx="1871663" cy="539750"/>
          </a:xfrm>
          <a:prstGeom prst="wedgeRoundRectCallout">
            <a:avLst>
              <a:gd name="adj1" fmla="val -62722"/>
              <a:gd name="adj2" fmla="val -108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6DB32C29-6E8F-3045-8410-82551424A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489" y="1008085"/>
            <a:ext cx="4194473" cy="684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ــ ٤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+ ص = ٢  بيانيا</a:t>
            </a:r>
            <a:endParaRPr lang="en-US" altLang="ar-SA" sz="2400" b="1" dirty="0"/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A1D794DE-181E-524D-9F35-31FC948B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489" y="2433905"/>
            <a:ext cx="302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٤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ص = ٢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BB1DFFB2-1A29-1340-801D-446017450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895" y="3280915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٤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96196B0-A371-F748-B0A0-47F03EC63453}"/>
              </a:ext>
            </a:extLst>
          </p:cNvPr>
          <p:cNvGrpSpPr>
            <a:grpSpLocks/>
          </p:cNvGrpSpPr>
          <p:nvPr/>
        </p:nvGrpSpPr>
        <p:grpSpPr bwMode="auto">
          <a:xfrm>
            <a:off x="1895481" y="1631961"/>
            <a:ext cx="4392613" cy="4321175"/>
            <a:chOff x="476" y="1657"/>
            <a:chExt cx="2317" cy="2317"/>
          </a:xfrm>
        </p:grpSpPr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B735C36C-15C0-2446-ACF6-53C920CBC7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61FA9CD1-412C-DD4A-BD08-47D3424902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24FDEE82-E254-6A48-9DD5-71F370B4A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0157101B-7D9F-A94C-8ADA-2BB7BF5B3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7CF33652-3E62-2D45-AF04-FF8088924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5" name="Line 21">
              <a:extLst>
                <a:ext uri="{FF2B5EF4-FFF2-40B4-BE49-F238E27FC236}">
                  <a16:creationId xmlns:a16="http://schemas.microsoft.com/office/drawing/2014/main" id="{11F36DD2-BF77-744F-9DA8-E5ACEF7BE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87CBCE73-0826-854B-953D-FC652552F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A7CF107B-D419-2D42-8DB6-4A2D265673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24">
              <a:extLst>
                <a:ext uri="{FF2B5EF4-FFF2-40B4-BE49-F238E27FC236}">
                  <a16:creationId xmlns:a16="http://schemas.microsoft.com/office/drawing/2014/main" id="{CBB2A3FD-0FCD-7E4C-80E2-71FECA339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B781FBC4-754B-934A-ADCA-F77A6060C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DD9B25C9-1FA7-AB4D-9D8C-5BFCFE6CE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27">
              <a:extLst>
                <a:ext uri="{FF2B5EF4-FFF2-40B4-BE49-F238E27FC236}">
                  <a16:creationId xmlns:a16="http://schemas.microsoft.com/office/drawing/2014/main" id="{417D8E33-ABB3-6E43-B7BD-8DD5DA049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0BB17027-2E08-5547-9699-A405BD87B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29">
              <a:extLst>
                <a:ext uri="{FF2B5EF4-FFF2-40B4-BE49-F238E27FC236}">
                  <a16:creationId xmlns:a16="http://schemas.microsoft.com/office/drawing/2014/main" id="{2D0B96A9-4D9C-CA4C-9F56-410DA7E44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01EDCD55-6C5F-2E40-B2AF-A998CC79D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31">
              <a:extLst>
                <a:ext uri="{FF2B5EF4-FFF2-40B4-BE49-F238E27FC236}">
                  <a16:creationId xmlns:a16="http://schemas.microsoft.com/office/drawing/2014/main" id="{2ADC3831-ED4A-9C4A-A671-CF16B5EF4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32DF659F-DF1E-A649-B107-68B65B233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FE5FC617-EE1E-0144-9179-7CC97E16A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34">
              <a:extLst>
                <a:ext uri="{FF2B5EF4-FFF2-40B4-BE49-F238E27FC236}">
                  <a16:creationId xmlns:a16="http://schemas.microsoft.com/office/drawing/2014/main" id="{A11945A8-FA8A-1643-B260-A0F73E86C7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15A6991C-0837-144B-B66C-9C1CBA0A62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5AECAEBE-173C-C647-9DFC-CCF980C58B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37">
              <a:extLst>
                <a:ext uri="{FF2B5EF4-FFF2-40B4-BE49-F238E27FC236}">
                  <a16:creationId xmlns:a16="http://schemas.microsoft.com/office/drawing/2014/main" id="{C3B92374-7DBE-A042-8F81-75BCA8D6AC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38">
              <a:extLst>
                <a:ext uri="{FF2B5EF4-FFF2-40B4-BE49-F238E27FC236}">
                  <a16:creationId xmlns:a16="http://schemas.microsoft.com/office/drawing/2014/main" id="{43108B49-8907-1445-B961-683D56292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39">
              <a:extLst>
                <a:ext uri="{FF2B5EF4-FFF2-40B4-BE49-F238E27FC236}">
                  <a16:creationId xmlns:a16="http://schemas.microsoft.com/office/drawing/2014/main" id="{403D79C1-0663-8B4C-B4AE-9A7ACDEF51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40">
              <a:extLst>
                <a:ext uri="{FF2B5EF4-FFF2-40B4-BE49-F238E27FC236}">
                  <a16:creationId xmlns:a16="http://schemas.microsoft.com/office/drawing/2014/main" id="{9C7C5D28-EA69-B140-8E9D-AA5119E97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7A4F2EF5-9C21-DE4C-8DA5-12F2D08E48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FE3DAC1F-35F6-9C4E-8985-3B1F19652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00BE5A2D-FCC6-814C-A0D3-31C34DE76F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44">
              <a:extLst>
                <a:ext uri="{FF2B5EF4-FFF2-40B4-BE49-F238E27FC236}">
                  <a16:creationId xmlns:a16="http://schemas.microsoft.com/office/drawing/2014/main" id="{EDA49DBE-EF93-7149-82B8-A835E8B90B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45">
              <a:extLst>
                <a:ext uri="{FF2B5EF4-FFF2-40B4-BE49-F238E27FC236}">
                  <a16:creationId xmlns:a16="http://schemas.microsoft.com/office/drawing/2014/main" id="{3FFF1B25-A1D3-4F4D-AB5A-8E59D91FD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46">
              <a:extLst>
                <a:ext uri="{FF2B5EF4-FFF2-40B4-BE49-F238E27FC236}">
                  <a16:creationId xmlns:a16="http://schemas.microsoft.com/office/drawing/2014/main" id="{3770DD8D-95FA-CE40-8824-239D78FE36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47">
              <a:extLst>
                <a:ext uri="{FF2B5EF4-FFF2-40B4-BE49-F238E27FC236}">
                  <a16:creationId xmlns:a16="http://schemas.microsoft.com/office/drawing/2014/main" id="{B16E2AFB-4CDA-BE40-8CE7-C60CD2B833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48">
              <a:extLst>
                <a:ext uri="{FF2B5EF4-FFF2-40B4-BE49-F238E27FC236}">
                  <a16:creationId xmlns:a16="http://schemas.microsoft.com/office/drawing/2014/main" id="{8B943131-49E5-1444-BB81-173768AC4F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53" name="Line 49">
            <a:extLst>
              <a:ext uri="{FF2B5EF4-FFF2-40B4-BE49-F238E27FC236}">
                <a16:creationId xmlns:a16="http://schemas.microsoft.com/office/drawing/2014/main" id="{D192FA16-8AB4-8F4F-A186-88F64030C5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31" y="2122499"/>
            <a:ext cx="0" cy="111601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4" name="Line 50">
            <a:extLst>
              <a:ext uri="{FF2B5EF4-FFF2-40B4-BE49-F238E27FC236}">
                <a16:creationId xmlns:a16="http://schemas.microsoft.com/office/drawing/2014/main" id="{D68B3092-9705-264C-AE3B-715B37D8D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3294" y="696924"/>
            <a:ext cx="1296987" cy="5075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5" name="Line 51">
            <a:extLst>
              <a:ext uri="{FF2B5EF4-FFF2-40B4-BE49-F238E27FC236}">
                <a16:creationId xmlns:a16="http://schemas.microsoft.com/office/drawing/2014/main" id="{EE9EE99E-CE56-1349-8D4A-DA05B76C6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6" y="2171711"/>
            <a:ext cx="36036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9959020C-8AA0-C04B-B900-38A764512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369" y="1970099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62D7276B-98C9-9441-BADB-4CB45063F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31" y="2986099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+ 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58" name="Group 54">
            <a:extLst>
              <a:ext uri="{FF2B5EF4-FFF2-40B4-BE49-F238E27FC236}">
                <a16:creationId xmlns:a16="http://schemas.microsoft.com/office/drawing/2014/main" id="{8D55BA0A-74D6-9F40-B819-C2874AB32C64}"/>
              </a:ext>
            </a:extLst>
          </p:cNvPr>
          <p:cNvGrpSpPr>
            <a:grpSpLocks/>
          </p:cNvGrpSpPr>
          <p:nvPr/>
        </p:nvGrpSpPr>
        <p:grpSpPr bwMode="auto">
          <a:xfrm>
            <a:off x="7050094" y="4792674"/>
            <a:ext cx="325437" cy="720725"/>
            <a:chOff x="3628" y="1774"/>
            <a:chExt cx="205" cy="454"/>
          </a:xfrm>
        </p:grpSpPr>
        <p:sp>
          <p:nvSpPr>
            <p:cNvPr id="59" name="Text Box 87">
              <a:extLst>
                <a:ext uri="{FF2B5EF4-FFF2-40B4-BE49-F238E27FC236}">
                  <a16:creationId xmlns:a16="http://schemas.microsoft.com/office/drawing/2014/main" id="{F6B84F4E-65CF-C44B-9D13-E59A03754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D44C8C04-49B9-D44D-9DC4-00D0F239F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1" name="Line 57">
              <a:extLst>
                <a:ext uri="{FF2B5EF4-FFF2-40B4-BE49-F238E27FC236}">
                  <a16:creationId xmlns:a16="http://schemas.microsoft.com/office/drawing/2014/main" id="{6240132B-9EFB-B142-8C01-9C60ED32B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3" name="مربع نص 50">
            <a:extLst>
              <a:ext uri="{FF2B5EF4-FFF2-40B4-BE49-F238E27FC236}">
                <a16:creationId xmlns:a16="http://schemas.microsoft.com/office/drawing/2014/main" id="{3614F785-3AB2-3847-9987-2677BB566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4479" y="1681784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0CA6457-6B52-5345-9962-33C8469F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62" y="598647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1449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18" grpId="0"/>
      <p:bldP spid="56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10045648" y="122223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B3696A8-D76B-E743-81CC-2DAED8552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860" y="4035819"/>
            <a:ext cx="1871662" cy="539750"/>
          </a:xfrm>
          <a:prstGeom prst="wedgeRoundRectCallout">
            <a:avLst>
              <a:gd name="adj1" fmla="val -59583"/>
              <a:gd name="adj2" fmla="val 104116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0583921E-CF44-D545-B818-CCE9A2285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372" y="5583631"/>
            <a:ext cx="1871663" cy="539750"/>
          </a:xfrm>
          <a:prstGeom prst="wedgeRoundRectCallout">
            <a:avLst>
              <a:gd name="adj1" fmla="val -62722"/>
              <a:gd name="adj2" fmla="val -108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57373A64-6EC0-2F43-9688-470986FCE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846" y="1396564"/>
            <a:ext cx="4391025" cy="684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 ٢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+ ص = ــ ٦  بيانيا</a:t>
            </a:r>
            <a:endParaRPr lang="en-US" altLang="ar-SA" sz="2400" b="1" dirty="0"/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155D6917-CE3B-1342-90E8-70C99BED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024" y="2388250"/>
            <a:ext cx="302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٢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ص = ــ ٦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63A99DFD-6EC7-BA4E-A2F4-5F235FAA4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261" y="3248803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ــ ٢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ــ  ٦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E085319C-F76F-1345-BDAC-5C09CF4A69FC}"/>
              </a:ext>
            </a:extLst>
          </p:cNvPr>
          <p:cNvGrpSpPr>
            <a:grpSpLocks/>
          </p:cNvGrpSpPr>
          <p:nvPr/>
        </p:nvGrpSpPr>
        <p:grpSpPr bwMode="auto">
          <a:xfrm>
            <a:off x="1742772" y="1586306"/>
            <a:ext cx="4392613" cy="4321175"/>
            <a:chOff x="476" y="1657"/>
            <a:chExt cx="2317" cy="2317"/>
          </a:xfrm>
        </p:grpSpPr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F1EDE286-D9A4-1349-8103-59C195745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20DEA945-D781-F14A-B6AB-C648AD0BA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CDDA3950-0E39-6F44-9899-FDEB723D5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E93BE5AB-085B-4D4C-A9F3-F92AB598D7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809CFC4A-F900-C84A-AFD4-BFFDEC85B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4D0B10E6-68E2-4E47-8829-03C2CEFE88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579E9ABB-9FED-4C47-9B7A-621FEE4C9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1CE35F2C-5E84-DC44-B232-647945FB6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FA429DE1-FA88-2B4C-A7BE-485A7DB13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23720696-E991-E046-AC61-4502E0684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21C4BE43-2C99-144C-A375-9CA752D4D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52829406-1219-7B46-A9AA-601F27A84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C6904CAE-928D-5C47-8B4E-D95C07D9D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21">
              <a:extLst>
                <a:ext uri="{FF2B5EF4-FFF2-40B4-BE49-F238E27FC236}">
                  <a16:creationId xmlns:a16="http://schemas.microsoft.com/office/drawing/2014/main" id="{0CD3184C-99C0-F847-AFF9-B3E535B04A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22">
              <a:extLst>
                <a:ext uri="{FF2B5EF4-FFF2-40B4-BE49-F238E27FC236}">
                  <a16:creationId xmlns:a16="http://schemas.microsoft.com/office/drawing/2014/main" id="{CC5214F8-C7B7-B641-8062-DE18A2A22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866E02F7-219C-104D-9D2F-52C7BE3AE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24">
              <a:extLst>
                <a:ext uri="{FF2B5EF4-FFF2-40B4-BE49-F238E27FC236}">
                  <a16:creationId xmlns:a16="http://schemas.microsoft.com/office/drawing/2014/main" id="{82E06F0B-068A-4F4E-B960-21B4DC9513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25">
              <a:extLst>
                <a:ext uri="{FF2B5EF4-FFF2-40B4-BE49-F238E27FC236}">
                  <a16:creationId xmlns:a16="http://schemas.microsoft.com/office/drawing/2014/main" id="{6A3A5D3E-6B1D-C94D-BE90-FBA5548A5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26">
              <a:extLst>
                <a:ext uri="{FF2B5EF4-FFF2-40B4-BE49-F238E27FC236}">
                  <a16:creationId xmlns:a16="http://schemas.microsoft.com/office/drawing/2014/main" id="{D7CFEF67-1052-E64A-866B-470014D576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27">
              <a:extLst>
                <a:ext uri="{FF2B5EF4-FFF2-40B4-BE49-F238E27FC236}">
                  <a16:creationId xmlns:a16="http://schemas.microsoft.com/office/drawing/2014/main" id="{393230B6-6E42-CC46-938A-DB8ED643F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28">
              <a:extLst>
                <a:ext uri="{FF2B5EF4-FFF2-40B4-BE49-F238E27FC236}">
                  <a16:creationId xmlns:a16="http://schemas.microsoft.com/office/drawing/2014/main" id="{0DA5D7FB-0E74-674C-8CEE-AA2F51AD59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29">
              <a:extLst>
                <a:ext uri="{FF2B5EF4-FFF2-40B4-BE49-F238E27FC236}">
                  <a16:creationId xmlns:a16="http://schemas.microsoft.com/office/drawing/2014/main" id="{50A11BDD-BC4C-C34C-A065-B9BD52DBA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30">
              <a:extLst>
                <a:ext uri="{FF2B5EF4-FFF2-40B4-BE49-F238E27FC236}">
                  <a16:creationId xmlns:a16="http://schemas.microsoft.com/office/drawing/2014/main" id="{7CF861F9-67F1-5E40-8E7C-1EC69B3E8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31">
              <a:extLst>
                <a:ext uri="{FF2B5EF4-FFF2-40B4-BE49-F238E27FC236}">
                  <a16:creationId xmlns:a16="http://schemas.microsoft.com/office/drawing/2014/main" id="{683FAE4A-5F69-0448-A1DE-67214FC16A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32">
              <a:extLst>
                <a:ext uri="{FF2B5EF4-FFF2-40B4-BE49-F238E27FC236}">
                  <a16:creationId xmlns:a16="http://schemas.microsoft.com/office/drawing/2014/main" id="{BB337B47-1E6E-C34C-8BF5-85D170460E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33">
              <a:extLst>
                <a:ext uri="{FF2B5EF4-FFF2-40B4-BE49-F238E27FC236}">
                  <a16:creationId xmlns:a16="http://schemas.microsoft.com/office/drawing/2014/main" id="{6533C0CD-96E4-7B49-B878-F8A153AEA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34">
              <a:extLst>
                <a:ext uri="{FF2B5EF4-FFF2-40B4-BE49-F238E27FC236}">
                  <a16:creationId xmlns:a16="http://schemas.microsoft.com/office/drawing/2014/main" id="{B8DE6D30-22F6-9146-A5B8-904128E15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35">
              <a:extLst>
                <a:ext uri="{FF2B5EF4-FFF2-40B4-BE49-F238E27FC236}">
                  <a16:creationId xmlns:a16="http://schemas.microsoft.com/office/drawing/2014/main" id="{911249B4-6BE2-9642-AA75-703BDF87D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1F36E4FE-63C4-3F48-8AE3-79E5CBFEF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37">
              <a:extLst>
                <a:ext uri="{FF2B5EF4-FFF2-40B4-BE49-F238E27FC236}">
                  <a16:creationId xmlns:a16="http://schemas.microsoft.com/office/drawing/2014/main" id="{647435C1-A75F-B14F-B7E8-2403B7B890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38">
              <a:extLst>
                <a:ext uri="{FF2B5EF4-FFF2-40B4-BE49-F238E27FC236}">
                  <a16:creationId xmlns:a16="http://schemas.microsoft.com/office/drawing/2014/main" id="{29AE6282-0098-074A-96D8-FB3A4BB7A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39">
              <a:extLst>
                <a:ext uri="{FF2B5EF4-FFF2-40B4-BE49-F238E27FC236}">
                  <a16:creationId xmlns:a16="http://schemas.microsoft.com/office/drawing/2014/main" id="{032147E0-2931-2A49-89BF-0F1EF6E8DA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40">
              <a:extLst>
                <a:ext uri="{FF2B5EF4-FFF2-40B4-BE49-F238E27FC236}">
                  <a16:creationId xmlns:a16="http://schemas.microsoft.com/office/drawing/2014/main" id="{D44D320B-F7A3-8743-8E68-638E14456D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53" name="Line 41">
            <a:extLst>
              <a:ext uri="{FF2B5EF4-FFF2-40B4-BE49-F238E27FC236}">
                <a16:creationId xmlns:a16="http://schemas.microsoft.com/office/drawing/2014/main" id="{A9103EC2-E8EC-BD48-89E6-E597F9B2F8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6222" y="5310581"/>
            <a:ext cx="0" cy="611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4" name="Line 42">
            <a:extLst>
              <a:ext uri="{FF2B5EF4-FFF2-40B4-BE49-F238E27FC236}">
                <a16:creationId xmlns:a16="http://schemas.microsoft.com/office/drawing/2014/main" id="{62EBA9DE-417E-964B-BCD6-F1A2B8E95D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23747" y="1406919"/>
            <a:ext cx="2468563" cy="4840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5" name="Line 43">
            <a:extLst>
              <a:ext uri="{FF2B5EF4-FFF2-40B4-BE49-F238E27FC236}">
                <a16:creationId xmlns:a16="http://schemas.microsoft.com/office/drawing/2014/main" id="{EA997DA4-2DE5-704E-8E12-9A1CBCDB36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3997" y="5913831"/>
            <a:ext cx="3238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1595E456-537C-6B4E-9A38-BA76A9530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660" y="5712219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D4820347-DA17-ED46-8D0A-8474B583E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122" y="5112144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58" name="Group 46">
            <a:extLst>
              <a:ext uri="{FF2B5EF4-FFF2-40B4-BE49-F238E27FC236}">
                <a16:creationId xmlns:a16="http://schemas.microsoft.com/office/drawing/2014/main" id="{74EA1D3B-0DEE-A447-AE6A-419F591CFA16}"/>
              </a:ext>
            </a:extLst>
          </p:cNvPr>
          <p:cNvGrpSpPr>
            <a:grpSpLocks/>
          </p:cNvGrpSpPr>
          <p:nvPr/>
        </p:nvGrpSpPr>
        <p:grpSpPr bwMode="auto">
          <a:xfrm>
            <a:off x="6638622" y="4747019"/>
            <a:ext cx="584200" cy="720725"/>
            <a:chOff x="3628" y="1774"/>
            <a:chExt cx="205" cy="454"/>
          </a:xfrm>
        </p:grpSpPr>
        <p:sp>
          <p:nvSpPr>
            <p:cNvPr id="59" name="Text Box 87">
              <a:extLst>
                <a:ext uri="{FF2B5EF4-FFF2-40B4-BE49-F238E27FC236}">
                  <a16:creationId xmlns:a16="http://schemas.microsoft.com/office/drawing/2014/main" id="{499BA829-21C9-2444-BBB2-E5517B8CE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953E599A-94ED-6146-BB42-877294F5F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1" name="Line 49">
              <a:extLst>
                <a:ext uri="{FF2B5EF4-FFF2-40B4-BE49-F238E27FC236}">
                  <a16:creationId xmlns:a16="http://schemas.microsoft.com/office/drawing/2014/main" id="{B98F17B9-4812-7F41-89E3-92628A1FE5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3" name="مربع نص 50">
            <a:extLst>
              <a:ext uri="{FF2B5EF4-FFF2-40B4-BE49-F238E27FC236}">
                <a16:creationId xmlns:a16="http://schemas.microsoft.com/office/drawing/2014/main" id="{597B382B-585D-5B44-AE55-CEAD423F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4056" y="2188525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 ٩٧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1338F36-3CCC-1B41-9397-2D43C3A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3" y="594617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0734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18" grpId="0"/>
      <p:bldP spid="56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35D84627-BA1C-4F4A-AA56-1DA6F9A22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377" y="4272810"/>
            <a:ext cx="1871662" cy="539750"/>
          </a:xfrm>
          <a:prstGeom prst="wedgeRoundRectCallout">
            <a:avLst>
              <a:gd name="adj1" fmla="val -59583"/>
              <a:gd name="adj2" fmla="val 104116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C931E8B5-EEC0-3A47-90D5-7442C6012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889" y="5820622"/>
            <a:ext cx="1871663" cy="539750"/>
          </a:xfrm>
          <a:prstGeom prst="wedgeRoundRectCallout">
            <a:avLst>
              <a:gd name="adj1" fmla="val -62722"/>
              <a:gd name="adj2" fmla="val -10882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F7682DD7-FFDA-8D47-808C-18F2C9635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792" y="1580959"/>
            <a:ext cx="4391025" cy="684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ــ ٥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+ ص = ١  بيانيا</a:t>
            </a:r>
            <a:endParaRPr lang="en-US" altLang="ar-SA" sz="2400" b="1" dirty="0"/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CE84E249-DCA2-8A4C-BD6C-5CC780C39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426" y="2659910"/>
            <a:ext cx="302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٥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ص = ١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29CBFF4A-AD51-184C-B6B2-198F89861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550" y="323776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= ٥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١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BFD3D0B6-2C12-BB49-87BA-7E467EA245A2}"/>
              </a:ext>
            </a:extLst>
          </p:cNvPr>
          <p:cNvGrpSpPr>
            <a:grpSpLocks/>
          </p:cNvGrpSpPr>
          <p:nvPr/>
        </p:nvGrpSpPr>
        <p:grpSpPr bwMode="auto">
          <a:xfrm>
            <a:off x="1406289" y="1823297"/>
            <a:ext cx="4392613" cy="4321175"/>
            <a:chOff x="476" y="1657"/>
            <a:chExt cx="2317" cy="2317"/>
          </a:xfrm>
        </p:grpSpPr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3AA48132-6B64-FA47-9873-04FD59F597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9715ED97-B4CD-A648-BAF8-5D518391E8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7E90CB45-5B2D-104B-88EA-46679DDFC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4F963663-AABB-424A-9D0F-465E5D987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75543A98-3C0D-EF43-B672-D2AEBD1C8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7B7C5638-3000-674B-80A1-E477D75C6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3E82D89A-707C-9241-9302-8D43D66FB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DDF2BC59-6779-A949-B436-259C9A771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71B7A1FD-FA3A-9B46-A4B8-B0894EB7C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A4586F85-D85E-BE45-B03E-057FC354B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8A714CF4-2FF8-974B-82A4-88E3182EC9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AAD72841-51BC-244F-A898-970D81D80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0E9F61D8-5BA7-5C44-9841-D5E336FC5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21">
              <a:extLst>
                <a:ext uri="{FF2B5EF4-FFF2-40B4-BE49-F238E27FC236}">
                  <a16:creationId xmlns:a16="http://schemas.microsoft.com/office/drawing/2014/main" id="{F836E152-23A2-5F4B-9C09-31E91A605D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22">
              <a:extLst>
                <a:ext uri="{FF2B5EF4-FFF2-40B4-BE49-F238E27FC236}">
                  <a16:creationId xmlns:a16="http://schemas.microsoft.com/office/drawing/2014/main" id="{0BB0465B-42D9-7C4D-A9B7-20C6FB77B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762C68FA-CF14-D849-BF9F-6AFB21D6B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24">
              <a:extLst>
                <a:ext uri="{FF2B5EF4-FFF2-40B4-BE49-F238E27FC236}">
                  <a16:creationId xmlns:a16="http://schemas.microsoft.com/office/drawing/2014/main" id="{B045780F-DAEA-0941-8AB5-7F9235839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25">
              <a:extLst>
                <a:ext uri="{FF2B5EF4-FFF2-40B4-BE49-F238E27FC236}">
                  <a16:creationId xmlns:a16="http://schemas.microsoft.com/office/drawing/2014/main" id="{C98DF511-26A7-2F40-9DED-07A5444B3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26">
              <a:extLst>
                <a:ext uri="{FF2B5EF4-FFF2-40B4-BE49-F238E27FC236}">
                  <a16:creationId xmlns:a16="http://schemas.microsoft.com/office/drawing/2014/main" id="{5BC848F5-5A3F-D34B-B555-CF7FAD2E4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27">
              <a:extLst>
                <a:ext uri="{FF2B5EF4-FFF2-40B4-BE49-F238E27FC236}">
                  <a16:creationId xmlns:a16="http://schemas.microsoft.com/office/drawing/2014/main" id="{FA841022-E1E8-7E49-8FCB-CEACF68947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28">
              <a:extLst>
                <a:ext uri="{FF2B5EF4-FFF2-40B4-BE49-F238E27FC236}">
                  <a16:creationId xmlns:a16="http://schemas.microsoft.com/office/drawing/2014/main" id="{129CF71C-3DEC-7445-8BDE-F36283A61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29">
              <a:extLst>
                <a:ext uri="{FF2B5EF4-FFF2-40B4-BE49-F238E27FC236}">
                  <a16:creationId xmlns:a16="http://schemas.microsoft.com/office/drawing/2014/main" id="{5C7E18FB-252A-7446-82C1-8DDF6EA95E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30">
              <a:extLst>
                <a:ext uri="{FF2B5EF4-FFF2-40B4-BE49-F238E27FC236}">
                  <a16:creationId xmlns:a16="http://schemas.microsoft.com/office/drawing/2014/main" id="{F46B5F49-3955-9844-8FD4-0B6B865463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31">
              <a:extLst>
                <a:ext uri="{FF2B5EF4-FFF2-40B4-BE49-F238E27FC236}">
                  <a16:creationId xmlns:a16="http://schemas.microsoft.com/office/drawing/2014/main" id="{4FB26724-1174-7C4B-B733-31D8AC2AC4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32">
              <a:extLst>
                <a:ext uri="{FF2B5EF4-FFF2-40B4-BE49-F238E27FC236}">
                  <a16:creationId xmlns:a16="http://schemas.microsoft.com/office/drawing/2014/main" id="{34C7C715-EE27-9C41-831A-4162E7A89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33">
              <a:extLst>
                <a:ext uri="{FF2B5EF4-FFF2-40B4-BE49-F238E27FC236}">
                  <a16:creationId xmlns:a16="http://schemas.microsoft.com/office/drawing/2014/main" id="{F96FF4AE-1C13-D748-ACFA-523962F09E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34">
              <a:extLst>
                <a:ext uri="{FF2B5EF4-FFF2-40B4-BE49-F238E27FC236}">
                  <a16:creationId xmlns:a16="http://schemas.microsoft.com/office/drawing/2014/main" id="{D0EA26F5-D183-CD4A-9D2D-F7A18D5DF5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35">
              <a:extLst>
                <a:ext uri="{FF2B5EF4-FFF2-40B4-BE49-F238E27FC236}">
                  <a16:creationId xmlns:a16="http://schemas.microsoft.com/office/drawing/2014/main" id="{E8B3AAB9-C14D-4945-B212-256CE03E58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B3BD55FA-3E3B-2A44-A554-7E4A52929C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37">
              <a:extLst>
                <a:ext uri="{FF2B5EF4-FFF2-40B4-BE49-F238E27FC236}">
                  <a16:creationId xmlns:a16="http://schemas.microsoft.com/office/drawing/2014/main" id="{09D7BC8E-3A00-F641-87B3-6B9DD060D0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38">
              <a:extLst>
                <a:ext uri="{FF2B5EF4-FFF2-40B4-BE49-F238E27FC236}">
                  <a16:creationId xmlns:a16="http://schemas.microsoft.com/office/drawing/2014/main" id="{939B1602-B8CC-3647-9F1E-CFA103D9DB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39">
              <a:extLst>
                <a:ext uri="{FF2B5EF4-FFF2-40B4-BE49-F238E27FC236}">
                  <a16:creationId xmlns:a16="http://schemas.microsoft.com/office/drawing/2014/main" id="{27BCACDD-9D38-884B-996D-0E994CC232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40">
              <a:extLst>
                <a:ext uri="{FF2B5EF4-FFF2-40B4-BE49-F238E27FC236}">
                  <a16:creationId xmlns:a16="http://schemas.microsoft.com/office/drawing/2014/main" id="{30DFB8E3-B394-424F-9EBF-805D6C2CE4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53" name="Line 41">
            <a:extLst>
              <a:ext uri="{FF2B5EF4-FFF2-40B4-BE49-F238E27FC236}">
                <a16:creationId xmlns:a16="http://schemas.microsoft.com/office/drawing/2014/main" id="{0EE72D8C-0F99-EF47-A86A-E56F98FE26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9739" y="2328122"/>
            <a:ext cx="0" cy="13668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4" name="Line 42">
            <a:extLst>
              <a:ext uri="{FF2B5EF4-FFF2-40B4-BE49-F238E27FC236}">
                <a16:creationId xmlns:a16="http://schemas.microsoft.com/office/drawing/2014/main" id="{A93C74D3-328C-1B4E-B274-4F4C6C20C2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0002" y="419947"/>
            <a:ext cx="1116012" cy="5327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5" name="Line 43">
            <a:extLst>
              <a:ext uri="{FF2B5EF4-FFF2-40B4-BE49-F238E27FC236}">
                <a16:creationId xmlns:a16="http://schemas.microsoft.com/office/drawing/2014/main" id="{34DF8B60-31EB-6240-B850-DAD388C2D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7514" y="2363047"/>
            <a:ext cx="36036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1EBE43A1-C533-E24E-934F-DE94855EE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177" y="2161435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089449BC-F7BE-5B42-960B-B90745897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639" y="3455247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+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58" name="Group 46">
            <a:extLst>
              <a:ext uri="{FF2B5EF4-FFF2-40B4-BE49-F238E27FC236}">
                <a16:creationId xmlns:a16="http://schemas.microsoft.com/office/drawing/2014/main" id="{C069F67F-0952-9242-8384-0DFAD5888931}"/>
              </a:ext>
            </a:extLst>
          </p:cNvPr>
          <p:cNvGrpSpPr>
            <a:grpSpLocks/>
          </p:cNvGrpSpPr>
          <p:nvPr/>
        </p:nvGrpSpPr>
        <p:grpSpPr bwMode="auto">
          <a:xfrm>
            <a:off x="6560902" y="4984010"/>
            <a:ext cx="325437" cy="720725"/>
            <a:chOff x="3628" y="1774"/>
            <a:chExt cx="205" cy="454"/>
          </a:xfrm>
        </p:grpSpPr>
        <p:sp>
          <p:nvSpPr>
            <p:cNvPr id="59" name="Text Box 87">
              <a:extLst>
                <a:ext uri="{FF2B5EF4-FFF2-40B4-BE49-F238E27FC236}">
                  <a16:creationId xmlns:a16="http://schemas.microsoft.com/office/drawing/2014/main" id="{8935A04A-2FF3-8C45-9186-F7DA570A4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ED165ADA-4BE4-8F4F-90AD-D6653953A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1" name="Line 49">
              <a:extLst>
                <a:ext uri="{FF2B5EF4-FFF2-40B4-BE49-F238E27FC236}">
                  <a16:creationId xmlns:a16="http://schemas.microsoft.com/office/drawing/2014/main" id="{3C6691AE-8E71-5C4C-AF47-9B165AD218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2" name="مربع نص 50">
            <a:extLst>
              <a:ext uri="{FF2B5EF4-FFF2-40B4-BE49-F238E27FC236}">
                <a16:creationId xmlns:a16="http://schemas.microsoft.com/office/drawing/2014/main" id="{8819641B-EDD7-5141-B9C2-AF64FAF1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902" y="1234925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١٠- ٩٨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CB48F5A-F738-A841-9AB6-F3E5A4A2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344" y="568962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6657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18" grpId="0"/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7BCC6C8-B0A3-2144-83AE-EC682B9B5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51" y="1324332"/>
            <a:ext cx="3598863" cy="719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ص = ــ ٣ بيانيا .</a:t>
            </a:r>
            <a:endParaRPr lang="en-US" altLang="ar-SA" sz="2400" b="1" dirty="0"/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7A291246-EEAE-6444-92B6-FEA220571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51" y="396285"/>
            <a:ext cx="3708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تمثيل المعادلات الخطية بيانيا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7BB49F5C-2CCE-5546-856D-EA5292D48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875" y="2838461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الميل</a:t>
            </a:r>
            <a:r>
              <a:rPr lang="ar-SA" altLang="ar-SA" sz="2400" b="1" dirty="0">
                <a:solidFill>
                  <a:srgbClr val="002060"/>
                </a:solidFill>
              </a:rPr>
              <a:t> = 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BF37CC29-A90A-EA4B-84E0-2273563E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4188" y="3629036"/>
            <a:ext cx="327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وهذا يعني أن المستقيم أفقي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ويقطع المحور الصادي </a:t>
            </a:r>
            <a:r>
              <a:rPr lang="ar-SA" altLang="ar-SA" sz="2400" b="1" dirty="0">
                <a:solidFill>
                  <a:srgbClr val="002060"/>
                </a:solidFill>
              </a:rPr>
              <a:t>في ــ ٣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1870815A-440C-F34F-9A38-5016F61D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176" y="2319084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المقطع الصادي =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2154D803-EB2B-654A-B9C6-9ECD6E449C70}"/>
              </a:ext>
            </a:extLst>
          </p:cNvPr>
          <p:cNvGrpSpPr>
            <a:grpSpLocks/>
          </p:cNvGrpSpPr>
          <p:nvPr/>
        </p:nvGrpSpPr>
        <p:grpSpPr bwMode="auto">
          <a:xfrm>
            <a:off x="1155925" y="1612911"/>
            <a:ext cx="4392613" cy="4321175"/>
            <a:chOff x="476" y="1657"/>
            <a:chExt cx="2317" cy="2317"/>
          </a:xfrm>
        </p:grpSpPr>
        <p:sp>
          <p:nvSpPr>
            <p:cNvPr id="25" name="Line 37">
              <a:extLst>
                <a:ext uri="{FF2B5EF4-FFF2-40B4-BE49-F238E27FC236}">
                  <a16:creationId xmlns:a16="http://schemas.microsoft.com/office/drawing/2014/main" id="{9E6C479D-1128-AE43-97DB-E901C408D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38">
              <a:extLst>
                <a:ext uri="{FF2B5EF4-FFF2-40B4-BE49-F238E27FC236}">
                  <a16:creationId xmlns:a16="http://schemas.microsoft.com/office/drawing/2014/main" id="{2D75CDE4-A9A3-4347-B130-F641CA4212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Rectangle 39">
              <a:extLst>
                <a:ext uri="{FF2B5EF4-FFF2-40B4-BE49-F238E27FC236}">
                  <a16:creationId xmlns:a16="http://schemas.microsoft.com/office/drawing/2014/main" id="{7740D135-DC0D-6147-BE66-535262B8D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28" name="Line 40">
              <a:extLst>
                <a:ext uri="{FF2B5EF4-FFF2-40B4-BE49-F238E27FC236}">
                  <a16:creationId xmlns:a16="http://schemas.microsoft.com/office/drawing/2014/main" id="{D553EC37-2514-0F4A-BFE6-F3F365D2F0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41">
              <a:extLst>
                <a:ext uri="{FF2B5EF4-FFF2-40B4-BE49-F238E27FC236}">
                  <a16:creationId xmlns:a16="http://schemas.microsoft.com/office/drawing/2014/main" id="{51B0B6BB-6F01-FD41-A4FE-165923C51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BA27A841-1141-EF4B-A2D8-6048A1B9E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08A06624-6ED4-FE4B-AAEF-970C5325F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0DE94CC2-E03F-2B4C-98BE-5D3C2903E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45">
              <a:extLst>
                <a:ext uri="{FF2B5EF4-FFF2-40B4-BE49-F238E27FC236}">
                  <a16:creationId xmlns:a16="http://schemas.microsoft.com/office/drawing/2014/main" id="{DC093040-A388-554D-B97E-6D234E3025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46">
              <a:extLst>
                <a:ext uri="{FF2B5EF4-FFF2-40B4-BE49-F238E27FC236}">
                  <a16:creationId xmlns:a16="http://schemas.microsoft.com/office/drawing/2014/main" id="{7A565B83-D7D1-3E4F-8C4D-6303BBE24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47">
              <a:extLst>
                <a:ext uri="{FF2B5EF4-FFF2-40B4-BE49-F238E27FC236}">
                  <a16:creationId xmlns:a16="http://schemas.microsoft.com/office/drawing/2014/main" id="{C9278A01-8466-8641-BCA2-03B9F7CFF9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48">
              <a:extLst>
                <a:ext uri="{FF2B5EF4-FFF2-40B4-BE49-F238E27FC236}">
                  <a16:creationId xmlns:a16="http://schemas.microsoft.com/office/drawing/2014/main" id="{C9E5E33F-38E8-104D-A7B7-963C2442A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49">
              <a:extLst>
                <a:ext uri="{FF2B5EF4-FFF2-40B4-BE49-F238E27FC236}">
                  <a16:creationId xmlns:a16="http://schemas.microsoft.com/office/drawing/2014/main" id="{EADD7D7D-33ED-2743-8FBF-3B52D6DE6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50">
              <a:extLst>
                <a:ext uri="{FF2B5EF4-FFF2-40B4-BE49-F238E27FC236}">
                  <a16:creationId xmlns:a16="http://schemas.microsoft.com/office/drawing/2014/main" id="{5ABDB22D-D08B-4946-8A1E-16BC29B5E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51">
              <a:extLst>
                <a:ext uri="{FF2B5EF4-FFF2-40B4-BE49-F238E27FC236}">
                  <a16:creationId xmlns:a16="http://schemas.microsoft.com/office/drawing/2014/main" id="{FA53ADF8-AAAC-B248-A6F1-A861CD1F4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52">
              <a:extLst>
                <a:ext uri="{FF2B5EF4-FFF2-40B4-BE49-F238E27FC236}">
                  <a16:creationId xmlns:a16="http://schemas.microsoft.com/office/drawing/2014/main" id="{6A300000-4FA1-A24F-A654-409B3FB42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53">
              <a:extLst>
                <a:ext uri="{FF2B5EF4-FFF2-40B4-BE49-F238E27FC236}">
                  <a16:creationId xmlns:a16="http://schemas.microsoft.com/office/drawing/2014/main" id="{4E4788FF-1600-1F4B-86D4-021CDA1A8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54">
              <a:extLst>
                <a:ext uri="{FF2B5EF4-FFF2-40B4-BE49-F238E27FC236}">
                  <a16:creationId xmlns:a16="http://schemas.microsoft.com/office/drawing/2014/main" id="{B81DA845-5C21-3F43-8137-5A7BAA162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55">
              <a:extLst>
                <a:ext uri="{FF2B5EF4-FFF2-40B4-BE49-F238E27FC236}">
                  <a16:creationId xmlns:a16="http://schemas.microsoft.com/office/drawing/2014/main" id="{71B5B922-3C28-F042-8405-1D4A308429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56">
              <a:extLst>
                <a:ext uri="{FF2B5EF4-FFF2-40B4-BE49-F238E27FC236}">
                  <a16:creationId xmlns:a16="http://schemas.microsoft.com/office/drawing/2014/main" id="{C1C67F0B-87C3-C44F-A91C-79EE9313CA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57">
              <a:extLst>
                <a:ext uri="{FF2B5EF4-FFF2-40B4-BE49-F238E27FC236}">
                  <a16:creationId xmlns:a16="http://schemas.microsoft.com/office/drawing/2014/main" id="{26DBF664-0CF6-9545-9E75-EEAEC9A96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58">
              <a:extLst>
                <a:ext uri="{FF2B5EF4-FFF2-40B4-BE49-F238E27FC236}">
                  <a16:creationId xmlns:a16="http://schemas.microsoft.com/office/drawing/2014/main" id="{C8E859A7-6D58-7049-A6E6-54AE2861B5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59">
              <a:extLst>
                <a:ext uri="{FF2B5EF4-FFF2-40B4-BE49-F238E27FC236}">
                  <a16:creationId xmlns:a16="http://schemas.microsoft.com/office/drawing/2014/main" id="{EC556A1B-24F9-6046-9FC2-C1FC47AE31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60">
              <a:extLst>
                <a:ext uri="{FF2B5EF4-FFF2-40B4-BE49-F238E27FC236}">
                  <a16:creationId xmlns:a16="http://schemas.microsoft.com/office/drawing/2014/main" id="{EAAB1282-5265-534C-B9DC-8D5227658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61">
              <a:extLst>
                <a:ext uri="{FF2B5EF4-FFF2-40B4-BE49-F238E27FC236}">
                  <a16:creationId xmlns:a16="http://schemas.microsoft.com/office/drawing/2014/main" id="{496428FA-4FC6-B145-A727-C786E3C8F9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62">
              <a:extLst>
                <a:ext uri="{FF2B5EF4-FFF2-40B4-BE49-F238E27FC236}">
                  <a16:creationId xmlns:a16="http://schemas.microsoft.com/office/drawing/2014/main" id="{A56E9FA3-00B9-854A-8645-77E35F07CF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63">
              <a:extLst>
                <a:ext uri="{FF2B5EF4-FFF2-40B4-BE49-F238E27FC236}">
                  <a16:creationId xmlns:a16="http://schemas.microsoft.com/office/drawing/2014/main" id="{6A1F5E1A-2646-E14F-9679-0CA6DDA64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64">
              <a:extLst>
                <a:ext uri="{FF2B5EF4-FFF2-40B4-BE49-F238E27FC236}">
                  <a16:creationId xmlns:a16="http://schemas.microsoft.com/office/drawing/2014/main" id="{5FA37753-B05B-AF4D-94A4-A3A705E21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65">
              <a:extLst>
                <a:ext uri="{FF2B5EF4-FFF2-40B4-BE49-F238E27FC236}">
                  <a16:creationId xmlns:a16="http://schemas.microsoft.com/office/drawing/2014/main" id="{A926F0E5-250F-6D49-B311-72E92F951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66">
              <a:extLst>
                <a:ext uri="{FF2B5EF4-FFF2-40B4-BE49-F238E27FC236}">
                  <a16:creationId xmlns:a16="http://schemas.microsoft.com/office/drawing/2014/main" id="{1B39F35C-AD17-8C42-8760-85B61A7BEE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67">
              <a:extLst>
                <a:ext uri="{FF2B5EF4-FFF2-40B4-BE49-F238E27FC236}">
                  <a16:creationId xmlns:a16="http://schemas.microsoft.com/office/drawing/2014/main" id="{1BF11C2D-ACF1-1046-8990-3A2702CE27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68">
              <a:extLst>
                <a:ext uri="{FF2B5EF4-FFF2-40B4-BE49-F238E27FC236}">
                  <a16:creationId xmlns:a16="http://schemas.microsoft.com/office/drawing/2014/main" id="{EE592C9C-CB9A-8542-A3C8-4DCF5DE870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69">
              <a:extLst>
                <a:ext uri="{FF2B5EF4-FFF2-40B4-BE49-F238E27FC236}">
                  <a16:creationId xmlns:a16="http://schemas.microsoft.com/office/drawing/2014/main" id="{A3C7675D-4DCD-204A-A942-6FC9415C74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58" name="Line 71">
            <a:extLst>
              <a:ext uri="{FF2B5EF4-FFF2-40B4-BE49-F238E27FC236}">
                <a16:creationId xmlns:a16="http://schemas.microsoft.com/office/drawing/2014/main" id="{A86D9312-8832-A04D-9CE3-EC873E7CC7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1000" y="4565661"/>
            <a:ext cx="4427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01F94F44-E960-BC46-AD14-223FF460A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275" y="4310073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0" name="Text Box 87">
            <a:extLst>
              <a:ext uri="{FF2B5EF4-FFF2-40B4-BE49-F238E27FC236}">
                <a16:creationId xmlns:a16="http://schemas.microsoft.com/office/drawing/2014/main" id="{BE4A11A4-F62F-3246-8870-7B0C64F7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176" y="2324017"/>
            <a:ext cx="611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٣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61" name="مربع نص 48">
            <a:extLst>
              <a:ext uri="{FF2B5EF4-FFF2-40B4-BE49-F238E27FC236}">
                <a16:creationId xmlns:a16="http://schemas.microsoft.com/office/drawing/2014/main" id="{2CA03355-4885-524E-8B2D-646BFCCC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7545" y="1935519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002060"/>
                </a:solidFill>
              </a:rPr>
              <a:t>صـ ٩٥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FA9025A-DA6C-B34D-B8CC-019344C0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976" y="604878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584897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  <p:bldP spid="22" grpId="0"/>
      <p:bldP spid="23" grpId="0"/>
      <p:bldP spid="59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4E522F8-2104-A541-9D38-A1969DDC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024" y="1385821"/>
            <a:ext cx="3598863" cy="719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مثل المعادلة ص = ٥بيانيا .</a:t>
            </a:r>
            <a:endParaRPr lang="en-US" altLang="ar-SA" sz="2400" b="1" dirty="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644C3369-6A30-6344-AE33-AFE5046E4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937" y="3011881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الميل</a:t>
            </a:r>
            <a:r>
              <a:rPr lang="ar-SA" altLang="ar-SA" sz="2400" b="1" dirty="0">
                <a:solidFill>
                  <a:srgbClr val="002060"/>
                </a:solidFill>
              </a:rPr>
              <a:t> = 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29B4336C-0C8A-804A-925F-BCFF03E8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250" y="3802456"/>
            <a:ext cx="3240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وهذا يعني أن المستقيم أفقي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ويقطع المحور الصادي في ٥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72E67D8B-2B16-7445-B934-C7CE4D646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25" y="2219718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المقطع الصادي =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19" name="Group 44">
            <a:extLst>
              <a:ext uri="{FF2B5EF4-FFF2-40B4-BE49-F238E27FC236}">
                <a16:creationId xmlns:a16="http://schemas.microsoft.com/office/drawing/2014/main" id="{31FABFA7-650D-164B-9735-F8F70FCF8258}"/>
              </a:ext>
            </a:extLst>
          </p:cNvPr>
          <p:cNvGrpSpPr>
            <a:grpSpLocks/>
          </p:cNvGrpSpPr>
          <p:nvPr/>
        </p:nvGrpSpPr>
        <p:grpSpPr bwMode="auto">
          <a:xfrm>
            <a:off x="1281987" y="1786331"/>
            <a:ext cx="4392613" cy="4321175"/>
            <a:chOff x="476" y="1657"/>
            <a:chExt cx="2317" cy="2317"/>
          </a:xfrm>
        </p:grpSpPr>
        <p:sp>
          <p:nvSpPr>
            <p:cNvPr id="20" name="Line 45">
              <a:extLst>
                <a:ext uri="{FF2B5EF4-FFF2-40B4-BE49-F238E27FC236}">
                  <a16:creationId xmlns:a16="http://schemas.microsoft.com/office/drawing/2014/main" id="{40359D5C-7A5F-684C-BC4A-91F10C267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1" name="Line 46">
              <a:extLst>
                <a:ext uri="{FF2B5EF4-FFF2-40B4-BE49-F238E27FC236}">
                  <a16:creationId xmlns:a16="http://schemas.microsoft.com/office/drawing/2014/main" id="{61F8DE76-0B14-DD40-B851-D53428CE86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37041251-77AC-6B4C-9870-5302BC5D9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23" name="Line 48">
              <a:extLst>
                <a:ext uri="{FF2B5EF4-FFF2-40B4-BE49-F238E27FC236}">
                  <a16:creationId xmlns:a16="http://schemas.microsoft.com/office/drawing/2014/main" id="{D64BEBBC-BC91-D54A-8478-706E22E07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4" name="Line 49">
              <a:extLst>
                <a:ext uri="{FF2B5EF4-FFF2-40B4-BE49-F238E27FC236}">
                  <a16:creationId xmlns:a16="http://schemas.microsoft.com/office/drawing/2014/main" id="{A62FAAFE-3112-AC46-AFC2-09CAC5DE7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5" name="Line 50">
              <a:extLst>
                <a:ext uri="{FF2B5EF4-FFF2-40B4-BE49-F238E27FC236}">
                  <a16:creationId xmlns:a16="http://schemas.microsoft.com/office/drawing/2014/main" id="{1DEBBFB1-7FC3-2149-A0EA-ADF531A90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51">
              <a:extLst>
                <a:ext uri="{FF2B5EF4-FFF2-40B4-BE49-F238E27FC236}">
                  <a16:creationId xmlns:a16="http://schemas.microsoft.com/office/drawing/2014/main" id="{8365B114-5D1E-B04A-826B-AE6587ED0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Line 52">
              <a:extLst>
                <a:ext uri="{FF2B5EF4-FFF2-40B4-BE49-F238E27FC236}">
                  <a16:creationId xmlns:a16="http://schemas.microsoft.com/office/drawing/2014/main" id="{EAA6DE14-9584-404B-A014-0200128AC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53">
              <a:extLst>
                <a:ext uri="{FF2B5EF4-FFF2-40B4-BE49-F238E27FC236}">
                  <a16:creationId xmlns:a16="http://schemas.microsoft.com/office/drawing/2014/main" id="{32BD754B-6FD5-1C4F-B9EE-AD3DA4CAF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54">
              <a:extLst>
                <a:ext uri="{FF2B5EF4-FFF2-40B4-BE49-F238E27FC236}">
                  <a16:creationId xmlns:a16="http://schemas.microsoft.com/office/drawing/2014/main" id="{C5BB9596-B379-E644-AD38-77B83623C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55">
              <a:extLst>
                <a:ext uri="{FF2B5EF4-FFF2-40B4-BE49-F238E27FC236}">
                  <a16:creationId xmlns:a16="http://schemas.microsoft.com/office/drawing/2014/main" id="{95B3BC25-CFE5-B54B-B060-178038E1AF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56">
              <a:extLst>
                <a:ext uri="{FF2B5EF4-FFF2-40B4-BE49-F238E27FC236}">
                  <a16:creationId xmlns:a16="http://schemas.microsoft.com/office/drawing/2014/main" id="{4A06F640-974E-C740-82E3-A2A222D83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57">
              <a:extLst>
                <a:ext uri="{FF2B5EF4-FFF2-40B4-BE49-F238E27FC236}">
                  <a16:creationId xmlns:a16="http://schemas.microsoft.com/office/drawing/2014/main" id="{C069F6BA-14B4-054A-810A-77031E901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58">
              <a:extLst>
                <a:ext uri="{FF2B5EF4-FFF2-40B4-BE49-F238E27FC236}">
                  <a16:creationId xmlns:a16="http://schemas.microsoft.com/office/drawing/2014/main" id="{776400FB-0A36-B14A-9D63-B78455956E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59">
              <a:extLst>
                <a:ext uri="{FF2B5EF4-FFF2-40B4-BE49-F238E27FC236}">
                  <a16:creationId xmlns:a16="http://schemas.microsoft.com/office/drawing/2014/main" id="{A2FADA00-F1C9-7041-8DCB-DA140E420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60">
              <a:extLst>
                <a:ext uri="{FF2B5EF4-FFF2-40B4-BE49-F238E27FC236}">
                  <a16:creationId xmlns:a16="http://schemas.microsoft.com/office/drawing/2014/main" id="{EF214A9B-9E92-D247-A280-AD4A8597D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61">
              <a:extLst>
                <a:ext uri="{FF2B5EF4-FFF2-40B4-BE49-F238E27FC236}">
                  <a16:creationId xmlns:a16="http://schemas.microsoft.com/office/drawing/2014/main" id="{0DA7E780-D00F-F040-994B-732EFE127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62">
              <a:extLst>
                <a:ext uri="{FF2B5EF4-FFF2-40B4-BE49-F238E27FC236}">
                  <a16:creationId xmlns:a16="http://schemas.microsoft.com/office/drawing/2014/main" id="{CEBE9CFE-8F50-0246-99A2-B4E18365AB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63">
              <a:extLst>
                <a:ext uri="{FF2B5EF4-FFF2-40B4-BE49-F238E27FC236}">
                  <a16:creationId xmlns:a16="http://schemas.microsoft.com/office/drawing/2014/main" id="{F55ACC38-123C-A644-AF80-4642437EA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64">
              <a:extLst>
                <a:ext uri="{FF2B5EF4-FFF2-40B4-BE49-F238E27FC236}">
                  <a16:creationId xmlns:a16="http://schemas.microsoft.com/office/drawing/2014/main" id="{BEA6DB69-BDE8-5E48-9D24-E88E7B62B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65">
              <a:extLst>
                <a:ext uri="{FF2B5EF4-FFF2-40B4-BE49-F238E27FC236}">
                  <a16:creationId xmlns:a16="http://schemas.microsoft.com/office/drawing/2014/main" id="{911711F5-375A-E742-9C7B-7C768DE2E5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66">
              <a:extLst>
                <a:ext uri="{FF2B5EF4-FFF2-40B4-BE49-F238E27FC236}">
                  <a16:creationId xmlns:a16="http://schemas.microsoft.com/office/drawing/2014/main" id="{33578EDB-639B-AC49-88A2-1ECEAFFEFC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67">
              <a:extLst>
                <a:ext uri="{FF2B5EF4-FFF2-40B4-BE49-F238E27FC236}">
                  <a16:creationId xmlns:a16="http://schemas.microsoft.com/office/drawing/2014/main" id="{240887A1-4B27-1E4A-A557-BEDCB81E6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68">
              <a:extLst>
                <a:ext uri="{FF2B5EF4-FFF2-40B4-BE49-F238E27FC236}">
                  <a16:creationId xmlns:a16="http://schemas.microsoft.com/office/drawing/2014/main" id="{F8F8F97E-0692-9A41-B024-545E7EB67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69">
              <a:extLst>
                <a:ext uri="{FF2B5EF4-FFF2-40B4-BE49-F238E27FC236}">
                  <a16:creationId xmlns:a16="http://schemas.microsoft.com/office/drawing/2014/main" id="{45FF433D-6451-7D4B-B140-2DF6F4221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70">
              <a:extLst>
                <a:ext uri="{FF2B5EF4-FFF2-40B4-BE49-F238E27FC236}">
                  <a16:creationId xmlns:a16="http://schemas.microsoft.com/office/drawing/2014/main" id="{6810C5AE-4A59-134B-8902-C8BDBDE10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71">
              <a:extLst>
                <a:ext uri="{FF2B5EF4-FFF2-40B4-BE49-F238E27FC236}">
                  <a16:creationId xmlns:a16="http://schemas.microsoft.com/office/drawing/2014/main" id="{D770A530-12D2-A848-9296-3FEE4C8E2E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72">
              <a:extLst>
                <a:ext uri="{FF2B5EF4-FFF2-40B4-BE49-F238E27FC236}">
                  <a16:creationId xmlns:a16="http://schemas.microsoft.com/office/drawing/2014/main" id="{E30273C4-CAFF-D84C-953E-3BCDF5B8D8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73">
              <a:extLst>
                <a:ext uri="{FF2B5EF4-FFF2-40B4-BE49-F238E27FC236}">
                  <a16:creationId xmlns:a16="http://schemas.microsoft.com/office/drawing/2014/main" id="{0A5284DE-784C-0648-9362-4BCC924575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74">
              <a:extLst>
                <a:ext uri="{FF2B5EF4-FFF2-40B4-BE49-F238E27FC236}">
                  <a16:creationId xmlns:a16="http://schemas.microsoft.com/office/drawing/2014/main" id="{C540FD98-FC0F-8742-9C3B-896CD0546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75">
              <a:extLst>
                <a:ext uri="{FF2B5EF4-FFF2-40B4-BE49-F238E27FC236}">
                  <a16:creationId xmlns:a16="http://schemas.microsoft.com/office/drawing/2014/main" id="{5EB41878-2159-9A4B-9DA1-2BD29411F7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76">
              <a:extLst>
                <a:ext uri="{FF2B5EF4-FFF2-40B4-BE49-F238E27FC236}">
                  <a16:creationId xmlns:a16="http://schemas.microsoft.com/office/drawing/2014/main" id="{E3F3C5E5-0A06-1749-BF84-D76A1FFB26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77">
              <a:extLst>
                <a:ext uri="{FF2B5EF4-FFF2-40B4-BE49-F238E27FC236}">
                  <a16:creationId xmlns:a16="http://schemas.microsoft.com/office/drawing/2014/main" id="{E62EFAC7-BB64-7747-98CF-BC9F4837E8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53" name="Line 78">
            <a:extLst>
              <a:ext uri="{FF2B5EF4-FFF2-40B4-BE49-F238E27FC236}">
                <a16:creationId xmlns:a16="http://schemas.microsoft.com/office/drawing/2014/main" id="{663E5F31-0369-7746-9041-D155FFBA14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7062" y="2578493"/>
            <a:ext cx="4427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4" name="Text Box 87">
            <a:extLst>
              <a:ext uri="{FF2B5EF4-FFF2-40B4-BE49-F238E27FC236}">
                <a16:creationId xmlns:a16="http://schemas.microsoft.com/office/drawing/2014/main" id="{42D4B07A-CA31-9E4F-B851-1C0E8598C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337" y="2334018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5" name="Text Box 87">
            <a:extLst>
              <a:ext uri="{FF2B5EF4-FFF2-40B4-BE49-F238E27FC236}">
                <a16:creationId xmlns:a16="http://schemas.microsoft.com/office/drawing/2014/main" id="{1CA9BD0B-43EE-4A4C-BD47-453067639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975" y="2219718"/>
            <a:ext cx="611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6" name="مربع نص 43">
            <a:extLst>
              <a:ext uri="{FF2B5EF4-FFF2-40B4-BE49-F238E27FC236}">
                <a16:creationId xmlns:a16="http://schemas.microsoft.com/office/drawing/2014/main" id="{C3CF8333-D069-6845-A530-31DC7E7DF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486" y="1249991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 ٣أ- ٩٥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E36C514-0A03-184F-B13E-52151C3B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83" y="564882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469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54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EBBED35-7129-E349-86D5-654963E72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6752" y="843729"/>
            <a:ext cx="3598863" cy="719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مثل المعادلة ٢ص = ١ بيانيا .</a:t>
            </a:r>
            <a:endParaRPr lang="en-US" altLang="ar-SA" sz="2400" b="1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9823366B-60F1-F541-8DFF-CDF60062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652" y="4402530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الميل</a:t>
            </a:r>
            <a:r>
              <a:rPr lang="ar-SA" altLang="ar-SA" sz="2400" b="1" dirty="0">
                <a:solidFill>
                  <a:srgbClr val="002060"/>
                </a:solidFill>
              </a:rPr>
              <a:t> = 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03CE7250-B4EC-B947-8CC6-A8E025E1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965" y="5193105"/>
            <a:ext cx="3276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وهذا يعني أن المستقيم أفقي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ويقطع المحور الصادي في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F75871DC-1245-3A40-A408-7E27959CD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440" y="3610368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المقطع الصادي </a:t>
            </a:r>
            <a:r>
              <a:rPr lang="ar-SA" altLang="ar-SA" sz="2400" b="1" dirty="0">
                <a:solidFill>
                  <a:srgbClr val="002060"/>
                </a:solidFill>
              </a:rPr>
              <a:t>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19" name="Group 117">
            <a:extLst>
              <a:ext uri="{FF2B5EF4-FFF2-40B4-BE49-F238E27FC236}">
                <a16:creationId xmlns:a16="http://schemas.microsoft.com/office/drawing/2014/main" id="{6049EE62-6E63-D744-82BA-9660F8E32310}"/>
              </a:ext>
            </a:extLst>
          </p:cNvPr>
          <p:cNvGrpSpPr>
            <a:grpSpLocks/>
          </p:cNvGrpSpPr>
          <p:nvPr/>
        </p:nvGrpSpPr>
        <p:grpSpPr bwMode="auto">
          <a:xfrm>
            <a:off x="1484702" y="1552968"/>
            <a:ext cx="4392613" cy="4321175"/>
            <a:chOff x="476" y="1657"/>
            <a:chExt cx="2317" cy="2317"/>
          </a:xfrm>
        </p:grpSpPr>
        <p:sp>
          <p:nvSpPr>
            <p:cNvPr id="20" name="Line 118">
              <a:extLst>
                <a:ext uri="{FF2B5EF4-FFF2-40B4-BE49-F238E27FC236}">
                  <a16:creationId xmlns:a16="http://schemas.microsoft.com/office/drawing/2014/main" id="{74A34959-0F37-9D4F-BEC3-9A64812FF9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1" name="Line 119">
              <a:extLst>
                <a:ext uri="{FF2B5EF4-FFF2-40B4-BE49-F238E27FC236}">
                  <a16:creationId xmlns:a16="http://schemas.microsoft.com/office/drawing/2014/main" id="{5B5C67A9-4ED5-084B-A887-23A61458B5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2" name="Rectangle 120">
              <a:extLst>
                <a:ext uri="{FF2B5EF4-FFF2-40B4-BE49-F238E27FC236}">
                  <a16:creationId xmlns:a16="http://schemas.microsoft.com/office/drawing/2014/main" id="{929432C9-7075-F442-9BC3-44DFF4BA7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23" name="Line 121">
              <a:extLst>
                <a:ext uri="{FF2B5EF4-FFF2-40B4-BE49-F238E27FC236}">
                  <a16:creationId xmlns:a16="http://schemas.microsoft.com/office/drawing/2014/main" id="{7E7F4AB7-0BA5-4648-BFA8-7BB1F4FCD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4" name="Line 122">
              <a:extLst>
                <a:ext uri="{FF2B5EF4-FFF2-40B4-BE49-F238E27FC236}">
                  <a16:creationId xmlns:a16="http://schemas.microsoft.com/office/drawing/2014/main" id="{F28C818D-67F6-B14D-9B78-F4987D7CE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5" name="Line 123">
              <a:extLst>
                <a:ext uri="{FF2B5EF4-FFF2-40B4-BE49-F238E27FC236}">
                  <a16:creationId xmlns:a16="http://schemas.microsoft.com/office/drawing/2014/main" id="{B38040A4-B495-1B4D-A591-C0FDCB3BF2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124">
              <a:extLst>
                <a:ext uri="{FF2B5EF4-FFF2-40B4-BE49-F238E27FC236}">
                  <a16:creationId xmlns:a16="http://schemas.microsoft.com/office/drawing/2014/main" id="{0256B137-4806-0843-B07E-0D9F89666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Line 125">
              <a:extLst>
                <a:ext uri="{FF2B5EF4-FFF2-40B4-BE49-F238E27FC236}">
                  <a16:creationId xmlns:a16="http://schemas.microsoft.com/office/drawing/2014/main" id="{3A0773BE-E9AC-8F48-A932-445DCBE8E6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126">
              <a:extLst>
                <a:ext uri="{FF2B5EF4-FFF2-40B4-BE49-F238E27FC236}">
                  <a16:creationId xmlns:a16="http://schemas.microsoft.com/office/drawing/2014/main" id="{4C357A9F-F805-024D-9C80-55718DDDD0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127">
              <a:extLst>
                <a:ext uri="{FF2B5EF4-FFF2-40B4-BE49-F238E27FC236}">
                  <a16:creationId xmlns:a16="http://schemas.microsoft.com/office/drawing/2014/main" id="{F07A86AA-A423-CA42-8BC6-28D0C6EF5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128">
              <a:extLst>
                <a:ext uri="{FF2B5EF4-FFF2-40B4-BE49-F238E27FC236}">
                  <a16:creationId xmlns:a16="http://schemas.microsoft.com/office/drawing/2014/main" id="{CE3B02F8-CCC9-F247-B2E7-AAF2EBE973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129">
              <a:extLst>
                <a:ext uri="{FF2B5EF4-FFF2-40B4-BE49-F238E27FC236}">
                  <a16:creationId xmlns:a16="http://schemas.microsoft.com/office/drawing/2014/main" id="{6331852D-CC70-9343-A319-E84901A5F3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130">
              <a:extLst>
                <a:ext uri="{FF2B5EF4-FFF2-40B4-BE49-F238E27FC236}">
                  <a16:creationId xmlns:a16="http://schemas.microsoft.com/office/drawing/2014/main" id="{78AADB18-164E-994E-AC0C-588E2BC64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131">
              <a:extLst>
                <a:ext uri="{FF2B5EF4-FFF2-40B4-BE49-F238E27FC236}">
                  <a16:creationId xmlns:a16="http://schemas.microsoft.com/office/drawing/2014/main" id="{C5AF0857-8C07-7443-8C95-E52398B4FF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132">
              <a:extLst>
                <a:ext uri="{FF2B5EF4-FFF2-40B4-BE49-F238E27FC236}">
                  <a16:creationId xmlns:a16="http://schemas.microsoft.com/office/drawing/2014/main" id="{1AA0722B-2A67-3F4E-99FF-178402CE8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133">
              <a:extLst>
                <a:ext uri="{FF2B5EF4-FFF2-40B4-BE49-F238E27FC236}">
                  <a16:creationId xmlns:a16="http://schemas.microsoft.com/office/drawing/2014/main" id="{B6F583F9-04AA-B043-B9D3-1C6503794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134">
              <a:extLst>
                <a:ext uri="{FF2B5EF4-FFF2-40B4-BE49-F238E27FC236}">
                  <a16:creationId xmlns:a16="http://schemas.microsoft.com/office/drawing/2014/main" id="{6DE00FDF-BF15-EF47-AE36-AA3660BDB6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135">
              <a:extLst>
                <a:ext uri="{FF2B5EF4-FFF2-40B4-BE49-F238E27FC236}">
                  <a16:creationId xmlns:a16="http://schemas.microsoft.com/office/drawing/2014/main" id="{06D1B2CB-A5F9-FF48-9B18-3A4630EB2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136">
              <a:extLst>
                <a:ext uri="{FF2B5EF4-FFF2-40B4-BE49-F238E27FC236}">
                  <a16:creationId xmlns:a16="http://schemas.microsoft.com/office/drawing/2014/main" id="{488A02D1-5D04-B14A-9727-8B2CAB2F8E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137">
              <a:extLst>
                <a:ext uri="{FF2B5EF4-FFF2-40B4-BE49-F238E27FC236}">
                  <a16:creationId xmlns:a16="http://schemas.microsoft.com/office/drawing/2014/main" id="{9C7E9730-B8FD-9648-8999-507220C3D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138">
              <a:extLst>
                <a:ext uri="{FF2B5EF4-FFF2-40B4-BE49-F238E27FC236}">
                  <a16:creationId xmlns:a16="http://schemas.microsoft.com/office/drawing/2014/main" id="{1B126424-985F-364F-9650-BB5CA6F9D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139">
              <a:extLst>
                <a:ext uri="{FF2B5EF4-FFF2-40B4-BE49-F238E27FC236}">
                  <a16:creationId xmlns:a16="http://schemas.microsoft.com/office/drawing/2014/main" id="{8761F427-FC87-2D48-B52A-EBA0AC56C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140">
              <a:extLst>
                <a:ext uri="{FF2B5EF4-FFF2-40B4-BE49-F238E27FC236}">
                  <a16:creationId xmlns:a16="http://schemas.microsoft.com/office/drawing/2014/main" id="{CD6A457E-67C1-FA48-ABD4-3F98E599AC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141">
              <a:extLst>
                <a:ext uri="{FF2B5EF4-FFF2-40B4-BE49-F238E27FC236}">
                  <a16:creationId xmlns:a16="http://schemas.microsoft.com/office/drawing/2014/main" id="{9FE59E7D-BD73-3847-B32D-BC26850884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142">
              <a:extLst>
                <a:ext uri="{FF2B5EF4-FFF2-40B4-BE49-F238E27FC236}">
                  <a16:creationId xmlns:a16="http://schemas.microsoft.com/office/drawing/2014/main" id="{AEBE9EC3-DF3C-ED41-86EE-B0DA19C95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143">
              <a:extLst>
                <a:ext uri="{FF2B5EF4-FFF2-40B4-BE49-F238E27FC236}">
                  <a16:creationId xmlns:a16="http://schemas.microsoft.com/office/drawing/2014/main" id="{8443CD36-0827-AD43-8EFE-9A5D243DF4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144">
              <a:extLst>
                <a:ext uri="{FF2B5EF4-FFF2-40B4-BE49-F238E27FC236}">
                  <a16:creationId xmlns:a16="http://schemas.microsoft.com/office/drawing/2014/main" id="{FDF32CDB-E03E-D047-8D9B-DAD72AFB01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145">
              <a:extLst>
                <a:ext uri="{FF2B5EF4-FFF2-40B4-BE49-F238E27FC236}">
                  <a16:creationId xmlns:a16="http://schemas.microsoft.com/office/drawing/2014/main" id="{415904CF-834E-9243-9B72-CC3F534418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146">
              <a:extLst>
                <a:ext uri="{FF2B5EF4-FFF2-40B4-BE49-F238E27FC236}">
                  <a16:creationId xmlns:a16="http://schemas.microsoft.com/office/drawing/2014/main" id="{E1F73D54-E01F-1E40-832A-3CD88F53A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147">
              <a:extLst>
                <a:ext uri="{FF2B5EF4-FFF2-40B4-BE49-F238E27FC236}">
                  <a16:creationId xmlns:a16="http://schemas.microsoft.com/office/drawing/2014/main" id="{D9FC5125-7A5F-664C-808F-5D40B5E54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148">
              <a:extLst>
                <a:ext uri="{FF2B5EF4-FFF2-40B4-BE49-F238E27FC236}">
                  <a16:creationId xmlns:a16="http://schemas.microsoft.com/office/drawing/2014/main" id="{8A666F63-6EE7-1A49-A260-1F2FAB7FE6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149">
              <a:extLst>
                <a:ext uri="{FF2B5EF4-FFF2-40B4-BE49-F238E27FC236}">
                  <a16:creationId xmlns:a16="http://schemas.microsoft.com/office/drawing/2014/main" id="{51596C51-736E-2F4A-A5B4-96304F74FA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150">
              <a:extLst>
                <a:ext uri="{FF2B5EF4-FFF2-40B4-BE49-F238E27FC236}">
                  <a16:creationId xmlns:a16="http://schemas.microsoft.com/office/drawing/2014/main" id="{0A9BB7E7-F111-8A43-8D88-0EE500C082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53" name="Line 151">
            <a:extLst>
              <a:ext uri="{FF2B5EF4-FFF2-40B4-BE49-F238E27FC236}">
                <a16:creationId xmlns:a16="http://schemas.microsoft.com/office/drawing/2014/main" id="{6789C7CC-50A6-B64C-8C5B-2A2F4A0DDA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9777" y="3569093"/>
            <a:ext cx="4427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4" name="Text Box 87">
            <a:extLst>
              <a:ext uri="{FF2B5EF4-FFF2-40B4-BE49-F238E27FC236}">
                <a16:creationId xmlns:a16="http://schemas.microsoft.com/office/drawing/2014/main" id="{4C460BC5-88F5-2346-8D78-11EF0CE2B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841" y="1747694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٢ص = ١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5" name="Text Box 87">
            <a:extLst>
              <a:ext uri="{FF2B5EF4-FFF2-40B4-BE49-F238E27FC236}">
                <a16:creationId xmlns:a16="http://schemas.microsoft.com/office/drawing/2014/main" id="{D5220741-BF58-6845-B4AF-597E642E1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402" y="221178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بقسمة جميع الحدود على ٢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6" name="Group 165">
            <a:extLst>
              <a:ext uri="{FF2B5EF4-FFF2-40B4-BE49-F238E27FC236}">
                <a16:creationId xmlns:a16="http://schemas.microsoft.com/office/drawing/2014/main" id="{224CC295-785F-0D45-9B3F-533FAD997188}"/>
              </a:ext>
            </a:extLst>
          </p:cNvPr>
          <p:cNvGrpSpPr>
            <a:grpSpLocks/>
          </p:cNvGrpSpPr>
          <p:nvPr/>
        </p:nvGrpSpPr>
        <p:grpSpPr bwMode="auto">
          <a:xfrm>
            <a:off x="8803077" y="2626118"/>
            <a:ext cx="1069975" cy="720725"/>
            <a:chOff x="4950" y="1815"/>
            <a:chExt cx="674" cy="454"/>
          </a:xfrm>
        </p:grpSpPr>
        <p:sp>
          <p:nvSpPr>
            <p:cNvPr id="57" name="Text Box 87">
              <a:extLst>
                <a:ext uri="{FF2B5EF4-FFF2-40B4-BE49-F238E27FC236}">
                  <a16:creationId xmlns:a16="http://schemas.microsoft.com/office/drawing/2014/main" id="{672346AD-36AF-1944-9B62-F95D64A0A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1888"/>
              <a:ext cx="5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ص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= 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58" name="Group 157">
              <a:extLst>
                <a:ext uri="{FF2B5EF4-FFF2-40B4-BE49-F238E27FC236}">
                  <a16:creationId xmlns:a16="http://schemas.microsoft.com/office/drawing/2014/main" id="{515FE6EE-71EA-034C-A35F-EA9165641C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0" y="1815"/>
              <a:ext cx="205" cy="454"/>
              <a:chOff x="3628" y="1774"/>
              <a:chExt cx="205" cy="454"/>
            </a:xfrm>
          </p:grpSpPr>
          <p:sp>
            <p:nvSpPr>
              <p:cNvPr id="59" name="Text Box 87">
                <a:extLst>
                  <a:ext uri="{FF2B5EF4-FFF2-40B4-BE49-F238E27FC236}">
                    <a16:creationId xmlns:a16="http://schemas.microsoft.com/office/drawing/2014/main" id="{C56D2D9C-9BCC-CE44-B93B-B05D5F5F47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60" name="Text Box 87">
                <a:extLst>
                  <a:ext uri="{FF2B5EF4-FFF2-40B4-BE49-F238E27FC236}">
                    <a16:creationId xmlns:a16="http://schemas.microsoft.com/office/drawing/2014/main" id="{8D3DB3FC-5548-0749-88A6-45614740BD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٢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61" name="Line 160">
                <a:extLst>
                  <a:ext uri="{FF2B5EF4-FFF2-40B4-BE49-F238E27FC236}">
                    <a16:creationId xmlns:a16="http://schemas.microsoft.com/office/drawing/2014/main" id="{26E7CF8A-5361-7747-86CF-340948C8E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62" name="Group 161">
            <a:extLst>
              <a:ext uri="{FF2B5EF4-FFF2-40B4-BE49-F238E27FC236}">
                <a16:creationId xmlns:a16="http://schemas.microsoft.com/office/drawing/2014/main" id="{16F063C1-8B64-3D43-A7D8-2FF7E7373CFA}"/>
              </a:ext>
            </a:extLst>
          </p:cNvPr>
          <p:cNvGrpSpPr>
            <a:grpSpLocks/>
          </p:cNvGrpSpPr>
          <p:nvPr/>
        </p:nvGrpSpPr>
        <p:grpSpPr bwMode="auto">
          <a:xfrm>
            <a:off x="7566408" y="3410343"/>
            <a:ext cx="336596" cy="808037"/>
            <a:chOff x="3628" y="1774"/>
            <a:chExt cx="211" cy="509"/>
          </a:xfrm>
        </p:grpSpPr>
        <p:sp>
          <p:nvSpPr>
            <p:cNvPr id="63" name="Text Box 87">
              <a:extLst>
                <a:ext uri="{FF2B5EF4-FFF2-40B4-BE49-F238E27FC236}">
                  <a16:creationId xmlns:a16="http://schemas.microsoft.com/office/drawing/2014/main" id="{9542EC96-28FE-484E-966A-8BE6A32C3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١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64" name="Text Box 87">
              <a:extLst>
                <a:ext uri="{FF2B5EF4-FFF2-40B4-BE49-F238E27FC236}">
                  <a16:creationId xmlns:a16="http://schemas.microsoft.com/office/drawing/2014/main" id="{01AC451D-78C6-934F-9139-20BB26C22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4" y="1995"/>
              <a:ext cx="205" cy="2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٢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65" name="Line 164">
              <a:extLst>
                <a:ext uri="{FF2B5EF4-FFF2-40B4-BE49-F238E27FC236}">
                  <a16:creationId xmlns:a16="http://schemas.microsoft.com/office/drawing/2014/main" id="{D4F465E7-AE83-3041-8AE2-2340AC1662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66" name="Group 166">
            <a:extLst>
              <a:ext uri="{FF2B5EF4-FFF2-40B4-BE49-F238E27FC236}">
                <a16:creationId xmlns:a16="http://schemas.microsoft.com/office/drawing/2014/main" id="{38352CEF-BFAB-4C4C-9435-0C4296022F89}"/>
              </a:ext>
            </a:extLst>
          </p:cNvPr>
          <p:cNvGrpSpPr>
            <a:grpSpLocks/>
          </p:cNvGrpSpPr>
          <p:nvPr/>
        </p:nvGrpSpPr>
        <p:grpSpPr bwMode="auto">
          <a:xfrm>
            <a:off x="6836165" y="5680468"/>
            <a:ext cx="325437" cy="720725"/>
            <a:chOff x="3628" y="1774"/>
            <a:chExt cx="205" cy="454"/>
          </a:xfrm>
        </p:grpSpPr>
        <p:sp>
          <p:nvSpPr>
            <p:cNvPr id="67" name="Text Box 87">
              <a:extLst>
                <a:ext uri="{FF2B5EF4-FFF2-40B4-BE49-F238E27FC236}">
                  <a16:creationId xmlns:a16="http://schemas.microsoft.com/office/drawing/2014/main" id="{99B54DCD-CA47-3E43-973A-33357412B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8" name="Text Box 87">
              <a:extLst>
                <a:ext uri="{FF2B5EF4-FFF2-40B4-BE49-F238E27FC236}">
                  <a16:creationId xmlns:a16="http://schemas.microsoft.com/office/drawing/2014/main" id="{9CD5A6F5-9F48-C14D-BC34-F4A216FEB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69" name="Line 169">
              <a:extLst>
                <a:ext uri="{FF2B5EF4-FFF2-40B4-BE49-F238E27FC236}">
                  <a16:creationId xmlns:a16="http://schemas.microsoft.com/office/drawing/2014/main" id="{B68EBA7A-8E97-AE4F-833B-9249577652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70" name="Group 174">
            <a:extLst>
              <a:ext uri="{FF2B5EF4-FFF2-40B4-BE49-F238E27FC236}">
                <a16:creationId xmlns:a16="http://schemas.microsoft.com/office/drawing/2014/main" id="{30640385-380F-D942-A95E-C011D9B37AC3}"/>
              </a:ext>
            </a:extLst>
          </p:cNvPr>
          <p:cNvGrpSpPr>
            <a:grpSpLocks/>
          </p:cNvGrpSpPr>
          <p:nvPr/>
        </p:nvGrpSpPr>
        <p:grpSpPr bwMode="auto">
          <a:xfrm>
            <a:off x="2902340" y="3245243"/>
            <a:ext cx="957262" cy="720725"/>
            <a:chOff x="1224" y="1407"/>
            <a:chExt cx="603" cy="454"/>
          </a:xfrm>
        </p:grpSpPr>
        <p:sp>
          <p:nvSpPr>
            <p:cNvPr id="71" name="Text Box 87">
              <a:extLst>
                <a:ext uri="{FF2B5EF4-FFF2-40B4-BE49-F238E27FC236}">
                  <a16:creationId xmlns:a16="http://schemas.microsoft.com/office/drawing/2014/main" id="{3ACD4268-90A3-E64C-A2E4-5940877D0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" y="1484"/>
              <a:ext cx="6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ar-SA" sz="2000" b="1">
                  <a:solidFill>
                    <a:srgbClr val="00206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72" name="Group 170">
              <a:extLst>
                <a:ext uri="{FF2B5EF4-FFF2-40B4-BE49-F238E27FC236}">
                  <a16:creationId xmlns:a16="http://schemas.microsoft.com/office/drawing/2014/main" id="{DE87E90D-54D7-4143-8CA8-5F930B1F8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1407"/>
              <a:ext cx="205" cy="454"/>
              <a:chOff x="3628" y="1774"/>
              <a:chExt cx="205" cy="454"/>
            </a:xfrm>
          </p:grpSpPr>
          <p:sp>
            <p:nvSpPr>
              <p:cNvPr id="73" name="Text Box 87">
                <a:extLst>
                  <a:ext uri="{FF2B5EF4-FFF2-40B4-BE49-F238E27FC236}">
                    <a16:creationId xmlns:a16="http://schemas.microsoft.com/office/drawing/2014/main" id="{2CADDD91-A581-8C47-8082-04413C64FB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44C916D3-C181-8248-BD36-EE1E157852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٢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75" name="Line 173">
                <a:extLst>
                  <a:ext uri="{FF2B5EF4-FFF2-40B4-BE49-F238E27FC236}">
                    <a16:creationId xmlns:a16="http://schemas.microsoft.com/office/drawing/2014/main" id="{38AB52FA-FD40-4145-9D60-298A6C553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76" name="مربع نص 63">
            <a:extLst>
              <a:ext uri="{FF2B5EF4-FFF2-40B4-BE49-F238E27FC236}">
                <a16:creationId xmlns:a16="http://schemas.microsoft.com/office/drawing/2014/main" id="{BEAFC4EA-BCD4-694C-B569-F1D92CD6E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0220" y="1935519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002060"/>
                </a:solidFill>
              </a:rPr>
              <a:t>صـ  ٣ب- ٩٥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23ECD2B-B4C1-AF47-AE5A-EDD973D4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970" y="591562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872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54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C9699BC-A79F-4344-8FE6-B2886508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968" y="825511"/>
            <a:ext cx="3598863" cy="719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مثل المعادلة ص = ٧  بيانيا .</a:t>
            </a:r>
            <a:endParaRPr lang="en-US" altLang="ar-SA" sz="2400" b="1"/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42DA230F-BF8A-C145-BD30-2B20484B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993" y="3094049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الميل </a:t>
            </a:r>
            <a:r>
              <a:rPr lang="ar-SA" altLang="ar-SA" sz="2400" b="1" dirty="0">
                <a:solidFill>
                  <a:srgbClr val="002060"/>
                </a:solidFill>
              </a:rPr>
              <a:t>= 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1AC1856E-46C4-0B4A-B6BB-0A12ABC1F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306" y="3884624"/>
            <a:ext cx="327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وهذا يعني أن المستقيم أفقي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ويقطع المحور الصادي في 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246AB108-477F-EE43-BD97-BC95B1D29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781" y="2301886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المقطع الصادي </a:t>
            </a:r>
            <a:r>
              <a:rPr lang="ar-SA" altLang="ar-SA" sz="2400" b="1" dirty="0">
                <a:solidFill>
                  <a:srgbClr val="002060"/>
                </a:solidFill>
              </a:rPr>
              <a:t>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BFA71381-F5EC-E040-B026-9463FF9ABAF4}"/>
              </a:ext>
            </a:extLst>
          </p:cNvPr>
          <p:cNvGrpSpPr>
            <a:grpSpLocks/>
          </p:cNvGrpSpPr>
          <p:nvPr/>
        </p:nvGrpSpPr>
        <p:grpSpPr bwMode="auto">
          <a:xfrm>
            <a:off x="1726043" y="1868499"/>
            <a:ext cx="4392613" cy="4321175"/>
            <a:chOff x="476" y="1657"/>
            <a:chExt cx="2317" cy="2317"/>
          </a:xfrm>
        </p:grpSpPr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FAE6E6E2-629C-A544-AEA6-F19CDF5DE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A6526A47-9694-F844-BEFE-4E2E19F0AE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B72D7984-79AC-064A-8BCE-128721F01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BCF9D8E1-6233-2943-81B2-649B0FC60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4595661F-43A7-9E44-A891-2126CA911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1D93178E-C7B7-674B-BBC3-C6DF47F65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83B43E39-252F-9240-8A22-DCC91D83E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6" name="Line 15">
              <a:extLst>
                <a:ext uri="{FF2B5EF4-FFF2-40B4-BE49-F238E27FC236}">
                  <a16:creationId xmlns:a16="http://schemas.microsoft.com/office/drawing/2014/main" id="{71E76DD5-4C59-B248-94B8-8A6FCF51D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C5A65B45-7D42-3C41-AFDA-6516ED624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17">
              <a:extLst>
                <a:ext uri="{FF2B5EF4-FFF2-40B4-BE49-F238E27FC236}">
                  <a16:creationId xmlns:a16="http://schemas.microsoft.com/office/drawing/2014/main" id="{6E737503-093D-9440-A717-6E7E56A0A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Line 18">
              <a:extLst>
                <a:ext uri="{FF2B5EF4-FFF2-40B4-BE49-F238E27FC236}">
                  <a16:creationId xmlns:a16="http://schemas.microsoft.com/office/drawing/2014/main" id="{35D26130-3703-584E-B818-C13926685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0" name="Line 19">
              <a:extLst>
                <a:ext uri="{FF2B5EF4-FFF2-40B4-BE49-F238E27FC236}">
                  <a16:creationId xmlns:a16="http://schemas.microsoft.com/office/drawing/2014/main" id="{AB24234F-2437-1348-B6F4-66FEE32A8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7BD8C250-365C-8A4A-AD37-84001471A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4D58CDCB-138F-734C-BBE6-A6F1484A2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02D59F99-D9A5-BA40-9502-0406E618F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592E48D0-C1AE-D647-82DC-ECA3ABA68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46A08A9F-0683-A143-B8F5-EEF4C25B0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25">
              <a:extLst>
                <a:ext uri="{FF2B5EF4-FFF2-40B4-BE49-F238E27FC236}">
                  <a16:creationId xmlns:a16="http://schemas.microsoft.com/office/drawing/2014/main" id="{2D6ADC12-D023-E04A-873F-AC74E38D8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26">
              <a:extLst>
                <a:ext uri="{FF2B5EF4-FFF2-40B4-BE49-F238E27FC236}">
                  <a16:creationId xmlns:a16="http://schemas.microsoft.com/office/drawing/2014/main" id="{307481CF-E796-3A49-A821-AA05BBC730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27">
              <a:extLst>
                <a:ext uri="{FF2B5EF4-FFF2-40B4-BE49-F238E27FC236}">
                  <a16:creationId xmlns:a16="http://schemas.microsoft.com/office/drawing/2014/main" id="{59B926D2-FBF9-7B40-85B0-7F8E2A5269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28">
              <a:extLst>
                <a:ext uri="{FF2B5EF4-FFF2-40B4-BE49-F238E27FC236}">
                  <a16:creationId xmlns:a16="http://schemas.microsoft.com/office/drawing/2014/main" id="{E7BAD794-1BC0-D14E-8FC2-476E286211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29">
              <a:extLst>
                <a:ext uri="{FF2B5EF4-FFF2-40B4-BE49-F238E27FC236}">
                  <a16:creationId xmlns:a16="http://schemas.microsoft.com/office/drawing/2014/main" id="{D036CEBD-5AF8-C143-933A-8244D7E68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30">
              <a:extLst>
                <a:ext uri="{FF2B5EF4-FFF2-40B4-BE49-F238E27FC236}">
                  <a16:creationId xmlns:a16="http://schemas.microsoft.com/office/drawing/2014/main" id="{5028E934-1DE4-2942-B786-94391E1041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31">
              <a:extLst>
                <a:ext uri="{FF2B5EF4-FFF2-40B4-BE49-F238E27FC236}">
                  <a16:creationId xmlns:a16="http://schemas.microsoft.com/office/drawing/2014/main" id="{D6DCBAB8-9FCB-8D42-B3FF-3A739554E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03681BB3-7693-934A-BD20-93ECFCD1B9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33">
              <a:extLst>
                <a:ext uri="{FF2B5EF4-FFF2-40B4-BE49-F238E27FC236}">
                  <a16:creationId xmlns:a16="http://schemas.microsoft.com/office/drawing/2014/main" id="{B894C1CC-1441-F74A-BD61-B98EB8220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34">
              <a:extLst>
                <a:ext uri="{FF2B5EF4-FFF2-40B4-BE49-F238E27FC236}">
                  <a16:creationId xmlns:a16="http://schemas.microsoft.com/office/drawing/2014/main" id="{5B978CEF-028B-A84C-B096-C16D759A8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35">
              <a:extLst>
                <a:ext uri="{FF2B5EF4-FFF2-40B4-BE49-F238E27FC236}">
                  <a16:creationId xmlns:a16="http://schemas.microsoft.com/office/drawing/2014/main" id="{C645D694-3ADC-534A-AC4C-C27F8BBF3C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36">
              <a:extLst>
                <a:ext uri="{FF2B5EF4-FFF2-40B4-BE49-F238E27FC236}">
                  <a16:creationId xmlns:a16="http://schemas.microsoft.com/office/drawing/2014/main" id="{DA416892-4129-C34A-AB5F-D1E4F2BDDA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37">
              <a:extLst>
                <a:ext uri="{FF2B5EF4-FFF2-40B4-BE49-F238E27FC236}">
                  <a16:creationId xmlns:a16="http://schemas.microsoft.com/office/drawing/2014/main" id="{25E9C35A-D961-8E46-B69E-826D6C820D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38">
              <a:extLst>
                <a:ext uri="{FF2B5EF4-FFF2-40B4-BE49-F238E27FC236}">
                  <a16:creationId xmlns:a16="http://schemas.microsoft.com/office/drawing/2014/main" id="{3F257E9B-6C9B-7943-9786-6617D1DB44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39">
              <a:extLst>
                <a:ext uri="{FF2B5EF4-FFF2-40B4-BE49-F238E27FC236}">
                  <a16:creationId xmlns:a16="http://schemas.microsoft.com/office/drawing/2014/main" id="{9D2A399B-2424-9942-8C4E-3A478BC45F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40">
              <a:extLst>
                <a:ext uri="{FF2B5EF4-FFF2-40B4-BE49-F238E27FC236}">
                  <a16:creationId xmlns:a16="http://schemas.microsoft.com/office/drawing/2014/main" id="{8ECAE5EB-092A-1749-BA3F-D5C5B49CD5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52" name="Line 41">
            <a:extLst>
              <a:ext uri="{FF2B5EF4-FFF2-40B4-BE49-F238E27FC236}">
                <a16:creationId xmlns:a16="http://schemas.microsoft.com/office/drawing/2014/main" id="{17280C66-918D-B443-A722-FC64345826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1118" y="2135199"/>
            <a:ext cx="4427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3" name="Text Box 87">
            <a:extLst>
              <a:ext uri="{FF2B5EF4-FFF2-40B4-BE49-F238E27FC236}">
                <a16:creationId xmlns:a16="http://schemas.microsoft.com/office/drawing/2014/main" id="{C969D016-E128-5344-9AC1-59BC1A07D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393" y="1890724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٧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4" name="Text Box 87">
            <a:extLst>
              <a:ext uri="{FF2B5EF4-FFF2-40B4-BE49-F238E27FC236}">
                <a16:creationId xmlns:a16="http://schemas.microsoft.com/office/drawing/2014/main" id="{0E05B836-0C57-9241-AEBE-E733A8B2F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031" y="2301886"/>
            <a:ext cx="611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٧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6" name="مربع نص 43">
            <a:extLst>
              <a:ext uri="{FF2B5EF4-FFF2-40B4-BE49-F238E27FC236}">
                <a16:creationId xmlns:a16="http://schemas.microsoft.com/office/drawing/2014/main" id="{F737D655-C22D-C543-AFA8-E6B1DA64B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866" y="1242954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002060"/>
                </a:solidFill>
              </a:rPr>
              <a:t>صـ  ١١- ٩٥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6CDE4F3-DBB9-5147-B7FF-437785BD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078" y="569578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4400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10005607" y="1124771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F243492-3D5D-E843-950B-A33209C57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512" y="440954"/>
            <a:ext cx="8783638" cy="719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بلغت تكلفة وجبات العشاء في مهرجان خيري ١١٦٠ ريالا فإذا بيعت الوجبة بـ ٥ريالات</a:t>
            </a:r>
            <a:endParaRPr lang="en-US" altLang="ar-SA" sz="2400" b="1" dirty="0"/>
          </a:p>
        </p:txBody>
      </p:sp>
      <p:grpSp>
        <p:nvGrpSpPr>
          <p:cNvPr id="14" name="Group 71">
            <a:extLst>
              <a:ext uri="{FF2B5EF4-FFF2-40B4-BE49-F238E27FC236}">
                <a16:creationId xmlns:a16="http://schemas.microsoft.com/office/drawing/2014/main" id="{6ACE1A2F-8020-FC48-A27D-4FCE46C4DDB7}"/>
              </a:ext>
            </a:extLst>
          </p:cNvPr>
          <p:cNvGrpSpPr>
            <a:grpSpLocks/>
          </p:cNvGrpSpPr>
          <p:nvPr/>
        </p:nvGrpSpPr>
        <p:grpSpPr bwMode="auto">
          <a:xfrm>
            <a:off x="1442050" y="1196604"/>
            <a:ext cx="4787900" cy="5040313"/>
            <a:chOff x="204" y="958"/>
            <a:chExt cx="3016" cy="3175"/>
          </a:xfrm>
        </p:grpSpPr>
        <p:grpSp>
          <p:nvGrpSpPr>
            <p:cNvPr id="16" name="Group 62">
              <a:extLst>
                <a:ext uri="{FF2B5EF4-FFF2-40B4-BE49-F238E27FC236}">
                  <a16:creationId xmlns:a16="http://schemas.microsoft.com/office/drawing/2014/main" id="{396CC854-8874-3A4D-A1B9-E61B9BFCF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7" y="1094"/>
              <a:ext cx="2313" cy="3039"/>
              <a:chOff x="907" y="1457"/>
              <a:chExt cx="1225" cy="1906"/>
            </a:xfrm>
          </p:grpSpPr>
          <p:sp>
            <p:nvSpPr>
              <p:cNvPr id="33" name="Line 8">
                <a:extLst>
                  <a:ext uri="{FF2B5EF4-FFF2-40B4-BE49-F238E27FC236}">
                    <a16:creationId xmlns:a16="http://schemas.microsoft.com/office/drawing/2014/main" id="{10B7D3FB-5CED-E742-8A7C-DFC3CCE95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3363"/>
                <a:ext cx="1224" cy="0"/>
              </a:xfrm>
              <a:prstGeom prst="line">
                <a:avLst/>
              </a:prstGeom>
              <a:noFill/>
              <a:ln w="31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Rectangle 9">
                <a:extLst>
                  <a:ext uri="{FF2B5EF4-FFF2-40B4-BE49-F238E27FC236}">
                    <a16:creationId xmlns:a16="http://schemas.microsoft.com/office/drawing/2014/main" id="{F8F715AA-F5C1-E742-B0F4-6DA917CF7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" y="1457"/>
                <a:ext cx="1225" cy="1905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Line 17">
                <a:extLst>
                  <a:ext uri="{FF2B5EF4-FFF2-40B4-BE49-F238E27FC236}">
                    <a16:creationId xmlns:a16="http://schemas.microsoft.com/office/drawing/2014/main" id="{F1946B13-35E1-054B-8079-01DF99A94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7" y="1457"/>
                <a:ext cx="0" cy="1903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Line 19">
                <a:extLst>
                  <a:ext uri="{FF2B5EF4-FFF2-40B4-BE49-F238E27FC236}">
                    <a16:creationId xmlns:a16="http://schemas.microsoft.com/office/drawing/2014/main" id="{D05A742F-7351-494A-A631-69814529A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9" y="1457"/>
                <a:ext cx="0" cy="190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Line 20">
                <a:extLst>
                  <a:ext uri="{FF2B5EF4-FFF2-40B4-BE49-F238E27FC236}">
                    <a16:creationId xmlns:a16="http://schemas.microsoft.com/office/drawing/2014/main" id="{94D6AB22-63E0-BA45-9CC8-B2691766A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5" y="1457"/>
                <a:ext cx="0" cy="190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Line 21">
                <a:extLst>
                  <a:ext uri="{FF2B5EF4-FFF2-40B4-BE49-F238E27FC236}">
                    <a16:creationId xmlns:a16="http://schemas.microsoft.com/office/drawing/2014/main" id="{0C557464-7793-8441-BE81-F0EB3A88C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0" y="1457"/>
                <a:ext cx="0" cy="190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Line 22">
                <a:extLst>
                  <a:ext uri="{FF2B5EF4-FFF2-40B4-BE49-F238E27FC236}">
                    <a16:creationId xmlns:a16="http://schemas.microsoft.com/office/drawing/2014/main" id="{13648252-ADAD-EE44-BAA9-2A9A3D5CC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7" y="1457"/>
                <a:ext cx="0" cy="190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Line 23">
                <a:extLst>
                  <a:ext uri="{FF2B5EF4-FFF2-40B4-BE49-F238E27FC236}">
                    <a16:creationId xmlns:a16="http://schemas.microsoft.com/office/drawing/2014/main" id="{48702757-504C-EA43-A751-1C87AEF30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4" y="1457"/>
                <a:ext cx="0" cy="190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Line 24">
                <a:extLst>
                  <a:ext uri="{FF2B5EF4-FFF2-40B4-BE49-F238E27FC236}">
                    <a16:creationId xmlns:a16="http://schemas.microsoft.com/office/drawing/2014/main" id="{01F0C91F-7D23-4843-A3A4-3CC85B4D7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1457"/>
                <a:ext cx="0" cy="190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Line 25">
                <a:extLst>
                  <a:ext uri="{FF2B5EF4-FFF2-40B4-BE49-F238E27FC236}">
                    <a16:creationId xmlns:a16="http://schemas.microsoft.com/office/drawing/2014/main" id="{4BD29326-1D86-DB41-8BC0-B1AC0A5A2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1695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Line 26">
                <a:extLst>
                  <a:ext uri="{FF2B5EF4-FFF2-40B4-BE49-F238E27FC236}">
                    <a16:creationId xmlns:a16="http://schemas.microsoft.com/office/drawing/2014/main" id="{D29A2D97-4411-6240-B8F5-91E0270F6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1934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Line 27">
                <a:extLst>
                  <a:ext uri="{FF2B5EF4-FFF2-40B4-BE49-F238E27FC236}">
                    <a16:creationId xmlns:a16="http://schemas.microsoft.com/office/drawing/2014/main" id="{C04E8C46-33BA-7448-AA48-86D6C64D3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2164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Line 28">
                <a:extLst>
                  <a:ext uri="{FF2B5EF4-FFF2-40B4-BE49-F238E27FC236}">
                    <a16:creationId xmlns:a16="http://schemas.microsoft.com/office/drawing/2014/main" id="{3E425F85-B0EF-C440-9BB7-0AC8AE5C4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2409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Line 29">
                <a:extLst>
                  <a:ext uri="{FF2B5EF4-FFF2-40B4-BE49-F238E27FC236}">
                    <a16:creationId xmlns:a16="http://schemas.microsoft.com/office/drawing/2014/main" id="{B3B96ABE-F41A-C643-BD5F-8DF619EC0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2648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Line 30">
                <a:extLst>
                  <a:ext uri="{FF2B5EF4-FFF2-40B4-BE49-F238E27FC236}">
                    <a16:creationId xmlns:a16="http://schemas.microsoft.com/office/drawing/2014/main" id="{E89AF2CD-AB8B-844B-8170-95B140B836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2886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Line 31">
                <a:extLst>
                  <a:ext uri="{FF2B5EF4-FFF2-40B4-BE49-F238E27FC236}">
                    <a16:creationId xmlns:a16="http://schemas.microsoft.com/office/drawing/2014/main" id="{522E5A57-A7FC-3A45-AC49-47E4D3352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3124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Line 32">
                <a:extLst>
                  <a:ext uri="{FF2B5EF4-FFF2-40B4-BE49-F238E27FC236}">
                    <a16:creationId xmlns:a16="http://schemas.microsoft.com/office/drawing/2014/main" id="{E78572D2-37F9-3940-AC36-1CB54C985B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2650"/>
                <a:ext cx="1224" cy="0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7" name="Group 70">
              <a:extLst>
                <a:ext uri="{FF2B5EF4-FFF2-40B4-BE49-F238E27FC236}">
                  <a16:creationId xmlns:a16="http://schemas.microsoft.com/office/drawing/2014/main" id="{A0D64F57-6264-E546-ABB5-9C59C31CF1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958"/>
              <a:ext cx="722" cy="2921"/>
              <a:chOff x="204" y="958"/>
              <a:chExt cx="722" cy="2921"/>
            </a:xfrm>
          </p:grpSpPr>
          <p:grpSp>
            <p:nvGrpSpPr>
              <p:cNvPr id="24" name="Group 64">
                <a:extLst>
                  <a:ext uri="{FF2B5EF4-FFF2-40B4-BE49-F238E27FC236}">
                    <a16:creationId xmlns:a16="http://schemas.microsoft.com/office/drawing/2014/main" id="{C99ED652-A6DC-FB45-9E89-5D8128C19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958"/>
                <a:ext cx="722" cy="2921"/>
                <a:chOff x="204" y="958"/>
                <a:chExt cx="722" cy="2921"/>
              </a:xfrm>
            </p:grpSpPr>
            <p:sp>
              <p:nvSpPr>
                <p:cNvPr id="26" name="Text Box 87">
                  <a:extLst>
                    <a:ext uri="{FF2B5EF4-FFF2-40B4-BE49-F238E27FC236}">
                      <a16:creationId xmlns:a16="http://schemas.microsoft.com/office/drawing/2014/main" id="{3351AF4B-66E5-1A44-8ACD-04C211423F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3591"/>
                  <a:ext cx="72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-٢٠٠٠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7" name="Text Box 87">
                  <a:extLst>
                    <a:ext uri="{FF2B5EF4-FFF2-40B4-BE49-F238E27FC236}">
                      <a16:creationId xmlns:a16="http://schemas.microsoft.com/office/drawing/2014/main" id="{6B71936A-2239-3045-A411-1C34D21FDE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2847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8" name="Text Box 87">
                  <a:extLst>
                    <a:ext uri="{FF2B5EF4-FFF2-40B4-BE49-F238E27FC236}">
                      <a16:creationId xmlns:a16="http://schemas.microsoft.com/office/drawing/2014/main" id="{8A4EF951-6F79-654C-98BE-00F6786FA1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2469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١٠٠٠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9" name="Text Box 87">
                  <a:extLst>
                    <a:ext uri="{FF2B5EF4-FFF2-40B4-BE49-F238E27FC236}">
                      <a16:creationId xmlns:a16="http://schemas.microsoft.com/office/drawing/2014/main" id="{B6A01239-FF70-554D-8710-2691767D62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2069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٢٠٠٠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8B5F3A14-E0A1-584D-96FA-4DC381B040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1706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٣٠٠٠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1" name="Text Box 87">
                  <a:extLst>
                    <a:ext uri="{FF2B5EF4-FFF2-40B4-BE49-F238E27FC236}">
                      <a16:creationId xmlns:a16="http://schemas.microsoft.com/office/drawing/2014/main" id="{25EA2420-BBC5-CC4A-ABFC-32A18A823F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1326"/>
                  <a:ext cx="59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٤٠٠٠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22FF7F0A-F281-5E48-B206-18B16B414E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958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٥٠٠٠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CDDB0F06-2DF0-6F49-A536-5D90104DA0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3196"/>
                <a:ext cx="72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-١٠٠٠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8" name="Group 69">
              <a:extLst>
                <a:ext uri="{FF2B5EF4-FFF2-40B4-BE49-F238E27FC236}">
                  <a16:creationId xmlns:a16="http://schemas.microsoft.com/office/drawing/2014/main" id="{DBE74C46-D81B-1644-A4E0-598EB947DD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9" y="3022"/>
              <a:ext cx="2010" cy="288"/>
              <a:chOff x="1029" y="3022"/>
              <a:chExt cx="2010" cy="288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E94DADDF-A7D2-524F-9E7F-43F75C04F3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9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٢٠٠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Text Box 87">
                <a:extLst>
                  <a:ext uri="{FF2B5EF4-FFF2-40B4-BE49-F238E27FC236}">
                    <a16:creationId xmlns:a16="http://schemas.microsoft.com/office/drawing/2014/main" id="{F3C84259-5588-5940-BD9F-088C2EC663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8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٤٠٠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AB46B6C1-4B7A-6945-800B-65DC9542C8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5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٦٠٠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 Box 87">
                <a:extLst>
                  <a:ext uri="{FF2B5EF4-FFF2-40B4-BE49-F238E27FC236}">
                    <a16:creationId xmlns:a16="http://schemas.microsoft.com/office/drawing/2014/main" id="{04E327D8-B63E-7C4E-9EC9-04A83B93DD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86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٨٠٠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807F0AF3-1535-824B-B2E7-37751688E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5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50" name="Rectangle 72">
            <a:extLst>
              <a:ext uri="{FF2B5EF4-FFF2-40B4-BE49-F238E27FC236}">
                <a16:creationId xmlns:a16="http://schemas.microsoft.com/office/drawing/2014/main" id="{F6438FB5-411C-5947-B7CE-FA34050C4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362" y="1520454"/>
            <a:ext cx="3959225" cy="129698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اكتب معادلة تبين الربح عند بيع ن وجبة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5EAB5B22-2D93-704A-84FF-E418954A7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0425" y="2168154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٥ ن ــ ١١٦٠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2" name="Rectangle 73">
            <a:extLst>
              <a:ext uri="{FF2B5EF4-FFF2-40B4-BE49-F238E27FC236}">
                <a16:creationId xmlns:a16="http://schemas.microsoft.com/office/drawing/2014/main" id="{DA30FF13-8DFE-F84F-A168-9ECA46103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362" y="2995242"/>
            <a:ext cx="3959225" cy="577850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مثل المعادلة بيانيا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53" name="Rectangle 75">
            <a:extLst>
              <a:ext uri="{FF2B5EF4-FFF2-40B4-BE49-F238E27FC236}">
                <a16:creationId xmlns:a16="http://schemas.microsoft.com/office/drawing/2014/main" id="{FF195741-FBFB-684F-8959-C4F240487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362" y="3752479"/>
            <a:ext cx="3959225" cy="248443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أوجد مقدار الربح إذا بيعت ٨٠٠ وجبة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4" name="Text Box 87">
            <a:extLst>
              <a:ext uri="{FF2B5EF4-FFF2-40B4-BE49-F238E27FC236}">
                <a16:creationId xmlns:a16="http://schemas.microsoft.com/office/drawing/2014/main" id="{71AD0CC3-B4ED-2542-9811-3F0098D26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0425" y="4292229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= ٥ ن ــ ١١٦٠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5" name="Text Box 87">
            <a:extLst>
              <a:ext uri="{FF2B5EF4-FFF2-40B4-BE49-F238E27FC236}">
                <a16:creationId xmlns:a16="http://schemas.microsoft.com/office/drawing/2014/main" id="{9B633C99-BA56-A741-891F-6E5604B12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550" y="4735142"/>
            <a:ext cx="320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٥ ( ٨٠٠ ) ــ ١١٦٠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C27C95E6-6DDC-0148-BF06-D2E4E7CB4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0425" y="5239967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= ٤٠٠٠ ــ ١١٦٠ =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927B23B8-D583-A84F-8960-1E8C52D26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00" y="5228854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٢٨٤٠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1A44BAA0-45A0-A74A-ADA4-450B6BF4B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925" y="5733679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مقدار الربح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B3B32511-4283-B041-92FD-8FCD217D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2112" y="5733679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٢٨٤٠ ريالا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0" name="Text Box 87">
            <a:extLst>
              <a:ext uri="{FF2B5EF4-FFF2-40B4-BE49-F238E27FC236}">
                <a16:creationId xmlns:a16="http://schemas.microsoft.com/office/drawing/2014/main" id="{A70AAE96-07B9-EC4C-8707-BE17E066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700" y="3788992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57AEB042-76F7-F74F-A931-37A628719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825" y="3141292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2" name="Text Box 87">
            <a:extLst>
              <a:ext uri="{FF2B5EF4-FFF2-40B4-BE49-F238E27FC236}">
                <a16:creationId xmlns:a16="http://schemas.microsoft.com/office/drawing/2014/main" id="{9B4DA881-BEA4-6941-B05C-233D79CD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600" y="2565029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B90776E8-94AB-554E-81A5-58AD6A40C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575" y="4400179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1ADD60D1-133A-064D-8C1C-C414F761D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675" y="4970092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6" name="Line 87">
            <a:extLst>
              <a:ext uri="{FF2B5EF4-FFF2-40B4-BE49-F238E27FC236}">
                <a16:creationId xmlns:a16="http://schemas.microsoft.com/office/drawing/2014/main" id="{E73549F1-93A4-9649-9377-C032326118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8062" y="1880817"/>
            <a:ext cx="3348038" cy="331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2860D25-7B22-4745-AC92-2CC36280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743" y="562690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299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6029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0" grpId="0" animBg="1"/>
      <p:bldP spid="51" grpId="0"/>
      <p:bldP spid="52" grpId="0" animBg="1"/>
      <p:bldP spid="53" grpId="0" animBg="1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41BC6F9-AD48-1C4B-AC56-69CA64832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592" y="583009"/>
            <a:ext cx="8783638" cy="719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اشترى محمد أجهزة كهربائية بالتقسيط حيث دفع ٧٥٠ ريالا ويدفع ١٠٠ ريال أسبوعيا</a:t>
            </a:r>
            <a:endParaRPr lang="en-US" altLang="ar-SA" sz="2400" b="1" dirty="0"/>
          </a:p>
        </p:txBody>
      </p:sp>
      <p:grpSp>
        <p:nvGrpSpPr>
          <p:cNvPr id="14" name="Group 57">
            <a:extLst>
              <a:ext uri="{FF2B5EF4-FFF2-40B4-BE49-F238E27FC236}">
                <a16:creationId xmlns:a16="http://schemas.microsoft.com/office/drawing/2014/main" id="{00B54D9D-A452-9D4D-8832-811341FDC4D2}"/>
              </a:ext>
            </a:extLst>
          </p:cNvPr>
          <p:cNvGrpSpPr>
            <a:grpSpLocks/>
          </p:cNvGrpSpPr>
          <p:nvPr/>
        </p:nvGrpSpPr>
        <p:grpSpPr bwMode="auto">
          <a:xfrm>
            <a:off x="1089107" y="1351359"/>
            <a:ext cx="4787900" cy="5040313"/>
            <a:chOff x="45" y="958"/>
            <a:chExt cx="3016" cy="3175"/>
          </a:xfrm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78F38818-1820-E444-9195-3E5149B9B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8" y="1094"/>
              <a:ext cx="2313" cy="3039"/>
              <a:chOff x="748" y="1094"/>
              <a:chExt cx="2313" cy="3039"/>
            </a:xfrm>
          </p:grpSpPr>
          <p:sp>
            <p:nvSpPr>
              <p:cNvPr id="33" name="Line 5">
                <a:extLst>
                  <a:ext uri="{FF2B5EF4-FFF2-40B4-BE49-F238E27FC236}">
                    <a16:creationId xmlns:a16="http://schemas.microsoft.com/office/drawing/2014/main" id="{22F2FFA1-08E9-094E-8BF4-DF36D1467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4133"/>
                <a:ext cx="2311" cy="0"/>
              </a:xfrm>
              <a:prstGeom prst="line">
                <a:avLst/>
              </a:prstGeom>
              <a:noFill/>
              <a:ln w="31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9BAC385F-0A8A-4F4A-99C5-AB6CB8F16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094"/>
                <a:ext cx="2313" cy="3037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Line 7">
                <a:extLst>
                  <a:ext uri="{FF2B5EF4-FFF2-40B4-BE49-F238E27FC236}">
                    <a16:creationId xmlns:a16="http://schemas.microsoft.com/office/drawing/2014/main" id="{4577B519-8676-054D-BE1B-8087DF303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1094"/>
                <a:ext cx="0" cy="3034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Line 8">
                <a:extLst>
                  <a:ext uri="{FF2B5EF4-FFF2-40B4-BE49-F238E27FC236}">
                    <a16:creationId xmlns:a16="http://schemas.microsoft.com/office/drawing/2014/main" id="{095F30D3-1BC9-4946-846F-DAD40E010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5" y="1094"/>
                <a:ext cx="0" cy="30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Line 9">
                <a:extLst>
                  <a:ext uri="{FF2B5EF4-FFF2-40B4-BE49-F238E27FC236}">
                    <a16:creationId xmlns:a16="http://schemas.microsoft.com/office/drawing/2014/main" id="{3F960A8C-DF6E-244A-AE60-0AE4FA1AD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1094"/>
                <a:ext cx="0" cy="30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Line 10">
                <a:extLst>
                  <a:ext uri="{FF2B5EF4-FFF2-40B4-BE49-F238E27FC236}">
                    <a16:creationId xmlns:a16="http://schemas.microsoft.com/office/drawing/2014/main" id="{EC7EB39D-FFAB-F049-926C-4A96992A0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3" y="1094"/>
                <a:ext cx="0" cy="30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Line 11">
                <a:extLst>
                  <a:ext uri="{FF2B5EF4-FFF2-40B4-BE49-F238E27FC236}">
                    <a16:creationId xmlns:a16="http://schemas.microsoft.com/office/drawing/2014/main" id="{4343FE84-119E-4C4F-8005-74368741E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0" y="1094"/>
                <a:ext cx="0" cy="30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Line 12">
                <a:extLst>
                  <a:ext uri="{FF2B5EF4-FFF2-40B4-BE49-F238E27FC236}">
                    <a16:creationId xmlns:a16="http://schemas.microsoft.com/office/drawing/2014/main" id="{B22664CA-B0D2-E04F-AE4E-41F2147CE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6" y="1094"/>
                <a:ext cx="0" cy="30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Line 13">
                <a:extLst>
                  <a:ext uri="{FF2B5EF4-FFF2-40B4-BE49-F238E27FC236}">
                    <a16:creationId xmlns:a16="http://schemas.microsoft.com/office/drawing/2014/main" id="{52ACAE67-7CF9-0243-AF95-5A20F4A71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1094"/>
                <a:ext cx="0" cy="30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Line 14">
                <a:extLst>
                  <a:ext uri="{FF2B5EF4-FFF2-40B4-BE49-F238E27FC236}">
                    <a16:creationId xmlns:a16="http://schemas.microsoft.com/office/drawing/2014/main" id="{62AF2EE4-598A-694F-A52A-C9883F57A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1473"/>
                <a:ext cx="2311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Line 15">
                <a:extLst>
                  <a:ext uri="{FF2B5EF4-FFF2-40B4-BE49-F238E27FC236}">
                    <a16:creationId xmlns:a16="http://schemas.microsoft.com/office/drawing/2014/main" id="{0EFA2302-BE99-7841-B3C2-C0430F7270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1855"/>
                <a:ext cx="2311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Line 16">
                <a:extLst>
                  <a:ext uri="{FF2B5EF4-FFF2-40B4-BE49-F238E27FC236}">
                    <a16:creationId xmlns:a16="http://schemas.microsoft.com/office/drawing/2014/main" id="{17182749-2F92-9541-BE78-88C1619E8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2221"/>
                <a:ext cx="2311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Line 17">
                <a:extLst>
                  <a:ext uri="{FF2B5EF4-FFF2-40B4-BE49-F238E27FC236}">
                    <a16:creationId xmlns:a16="http://schemas.microsoft.com/office/drawing/2014/main" id="{032E9639-B49D-364F-BC9A-0912C2B28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2612"/>
                <a:ext cx="2311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14C239D5-3C70-2D4F-BA32-7B85406EE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2993"/>
                <a:ext cx="2311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Line 19">
                <a:extLst>
                  <a:ext uri="{FF2B5EF4-FFF2-40B4-BE49-F238E27FC236}">
                    <a16:creationId xmlns:a16="http://schemas.microsoft.com/office/drawing/2014/main" id="{AE2C96C8-2C2D-164C-9329-83AF9F68D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3372"/>
                <a:ext cx="2311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Line 20">
                <a:extLst>
                  <a:ext uri="{FF2B5EF4-FFF2-40B4-BE49-F238E27FC236}">
                    <a16:creationId xmlns:a16="http://schemas.microsoft.com/office/drawing/2014/main" id="{B9FBEDEE-4E1F-474E-89EB-57A7C5C61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3752"/>
                <a:ext cx="2311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Line 21">
                <a:extLst>
                  <a:ext uri="{FF2B5EF4-FFF2-40B4-BE49-F238E27FC236}">
                    <a16:creationId xmlns:a16="http://schemas.microsoft.com/office/drawing/2014/main" id="{170CCC1C-4496-EF46-A333-8D9F9B25E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" y="3748"/>
                <a:ext cx="2311" cy="0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7" name="Group 22">
              <a:extLst>
                <a:ext uri="{FF2B5EF4-FFF2-40B4-BE49-F238E27FC236}">
                  <a16:creationId xmlns:a16="http://schemas.microsoft.com/office/drawing/2014/main" id="{669DC778-67AF-8340-A116-E48196F28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" y="958"/>
              <a:ext cx="722" cy="2921"/>
              <a:chOff x="204" y="958"/>
              <a:chExt cx="722" cy="292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F0B2264-3B07-A54C-B612-6DAE9A2353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958"/>
                <a:ext cx="722" cy="2921"/>
                <a:chOff x="204" y="958"/>
                <a:chExt cx="722" cy="2921"/>
              </a:xfrm>
            </p:grpSpPr>
            <p:sp>
              <p:nvSpPr>
                <p:cNvPr id="26" name="Text Box 87">
                  <a:extLst>
                    <a:ext uri="{FF2B5EF4-FFF2-40B4-BE49-F238E27FC236}">
                      <a16:creationId xmlns:a16="http://schemas.microsoft.com/office/drawing/2014/main" id="{575E7AF1-CE7B-A747-80A4-C3AF76D53EF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" y="3591"/>
                  <a:ext cx="72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7" name="Text Box 87">
                  <a:extLst>
                    <a:ext uri="{FF2B5EF4-FFF2-40B4-BE49-F238E27FC236}">
                      <a16:creationId xmlns:a16="http://schemas.microsoft.com/office/drawing/2014/main" id="{93EEBAB8-174D-3245-A1B5-86D6F2DDBD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2847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٤٠٠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8" name="Text Box 87">
                  <a:extLst>
                    <a:ext uri="{FF2B5EF4-FFF2-40B4-BE49-F238E27FC236}">
                      <a16:creationId xmlns:a16="http://schemas.microsoft.com/office/drawing/2014/main" id="{608D0BB8-727B-6A4C-8F4B-9B1931011D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2469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٦٠٠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9" name="Text Box 87">
                  <a:extLst>
                    <a:ext uri="{FF2B5EF4-FFF2-40B4-BE49-F238E27FC236}">
                      <a16:creationId xmlns:a16="http://schemas.microsoft.com/office/drawing/2014/main" id="{8FEDE726-07FE-3742-8050-170FB2976E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2069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ar-SA" altLang="ar-SA" sz="2400" b="1" dirty="0">
                      <a:solidFill>
                        <a:srgbClr val="002060"/>
                      </a:solidFill>
                    </a:rPr>
                    <a:t>٨٠٠</a:t>
                  </a:r>
                  <a:endParaRPr lang="en-US" altLang="ar-SA" sz="24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0" name="Text Box 87">
                  <a:extLst>
                    <a:ext uri="{FF2B5EF4-FFF2-40B4-BE49-F238E27FC236}">
                      <a16:creationId xmlns:a16="http://schemas.microsoft.com/office/drawing/2014/main" id="{D03996BF-A6D0-D24D-B4E1-BE26DBA925F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1706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١٠٠٠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1" name="Text Box 87">
                  <a:extLst>
                    <a:ext uri="{FF2B5EF4-FFF2-40B4-BE49-F238E27FC236}">
                      <a16:creationId xmlns:a16="http://schemas.microsoft.com/office/drawing/2014/main" id="{25F8FE9C-1512-7E4A-BBE1-E2A8CA9EFE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1326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١٢٠٠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16B73CA2-6927-864A-A3A5-8FFAF54F4A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" y="958"/>
                  <a:ext cx="5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١٤٠٠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06B7A80C-1548-BF4E-923C-F9C6BFE6E8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3196"/>
                <a:ext cx="72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٢٠٠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148E3E6F-F997-7A40-8E62-A6A99383F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0" y="3754"/>
              <a:ext cx="2010" cy="288"/>
              <a:chOff x="1029" y="3022"/>
              <a:chExt cx="2010" cy="288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D505B2B7-5FAC-9F40-B8AB-125EFA8B42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9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Text Box 87">
                <a:extLst>
                  <a:ext uri="{FF2B5EF4-FFF2-40B4-BE49-F238E27FC236}">
                    <a16:creationId xmlns:a16="http://schemas.microsoft.com/office/drawing/2014/main" id="{41933FB8-3E20-4149-B61A-F880D7AF5A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8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٢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9802DA86-DFA2-B04A-9AAC-CE0A12804D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5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 Box 87">
                <a:extLst>
                  <a:ext uri="{FF2B5EF4-FFF2-40B4-BE49-F238E27FC236}">
                    <a16:creationId xmlns:a16="http://schemas.microsoft.com/office/drawing/2014/main" id="{51413834-C54B-7246-B774-89B619BF3A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86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٤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26BBC79E-475E-9848-BBFC-819200BC7C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5" y="3022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50" name="Rectangle 38">
            <a:extLst>
              <a:ext uri="{FF2B5EF4-FFF2-40B4-BE49-F238E27FC236}">
                <a16:creationId xmlns:a16="http://schemas.microsoft.com/office/drawing/2014/main" id="{DC3017CC-8314-E240-B852-DECDC0FAF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419" y="1675209"/>
            <a:ext cx="3959225" cy="129698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اكتب معادلة للمبلغ الكلي الذي سيدفعه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 بعد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أسبوعا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5280A0CE-D643-D344-9406-F0B4AFA8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82" y="2514997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١٠٠ ن + ٧٥٠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2" name="Rectangle 40">
            <a:extLst>
              <a:ext uri="{FF2B5EF4-FFF2-40B4-BE49-F238E27FC236}">
                <a16:creationId xmlns:a16="http://schemas.microsoft.com/office/drawing/2014/main" id="{FE891EC0-A057-FB4E-B91A-159D708E2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820" y="3201715"/>
            <a:ext cx="3959225" cy="577850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مثل المعادلة بيانيا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F1BDFE73-A2A4-D949-A165-9B58B9EF8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419" y="3907234"/>
            <a:ext cx="3959225" cy="248443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أوجد المبلغ الذي سيدفعه بعد ٨ أسابيع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4" name="Text Box 87">
            <a:extLst>
              <a:ext uri="{FF2B5EF4-FFF2-40B4-BE49-F238E27FC236}">
                <a16:creationId xmlns:a16="http://schemas.microsoft.com/office/drawing/2014/main" id="{BA45BA43-05E2-5448-92F3-FE23CD837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82" y="4446984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= ١٠٠ ن + ٧٥٠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5" name="Text Box 87">
            <a:extLst>
              <a:ext uri="{FF2B5EF4-FFF2-40B4-BE49-F238E27FC236}">
                <a16:creationId xmlns:a16="http://schemas.microsoft.com/office/drawing/2014/main" id="{0625A857-5FF2-B040-9967-0AFF9D7ED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319" y="4889897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١٠٠ (٨ ) + ٧٥٠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6" name="Text Box 87">
            <a:extLst>
              <a:ext uri="{FF2B5EF4-FFF2-40B4-BE49-F238E27FC236}">
                <a16:creationId xmlns:a16="http://schemas.microsoft.com/office/drawing/2014/main" id="{27827D02-D7A5-B04D-B6CD-CD824934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82" y="5394722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= ٨٠٠ + ٧٥٠ =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1BD34160-F370-2545-A6A9-A9DBC040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968" y="5395743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١٥٥٠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D8807832-F863-6B49-B2EF-049A62112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757" y="5888434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المبلغ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C9A115B0-1022-264D-9DFB-F23D28423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457" y="5888434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١٥٥٠ ريالا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0" name="Text Box 87">
            <a:extLst>
              <a:ext uri="{FF2B5EF4-FFF2-40B4-BE49-F238E27FC236}">
                <a16:creationId xmlns:a16="http://schemas.microsoft.com/office/drawing/2014/main" id="{D9EF8DCD-D68A-DF4D-8639-A8FB15B84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757" y="2754709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692A2DB9-A32F-D340-AD09-FDC7323DB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82" y="2456259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2" name="Text Box 87">
            <a:extLst>
              <a:ext uri="{FF2B5EF4-FFF2-40B4-BE49-F238E27FC236}">
                <a16:creationId xmlns:a16="http://schemas.microsoft.com/office/drawing/2014/main" id="{998934B7-36B3-C842-8D61-44AF35116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369" y="2143522"/>
            <a:ext cx="34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10A87C50-4E66-FF4E-A93A-B9650A888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632" y="3075384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AA295646-C5B7-D740-8A57-BC9B9C1B1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732" y="3381772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5" name="Line 54">
            <a:extLst>
              <a:ext uri="{FF2B5EF4-FFF2-40B4-BE49-F238E27FC236}">
                <a16:creationId xmlns:a16="http://schemas.microsoft.com/office/drawing/2014/main" id="{C51A8D7A-087F-454B-8FAD-B0652D9727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5119" y="1660922"/>
            <a:ext cx="3889375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591F4A2-2446-424D-9274-220A1395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375" y="596692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300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82055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0" grpId="0" animBg="1"/>
      <p:bldP spid="51" grpId="0"/>
      <p:bldP spid="52" grpId="0" animBg="1"/>
      <p:bldP spid="53" grpId="0" animBg="1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54917376-2387-AA4C-9256-A2A73D5EB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4429" y="2323193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DE1F7087-858F-3B41-B27C-9B57A52A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9141" y="2326368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م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C4883CC5-D87D-5340-864B-EA1E4284C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416" y="2326368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EF4C80B6-21C1-1D49-B62F-5BFCEF91A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641" y="2326368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2"/>
                </a:solidFill>
              </a:rPr>
              <a:t>+ </a:t>
            </a:r>
            <a:r>
              <a:rPr lang="ar-SA" altLang="ar-SA" sz="2400" b="1" dirty="0">
                <a:solidFill>
                  <a:srgbClr val="002060"/>
                </a:solidFill>
              </a:rPr>
              <a:t>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3AF8C6A3-9919-5847-AE41-0208C24D9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400" y="2356531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2"/>
                </a:solidFill>
              </a:rPr>
              <a:t>+ </a:t>
            </a:r>
            <a:r>
              <a:rPr lang="ar-SA" altLang="ar-SA" sz="2400" b="1" dirty="0">
                <a:solidFill>
                  <a:srgbClr val="002060"/>
                </a:solidFill>
              </a:rPr>
              <a:t>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1EA061F3-C7B9-C74D-9CED-5892E5197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079" y="3764643"/>
            <a:ext cx="1871662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التغير الرأسي</a:t>
            </a:r>
            <a:endParaRPr lang="en-US" altLang="ar-SA" sz="2400" b="1"/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6281569C-4FC2-C447-997F-4FD4AA0E7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591" y="5312456"/>
            <a:ext cx="1871663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التغير الأفقي</a:t>
            </a:r>
            <a:endParaRPr lang="en-US" altLang="ar-SA" sz="2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8A7F5B-9E7F-3E49-B334-1DD2E31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504" y="703943"/>
            <a:ext cx="6264275" cy="611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اكتب معادلة المستقيم الذي يمر في نقطة الأصل  وميله ٣ .</a:t>
            </a:r>
            <a:endParaRPr lang="en-US" altLang="ar-SA" sz="2400" b="1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AC98E15D-A192-5E41-99DC-70188CF90B1F}"/>
              </a:ext>
            </a:extLst>
          </p:cNvPr>
          <p:cNvGrpSpPr>
            <a:grpSpLocks/>
          </p:cNvGrpSpPr>
          <p:nvPr/>
        </p:nvGrpSpPr>
        <p:grpSpPr bwMode="auto">
          <a:xfrm>
            <a:off x="6628304" y="4520293"/>
            <a:ext cx="612775" cy="720725"/>
            <a:chOff x="3628" y="1774"/>
            <a:chExt cx="205" cy="45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23E8197D-38AD-D74F-BB9E-583FA954C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٣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5BB80EE9-B63C-AE41-BF29-8FE7F8729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١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B7C1CD2B-9186-674F-85AE-BD0A4A9147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6" name="Text Box 87">
            <a:extLst>
              <a:ext uri="{FF2B5EF4-FFF2-40B4-BE49-F238E27FC236}">
                <a16:creationId xmlns:a16="http://schemas.microsoft.com/office/drawing/2014/main" id="{7CCF00A9-FB08-B84F-B58B-EE64E3A7E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060" y="2438697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٣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8" name="Group 16">
            <a:extLst>
              <a:ext uri="{FF2B5EF4-FFF2-40B4-BE49-F238E27FC236}">
                <a16:creationId xmlns:a16="http://schemas.microsoft.com/office/drawing/2014/main" id="{86A47B4D-7EC1-694C-BE2D-4DA4F83E7FF3}"/>
              </a:ext>
            </a:extLst>
          </p:cNvPr>
          <p:cNvGrpSpPr>
            <a:grpSpLocks/>
          </p:cNvGrpSpPr>
          <p:nvPr/>
        </p:nvGrpSpPr>
        <p:grpSpPr bwMode="auto">
          <a:xfrm>
            <a:off x="1840404" y="1999343"/>
            <a:ext cx="4392612" cy="4321175"/>
            <a:chOff x="476" y="1657"/>
            <a:chExt cx="2317" cy="2317"/>
          </a:xfrm>
        </p:grpSpPr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3B29BC87-8FBF-7C49-ACAB-B8594B6F2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9D3BE6DC-2E07-7346-B5C8-5A1C62CD00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5FB31D2F-5BCD-EF4C-9572-9A6F69866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9B39F2F5-1F1C-6F46-8F63-83FA7AECD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3" name="Line 21">
              <a:extLst>
                <a:ext uri="{FF2B5EF4-FFF2-40B4-BE49-F238E27FC236}">
                  <a16:creationId xmlns:a16="http://schemas.microsoft.com/office/drawing/2014/main" id="{DE4D2624-3627-BC4E-98E4-ED54F6189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4" name="Line 22">
              <a:extLst>
                <a:ext uri="{FF2B5EF4-FFF2-40B4-BE49-F238E27FC236}">
                  <a16:creationId xmlns:a16="http://schemas.microsoft.com/office/drawing/2014/main" id="{A6FDA1E2-22F6-8141-891F-52E7ED569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2C943C45-E44C-3341-ABA3-DDD1E8F636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6" name="Line 24">
              <a:extLst>
                <a:ext uri="{FF2B5EF4-FFF2-40B4-BE49-F238E27FC236}">
                  <a16:creationId xmlns:a16="http://schemas.microsoft.com/office/drawing/2014/main" id="{518A3C6D-EA1C-2D46-BCB8-845D2DB89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7" name="Line 25">
              <a:extLst>
                <a:ext uri="{FF2B5EF4-FFF2-40B4-BE49-F238E27FC236}">
                  <a16:creationId xmlns:a16="http://schemas.microsoft.com/office/drawing/2014/main" id="{FDA57773-6AC5-B74C-AF10-DE6693A3D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8" name="Line 26">
              <a:extLst>
                <a:ext uri="{FF2B5EF4-FFF2-40B4-BE49-F238E27FC236}">
                  <a16:creationId xmlns:a16="http://schemas.microsoft.com/office/drawing/2014/main" id="{4009A3E4-695E-F441-A448-9F0D873CE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9" name="Line 27">
              <a:extLst>
                <a:ext uri="{FF2B5EF4-FFF2-40B4-BE49-F238E27FC236}">
                  <a16:creationId xmlns:a16="http://schemas.microsoft.com/office/drawing/2014/main" id="{1ECB1FB8-D2CC-E343-8786-E43A71B2AC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0" name="Line 28">
              <a:extLst>
                <a:ext uri="{FF2B5EF4-FFF2-40B4-BE49-F238E27FC236}">
                  <a16:creationId xmlns:a16="http://schemas.microsoft.com/office/drawing/2014/main" id="{DC56D6A8-1695-4E4D-A523-F56CF0BEFE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1" name="Line 29">
              <a:extLst>
                <a:ext uri="{FF2B5EF4-FFF2-40B4-BE49-F238E27FC236}">
                  <a16:creationId xmlns:a16="http://schemas.microsoft.com/office/drawing/2014/main" id="{A7827F84-9EB9-B34B-A5CA-A82726132E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2" name="Line 30">
              <a:extLst>
                <a:ext uri="{FF2B5EF4-FFF2-40B4-BE49-F238E27FC236}">
                  <a16:creationId xmlns:a16="http://schemas.microsoft.com/office/drawing/2014/main" id="{EF53AE76-4978-444E-AAD6-70B8515E4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3" name="Line 31">
              <a:extLst>
                <a:ext uri="{FF2B5EF4-FFF2-40B4-BE49-F238E27FC236}">
                  <a16:creationId xmlns:a16="http://schemas.microsoft.com/office/drawing/2014/main" id="{A8CE679F-BECE-B141-A36E-6204D0796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4" name="Line 32">
              <a:extLst>
                <a:ext uri="{FF2B5EF4-FFF2-40B4-BE49-F238E27FC236}">
                  <a16:creationId xmlns:a16="http://schemas.microsoft.com/office/drawing/2014/main" id="{7FD5053A-7461-224C-9207-2C8AB3FDA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5" name="Line 33">
              <a:extLst>
                <a:ext uri="{FF2B5EF4-FFF2-40B4-BE49-F238E27FC236}">
                  <a16:creationId xmlns:a16="http://schemas.microsoft.com/office/drawing/2014/main" id="{70F3F91A-3F51-BC4C-8F03-BBA604F3B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6" name="Line 34">
              <a:extLst>
                <a:ext uri="{FF2B5EF4-FFF2-40B4-BE49-F238E27FC236}">
                  <a16:creationId xmlns:a16="http://schemas.microsoft.com/office/drawing/2014/main" id="{FA5AE556-E1CB-8445-A2B2-45673965C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7" name="Line 35">
              <a:extLst>
                <a:ext uri="{FF2B5EF4-FFF2-40B4-BE49-F238E27FC236}">
                  <a16:creationId xmlns:a16="http://schemas.microsoft.com/office/drawing/2014/main" id="{C2324086-6219-3242-B278-912324F8C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6F59AE6F-A10F-674F-855A-8A01E21BD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9" name="Line 37">
              <a:extLst>
                <a:ext uri="{FF2B5EF4-FFF2-40B4-BE49-F238E27FC236}">
                  <a16:creationId xmlns:a16="http://schemas.microsoft.com/office/drawing/2014/main" id="{3A4E7F86-2355-9644-99EB-A926C2170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0" name="Line 38">
              <a:extLst>
                <a:ext uri="{FF2B5EF4-FFF2-40B4-BE49-F238E27FC236}">
                  <a16:creationId xmlns:a16="http://schemas.microsoft.com/office/drawing/2014/main" id="{8D2441B2-934F-6A49-ABDA-E0CF92C13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1" name="Line 39">
              <a:extLst>
                <a:ext uri="{FF2B5EF4-FFF2-40B4-BE49-F238E27FC236}">
                  <a16:creationId xmlns:a16="http://schemas.microsoft.com/office/drawing/2014/main" id="{DD249112-02B1-B843-9FD7-6F40C870B1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2" name="Line 40">
              <a:extLst>
                <a:ext uri="{FF2B5EF4-FFF2-40B4-BE49-F238E27FC236}">
                  <a16:creationId xmlns:a16="http://schemas.microsoft.com/office/drawing/2014/main" id="{C0409B3E-9A73-544E-B11B-473F5A2344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3" name="Line 41">
              <a:extLst>
                <a:ext uri="{FF2B5EF4-FFF2-40B4-BE49-F238E27FC236}">
                  <a16:creationId xmlns:a16="http://schemas.microsoft.com/office/drawing/2014/main" id="{8425AF48-9925-1A47-93F0-A4C237E2E1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4" name="Line 42">
              <a:extLst>
                <a:ext uri="{FF2B5EF4-FFF2-40B4-BE49-F238E27FC236}">
                  <a16:creationId xmlns:a16="http://schemas.microsoft.com/office/drawing/2014/main" id="{D803DDB2-7FF3-014E-A026-396D6AED0A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5" name="Line 43">
              <a:extLst>
                <a:ext uri="{FF2B5EF4-FFF2-40B4-BE49-F238E27FC236}">
                  <a16:creationId xmlns:a16="http://schemas.microsoft.com/office/drawing/2014/main" id="{8484D674-5545-084B-8C9C-03C21E07E2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6" name="Line 44">
              <a:extLst>
                <a:ext uri="{FF2B5EF4-FFF2-40B4-BE49-F238E27FC236}">
                  <a16:creationId xmlns:a16="http://schemas.microsoft.com/office/drawing/2014/main" id="{8F5E7981-FAD9-9D44-9358-3C9B43EA7D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7" name="Line 45">
              <a:extLst>
                <a:ext uri="{FF2B5EF4-FFF2-40B4-BE49-F238E27FC236}">
                  <a16:creationId xmlns:a16="http://schemas.microsoft.com/office/drawing/2014/main" id="{D0C0E883-43BD-6E42-B437-2639FFA993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8" name="Line 46">
              <a:extLst>
                <a:ext uri="{FF2B5EF4-FFF2-40B4-BE49-F238E27FC236}">
                  <a16:creationId xmlns:a16="http://schemas.microsoft.com/office/drawing/2014/main" id="{10B1998A-97C2-6A49-90F7-0D6449BEA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9" name="Line 47">
              <a:extLst>
                <a:ext uri="{FF2B5EF4-FFF2-40B4-BE49-F238E27FC236}">
                  <a16:creationId xmlns:a16="http://schemas.microsoft.com/office/drawing/2014/main" id="{E101EF7A-47D7-9844-AE48-9EC4C41422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0" name="Line 48">
              <a:extLst>
                <a:ext uri="{FF2B5EF4-FFF2-40B4-BE49-F238E27FC236}">
                  <a16:creationId xmlns:a16="http://schemas.microsoft.com/office/drawing/2014/main" id="{C98B7125-3264-654C-AB69-FA7D91153B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1" name="Line 49">
              <a:extLst>
                <a:ext uri="{FF2B5EF4-FFF2-40B4-BE49-F238E27FC236}">
                  <a16:creationId xmlns:a16="http://schemas.microsoft.com/office/drawing/2014/main" id="{D010C8AB-2741-9D4E-8509-21029DDDD1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2" name="Line 50">
            <a:extLst>
              <a:ext uri="{FF2B5EF4-FFF2-40B4-BE49-F238E27FC236}">
                <a16:creationId xmlns:a16="http://schemas.microsoft.com/office/drawing/2014/main" id="{7A07AEBA-047E-5A45-A16B-A0F4C4BC73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2266" y="3261406"/>
            <a:ext cx="0" cy="863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63" name="Line 51">
            <a:extLst>
              <a:ext uri="{FF2B5EF4-FFF2-40B4-BE49-F238E27FC236}">
                <a16:creationId xmlns:a16="http://schemas.microsoft.com/office/drawing/2014/main" id="{D463BF86-9128-A143-8C7E-C4EA58DAB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9654" y="1567543"/>
            <a:ext cx="1439862" cy="432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64" name="Line 52">
            <a:extLst>
              <a:ext uri="{FF2B5EF4-FFF2-40B4-BE49-F238E27FC236}">
                <a16:creationId xmlns:a16="http://schemas.microsoft.com/office/drawing/2014/main" id="{90BB041F-C999-FF43-95DB-F2C6EEF89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7979" y="3316968"/>
            <a:ext cx="3238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308800F8-7551-CB4D-9D66-647105A60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291" y="3115356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66" name="Text Box 87">
            <a:extLst>
              <a:ext uri="{FF2B5EF4-FFF2-40B4-BE49-F238E27FC236}">
                <a16:creationId xmlns:a16="http://schemas.microsoft.com/office/drawing/2014/main" id="{95380F95-3CCF-5B49-8346-A1A6655FA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754" y="3896406"/>
            <a:ext cx="957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chemeClr val="accent2"/>
                </a:solidFill>
              </a:rPr>
              <a:t> ٠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67" name="Text Box 87">
            <a:extLst>
              <a:ext uri="{FF2B5EF4-FFF2-40B4-BE49-F238E27FC236}">
                <a16:creationId xmlns:a16="http://schemas.microsoft.com/office/drawing/2014/main" id="{FECC6057-3FD5-A74D-B692-359AC4494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029" y="1604056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المقطع الصادي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8" name="Text Box 87">
            <a:extLst>
              <a:ext uri="{FF2B5EF4-FFF2-40B4-BE49-F238E27FC236}">
                <a16:creationId xmlns:a16="http://schemas.microsoft.com/office/drawing/2014/main" id="{A11EFF43-2E56-664A-B03A-8061CC394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129" y="1607231"/>
            <a:ext cx="39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69" name="Text Box 87">
            <a:extLst>
              <a:ext uri="{FF2B5EF4-FFF2-40B4-BE49-F238E27FC236}">
                <a16:creationId xmlns:a16="http://schemas.microsoft.com/office/drawing/2014/main" id="{6BFBE3A9-9BB3-2344-BCA9-5ED38D807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829" y="2947081"/>
            <a:ext cx="165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٣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70" name="مربع نص 57">
            <a:extLst>
              <a:ext uri="{FF2B5EF4-FFF2-40B4-BE49-F238E27FC236}">
                <a16:creationId xmlns:a16="http://schemas.microsoft.com/office/drawing/2014/main" id="{3579DACD-4290-0A46-A76B-E7F4553A1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04" y="1228613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 ١٩ -٩٨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C42A450-DE38-4841-93E5-DB7B43A6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8" y="594422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301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32095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6" grpId="0"/>
      <p:bldP spid="17" grpId="0"/>
      <p:bldP spid="17" grpId="1"/>
      <p:bldP spid="18" grpId="0"/>
      <p:bldP spid="19" grpId="0" animBg="1"/>
      <p:bldP spid="20" grpId="0" animBg="1"/>
      <p:bldP spid="21" grpId="0" animBg="1"/>
      <p:bldP spid="26" grpId="0"/>
      <p:bldP spid="65" grpId="0"/>
      <p:bldP spid="6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D24A4AD-DE4A-C44E-8571-E87818E8FE90}"/>
              </a:ext>
            </a:extLst>
          </p:cNvPr>
          <p:cNvGrpSpPr/>
          <p:nvPr/>
        </p:nvGrpSpPr>
        <p:grpSpPr>
          <a:xfrm rot="16200000">
            <a:off x="3239815" y="-2190198"/>
            <a:ext cx="6148551" cy="10725810"/>
            <a:chOff x="147940" y="255018"/>
            <a:chExt cx="6175526" cy="6460507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F6012092-36FA-8243-A662-1E29AF57C59E}"/>
                </a:ext>
              </a:extLst>
            </p:cNvPr>
            <p:cNvGrpSpPr/>
            <p:nvPr/>
          </p:nvGrpSpPr>
          <p:grpSpPr>
            <a:xfrm>
              <a:off x="147940" y="255018"/>
              <a:ext cx="5870917" cy="6460507"/>
              <a:chOff x="126609" y="239838"/>
              <a:chExt cx="5870917" cy="6460507"/>
            </a:xfrm>
          </p:grpSpPr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525957E3-95E4-43E7-A44D-D2F9A6809EA5}"/>
                  </a:ext>
                </a:extLst>
              </p:cNvPr>
              <p:cNvSpPr/>
              <p:nvPr/>
            </p:nvSpPr>
            <p:spPr>
              <a:xfrm>
                <a:off x="126609" y="239838"/>
                <a:ext cx="5870917" cy="6460507"/>
              </a:xfrm>
              <a:prstGeom prst="roundRect">
                <a:avLst>
                  <a:gd name="adj" fmla="val 5381"/>
                </a:avLst>
              </a:prstGeom>
              <a:solidFill>
                <a:srgbClr val="77638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/>
              </a:p>
            </p:txBody>
          </p:sp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41929CF1-70F5-464F-A8DC-3F3E99A9A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5294" y="609403"/>
                <a:ext cx="4973546" cy="597389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4CD88DE-8C96-4A07-A252-024A6FF3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242" y="633861"/>
              <a:ext cx="835224" cy="5425910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F49AEF5-CB74-5C4B-B3BB-ED79AFDF4C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951185" y="3685189"/>
            <a:ext cx="2472860" cy="238451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C7F9159-EFC8-4147-A4EB-05D061A6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015" y="651178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275</a:t>
            </a:fld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7EDDF26-4C66-AE48-B929-67021BB52AF5}"/>
              </a:ext>
            </a:extLst>
          </p:cNvPr>
          <p:cNvSpPr/>
          <p:nvPr/>
        </p:nvSpPr>
        <p:spPr>
          <a:xfrm>
            <a:off x="4844772" y="2764500"/>
            <a:ext cx="461958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٣-١</a:t>
            </a:r>
          </a:p>
          <a:p>
            <a:pPr algn="ctr">
              <a:defRPr/>
            </a:pPr>
            <a:r>
              <a:rPr lang="ar-SA" sz="40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تمثيل المعادلات بصيغة الميل المقطع</a:t>
            </a: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8" name="book clos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D24A4AD-DE4A-C44E-8571-E87818E8FE90}"/>
              </a:ext>
            </a:extLst>
          </p:cNvPr>
          <p:cNvGrpSpPr/>
          <p:nvPr/>
        </p:nvGrpSpPr>
        <p:grpSpPr>
          <a:xfrm rot="16200000">
            <a:off x="3239815" y="-2144112"/>
            <a:ext cx="6148551" cy="10725810"/>
            <a:chOff x="147940" y="255018"/>
            <a:chExt cx="6175526" cy="6460507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F6012092-36FA-8243-A662-1E29AF57C59E}"/>
                </a:ext>
              </a:extLst>
            </p:cNvPr>
            <p:cNvGrpSpPr/>
            <p:nvPr/>
          </p:nvGrpSpPr>
          <p:grpSpPr>
            <a:xfrm>
              <a:off x="147940" y="255018"/>
              <a:ext cx="5870917" cy="6460507"/>
              <a:chOff x="126609" y="239838"/>
              <a:chExt cx="5870917" cy="6460507"/>
            </a:xfrm>
          </p:grpSpPr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525957E3-95E4-43E7-A44D-D2F9A6809EA5}"/>
                  </a:ext>
                </a:extLst>
              </p:cNvPr>
              <p:cNvSpPr/>
              <p:nvPr/>
            </p:nvSpPr>
            <p:spPr>
              <a:xfrm>
                <a:off x="126609" y="239838"/>
                <a:ext cx="5870917" cy="6460507"/>
              </a:xfrm>
              <a:prstGeom prst="roundRect">
                <a:avLst>
                  <a:gd name="adj" fmla="val 5381"/>
                </a:avLst>
              </a:prstGeom>
              <a:solidFill>
                <a:srgbClr val="77638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/>
              </a:p>
            </p:txBody>
          </p:sp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41929CF1-70F5-464F-A8DC-3F3E99A9A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5294" y="609403"/>
                <a:ext cx="4973546" cy="597389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4CD88DE-8C96-4A07-A252-024A6FF3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242" y="633861"/>
              <a:ext cx="835224" cy="5425910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F49AEF5-CB74-5C4B-B3BB-ED79AFDF4C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951185" y="3685189"/>
            <a:ext cx="2472860" cy="238451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EBF765C-259E-FB44-AAE3-51144DE0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8344" y="644015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8" name="book clo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9441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10095169" y="1663644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pic>
        <p:nvPicPr>
          <p:cNvPr id="14" name="Picture 61">
            <a:extLst>
              <a:ext uri="{FF2B5EF4-FFF2-40B4-BE49-F238E27FC236}">
                <a16:creationId xmlns:a16="http://schemas.microsoft.com/office/drawing/2014/main" id="{3BFEAF17-AAEB-814A-9653-D7171D8A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29" y="1126723"/>
            <a:ext cx="503713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2">
            <a:extLst>
              <a:ext uri="{FF2B5EF4-FFF2-40B4-BE49-F238E27FC236}">
                <a16:creationId xmlns:a16="http://schemas.microsoft.com/office/drawing/2014/main" id="{27A9C491-425D-C64C-8DFB-FA01C609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7" y="1545600"/>
            <a:ext cx="2147888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7">
            <a:extLst>
              <a:ext uri="{FF2B5EF4-FFF2-40B4-BE49-F238E27FC236}">
                <a16:creationId xmlns:a16="http://schemas.microsoft.com/office/drawing/2014/main" id="{27834EBA-D302-9C48-8AC4-8A699583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681" y="3336400"/>
            <a:ext cx="6205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B050"/>
                </a:solidFill>
              </a:rPr>
              <a:t>كم سيكون عدد الأبيات التي سيحفظها جميل بعد شهرين؟</a:t>
            </a:r>
            <a:endParaRPr lang="en-US" altLang="ar-SA" sz="2000" b="1" dirty="0">
              <a:solidFill>
                <a:srgbClr val="00B05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7347D9DB-89E8-3045-8DC4-3F84718F9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759" y="4275479"/>
            <a:ext cx="49760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B050"/>
                </a:solidFill>
              </a:rPr>
              <a:t>كم سيكون عدد الأبيات التي سيحفظها جميل بعد ٤ أشهر</a:t>
            </a:r>
            <a:endParaRPr lang="en-US" altLang="ar-SA" sz="2000" b="1" dirty="0">
              <a:solidFill>
                <a:srgbClr val="00B05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20044D39-0338-454C-910A-C44934AC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66" y="5156142"/>
            <a:ext cx="73025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B050"/>
                </a:solidFill>
              </a:rPr>
              <a:t>هل سيكون الميل في التمثيل البياني للمعادلة ص = ٣٠ </a:t>
            </a:r>
            <a:r>
              <a:rPr lang="ar-SA" altLang="ar-SA" sz="2000" b="1" dirty="0" err="1">
                <a:solidFill>
                  <a:srgbClr val="00B050"/>
                </a:solidFill>
              </a:rPr>
              <a:t>س</a:t>
            </a:r>
            <a:r>
              <a:rPr lang="ar-SA" altLang="ar-SA" sz="2000" b="1" dirty="0">
                <a:solidFill>
                  <a:srgbClr val="00B050"/>
                </a:solidFill>
              </a:rPr>
              <a:t> + ٥٠٠ موجبا أم سالبا ؟</a:t>
            </a:r>
            <a:endParaRPr lang="en-US" altLang="ar-SA" sz="2000" b="1" dirty="0">
              <a:solidFill>
                <a:srgbClr val="00B05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0369DB79-EE4C-9E4D-AF23-213BA8717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083" y="3365224"/>
            <a:ext cx="3422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C00000"/>
                </a:solidFill>
              </a:rPr>
              <a:t>عدد الأبيات= </a:t>
            </a:r>
            <a:r>
              <a:rPr lang="ar-SA" altLang="ar-SA" sz="2000" b="1" dirty="0">
                <a:solidFill>
                  <a:srgbClr val="002060"/>
                </a:solidFill>
              </a:rPr>
              <a:t>٣٠ ( ٢ ) + ٥٠٠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EBDFBFE-7344-1241-A190-950EBACB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683" y="3362113"/>
            <a:ext cx="1801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</a:rPr>
              <a:t>= ٥٦٠ بيتا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1617E56E-4E67-3149-99E9-C66936A9E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332" y="4266634"/>
            <a:ext cx="3422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C00000"/>
                </a:solidFill>
              </a:rPr>
              <a:t>عدد الأبيات= </a:t>
            </a:r>
            <a:r>
              <a:rPr lang="ar-SA" altLang="ar-SA" sz="2000" b="1" dirty="0">
                <a:solidFill>
                  <a:srgbClr val="002060"/>
                </a:solidFill>
              </a:rPr>
              <a:t>٣٠ ( ٤ ) + ٥٠٠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51BD4D74-415E-B945-B6CB-2B334E92A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828" y="4289891"/>
            <a:ext cx="1801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</a:rPr>
              <a:t>= ٦٢٠ بيتا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44594E0C-0457-CF4F-A69A-37CF76E4B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332" y="5216184"/>
            <a:ext cx="111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C00000"/>
                </a:solidFill>
              </a:rPr>
              <a:t>موجبا</a:t>
            </a:r>
            <a:endParaRPr lang="en-US" altLang="ar-SA" sz="2000" b="1" dirty="0">
              <a:solidFill>
                <a:srgbClr val="C0000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FE8FBFD6-D0AC-CD41-9181-CA3547DEB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80" y="5216184"/>
            <a:ext cx="3313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</a:rPr>
              <a:t>لأن الميل = ٣٠ وهي موجبة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8D766B6-961B-084C-BB0F-7A1C95A5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93" y="603409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276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9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44">
            <a:extLst>
              <a:ext uri="{FF2B5EF4-FFF2-40B4-BE49-F238E27FC236}">
                <a16:creationId xmlns:a16="http://schemas.microsoft.com/office/drawing/2014/main" id="{0D929CCF-AC34-2A47-AD27-6505BC267583}"/>
              </a:ext>
            </a:extLst>
          </p:cNvPr>
          <p:cNvGrpSpPr>
            <a:grpSpLocks/>
          </p:cNvGrpSpPr>
          <p:nvPr/>
        </p:nvGrpSpPr>
        <p:grpSpPr bwMode="auto">
          <a:xfrm>
            <a:off x="1741979" y="1374404"/>
            <a:ext cx="8461375" cy="4608513"/>
            <a:chOff x="181" y="1094"/>
            <a:chExt cx="5330" cy="2699"/>
          </a:xfrm>
        </p:grpSpPr>
        <p:pic>
          <p:nvPicPr>
            <p:cNvPr id="16" name="Picture 37">
              <a:extLst>
                <a:ext uri="{FF2B5EF4-FFF2-40B4-BE49-F238E27FC236}">
                  <a16:creationId xmlns:a16="http://schemas.microsoft.com/office/drawing/2014/main" id="{AE4E1661-5CF9-1748-A429-22AD2D468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1094"/>
              <a:ext cx="5330" cy="2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9">
              <a:extLst>
                <a:ext uri="{FF2B5EF4-FFF2-40B4-BE49-F238E27FC236}">
                  <a16:creationId xmlns:a16="http://schemas.microsoft.com/office/drawing/2014/main" id="{3D2F2228-93EE-D946-8A6E-7C9B21BD5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638"/>
              <a:ext cx="3629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>
              <a:extLst>
                <a:ext uri="{FF2B5EF4-FFF2-40B4-BE49-F238E27FC236}">
                  <a16:creationId xmlns:a16="http://schemas.microsoft.com/office/drawing/2014/main" id="{67905A73-7DD5-864E-9345-9563F5C84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" y="1706"/>
              <a:ext cx="483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45">
            <a:extLst>
              <a:ext uri="{FF2B5EF4-FFF2-40B4-BE49-F238E27FC236}">
                <a16:creationId xmlns:a16="http://schemas.microsoft.com/office/drawing/2014/main" id="{A04058FA-0039-2D4B-9388-130BA519A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716" y="2742829"/>
            <a:ext cx="13906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98232BA1-2939-2C46-B8BC-F6EAE5507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091" y="4290642"/>
            <a:ext cx="622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9">
            <a:extLst>
              <a:ext uri="{FF2B5EF4-FFF2-40B4-BE49-F238E27FC236}">
                <a16:creationId xmlns:a16="http://schemas.microsoft.com/office/drawing/2014/main" id="{B46A5472-0591-074D-A388-221A2E82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BFE"/>
              </a:clrFrom>
              <a:clrTo>
                <a:srgbClr val="F5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91" y="3246067"/>
            <a:ext cx="18367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0">
            <a:extLst>
              <a:ext uri="{FF2B5EF4-FFF2-40B4-BE49-F238E27FC236}">
                <a16:creationId xmlns:a16="http://schemas.microsoft.com/office/drawing/2014/main" id="{419A9620-06A6-DA49-A339-56CC6525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654" y="4111254"/>
            <a:ext cx="158273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1">
            <a:extLst>
              <a:ext uri="{FF2B5EF4-FFF2-40B4-BE49-F238E27FC236}">
                <a16:creationId xmlns:a16="http://schemas.microsoft.com/office/drawing/2014/main" id="{DF117243-0059-1249-BA8F-8BE44FCB9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54" y="5327279"/>
            <a:ext cx="438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2">
            <a:extLst>
              <a:ext uri="{FF2B5EF4-FFF2-40B4-BE49-F238E27FC236}">
                <a16:creationId xmlns:a16="http://schemas.microsoft.com/office/drawing/2014/main" id="{95D20573-7A51-994F-8BFF-86BADE4D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9" y="5320929"/>
            <a:ext cx="4841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54">
            <a:extLst>
              <a:ext uri="{FF2B5EF4-FFF2-40B4-BE49-F238E27FC236}">
                <a16:creationId xmlns:a16="http://schemas.microsoft.com/office/drawing/2014/main" id="{90204591-84F9-324C-9884-0C3480B5BD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55416" y="3246067"/>
            <a:ext cx="942975" cy="347662"/>
            <a:chOff x="3906" y="2069"/>
            <a:chExt cx="594" cy="219"/>
          </a:xfrm>
        </p:grpSpPr>
        <p:sp>
          <p:nvSpPr>
            <p:cNvPr id="26" name="AutoShape 53">
              <a:extLst>
                <a:ext uri="{FF2B5EF4-FFF2-40B4-BE49-F238E27FC236}">
                  <a16:creationId xmlns:a16="http://schemas.microsoft.com/office/drawing/2014/main" id="{BFF7C3A0-FBCD-704E-86D3-C1A5DBFDFFD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06" y="2069"/>
              <a:ext cx="594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pic>
          <p:nvPicPr>
            <p:cNvPr id="27" name="Picture 55">
              <a:extLst>
                <a:ext uri="{FF2B5EF4-FFF2-40B4-BE49-F238E27FC236}">
                  <a16:creationId xmlns:a16="http://schemas.microsoft.com/office/drawing/2014/main" id="{12AA4915-5F04-3A49-8541-FC68E5BD8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6FBFE"/>
                </a:clrFrom>
                <a:clrTo>
                  <a:srgbClr val="F6FB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" y="2069"/>
              <a:ext cx="604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57">
            <a:extLst>
              <a:ext uri="{FF2B5EF4-FFF2-40B4-BE49-F238E27FC236}">
                <a16:creationId xmlns:a16="http://schemas.microsoft.com/office/drawing/2014/main" id="{B6C675D3-9D71-A842-BBC9-2101F1BF67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81841" y="2776167"/>
            <a:ext cx="5414963" cy="347662"/>
            <a:chOff x="1123" y="1729"/>
            <a:chExt cx="3411" cy="219"/>
          </a:xfrm>
        </p:grpSpPr>
        <p:sp>
          <p:nvSpPr>
            <p:cNvPr id="29" name="AutoShape 56">
              <a:extLst>
                <a:ext uri="{FF2B5EF4-FFF2-40B4-BE49-F238E27FC236}">
                  <a16:creationId xmlns:a16="http://schemas.microsoft.com/office/drawing/2014/main" id="{3AD0C908-943B-5C4F-BF62-15031156F3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23" y="1729"/>
              <a:ext cx="341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pic>
          <p:nvPicPr>
            <p:cNvPr id="30" name="Picture 58">
              <a:extLst>
                <a:ext uri="{FF2B5EF4-FFF2-40B4-BE49-F238E27FC236}">
                  <a16:creationId xmlns:a16="http://schemas.microsoft.com/office/drawing/2014/main" id="{C0704048-E67C-DE4E-835C-C3D8B2F67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AFDFF"/>
                </a:clrFrom>
                <a:clrTo>
                  <a:srgbClr val="FA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" y="1729"/>
              <a:ext cx="3421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Oval 59">
            <a:extLst>
              <a:ext uri="{FF2B5EF4-FFF2-40B4-BE49-F238E27FC236}">
                <a16:creationId xmlns:a16="http://schemas.microsoft.com/office/drawing/2014/main" id="{F8A33108-E95A-424B-8C9E-3966A7848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8304" y="4506542"/>
            <a:ext cx="180975" cy="3238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32" name="Line 60">
            <a:extLst>
              <a:ext uri="{FF2B5EF4-FFF2-40B4-BE49-F238E27FC236}">
                <a16:creationId xmlns:a16="http://schemas.microsoft.com/office/drawing/2014/main" id="{C1BA916C-497F-D04D-B6A1-2E833F43C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5616" y="4830392"/>
            <a:ext cx="0" cy="396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3" name="Oval 61">
            <a:extLst>
              <a:ext uri="{FF2B5EF4-FFF2-40B4-BE49-F238E27FC236}">
                <a16:creationId xmlns:a16="http://schemas.microsoft.com/office/drawing/2014/main" id="{1C685552-A973-9A41-84BD-CE9DB9CD6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7116" y="4506542"/>
            <a:ext cx="215900" cy="3238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34" name="Line 62">
            <a:extLst>
              <a:ext uri="{FF2B5EF4-FFF2-40B4-BE49-F238E27FC236}">
                <a16:creationId xmlns:a16="http://schemas.microsoft.com/office/drawing/2014/main" id="{74636078-5DD3-4C45-9170-16680FAE5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8716" y="4830392"/>
            <a:ext cx="0" cy="396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5" name="مربع نص 4">
            <a:extLst>
              <a:ext uri="{FF2B5EF4-FFF2-40B4-BE49-F238E27FC236}">
                <a16:creationId xmlns:a16="http://schemas.microsoft.com/office/drawing/2014/main" id="{FEC12E98-ED19-3343-A54A-5D074B58A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085" y="1047437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25F1F36-4CE8-234C-A09E-A33DA644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004" y="600539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277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8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</a:t>
            </a: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A170F3E0-3274-8843-86FA-5284D3B9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135" y="602804"/>
            <a:ext cx="3118721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كتابة المعادلة وتمثيلها بيانيا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0" name="Group 35">
            <a:extLst>
              <a:ext uri="{FF2B5EF4-FFF2-40B4-BE49-F238E27FC236}">
                <a16:creationId xmlns:a16="http://schemas.microsoft.com/office/drawing/2014/main" id="{33141311-19FB-A44F-91BF-D667998E7935}"/>
              </a:ext>
            </a:extLst>
          </p:cNvPr>
          <p:cNvGrpSpPr>
            <a:grpSpLocks/>
          </p:cNvGrpSpPr>
          <p:nvPr/>
        </p:nvGrpSpPr>
        <p:grpSpPr bwMode="auto">
          <a:xfrm>
            <a:off x="8253820" y="2814224"/>
            <a:ext cx="325438" cy="720725"/>
            <a:chOff x="3628" y="1774"/>
            <a:chExt cx="205" cy="454"/>
          </a:xfrm>
        </p:grpSpPr>
        <p:sp>
          <p:nvSpPr>
            <p:cNvPr id="21" name="Text Box 87">
              <a:extLst>
                <a:ext uri="{FF2B5EF4-FFF2-40B4-BE49-F238E27FC236}">
                  <a16:creationId xmlns:a16="http://schemas.microsoft.com/office/drawing/2014/main" id="{C0931169-1CD5-FC48-BCB7-D57FFED25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٣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 Box 87">
              <a:extLst>
                <a:ext uri="{FF2B5EF4-FFF2-40B4-BE49-F238E27FC236}">
                  <a16:creationId xmlns:a16="http://schemas.microsoft.com/office/drawing/2014/main" id="{D433941F-88A2-1D4A-A6C9-C91C1B29F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٤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Line 34">
              <a:extLst>
                <a:ext uri="{FF2B5EF4-FFF2-40B4-BE49-F238E27FC236}">
                  <a16:creationId xmlns:a16="http://schemas.microsoft.com/office/drawing/2014/main" id="{74584276-E212-794D-A097-C0A45EDB5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4" name="Group 97">
            <a:extLst>
              <a:ext uri="{FF2B5EF4-FFF2-40B4-BE49-F238E27FC236}">
                <a16:creationId xmlns:a16="http://schemas.microsoft.com/office/drawing/2014/main" id="{0A8E2CC8-FB6E-FE4B-958B-C3FE30594220}"/>
              </a:ext>
            </a:extLst>
          </p:cNvPr>
          <p:cNvGrpSpPr>
            <a:grpSpLocks/>
          </p:cNvGrpSpPr>
          <p:nvPr/>
        </p:nvGrpSpPr>
        <p:grpSpPr bwMode="auto">
          <a:xfrm>
            <a:off x="1512427" y="1358073"/>
            <a:ext cx="8567738" cy="1044575"/>
            <a:chOff x="272" y="481"/>
            <a:chExt cx="5397" cy="65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9C6C903D-F0AB-A14C-B5FD-0CC87121D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482"/>
              <a:ext cx="5397" cy="657"/>
            </a:xfrm>
            <a:prstGeom prst="rect">
              <a:avLst/>
            </a:prstGeom>
            <a:grpFill/>
            <a:ln w="57150" cmpd="thinThick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/>
                <a:t>اكتب معادلة المستقيم الذي ميله      ومقطعه الصادي = ــ ٢ بصيغة الميل والمقطع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/>
                <a:t>ثم مثلها بيانيا .</a:t>
              </a:r>
              <a:endParaRPr lang="en-US" altLang="ar-SA" sz="2400" b="1" dirty="0"/>
            </a:p>
          </p:txBody>
        </p:sp>
        <p:grpSp>
          <p:nvGrpSpPr>
            <p:cNvPr id="26" name="Group 36">
              <a:extLst>
                <a:ext uri="{FF2B5EF4-FFF2-40B4-BE49-F238E27FC236}">
                  <a16:creationId xmlns:a16="http://schemas.microsoft.com/office/drawing/2014/main" id="{C2579CF5-D5C3-534C-8BDE-EB7E9E283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2" y="481"/>
              <a:ext cx="205" cy="454"/>
              <a:chOff x="3628" y="1774"/>
              <a:chExt cx="205" cy="454"/>
            </a:xfrm>
            <a:grpFill/>
          </p:grpSpPr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236E1C45-B487-5E4E-9BA5-78FEF14BEB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Text Box 87">
                <a:extLst>
                  <a:ext uri="{FF2B5EF4-FFF2-40B4-BE49-F238E27FC236}">
                    <a16:creationId xmlns:a16="http://schemas.microsoft.com/office/drawing/2014/main" id="{F2CDA3F9-DF45-584E-8F93-4C40E67BD2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٤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Line 39">
                <a:extLst>
                  <a:ext uri="{FF2B5EF4-FFF2-40B4-BE49-F238E27FC236}">
                    <a16:creationId xmlns:a16="http://schemas.microsoft.com/office/drawing/2014/main" id="{F8FA0333-E632-3C41-8035-D31B36D54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30" name="Text Box 87">
            <a:extLst>
              <a:ext uri="{FF2B5EF4-FFF2-40B4-BE49-F238E27FC236}">
                <a16:creationId xmlns:a16="http://schemas.microsoft.com/office/drawing/2014/main" id="{FB812E03-902A-5143-BA18-B7ECC6C78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709" y="283845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524D1C0C-4A3F-234F-9697-46769613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370" y="2834299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2060"/>
                </a:solidFill>
              </a:rPr>
              <a:t>م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3D329D27-B346-EC47-8DE9-4A591AC7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184" y="2841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97070F07-3E23-3A4D-B807-B9A641F87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409" y="2841625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1AFEC870-D5E3-B442-869D-A4F4BBCA5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534" y="2844800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</a:t>
            </a: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35" name="Group 46">
            <a:extLst>
              <a:ext uri="{FF2B5EF4-FFF2-40B4-BE49-F238E27FC236}">
                <a16:creationId xmlns:a16="http://schemas.microsoft.com/office/drawing/2014/main" id="{577E1D91-A98E-2F44-90F0-8DB840902AEC}"/>
              </a:ext>
            </a:extLst>
          </p:cNvPr>
          <p:cNvGrpSpPr>
            <a:grpSpLocks/>
          </p:cNvGrpSpPr>
          <p:nvPr/>
        </p:nvGrpSpPr>
        <p:grpSpPr bwMode="auto">
          <a:xfrm>
            <a:off x="2395871" y="3046413"/>
            <a:ext cx="3276600" cy="3205162"/>
            <a:chOff x="4515" y="5422"/>
            <a:chExt cx="3662" cy="3620"/>
          </a:xfrm>
        </p:grpSpPr>
        <p:grpSp>
          <p:nvGrpSpPr>
            <p:cNvPr id="36" name="Group 47">
              <a:extLst>
                <a:ext uri="{FF2B5EF4-FFF2-40B4-BE49-F238E27FC236}">
                  <a16:creationId xmlns:a16="http://schemas.microsoft.com/office/drawing/2014/main" id="{F4438138-8BFE-3F40-989F-1806CA6B7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5" y="5784"/>
              <a:ext cx="3258" cy="3258"/>
              <a:chOff x="4334" y="3431"/>
              <a:chExt cx="3258" cy="3258"/>
            </a:xfrm>
          </p:grpSpPr>
          <p:sp>
            <p:nvSpPr>
              <p:cNvPr id="39" name="Line 48">
                <a:extLst>
                  <a:ext uri="{FF2B5EF4-FFF2-40B4-BE49-F238E27FC236}">
                    <a16:creationId xmlns:a16="http://schemas.microsoft.com/office/drawing/2014/main" id="{6501699F-990F-5941-99C2-C5973BEB34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3" y="3431"/>
                <a:ext cx="0" cy="3258"/>
              </a:xfrm>
              <a:prstGeom prst="line">
                <a:avLst/>
              </a:prstGeom>
              <a:noFill/>
              <a:ln w="28575">
                <a:solidFill>
                  <a:srgbClr val="FF0000">
                    <a:alpha val="58038"/>
                  </a:srgbClr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Line 49">
                <a:extLst>
                  <a:ext uri="{FF2B5EF4-FFF2-40B4-BE49-F238E27FC236}">
                    <a16:creationId xmlns:a16="http://schemas.microsoft.com/office/drawing/2014/main" id="{FA54D035-2DF7-3D46-A2CF-8FEEA244ED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060"/>
                <a:ext cx="3258" cy="0"/>
              </a:xfrm>
              <a:prstGeom prst="line">
                <a:avLst/>
              </a:prstGeom>
              <a:noFill/>
              <a:ln w="28575">
                <a:solidFill>
                  <a:srgbClr val="FF0000">
                    <a:alpha val="58038"/>
                  </a:srgbClr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Rectangle 50">
                <a:extLst>
                  <a:ext uri="{FF2B5EF4-FFF2-40B4-BE49-F238E27FC236}">
                    <a16:creationId xmlns:a16="http://schemas.microsoft.com/office/drawing/2014/main" id="{063FF5DE-E6D9-0140-BD64-62BA3F4D1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431"/>
                <a:ext cx="3258" cy="3258"/>
              </a:xfrm>
              <a:prstGeom prst="rect">
                <a:avLst/>
              </a:prstGeom>
              <a:noFill/>
              <a:ln w="19050">
                <a:solidFill>
                  <a:srgbClr val="3366FF">
                    <a:alpha val="34901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Line 51">
                <a:extLst>
                  <a:ext uri="{FF2B5EF4-FFF2-40B4-BE49-F238E27FC236}">
                    <a16:creationId xmlns:a16="http://schemas.microsoft.com/office/drawing/2014/main" id="{D7053CEB-DEC5-DE47-9341-57995D16D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1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Line 52">
                <a:extLst>
                  <a:ext uri="{FF2B5EF4-FFF2-40B4-BE49-F238E27FC236}">
                    <a16:creationId xmlns:a16="http://schemas.microsoft.com/office/drawing/2014/main" id="{6D459B92-17BF-644C-A699-2B78F7869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0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Line 53">
                <a:extLst>
                  <a:ext uri="{FF2B5EF4-FFF2-40B4-BE49-F238E27FC236}">
                    <a16:creationId xmlns:a16="http://schemas.microsoft.com/office/drawing/2014/main" id="{EF3A6C0E-01F2-3C41-836A-1F7D11CFE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49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Line 54">
                <a:extLst>
                  <a:ext uri="{FF2B5EF4-FFF2-40B4-BE49-F238E27FC236}">
                    <a16:creationId xmlns:a16="http://schemas.microsoft.com/office/drawing/2014/main" id="{3C589FA8-6517-3949-A029-5F082AD4C2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8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Line 55">
                <a:extLst>
                  <a:ext uri="{FF2B5EF4-FFF2-40B4-BE49-F238E27FC236}">
                    <a16:creationId xmlns:a16="http://schemas.microsoft.com/office/drawing/2014/main" id="{88E22868-D094-BF41-A87D-961D57DD02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7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Line 56">
                <a:extLst>
                  <a:ext uri="{FF2B5EF4-FFF2-40B4-BE49-F238E27FC236}">
                    <a16:creationId xmlns:a16="http://schemas.microsoft.com/office/drawing/2014/main" id="{D2FACD62-6366-604E-A0E1-7017E25AA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6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Line 57">
                <a:extLst>
                  <a:ext uri="{FF2B5EF4-FFF2-40B4-BE49-F238E27FC236}">
                    <a16:creationId xmlns:a16="http://schemas.microsoft.com/office/drawing/2014/main" id="{EBE44D4C-2BE0-324D-AC66-E9B0A31D7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5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Line 58">
                <a:extLst>
                  <a:ext uri="{FF2B5EF4-FFF2-40B4-BE49-F238E27FC236}">
                    <a16:creationId xmlns:a16="http://schemas.microsoft.com/office/drawing/2014/main" id="{2BD408F0-CD20-5A45-8692-A0CBD3505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44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0" name="Line 59">
                <a:extLst>
                  <a:ext uri="{FF2B5EF4-FFF2-40B4-BE49-F238E27FC236}">
                    <a16:creationId xmlns:a16="http://schemas.microsoft.com/office/drawing/2014/main" id="{10AF43A8-0015-1940-A983-3D58E2F9A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2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1" name="Line 60">
                <a:extLst>
                  <a:ext uri="{FF2B5EF4-FFF2-40B4-BE49-F238E27FC236}">
                    <a16:creationId xmlns:a16="http://schemas.microsoft.com/office/drawing/2014/main" id="{EF852EFD-D130-9647-981A-C2F455145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1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2" name="Line 61">
                <a:extLst>
                  <a:ext uri="{FF2B5EF4-FFF2-40B4-BE49-F238E27FC236}">
                    <a16:creationId xmlns:a16="http://schemas.microsoft.com/office/drawing/2014/main" id="{438D42C4-4ED2-744A-9D97-892F1613B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0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3" name="Line 62">
                <a:extLst>
                  <a:ext uri="{FF2B5EF4-FFF2-40B4-BE49-F238E27FC236}">
                    <a16:creationId xmlns:a16="http://schemas.microsoft.com/office/drawing/2014/main" id="{DDB9B432-2C6E-7F4E-B0CB-72D9DCEF2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9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Line 63">
                <a:extLst>
                  <a:ext uri="{FF2B5EF4-FFF2-40B4-BE49-F238E27FC236}">
                    <a16:creationId xmlns:a16="http://schemas.microsoft.com/office/drawing/2014/main" id="{5E51456A-CC98-C140-A507-E279B89ED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8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5" name="Line 64">
                <a:extLst>
                  <a:ext uri="{FF2B5EF4-FFF2-40B4-BE49-F238E27FC236}">
                    <a16:creationId xmlns:a16="http://schemas.microsoft.com/office/drawing/2014/main" id="{3C48E933-BC48-D541-8747-CABF569B9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7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6" name="Line 65">
                <a:extLst>
                  <a:ext uri="{FF2B5EF4-FFF2-40B4-BE49-F238E27FC236}">
                    <a16:creationId xmlns:a16="http://schemas.microsoft.com/office/drawing/2014/main" id="{8514E6F2-2665-AD4D-A1D8-179A577C5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6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7" name="Line 66">
                <a:extLst>
                  <a:ext uri="{FF2B5EF4-FFF2-40B4-BE49-F238E27FC236}">
                    <a16:creationId xmlns:a16="http://schemas.microsoft.com/office/drawing/2014/main" id="{FB3583D0-153D-A649-8816-A042E9729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5" y="3431"/>
                <a:ext cx="0" cy="3258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Line 67">
                <a:extLst>
                  <a:ext uri="{FF2B5EF4-FFF2-40B4-BE49-F238E27FC236}">
                    <a16:creationId xmlns:a16="http://schemas.microsoft.com/office/drawing/2014/main" id="{00FBAD53-65C3-D244-9ED3-2520A7767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3612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59" name="Line 68">
                <a:extLst>
                  <a:ext uri="{FF2B5EF4-FFF2-40B4-BE49-F238E27FC236}">
                    <a16:creationId xmlns:a16="http://schemas.microsoft.com/office/drawing/2014/main" id="{997DFC1B-D8F0-0842-8780-87A78D496B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3793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0" name="Line 69">
                <a:extLst>
                  <a:ext uri="{FF2B5EF4-FFF2-40B4-BE49-F238E27FC236}">
                    <a16:creationId xmlns:a16="http://schemas.microsoft.com/office/drawing/2014/main" id="{E08A5C0E-7F4A-0D40-95E1-0B0D6CF8D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3974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1" name="Line 70">
                <a:extLst>
                  <a:ext uri="{FF2B5EF4-FFF2-40B4-BE49-F238E27FC236}">
                    <a16:creationId xmlns:a16="http://schemas.microsoft.com/office/drawing/2014/main" id="{844096A9-0448-DE48-8681-B1AD372A7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155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2" name="Line 71">
                <a:extLst>
                  <a:ext uri="{FF2B5EF4-FFF2-40B4-BE49-F238E27FC236}">
                    <a16:creationId xmlns:a16="http://schemas.microsoft.com/office/drawing/2014/main" id="{4B3C44BE-898C-C544-94BB-1947D8AC7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336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3" name="Line 72">
                <a:extLst>
                  <a:ext uri="{FF2B5EF4-FFF2-40B4-BE49-F238E27FC236}">
                    <a16:creationId xmlns:a16="http://schemas.microsoft.com/office/drawing/2014/main" id="{AA251B74-04DF-0C45-8483-241F58DC3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517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4" name="Line 73">
                <a:extLst>
                  <a:ext uri="{FF2B5EF4-FFF2-40B4-BE49-F238E27FC236}">
                    <a16:creationId xmlns:a16="http://schemas.microsoft.com/office/drawing/2014/main" id="{BAC6468A-97B3-4E40-B9B6-7E5CCCE716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698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5" name="Line 74">
                <a:extLst>
                  <a:ext uri="{FF2B5EF4-FFF2-40B4-BE49-F238E27FC236}">
                    <a16:creationId xmlns:a16="http://schemas.microsoft.com/office/drawing/2014/main" id="{1EA58323-49D9-8C4B-9F06-E8F5FE627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4879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6" name="Line 75">
                <a:extLst>
                  <a:ext uri="{FF2B5EF4-FFF2-40B4-BE49-F238E27FC236}">
                    <a16:creationId xmlns:a16="http://schemas.microsoft.com/office/drawing/2014/main" id="{6C98FA31-F49E-814B-A2DF-65175C6F2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241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7" name="Line 76">
                <a:extLst>
                  <a:ext uri="{FF2B5EF4-FFF2-40B4-BE49-F238E27FC236}">
                    <a16:creationId xmlns:a16="http://schemas.microsoft.com/office/drawing/2014/main" id="{2BE5DD32-CE62-7349-BC77-B3CFE2B1D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422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8" name="Line 77">
                <a:extLst>
                  <a:ext uri="{FF2B5EF4-FFF2-40B4-BE49-F238E27FC236}">
                    <a16:creationId xmlns:a16="http://schemas.microsoft.com/office/drawing/2014/main" id="{BEB35CDC-89D7-064B-99B8-06BFE734D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603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69" name="Line 78">
                <a:extLst>
                  <a:ext uri="{FF2B5EF4-FFF2-40B4-BE49-F238E27FC236}">
                    <a16:creationId xmlns:a16="http://schemas.microsoft.com/office/drawing/2014/main" id="{29DE966B-5DC9-5D42-9315-233D507392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784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70" name="Line 79">
                <a:extLst>
                  <a:ext uri="{FF2B5EF4-FFF2-40B4-BE49-F238E27FC236}">
                    <a16:creationId xmlns:a16="http://schemas.microsoft.com/office/drawing/2014/main" id="{364FC933-618A-FE44-8C50-128C2CE947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5965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71" name="Line 80">
                <a:extLst>
                  <a:ext uri="{FF2B5EF4-FFF2-40B4-BE49-F238E27FC236}">
                    <a16:creationId xmlns:a16="http://schemas.microsoft.com/office/drawing/2014/main" id="{F726DBA1-F665-5248-AF6B-6BFA47E1D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6146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72" name="Line 81">
                <a:extLst>
                  <a:ext uri="{FF2B5EF4-FFF2-40B4-BE49-F238E27FC236}">
                    <a16:creationId xmlns:a16="http://schemas.microsoft.com/office/drawing/2014/main" id="{FCB9CCC6-E28F-BE47-B06E-F36122C71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6327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73" name="Line 82">
                <a:extLst>
                  <a:ext uri="{FF2B5EF4-FFF2-40B4-BE49-F238E27FC236}">
                    <a16:creationId xmlns:a16="http://schemas.microsoft.com/office/drawing/2014/main" id="{B00F7D6E-495D-8144-A817-5429E6B36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4" y="6508"/>
                <a:ext cx="3258" cy="0"/>
              </a:xfrm>
              <a:prstGeom prst="line">
                <a:avLst/>
              </a:prstGeom>
              <a:noFill/>
              <a:ln w="9525">
                <a:solidFill>
                  <a:srgbClr val="3366FF">
                    <a:alpha val="34901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7" name="Text Box 83">
              <a:extLst>
                <a:ext uri="{FF2B5EF4-FFF2-40B4-BE49-F238E27FC236}">
                  <a16:creationId xmlns:a16="http://schemas.microsoft.com/office/drawing/2014/main" id="{AC522D82-E373-574A-A612-1D3EE37EE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" y="7162"/>
              <a:ext cx="54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س</a:t>
              </a:r>
              <a:endParaRPr lang="en-US" altLang="ar-SA" sz="2000">
                <a:solidFill>
                  <a:srgbClr val="002060"/>
                </a:solidFill>
              </a:endParaRPr>
            </a:p>
          </p:txBody>
        </p:sp>
        <p:sp>
          <p:nvSpPr>
            <p:cNvPr id="38" name="Text Box 84">
              <a:extLst>
                <a:ext uri="{FF2B5EF4-FFF2-40B4-BE49-F238E27FC236}">
                  <a16:creationId xmlns:a16="http://schemas.microsoft.com/office/drawing/2014/main" id="{7EF6C7E2-58EB-1741-8427-2551EC258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8" y="5422"/>
              <a:ext cx="54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ص</a:t>
              </a:r>
              <a:endParaRPr lang="en-US" altLang="ar-SA" sz="2000">
                <a:solidFill>
                  <a:srgbClr val="002060"/>
                </a:solidFill>
              </a:endParaRPr>
            </a:p>
          </p:txBody>
        </p:sp>
      </p:grpSp>
      <p:sp>
        <p:nvSpPr>
          <p:cNvPr id="74" name="Text Box 87">
            <a:extLst>
              <a:ext uri="{FF2B5EF4-FFF2-40B4-BE49-F238E27FC236}">
                <a16:creationId xmlns:a16="http://schemas.microsoft.com/office/drawing/2014/main" id="{F63655D8-7951-8A4D-90AE-A1AE3818B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746" y="4883150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5" name="Line 86">
            <a:extLst>
              <a:ext uri="{FF2B5EF4-FFF2-40B4-BE49-F238E27FC236}">
                <a16:creationId xmlns:a16="http://schemas.microsoft.com/office/drawing/2014/main" id="{1EE1E0C5-0414-0C4B-A0EA-E38EC3EBD4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0021" y="4602163"/>
            <a:ext cx="0" cy="5397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6" name="Line 87">
            <a:extLst>
              <a:ext uri="{FF2B5EF4-FFF2-40B4-BE49-F238E27FC236}">
                <a16:creationId xmlns:a16="http://schemas.microsoft.com/office/drawing/2014/main" id="{A7400849-D8BF-5047-B214-5F4312688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5734" y="4652963"/>
            <a:ext cx="7191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7" name="Text Box 87">
            <a:extLst>
              <a:ext uri="{FF2B5EF4-FFF2-40B4-BE49-F238E27FC236}">
                <a16:creationId xmlns:a16="http://schemas.microsoft.com/office/drawing/2014/main" id="{36A370C9-159F-6549-A533-DD85B1695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921" y="4457700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8" name="Line 89">
            <a:extLst>
              <a:ext uri="{FF2B5EF4-FFF2-40B4-BE49-F238E27FC236}">
                <a16:creationId xmlns:a16="http://schemas.microsoft.com/office/drawing/2014/main" id="{E9CEB775-20DB-FA40-AC6A-50F555AFA4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0334" y="3946525"/>
            <a:ext cx="3024187" cy="2052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grpSp>
        <p:nvGrpSpPr>
          <p:cNvPr id="79" name="Group 90">
            <a:extLst>
              <a:ext uri="{FF2B5EF4-FFF2-40B4-BE49-F238E27FC236}">
                <a16:creationId xmlns:a16="http://schemas.microsoft.com/office/drawing/2014/main" id="{F8ABFBB2-66F3-2E43-A3EF-B5E0EB4EA9C1}"/>
              </a:ext>
            </a:extLst>
          </p:cNvPr>
          <p:cNvGrpSpPr>
            <a:grpSpLocks/>
          </p:cNvGrpSpPr>
          <p:nvPr/>
        </p:nvGrpSpPr>
        <p:grpSpPr bwMode="auto">
          <a:xfrm>
            <a:off x="6177296" y="4630738"/>
            <a:ext cx="325438" cy="720725"/>
            <a:chOff x="3628" y="1774"/>
            <a:chExt cx="205" cy="454"/>
          </a:xfrm>
        </p:grpSpPr>
        <p:sp>
          <p:nvSpPr>
            <p:cNvPr id="80" name="Text Box 87">
              <a:extLst>
                <a:ext uri="{FF2B5EF4-FFF2-40B4-BE49-F238E27FC236}">
                  <a16:creationId xmlns:a16="http://schemas.microsoft.com/office/drawing/2014/main" id="{876E8344-1321-EF4C-89FF-AF31E2218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81" name="Text Box 87">
              <a:extLst>
                <a:ext uri="{FF2B5EF4-FFF2-40B4-BE49-F238E27FC236}">
                  <a16:creationId xmlns:a16="http://schemas.microsoft.com/office/drawing/2014/main" id="{AB2C8408-04FF-9B44-84BC-AEFC560A2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82" name="Line 93">
              <a:extLst>
                <a:ext uri="{FF2B5EF4-FFF2-40B4-BE49-F238E27FC236}">
                  <a16:creationId xmlns:a16="http://schemas.microsoft.com/office/drawing/2014/main" id="{1F6E8271-8E14-C14D-8447-8DEA8D42A2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83" name="AutoShape 95">
            <a:extLst>
              <a:ext uri="{FF2B5EF4-FFF2-40B4-BE49-F238E27FC236}">
                <a16:creationId xmlns:a16="http://schemas.microsoft.com/office/drawing/2014/main" id="{6D966EC1-808E-B24E-ABCA-38464F618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096" y="3983038"/>
            <a:ext cx="1871663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84" name="AutoShape 96">
            <a:extLst>
              <a:ext uri="{FF2B5EF4-FFF2-40B4-BE49-F238E27FC236}">
                <a16:creationId xmlns:a16="http://schemas.microsoft.com/office/drawing/2014/main" id="{18A68DCD-A641-BB44-85A4-349F426D6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609" y="5386388"/>
            <a:ext cx="1871662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242358D-AA93-854C-ADAD-C51CC56D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774" y="595312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278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32046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32" grpId="0"/>
      <p:bldP spid="33" grpId="0"/>
      <p:bldP spid="33" grpId="1"/>
      <p:bldP spid="34" grpId="0"/>
      <p:bldP spid="74" grpId="0"/>
      <p:bldP spid="77" grpId="0"/>
      <p:bldP spid="83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494265" y="12066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957244" y="122482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7AEBF920-1146-E344-934D-DCA89E254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5115" y="2661866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8F371D0D-FB94-EA48-AD5D-342ACB58A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9827" y="2665041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45AF2FE3-9DB8-D04F-A0B5-120863103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102" y="2665041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CE654706-0F8A-B548-B198-543BB3875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327" y="2665041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08EDA712-8FA6-2C4D-8F86-894F4727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390" y="2668216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+ 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AutoShape 71">
            <a:extLst>
              <a:ext uri="{FF2B5EF4-FFF2-40B4-BE49-F238E27FC236}">
                <a16:creationId xmlns:a16="http://schemas.microsoft.com/office/drawing/2014/main" id="{849E221E-CE57-8E42-A590-BC6B78F5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765" y="3842966"/>
            <a:ext cx="1871662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AutoShape 72">
            <a:extLst>
              <a:ext uri="{FF2B5EF4-FFF2-40B4-BE49-F238E27FC236}">
                <a16:creationId xmlns:a16="http://schemas.microsoft.com/office/drawing/2014/main" id="{04DEEA35-BE16-B842-BA3D-A7E5CF207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8277" y="5390779"/>
            <a:ext cx="1871663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2" name="Group 88">
            <a:extLst>
              <a:ext uri="{FF2B5EF4-FFF2-40B4-BE49-F238E27FC236}">
                <a16:creationId xmlns:a16="http://schemas.microsoft.com/office/drawing/2014/main" id="{E430AEE4-BEED-2F4F-A460-C58F61C3A392}"/>
              </a:ext>
            </a:extLst>
          </p:cNvPr>
          <p:cNvGrpSpPr>
            <a:grpSpLocks/>
          </p:cNvGrpSpPr>
          <p:nvPr/>
        </p:nvGrpSpPr>
        <p:grpSpPr bwMode="auto">
          <a:xfrm>
            <a:off x="1430727" y="674316"/>
            <a:ext cx="8567738" cy="1042988"/>
            <a:chOff x="272" y="482"/>
            <a:chExt cx="5397" cy="65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F27AFD47-8F41-E44A-88BB-B518C186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482"/>
              <a:ext cx="5397" cy="657"/>
            </a:xfrm>
            <a:prstGeom prst="rect">
              <a:avLst/>
            </a:prstGeom>
            <a:grpFill/>
            <a:ln w="57150" cmpd="thinThick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/>
                <a:t>اكتب معادلة المستقيم الذي ميله        ومقطعه الصادي = ٣  بصيغة الميل والمقطع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/>
                <a:t>ثم مثلها بيانيا .</a:t>
              </a:r>
              <a:endParaRPr lang="en-US" altLang="ar-SA" sz="2400" b="1" dirty="0"/>
            </a:p>
          </p:txBody>
        </p:sp>
        <p:grpSp>
          <p:nvGrpSpPr>
            <p:cNvPr id="24" name="Group 80">
              <a:extLst>
                <a:ext uri="{FF2B5EF4-FFF2-40B4-BE49-F238E27FC236}">
                  <a16:creationId xmlns:a16="http://schemas.microsoft.com/office/drawing/2014/main" id="{3500987D-E3D1-9644-B9F5-0C323D8D4F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9" y="486"/>
              <a:ext cx="369" cy="454"/>
              <a:chOff x="3152" y="1480"/>
              <a:chExt cx="369" cy="454"/>
            </a:xfrm>
            <a:grpFill/>
          </p:grpSpPr>
          <p:grpSp>
            <p:nvGrpSpPr>
              <p:cNvPr id="25" name="Group 75">
                <a:extLst>
                  <a:ext uri="{FF2B5EF4-FFF2-40B4-BE49-F238E27FC236}">
                    <a16:creationId xmlns:a16="http://schemas.microsoft.com/office/drawing/2014/main" id="{FFDDB8E3-9714-BA4B-95F8-799A04B3FC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1480"/>
                <a:ext cx="205" cy="454"/>
                <a:chOff x="3628" y="1774"/>
                <a:chExt cx="205" cy="454"/>
              </a:xfrm>
              <a:grpFill/>
            </p:grpSpPr>
            <p:sp>
              <p:nvSpPr>
                <p:cNvPr id="27" name="Text Box 87">
                  <a:extLst>
                    <a:ext uri="{FF2B5EF4-FFF2-40B4-BE49-F238E27FC236}">
                      <a16:creationId xmlns:a16="http://schemas.microsoft.com/office/drawing/2014/main" id="{9AE206EA-476A-4E48-A0CB-D331BEEB83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774"/>
                  <a:ext cx="205" cy="2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١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8" name="Text Box 87">
                  <a:extLst>
                    <a:ext uri="{FF2B5EF4-FFF2-40B4-BE49-F238E27FC236}">
                      <a16:creationId xmlns:a16="http://schemas.microsoft.com/office/drawing/2014/main" id="{C253BA2F-E546-9A42-BE92-4F727A1778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1940"/>
                  <a:ext cx="205" cy="2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57150" cmpd="thinThick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400" b="1">
                      <a:solidFill>
                        <a:srgbClr val="002060"/>
                      </a:solidFill>
                    </a:rPr>
                    <a:t>٢</a:t>
                  </a:r>
                  <a:endParaRPr lang="en-US" altLang="ar-SA" sz="24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9" name="Line 78">
                  <a:extLst>
                    <a:ext uri="{FF2B5EF4-FFF2-40B4-BE49-F238E27FC236}">
                      <a16:creationId xmlns:a16="http://schemas.microsoft.com/office/drawing/2014/main" id="{514CCA7B-B19D-C44B-A819-51CF12111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69" y="1992"/>
                  <a:ext cx="136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6" name="Text Box 87">
                <a:extLst>
                  <a:ext uri="{FF2B5EF4-FFF2-40B4-BE49-F238E27FC236}">
                    <a16:creationId xmlns:a16="http://schemas.microsoft.com/office/drawing/2014/main" id="{71D309A0-A40C-2845-BF7E-E572DD40ED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3" y="1534"/>
                <a:ext cx="228" cy="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0" name="Group 82">
            <a:extLst>
              <a:ext uri="{FF2B5EF4-FFF2-40B4-BE49-F238E27FC236}">
                <a16:creationId xmlns:a16="http://schemas.microsoft.com/office/drawing/2014/main" id="{0F26F12D-A1D6-3843-9BBC-853A8CCDF1A5}"/>
              </a:ext>
            </a:extLst>
          </p:cNvPr>
          <p:cNvGrpSpPr>
            <a:grpSpLocks/>
          </p:cNvGrpSpPr>
          <p:nvPr/>
        </p:nvGrpSpPr>
        <p:grpSpPr bwMode="auto">
          <a:xfrm>
            <a:off x="8142677" y="2560266"/>
            <a:ext cx="585788" cy="720725"/>
            <a:chOff x="3152" y="1480"/>
            <a:chExt cx="369" cy="454"/>
          </a:xfrm>
        </p:grpSpPr>
        <p:grpSp>
          <p:nvGrpSpPr>
            <p:cNvPr id="31" name="Group 83">
              <a:extLst>
                <a:ext uri="{FF2B5EF4-FFF2-40B4-BE49-F238E27FC236}">
                  <a16:creationId xmlns:a16="http://schemas.microsoft.com/office/drawing/2014/main" id="{8BF1F1C5-5E81-9A4A-A62D-BE8A8DFE0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2" y="1480"/>
              <a:ext cx="205" cy="454"/>
              <a:chOff x="3628" y="1774"/>
              <a:chExt cx="205" cy="454"/>
            </a:xfrm>
          </p:grpSpPr>
          <p:sp>
            <p:nvSpPr>
              <p:cNvPr id="33" name="Text Box 87">
                <a:extLst>
                  <a:ext uri="{FF2B5EF4-FFF2-40B4-BE49-F238E27FC236}">
                    <a16:creationId xmlns:a16="http://schemas.microsoft.com/office/drawing/2014/main" id="{191B93C5-347D-264F-9EFC-2E9FBCFA6C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774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C00000"/>
                    </a:solidFill>
                  </a:rPr>
                  <a:t>١</a:t>
                </a:r>
                <a:endParaRPr lang="en-US" altLang="ar-SA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Text Box 87">
                <a:extLst>
                  <a:ext uri="{FF2B5EF4-FFF2-40B4-BE49-F238E27FC236}">
                    <a16:creationId xmlns:a16="http://schemas.microsoft.com/office/drawing/2014/main" id="{7E6F35F3-B134-DA41-81E7-7133EE4EB6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8" y="1940"/>
                <a:ext cx="20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C00000"/>
                    </a:solidFill>
                  </a:rPr>
                  <a:t>٢</a:t>
                </a:r>
                <a:endParaRPr lang="en-US" altLang="ar-SA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5" name="Line 86">
                <a:extLst>
                  <a:ext uri="{FF2B5EF4-FFF2-40B4-BE49-F238E27FC236}">
                    <a16:creationId xmlns:a16="http://schemas.microsoft.com/office/drawing/2014/main" id="{A9D9168B-E8B2-A04C-BD8E-1F7BAA6D3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9" y="199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2" name="Text Box 87">
              <a:extLst>
                <a:ext uri="{FF2B5EF4-FFF2-40B4-BE49-F238E27FC236}">
                  <a16:creationId xmlns:a16="http://schemas.microsoft.com/office/drawing/2014/main" id="{B96B1221-A4C4-F94A-A8BC-7CC93EE5A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3" y="1534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36" name="Group 90">
            <a:extLst>
              <a:ext uri="{FF2B5EF4-FFF2-40B4-BE49-F238E27FC236}">
                <a16:creationId xmlns:a16="http://schemas.microsoft.com/office/drawing/2014/main" id="{EBCA971A-4060-B248-B128-88EA16160D87}"/>
              </a:ext>
            </a:extLst>
          </p:cNvPr>
          <p:cNvGrpSpPr>
            <a:grpSpLocks/>
          </p:cNvGrpSpPr>
          <p:nvPr/>
        </p:nvGrpSpPr>
        <p:grpSpPr bwMode="auto">
          <a:xfrm>
            <a:off x="6507258" y="4598618"/>
            <a:ext cx="684515" cy="741363"/>
            <a:chOff x="3604" y="1774"/>
            <a:chExt cx="229" cy="467"/>
          </a:xfrm>
        </p:grpSpPr>
        <p:sp>
          <p:nvSpPr>
            <p:cNvPr id="37" name="Text Box 87">
              <a:extLst>
                <a:ext uri="{FF2B5EF4-FFF2-40B4-BE49-F238E27FC236}">
                  <a16:creationId xmlns:a16="http://schemas.microsoft.com/office/drawing/2014/main" id="{59F6C20A-DFC9-6643-BC89-DFDE0F5E1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8" name="Text Box 87">
              <a:extLst>
                <a:ext uri="{FF2B5EF4-FFF2-40B4-BE49-F238E27FC236}">
                  <a16:creationId xmlns:a16="http://schemas.microsoft.com/office/drawing/2014/main" id="{A520357A-999C-7D48-A0F7-27639BFB9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4" y="1953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٢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39" name="Line 93">
              <a:extLst>
                <a:ext uri="{FF2B5EF4-FFF2-40B4-BE49-F238E27FC236}">
                  <a16:creationId xmlns:a16="http://schemas.microsoft.com/office/drawing/2014/main" id="{AABB057D-B560-7F43-BF89-6D9DD9E0D9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129">
            <a:extLst>
              <a:ext uri="{FF2B5EF4-FFF2-40B4-BE49-F238E27FC236}">
                <a16:creationId xmlns:a16="http://schemas.microsoft.com/office/drawing/2014/main" id="{E19FCF40-CA81-6F44-B719-7D212457921B}"/>
              </a:ext>
            </a:extLst>
          </p:cNvPr>
          <p:cNvGrpSpPr>
            <a:grpSpLocks/>
          </p:cNvGrpSpPr>
          <p:nvPr/>
        </p:nvGrpSpPr>
        <p:grpSpPr bwMode="auto">
          <a:xfrm>
            <a:off x="1754577" y="2077666"/>
            <a:ext cx="4392613" cy="4321175"/>
            <a:chOff x="476" y="1657"/>
            <a:chExt cx="2317" cy="2317"/>
          </a:xfrm>
        </p:grpSpPr>
        <p:sp>
          <p:nvSpPr>
            <p:cNvPr id="41" name="Line 96">
              <a:extLst>
                <a:ext uri="{FF2B5EF4-FFF2-40B4-BE49-F238E27FC236}">
                  <a16:creationId xmlns:a16="http://schemas.microsoft.com/office/drawing/2014/main" id="{62289C7D-AFCA-1E48-98DA-54DBA11D9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97">
              <a:extLst>
                <a:ext uri="{FF2B5EF4-FFF2-40B4-BE49-F238E27FC236}">
                  <a16:creationId xmlns:a16="http://schemas.microsoft.com/office/drawing/2014/main" id="{433D16DC-56A4-0D45-A39E-DDE37327E7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Rectangle 98">
              <a:extLst>
                <a:ext uri="{FF2B5EF4-FFF2-40B4-BE49-F238E27FC236}">
                  <a16:creationId xmlns:a16="http://schemas.microsoft.com/office/drawing/2014/main" id="{8990E98A-3379-364B-8B1E-3646F1F7D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44" name="Line 99">
              <a:extLst>
                <a:ext uri="{FF2B5EF4-FFF2-40B4-BE49-F238E27FC236}">
                  <a16:creationId xmlns:a16="http://schemas.microsoft.com/office/drawing/2014/main" id="{E55A6BF0-92E5-4F44-B3DE-3A44BF9EA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100">
              <a:extLst>
                <a:ext uri="{FF2B5EF4-FFF2-40B4-BE49-F238E27FC236}">
                  <a16:creationId xmlns:a16="http://schemas.microsoft.com/office/drawing/2014/main" id="{4040560D-2ED6-D145-AD2F-20C299DEF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101">
              <a:extLst>
                <a:ext uri="{FF2B5EF4-FFF2-40B4-BE49-F238E27FC236}">
                  <a16:creationId xmlns:a16="http://schemas.microsoft.com/office/drawing/2014/main" id="{D0986008-E333-F94B-85F7-14FABC2C2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102">
              <a:extLst>
                <a:ext uri="{FF2B5EF4-FFF2-40B4-BE49-F238E27FC236}">
                  <a16:creationId xmlns:a16="http://schemas.microsoft.com/office/drawing/2014/main" id="{BF82678B-4BE4-074E-B381-2359F6EDC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103">
              <a:extLst>
                <a:ext uri="{FF2B5EF4-FFF2-40B4-BE49-F238E27FC236}">
                  <a16:creationId xmlns:a16="http://schemas.microsoft.com/office/drawing/2014/main" id="{17A02E2E-744D-3A48-B4F4-893C7B35E7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104">
              <a:extLst>
                <a:ext uri="{FF2B5EF4-FFF2-40B4-BE49-F238E27FC236}">
                  <a16:creationId xmlns:a16="http://schemas.microsoft.com/office/drawing/2014/main" id="{30EF38BA-D36B-8F4C-BEF5-685884FD1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105">
              <a:extLst>
                <a:ext uri="{FF2B5EF4-FFF2-40B4-BE49-F238E27FC236}">
                  <a16:creationId xmlns:a16="http://schemas.microsoft.com/office/drawing/2014/main" id="{EED0B507-33FA-CC48-A9C7-7CD641BCA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106">
              <a:extLst>
                <a:ext uri="{FF2B5EF4-FFF2-40B4-BE49-F238E27FC236}">
                  <a16:creationId xmlns:a16="http://schemas.microsoft.com/office/drawing/2014/main" id="{9BF9E523-7FBE-1C45-A72F-072287CE7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107">
              <a:extLst>
                <a:ext uri="{FF2B5EF4-FFF2-40B4-BE49-F238E27FC236}">
                  <a16:creationId xmlns:a16="http://schemas.microsoft.com/office/drawing/2014/main" id="{D6F16037-714A-CD4E-B4DD-B05141EAD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108">
              <a:extLst>
                <a:ext uri="{FF2B5EF4-FFF2-40B4-BE49-F238E27FC236}">
                  <a16:creationId xmlns:a16="http://schemas.microsoft.com/office/drawing/2014/main" id="{34AFA3BC-C704-E046-88B0-2ED1F5406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109">
              <a:extLst>
                <a:ext uri="{FF2B5EF4-FFF2-40B4-BE49-F238E27FC236}">
                  <a16:creationId xmlns:a16="http://schemas.microsoft.com/office/drawing/2014/main" id="{74C3EB9D-FC8B-FE40-8BC4-242DC00613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110">
              <a:extLst>
                <a:ext uri="{FF2B5EF4-FFF2-40B4-BE49-F238E27FC236}">
                  <a16:creationId xmlns:a16="http://schemas.microsoft.com/office/drawing/2014/main" id="{5BC2CADF-DB42-A84B-933D-6065FBF53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111">
              <a:extLst>
                <a:ext uri="{FF2B5EF4-FFF2-40B4-BE49-F238E27FC236}">
                  <a16:creationId xmlns:a16="http://schemas.microsoft.com/office/drawing/2014/main" id="{5D09B413-F3AB-B245-96D7-C7E0909B58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112">
              <a:extLst>
                <a:ext uri="{FF2B5EF4-FFF2-40B4-BE49-F238E27FC236}">
                  <a16:creationId xmlns:a16="http://schemas.microsoft.com/office/drawing/2014/main" id="{6B490D06-7BD8-A748-A847-7E43F2F76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113">
              <a:extLst>
                <a:ext uri="{FF2B5EF4-FFF2-40B4-BE49-F238E27FC236}">
                  <a16:creationId xmlns:a16="http://schemas.microsoft.com/office/drawing/2014/main" id="{9D23BF5E-4354-5249-8D52-21A8866AA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114">
              <a:extLst>
                <a:ext uri="{FF2B5EF4-FFF2-40B4-BE49-F238E27FC236}">
                  <a16:creationId xmlns:a16="http://schemas.microsoft.com/office/drawing/2014/main" id="{6088D846-8C61-B940-A4A7-F9AC8728E0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0" name="Line 115">
              <a:extLst>
                <a:ext uri="{FF2B5EF4-FFF2-40B4-BE49-F238E27FC236}">
                  <a16:creationId xmlns:a16="http://schemas.microsoft.com/office/drawing/2014/main" id="{25FEF500-4AC6-4E49-8B3A-0798B44A2F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1" name="Line 116">
              <a:extLst>
                <a:ext uri="{FF2B5EF4-FFF2-40B4-BE49-F238E27FC236}">
                  <a16:creationId xmlns:a16="http://schemas.microsoft.com/office/drawing/2014/main" id="{3B80852B-1FAC-AB41-AF34-1E6FA102F8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2" name="Line 117">
              <a:extLst>
                <a:ext uri="{FF2B5EF4-FFF2-40B4-BE49-F238E27FC236}">
                  <a16:creationId xmlns:a16="http://schemas.microsoft.com/office/drawing/2014/main" id="{C58758CF-6770-FF49-B949-D55A566544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3" name="Line 118">
              <a:extLst>
                <a:ext uri="{FF2B5EF4-FFF2-40B4-BE49-F238E27FC236}">
                  <a16:creationId xmlns:a16="http://schemas.microsoft.com/office/drawing/2014/main" id="{EF9727F0-D478-B04A-BCE3-E6F0AF6BA9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4" name="Line 119">
              <a:extLst>
                <a:ext uri="{FF2B5EF4-FFF2-40B4-BE49-F238E27FC236}">
                  <a16:creationId xmlns:a16="http://schemas.microsoft.com/office/drawing/2014/main" id="{A769795B-73F8-6142-B6B6-D7C547560D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5" name="Line 120">
              <a:extLst>
                <a:ext uri="{FF2B5EF4-FFF2-40B4-BE49-F238E27FC236}">
                  <a16:creationId xmlns:a16="http://schemas.microsoft.com/office/drawing/2014/main" id="{8DE112EE-F106-2E42-94DA-B8A2ACBF21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6" name="Line 121">
              <a:extLst>
                <a:ext uri="{FF2B5EF4-FFF2-40B4-BE49-F238E27FC236}">
                  <a16:creationId xmlns:a16="http://schemas.microsoft.com/office/drawing/2014/main" id="{D77998C1-D5A5-A34A-B702-35AC4E486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7" name="Line 122">
              <a:extLst>
                <a:ext uri="{FF2B5EF4-FFF2-40B4-BE49-F238E27FC236}">
                  <a16:creationId xmlns:a16="http://schemas.microsoft.com/office/drawing/2014/main" id="{A996AF52-0054-D442-884E-1B393B0970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8" name="Line 123">
              <a:extLst>
                <a:ext uri="{FF2B5EF4-FFF2-40B4-BE49-F238E27FC236}">
                  <a16:creationId xmlns:a16="http://schemas.microsoft.com/office/drawing/2014/main" id="{7027E5E8-E0A9-F44B-BA1A-87E194E15F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9" name="Line 124">
              <a:extLst>
                <a:ext uri="{FF2B5EF4-FFF2-40B4-BE49-F238E27FC236}">
                  <a16:creationId xmlns:a16="http://schemas.microsoft.com/office/drawing/2014/main" id="{150E61CC-0175-C94D-A677-4BB9F5AD8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70" name="Line 125">
              <a:extLst>
                <a:ext uri="{FF2B5EF4-FFF2-40B4-BE49-F238E27FC236}">
                  <a16:creationId xmlns:a16="http://schemas.microsoft.com/office/drawing/2014/main" id="{3A901629-05EA-6043-963D-46C4C4554B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71" name="Line 126">
              <a:extLst>
                <a:ext uri="{FF2B5EF4-FFF2-40B4-BE49-F238E27FC236}">
                  <a16:creationId xmlns:a16="http://schemas.microsoft.com/office/drawing/2014/main" id="{517FBB32-BC45-6848-BF41-FD72DFD98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72" name="Line 127">
              <a:extLst>
                <a:ext uri="{FF2B5EF4-FFF2-40B4-BE49-F238E27FC236}">
                  <a16:creationId xmlns:a16="http://schemas.microsoft.com/office/drawing/2014/main" id="{12C83B11-9547-324A-9948-FE57778D69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73" name="Line 128">
              <a:extLst>
                <a:ext uri="{FF2B5EF4-FFF2-40B4-BE49-F238E27FC236}">
                  <a16:creationId xmlns:a16="http://schemas.microsoft.com/office/drawing/2014/main" id="{1EC37AB4-49E9-0743-A40F-4EA81CF60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74" name="Line 63">
            <a:extLst>
              <a:ext uri="{FF2B5EF4-FFF2-40B4-BE49-F238E27FC236}">
                <a16:creationId xmlns:a16="http://schemas.microsoft.com/office/drawing/2014/main" id="{65C1DFA5-E9BA-5A49-B78C-F88D4D1299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0090" y="3403229"/>
            <a:ext cx="0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5" name="Line 66">
            <a:extLst>
              <a:ext uri="{FF2B5EF4-FFF2-40B4-BE49-F238E27FC236}">
                <a16:creationId xmlns:a16="http://schemas.microsoft.com/office/drawing/2014/main" id="{8A2EE847-9903-7A41-A213-3BF9C3117C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22890" y="2509466"/>
            <a:ext cx="3995737" cy="2089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6" name="Line 64">
            <a:extLst>
              <a:ext uri="{FF2B5EF4-FFF2-40B4-BE49-F238E27FC236}">
                <a16:creationId xmlns:a16="http://schemas.microsoft.com/office/drawing/2014/main" id="{53CD7C94-E2C3-FA47-B2FE-C6CD858D2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5165" y="3684216"/>
            <a:ext cx="6477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7" name="Text Box 87">
            <a:extLst>
              <a:ext uri="{FF2B5EF4-FFF2-40B4-BE49-F238E27FC236}">
                <a16:creationId xmlns:a16="http://schemas.microsoft.com/office/drawing/2014/main" id="{15FA79C9-7B4A-E04D-9161-EBEDD471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815" y="3482604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8" name="Text Box 87">
            <a:extLst>
              <a:ext uri="{FF2B5EF4-FFF2-40B4-BE49-F238E27FC236}">
                <a16:creationId xmlns:a16="http://schemas.microsoft.com/office/drawing/2014/main" id="{CD45A684-B2A6-7C4F-B5F8-6B31241E9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865" y="3165104"/>
            <a:ext cx="957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+ 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9" name="مربع نص 66">
            <a:extLst>
              <a:ext uri="{FF2B5EF4-FFF2-40B4-BE49-F238E27FC236}">
                <a16:creationId xmlns:a16="http://schemas.microsoft.com/office/drawing/2014/main" id="{449C0AA6-C90B-834B-9650-1D64BE7EC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2529" y="1887551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4C44F67-C33F-BE43-8196-96408EBF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41" y="571918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279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8209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6" grpId="0"/>
      <p:bldP spid="17" grpId="0"/>
      <p:bldP spid="17" grpId="1"/>
      <p:bldP spid="18" grpId="0"/>
      <p:bldP spid="19" grpId="0" animBg="1"/>
      <p:bldP spid="20" grpId="0" animBg="1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FD2E95F1-95AF-2343-ACA3-18E2DE4BB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334" y="2584461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52FB8A2C-1E85-7B4B-869A-447966821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046" y="2587636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D625A974-0141-7349-87CF-7133106F2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321" y="2587636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A4EDCD97-7050-5E43-83B8-77119C4DD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546" y="2587636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CC35F547-F373-1749-A14D-DE9C607FF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909" y="2590811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٨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FEFEEBD7-E975-A947-8151-3E31191AA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984" y="3765561"/>
            <a:ext cx="1871662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3201A04C-AC5B-8845-B442-A9B74D0E9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6496" y="5313374"/>
            <a:ext cx="1871663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312298-6188-C746-95E9-8AACD89A1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946" y="596911"/>
            <a:ext cx="8567738" cy="1042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الذي ميله ــ ٣ ومقطعه الصادي = ــ ٨  بصيغة الميل والمقطع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ثم مثلها بيانيا .</a:t>
            </a:r>
            <a:endParaRPr lang="en-US" altLang="ar-SA" sz="2400" b="1" dirty="0"/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9480CAFB-E160-D949-B605-61B6BCCBB5FC}"/>
              </a:ext>
            </a:extLst>
          </p:cNvPr>
          <p:cNvGrpSpPr>
            <a:grpSpLocks/>
          </p:cNvGrpSpPr>
          <p:nvPr/>
        </p:nvGrpSpPr>
        <p:grpSpPr bwMode="auto">
          <a:xfrm>
            <a:off x="6477209" y="4521211"/>
            <a:ext cx="612775" cy="720725"/>
            <a:chOff x="3628" y="1774"/>
            <a:chExt cx="205" cy="45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53259AA3-4931-5A44-AFD0-BCCC1512C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DD97B31E-1035-C146-9A48-AC50EBB88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27">
              <a:extLst>
                <a:ext uri="{FF2B5EF4-FFF2-40B4-BE49-F238E27FC236}">
                  <a16:creationId xmlns:a16="http://schemas.microsoft.com/office/drawing/2014/main" id="{7C557774-04FB-F54A-BF08-18EEE947B4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68">
            <a:extLst>
              <a:ext uri="{FF2B5EF4-FFF2-40B4-BE49-F238E27FC236}">
                <a16:creationId xmlns:a16="http://schemas.microsoft.com/office/drawing/2014/main" id="{6F1E6188-9C28-F041-A4EF-3312766DAD31}"/>
              </a:ext>
            </a:extLst>
          </p:cNvPr>
          <p:cNvGrpSpPr>
            <a:grpSpLocks/>
          </p:cNvGrpSpPr>
          <p:nvPr/>
        </p:nvGrpSpPr>
        <p:grpSpPr bwMode="auto">
          <a:xfrm>
            <a:off x="1652796" y="2000261"/>
            <a:ext cx="4392613" cy="4321175"/>
            <a:chOff x="476" y="1366"/>
            <a:chExt cx="2767" cy="2722"/>
          </a:xfrm>
        </p:grpSpPr>
        <p:sp>
          <p:nvSpPr>
            <p:cNvPr id="27" name="Line 29">
              <a:extLst>
                <a:ext uri="{FF2B5EF4-FFF2-40B4-BE49-F238E27FC236}">
                  <a16:creationId xmlns:a16="http://schemas.microsoft.com/office/drawing/2014/main" id="{39B4667D-76D9-8A45-80C6-721376739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1366"/>
              <a:ext cx="0" cy="272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30">
              <a:extLst>
                <a:ext uri="{FF2B5EF4-FFF2-40B4-BE49-F238E27FC236}">
                  <a16:creationId xmlns:a16="http://schemas.microsoft.com/office/drawing/2014/main" id="{B48C3E3E-3F41-BD4D-9788-132F87273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728"/>
              <a:ext cx="2767" cy="0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Rectangle 31">
              <a:extLst>
                <a:ext uri="{FF2B5EF4-FFF2-40B4-BE49-F238E27FC236}">
                  <a16:creationId xmlns:a16="http://schemas.microsoft.com/office/drawing/2014/main" id="{5B006B57-2440-2842-9E08-B44BC89BD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366"/>
              <a:ext cx="2767" cy="2722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EB11B900-C1CE-FF4B-BD4C-FAAB20151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AC98E46D-6B14-AF46-A9F4-8E4E7FD87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2D2377A0-3C42-7244-B304-288E7EEB7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5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35">
              <a:extLst>
                <a:ext uri="{FF2B5EF4-FFF2-40B4-BE49-F238E27FC236}">
                  <a16:creationId xmlns:a16="http://schemas.microsoft.com/office/drawing/2014/main" id="{6E3CE886-7843-E547-BF96-E334BC9179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36">
              <a:extLst>
                <a:ext uri="{FF2B5EF4-FFF2-40B4-BE49-F238E27FC236}">
                  <a16:creationId xmlns:a16="http://schemas.microsoft.com/office/drawing/2014/main" id="{78B29787-A0A2-954F-B7CB-C389673B78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8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37">
              <a:extLst>
                <a:ext uri="{FF2B5EF4-FFF2-40B4-BE49-F238E27FC236}">
                  <a16:creationId xmlns:a16="http://schemas.microsoft.com/office/drawing/2014/main" id="{C8147B12-C50E-8E4B-BF5C-9B8BA692A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5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38">
              <a:extLst>
                <a:ext uri="{FF2B5EF4-FFF2-40B4-BE49-F238E27FC236}">
                  <a16:creationId xmlns:a16="http://schemas.microsoft.com/office/drawing/2014/main" id="{5FC9DFA8-877E-3D4C-BDE8-D368A19F87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39">
              <a:extLst>
                <a:ext uri="{FF2B5EF4-FFF2-40B4-BE49-F238E27FC236}">
                  <a16:creationId xmlns:a16="http://schemas.microsoft.com/office/drawing/2014/main" id="{4DADD51B-5847-BF45-8328-B8829816E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1366"/>
              <a:ext cx="0" cy="272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40">
              <a:extLst>
                <a:ext uri="{FF2B5EF4-FFF2-40B4-BE49-F238E27FC236}">
                  <a16:creationId xmlns:a16="http://schemas.microsoft.com/office/drawing/2014/main" id="{67FDDCAA-6AA6-D342-A2F2-3DA1CE3C0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41">
              <a:extLst>
                <a:ext uri="{FF2B5EF4-FFF2-40B4-BE49-F238E27FC236}">
                  <a16:creationId xmlns:a16="http://schemas.microsoft.com/office/drawing/2014/main" id="{B6DD634F-11AF-1849-AD9F-A17BDB4B4A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4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42">
              <a:extLst>
                <a:ext uri="{FF2B5EF4-FFF2-40B4-BE49-F238E27FC236}">
                  <a16:creationId xmlns:a16="http://schemas.microsoft.com/office/drawing/2014/main" id="{7B2C031C-795A-1D41-BF7B-1863EED33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1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43">
              <a:extLst>
                <a:ext uri="{FF2B5EF4-FFF2-40B4-BE49-F238E27FC236}">
                  <a16:creationId xmlns:a16="http://schemas.microsoft.com/office/drawing/2014/main" id="{67972182-384D-944F-9538-7CED00C6C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44">
              <a:extLst>
                <a:ext uri="{FF2B5EF4-FFF2-40B4-BE49-F238E27FC236}">
                  <a16:creationId xmlns:a16="http://schemas.microsoft.com/office/drawing/2014/main" id="{4BAAB587-ABA3-0B45-A0F2-6D93518B7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4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45">
              <a:extLst>
                <a:ext uri="{FF2B5EF4-FFF2-40B4-BE49-F238E27FC236}">
                  <a16:creationId xmlns:a16="http://schemas.microsoft.com/office/drawing/2014/main" id="{36A56A96-4147-6C48-B15E-622202584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46">
              <a:extLst>
                <a:ext uri="{FF2B5EF4-FFF2-40B4-BE49-F238E27FC236}">
                  <a16:creationId xmlns:a16="http://schemas.microsoft.com/office/drawing/2014/main" id="{94EA1B81-B6C4-6341-8206-AAE37CDE08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47">
              <a:extLst>
                <a:ext uri="{FF2B5EF4-FFF2-40B4-BE49-F238E27FC236}">
                  <a16:creationId xmlns:a16="http://schemas.microsoft.com/office/drawing/2014/main" id="{E465C62D-0633-4F41-8E54-F7D6B3BD0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536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48">
              <a:extLst>
                <a:ext uri="{FF2B5EF4-FFF2-40B4-BE49-F238E27FC236}">
                  <a16:creationId xmlns:a16="http://schemas.microsoft.com/office/drawing/2014/main" id="{D6DDFED2-CA4B-924D-88A4-BC888A2712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70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49">
              <a:extLst>
                <a:ext uri="{FF2B5EF4-FFF2-40B4-BE49-F238E27FC236}">
                  <a16:creationId xmlns:a16="http://schemas.microsoft.com/office/drawing/2014/main" id="{898E114C-A0EF-7144-AC25-F356917AC0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71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50">
              <a:extLst>
                <a:ext uri="{FF2B5EF4-FFF2-40B4-BE49-F238E27FC236}">
                  <a16:creationId xmlns:a16="http://schemas.microsoft.com/office/drawing/2014/main" id="{805D6904-DF44-4141-9376-597485E01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46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51">
              <a:extLst>
                <a:ext uri="{FF2B5EF4-FFF2-40B4-BE49-F238E27FC236}">
                  <a16:creationId xmlns:a16="http://schemas.microsoft.com/office/drawing/2014/main" id="{57751C81-E80D-444F-B436-26E44D0FB8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1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52">
              <a:extLst>
                <a:ext uri="{FF2B5EF4-FFF2-40B4-BE49-F238E27FC236}">
                  <a16:creationId xmlns:a16="http://schemas.microsoft.com/office/drawing/2014/main" id="{3C91296B-C156-2442-8E7A-16A84CD915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53">
              <a:extLst>
                <a:ext uri="{FF2B5EF4-FFF2-40B4-BE49-F238E27FC236}">
                  <a16:creationId xmlns:a16="http://schemas.microsoft.com/office/drawing/2014/main" id="{B89FBADB-E604-E24E-94E0-F58271C335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5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D27E36B8-8F22-7546-92D9-FCCA1BF8D7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47"/>
              <a:ext cx="276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55">
              <a:extLst>
                <a:ext uri="{FF2B5EF4-FFF2-40B4-BE49-F238E27FC236}">
                  <a16:creationId xmlns:a16="http://schemas.microsoft.com/office/drawing/2014/main" id="{5FC9926E-0483-EA4B-840E-CEDD6CD6ED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9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56">
              <a:extLst>
                <a:ext uri="{FF2B5EF4-FFF2-40B4-BE49-F238E27FC236}">
                  <a16:creationId xmlns:a16="http://schemas.microsoft.com/office/drawing/2014/main" id="{B6F89D69-5A95-AF47-8BAE-8EC7E6E320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06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57">
              <a:extLst>
                <a:ext uri="{FF2B5EF4-FFF2-40B4-BE49-F238E27FC236}">
                  <a16:creationId xmlns:a16="http://schemas.microsoft.com/office/drawing/2014/main" id="{8E8F1702-8E2C-FB43-8603-4D60E40EE3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33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58">
              <a:extLst>
                <a:ext uri="{FF2B5EF4-FFF2-40B4-BE49-F238E27FC236}">
                  <a16:creationId xmlns:a16="http://schemas.microsoft.com/office/drawing/2014/main" id="{8EF0ABB4-B9D9-6C42-8971-71072039BA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40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59">
              <a:extLst>
                <a:ext uri="{FF2B5EF4-FFF2-40B4-BE49-F238E27FC236}">
                  <a16:creationId xmlns:a16="http://schemas.microsoft.com/office/drawing/2014/main" id="{A49A9940-AA5C-5344-9206-F43506B8BF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7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60">
              <a:extLst>
                <a:ext uri="{FF2B5EF4-FFF2-40B4-BE49-F238E27FC236}">
                  <a16:creationId xmlns:a16="http://schemas.microsoft.com/office/drawing/2014/main" id="{B7238800-4BCE-4F45-9CFC-921DBDF9D5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74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61">
              <a:extLst>
                <a:ext uri="{FF2B5EF4-FFF2-40B4-BE49-F238E27FC236}">
                  <a16:creationId xmlns:a16="http://schemas.microsoft.com/office/drawing/2014/main" id="{3C0A00B9-0AA3-9A47-8883-664629240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91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0" name="Line 62">
            <a:extLst>
              <a:ext uri="{FF2B5EF4-FFF2-40B4-BE49-F238E27FC236}">
                <a16:creationId xmlns:a16="http://schemas.microsoft.com/office/drawing/2014/main" id="{CE87AFBB-CE63-BC43-8ADE-F34B3BDA61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48309" y="5205424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1" name="Line 63">
            <a:extLst>
              <a:ext uri="{FF2B5EF4-FFF2-40B4-BE49-F238E27FC236}">
                <a16:creationId xmlns:a16="http://schemas.microsoft.com/office/drawing/2014/main" id="{5E019CDA-C0DA-9641-86F0-AEC68FD031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76734" y="1928824"/>
            <a:ext cx="1619250" cy="4608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2" name="Line 64">
            <a:extLst>
              <a:ext uri="{FF2B5EF4-FFF2-40B4-BE49-F238E27FC236}">
                <a16:creationId xmlns:a16="http://schemas.microsoft.com/office/drawing/2014/main" id="{F49D9207-500C-B040-AB76-1BAB2C7E6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3384" y="6032511"/>
            <a:ext cx="3238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537FC178-3E7F-E04F-A86A-E897BFB02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334" y="5846774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B9A1E140-8C47-BE48-8957-15A811C50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796" y="4989524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ــ 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01EB30B5-7F4F-F44B-B7E0-35612828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309" y="2584461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 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66" name="مربع نص 54">
            <a:extLst>
              <a:ext uri="{FF2B5EF4-FFF2-40B4-BE49-F238E27FC236}">
                <a16:creationId xmlns:a16="http://schemas.microsoft.com/office/drawing/2014/main" id="{C1782320-C000-724F-9652-2E24E0EE1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1954" y="2016105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450A413-2DD3-1243-994C-16E90BCF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11" y="592138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22740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6" grpId="0"/>
      <p:bldP spid="17" grpId="0"/>
      <p:bldP spid="17" grpId="1"/>
      <p:bldP spid="18" grpId="0"/>
      <p:bldP spid="19" grpId="0" animBg="1"/>
      <p:bldP spid="20" grpId="0" animBg="1"/>
      <p:bldP spid="21" grpId="0" animBg="1"/>
      <p:bldP spid="63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E99EF833-A8F4-FC4B-A05E-CEF1733C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975" y="2760674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41C07707-4E1D-CD45-9696-63E4A94BE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687" y="2763849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88A28138-BA91-C84F-8401-98BD24EC0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962" y="2763849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D09E95AC-09F5-E440-9081-0B464E366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187" y="2763849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+ 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D802FA9A-0BFE-784B-B125-A698644EC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550" y="2767024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+ ٤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D035D4CE-1154-D741-BD26-417AB1213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625" y="3941774"/>
            <a:ext cx="1871662" cy="539750"/>
          </a:xfrm>
          <a:prstGeom prst="wedgeRoundRectCallout">
            <a:avLst>
              <a:gd name="adj1" fmla="val -59583"/>
              <a:gd name="adj2" fmla="val 110884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الرأسي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D62B6275-DF1F-E04C-929F-B3C07A057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137" y="5489587"/>
            <a:ext cx="1871663" cy="539750"/>
          </a:xfrm>
          <a:prstGeom prst="wedgeRoundRectCallout">
            <a:avLst>
              <a:gd name="adj1" fmla="val -62722"/>
              <a:gd name="adj2" fmla="val -102060"/>
              <a:gd name="adj3" fmla="val 16667"/>
            </a:avLst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التغير الأفقي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CF674A-BF84-E74E-BF45-E7AC0975B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63" y="811277"/>
            <a:ext cx="8567738" cy="1042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اكتب معادلة المستقيم الذي ميله  ٢  ومقطعه الصادي = ٤   بصيغة الميل والمقطع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ثم مثلها بيانيا .</a:t>
            </a:r>
            <a:endParaRPr lang="en-US" altLang="ar-SA" sz="2400" b="1" dirty="0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C1D0EF5F-FC16-D24A-9A2F-95257C77AB8E}"/>
              </a:ext>
            </a:extLst>
          </p:cNvPr>
          <p:cNvGrpSpPr>
            <a:grpSpLocks/>
          </p:cNvGrpSpPr>
          <p:nvPr/>
        </p:nvGrpSpPr>
        <p:grpSpPr bwMode="auto">
          <a:xfrm>
            <a:off x="6240850" y="4697424"/>
            <a:ext cx="612775" cy="720725"/>
            <a:chOff x="3628" y="1774"/>
            <a:chExt cx="205" cy="45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CFA90FFF-C718-DE48-9FD5-4CB53C951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77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٢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ECDF3BE3-3B58-054F-B3D9-769A41478A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940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23C32B8E-ABDB-B347-9F80-39864A0A6F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9" y="1992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56">
            <a:extLst>
              <a:ext uri="{FF2B5EF4-FFF2-40B4-BE49-F238E27FC236}">
                <a16:creationId xmlns:a16="http://schemas.microsoft.com/office/drawing/2014/main" id="{FF0950AF-FCC7-1449-BCD8-92F7E5FDC1F7}"/>
              </a:ext>
            </a:extLst>
          </p:cNvPr>
          <p:cNvGrpSpPr>
            <a:grpSpLocks/>
          </p:cNvGrpSpPr>
          <p:nvPr/>
        </p:nvGrpSpPr>
        <p:grpSpPr bwMode="auto">
          <a:xfrm>
            <a:off x="1416437" y="2176474"/>
            <a:ext cx="4392613" cy="4321175"/>
            <a:chOff x="476" y="1366"/>
            <a:chExt cx="2767" cy="2722"/>
          </a:xfrm>
        </p:grpSpPr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33454DC2-1549-404E-968B-1FC585794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1366"/>
              <a:ext cx="0" cy="272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8" name="Line 17">
              <a:extLst>
                <a:ext uri="{FF2B5EF4-FFF2-40B4-BE49-F238E27FC236}">
                  <a16:creationId xmlns:a16="http://schemas.microsoft.com/office/drawing/2014/main" id="{2FCE661C-1823-B044-B777-6C4E54CB10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728"/>
              <a:ext cx="2767" cy="0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14A8FFFA-8EA7-0E48-B867-AD91C7EB7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366"/>
              <a:ext cx="2767" cy="2722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0" name="Line 19">
              <a:extLst>
                <a:ext uri="{FF2B5EF4-FFF2-40B4-BE49-F238E27FC236}">
                  <a16:creationId xmlns:a16="http://schemas.microsoft.com/office/drawing/2014/main" id="{122E352A-FED4-D943-AA14-29756991C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D8F14470-AB0F-4244-A8BD-D6418AE09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A1BB86BF-4F6A-C448-A803-09AE5825D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5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76041C0C-D688-814F-9BD4-B2924E208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413FEA87-4EFF-FD4C-BD77-E821AFCFC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8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A866E3D3-E28D-2249-9EF9-DBD0259FD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5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Line 25">
              <a:extLst>
                <a:ext uri="{FF2B5EF4-FFF2-40B4-BE49-F238E27FC236}">
                  <a16:creationId xmlns:a16="http://schemas.microsoft.com/office/drawing/2014/main" id="{677F791D-8462-1C49-B831-8EAB8A4C7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26">
              <a:extLst>
                <a:ext uri="{FF2B5EF4-FFF2-40B4-BE49-F238E27FC236}">
                  <a16:creationId xmlns:a16="http://schemas.microsoft.com/office/drawing/2014/main" id="{30548E0E-CB34-B048-921E-F1D949465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1366"/>
              <a:ext cx="0" cy="272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27">
              <a:extLst>
                <a:ext uri="{FF2B5EF4-FFF2-40B4-BE49-F238E27FC236}">
                  <a16:creationId xmlns:a16="http://schemas.microsoft.com/office/drawing/2014/main" id="{68A3A663-9507-0D4E-97A5-2A9B3037E2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28">
              <a:extLst>
                <a:ext uri="{FF2B5EF4-FFF2-40B4-BE49-F238E27FC236}">
                  <a16:creationId xmlns:a16="http://schemas.microsoft.com/office/drawing/2014/main" id="{1671F1F0-F057-6041-9BF4-B8CE3640D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4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29">
              <a:extLst>
                <a:ext uri="{FF2B5EF4-FFF2-40B4-BE49-F238E27FC236}">
                  <a16:creationId xmlns:a16="http://schemas.microsoft.com/office/drawing/2014/main" id="{192C754F-0B3B-6B4F-B8CD-64CC445175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1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30">
              <a:extLst>
                <a:ext uri="{FF2B5EF4-FFF2-40B4-BE49-F238E27FC236}">
                  <a16:creationId xmlns:a16="http://schemas.microsoft.com/office/drawing/2014/main" id="{24AE53B6-89B6-3141-915D-D5E56202F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31">
              <a:extLst>
                <a:ext uri="{FF2B5EF4-FFF2-40B4-BE49-F238E27FC236}">
                  <a16:creationId xmlns:a16="http://schemas.microsoft.com/office/drawing/2014/main" id="{4C16782A-DF69-654A-98BF-39AB99862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4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78067F88-3BDD-D945-AC51-8149C3EBDE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33">
              <a:extLst>
                <a:ext uri="{FF2B5EF4-FFF2-40B4-BE49-F238E27FC236}">
                  <a16:creationId xmlns:a16="http://schemas.microsoft.com/office/drawing/2014/main" id="{619DDCF4-8E00-774F-9F6C-CAC368053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" y="1366"/>
              <a:ext cx="0" cy="272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34">
              <a:extLst>
                <a:ext uri="{FF2B5EF4-FFF2-40B4-BE49-F238E27FC236}">
                  <a16:creationId xmlns:a16="http://schemas.microsoft.com/office/drawing/2014/main" id="{EC8028D2-8A33-5E41-B8D2-C9A3683A2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536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35">
              <a:extLst>
                <a:ext uri="{FF2B5EF4-FFF2-40B4-BE49-F238E27FC236}">
                  <a16:creationId xmlns:a16="http://schemas.microsoft.com/office/drawing/2014/main" id="{FA45F02A-55CD-C149-B270-8CEDBB130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70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36">
              <a:extLst>
                <a:ext uri="{FF2B5EF4-FFF2-40B4-BE49-F238E27FC236}">
                  <a16:creationId xmlns:a16="http://schemas.microsoft.com/office/drawing/2014/main" id="{8DC31161-57C6-7A43-B82B-6BB90CE67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71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37">
              <a:extLst>
                <a:ext uri="{FF2B5EF4-FFF2-40B4-BE49-F238E27FC236}">
                  <a16:creationId xmlns:a16="http://schemas.microsoft.com/office/drawing/2014/main" id="{68B1491D-8112-9944-BF6B-4E0C1455DB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46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38">
              <a:extLst>
                <a:ext uri="{FF2B5EF4-FFF2-40B4-BE49-F238E27FC236}">
                  <a16:creationId xmlns:a16="http://schemas.microsoft.com/office/drawing/2014/main" id="{F9A5366F-F6B5-9D4A-A845-9822715C69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1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39">
              <a:extLst>
                <a:ext uri="{FF2B5EF4-FFF2-40B4-BE49-F238E27FC236}">
                  <a16:creationId xmlns:a16="http://schemas.microsoft.com/office/drawing/2014/main" id="{E18C5D66-8A99-FF4A-9A8F-524BA2C166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40">
              <a:extLst>
                <a:ext uri="{FF2B5EF4-FFF2-40B4-BE49-F238E27FC236}">
                  <a16:creationId xmlns:a16="http://schemas.microsoft.com/office/drawing/2014/main" id="{30369244-1E7F-8042-8F69-4E68163685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5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41">
              <a:extLst>
                <a:ext uri="{FF2B5EF4-FFF2-40B4-BE49-F238E27FC236}">
                  <a16:creationId xmlns:a16="http://schemas.microsoft.com/office/drawing/2014/main" id="{C2D21B13-487F-9247-91CF-7EB0069DE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076"/>
              <a:ext cx="276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42">
              <a:extLst>
                <a:ext uri="{FF2B5EF4-FFF2-40B4-BE49-F238E27FC236}">
                  <a16:creationId xmlns:a16="http://schemas.microsoft.com/office/drawing/2014/main" id="{628C501D-3485-834C-90AD-DEC863A504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9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43">
              <a:extLst>
                <a:ext uri="{FF2B5EF4-FFF2-40B4-BE49-F238E27FC236}">
                  <a16:creationId xmlns:a16="http://schemas.microsoft.com/office/drawing/2014/main" id="{8D087A1C-221F-804D-99E4-B6AFFCC007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06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44">
              <a:extLst>
                <a:ext uri="{FF2B5EF4-FFF2-40B4-BE49-F238E27FC236}">
                  <a16:creationId xmlns:a16="http://schemas.microsoft.com/office/drawing/2014/main" id="{0A2FFDAE-2B45-694C-AF74-8E2B9076C6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33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45">
              <a:extLst>
                <a:ext uri="{FF2B5EF4-FFF2-40B4-BE49-F238E27FC236}">
                  <a16:creationId xmlns:a16="http://schemas.microsoft.com/office/drawing/2014/main" id="{AD9B44B4-81CF-3E4B-8DBC-39C73D9697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40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46">
              <a:extLst>
                <a:ext uri="{FF2B5EF4-FFF2-40B4-BE49-F238E27FC236}">
                  <a16:creationId xmlns:a16="http://schemas.microsoft.com/office/drawing/2014/main" id="{A91C43BD-04EC-F340-A365-EA0C7135AF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7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47">
              <a:extLst>
                <a:ext uri="{FF2B5EF4-FFF2-40B4-BE49-F238E27FC236}">
                  <a16:creationId xmlns:a16="http://schemas.microsoft.com/office/drawing/2014/main" id="{76976F99-8AB3-AD4A-BD1F-721E3C8DE8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747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48">
              <a:extLst>
                <a:ext uri="{FF2B5EF4-FFF2-40B4-BE49-F238E27FC236}">
                  <a16:creationId xmlns:a16="http://schemas.microsoft.com/office/drawing/2014/main" id="{3D7034E7-E5D9-4047-B957-12E011FBD1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918"/>
              <a:ext cx="276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0" name="Line 49">
            <a:extLst>
              <a:ext uri="{FF2B5EF4-FFF2-40B4-BE49-F238E27FC236}">
                <a16:creationId xmlns:a16="http://schemas.microsoft.com/office/drawing/2014/main" id="{1989B05B-D649-4D4D-8F96-A7BC23C22F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1950" y="3206762"/>
            <a:ext cx="0" cy="5762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1" name="Line 50">
            <a:extLst>
              <a:ext uri="{FF2B5EF4-FFF2-40B4-BE49-F238E27FC236}">
                <a16:creationId xmlns:a16="http://schemas.microsoft.com/office/drawing/2014/main" id="{433170F5-CDB9-9048-BD6C-DE3811049F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0412" y="1924062"/>
            <a:ext cx="1858963" cy="3492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2" name="Line 51">
            <a:extLst>
              <a:ext uri="{FF2B5EF4-FFF2-40B4-BE49-F238E27FC236}">
                <a16:creationId xmlns:a16="http://schemas.microsoft.com/office/drawing/2014/main" id="{24F87D99-D002-9B43-9D32-0BD713BDA7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950" y="3257562"/>
            <a:ext cx="32385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00CD5A08-E469-BD4B-A090-C9DC1F66B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975" y="3055949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4" name="Text Box 87">
            <a:extLst>
              <a:ext uri="{FF2B5EF4-FFF2-40B4-BE49-F238E27FC236}">
                <a16:creationId xmlns:a16="http://schemas.microsoft.com/office/drawing/2014/main" id="{A67C1351-D8E8-5944-ACFA-559E0867A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725" y="3530612"/>
            <a:ext cx="957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r>
              <a:rPr lang="ar-SA" altLang="ar-SA" sz="2400" b="1">
                <a:solidFill>
                  <a:srgbClr val="002060"/>
                </a:solidFill>
              </a:rPr>
              <a:t> + 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609CFFC6-156C-9E4A-BB17-00EF8F0E5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912" y="2806712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٢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67" name="مربع نص 54">
            <a:extLst>
              <a:ext uri="{FF2B5EF4-FFF2-40B4-BE49-F238E27FC236}">
                <a16:creationId xmlns:a16="http://schemas.microsoft.com/office/drawing/2014/main" id="{0117CC92-6FA9-8C42-90EF-999CEEB0D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5516" y="2029357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صـ ٩٧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0B329B0-94C1-AF46-8ADC-007BCAB5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351" y="589500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281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10105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7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6" grpId="0"/>
      <p:bldP spid="17" grpId="0"/>
      <p:bldP spid="17" grpId="1"/>
      <p:bldP spid="18" grpId="0"/>
      <p:bldP spid="19" grpId="0" animBg="1"/>
      <p:bldP spid="20" grpId="0" animBg="1"/>
      <p:bldP spid="21" grpId="0" animBg="1"/>
      <p:bldP spid="63" grpId="0"/>
      <p:bldP spid="64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1183</Words>
  <Application>Microsoft Macintosh PowerPoint</Application>
  <PresentationFormat>شاشة عريضة</PresentationFormat>
  <Paragraphs>450</Paragraphs>
  <Slides>30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8" baseType="lpstr">
      <vt:lpstr>Arial Unicode MS</vt:lpstr>
      <vt:lpstr>Aldhabi</vt:lpstr>
      <vt:lpstr>Arial</vt:lpstr>
      <vt:lpstr>Beirut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21</cp:revision>
  <dcterms:created xsi:type="dcterms:W3CDTF">2020-11-12T21:23:07Z</dcterms:created>
  <dcterms:modified xsi:type="dcterms:W3CDTF">2021-11-27T12:36:41Z</dcterms:modified>
</cp:coreProperties>
</file>