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03" rtl="1" saveSubsetFonts="1">
  <p:sldMasterIdLst>
    <p:sldMasterId id="2147483648" r:id="rId1"/>
  </p:sldMasterIdLst>
  <p:notesMasterIdLst>
    <p:notesMasterId r:id="rId22"/>
  </p:notesMasterIdLst>
  <p:sldIdLst>
    <p:sldId id="421" r:id="rId2"/>
    <p:sldId id="264" r:id="rId3"/>
    <p:sldId id="259" r:id="rId4"/>
    <p:sldId id="267" r:id="rId5"/>
    <p:sldId id="422" r:id="rId6"/>
    <p:sldId id="423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432" r:id="rId16"/>
    <p:sldId id="433" r:id="rId17"/>
    <p:sldId id="434" r:id="rId18"/>
    <p:sldId id="435" r:id="rId19"/>
    <p:sldId id="436" r:id="rId20"/>
    <p:sldId id="268" r:id="rId21"/>
  </p:sldIdLst>
  <p:sldSz cx="12192000" cy="6858000"/>
  <p:notesSz cx="6858000" cy="9144000"/>
  <p:custDataLst>
    <p:tags r:id="rId23"/>
  </p:custData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644"/>
    <a:srgbClr val="BCAAB9"/>
    <a:srgbClr val="454172"/>
    <a:srgbClr val="E89E76"/>
    <a:srgbClr val="776383"/>
    <a:srgbClr val="AAA900"/>
    <a:srgbClr val="F2F2F2"/>
    <a:srgbClr val="A71126"/>
    <a:srgbClr val="567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2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EB3A547-1BCE-DF47-ACE3-8C6269F62310}" type="datetimeFigureOut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83E68C3-CF43-7C48-B11F-0411DBDFAB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836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20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3D6A12-AE6C-41E9-9ED6-6AEFAA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D42009-21C3-4AA3-8867-5572D251D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F4DCD4-5D5C-40C8-8D73-D510302D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E4C98F-F46F-427D-8D87-C90E0F4B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8960FD-1561-48C7-AEE4-289252F8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2389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0B363B-113E-4622-8FA2-E6D8DE6D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EFAC90-CDE1-4DEB-9935-D98AF8740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7AC652-65D2-4CC9-8D5B-E617E01D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866025-0CD7-4132-AF9C-A7A8DC12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609DB6-A05F-4D9D-831F-161D971B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7269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8F29035-000D-4631-B116-0B9616F69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5B75708-9AB0-4446-B97F-F4E8C992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C0D84E-EF62-4DFE-886E-DCAD0BD4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4F993B-410D-4239-820D-3FEF9D90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E1535A-9D40-437C-B7B5-FF62CA7F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476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99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1629A-5C4D-4002-BA2F-90B69B75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B13663-5522-4631-9B20-CD0F5894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784B29-D02D-43FE-8308-490EAAE6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0FED34-4776-4AA8-BCB8-BF8AFF83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EDBC2C-38BF-4A21-A664-42A4380D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721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336375-DAF7-471B-B528-564FB2101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AE7036-05B0-4375-8BA1-C24F7F43F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E4B139-2997-474A-8AA6-70786FF98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8248FF-B06A-4175-8C43-AEBFA56FF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6FFDB-B524-4F69-9932-F7609DD7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34783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38D12A-C657-4F53-91ED-115FDF9A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FEF442-BBFF-48BF-9F2B-0FC953616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F8A3BFE-F9E6-454C-A972-5DCA628BB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81C620C-58F7-4B73-A8CC-E2EEE71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6865B5-33CA-4B2F-AA8A-F7052A23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3A7A3BB-079D-40DC-A13E-C8A41E61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0055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5E2976-1EAA-4BC7-8623-B915D270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0A3411-EDD1-4D11-B958-4F3E5A1F0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6AA395A-3747-4326-B16F-05B945331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26A88B4-9D34-4287-872A-4E30FBE03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C4C3340-85D7-40FE-91BD-D600DF9ED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60059-6436-49FD-AA8A-A9766079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BD70E-A595-4E21-A64A-B9B318D9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CF05664-7DC4-4482-87E1-26BBA64A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145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ED5BE3-3918-4507-941D-EB9065AD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DE8B73-6D57-401A-B070-5DAC51AA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882A5D-C7D0-4412-A6BF-C86A2BB7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1FB63EB-D97C-4D1B-AE6B-A719CD72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13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EA79438-73D0-4193-9566-CE408C65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CAAABB-9D7B-47B5-A3AA-B13CFD83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9285388-0833-4E3D-BCEE-32D3892F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5795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7D6077-B512-4CC3-B36D-F1788BD7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7CC530-9622-4D2F-B42A-666815B62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CE21D19-C5BD-4D1C-B84D-27C01A86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98A60B-DAC8-408C-B0CB-F38772E5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5F9B807-A0F5-433A-94A9-6F7CB392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D7C5F0-3BD6-4DE3-B039-01578393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4342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D27440-269E-4915-AC57-625E4FB4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F6A3057-CD05-4ACC-89E2-E98D87E7F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EEBB67-FAC0-4545-A799-E8B81D259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530E263-DE32-4FF2-BB03-910AE1A2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96115B1-AE31-4CAA-8FF3-39F86354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37C98B-9E40-45DE-A5D9-941AD8E6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2196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86E4735-8350-4F39-94A0-51717C68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130A187-3F16-4E99-B962-2277D420B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55D5C3-7E4A-45A4-8500-499848E39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F3689F-2B14-4ED8-A6A5-7976DD8AF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43D208-77D3-4449-BC0D-ACE12F4F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3390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hyperlink" Target="https://www.meta-calculator.com/graph-paper-maker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2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pixabay.com/it/lavagna-bianca-bordo-bianco-3205371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jpg"/><Relationship Id="rId7" Type="http://schemas.openxmlformats.org/officeDocument/2006/relationships/image" Target="../media/image2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19.jpg"/><Relationship Id="rId7" Type="http://schemas.openxmlformats.org/officeDocument/2006/relationships/image" Target="../media/image27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9.jpg"/><Relationship Id="rId7" Type="http://schemas.openxmlformats.org/officeDocument/2006/relationships/image" Target="../media/image22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3.png"/><Relationship Id="rId9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401EA9EC-5BF0-BD4A-BA1C-02A030C22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0" y="-26774"/>
            <a:ext cx="12299800" cy="6858000"/>
          </a:xfrm>
          <a:prstGeom prst="rect">
            <a:avLst/>
          </a:prstGeom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l="27948" r="28740"/>
          <a:stretch/>
        </p:blipFill>
        <p:spPr>
          <a:xfrm>
            <a:off x="1795478" y="2990239"/>
            <a:ext cx="1608667" cy="322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765" y="3979140"/>
            <a:ext cx="2057993" cy="310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682;p109">
            <a:extLst>
              <a:ext uri="{FF2B5EF4-FFF2-40B4-BE49-F238E27FC236}">
                <a16:creationId xmlns:a16="http://schemas.microsoft.com/office/drawing/2014/main" id="{F67D406F-88B2-134A-9EC2-133B5EB5EF5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759" t="35748" r="16949" b="34280"/>
          <a:stretch/>
        </p:blipFill>
        <p:spPr>
          <a:xfrm>
            <a:off x="3788075" y="4305273"/>
            <a:ext cx="2592455" cy="8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683;p109">
            <a:extLst>
              <a:ext uri="{FF2B5EF4-FFF2-40B4-BE49-F238E27FC236}">
                <a16:creationId xmlns:a16="http://schemas.microsoft.com/office/drawing/2014/main" id="{82EC729D-8D9F-9C4E-89DB-123F16AF445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759" t="66931" r="16949"/>
          <a:stretch/>
        </p:blipFill>
        <p:spPr>
          <a:xfrm>
            <a:off x="6380530" y="4251790"/>
            <a:ext cx="2360896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33;p17">
            <a:extLst>
              <a:ext uri="{FF2B5EF4-FFF2-40B4-BE49-F238E27FC236}">
                <a16:creationId xmlns:a16="http://schemas.microsoft.com/office/drawing/2014/main" id="{D72403B1-2914-2542-A32F-F4F7D28EC22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51864" y="4216473"/>
            <a:ext cx="1403380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0BD0D158-7DE9-FC4B-BA17-2FE63DF3C2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9011322" y="2526208"/>
            <a:ext cx="1614258" cy="1582502"/>
          </a:xfrm>
          <a:prstGeom prst="rect">
            <a:avLst/>
          </a:prstGeom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5913AEE7-E499-104B-8B23-4573AF6D3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19" y="1877609"/>
            <a:ext cx="1237663" cy="809259"/>
          </a:xfrm>
          <a:prstGeom prst="rect">
            <a:avLst/>
          </a:prstGeom>
        </p:spPr>
      </p:pic>
      <p:grpSp>
        <p:nvGrpSpPr>
          <p:cNvPr id="57" name="مجموعة 71">
            <a:extLst>
              <a:ext uri="{FF2B5EF4-FFF2-40B4-BE49-F238E27FC236}">
                <a16:creationId xmlns:a16="http://schemas.microsoft.com/office/drawing/2014/main" id="{236EA89F-735C-D548-A245-21910093677E}"/>
              </a:ext>
            </a:extLst>
          </p:cNvPr>
          <p:cNvGrpSpPr>
            <a:grpSpLocks/>
          </p:cNvGrpSpPr>
          <p:nvPr/>
        </p:nvGrpSpPr>
        <p:grpSpPr bwMode="auto">
          <a:xfrm>
            <a:off x="9237426" y="667883"/>
            <a:ext cx="1214438" cy="1136650"/>
            <a:chOff x="3326307" y="697407"/>
            <a:chExt cx="5463186" cy="5463186"/>
          </a:xfrm>
        </p:grpSpPr>
        <p:sp>
          <p:nvSpPr>
            <p:cNvPr id="58" name="شكل بيضاوي 57">
              <a:extLst>
                <a:ext uri="{FF2B5EF4-FFF2-40B4-BE49-F238E27FC236}">
                  <a16:creationId xmlns:a16="http://schemas.microsoft.com/office/drawing/2014/main" id="{EAFCAD77-ED32-4443-BB70-919842EA3523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 dirty="0"/>
            </a:p>
          </p:txBody>
        </p:sp>
        <p:grpSp>
          <p:nvGrpSpPr>
            <p:cNvPr id="61" name="مجموعة 74">
              <a:extLst>
                <a:ext uri="{FF2B5EF4-FFF2-40B4-BE49-F238E27FC236}">
                  <a16:creationId xmlns:a16="http://schemas.microsoft.com/office/drawing/2014/main" id="{E775D7C4-DCBD-7241-A026-1B35123A1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72" name="مربع نص 75">
                <a:extLst>
                  <a:ext uri="{FF2B5EF4-FFF2-40B4-BE49-F238E27FC236}">
                    <a16:creationId xmlns:a16="http://schemas.microsoft.com/office/drawing/2014/main" id="{53A7398B-B900-C644-A2D7-66E018BB2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3" name="مربع نص 76">
                <a:extLst>
                  <a:ext uri="{FF2B5EF4-FFF2-40B4-BE49-F238E27FC236}">
                    <a16:creationId xmlns:a16="http://schemas.microsoft.com/office/drawing/2014/main" id="{948F4B82-52B3-E846-AF78-EB3D43729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4" name="مربع نص 77">
                <a:extLst>
                  <a:ext uri="{FF2B5EF4-FFF2-40B4-BE49-F238E27FC236}">
                    <a16:creationId xmlns:a16="http://schemas.microsoft.com/office/drawing/2014/main" id="{52A8DA24-D3EF-FA41-89D7-BDC803D5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6" name="مربع نص 78">
                <a:extLst>
                  <a:ext uri="{FF2B5EF4-FFF2-40B4-BE49-F238E27FC236}">
                    <a16:creationId xmlns:a16="http://schemas.microsoft.com/office/drawing/2014/main" id="{48ECB07F-510D-DD41-9F15-39048914D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7" name="مربع نص 79">
                <a:extLst>
                  <a:ext uri="{FF2B5EF4-FFF2-40B4-BE49-F238E27FC236}">
                    <a16:creationId xmlns:a16="http://schemas.microsoft.com/office/drawing/2014/main" id="{10E3EA47-70F3-3F4B-8FBD-A9387E8F9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9" name="مربع نص 80">
                <a:extLst>
                  <a:ext uri="{FF2B5EF4-FFF2-40B4-BE49-F238E27FC236}">
                    <a16:creationId xmlns:a16="http://schemas.microsoft.com/office/drawing/2014/main" id="{8DADAB23-9926-4D40-8BE4-120CA701E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1" name="مربع نص 81">
                <a:extLst>
                  <a:ext uri="{FF2B5EF4-FFF2-40B4-BE49-F238E27FC236}">
                    <a16:creationId xmlns:a16="http://schemas.microsoft.com/office/drawing/2014/main" id="{D54D4708-2E07-8446-8665-59B4E73AB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2" name="مربع نص 82">
                <a:extLst>
                  <a:ext uri="{FF2B5EF4-FFF2-40B4-BE49-F238E27FC236}">
                    <a16:creationId xmlns:a16="http://schemas.microsoft.com/office/drawing/2014/main" id="{3C7D2AF0-8F78-C84D-912A-C36EC253B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3" name="مربع نص 83">
                <a:extLst>
                  <a:ext uri="{FF2B5EF4-FFF2-40B4-BE49-F238E27FC236}">
                    <a16:creationId xmlns:a16="http://schemas.microsoft.com/office/drawing/2014/main" id="{54496A85-3E1B-7F45-B418-2E3F41136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4" name="مربع نص 84">
                <a:extLst>
                  <a:ext uri="{FF2B5EF4-FFF2-40B4-BE49-F238E27FC236}">
                    <a16:creationId xmlns:a16="http://schemas.microsoft.com/office/drawing/2014/main" id="{EE2EA62D-6042-3B43-B6B8-A6FD3CB6A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5" name="مربع نص 85">
                <a:extLst>
                  <a:ext uri="{FF2B5EF4-FFF2-40B4-BE49-F238E27FC236}">
                    <a16:creationId xmlns:a16="http://schemas.microsoft.com/office/drawing/2014/main" id="{9716F385-EE10-BA42-85B4-6E4A69338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6" name="مربع نص 86">
                <a:extLst>
                  <a:ext uri="{FF2B5EF4-FFF2-40B4-BE49-F238E27FC236}">
                    <a16:creationId xmlns:a16="http://schemas.microsoft.com/office/drawing/2014/main" id="{9DF27A16-EAAB-7F4D-ADB9-C6CF656A8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</p:grp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09F88D0-8470-B543-B722-F0CA9FCEA122}"/>
              </a:ext>
            </a:extLst>
          </p:cNvPr>
          <p:cNvGrpSpPr>
            <a:grpSpLocks/>
          </p:cNvGrpSpPr>
          <p:nvPr/>
        </p:nvGrpSpPr>
        <p:grpSpPr bwMode="auto">
          <a:xfrm>
            <a:off x="9818452" y="775833"/>
            <a:ext cx="66675" cy="1009650"/>
            <a:chOff x="5944770" y="1379001"/>
            <a:chExt cx="226260" cy="3927154"/>
          </a:xfrm>
        </p:grpSpPr>
        <p:sp>
          <p:nvSpPr>
            <p:cNvPr id="88" name="مثلث متساوي الساقين 49">
              <a:extLst>
                <a:ext uri="{FF2B5EF4-FFF2-40B4-BE49-F238E27FC236}">
                  <a16:creationId xmlns:a16="http://schemas.microsoft.com/office/drawing/2014/main" id="{589B87D9-B61E-BA40-975F-932DE898CF02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89" name="مثلث متساوي الساقين 50">
              <a:extLst>
                <a:ext uri="{FF2B5EF4-FFF2-40B4-BE49-F238E27FC236}">
                  <a16:creationId xmlns:a16="http://schemas.microsoft.com/office/drawing/2014/main" id="{47D5A070-8178-4941-AAE8-78A3EBD2EBB0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2CB2430E-31EE-4E4B-930E-B1ADA1FFD1B5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9761301" y="880608"/>
            <a:ext cx="63500" cy="787400"/>
            <a:chOff x="5944770" y="1379001"/>
            <a:chExt cx="226260" cy="3927154"/>
          </a:xfrm>
        </p:grpSpPr>
        <p:sp>
          <p:nvSpPr>
            <p:cNvPr id="91" name="مثلث متساوي الساقين 52">
              <a:extLst>
                <a:ext uri="{FF2B5EF4-FFF2-40B4-BE49-F238E27FC236}">
                  <a16:creationId xmlns:a16="http://schemas.microsoft.com/office/drawing/2014/main" id="{9F5BF914-781D-604E-A75B-ADB005A0B95E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92" name="مثلث متساوي الساقين 53">
              <a:extLst>
                <a:ext uri="{FF2B5EF4-FFF2-40B4-BE49-F238E27FC236}">
                  <a16:creationId xmlns:a16="http://schemas.microsoft.com/office/drawing/2014/main" id="{63408373-C8F0-F940-BD93-92D038C0ED99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sp>
        <p:nvSpPr>
          <p:cNvPr id="93" name="شكل بيضاوي 92">
            <a:extLst>
              <a:ext uri="{FF2B5EF4-FFF2-40B4-BE49-F238E27FC236}">
                <a16:creationId xmlns:a16="http://schemas.microsoft.com/office/drawing/2014/main" id="{AEBE5AA3-F1C8-E749-BF27-6BFE65F07720}"/>
              </a:ext>
            </a:extLst>
          </p:cNvPr>
          <p:cNvSpPr/>
          <p:nvPr/>
        </p:nvSpPr>
        <p:spPr>
          <a:xfrm>
            <a:off x="9796000" y="1220331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171450" indent="-171450" algn="ctr" defTabSz="685800">
              <a:buFont typeface="Arial" panose="020B0604020202020204" pitchFamily="34" charset="0"/>
              <a:buChar char="•"/>
              <a:defRPr/>
            </a:pPr>
            <a:endParaRPr lang="ar-EG" sz="1013"/>
          </a:p>
        </p:txBody>
      </p:sp>
      <p:pic>
        <p:nvPicPr>
          <p:cNvPr id="98" name="صورة 9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D549DDC5-8CD1-EB48-800F-E8EF3C501A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5107" y="1392783"/>
            <a:ext cx="1735706" cy="1323900"/>
          </a:xfrm>
          <a:prstGeom prst="rect">
            <a:avLst/>
          </a:prstGeom>
        </p:spPr>
      </p:pic>
      <p:pic>
        <p:nvPicPr>
          <p:cNvPr id="99" name="صورة 98">
            <a:hlinkClick r:id="rId11"/>
            <a:extLst>
              <a:ext uri="{FF2B5EF4-FFF2-40B4-BE49-F238E27FC236}">
                <a16:creationId xmlns:a16="http://schemas.microsoft.com/office/drawing/2014/main" id="{038308F1-4404-E64C-B665-B49F41DE9E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20" t="7380" r="8167" b="3206"/>
          <a:stretch/>
        </p:blipFill>
        <p:spPr>
          <a:xfrm rot="5400000">
            <a:off x="9341161" y="2784446"/>
            <a:ext cx="970651" cy="1480247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id="{FA23DD39-9640-A447-84B8-56F30CF2A33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5635" t="3489" r="4829" b="19087"/>
          <a:stretch/>
        </p:blipFill>
        <p:spPr>
          <a:xfrm>
            <a:off x="3968402" y="968157"/>
            <a:ext cx="4802819" cy="3437423"/>
          </a:xfrm>
          <a:prstGeom prst="rect">
            <a:avLst/>
          </a:prstGeom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E5E30C0F-B0B9-CF4B-883E-A220B292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33" y="1150380"/>
            <a:ext cx="1653477" cy="4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مستطيل 94">
            <a:extLst>
              <a:ext uri="{FF2B5EF4-FFF2-40B4-BE49-F238E27FC236}">
                <a16:creationId xmlns:a16="http://schemas.microsoft.com/office/drawing/2014/main" id="{1FE8F44C-FF3A-944D-AD83-F6B72E48CC11}"/>
              </a:ext>
            </a:extLst>
          </p:cNvPr>
          <p:cNvSpPr/>
          <p:nvPr/>
        </p:nvSpPr>
        <p:spPr>
          <a:xfrm>
            <a:off x="4997023" y="2055719"/>
            <a:ext cx="2801938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1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٣-٢</a:t>
            </a:r>
          </a:p>
          <a:p>
            <a:pPr algn="ctr">
              <a:defRPr/>
            </a:pPr>
            <a:r>
              <a:rPr lang="ar-SA" sz="24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كتابة المعادلة بصيغة الميل والمقطع</a:t>
            </a:r>
            <a:endParaRPr lang="ar-SA" sz="24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96" name="مربع نص 5">
            <a:extLst>
              <a:ext uri="{FF2B5EF4-FFF2-40B4-BE49-F238E27FC236}">
                <a16:creationId xmlns:a16="http://schemas.microsoft.com/office/drawing/2014/main" id="{32EC4E04-E50A-5D4B-9A0B-B46FC2694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350" y="1159158"/>
            <a:ext cx="1757363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C00000"/>
                </a:solidFill>
              </a:rPr>
              <a:t>التاريخ   </a:t>
            </a:r>
            <a:r>
              <a:rPr lang="ar-SA" altLang="ar-SA" sz="1200" dirty="0">
                <a:solidFill>
                  <a:srgbClr val="002060"/>
                </a:solidFill>
              </a:rPr>
              <a:t>/  /  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endParaRPr lang="ar-SA" altLang="ar-SA" sz="1200" dirty="0">
              <a:solidFill>
                <a:srgbClr val="002060"/>
              </a:solidFill>
            </a:endParaRP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002060"/>
                </a:solidFill>
              </a:rPr>
              <a:t> </a:t>
            </a:r>
            <a:r>
              <a:rPr lang="ar-SA" altLang="ar-SA" sz="1200" dirty="0">
                <a:solidFill>
                  <a:srgbClr val="C00000"/>
                </a:solidFill>
              </a:rPr>
              <a:t>رقم الصفحة :</a:t>
            </a:r>
            <a:endParaRPr lang="ar-SA" altLang="ar-SA" sz="1050" dirty="0">
              <a:solidFill>
                <a:srgbClr val="002060"/>
              </a:solidFill>
            </a:endParaRPr>
          </a:p>
        </p:txBody>
      </p:sp>
      <p:pic>
        <p:nvPicPr>
          <p:cNvPr id="97" name="صورة 96">
            <a:extLst>
              <a:ext uri="{FF2B5EF4-FFF2-40B4-BE49-F238E27FC236}">
                <a16:creationId xmlns:a16="http://schemas.microsoft.com/office/drawing/2014/main" id="{4CFA3C5E-230A-D548-B40A-191F522192E6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0"/>
          </a:blip>
          <a:stretch>
            <a:fillRect/>
          </a:stretch>
        </p:blipFill>
        <p:spPr>
          <a:xfrm>
            <a:off x="4108361" y="2785429"/>
            <a:ext cx="1190726" cy="1193711"/>
          </a:xfrm>
          <a:prstGeom prst="rect">
            <a:avLst/>
          </a:prstGeom>
          <a:ln>
            <a:noFill/>
          </a:ln>
        </p:spPr>
      </p:pic>
      <p:pic>
        <p:nvPicPr>
          <p:cNvPr id="104" name="Google Shape;2464;p81">
            <a:extLst>
              <a:ext uri="{FF2B5EF4-FFF2-40B4-BE49-F238E27FC236}">
                <a16:creationId xmlns:a16="http://schemas.microsoft.com/office/drawing/2014/main" id="{BAD0068B-89A4-7046-82FD-9E44EA336E84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8340" b="53840"/>
          <a:stretch/>
        </p:blipFill>
        <p:spPr>
          <a:xfrm flipH="1">
            <a:off x="2004071" y="5759909"/>
            <a:ext cx="8562539" cy="105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05;p16">
            <a:extLst>
              <a:ext uri="{FF2B5EF4-FFF2-40B4-BE49-F238E27FC236}">
                <a16:creationId xmlns:a16="http://schemas.microsoft.com/office/drawing/2014/main" id="{02FDF6B7-472D-9149-AFB0-13BE4E3214F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741426" y="3741695"/>
            <a:ext cx="3250706" cy="378161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عنصر نائب لرقم الشريحة 1">
            <a:extLst>
              <a:ext uri="{FF2B5EF4-FFF2-40B4-BE49-F238E27FC236}">
                <a16:creationId xmlns:a16="http://schemas.microsoft.com/office/drawing/2014/main" id="{64D51C25-FCBF-ED4B-9BFB-104C2551242F}"/>
              </a:ext>
            </a:extLst>
          </p:cNvPr>
          <p:cNvSpPr txBox="1">
            <a:spLocks/>
          </p:cNvSpPr>
          <p:nvPr/>
        </p:nvSpPr>
        <p:spPr>
          <a:xfrm>
            <a:off x="1988198" y="6441763"/>
            <a:ext cx="2743200" cy="365125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ctr" anchorCtr="0">
            <a:noAutofit/>
          </a:bodyPr>
          <a:lstStyle>
            <a:defPPr>
              <a:defRPr lang="ar-EG"/>
            </a:defPPr>
            <a:lvl1pPr marL="0" lvl="0" algn="l" defTabSz="914400" rtl="1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pPr/>
              <a:t>303</a:t>
            </a:fld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38C3BE2-5EEB-D14E-9C8A-BC93955DAE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36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5BF3DA2B-2F66-2248-9BFF-89F8480A4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944563"/>
            <a:ext cx="6011863" cy="790575"/>
          </a:xfrm>
          <a:prstGeom prst="rect">
            <a:avLst/>
          </a:prstGeom>
          <a:solidFill>
            <a:srgbClr val="EDF9A5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اكتب معادلة المستقيم المار بالنقطة ( ٤، ٢ ) وميله </a:t>
            </a:r>
            <a:r>
              <a:rPr lang="ar-SA" altLang="ar-SA" sz="2400" b="1" u="sng" dirty="0">
                <a:solidFill>
                  <a:srgbClr val="C00000"/>
                </a:solidFill>
              </a:rPr>
              <a:t>١</a:t>
            </a:r>
            <a:r>
              <a:rPr lang="ar-SA" altLang="ar-SA" sz="2400" b="1" dirty="0"/>
              <a:t> </a:t>
            </a:r>
            <a:endParaRPr lang="en-US" altLang="ar-SA" sz="2400" b="1" dirty="0"/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C41E3F3B-BDC2-DE4A-BF81-C9D28DA51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013" y="21336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62AC9EB0-BD76-0448-8EA7-2FD69E761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75" y="2136775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D69D8D2F-C47E-934D-A09A-F11206E3F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388" y="213677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3C4073E1-9A54-3640-913A-42FED213A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350" y="2179638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BAD3ABA4-634C-C24D-A83B-0F538DC4F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2143125"/>
            <a:ext cx="97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 ٢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3ACBE770-5DF1-3248-8BD3-2947BB09C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7063" y="2087563"/>
            <a:ext cx="63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u="sng" dirty="0">
                <a:solidFill>
                  <a:srgbClr val="C00000"/>
                </a:solidFill>
              </a:rPr>
              <a:t>١</a:t>
            </a:r>
            <a:endParaRPr lang="en-US" altLang="ar-SA" sz="2400" b="1" u="sng" dirty="0">
              <a:solidFill>
                <a:srgbClr val="C0000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901F4796-BF64-E34A-AA97-C1BF964CA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8" y="2149475"/>
            <a:ext cx="830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(</a:t>
            </a:r>
            <a:r>
              <a:rPr lang="ar-SA" altLang="ar-SA" sz="2400" b="1" dirty="0">
                <a:solidFill>
                  <a:srgbClr val="C00000"/>
                </a:solidFill>
              </a:rPr>
              <a:t>٤</a:t>
            </a:r>
            <a:r>
              <a:rPr lang="ar-SA" altLang="ar-SA" sz="2400" b="1" dirty="0">
                <a:solidFill>
                  <a:srgbClr val="002060"/>
                </a:solidFill>
              </a:rPr>
              <a:t>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9973C609-02C7-4A4D-B6AA-1EF3CF1CB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688" y="2935288"/>
            <a:ext cx="2233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٢ =  ٢  + 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4" name="Text Box 87">
            <a:extLst>
              <a:ext uri="{FF2B5EF4-FFF2-40B4-BE49-F238E27FC236}">
                <a16:creationId xmlns:a16="http://schemas.microsoft.com/office/drawing/2014/main" id="{310E6932-BC45-3946-90D5-F1F06DCA1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938" y="3692525"/>
            <a:ext cx="2586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٢ ــ ٢ =         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28C835E5-82E5-1843-88B0-337301720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832" y="4919661"/>
            <a:ext cx="3960812" cy="1116013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6" name="Text Box 87">
            <a:extLst>
              <a:ext uri="{FF2B5EF4-FFF2-40B4-BE49-F238E27FC236}">
                <a16:creationId xmlns:a16="http://schemas.microsoft.com/office/drawing/2014/main" id="{AAF908F8-46C4-5940-AE9E-009CB5B17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0294" y="5254624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6CFD9930-5766-714D-AC16-9D2CCBC90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144" y="5257799"/>
            <a:ext cx="216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     س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22EE836E-B982-8E40-B028-983EDCB0F0CE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1376363"/>
            <a:ext cx="685800" cy="1103312"/>
            <a:chOff x="2562" y="1231"/>
            <a:chExt cx="432" cy="695"/>
          </a:xfrm>
        </p:grpSpPr>
        <p:sp>
          <p:nvSpPr>
            <p:cNvPr id="29" name="Text Box 87">
              <a:extLst>
                <a:ext uri="{FF2B5EF4-FFF2-40B4-BE49-F238E27FC236}">
                  <a16:creationId xmlns:a16="http://schemas.microsoft.com/office/drawing/2014/main" id="{067BE555-9188-C346-BFDA-FEA66FE63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س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0" name="Line 19">
              <a:extLst>
                <a:ext uri="{FF2B5EF4-FFF2-40B4-BE49-F238E27FC236}">
                  <a16:creationId xmlns:a16="http://schemas.microsoft.com/office/drawing/2014/main" id="{A69C2203-5F6E-B243-B5D4-B278F2AA6E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31" name="Group 20">
            <a:extLst>
              <a:ext uri="{FF2B5EF4-FFF2-40B4-BE49-F238E27FC236}">
                <a16:creationId xmlns:a16="http://schemas.microsoft.com/office/drawing/2014/main" id="{456F1CCB-57A6-FE48-9DC5-CEB6C87523F7}"/>
              </a:ext>
            </a:extLst>
          </p:cNvPr>
          <p:cNvGrpSpPr>
            <a:grpSpLocks/>
          </p:cNvGrpSpPr>
          <p:nvPr/>
        </p:nvGrpSpPr>
        <p:grpSpPr bwMode="auto">
          <a:xfrm>
            <a:off x="4173538" y="1376363"/>
            <a:ext cx="685800" cy="1103312"/>
            <a:chOff x="2562" y="1231"/>
            <a:chExt cx="432" cy="695"/>
          </a:xfrm>
        </p:grpSpPr>
        <p:sp>
          <p:nvSpPr>
            <p:cNvPr id="32" name="Text Box 87">
              <a:extLst>
                <a:ext uri="{FF2B5EF4-FFF2-40B4-BE49-F238E27FC236}">
                  <a16:creationId xmlns:a16="http://schemas.microsoft.com/office/drawing/2014/main" id="{F8B0F303-8D7B-FB41-9228-D131D2B30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3" name="Line 22">
              <a:extLst>
                <a:ext uri="{FF2B5EF4-FFF2-40B4-BE49-F238E27FC236}">
                  <a16:creationId xmlns:a16="http://schemas.microsoft.com/office/drawing/2014/main" id="{E0841C2C-9DC8-A04A-B560-61F7AA3EEB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34" name="Group 23">
            <a:extLst>
              <a:ext uri="{FF2B5EF4-FFF2-40B4-BE49-F238E27FC236}">
                <a16:creationId xmlns:a16="http://schemas.microsoft.com/office/drawing/2014/main" id="{DB2E6BF4-F05B-EE44-BE0E-CD4686495B00}"/>
              </a:ext>
            </a:extLst>
          </p:cNvPr>
          <p:cNvGrpSpPr>
            <a:grpSpLocks/>
          </p:cNvGrpSpPr>
          <p:nvPr/>
        </p:nvGrpSpPr>
        <p:grpSpPr bwMode="auto">
          <a:xfrm>
            <a:off x="3325813" y="1763713"/>
            <a:ext cx="685800" cy="1104900"/>
            <a:chOff x="2562" y="1231"/>
            <a:chExt cx="432" cy="695"/>
          </a:xfrm>
        </p:grpSpPr>
        <p:sp>
          <p:nvSpPr>
            <p:cNvPr id="35" name="Text Box 87">
              <a:extLst>
                <a:ext uri="{FF2B5EF4-FFF2-40B4-BE49-F238E27FC236}">
                  <a16:creationId xmlns:a16="http://schemas.microsoft.com/office/drawing/2014/main" id="{5257A754-89D7-254F-83CE-B82BCDA6D7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م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6" name="Line 25">
              <a:extLst>
                <a:ext uri="{FF2B5EF4-FFF2-40B4-BE49-F238E27FC236}">
                  <a16:creationId xmlns:a16="http://schemas.microsoft.com/office/drawing/2014/main" id="{8EB6FF81-79E9-D44D-BC49-2F52036874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37" name="Text Box 87">
            <a:extLst>
              <a:ext uri="{FF2B5EF4-FFF2-40B4-BE49-F238E27FC236}">
                <a16:creationId xmlns:a16="http://schemas.microsoft.com/office/drawing/2014/main" id="{05B60299-F294-8146-A603-86D917D37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332" y="5243511"/>
            <a:ext cx="62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u="sng" dirty="0">
                <a:solidFill>
                  <a:srgbClr val="C00000"/>
                </a:solidFill>
              </a:rPr>
              <a:t>١</a:t>
            </a:r>
            <a:endParaRPr lang="en-US" altLang="ar-SA" sz="2400" b="1" u="sng" dirty="0">
              <a:solidFill>
                <a:srgbClr val="C0000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6863B306-FAEC-8847-AFDB-DC8A629F7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1307" y="5254624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+ </a:t>
            </a:r>
            <a:r>
              <a:rPr lang="ar-SA" altLang="ar-SA" sz="2400" b="1" dirty="0">
                <a:solidFill>
                  <a:srgbClr val="C00000"/>
                </a:solidFill>
              </a:rPr>
              <a:t>٠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9" name="مربع نص 13">
            <a:extLst>
              <a:ext uri="{FF2B5EF4-FFF2-40B4-BE49-F238E27FC236}">
                <a16:creationId xmlns:a16="http://schemas.microsoft.com/office/drawing/2014/main" id="{13594C7B-9286-114D-82EA-374849DD0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8082" y="2107017"/>
            <a:ext cx="1546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١١صـ ١٠٣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15CF558A-188F-4F46-9BB3-D388966E3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3" y="1425575"/>
            <a:ext cx="466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2400" dirty="0">
                <a:solidFill>
                  <a:srgbClr val="C00000"/>
                </a:solidFill>
              </a:rPr>
              <a:t>٢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91BC15C5-E786-BB44-8CE6-41F967187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800" y="2443163"/>
            <a:ext cx="468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2400" dirty="0">
                <a:solidFill>
                  <a:srgbClr val="C00000"/>
                </a:solidFill>
              </a:rPr>
              <a:t>٢</a:t>
            </a:r>
          </a:p>
        </p:txBody>
      </p:sp>
      <p:sp>
        <p:nvSpPr>
          <p:cNvPr id="42" name="Text Box 87">
            <a:extLst>
              <a:ext uri="{FF2B5EF4-FFF2-40B4-BE49-F238E27FC236}">
                <a16:creationId xmlns:a16="http://schemas.microsoft.com/office/drawing/2014/main" id="{F1673400-8510-5E4B-8AC8-724B94E9F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938" y="4337050"/>
            <a:ext cx="2586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  </a:t>
            </a:r>
            <a:r>
              <a:rPr lang="ar-SA" altLang="ar-SA" sz="2400" b="1" dirty="0">
                <a:solidFill>
                  <a:srgbClr val="C00000"/>
                </a:solidFill>
              </a:rPr>
              <a:t>٠</a:t>
            </a:r>
            <a:r>
              <a:rPr lang="ar-SA" altLang="ar-SA" sz="2400" b="1" dirty="0">
                <a:solidFill>
                  <a:srgbClr val="002060"/>
                </a:solidFill>
              </a:rPr>
              <a:t>    =          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B5C95A74-A34B-5042-BF1F-C307CDAAD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544" y="5549899"/>
            <a:ext cx="468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2400" dirty="0">
                <a:solidFill>
                  <a:srgbClr val="C00000"/>
                </a:solidFill>
              </a:rPr>
              <a:t>٢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09B20DA-BBBA-744E-B3D7-25C974AA7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913" y="5598317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312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27844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37" grpId="0"/>
      <p:bldP spid="38" grpId="0"/>
      <p:bldP spid="40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DCD3EFE2-C91B-DA46-B0C9-2BE59DFBA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208" y="1247637"/>
            <a:ext cx="6840538" cy="6111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أوجد معادلة المستقيم المار بالنقطتين ( ــ ١ ، ١٢ ) ، ( ٤ ، ــ ٨ )</a:t>
            </a:r>
            <a:endParaRPr lang="en-US" altLang="ar-SA" sz="2400" b="1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F5D631D3-27D9-3F45-B317-C82CBEED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9133" y="2039801"/>
            <a:ext cx="2268538" cy="3492500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B23464AA-025E-574A-A08D-55C7A5336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6946" y="2323962"/>
            <a:ext cx="649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08E6DEF0-ABD5-FD48-99E0-F4F999A9E34B}"/>
              </a:ext>
            </a:extLst>
          </p:cNvPr>
          <p:cNvGrpSpPr>
            <a:grpSpLocks/>
          </p:cNvGrpSpPr>
          <p:nvPr/>
        </p:nvGrpSpPr>
        <p:grpSpPr bwMode="auto">
          <a:xfrm>
            <a:off x="6722658" y="2182675"/>
            <a:ext cx="1439863" cy="831850"/>
            <a:chOff x="2381" y="2727"/>
            <a:chExt cx="1226" cy="524"/>
          </a:xfrm>
        </p:grpSpPr>
        <p:sp>
          <p:nvSpPr>
            <p:cNvPr id="18" name="Text Box 87">
              <a:extLst>
                <a:ext uri="{FF2B5EF4-FFF2-40B4-BE49-F238E27FC236}">
                  <a16:creationId xmlns:a16="http://schemas.microsoft.com/office/drawing/2014/main" id="{E7CFFF55-41D2-F74B-9061-7A67C16B8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7030A0"/>
                  </a:solidFill>
                </a:rPr>
                <a:t>ــ ٨ ــ ١٢</a:t>
              </a:r>
              <a:endParaRPr lang="en-US" altLang="ar-SA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19" name="Text Box 87">
              <a:extLst>
                <a:ext uri="{FF2B5EF4-FFF2-40B4-BE49-F238E27FC236}">
                  <a16:creationId xmlns:a16="http://schemas.microsoft.com/office/drawing/2014/main" id="{7F80E8C5-9D97-F043-9954-D8B405CF5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7030A0"/>
                  </a:solidFill>
                </a:rPr>
                <a:t>٤ ــ ( ــ ١ )</a:t>
              </a:r>
              <a:endParaRPr lang="en-US" altLang="ar-SA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20" name="Line 14">
              <a:extLst>
                <a:ext uri="{FF2B5EF4-FFF2-40B4-BE49-F238E27FC236}">
                  <a16:creationId xmlns:a16="http://schemas.microsoft.com/office/drawing/2014/main" id="{2B51836A-C250-6C46-9892-81CD3B9FE7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1" name="Text Box 87">
            <a:extLst>
              <a:ext uri="{FF2B5EF4-FFF2-40B4-BE49-F238E27FC236}">
                <a16:creationId xmlns:a16="http://schemas.microsoft.com/office/drawing/2014/main" id="{0F40757C-B4A6-E043-9BBC-CAAB98702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371" y="341775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22" name="Group 16">
            <a:extLst>
              <a:ext uri="{FF2B5EF4-FFF2-40B4-BE49-F238E27FC236}">
                <a16:creationId xmlns:a16="http://schemas.microsoft.com/office/drawing/2014/main" id="{07C298D7-B6BB-5542-8263-74E5EB912BF0}"/>
              </a:ext>
            </a:extLst>
          </p:cNvPr>
          <p:cNvGrpSpPr>
            <a:grpSpLocks/>
          </p:cNvGrpSpPr>
          <p:nvPr/>
        </p:nvGrpSpPr>
        <p:grpSpPr bwMode="auto">
          <a:xfrm>
            <a:off x="7083021" y="3263762"/>
            <a:ext cx="1035050" cy="831850"/>
            <a:chOff x="2381" y="2727"/>
            <a:chExt cx="1226" cy="524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7B71B3D4-0252-BF48-9DCF-043AEC9D4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٢٠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4" name="Text Box 87">
              <a:extLst>
                <a:ext uri="{FF2B5EF4-FFF2-40B4-BE49-F238E27FC236}">
                  <a16:creationId xmlns:a16="http://schemas.microsoft.com/office/drawing/2014/main" id="{428EF5A9-DFDB-7C4F-8831-2855E565DC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٤ + 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5" name="Line 19">
              <a:extLst>
                <a:ext uri="{FF2B5EF4-FFF2-40B4-BE49-F238E27FC236}">
                  <a16:creationId xmlns:a16="http://schemas.microsoft.com/office/drawing/2014/main" id="{6C30F42E-CE6B-1143-8039-10A2FB99AE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6" name="Text Box 87">
            <a:extLst>
              <a:ext uri="{FF2B5EF4-FFF2-40B4-BE49-F238E27FC236}">
                <a16:creationId xmlns:a16="http://schemas.microsoft.com/office/drawing/2014/main" id="{3EDBBC07-C475-F74B-A9EA-F3DA5118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546" y="507510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8704D756-8435-2444-B647-B5963D8F7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271" y="5075100"/>
            <a:ext cx="684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</a:t>
            </a:r>
            <a:r>
              <a:rPr lang="ar-SA" altLang="ar-SA" sz="2400" b="1" dirty="0">
                <a:solidFill>
                  <a:srgbClr val="002060"/>
                </a:solidFill>
              </a:rPr>
              <a:t> </a:t>
            </a:r>
            <a:r>
              <a:rPr lang="ar-SA" altLang="ar-SA" sz="2400" b="1" dirty="0">
                <a:solidFill>
                  <a:srgbClr val="C00000"/>
                </a:solidFill>
              </a:rPr>
              <a:t>٤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142228FC-1009-564F-BA06-BCEDC4369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396" y="2039801"/>
            <a:ext cx="3240087" cy="3554796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51F60E62-5271-3545-B6EE-11F6A2D86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183" y="2111237"/>
            <a:ext cx="1547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٤ ، ــ ٨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12821464-366A-D043-A1BC-763D932EF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533" y="2650987"/>
            <a:ext cx="238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 =  </a:t>
            </a:r>
            <a:r>
              <a:rPr lang="ar-SA" altLang="ar-SA" sz="2400" b="1" dirty="0" err="1">
                <a:solidFill>
                  <a:srgbClr val="C00000"/>
                </a:solidFill>
              </a:rPr>
              <a:t>م</a:t>
            </a:r>
            <a:r>
              <a:rPr lang="ar-SA" altLang="ar-SA" sz="2400" b="1" dirty="0">
                <a:solidFill>
                  <a:srgbClr val="C00000"/>
                </a:solidFill>
              </a:rPr>
              <a:t>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+  ب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1EB1F653-E6A7-7744-9C37-4FF84A09C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258" y="3335200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٨ = ( ــ ٤ ) ( ٤ ) 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FED23DA2-6707-E043-B09E-6E1050197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971" y="4019412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٨ =     ــ ١٦      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4DE97D14-737B-434A-93C3-0FE303729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971" y="4632187"/>
            <a:ext cx="301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٨ + ١٦ =              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A171A12C-2B16-8547-BF6B-603C70D39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358" y="5206862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٨</a:t>
            </a:r>
            <a:r>
              <a:rPr lang="ar-SA" altLang="ar-SA" sz="2400" b="1" dirty="0">
                <a:solidFill>
                  <a:srgbClr val="002060"/>
                </a:solidFill>
              </a:rPr>
              <a:t>       =               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DEEE518A-DD2B-FE45-9171-FAB70359E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788" y="5676764"/>
            <a:ext cx="3960812" cy="660399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36" name="Text Box 87">
            <a:extLst>
              <a:ext uri="{FF2B5EF4-FFF2-40B4-BE49-F238E27FC236}">
                <a16:creationId xmlns:a16="http://schemas.microsoft.com/office/drawing/2014/main" id="{C2284AE7-2337-2347-AD7A-CF64566E9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404" y="5811454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640B5A2E-50A9-D044-8970-B70992B2E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254" y="5814629"/>
            <a:ext cx="216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     س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8F1AF969-0E52-7245-89C2-A4728A3CA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142" y="582891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٤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A80BA28B-4084-A44B-905F-0904FF6B3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5654" y="5871779"/>
            <a:ext cx="858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+ </a:t>
            </a:r>
            <a:r>
              <a:rPr lang="ar-SA" altLang="ar-SA" sz="2400" b="1" dirty="0">
                <a:solidFill>
                  <a:srgbClr val="C00000"/>
                </a:solidFill>
              </a:rPr>
              <a:t>٨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41" name="Text Box 87">
            <a:extLst>
              <a:ext uri="{FF2B5EF4-FFF2-40B4-BE49-F238E27FC236}">
                <a16:creationId xmlns:a16="http://schemas.microsoft.com/office/drawing/2014/main" id="{EFC072B7-4495-6E4C-ADEC-D56BA3423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371" y="4241662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42" name="Group 40">
            <a:extLst>
              <a:ext uri="{FF2B5EF4-FFF2-40B4-BE49-F238E27FC236}">
                <a16:creationId xmlns:a16="http://schemas.microsoft.com/office/drawing/2014/main" id="{BFD37E37-281B-7043-96C2-9ED686391D1F}"/>
              </a:ext>
            </a:extLst>
          </p:cNvPr>
          <p:cNvGrpSpPr>
            <a:grpSpLocks/>
          </p:cNvGrpSpPr>
          <p:nvPr/>
        </p:nvGrpSpPr>
        <p:grpSpPr bwMode="auto">
          <a:xfrm>
            <a:off x="7083021" y="4087675"/>
            <a:ext cx="1035050" cy="831850"/>
            <a:chOff x="2381" y="2727"/>
            <a:chExt cx="1226" cy="524"/>
          </a:xfrm>
        </p:grpSpPr>
        <p:sp>
          <p:nvSpPr>
            <p:cNvPr id="43" name="Text Box 87">
              <a:extLst>
                <a:ext uri="{FF2B5EF4-FFF2-40B4-BE49-F238E27FC236}">
                  <a16:creationId xmlns:a16="http://schemas.microsoft.com/office/drawing/2014/main" id="{E9D808C8-6144-8040-8E28-10DD6BA57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٢٠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44" name="Text Box 87">
              <a:extLst>
                <a:ext uri="{FF2B5EF4-FFF2-40B4-BE49-F238E27FC236}">
                  <a16:creationId xmlns:a16="http://schemas.microsoft.com/office/drawing/2014/main" id="{61F5EA77-F079-AF4B-A713-C1A3AD66C6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٥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45" name="Line 43">
              <a:extLst>
                <a:ext uri="{FF2B5EF4-FFF2-40B4-BE49-F238E27FC236}">
                  <a16:creationId xmlns:a16="http://schemas.microsoft.com/office/drawing/2014/main" id="{B735C83D-093D-E144-B0B1-2C4DD67764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46" name="Text Box 58">
            <a:extLst>
              <a:ext uri="{FF2B5EF4-FFF2-40B4-BE49-F238E27FC236}">
                <a16:creationId xmlns:a16="http://schemas.microsoft.com/office/drawing/2014/main" id="{9E97400F-0926-4341-9099-3BE5BA632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259" y="684570"/>
            <a:ext cx="460851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كتابة معادلة مستقيم علمت نقطتان يمر بهما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47" name="مربع نص 1">
            <a:extLst>
              <a:ext uri="{FF2B5EF4-FFF2-40B4-BE49-F238E27FC236}">
                <a16:creationId xmlns:a16="http://schemas.microsoft.com/office/drawing/2014/main" id="{2AD902EF-689D-344A-9E97-3D1FA3E32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7339" y="1902616"/>
            <a:ext cx="1166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٢أصـ ١٠١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56D0E33-2205-5545-ABFA-3DC04854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92" y="593356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313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794095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1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6" grpId="0"/>
      <p:bldP spid="37" grpId="0"/>
      <p:bldP spid="38" grpId="0"/>
      <p:bldP spid="39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6C7FDA8B-6DD6-1A4E-900E-2865FD7A5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631" y="743343"/>
            <a:ext cx="7091363" cy="6111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أوجد معادلة المستقيم المار بالنقطتين ( ــ ٤ ، ــ ٢ ) ، ( ــ ٥ ، ــ ٦ )</a:t>
            </a:r>
            <a:endParaRPr lang="en-US" altLang="ar-SA" sz="2400" b="1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0A20D6D-0AE6-024B-A718-F96CF8FBA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81" y="1535506"/>
            <a:ext cx="2268538" cy="3671887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C6381A0C-9BD0-FE4C-86EF-12F341AD2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6194" y="1819668"/>
            <a:ext cx="649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31102A72-DBED-3041-8CD6-B44CCE379102}"/>
              </a:ext>
            </a:extLst>
          </p:cNvPr>
          <p:cNvGrpSpPr>
            <a:grpSpLocks/>
          </p:cNvGrpSpPr>
          <p:nvPr/>
        </p:nvGrpSpPr>
        <p:grpSpPr bwMode="auto">
          <a:xfrm>
            <a:off x="6766006" y="1678381"/>
            <a:ext cx="1655763" cy="831850"/>
            <a:chOff x="2381" y="2727"/>
            <a:chExt cx="1226" cy="524"/>
          </a:xfrm>
        </p:grpSpPr>
        <p:sp>
          <p:nvSpPr>
            <p:cNvPr id="18" name="Text Box 87">
              <a:extLst>
                <a:ext uri="{FF2B5EF4-FFF2-40B4-BE49-F238E27FC236}">
                  <a16:creationId xmlns:a16="http://schemas.microsoft.com/office/drawing/2014/main" id="{A5C0C725-A808-D048-9120-31DBAB590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٦ ــ ( ــ ٢ )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19" name="Text Box 87">
              <a:extLst>
                <a:ext uri="{FF2B5EF4-FFF2-40B4-BE49-F238E27FC236}">
                  <a16:creationId xmlns:a16="http://schemas.microsoft.com/office/drawing/2014/main" id="{ACF9A2D1-40D2-4448-AB4E-B6AA2621B5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٥ ــ ( ــ ٤ )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6B723F05-961B-4A4A-B6D6-DCF2B2C30F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1" name="Text Box 87">
            <a:extLst>
              <a:ext uri="{FF2B5EF4-FFF2-40B4-BE49-F238E27FC236}">
                <a16:creationId xmlns:a16="http://schemas.microsoft.com/office/drawing/2014/main" id="{7796D7A7-AF84-B24A-905D-3A18E227A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619" y="2913456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6E267E0F-C137-6542-BEF2-70202029575E}"/>
              </a:ext>
            </a:extLst>
          </p:cNvPr>
          <p:cNvGrpSpPr>
            <a:grpSpLocks/>
          </p:cNvGrpSpPr>
          <p:nvPr/>
        </p:nvGrpSpPr>
        <p:grpSpPr bwMode="auto">
          <a:xfrm>
            <a:off x="7054931" y="2759468"/>
            <a:ext cx="1322388" cy="831850"/>
            <a:chOff x="2381" y="2727"/>
            <a:chExt cx="1226" cy="524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CD1A6EA0-B480-344E-B776-843915F47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٦ + ٢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4" name="Text Box 87">
              <a:extLst>
                <a:ext uri="{FF2B5EF4-FFF2-40B4-BE49-F238E27FC236}">
                  <a16:creationId xmlns:a16="http://schemas.microsoft.com/office/drawing/2014/main" id="{995C823B-7974-9E42-A35F-FA141188E4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٥ + ٤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id="{B96BB295-0528-2346-A7E8-C8E784D8B1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6" name="Text Box 87">
            <a:extLst>
              <a:ext uri="{FF2B5EF4-FFF2-40B4-BE49-F238E27FC236}">
                <a16:creationId xmlns:a16="http://schemas.microsoft.com/office/drawing/2014/main" id="{909A2CC8-25FB-8647-BBD1-E00B7C894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7794" y="4570806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0979E04C-6CBA-C34F-8A5C-1D861462D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1519" y="4570806"/>
            <a:ext cx="684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٤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73DDE75E-D031-0546-B9A9-6431FA8BC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644" y="1535506"/>
            <a:ext cx="3240087" cy="3671887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A98E2188-E93D-F041-B590-30C62C852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81" y="1606943"/>
            <a:ext cx="1763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ــ ٤ ، ــ ٢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FFC8B0F4-0582-984A-A0BE-8A331CE27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781" y="2146693"/>
            <a:ext cx="238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 =  </a:t>
            </a:r>
            <a:r>
              <a:rPr lang="ar-SA" altLang="ar-SA" sz="2400" b="1" dirty="0" err="1">
                <a:solidFill>
                  <a:srgbClr val="C00000"/>
                </a:solidFill>
              </a:rPr>
              <a:t>م</a:t>
            </a:r>
            <a:r>
              <a:rPr lang="ar-SA" altLang="ar-SA" sz="2400" b="1" dirty="0">
                <a:solidFill>
                  <a:srgbClr val="C00000"/>
                </a:solidFill>
              </a:rPr>
              <a:t>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+  ب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DA085759-58E6-FD46-A90E-A38998B65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506" y="2830906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٢ = ( ٤ ) ( ــ ٤ ) 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A53DB6E1-F230-974D-90BB-37B9E152C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219" y="3515118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٢ =     ــ ١٦       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9158350E-6A86-C84D-B7F0-6CB4B8799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219" y="4127893"/>
            <a:ext cx="301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٢ + ١٦ =              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300B0EAA-C124-5848-8288-14B34B3D1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81" y="4702568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١٤</a:t>
            </a:r>
            <a:r>
              <a:rPr lang="ar-SA" altLang="ar-SA" sz="2400" b="1" dirty="0">
                <a:solidFill>
                  <a:srgbClr val="002060"/>
                </a:solidFill>
              </a:rPr>
              <a:t>       =               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5" name="Rectangle 23">
            <a:extLst>
              <a:ext uri="{FF2B5EF4-FFF2-40B4-BE49-F238E27FC236}">
                <a16:creationId xmlns:a16="http://schemas.microsoft.com/office/drawing/2014/main" id="{68C939D3-61C8-C045-B4DA-A341AC20B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881" y="5555252"/>
            <a:ext cx="3960812" cy="561975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36" name="Text Box 87">
            <a:extLst>
              <a:ext uri="{FF2B5EF4-FFF2-40B4-BE49-F238E27FC236}">
                <a16:creationId xmlns:a16="http://schemas.microsoft.com/office/drawing/2014/main" id="{BF43207A-DAEB-5749-9C2A-D31C4DF5B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343" y="5599702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المعادلة هي :</a:t>
            </a:r>
            <a:endParaRPr lang="en-US" altLang="ar-SA" sz="2400" b="1" dirty="0">
              <a:solidFill>
                <a:srgbClr val="00B050"/>
              </a:solidFill>
            </a:endParaRPr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BA932915-15E7-D141-895C-6D7209231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193" y="5602877"/>
            <a:ext cx="216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     س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3C1A6BEB-82F8-A445-9A44-40F90C24C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1" y="561716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٤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0209860F-E35A-E54C-A885-06EF803CA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593" y="5660027"/>
            <a:ext cx="858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+ </a:t>
            </a:r>
            <a:r>
              <a:rPr lang="ar-SA" altLang="ar-SA" sz="2400" b="1" dirty="0">
                <a:solidFill>
                  <a:srgbClr val="C00000"/>
                </a:solidFill>
              </a:rPr>
              <a:t>١٤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41" name="Text Box 87">
            <a:extLst>
              <a:ext uri="{FF2B5EF4-FFF2-40B4-BE49-F238E27FC236}">
                <a16:creationId xmlns:a16="http://schemas.microsoft.com/office/drawing/2014/main" id="{266F1BC4-D376-D341-8153-D45C0C41A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619" y="3737368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6E37532E-8CDA-1840-84D0-CE622E352B74}"/>
              </a:ext>
            </a:extLst>
          </p:cNvPr>
          <p:cNvGrpSpPr>
            <a:grpSpLocks/>
          </p:cNvGrpSpPr>
          <p:nvPr/>
        </p:nvGrpSpPr>
        <p:grpSpPr bwMode="auto">
          <a:xfrm>
            <a:off x="7342269" y="3583381"/>
            <a:ext cx="1035050" cy="831850"/>
            <a:chOff x="2381" y="2727"/>
            <a:chExt cx="1226" cy="524"/>
          </a:xfrm>
        </p:grpSpPr>
        <p:sp>
          <p:nvSpPr>
            <p:cNvPr id="43" name="Text Box 87">
              <a:extLst>
                <a:ext uri="{FF2B5EF4-FFF2-40B4-BE49-F238E27FC236}">
                  <a16:creationId xmlns:a16="http://schemas.microsoft.com/office/drawing/2014/main" id="{CC061364-24E0-0049-84B5-87DD2BE89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٤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44" name="Text Box 87">
              <a:extLst>
                <a:ext uri="{FF2B5EF4-FFF2-40B4-BE49-F238E27FC236}">
                  <a16:creationId xmlns:a16="http://schemas.microsoft.com/office/drawing/2014/main" id="{4964F072-2149-4E4C-B08F-65C7BF1BE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45" name="Line 33">
              <a:extLst>
                <a:ext uri="{FF2B5EF4-FFF2-40B4-BE49-F238E27FC236}">
                  <a16:creationId xmlns:a16="http://schemas.microsoft.com/office/drawing/2014/main" id="{D5A6E11C-599D-E34F-85AC-6F62CC790B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46" name="مربع نص 1">
            <a:extLst>
              <a:ext uri="{FF2B5EF4-FFF2-40B4-BE49-F238E27FC236}">
                <a16:creationId xmlns:a16="http://schemas.microsoft.com/office/drawing/2014/main" id="{0AD8B529-676A-8C46-9CD5-9AA1BF4CA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3939" y="1879199"/>
            <a:ext cx="1282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002060"/>
                </a:solidFill>
              </a:rPr>
              <a:t>٢ب صـ١٠١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2213D41-3E84-3F41-9704-35AF5952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862" y="5653676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314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00278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1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6" grpId="0"/>
      <p:bldP spid="37" grpId="0"/>
      <p:bldP spid="38" grpId="0"/>
      <p:bldP spid="39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B98EB5E5-D412-CD44-9DF2-66D018B90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338" y="1071086"/>
            <a:ext cx="7091362" cy="6111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أوجد معادلة المستقيم المار بالنقطتين ( ــ ٧ ، ــ ٣ ) ، ( ــ ٣ ، ٥ )</a:t>
            </a:r>
            <a:endParaRPr lang="en-US" altLang="ar-SA" sz="2400" b="1" dirty="0"/>
          </a:p>
        </p:txBody>
      </p:sp>
      <p:sp>
        <p:nvSpPr>
          <p:cNvPr id="16" name="Rectangle 83">
            <a:extLst>
              <a:ext uri="{FF2B5EF4-FFF2-40B4-BE49-F238E27FC236}">
                <a16:creationId xmlns:a16="http://schemas.microsoft.com/office/drawing/2014/main" id="{01A95B1F-198C-4846-952F-EF1020A7A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088" y="1863250"/>
            <a:ext cx="2268537" cy="3492500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70855537-FFFE-ED4F-B1E1-E9C4222A7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900" y="2147411"/>
            <a:ext cx="649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18" name="Group 85">
            <a:extLst>
              <a:ext uri="{FF2B5EF4-FFF2-40B4-BE49-F238E27FC236}">
                <a16:creationId xmlns:a16="http://schemas.microsoft.com/office/drawing/2014/main" id="{427E1A5B-B25C-2D4F-8F03-8BE741A15A15}"/>
              </a:ext>
            </a:extLst>
          </p:cNvPr>
          <p:cNvGrpSpPr>
            <a:grpSpLocks/>
          </p:cNvGrpSpPr>
          <p:nvPr/>
        </p:nvGrpSpPr>
        <p:grpSpPr bwMode="auto">
          <a:xfrm>
            <a:off x="6589713" y="2006124"/>
            <a:ext cx="1655762" cy="831850"/>
            <a:chOff x="2381" y="2727"/>
            <a:chExt cx="1226" cy="524"/>
          </a:xfrm>
        </p:grpSpPr>
        <p:sp>
          <p:nvSpPr>
            <p:cNvPr id="19" name="Text Box 87">
              <a:extLst>
                <a:ext uri="{FF2B5EF4-FFF2-40B4-BE49-F238E27FC236}">
                  <a16:creationId xmlns:a16="http://schemas.microsoft.com/office/drawing/2014/main" id="{A30BA085-3BBE-4644-9735-E112AA7509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٥ ــ ( ــ ٣ )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0" name="Text Box 87">
              <a:extLst>
                <a:ext uri="{FF2B5EF4-FFF2-40B4-BE49-F238E27FC236}">
                  <a16:creationId xmlns:a16="http://schemas.microsoft.com/office/drawing/2014/main" id="{BCF081F5-2AE7-4747-97FA-B9EDA1386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٣ ــ ( ــ ٧ )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1" name="Line 88">
              <a:extLst>
                <a:ext uri="{FF2B5EF4-FFF2-40B4-BE49-F238E27FC236}">
                  <a16:creationId xmlns:a16="http://schemas.microsoft.com/office/drawing/2014/main" id="{666601D9-7D84-E44A-ACEE-30CAAF1DB7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2" name="Text Box 87">
            <a:extLst>
              <a:ext uri="{FF2B5EF4-FFF2-40B4-BE49-F238E27FC236}">
                <a16:creationId xmlns:a16="http://schemas.microsoft.com/office/drawing/2014/main" id="{8DA30EC4-4BCB-C14C-817C-DD956B58D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3241199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23" name="Group 90">
            <a:extLst>
              <a:ext uri="{FF2B5EF4-FFF2-40B4-BE49-F238E27FC236}">
                <a16:creationId xmlns:a16="http://schemas.microsoft.com/office/drawing/2014/main" id="{94607733-0E47-5C43-A92C-DA318D303EE0}"/>
              </a:ext>
            </a:extLst>
          </p:cNvPr>
          <p:cNvGrpSpPr>
            <a:grpSpLocks/>
          </p:cNvGrpSpPr>
          <p:nvPr/>
        </p:nvGrpSpPr>
        <p:grpSpPr bwMode="auto">
          <a:xfrm>
            <a:off x="6878638" y="3087211"/>
            <a:ext cx="1322387" cy="831850"/>
            <a:chOff x="2381" y="2727"/>
            <a:chExt cx="1226" cy="524"/>
          </a:xfrm>
        </p:grpSpPr>
        <p:sp>
          <p:nvSpPr>
            <p:cNvPr id="24" name="Text Box 87">
              <a:extLst>
                <a:ext uri="{FF2B5EF4-FFF2-40B4-BE49-F238E27FC236}">
                  <a16:creationId xmlns:a16="http://schemas.microsoft.com/office/drawing/2014/main" id="{CFE2A330-EAA0-7B42-A78A-2C563FBAF7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٥ + 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54EA4070-483C-134A-B0D9-FB7F401A09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٣ + ٧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6" name="Line 93">
              <a:extLst>
                <a:ext uri="{FF2B5EF4-FFF2-40B4-BE49-F238E27FC236}">
                  <a16:creationId xmlns:a16="http://schemas.microsoft.com/office/drawing/2014/main" id="{B5FC330A-4164-9841-AF3D-EC4DA1E5A2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7" name="Text Box 87">
            <a:extLst>
              <a:ext uri="{FF2B5EF4-FFF2-40B4-BE49-F238E27FC236}">
                <a16:creationId xmlns:a16="http://schemas.microsoft.com/office/drawing/2014/main" id="{08DA3985-C4A9-8245-AF72-725F566FE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0" y="4898549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8" name="Text Box 87">
            <a:extLst>
              <a:ext uri="{FF2B5EF4-FFF2-40B4-BE49-F238E27FC236}">
                <a16:creationId xmlns:a16="http://schemas.microsoft.com/office/drawing/2014/main" id="{AAB3A495-2D55-E143-A5A6-7E83A317E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25" y="4898549"/>
            <a:ext cx="684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٢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9" name="Rectangle 96">
            <a:extLst>
              <a:ext uri="{FF2B5EF4-FFF2-40B4-BE49-F238E27FC236}">
                <a16:creationId xmlns:a16="http://schemas.microsoft.com/office/drawing/2014/main" id="{C41044FA-53CC-B34B-BC69-E63F4FBE0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350" y="1863250"/>
            <a:ext cx="3240088" cy="3624262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ED121278-8149-024D-AD5B-8FCFD617C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188" y="1934686"/>
            <a:ext cx="176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ــ ٧ ، ــ ٣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0DF8B4F8-FD0A-494B-A927-98BD4EEBA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488" y="2474436"/>
            <a:ext cx="238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 =  </a:t>
            </a:r>
            <a:r>
              <a:rPr lang="ar-SA" altLang="ar-SA" sz="2400" b="1" dirty="0" err="1">
                <a:solidFill>
                  <a:srgbClr val="C00000"/>
                </a:solidFill>
              </a:rPr>
              <a:t>م</a:t>
            </a:r>
            <a:r>
              <a:rPr lang="ar-SA" altLang="ar-SA" sz="2400" b="1" dirty="0">
                <a:solidFill>
                  <a:srgbClr val="C00000"/>
                </a:solidFill>
              </a:rPr>
              <a:t>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+  ب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17F09CA2-32B2-AE44-9D0F-3945792F0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213" y="3158649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٣ = ( ٢ ) ( ــ ٧ ) 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30D04C21-F046-514F-B6ED-13813B4D1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925" y="3842861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٣ =     ــ ١٤       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97FF99C3-92C8-6748-9062-A76BC126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925" y="4455636"/>
            <a:ext cx="3084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٣ + ١٤ =               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E15E6D03-35D8-914A-8679-F021E3C4A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288" y="5030311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١١</a:t>
            </a:r>
            <a:r>
              <a:rPr lang="ar-SA" altLang="ar-SA" sz="2400" b="1" dirty="0">
                <a:solidFill>
                  <a:srgbClr val="002060"/>
                </a:solidFill>
              </a:rPr>
              <a:t>     =                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6" name="Rectangle 103">
            <a:extLst>
              <a:ext uri="{FF2B5EF4-FFF2-40B4-BE49-F238E27FC236}">
                <a16:creationId xmlns:a16="http://schemas.microsoft.com/office/drawing/2014/main" id="{44B776A0-C1E3-754B-AC25-686ABAC13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5593" y="5598815"/>
            <a:ext cx="3960813" cy="761257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C62FD065-C65D-4543-B292-A4CB3644F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056" y="5738515"/>
            <a:ext cx="162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AE153A22-C898-9A4B-AD09-39BC64C1C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906" y="5741690"/>
            <a:ext cx="2160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     س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E4712A3F-2944-2D40-B724-D9AF94850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793" y="575597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٢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40" name="Text Box 87">
            <a:extLst>
              <a:ext uri="{FF2B5EF4-FFF2-40B4-BE49-F238E27FC236}">
                <a16:creationId xmlns:a16="http://schemas.microsoft.com/office/drawing/2014/main" id="{0A806FB6-100F-FE4A-9D37-14F7E1973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618" y="5763915"/>
            <a:ext cx="858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+ </a:t>
            </a:r>
            <a:r>
              <a:rPr lang="ar-SA" altLang="ar-SA" sz="2400" b="1" dirty="0">
                <a:solidFill>
                  <a:srgbClr val="C00000"/>
                </a:solidFill>
              </a:rPr>
              <a:t>١١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41" name="Text Box 87">
            <a:extLst>
              <a:ext uri="{FF2B5EF4-FFF2-40B4-BE49-F238E27FC236}">
                <a16:creationId xmlns:a16="http://schemas.microsoft.com/office/drawing/2014/main" id="{0DB51F2C-8D11-1449-B255-45785B6F1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4065111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42" name="Group 109">
            <a:extLst>
              <a:ext uri="{FF2B5EF4-FFF2-40B4-BE49-F238E27FC236}">
                <a16:creationId xmlns:a16="http://schemas.microsoft.com/office/drawing/2014/main" id="{896333F5-17B0-2945-BC55-AD3C2C153AE0}"/>
              </a:ext>
            </a:extLst>
          </p:cNvPr>
          <p:cNvGrpSpPr>
            <a:grpSpLocks/>
          </p:cNvGrpSpPr>
          <p:nvPr/>
        </p:nvGrpSpPr>
        <p:grpSpPr bwMode="auto">
          <a:xfrm>
            <a:off x="7165975" y="3911124"/>
            <a:ext cx="1035050" cy="831850"/>
            <a:chOff x="2381" y="2727"/>
            <a:chExt cx="1226" cy="524"/>
          </a:xfrm>
        </p:grpSpPr>
        <p:sp>
          <p:nvSpPr>
            <p:cNvPr id="43" name="Text Box 87">
              <a:extLst>
                <a:ext uri="{FF2B5EF4-FFF2-40B4-BE49-F238E27FC236}">
                  <a16:creationId xmlns:a16="http://schemas.microsoft.com/office/drawing/2014/main" id="{F4584944-CFA3-DC40-A001-2067D27E13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٨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44" name="Text Box 87">
              <a:extLst>
                <a:ext uri="{FF2B5EF4-FFF2-40B4-BE49-F238E27FC236}">
                  <a16:creationId xmlns:a16="http://schemas.microsoft.com/office/drawing/2014/main" id="{06D4A580-365F-6645-99F1-D6CC05915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٤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45" name="Line 112">
              <a:extLst>
                <a:ext uri="{FF2B5EF4-FFF2-40B4-BE49-F238E27FC236}">
                  <a16:creationId xmlns:a16="http://schemas.microsoft.com/office/drawing/2014/main" id="{49F5B459-010C-F443-938E-5EFB513F1E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46" name="مربع نص 1">
            <a:extLst>
              <a:ext uri="{FF2B5EF4-FFF2-40B4-BE49-F238E27FC236}">
                <a16:creationId xmlns:a16="http://schemas.microsoft.com/office/drawing/2014/main" id="{F1F9C402-E658-F54C-8858-9526BEF5E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8556" y="2000482"/>
            <a:ext cx="1243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002060"/>
                </a:solidFill>
              </a:rPr>
              <a:t>٢صـ ١٠٣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42ABD31-F51E-B04D-8645-1ACBB8347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293" y="5643086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315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936569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22" grpId="0"/>
      <p:bldP spid="27" grpId="0"/>
      <p:bldP spid="28" grpId="0"/>
      <p:bldP spid="30" grpId="0"/>
      <p:bldP spid="31" grpId="0"/>
      <p:bldP spid="32" grpId="0"/>
      <p:bldP spid="33" grpId="0"/>
      <p:bldP spid="35" grpId="0"/>
      <p:bldP spid="37" grpId="0"/>
      <p:bldP spid="38" grpId="0"/>
      <p:bldP spid="39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1309C8E1-D36E-7843-8B14-BB8366C7E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0535" y="744829"/>
            <a:ext cx="6840538" cy="6111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أوجد معادلة المستقيم المار بالنقطتين ( ٩ ، ــ ٢ ) ، ( ٤ ، ٣ )</a:t>
            </a:r>
            <a:endParaRPr lang="en-US" altLang="ar-SA" sz="2400" b="1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BE9E155-77E3-C74A-B4D6-6F90C57FA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460" y="1536992"/>
            <a:ext cx="2268538" cy="3671887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600131C0-DA34-774A-A452-9130722A3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5273" y="1821154"/>
            <a:ext cx="649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61C6BA67-5CA8-3142-BE22-A6399F6C945F}"/>
              </a:ext>
            </a:extLst>
          </p:cNvPr>
          <p:cNvGrpSpPr>
            <a:grpSpLocks/>
          </p:cNvGrpSpPr>
          <p:nvPr/>
        </p:nvGrpSpPr>
        <p:grpSpPr bwMode="auto">
          <a:xfrm>
            <a:off x="6490985" y="1679867"/>
            <a:ext cx="1439863" cy="831850"/>
            <a:chOff x="2381" y="2727"/>
            <a:chExt cx="1226" cy="524"/>
          </a:xfrm>
        </p:grpSpPr>
        <p:sp>
          <p:nvSpPr>
            <p:cNvPr id="18" name="Text Box 87">
              <a:extLst>
                <a:ext uri="{FF2B5EF4-FFF2-40B4-BE49-F238E27FC236}">
                  <a16:creationId xmlns:a16="http://schemas.microsoft.com/office/drawing/2014/main" id="{62E16046-1133-F145-9295-739B4AF97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7030A0"/>
                  </a:solidFill>
                </a:rPr>
                <a:t>٣ ــ ( ــ ٢ )</a:t>
              </a:r>
              <a:endParaRPr lang="en-US" altLang="ar-SA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19" name="Text Box 87">
              <a:extLst>
                <a:ext uri="{FF2B5EF4-FFF2-40B4-BE49-F238E27FC236}">
                  <a16:creationId xmlns:a16="http://schemas.microsoft.com/office/drawing/2014/main" id="{572F7890-6136-A54B-A728-BD4CBCB36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002060"/>
                  </a:solidFill>
                </a:rPr>
                <a:t>٤ ــ  ٩</a:t>
              </a:r>
              <a:endParaRPr lang="en-US" altLang="ar-SA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81D38CF2-7CA4-4C44-82A1-8AC5BEAF0A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1" name="Text Box 87">
            <a:extLst>
              <a:ext uri="{FF2B5EF4-FFF2-40B4-BE49-F238E27FC236}">
                <a16:creationId xmlns:a16="http://schemas.microsoft.com/office/drawing/2014/main" id="{8574A8F0-EDCB-5144-802F-F9A7C18CA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3698" y="2914942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3DE0F8C1-7E78-D343-B6EB-14E0E3E32E7C}"/>
              </a:ext>
            </a:extLst>
          </p:cNvPr>
          <p:cNvGrpSpPr>
            <a:grpSpLocks/>
          </p:cNvGrpSpPr>
          <p:nvPr/>
        </p:nvGrpSpPr>
        <p:grpSpPr bwMode="auto">
          <a:xfrm>
            <a:off x="6851348" y="2760954"/>
            <a:ext cx="1035050" cy="831850"/>
            <a:chOff x="2381" y="2727"/>
            <a:chExt cx="1226" cy="524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017AB179-533E-C049-9A6E-633C04DE2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٣ + ٢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4" name="Text Box 87">
              <a:extLst>
                <a:ext uri="{FF2B5EF4-FFF2-40B4-BE49-F238E27FC236}">
                  <a16:creationId xmlns:a16="http://schemas.microsoft.com/office/drawing/2014/main" id="{9B99CCB9-FFF0-944B-B858-6EB0F2B950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٤ ــ  ٩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id="{6B493D22-12E9-434C-9355-818A42DCC9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6" name="Text Box 87">
            <a:extLst>
              <a:ext uri="{FF2B5EF4-FFF2-40B4-BE49-F238E27FC236}">
                <a16:creationId xmlns:a16="http://schemas.microsoft.com/office/drawing/2014/main" id="{B6DFF5FA-886D-9945-AC1A-5A98FE3CB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6873" y="4572292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FBA09FE4-6990-224E-8436-EE5FD0501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598" y="4572292"/>
            <a:ext cx="684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١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00641E7C-10B9-5746-B881-EC9829B8F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723" y="1536992"/>
            <a:ext cx="3240087" cy="3671887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27BB911C-AD88-7E4B-8C64-C8D5DCC08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510" y="1608429"/>
            <a:ext cx="1547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7030A0"/>
                </a:solidFill>
              </a:rPr>
              <a:t>( ٤ ، ٣ )</a:t>
            </a:r>
            <a:endParaRPr lang="en-US" altLang="ar-SA" sz="2400" b="1" dirty="0">
              <a:solidFill>
                <a:srgbClr val="7030A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12EDBFF8-6980-174C-AB73-2AD326761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860" y="2148179"/>
            <a:ext cx="238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 =  </a:t>
            </a:r>
            <a:r>
              <a:rPr lang="ar-SA" altLang="ar-SA" sz="2400" b="1" dirty="0" err="1">
                <a:solidFill>
                  <a:srgbClr val="C00000"/>
                </a:solidFill>
              </a:rPr>
              <a:t>م</a:t>
            </a:r>
            <a:r>
              <a:rPr lang="ar-SA" altLang="ar-SA" sz="2400" b="1" dirty="0">
                <a:solidFill>
                  <a:srgbClr val="C00000"/>
                </a:solidFill>
              </a:rPr>
              <a:t>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+  ب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62446180-A2B4-A74A-84F9-623AAB55F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348" y="2832392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٣ = ( ــ ١ ) ( ٤ ) 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D3854BE6-8433-F14A-9A04-3E027EFE0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110" y="3516604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٣ =     ــ ٤       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B4166331-428F-4F44-A21C-3D415968D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298" y="4129379"/>
            <a:ext cx="301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٣ + ٤ =              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18417A6C-C568-EE48-814E-CD61EC797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260" y="4704054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٧</a:t>
            </a:r>
            <a:r>
              <a:rPr lang="ar-SA" altLang="ar-SA" sz="2400" b="1" dirty="0">
                <a:solidFill>
                  <a:srgbClr val="002060"/>
                </a:solidFill>
              </a:rPr>
              <a:t>   =               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5" name="Rectangle 23">
            <a:extLst>
              <a:ext uri="{FF2B5EF4-FFF2-40B4-BE49-F238E27FC236}">
                <a16:creationId xmlns:a16="http://schemas.microsoft.com/office/drawing/2014/main" id="{F6F6D121-8A4A-D843-9A85-20B7C3EF3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973" y="5566067"/>
            <a:ext cx="3960812" cy="803209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36" name="Text Box 87">
            <a:extLst>
              <a:ext uri="{FF2B5EF4-FFF2-40B4-BE49-F238E27FC236}">
                <a16:creationId xmlns:a16="http://schemas.microsoft.com/office/drawing/2014/main" id="{318844DE-6A1B-5743-869E-E53970D26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435" y="5723229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6BF3695B-B2E2-9648-A71E-931F1DDBC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285" y="5726404"/>
            <a:ext cx="216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     س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1B2FCF0B-8EF8-2D45-8A77-F3FB54991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173" y="5740692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</a:t>
            </a:r>
            <a:r>
              <a:rPr lang="ar-SA" altLang="ar-SA" sz="2400" b="1" dirty="0">
                <a:solidFill>
                  <a:srgbClr val="002060"/>
                </a:solidFill>
              </a:rPr>
              <a:t>١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1EE74C21-5FFD-F14D-9464-A6C08CA3A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3685" y="5748629"/>
            <a:ext cx="858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+ </a:t>
            </a:r>
            <a:r>
              <a:rPr lang="ar-SA" altLang="ar-SA" sz="2400" b="1" dirty="0">
                <a:solidFill>
                  <a:srgbClr val="C00000"/>
                </a:solidFill>
              </a:rPr>
              <a:t>٧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40" name="Text Box 87">
            <a:extLst>
              <a:ext uri="{FF2B5EF4-FFF2-40B4-BE49-F238E27FC236}">
                <a16:creationId xmlns:a16="http://schemas.microsoft.com/office/drawing/2014/main" id="{2EA63E75-4A92-0C4A-B634-033E7EFD6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3698" y="3738854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41" name="Group 30">
            <a:extLst>
              <a:ext uri="{FF2B5EF4-FFF2-40B4-BE49-F238E27FC236}">
                <a16:creationId xmlns:a16="http://schemas.microsoft.com/office/drawing/2014/main" id="{4A1E8AF1-67DE-6B4E-B4E7-CF575BBA29EB}"/>
              </a:ext>
            </a:extLst>
          </p:cNvPr>
          <p:cNvGrpSpPr>
            <a:grpSpLocks/>
          </p:cNvGrpSpPr>
          <p:nvPr/>
        </p:nvGrpSpPr>
        <p:grpSpPr bwMode="auto">
          <a:xfrm>
            <a:off x="6851348" y="3584867"/>
            <a:ext cx="1035050" cy="831850"/>
            <a:chOff x="2381" y="2727"/>
            <a:chExt cx="1226" cy="524"/>
          </a:xfrm>
        </p:grpSpPr>
        <p:sp>
          <p:nvSpPr>
            <p:cNvPr id="42" name="Text Box 87">
              <a:extLst>
                <a:ext uri="{FF2B5EF4-FFF2-40B4-BE49-F238E27FC236}">
                  <a16:creationId xmlns:a16="http://schemas.microsoft.com/office/drawing/2014/main" id="{B6C63059-F51A-FE42-8938-DA282EFAFC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٥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43" name="Text Box 87">
              <a:extLst>
                <a:ext uri="{FF2B5EF4-FFF2-40B4-BE49-F238E27FC236}">
                  <a16:creationId xmlns:a16="http://schemas.microsoft.com/office/drawing/2014/main" id="{67D79C36-69E8-4D4C-B705-5D043DAAB4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٥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44" name="Line 33">
              <a:extLst>
                <a:ext uri="{FF2B5EF4-FFF2-40B4-BE49-F238E27FC236}">
                  <a16:creationId xmlns:a16="http://schemas.microsoft.com/office/drawing/2014/main" id="{275B7B56-80E8-EF44-81E8-D252DF473D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46" name="مربع نص 1">
            <a:extLst>
              <a:ext uri="{FF2B5EF4-FFF2-40B4-BE49-F238E27FC236}">
                <a16:creationId xmlns:a16="http://schemas.microsoft.com/office/drawing/2014/main" id="{8F0A1355-C726-5B46-A772-84293D2E7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073" y="2008479"/>
            <a:ext cx="1174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002060"/>
                </a:solidFill>
              </a:rPr>
              <a:t>٧صـ١٠٣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80C196C-AD68-AE4A-ABCF-15FE2A67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072" y="595251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316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772918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1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6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A1156FB7-3550-184A-B0A9-037BB61E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602" y="1084533"/>
            <a:ext cx="6840538" cy="6111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أوجد معادلة المستقيم المار بالنقطتين ( ــ ٥ ، ٣ ) ، ( ٠ ، ــ ٧ )</a:t>
            </a:r>
            <a:endParaRPr lang="en-US" altLang="ar-SA" sz="2400" b="1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7784C5E-3A80-F343-A5C1-FE2FA9E85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527" y="1876696"/>
            <a:ext cx="2268538" cy="3671887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D59C4C7B-5AA3-7F4E-8121-5795B8D58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340" y="2160858"/>
            <a:ext cx="649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A3BF7908-8025-E84C-B535-9BB01092DFA5}"/>
              </a:ext>
            </a:extLst>
          </p:cNvPr>
          <p:cNvGrpSpPr>
            <a:grpSpLocks/>
          </p:cNvGrpSpPr>
          <p:nvPr/>
        </p:nvGrpSpPr>
        <p:grpSpPr bwMode="auto">
          <a:xfrm>
            <a:off x="6802052" y="2019571"/>
            <a:ext cx="1439863" cy="831850"/>
            <a:chOff x="2381" y="2727"/>
            <a:chExt cx="1226" cy="524"/>
          </a:xfrm>
        </p:grpSpPr>
        <p:sp>
          <p:nvSpPr>
            <p:cNvPr id="18" name="Text Box 87">
              <a:extLst>
                <a:ext uri="{FF2B5EF4-FFF2-40B4-BE49-F238E27FC236}">
                  <a16:creationId xmlns:a16="http://schemas.microsoft.com/office/drawing/2014/main" id="{F5086259-2095-0C4F-9BD2-96FAD5006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7030A0"/>
                  </a:solidFill>
                </a:rPr>
                <a:t>ــ ٧ ــ ٣</a:t>
              </a:r>
              <a:endParaRPr lang="en-US" altLang="ar-SA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19" name="Text Box 87">
              <a:extLst>
                <a:ext uri="{FF2B5EF4-FFF2-40B4-BE49-F238E27FC236}">
                  <a16:creationId xmlns:a16="http://schemas.microsoft.com/office/drawing/2014/main" id="{C37448F8-4D18-0849-9C9F-F9892C5120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7030A0"/>
                  </a:solidFill>
                </a:rPr>
                <a:t>٠ ــ ( ــ ٥ )</a:t>
              </a:r>
              <a:endParaRPr lang="en-US" altLang="ar-SA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8909D125-7BBA-0042-9037-B495ECA8C2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1" name="Text Box 87">
            <a:extLst>
              <a:ext uri="{FF2B5EF4-FFF2-40B4-BE49-F238E27FC236}">
                <a16:creationId xmlns:a16="http://schemas.microsoft.com/office/drawing/2014/main" id="{DA912F35-FA67-E841-B123-DD9BB3237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4765" y="3254646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EAA16AC8-9721-624E-939A-6D1CC0E39C84}"/>
              </a:ext>
            </a:extLst>
          </p:cNvPr>
          <p:cNvGrpSpPr>
            <a:grpSpLocks/>
          </p:cNvGrpSpPr>
          <p:nvPr/>
        </p:nvGrpSpPr>
        <p:grpSpPr bwMode="auto">
          <a:xfrm>
            <a:off x="7162415" y="3100658"/>
            <a:ext cx="1035050" cy="831850"/>
            <a:chOff x="2381" y="2727"/>
            <a:chExt cx="1226" cy="524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F52D73A7-DD56-FA4B-853A-D21591083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٧ ــ 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4" name="Text Box 87">
              <a:extLst>
                <a:ext uri="{FF2B5EF4-FFF2-40B4-BE49-F238E27FC236}">
                  <a16:creationId xmlns:a16="http://schemas.microsoft.com/office/drawing/2014/main" id="{B4687151-E1CF-554D-897C-4C65C5DBF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٠ + ٥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id="{02466105-9F2E-E443-8D97-40309A5D8A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6" name="Text Box 87">
            <a:extLst>
              <a:ext uri="{FF2B5EF4-FFF2-40B4-BE49-F238E27FC236}">
                <a16:creationId xmlns:a16="http://schemas.microsoft.com/office/drawing/2014/main" id="{1E9BF53B-9FA4-C041-B2FC-B46983BC2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7940" y="4911996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05A52767-E06C-C644-816C-9823947FD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1665" y="4911996"/>
            <a:ext cx="684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٢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89E4CE16-8A24-9E4A-A66D-403DF160D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790" y="1876696"/>
            <a:ext cx="3240087" cy="3671887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E86725C4-7316-854D-9B59-3237375C5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20" y="2006871"/>
            <a:ext cx="1547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( ٠ ، ــ ٧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7F1B4BBD-F3CE-B141-88B4-0C42F0594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927" y="2643458"/>
            <a:ext cx="238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 =  </a:t>
            </a:r>
            <a:r>
              <a:rPr lang="ar-SA" altLang="ar-SA" sz="2400" b="1" dirty="0" err="1">
                <a:solidFill>
                  <a:srgbClr val="C00000"/>
                </a:solidFill>
              </a:rPr>
              <a:t>م</a:t>
            </a:r>
            <a:r>
              <a:rPr lang="ar-SA" altLang="ar-SA" sz="2400" b="1" dirty="0">
                <a:solidFill>
                  <a:srgbClr val="C00000"/>
                </a:solidFill>
              </a:rPr>
              <a:t>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+  ب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4D0ECA5B-D100-7C41-8ABC-D67654585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077" y="3399108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٧ = ( ــ ٢ ) ( ٠ ) 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8AF7B918-BECC-C748-A7F2-479AEC599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552" y="4227783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٧ =     ٠     + 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8D62100F-8EBB-7742-BA03-670BC403B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8677" y="5043758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٧ </a:t>
            </a:r>
            <a:r>
              <a:rPr lang="ar-SA" altLang="ar-SA" sz="2400" b="1" dirty="0">
                <a:solidFill>
                  <a:srgbClr val="002060"/>
                </a:solidFill>
              </a:rPr>
              <a:t>=</a:t>
            </a:r>
            <a:r>
              <a:rPr lang="ar-SA" altLang="ar-SA" sz="2400" b="1" dirty="0">
                <a:solidFill>
                  <a:srgbClr val="C00000"/>
                </a:solidFill>
              </a:rPr>
              <a:t>         </a:t>
            </a:r>
            <a:r>
              <a:rPr lang="ar-SA" altLang="ar-SA" sz="2400" b="1" dirty="0">
                <a:solidFill>
                  <a:srgbClr val="002060"/>
                </a:solidFill>
              </a:rPr>
              <a:t>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C47D43FB-0CD8-7E43-8D64-B222A2C3C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0296" y="5727971"/>
            <a:ext cx="3960812" cy="581438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7EC3B374-6FB8-A84B-8F22-3C0E4A06B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758" y="5889377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6" name="Text Box 87">
            <a:extLst>
              <a:ext uri="{FF2B5EF4-FFF2-40B4-BE49-F238E27FC236}">
                <a16:creationId xmlns:a16="http://schemas.microsoft.com/office/drawing/2014/main" id="{3A3B41F5-1EF9-B047-8B33-6D582D8B7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608" y="5892552"/>
            <a:ext cx="216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     س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A37F3AB1-1BEE-304F-85DD-65731C6B2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496" y="590684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٢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1EC6BF95-8B7B-B441-85ED-1B7FE5494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3008" y="5914777"/>
            <a:ext cx="858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٧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6FFE8983-1BB1-C64A-B64A-F48A78E09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4765" y="4078558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40" name="Group 29">
            <a:extLst>
              <a:ext uri="{FF2B5EF4-FFF2-40B4-BE49-F238E27FC236}">
                <a16:creationId xmlns:a16="http://schemas.microsoft.com/office/drawing/2014/main" id="{0E2A009C-3E35-E548-AEF1-C38E79132449}"/>
              </a:ext>
            </a:extLst>
          </p:cNvPr>
          <p:cNvGrpSpPr>
            <a:grpSpLocks/>
          </p:cNvGrpSpPr>
          <p:nvPr/>
        </p:nvGrpSpPr>
        <p:grpSpPr bwMode="auto">
          <a:xfrm>
            <a:off x="7162415" y="3924571"/>
            <a:ext cx="1035050" cy="831850"/>
            <a:chOff x="2381" y="2727"/>
            <a:chExt cx="1226" cy="524"/>
          </a:xfrm>
        </p:grpSpPr>
        <p:sp>
          <p:nvSpPr>
            <p:cNvPr id="41" name="Text Box 87">
              <a:extLst>
                <a:ext uri="{FF2B5EF4-FFF2-40B4-BE49-F238E27FC236}">
                  <a16:creationId xmlns:a16="http://schemas.microsoft.com/office/drawing/2014/main" id="{98E55345-8F33-DD4D-A55C-74C091F65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١٠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42" name="Text Box 87">
              <a:extLst>
                <a:ext uri="{FF2B5EF4-FFF2-40B4-BE49-F238E27FC236}">
                  <a16:creationId xmlns:a16="http://schemas.microsoft.com/office/drawing/2014/main" id="{75B6C121-AAE4-7E4A-975E-DD481FA365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٥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43" name="Line 32">
              <a:extLst>
                <a:ext uri="{FF2B5EF4-FFF2-40B4-BE49-F238E27FC236}">
                  <a16:creationId xmlns:a16="http://schemas.microsoft.com/office/drawing/2014/main" id="{CB2514AF-E604-4B4F-A56D-3A2724BA0C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45" name="مربع نص 1">
            <a:extLst>
              <a:ext uri="{FF2B5EF4-FFF2-40B4-BE49-F238E27FC236}">
                <a16:creationId xmlns:a16="http://schemas.microsoft.com/office/drawing/2014/main" id="{52EE16BA-5C4B-9043-A7D3-35B07B69F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214" y="2337712"/>
            <a:ext cx="147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٨صـ ١٠٣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721C520-1DBA-8640-A869-AE326790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984" y="560956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317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139328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1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16548" y="379113"/>
            <a:ext cx="1288678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C594E623-72A2-A14C-8721-014F2C5BA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839" y="936009"/>
            <a:ext cx="6840538" cy="6111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أوجد معادلة المستقيم المار بالنقطتين ( ــ ١ ، -٣ ) ، ( -٢ ، ٣ )</a:t>
            </a:r>
            <a:endParaRPr lang="en-US" altLang="ar-SA" sz="2400" b="1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2795BD1-A81E-4442-B37E-8D1D0B24B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0764" y="1728172"/>
            <a:ext cx="2268538" cy="3671887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D0D1B9DE-C61B-D443-A973-B82BF2514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577" y="2012334"/>
            <a:ext cx="649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1686D005-A56B-8349-9201-8347A94C2465}"/>
              </a:ext>
            </a:extLst>
          </p:cNvPr>
          <p:cNvGrpSpPr>
            <a:grpSpLocks/>
          </p:cNvGrpSpPr>
          <p:nvPr/>
        </p:nvGrpSpPr>
        <p:grpSpPr bwMode="auto">
          <a:xfrm>
            <a:off x="6644902" y="1871047"/>
            <a:ext cx="1619250" cy="836612"/>
            <a:chOff x="2228" y="2727"/>
            <a:chExt cx="1379" cy="527"/>
          </a:xfrm>
        </p:grpSpPr>
        <p:sp>
          <p:nvSpPr>
            <p:cNvPr id="18" name="Text Box 87">
              <a:extLst>
                <a:ext uri="{FF2B5EF4-FFF2-40B4-BE49-F238E27FC236}">
                  <a16:creationId xmlns:a16="http://schemas.microsoft.com/office/drawing/2014/main" id="{588F63DA-9771-C34E-BD10-BB4A2DC858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٣ ــ (-٣)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19" name="Text Box 87">
              <a:extLst>
                <a:ext uri="{FF2B5EF4-FFF2-40B4-BE49-F238E27FC236}">
                  <a16:creationId xmlns:a16="http://schemas.microsoft.com/office/drawing/2014/main" id="{EDDD46BC-C08A-694B-A6CB-EC45C97979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8" y="2963"/>
              <a:ext cx="137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-٢ ــ ( ــ ١ )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0BEAA7AB-D872-194F-A844-6BCDE5DAEB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1" name="Text Box 87">
            <a:extLst>
              <a:ext uri="{FF2B5EF4-FFF2-40B4-BE49-F238E27FC236}">
                <a16:creationId xmlns:a16="http://schemas.microsoft.com/office/drawing/2014/main" id="{C81F6008-35A8-B64C-968A-BCA20CD9B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002" y="3106122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48D467AE-F88C-8A4B-B05C-F913825CC7D5}"/>
              </a:ext>
            </a:extLst>
          </p:cNvPr>
          <p:cNvGrpSpPr>
            <a:grpSpLocks/>
          </p:cNvGrpSpPr>
          <p:nvPr/>
        </p:nvGrpSpPr>
        <p:grpSpPr bwMode="auto">
          <a:xfrm>
            <a:off x="7184652" y="2952134"/>
            <a:ext cx="1035050" cy="831850"/>
            <a:chOff x="2381" y="2727"/>
            <a:chExt cx="1226" cy="524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98AF2DEF-D31A-D644-AD39-85ADD07C6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٣+٣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4" name="Text Box 87">
              <a:extLst>
                <a:ext uri="{FF2B5EF4-FFF2-40B4-BE49-F238E27FC236}">
                  <a16:creationId xmlns:a16="http://schemas.microsoft.com/office/drawing/2014/main" id="{A8E1CEE6-79FA-B948-8F6C-8F3595FD3B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-٢ + 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id="{D5B535D9-3D76-4246-9DFE-FC19FA4C8D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6" name="Text Box 87">
            <a:extLst>
              <a:ext uri="{FF2B5EF4-FFF2-40B4-BE49-F238E27FC236}">
                <a16:creationId xmlns:a16="http://schemas.microsoft.com/office/drawing/2014/main" id="{800139DB-C765-7D4A-954D-0F7429537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0177" y="4763472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3977EA53-C086-DA42-8D03-2771592FD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3902" y="4763472"/>
            <a:ext cx="684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٦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9FFBA01B-26CC-0048-B412-1CB47A8AE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027" y="1728172"/>
            <a:ext cx="3240087" cy="3671887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CE213063-D4D5-CD44-AB98-AB56F909C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4814" y="1799609"/>
            <a:ext cx="1547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-٢ ، ٣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F870E83D-CD61-4F4C-8D1C-FD817982C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164" y="2494934"/>
            <a:ext cx="238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 =  </a:t>
            </a:r>
            <a:r>
              <a:rPr lang="ar-SA" altLang="ar-SA" sz="2400" b="1" dirty="0" err="1">
                <a:solidFill>
                  <a:srgbClr val="C00000"/>
                </a:solidFill>
              </a:rPr>
              <a:t>م</a:t>
            </a:r>
            <a:r>
              <a:rPr lang="ar-SA" altLang="ar-SA" sz="2400" b="1" dirty="0">
                <a:solidFill>
                  <a:srgbClr val="C00000"/>
                </a:solidFill>
              </a:rPr>
              <a:t>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+  ب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ADFC2D47-140C-8944-980B-1578A824A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314" y="3250584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٣ = ( ــ ٦ ) ( -٢ ) 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61E3C400-F4C0-BF43-96A3-84DD3311D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6789" y="4079259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٣ =     ١٢           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5C15B2F5-922E-D44A-A5F1-0421AF45D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327" y="4506297"/>
            <a:ext cx="3182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٣-١٢=     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C7FF2E53-B4E8-4542-8260-2CEB7F16A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765" y="5620720"/>
            <a:ext cx="3960812" cy="652221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7984918D-A679-6947-86F5-061E4742C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227" y="5726842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6" name="Text Box 87">
            <a:extLst>
              <a:ext uri="{FF2B5EF4-FFF2-40B4-BE49-F238E27FC236}">
                <a16:creationId xmlns:a16="http://schemas.microsoft.com/office/drawing/2014/main" id="{06A2D0E1-1C3B-104F-AD26-F6D91DAA4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077" y="5730017"/>
            <a:ext cx="216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 =     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78AA6654-4F16-2446-8917-A99AEA3A7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9965" y="574430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٦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74DC0202-41FA-3947-80A0-CC52628DC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477" y="5752242"/>
            <a:ext cx="858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٩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6F058588-656E-9348-B687-BE4C4E261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002" y="3930034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40" name="Group 29">
            <a:extLst>
              <a:ext uri="{FF2B5EF4-FFF2-40B4-BE49-F238E27FC236}">
                <a16:creationId xmlns:a16="http://schemas.microsoft.com/office/drawing/2014/main" id="{EFF6F633-37C2-424A-B299-8D6703174277}"/>
              </a:ext>
            </a:extLst>
          </p:cNvPr>
          <p:cNvGrpSpPr>
            <a:grpSpLocks/>
          </p:cNvGrpSpPr>
          <p:nvPr/>
        </p:nvGrpSpPr>
        <p:grpSpPr bwMode="auto">
          <a:xfrm>
            <a:off x="7184652" y="3776047"/>
            <a:ext cx="1035050" cy="831850"/>
            <a:chOff x="2381" y="2727"/>
            <a:chExt cx="1226" cy="524"/>
          </a:xfrm>
        </p:grpSpPr>
        <p:sp>
          <p:nvSpPr>
            <p:cNvPr id="41" name="Text Box 87">
              <a:extLst>
                <a:ext uri="{FF2B5EF4-FFF2-40B4-BE49-F238E27FC236}">
                  <a16:creationId xmlns:a16="http://schemas.microsoft.com/office/drawing/2014/main" id="{441231BE-FB35-9F4A-8E0C-5B0B5F8C68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٦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42" name="Text Box 87">
              <a:extLst>
                <a:ext uri="{FF2B5EF4-FFF2-40B4-BE49-F238E27FC236}">
                  <a16:creationId xmlns:a16="http://schemas.microsoft.com/office/drawing/2014/main" id="{E2CD0BFF-FE90-C744-B2CB-F6698B0501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-١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43" name="Line 32">
              <a:extLst>
                <a:ext uri="{FF2B5EF4-FFF2-40B4-BE49-F238E27FC236}">
                  <a16:creationId xmlns:a16="http://schemas.microsoft.com/office/drawing/2014/main" id="{4A91D962-2E1B-2549-A48E-33110A1906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45" name="مربع نص 1">
            <a:extLst>
              <a:ext uri="{FF2B5EF4-FFF2-40B4-BE49-F238E27FC236}">
                <a16:creationId xmlns:a16="http://schemas.microsoft.com/office/drawing/2014/main" id="{A9ACCBBF-4EEC-994D-8F3C-B61934C71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8353" y="2224814"/>
            <a:ext cx="147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٩صـ ١٠٣</a:t>
            </a:r>
          </a:p>
        </p:txBody>
      </p:sp>
      <p:sp>
        <p:nvSpPr>
          <p:cNvPr id="46" name="Text Box 87">
            <a:extLst>
              <a:ext uri="{FF2B5EF4-FFF2-40B4-BE49-F238E27FC236}">
                <a16:creationId xmlns:a16="http://schemas.microsoft.com/office/drawing/2014/main" id="{9B7F527D-3BC7-1842-8B25-6010D051B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327" y="4876184"/>
            <a:ext cx="3182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-</a:t>
            </a:r>
            <a:r>
              <a:rPr lang="ar-SA" altLang="ar-SA" sz="2400" b="1" dirty="0">
                <a:solidFill>
                  <a:srgbClr val="002060"/>
                </a:solidFill>
              </a:rPr>
              <a:t>  </a:t>
            </a:r>
            <a:r>
              <a:rPr lang="ar-SA" altLang="ar-SA" sz="2400" b="1" dirty="0">
                <a:solidFill>
                  <a:srgbClr val="C00000"/>
                </a:solidFill>
              </a:rPr>
              <a:t>٩</a:t>
            </a:r>
            <a:r>
              <a:rPr lang="ar-SA" altLang="ar-SA" sz="2400" b="1" dirty="0">
                <a:solidFill>
                  <a:srgbClr val="002060"/>
                </a:solidFill>
              </a:rPr>
              <a:t>=     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93BA6CE-C969-6E40-AA18-34D2F4FB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149" y="563183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318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02595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1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862642" y="1253406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6387C856-2FA5-2D41-814B-F697B2F99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49" y="980058"/>
            <a:ext cx="9262748" cy="1008063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استعمل المعادلة التي حصلت عليها في التحقق السابق للتنبؤ بالمبلغ الذي يتقاضاه طلال في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الأسبوع إذا عمل ٨ ساعات اضافية .</a:t>
            </a:r>
            <a:endParaRPr lang="en-US" altLang="ar-SA" sz="2400" b="1" dirty="0"/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B8D273B0-9A8A-044B-8CB0-99BD09EAE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7659" y="2491358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المعادلة هي :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6F154A7B-FB89-3042-AE8F-AF4834475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297" y="2491358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>
                <a:solidFill>
                  <a:srgbClr val="002060"/>
                </a:solidFill>
              </a:rPr>
              <a:t>ج</a:t>
            </a:r>
            <a:r>
              <a:rPr lang="ar-SA" altLang="ar-SA" sz="2400" b="1" dirty="0">
                <a:solidFill>
                  <a:srgbClr val="002060"/>
                </a:solidFill>
              </a:rPr>
              <a:t>ـ = </a:t>
            </a:r>
            <a:r>
              <a:rPr lang="ar-SA" altLang="ar-SA" sz="2400" b="1" dirty="0">
                <a:solidFill>
                  <a:srgbClr val="C00000"/>
                </a:solidFill>
              </a:rPr>
              <a:t>١٦</a:t>
            </a:r>
            <a:r>
              <a:rPr lang="ar-SA" altLang="ar-SA" sz="2400" b="1" dirty="0">
                <a:solidFill>
                  <a:srgbClr val="002060"/>
                </a:solidFill>
              </a:rPr>
              <a:t>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</a:t>
            </a:r>
            <a:r>
              <a:rPr lang="ar-SA" altLang="ar-SA" sz="2400" b="1" dirty="0">
                <a:solidFill>
                  <a:srgbClr val="C00000"/>
                </a:solidFill>
              </a:rPr>
              <a:t>٣٣٥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B5BBB398-E226-D947-9A8F-32845E502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297" y="3331146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>
                <a:solidFill>
                  <a:srgbClr val="002060"/>
                </a:solidFill>
              </a:rPr>
              <a:t>ج</a:t>
            </a:r>
            <a:r>
              <a:rPr lang="ar-SA" altLang="ar-SA" sz="2400" b="1" dirty="0">
                <a:solidFill>
                  <a:srgbClr val="002060"/>
                </a:solidFill>
              </a:rPr>
              <a:t>ـ =</a:t>
            </a:r>
            <a:r>
              <a:rPr lang="ar-SA" altLang="ar-SA" sz="2400" b="1" dirty="0">
                <a:solidFill>
                  <a:srgbClr val="C00000"/>
                </a:solidFill>
              </a:rPr>
              <a:t> ١٦ ( ٨ )  </a:t>
            </a:r>
            <a:r>
              <a:rPr lang="ar-SA" altLang="ar-SA" sz="2400" b="1" dirty="0">
                <a:solidFill>
                  <a:srgbClr val="002060"/>
                </a:solidFill>
              </a:rPr>
              <a:t>+ ٣٣٥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F4FC62FA-60F2-384C-AF80-7DB1E3C3D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297" y="4123308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جـ = ١٢٨  + ٣٣٥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AEBFC053-0872-F345-8192-6A9DA9122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2722" y="4867846"/>
            <a:ext cx="169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>
                <a:solidFill>
                  <a:srgbClr val="002060"/>
                </a:solidFill>
              </a:rPr>
              <a:t>ج</a:t>
            </a:r>
            <a:r>
              <a:rPr lang="ar-SA" altLang="ar-SA" sz="2400" b="1" dirty="0">
                <a:solidFill>
                  <a:srgbClr val="002060"/>
                </a:solidFill>
              </a:rPr>
              <a:t>ـ = </a:t>
            </a:r>
            <a:r>
              <a:rPr lang="ar-SA" altLang="ar-SA" sz="2400" b="1" dirty="0">
                <a:solidFill>
                  <a:srgbClr val="C00000"/>
                </a:solidFill>
              </a:rPr>
              <a:t>٤٦٣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AAB29F5C-1416-2D4D-8CE0-7F0142A11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5622" y="5649342"/>
            <a:ext cx="561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المبلغ الذي يتقاضاه طلال إذا عمل ٨ ساعات اضافية </a:t>
            </a:r>
            <a:r>
              <a:rPr lang="ar-SA" altLang="ar-SA" sz="2400" b="1" dirty="0">
                <a:solidFill>
                  <a:srgbClr val="002060"/>
                </a:solidFill>
              </a:rPr>
              <a:t>=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2C5FFC40-BE39-4E42-ACCE-64B53C579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074" y="5581411"/>
            <a:ext cx="169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٤٦٣ ريالا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3" name="مربع نص 8">
            <a:extLst>
              <a:ext uri="{FF2B5EF4-FFF2-40B4-BE49-F238E27FC236}">
                <a16:creationId xmlns:a16="http://schemas.microsoft.com/office/drawing/2014/main" id="{5381A07B-03A7-7F43-88DF-3D3B76DB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8684" y="1700400"/>
            <a:ext cx="139434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٤صـ ١٠٢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C57112D-872A-7340-9BA9-AE6E6DB76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959" y="5633622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319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241389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A08DD774-36E2-C64E-862B-379D52338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589" y="221019"/>
            <a:ext cx="7920038" cy="1908175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709D690-D2B6-DB44-A314-F6B4D9C7E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589" y="2272069"/>
            <a:ext cx="2268538" cy="3240088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34FC2EC4-9A9D-564D-8D3E-B0E086418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402" y="2556232"/>
            <a:ext cx="649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17" name="Group 6">
            <a:extLst>
              <a:ext uri="{FF2B5EF4-FFF2-40B4-BE49-F238E27FC236}">
                <a16:creationId xmlns:a16="http://schemas.microsoft.com/office/drawing/2014/main" id="{D6E23656-19D8-FC4E-BD52-71D0A8E8E66D}"/>
              </a:ext>
            </a:extLst>
          </p:cNvPr>
          <p:cNvGrpSpPr>
            <a:grpSpLocks/>
          </p:cNvGrpSpPr>
          <p:nvPr/>
        </p:nvGrpSpPr>
        <p:grpSpPr bwMode="auto">
          <a:xfrm>
            <a:off x="4500214" y="2414944"/>
            <a:ext cx="1655763" cy="831850"/>
            <a:chOff x="2381" y="2727"/>
            <a:chExt cx="1226" cy="524"/>
          </a:xfrm>
        </p:grpSpPr>
        <p:sp>
          <p:nvSpPr>
            <p:cNvPr id="18" name="Text Box 87">
              <a:extLst>
                <a:ext uri="{FF2B5EF4-FFF2-40B4-BE49-F238E27FC236}">
                  <a16:creationId xmlns:a16="http://schemas.microsoft.com/office/drawing/2014/main" id="{DFE2D773-94FF-C84B-A57A-54C62E3D24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٣٥ ــ  ٥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19" name="Text Box 87">
              <a:extLst>
                <a:ext uri="{FF2B5EF4-FFF2-40B4-BE49-F238E27FC236}">
                  <a16:creationId xmlns:a16="http://schemas.microsoft.com/office/drawing/2014/main" id="{8C2EDD4D-3030-5C45-A7F0-868F9F2716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٢ ــ  ٠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408BC5C6-F121-7448-851A-BBA6D6D55C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1" name="Text Box 87">
            <a:extLst>
              <a:ext uri="{FF2B5EF4-FFF2-40B4-BE49-F238E27FC236}">
                <a16:creationId xmlns:a16="http://schemas.microsoft.com/office/drawing/2014/main" id="{E2AB5380-CA59-CC4A-9AEE-B6DE4C79C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002" y="4396144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1FCF0F08-BCC9-494C-BF14-912F2D01F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5727" y="4396144"/>
            <a:ext cx="684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١٥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CEBF4932-4707-9443-9A32-BAC9F699D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964" y="2262544"/>
            <a:ext cx="3240088" cy="3240088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4" name="Text Box 87">
            <a:extLst>
              <a:ext uri="{FF2B5EF4-FFF2-40B4-BE49-F238E27FC236}">
                <a16:creationId xmlns:a16="http://schemas.microsoft.com/office/drawing/2014/main" id="{E5337695-E510-B241-A25C-7E5D94E59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802" y="2333982"/>
            <a:ext cx="176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٠ ، ٥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9AE5640B-FA43-9C43-BE44-757FF4ADE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964" y="2967394"/>
            <a:ext cx="238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ف =  م ن  + 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6" name="Text Box 87">
            <a:extLst>
              <a:ext uri="{FF2B5EF4-FFF2-40B4-BE49-F238E27FC236}">
                <a16:creationId xmlns:a16="http://schemas.microsoft.com/office/drawing/2014/main" id="{984DE846-9988-904C-9C48-2B6DB4197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427" y="3640494"/>
            <a:ext cx="302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٥ = ( ١٥ ) ( ٠ ) 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3795895E-901F-C045-97A2-76E5EE059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677" y="4324707"/>
            <a:ext cx="285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٥ =        ٠        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8" name="Text Box 87">
            <a:extLst>
              <a:ext uri="{FF2B5EF4-FFF2-40B4-BE49-F238E27FC236}">
                <a16:creationId xmlns:a16="http://schemas.microsoft.com/office/drawing/2014/main" id="{A28E2778-8671-E048-8585-869AA842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752" y="4947007"/>
            <a:ext cx="301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٥ =                    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4CFDE283-AAF7-5C4D-BA27-FE5E6940C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364" y="5656619"/>
            <a:ext cx="4922838" cy="579437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94CA6A0F-C471-FC46-8C07-3923A691B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4852" y="5753457"/>
            <a:ext cx="162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المعادلة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AA19FD97-6A47-D146-8507-8EC038009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702" y="5756632"/>
            <a:ext cx="2160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ف =       ن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A388B168-833E-634F-B4BE-12A744A16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589" y="5770919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١٥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9EFC048E-DB3F-A94C-B2A2-4E4DEFB56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289" y="5764569"/>
            <a:ext cx="96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+ </a:t>
            </a:r>
            <a:r>
              <a:rPr lang="ar-SA" altLang="ar-SA" sz="2400" b="1" dirty="0">
                <a:solidFill>
                  <a:srgbClr val="C00000"/>
                </a:solidFill>
              </a:rPr>
              <a:t>٥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52900D1D-BA41-5A4B-A5C6-32C6C83BD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8827" y="3362682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35" name="Group 25">
            <a:extLst>
              <a:ext uri="{FF2B5EF4-FFF2-40B4-BE49-F238E27FC236}">
                <a16:creationId xmlns:a16="http://schemas.microsoft.com/office/drawing/2014/main" id="{29AD1140-3243-3A49-91DD-CD0091F9D0A7}"/>
              </a:ext>
            </a:extLst>
          </p:cNvPr>
          <p:cNvGrpSpPr>
            <a:grpSpLocks/>
          </p:cNvGrpSpPr>
          <p:nvPr/>
        </p:nvGrpSpPr>
        <p:grpSpPr bwMode="auto">
          <a:xfrm>
            <a:off x="5076477" y="3208694"/>
            <a:ext cx="1035050" cy="831850"/>
            <a:chOff x="2381" y="2727"/>
            <a:chExt cx="1226" cy="524"/>
          </a:xfrm>
        </p:grpSpPr>
        <p:sp>
          <p:nvSpPr>
            <p:cNvPr id="36" name="Text Box 87">
              <a:extLst>
                <a:ext uri="{FF2B5EF4-FFF2-40B4-BE49-F238E27FC236}">
                  <a16:creationId xmlns:a16="http://schemas.microsoft.com/office/drawing/2014/main" id="{0154C386-62C3-4046-8C67-E6AA1C0CD3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٣٠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7" name="Text Box 87">
              <a:extLst>
                <a:ext uri="{FF2B5EF4-FFF2-40B4-BE49-F238E27FC236}">
                  <a16:creationId xmlns:a16="http://schemas.microsoft.com/office/drawing/2014/main" id="{B14A39CA-E4CE-4941-BF09-9B976C00D2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٢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8" name="Line 28">
              <a:extLst>
                <a:ext uri="{FF2B5EF4-FFF2-40B4-BE49-F238E27FC236}">
                  <a16:creationId xmlns:a16="http://schemas.microsoft.com/office/drawing/2014/main" id="{C1B9A567-5D39-8C43-A5ED-950EEEB692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39" name="Rectangle 30">
            <a:extLst>
              <a:ext uri="{FF2B5EF4-FFF2-40B4-BE49-F238E27FC236}">
                <a16:creationId xmlns:a16="http://schemas.microsoft.com/office/drawing/2014/main" id="{BAD3C423-1DFA-C944-8C60-794402C69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2564" y="2272069"/>
            <a:ext cx="3024188" cy="3240088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40" name="Text Box 87">
            <a:extLst>
              <a:ext uri="{FF2B5EF4-FFF2-40B4-BE49-F238E27FC236}">
                <a16:creationId xmlns:a16="http://schemas.microsoft.com/office/drawing/2014/main" id="{AACEB805-531A-EA4E-B85A-92DB60B3D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464" y="2451457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المسافة</a:t>
            </a:r>
            <a:r>
              <a:rPr lang="ar-SA" altLang="ar-SA" sz="2400" b="1" dirty="0">
                <a:solidFill>
                  <a:srgbClr val="002060"/>
                </a:solidFill>
              </a:rPr>
              <a:t> = </a:t>
            </a:r>
            <a:r>
              <a:rPr lang="ar-SA" altLang="ar-SA" sz="2400" b="1" dirty="0" err="1">
                <a:solidFill>
                  <a:srgbClr val="002060"/>
                </a:solidFill>
              </a:rPr>
              <a:t>ف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41" name="Text Box 87">
            <a:extLst>
              <a:ext uri="{FF2B5EF4-FFF2-40B4-BE49-F238E27FC236}">
                <a16:creationId xmlns:a16="http://schemas.microsoft.com/office/drawing/2014/main" id="{EE2B1AD5-3C3F-8B43-9349-5D26C92E8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052" y="3135669"/>
            <a:ext cx="3097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الزمن</a:t>
            </a:r>
            <a:r>
              <a:rPr lang="ar-SA" altLang="ar-SA" sz="2400" b="1" dirty="0">
                <a:solidFill>
                  <a:srgbClr val="002060"/>
                </a:solidFill>
              </a:rPr>
              <a:t> =  ن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42" name="Text Box 87">
            <a:extLst>
              <a:ext uri="{FF2B5EF4-FFF2-40B4-BE49-F238E27FC236}">
                <a16:creationId xmlns:a16="http://schemas.microsoft.com/office/drawing/2014/main" id="{CD257D51-18B5-C647-8480-A5E9B3BED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064" y="4072294"/>
            <a:ext cx="1836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النقطتان هما :</a:t>
            </a:r>
          </a:p>
        </p:txBody>
      </p:sp>
      <p:sp>
        <p:nvSpPr>
          <p:cNvPr id="43" name="Text Box 87">
            <a:extLst>
              <a:ext uri="{FF2B5EF4-FFF2-40B4-BE49-F238E27FC236}">
                <a16:creationId xmlns:a16="http://schemas.microsoft.com/office/drawing/2014/main" id="{45172334-E650-5A42-AD86-B4FD1A5E4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464" y="4827944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٠ ، ٥ ) ، ( ٢ ، ٣٥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pic>
        <p:nvPicPr>
          <p:cNvPr id="44" name="Picture 35">
            <a:extLst>
              <a:ext uri="{FF2B5EF4-FFF2-40B4-BE49-F238E27FC236}">
                <a16:creationId xmlns:a16="http://schemas.microsoft.com/office/drawing/2014/main" id="{40AE388B-018F-5D40-B078-86AB644DF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902" y="268644"/>
            <a:ext cx="73056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6">
            <a:extLst>
              <a:ext uri="{FF2B5EF4-FFF2-40B4-BE49-F238E27FC236}">
                <a16:creationId xmlns:a16="http://schemas.microsoft.com/office/drawing/2014/main" id="{63C41B0F-0C68-2F4F-A599-26E5FE4D4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689" y="1121132"/>
            <a:ext cx="5478463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ectangle 37">
            <a:extLst>
              <a:ext uri="{FF2B5EF4-FFF2-40B4-BE49-F238E27FC236}">
                <a16:creationId xmlns:a16="http://schemas.microsoft.com/office/drawing/2014/main" id="{C24DDB69-0D4A-794F-A1B8-DBFD2FAFD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639" y="1502132"/>
            <a:ext cx="3240088" cy="399573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47" name="Text Box 87">
            <a:extLst>
              <a:ext uri="{FF2B5EF4-FFF2-40B4-BE49-F238E27FC236}">
                <a16:creationId xmlns:a16="http://schemas.microsoft.com/office/drawing/2014/main" id="{ECCDB24B-6833-044A-A0EF-5F0D7A670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564" y="1733907"/>
            <a:ext cx="2376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>
                <a:solidFill>
                  <a:srgbClr val="C00000"/>
                </a:solidFill>
              </a:rPr>
              <a:t>ف</a:t>
            </a:r>
            <a:r>
              <a:rPr lang="ar-SA" altLang="ar-SA" sz="2400" b="1" dirty="0">
                <a:solidFill>
                  <a:srgbClr val="C00000"/>
                </a:solidFill>
              </a:rPr>
              <a:t> = ١٥ ن  +  ٥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48" name="Text Box 87">
            <a:extLst>
              <a:ext uri="{FF2B5EF4-FFF2-40B4-BE49-F238E27FC236}">
                <a16:creationId xmlns:a16="http://schemas.microsoft.com/office/drawing/2014/main" id="{3A43C17E-9E2B-CA40-8E85-A9CB57CBF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352" y="2573694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ف = ١٥ ( ١٠ ) + ٥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49" name="Text Box 87">
            <a:extLst>
              <a:ext uri="{FF2B5EF4-FFF2-40B4-BE49-F238E27FC236}">
                <a16:creationId xmlns:a16="http://schemas.microsoft.com/office/drawing/2014/main" id="{FEC5952D-173F-0F45-ADCF-A304FB810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352" y="3365857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ف = ١٥٠  + ٥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0" name="Text Box 87">
            <a:extLst>
              <a:ext uri="{FF2B5EF4-FFF2-40B4-BE49-F238E27FC236}">
                <a16:creationId xmlns:a16="http://schemas.microsoft.com/office/drawing/2014/main" id="{6AC57941-2994-4A45-846B-EA4465508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777" y="4110394"/>
            <a:ext cx="169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ف = ١٥٥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1" name="Text Box 87">
            <a:extLst>
              <a:ext uri="{FF2B5EF4-FFF2-40B4-BE49-F238E27FC236}">
                <a16:creationId xmlns:a16="http://schemas.microsoft.com/office/drawing/2014/main" id="{707AEA65-C30F-534E-8F2A-6753D3D19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577" y="4804132"/>
            <a:ext cx="1260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المسافة</a:t>
            </a:r>
            <a:r>
              <a:rPr lang="ar-SA" altLang="ar-SA" sz="2400" b="1" dirty="0">
                <a:solidFill>
                  <a:srgbClr val="002060"/>
                </a:solidFill>
              </a:rPr>
              <a:t> =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52" name="Text Box 87">
            <a:extLst>
              <a:ext uri="{FF2B5EF4-FFF2-40B4-BE49-F238E27FC236}">
                <a16:creationId xmlns:a16="http://schemas.microsoft.com/office/drawing/2014/main" id="{ACD6A924-BFF6-A64F-82C9-E78E1BA6A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639" y="4807307"/>
            <a:ext cx="1260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١٥٥ قدما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3" name="مربع نص 1">
            <a:extLst>
              <a:ext uri="{FF2B5EF4-FFF2-40B4-BE49-F238E27FC236}">
                <a16:creationId xmlns:a16="http://schemas.microsoft.com/office/drawing/2014/main" id="{6F3FD648-CFEC-C74B-96F2-41C0A248F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2377" y="2081569"/>
            <a:ext cx="1512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002060"/>
                </a:solidFill>
              </a:rPr>
              <a:t>١٠صـ ١٠٣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933E7A4-03A8-4649-863F-006F895D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919" y="5702657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320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294527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1" grpId="0"/>
      <p:bldP spid="22" grpId="0"/>
      <p:bldP spid="24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55" name="Rectangle 20">
            <a:extLst>
              <a:ext uri="{FF2B5EF4-FFF2-40B4-BE49-F238E27FC236}">
                <a16:creationId xmlns:a16="http://schemas.microsoft.com/office/drawing/2014/main" id="{EC46D91F-2446-C34B-A9F9-9F173EA26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531" y="517948"/>
            <a:ext cx="7380288" cy="1620837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6" name="Rectangle 177">
            <a:extLst>
              <a:ext uri="{FF2B5EF4-FFF2-40B4-BE49-F238E27FC236}">
                <a16:creationId xmlns:a16="http://schemas.microsoft.com/office/drawing/2014/main" id="{0A6A4E29-02E3-3141-9239-7C3282C1D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7794" y="3939010"/>
            <a:ext cx="4248150" cy="720725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57" name="Text Box 87">
            <a:extLst>
              <a:ext uri="{FF2B5EF4-FFF2-40B4-BE49-F238E27FC236}">
                <a16:creationId xmlns:a16="http://schemas.microsoft.com/office/drawing/2014/main" id="{D0FA6751-DFA9-5442-A88E-A151CAE28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5219" y="4012035"/>
            <a:ext cx="649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8" name="Text Box 87">
            <a:extLst>
              <a:ext uri="{FF2B5EF4-FFF2-40B4-BE49-F238E27FC236}">
                <a16:creationId xmlns:a16="http://schemas.microsoft.com/office/drawing/2014/main" id="{7ED26742-06FD-4746-83B5-F5A3A81DD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6544" y="4053310"/>
            <a:ext cx="973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٠.٧٥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59" name="Rectangle 185">
            <a:extLst>
              <a:ext uri="{FF2B5EF4-FFF2-40B4-BE49-F238E27FC236}">
                <a16:creationId xmlns:a16="http://schemas.microsoft.com/office/drawing/2014/main" id="{5935D86E-EB13-8543-A020-CAF75773F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469" y="2235623"/>
            <a:ext cx="3708400" cy="4032992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60" name="Rectangle 192">
            <a:extLst>
              <a:ext uri="{FF2B5EF4-FFF2-40B4-BE49-F238E27FC236}">
                <a16:creationId xmlns:a16="http://schemas.microsoft.com/office/drawing/2014/main" id="{1A66F4A7-39E6-374E-BC68-CE3A23E90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7794" y="5774161"/>
            <a:ext cx="4319587" cy="554038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61" name="Text Box 87">
            <a:extLst>
              <a:ext uri="{FF2B5EF4-FFF2-40B4-BE49-F238E27FC236}">
                <a16:creationId xmlns:a16="http://schemas.microsoft.com/office/drawing/2014/main" id="{7B1736AD-3301-7241-96BD-8C679DE48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031" y="5870998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62" name="Text Box 87">
            <a:extLst>
              <a:ext uri="{FF2B5EF4-FFF2-40B4-BE49-F238E27FC236}">
                <a16:creationId xmlns:a16="http://schemas.microsoft.com/office/drawing/2014/main" id="{E5B61F7B-48D9-3B45-8E45-598F067C1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881" y="5874173"/>
            <a:ext cx="216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ك =         ص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3" name="Text Box 87">
            <a:extLst>
              <a:ext uri="{FF2B5EF4-FFF2-40B4-BE49-F238E27FC236}">
                <a16:creationId xmlns:a16="http://schemas.microsoft.com/office/drawing/2014/main" id="{5F69637A-77DC-1F40-8CA8-519AC81E3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694" y="5888460"/>
            <a:ext cx="909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٠.٧٥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64" name="Text Box 87">
            <a:extLst>
              <a:ext uri="{FF2B5EF4-FFF2-40B4-BE49-F238E27FC236}">
                <a16:creationId xmlns:a16="http://schemas.microsoft.com/office/drawing/2014/main" id="{279B6634-0A1A-ED4A-BAE5-E2132F25F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1431" y="5904335"/>
            <a:ext cx="1330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+ </a:t>
            </a:r>
            <a:r>
              <a:rPr lang="ar-SA" altLang="ar-SA" sz="2400" b="1" dirty="0">
                <a:solidFill>
                  <a:srgbClr val="C00000"/>
                </a:solidFill>
              </a:rPr>
              <a:t>٢٣.٤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65" name="Rectangle 203">
            <a:extLst>
              <a:ext uri="{FF2B5EF4-FFF2-40B4-BE49-F238E27FC236}">
                <a16:creationId xmlns:a16="http://schemas.microsoft.com/office/drawing/2014/main" id="{706554A9-13E6-EB4C-9F6F-4D40BF9C8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7794" y="2281660"/>
            <a:ext cx="4248150" cy="1476375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66" name="Text Box 87">
            <a:extLst>
              <a:ext uri="{FF2B5EF4-FFF2-40B4-BE49-F238E27FC236}">
                <a16:creationId xmlns:a16="http://schemas.microsoft.com/office/drawing/2014/main" id="{00E701B9-0257-3F4C-82EE-1A5117A3D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3306" y="2461048"/>
            <a:ext cx="205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عدد السكان </a:t>
            </a:r>
            <a:r>
              <a:rPr lang="ar-SA" altLang="ar-SA" sz="2400" b="1" dirty="0">
                <a:solidFill>
                  <a:srgbClr val="002060"/>
                </a:solidFill>
              </a:rPr>
              <a:t>=  ك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67" name="Text Box 87">
            <a:extLst>
              <a:ext uri="{FF2B5EF4-FFF2-40B4-BE49-F238E27FC236}">
                <a16:creationId xmlns:a16="http://schemas.microsoft.com/office/drawing/2014/main" id="{73D47F9B-3497-AD42-B3FA-B9B5121AE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2944" y="3075410"/>
            <a:ext cx="2449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عدد السنوات  </a:t>
            </a:r>
            <a:r>
              <a:rPr lang="ar-SA" altLang="ar-SA" sz="2400" b="1" dirty="0">
                <a:solidFill>
                  <a:srgbClr val="002060"/>
                </a:solidFill>
              </a:rPr>
              <a:t>=  ص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pic>
        <p:nvPicPr>
          <p:cNvPr id="68" name="Picture 208">
            <a:extLst>
              <a:ext uri="{FF2B5EF4-FFF2-40B4-BE49-F238E27FC236}">
                <a16:creationId xmlns:a16="http://schemas.microsoft.com/office/drawing/2014/main" id="{B3148460-56D3-D048-9AC1-52C1F8E13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256" y="589385"/>
            <a:ext cx="6530975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209">
            <a:extLst>
              <a:ext uri="{FF2B5EF4-FFF2-40B4-BE49-F238E27FC236}">
                <a16:creationId xmlns:a16="http://schemas.microsoft.com/office/drawing/2014/main" id="{68DE2072-8207-694B-9BED-0086FDA45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256" y="1346623"/>
            <a:ext cx="64420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Rectangle 210">
            <a:extLst>
              <a:ext uri="{FF2B5EF4-FFF2-40B4-BE49-F238E27FC236}">
                <a16:creationId xmlns:a16="http://schemas.microsoft.com/office/drawing/2014/main" id="{039E8795-A89A-BD4E-A175-B12E6CF97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7794" y="4839123"/>
            <a:ext cx="4248150" cy="720725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71" name="Text Box 87">
            <a:extLst>
              <a:ext uri="{FF2B5EF4-FFF2-40B4-BE49-F238E27FC236}">
                <a16:creationId xmlns:a16="http://schemas.microsoft.com/office/drawing/2014/main" id="{1A869EBD-3987-BF44-9EB5-98E112584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5219" y="4912148"/>
            <a:ext cx="649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ب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2" name="Text Box 87">
            <a:extLst>
              <a:ext uri="{FF2B5EF4-FFF2-40B4-BE49-F238E27FC236}">
                <a16:creationId xmlns:a16="http://schemas.microsoft.com/office/drawing/2014/main" id="{2BF155F8-FD94-F145-A232-4C53E5BB1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6544" y="4953423"/>
            <a:ext cx="973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٢٣.٤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73" name="Text Box 87">
            <a:extLst>
              <a:ext uri="{FF2B5EF4-FFF2-40B4-BE49-F238E27FC236}">
                <a16:creationId xmlns:a16="http://schemas.microsoft.com/office/drawing/2014/main" id="{044A2DAD-5179-3140-9F5D-527670E0D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731" y="2905548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ك = ٠.٧٥ ص + ٢٣.٤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74" name="Text Box 87">
            <a:extLst>
              <a:ext uri="{FF2B5EF4-FFF2-40B4-BE49-F238E27FC236}">
                <a16:creationId xmlns:a16="http://schemas.microsoft.com/office/drawing/2014/main" id="{8108C6BC-5424-0A42-97B2-731F0EC0C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731" y="3558010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ك = ٠.٧٥ ( ١٤ ) + ٢٣.٤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5" name="Text Box 87">
            <a:extLst>
              <a:ext uri="{FF2B5EF4-FFF2-40B4-BE49-F238E27FC236}">
                <a16:creationId xmlns:a16="http://schemas.microsoft.com/office/drawing/2014/main" id="{E2FF6F1B-6546-CD40-9A82-7C8AC5556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731" y="4226348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ك = ١٠.٥ + ٢٣.٤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6" name="Text Box 87">
            <a:extLst>
              <a:ext uri="{FF2B5EF4-FFF2-40B4-BE49-F238E27FC236}">
                <a16:creationId xmlns:a16="http://schemas.microsoft.com/office/drawing/2014/main" id="{C3B79A69-FDF1-7144-9FA3-EC8B32924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156" y="4839123"/>
            <a:ext cx="169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ك = ٣٣.٩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7" name="Text Box 87">
            <a:extLst>
              <a:ext uri="{FF2B5EF4-FFF2-40B4-BE49-F238E27FC236}">
                <a16:creationId xmlns:a16="http://schemas.microsoft.com/office/drawing/2014/main" id="{9F99899D-EA7B-9D46-8DBC-2F32D820E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706" y="5413798"/>
            <a:ext cx="2879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عدد السكان عام ١٤٤٠ هـ </a:t>
            </a:r>
            <a:r>
              <a:rPr lang="ar-SA" altLang="ar-SA" sz="2400" b="1" dirty="0">
                <a:solidFill>
                  <a:srgbClr val="002060"/>
                </a:solidFill>
              </a:rPr>
              <a:t>= ٣٣.٩ مليون نسمة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78" name="Text Box 87">
            <a:extLst>
              <a:ext uri="{FF2B5EF4-FFF2-40B4-BE49-F238E27FC236}">
                <a16:creationId xmlns:a16="http://schemas.microsoft.com/office/drawing/2014/main" id="{21204A83-C063-C345-B74D-5660B461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3831" y="2288010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9" name="Text Box 87">
            <a:extLst>
              <a:ext uri="{FF2B5EF4-FFF2-40B4-BE49-F238E27FC236}">
                <a16:creationId xmlns:a16="http://schemas.microsoft.com/office/drawing/2014/main" id="{247717B0-9D6A-5543-A89B-5EF7FB7B6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081" y="2329285"/>
            <a:ext cx="313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١٤٤٠ ــ ١٤٢٦ = ١٤ سنة</a:t>
            </a:r>
            <a:endParaRPr lang="en-US" altLang="ar-SA" sz="2400" b="1" dirty="0">
              <a:solidFill>
                <a:srgbClr val="00B050"/>
              </a:solidFill>
            </a:endParaRPr>
          </a:p>
        </p:txBody>
      </p:sp>
      <p:sp>
        <p:nvSpPr>
          <p:cNvPr id="80" name="Text Box 87">
            <a:extLst>
              <a:ext uri="{FF2B5EF4-FFF2-40B4-BE49-F238E27FC236}">
                <a16:creationId xmlns:a16="http://schemas.microsoft.com/office/drawing/2014/main" id="{EF813CB8-427A-C64E-8274-8F4EF733D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744" y="4061248"/>
            <a:ext cx="2449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الميل هو معدل الزيادة</a:t>
            </a:r>
            <a:endParaRPr lang="en-US" altLang="ar-SA" sz="2400" b="1" dirty="0">
              <a:solidFill>
                <a:srgbClr val="00B05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E75B4FB-7A99-EA49-8BDD-7460689BC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834" y="5891212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321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546665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/>
      <p:bldP spid="58" grpId="0"/>
      <p:bldP spid="61" grpId="0"/>
      <p:bldP spid="62" grpId="0"/>
      <p:bldP spid="63" grpId="0"/>
      <p:bldP spid="64" grpId="0"/>
      <p:bldP spid="66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7B0018FF-3AEB-F641-A5D7-46DA0F0493A0}"/>
              </a:ext>
            </a:extLst>
          </p:cNvPr>
          <p:cNvGrpSpPr/>
          <p:nvPr/>
        </p:nvGrpSpPr>
        <p:grpSpPr>
          <a:xfrm>
            <a:off x="951186" y="144517"/>
            <a:ext cx="10725810" cy="6148551"/>
            <a:chOff x="951186" y="144517"/>
            <a:chExt cx="10725810" cy="6148551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1D24A4AD-DE4A-C44E-8571-E87818E8FE90}"/>
                </a:ext>
              </a:extLst>
            </p:cNvPr>
            <p:cNvGrpSpPr/>
            <p:nvPr/>
          </p:nvGrpSpPr>
          <p:grpSpPr>
            <a:xfrm rot="16200000">
              <a:off x="3239815" y="-2144112"/>
              <a:ext cx="6148551" cy="10725810"/>
              <a:chOff x="147940" y="255018"/>
              <a:chExt cx="6175526" cy="6460507"/>
            </a:xfrm>
          </p:grpSpPr>
          <p:grpSp>
            <p:nvGrpSpPr>
              <p:cNvPr id="2" name="مجموعة 1">
                <a:extLst>
                  <a:ext uri="{FF2B5EF4-FFF2-40B4-BE49-F238E27FC236}">
                    <a16:creationId xmlns:a16="http://schemas.microsoft.com/office/drawing/2014/main" id="{F6012092-36FA-8243-A662-1E29AF57C59E}"/>
                  </a:ext>
                </a:extLst>
              </p:cNvPr>
              <p:cNvGrpSpPr/>
              <p:nvPr/>
            </p:nvGrpSpPr>
            <p:grpSpPr>
              <a:xfrm>
                <a:off x="147940" y="255018"/>
                <a:ext cx="5870917" cy="6460507"/>
                <a:chOff x="126609" y="239838"/>
                <a:chExt cx="5870917" cy="6460507"/>
              </a:xfrm>
            </p:grpSpPr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525957E3-95E4-43E7-A44D-D2F9A6809EA5}"/>
                    </a:ext>
                  </a:extLst>
                </p:cNvPr>
                <p:cNvSpPr/>
                <p:nvPr/>
              </p:nvSpPr>
              <p:spPr>
                <a:xfrm>
                  <a:off x="126609" y="239838"/>
                  <a:ext cx="5870917" cy="6460507"/>
                </a:xfrm>
                <a:prstGeom prst="roundRect">
                  <a:avLst>
                    <a:gd name="adj" fmla="val 5381"/>
                  </a:avLst>
                </a:prstGeom>
                <a:solidFill>
                  <a:srgbClr val="776383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EG"/>
                </a:p>
              </p:txBody>
            </p:sp>
            <p:pic>
              <p:nvPicPr>
                <p:cNvPr id="7" name="صورة 6">
                  <a:extLst>
                    <a:ext uri="{FF2B5EF4-FFF2-40B4-BE49-F238E27FC236}">
                      <a16:creationId xmlns:a16="http://schemas.microsoft.com/office/drawing/2014/main" id="{41929CF1-70F5-464F-A8DC-3F3E99A9A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 amt="5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artisticCrisscrossEtching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294" y="609403"/>
                  <a:ext cx="4973546" cy="5973899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</p:grpSp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4CD88DE-8C96-4A07-A252-024A6FF3D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8242" y="633861"/>
                <a:ext cx="835224" cy="5425910"/>
              </a:xfrm>
              <a:prstGeom prst="rect">
                <a:avLst/>
              </a:prstGeom>
            </p:spPr>
          </p:pic>
        </p:grp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F49AEF5-CB74-5C4B-B3BB-ED79AFDF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>
              <a:off x="1108540" y="3695449"/>
              <a:ext cx="2472860" cy="2384518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29700" y="894521"/>
            <a:ext cx="2050160" cy="185033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0106CE49-C4F9-CA43-844C-17104A9D483C}"/>
              </a:ext>
            </a:extLst>
          </p:cNvPr>
          <p:cNvSpPr/>
          <p:nvPr/>
        </p:nvSpPr>
        <p:spPr>
          <a:xfrm>
            <a:off x="3806517" y="2744851"/>
            <a:ext cx="5028867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dirty="0">
                <a:solidFill>
                  <a:srgbClr val="FFFF00"/>
                </a:solidFill>
                <a:latin typeface="Beirut" pitchFamily="2" charset="-78"/>
                <a:cs typeface="Beirut" pitchFamily="2" charset="-78"/>
              </a:rPr>
              <a:t>٣-٢</a:t>
            </a:r>
          </a:p>
          <a:p>
            <a:pPr algn="ctr">
              <a:defRPr/>
            </a:pPr>
            <a:r>
              <a:rPr lang="ar-SA" sz="40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كتابة المعادلة بصيغة الميل والمقطع</a:t>
            </a:r>
          </a:p>
        </p:txBody>
      </p:sp>
      <p:sp>
        <p:nvSpPr>
          <p:cNvPr id="13" name="عنصر نائب لرقم الشريحة 1">
            <a:extLst>
              <a:ext uri="{FF2B5EF4-FFF2-40B4-BE49-F238E27FC236}">
                <a16:creationId xmlns:a16="http://schemas.microsoft.com/office/drawing/2014/main" id="{4D58798D-A329-A34F-B5F4-2326B873D2BA}"/>
              </a:ext>
            </a:extLst>
          </p:cNvPr>
          <p:cNvSpPr txBox="1">
            <a:spLocks/>
          </p:cNvSpPr>
          <p:nvPr/>
        </p:nvSpPr>
        <p:spPr>
          <a:xfrm>
            <a:off x="1580144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pPr/>
              <a:t>304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2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book close.wav"/>
          </p:stSnd>
        </p:sndAc>
      </p:transition>
    </mc:Choice>
    <mc:Fallback xmlns="">
      <p:transition>
        <p:sndAc>
          <p:stSnd>
            <p:snd r:embed="rId8" name="book close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D24A4AD-DE4A-C44E-8571-E87818E8FE90}"/>
              </a:ext>
            </a:extLst>
          </p:cNvPr>
          <p:cNvGrpSpPr/>
          <p:nvPr/>
        </p:nvGrpSpPr>
        <p:grpSpPr>
          <a:xfrm rot="16200000">
            <a:off x="3239815" y="-2144112"/>
            <a:ext cx="6148551" cy="10725810"/>
            <a:chOff x="147940" y="255018"/>
            <a:chExt cx="6175526" cy="6460507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F6012092-36FA-8243-A662-1E29AF57C59E}"/>
                </a:ext>
              </a:extLst>
            </p:cNvPr>
            <p:cNvGrpSpPr/>
            <p:nvPr/>
          </p:nvGrpSpPr>
          <p:grpSpPr>
            <a:xfrm>
              <a:off x="147940" y="255018"/>
              <a:ext cx="5870917" cy="6460507"/>
              <a:chOff x="126609" y="239838"/>
              <a:chExt cx="5870917" cy="6460507"/>
            </a:xfrm>
          </p:grpSpPr>
          <p:sp>
            <p:nvSpPr>
              <p:cNvPr id="10" name="مستطيل: زوايا مستديرة 9">
                <a:extLst>
                  <a:ext uri="{FF2B5EF4-FFF2-40B4-BE49-F238E27FC236}">
                    <a16:creationId xmlns:a16="http://schemas.microsoft.com/office/drawing/2014/main" id="{525957E3-95E4-43E7-A44D-D2F9A6809EA5}"/>
                  </a:ext>
                </a:extLst>
              </p:cNvPr>
              <p:cNvSpPr/>
              <p:nvPr/>
            </p:nvSpPr>
            <p:spPr>
              <a:xfrm>
                <a:off x="126609" y="239838"/>
                <a:ext cx="5870917" cy="6460507"/>
              </a:xfrm>
              <a:prstGeom prst="roundRect">
                <a:avLst>
                  <a:gd name="adj" fmla="val 5381"/>
                </a:avLst>
              </a:prstGeom>
              <a:solidFill>
                <a:srgbClr val="77638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EG"/>
              </a:p>
            </p:txBody>
          </p:sp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41929CF1-70F5-464F-A8DC-3F3E99A9A8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75294" y="609403"/>
                <a:ext cx="4973546" cy="5973899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4CD88DE-8C96-4A07-A252-024A6FF3D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242" y="633861"/>
              <a:ext cx="835224" cy="5425910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2F49AEF5-CB74-5C4B-B3BB-ED79AFDF4C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951185" y="3685189"/>
            <a:ext cx="2472860" cy="238451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432520" y="1279373"/>
            <a:ext cx="2050160" cy="1850330"/>
          </a:xfrm>
          <a:prstGeom prst="rect">
            <a:avLst/>
          </a:prstGeom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841785F-C91B-7148-95AB-F9BF7423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322</a:t>
            </a:fld>
            <a:endParaRPr lang="ar-EG"/>
          </a:p>
        </p:txBody>
      </p:sp>
      <p:sp>
        <p:nvSpPr>
          <p:cNvPr id="12" name="عنصر نائب لرقم الشريحة 1">
            <a:extLst>
              <a:ext uri="{FF2B5EF4-FFF2-40B4-BE49-F238E27FC236}">
                <a16:creationId xmlns:a16="http://schemas.microsoft.com/office/drawing/2014/main" id="{15708012-4900-2644-8995-93ADD36EABCB}"/>
              </a:ext>
            </a:extLst>
          </p:cNvPr>
          <p:cNvSpPr txBox="1">
            <a:spLocks/>
          </p:cNvSpPr>
          <p:nvPr/>
        </p:nvSpPr>
        <p:spPr>
          <a:xfrm>
            <a:off x="1274618" y="59187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pPr/>
              <a:t>322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3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book close.wav"/>
          </p:stSnd>
        </p:sndAc>
      </p:transition>
    </mc:Choice>
    <mc:Fallback xmlns="">
      <p:transition>
        <p:sndAc>
          <p:stSnd>
            <p:snd r:embed="rId8" name="book clo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10095169" y="1663644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استعد</a:t>
            </a:r>
          </a:p>
        </p:txBody>
      </p:sp>
      <p:sp>
        <p:nvSpPr>
          <p:cNvPr id="13" name="Text Box 87">
            <a:extLst>
              <a:ext uri="{FF2B5EF4-FFF2-40B4-BE49-F238E27FC236}">
                <a16:creationId xmlns:a16="http://schemas.microsoft.com/office/drawing/2014/main" id="{A52D8E40-7186-F749-9E66-E8F3D30B0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812" y="3950766"/>
            <a:ext cx="50371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C00000"/>
                </a:solidFill>
              </a:rPr>
              <a:t>ما النقطتان اللتان ستظهران على تمثيل البيانات ؟</a:t>
            </a:r>
            <a:endParaRPr lang="en-US" altLang="ar-SA" sz="2000" b="1" dirty="0">
              <a:solidFill>
                <a:srgbClr val="C00000"/>
              </a:solidFill>
            </a:endParaRP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1724B27D-1772-1B46-A902-A3EF56A06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067" y="5058868"/>
            <a:ext cx="59918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C00000"/>
                </a:solidFill>
              </a:rPr>
              <a:t>كيف يمكنك ايجاد ميل المستقيم الممثل لهذه البيانات ؟</a:t>
            </a:r>
            <a:endParaRPr lang="en-US" altLang="ar-SA" sz="2000" b="1" dirty="0">
              <a:solidFill>
                <a:srgbClr val="C0000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92DC29AF-9FF4-7F48-A9D6-EB3CD2724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486" y="4343373"/>
            <a:ext cx="428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١٤٢٧ ، ١٤٧ ) ، ( ١٤٣٠ ، ٤١٠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213A0641-FDA2-7B49-A802-4CCFF392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673" y="5378423"/>
            <a:ext cx="649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pic>
        <p:nvPicPr>
          <p:cNvPr id="18" name="Picture 73">
            <a:extLst>
              <a:ext uri="{FF2B5EF4-FFF2-40B4-BE49-F238E27FC236}">
                <a16:creationId xmlns:a16="http://schemas.microsoft.com/office/drawing/2014/main" id="{89540928-4472-E347-87D2-E8552055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54" y="1306624"/>
            <a:ext cx="475932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4">
            <a:extLst>
              <a:ext uri="{FF2B5EF4-FFF2-40B4-BE49-F238E27FC236}">
                <a16:creationId xmlns:a16="http://schemas.microsoft.com/office/drawing/2014/main" id="{0D8E7AA1-E581-8142-AFDF-3DFB42BC9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411" y="1817865"/>
            <a:ext cx="5037137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5">
            <a:extLst>
              <a:ext uri="{FF2B5EF4-FFF2-40B4-BE49-F238E27FC236}">
                <a16:creationId xmlns:a16="http://schemas.microsoft.com/office/drawing/2014/main" id="{1EC5A5FA-3DC2-234F-82A1-419575959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56" y="1916112"/>
            <a:ext cx="2643188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86">
            <a:extLst>
              <a:ext uri="{FF2B5EF4-FFF2-40B4-BE49-F238E27FC236}">
                <a16:creationId xmlns:a16="http://schemas.microsoft.com/office/drawing/2014/main" id="{C52D0D36-049B-604B-8E88-C0DA49ECF9C1}"/>
              </a:ext>
            </a:extLst>
          </p:cNvPr>
          <p:cNvGrpSpPr>
            <a:grpSpLocks/>
          </p:cNvGrpSpPr>
          <p:nvPr/>
        </p:nvGrpSpPr>
        <p:grpSpPr bwMode="auto">
          <a:xfrm>
            <a:off x="4817011" y="5237135"/>
            <a:ext cx="2197100" cy="831850"/>
            <a:chOff x="2517" y="2872"/>
            <a:chExt cx="1384" cy="524"/>
          </a:xfrm>
        </p:grpSpPr>
        <p:grpSp>
          <p:nvGrpSpPr>
            <p:cNvPr id="22" name="Group 80">
              <a:extLst>
                <a:ext uri="{FF2B5EF4-FFF2-40B4-BE49-F238E27FC236}">
                  <a16:creationId xmlns:a16="http://schemas.microsoft.com/office/drawing/2014/main" id="{7407BF56-6267-364B-854E-0DE905A6D5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75" y="2872"/>
              <a:ext cx="1226" cy="524"/>
              <a:chOff x="2381" y="2727"/>
              <a:chExt cx="1226" cy="524"/>
            </a:xfrm>
          </p:grpSpPr>
          <p:sp>
            <p:nvSpPr>
              <p:cNvPr id="24" name="Text Box 87">
                <a:extLst>
                  <a:ext uri="{FF2B5EF4-FFF2-40B4-BE49-F238E27FC236}">
                    <a16:creationId xmlns:a16="http://schemas.microsoft.com/office/drawing/2014/main" id="{4A56797E-9F16-3845-AC41-56D446B21F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727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٤١٠ ــ ١٤٧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Text Box 87">
                <a:extLst>
                  <a:ext uri="{FF2B5EF4-FFF2-40B4-BE49-F238E27FC236}">
                    <a16:creationId xmlns:a16="http://schemas.microsoft.com/office/drawing/2014/main" id="{22F70221-9CC8-7842-BF2F-8CD6B78A1D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963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١٤٣٠ ــ ١٤٢٧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6" name="Line 79">
                <a:extLst>
                  <a:ext uri="{FF2B5EF4-FFF2-40B4-BE49-F238E27FC236}">
                    <a16:creationId xmlns:a16="http://schemas.microsoft.com/office/drawing/2014/main" id="{21E905CF-D231-F14B-B16A-776C1AD0B9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40" y="2976"/>
                <a:ext cx="9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B3567685-CD16-3243-BDC1-43BB2BFE9D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" y="2972"/>
              <a:ext cx="2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=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27" name="Group 82">
            <a:extLst>
              <a:ext uri="{FF2B5EF4-FFF2-40B4-BE49-F238E27FC236}">
                <a16:creationId xmlns:a16="http://schemas.microsoft.com/office/drawing/2014/main" id="{F4E523B3-E198-4743-B491-58E6524B5E9F}"/>
              </a:ext>
            </a:extLst>
          </p:cNvPr>
          <p:cNvGrpSpPr>
            <a:grpSpLocks/>
          </p:cNvGrpSpPr>
          <p:nvPr/>
        </p:nvGrpSpPr>
        <p:grpSpPr bwMode="auto">
          <a:xfrm>
            <a:off x="4169311" y="5237135"/>
            <a:ext cx="722312" cy="831850"/>
            <a:chOff x="2381" y="2727"/>
            <a:chExt cx="1226" cy="524"/>
          </a:xfrm>
        </p:grpSpPr>
        <p:sp>
          <p:nvSpPr>
            <p:cNvPr id="28" name="Text Box 87">
              <a:extLst>
                <a:ext uri="{FF2B5EF4-FFF2-40B4-BE49-F238E27FC236}">
                  <a16:creationId xmlns:a16="http://schemas.microsoft.com/office/drawing/2014/main" id="{0F69B1B8-23BE-5B42-8529-A87029CDB9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٢٦٣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9" name="Text Box 87">
              <a:extLst>
                <a:ext uri="{FF2B5EF4-FFF2-40B4-BE49-F238E27FC236}">
                  <a16:creationId xmlns:a16="http://schemas.microsoft.com/office/drawing/2014/main" id="{576C71AF-AE8E-FF4C-9454-0E2254524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0" name="Line 85">
              <a:extLst>
                <a:ext uri="{FF2B5EF4-FFF2-40B4-BE49-F238E27FC236}">
                  <a16:creationId xmlns:a16="http://schemas.microsoft.com/office/drawing/2014/main" id="{242A2C19-0E03-1A4E-947F-1A9897319A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05E0CFC-E3E9-5D4D-A9D2-D6587503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166" y="563242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305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30459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تمهيد</a:t>
            </a:r>
          </a:p>
        </p:txBody>
      </p:sp>
      <p:grpSp>
        <p:nvGrpSpPr>
          <p:cNvPr id="13" name="Group 98">
            <a:extLst>
              <a:ext uri="{FF2B5EF4-FFF2-40B4-BE49-F238E27FC236}">
                <a16:creationId xmlns:a16="http://schemas.microsoft.com/office/drawing/2014/main" id="{5859FA7C-CDDB-0145-9ECE-177911749866}"/>
              </a:ext>
            </a:extLst>
          </p:cNvPr>
          <p:cNvGrpSpPr>
            <a:grpSpLocks/>
          </p:cNvGrpSpPr>
          <p:nvPr/>
        </p:nvGrpSpPr>
        <p:grpSpPr bwMode="auto">
          <a:xfrm>
            <a:off x="3242054" y="1375986"/>
            <a:ext cx="4392612" cy="4321175"/>
            <a:chOff x="476" y="1657"/>
            <a:chExt cx="2317" cy="2317"/>
          </a:xfrm>
        </p:grpSpPr>
        <p:sp>
          <p:nvSpPr>
            <p:cNvPr id="14" name="Line 99">
              <a:extLst>
                <a:ext uri="{FF2B5EF4-FFF2-40B4-BE49-F238E27FC236}">
                  <a16:creationId xmlns:a16="http://schemas.microsoft.com/office/drawing/2014/main" id="{C19BE7C9-82A7-7243-8C09-B93DEC06DD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6" name="Line 100">
              <a:extLst>
                <a:ext uri="{FF2B5EF4-FFF2-40B4-BE49-F238E27FC236}">
                  <a16:creationId xmlns:a16="http://schemas.microsoft.com/office/drawing/2014/main" id="{0D1715C2-83AD-CB44-9D25-47F958FF01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7" name="Rectangle 101">
              <a:extLst>
                <a:ext uri="{FF2B5EF4-FFF2-40B4-BE49-F238E27FC236}">
                  <a16:creationId xmlns:a16="http://schemas.microsoft.com/office/drawing/2014/main" id="{1AA9BA41-01BE-7B40-B324-BA7FA94B1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18" name="Line 102">
              <a:extLst>
                <a:ext uri="{FF2B5EF4-FFF2-40B4-BE49-F238E27FC236}">
                  <a16:creationId xmlns:a16="http://schemas.microsoft.com/office/drawing/2014/main" id="{302ECDD6-9CA7-C844-A12F-3D56C4AD23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9" name="Line 103">
              <a:extLst>
                <a:ext uri="{FF2B5EF4-FFF2-40B4-BE49-F238E27FC236}">
                  <a16:creationId xmlns:a16="http://schemas.microsoft.com/office/drawing/2014/main" id="{E9C04D8E-40F4-FF47-866E-E041FC5C2E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0" name="Line 104">
              <a:extLst>
                <a:ext uri="{FF2B5EF4-FFF2-40B4-BE49-F238E27FC236}">
                  <a16:creationId xmlns:a16="http://schemas.microsoft.com/office/drawing/2014/main" id="{4079F595-910C-4346-BE24-B61A4E6614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1" name="Line 105">
              <a:extLst>
                <a:ext uri="{FF2B5EF4-FFF2-40B4-BE49-F238E27FC236}">
                  <a16:creationId xmlns:a16="http://schemas.microsoft.com/office/drawing/2014/main" id="{B571949C-D746-D84F-903E-07A38E2032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2" name="Line 106">
              <a:extLst>
                <a:ext uri="{FF2B5EF4-FFF2-40B4-BE49-F238E27FC236}">
                  <a16:creationId xmlns:a16="http://schemas.microsoft.com/office/drawing/2014/main" id="{B57CECBD-73B3-E741-BE3C-1B525B322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3" name="Line 107">
              <a:extLst>
                <a:ext uri="{FF2B5EF4-FFF2-40B4-BE49-F238E27FC236}">
                  <a16:creationId xmlns:a16="http://schemas.microsoft.com/office/drawing/2014/main" id="{0B762B0D-5CD2-7044-A073-34B8C0EFA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4" name="Line 108">
              <a:extLst>
                <a:ext uri="{FF2B5EF4-FFF2-40B4-BE49-F238E27FC236}">
                  <a16:creationId xmlns:a16="http://schemas.microsoft.com/office/drawing/2014/main" id="{CA7C45CF-0C78-4D41-99A4-72BA7002D4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5" name="Line 109">
              <a:extLst>
                <a:ext uri="{FF2B5EF4-FFF2-40B4-BE49-F238E27FC236}">
                  <a16:creationId xmlns:a16="http://schemas.microsoft.com/office/drawing/2014/main" id="{8803DFFA-BB3A-2144-86CB-0097D237C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6" name="Line 110">
              <a:extLst>
                <a:ext uri="{FF2B5EF4-FFF2-40B4-BE49-F238E27FC236}">
                  <a16:creationId xmlns:a16="http://schemas.microsoft.com/office/drawing/2014/main" id="{0CA9172C-EA37-224F-9716-E8B687EF6D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7" name="Line 111">
              <a:extLst>
                <a:ext uri="{FF2B5EF4-FFF2-40B4-BE49-F238E27FC236}">
                  <a16:creationId xmlns:a16="http://schemas.microsoft.com/office/drawing/2014/main" id="{AF488E69-948D-5843-BBF7-8A995231E3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8" name="Line 112">
              <a:extLst>
                <a:ext uri="{FF2B5EF4-FFF2-40B4-BE49-F238E27FC236}">
                  <a16:creationId xmlns:a16="http://schemas.microsoft.com/office/drawing/2014/main" id="{E9472F5E-9A2E-0545-BE42-ED418051BE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9" name="Line 113">
              <a:extLst>
                <a:ext uri="{FF2B5EF4-FFF2-40B4-BE49-F238E27FC236}">
                  <a16:creationId xmlns:a16="http://schemas.microsoft.com/office/drawing/2014/main" id="{B2FD3640-27E7-1B47-AB41-3AAE9B0679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0" name="Line 114">
              <a:extLst>
                <a:ext uri="{FF2B5EF4-FFF2-40B4-BE49-F238E27FC236}">
                  <a16:creationId xmlns:a16="http://schemas.microsoft.com/office/drawing/2014/main" id="{3E3759F9-69E7-C94B-AA4A-6C9179067E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1" name="Line 115">
              <a:extLst>
                <a:ext uri="{FF2B5EF4-FFF2-40B4-BE49-F238E27FC236}">
                  <a16:creationId xmlns:a16="http://schemas.microsoft.com/office/drawing/2014/main" id="{2432094E-15C6-9944-A339-40349F5B1B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2" name="Line 116">
              <a:extLst>
                <a:ext uri="{FF2B5EF4-FFF2-40B4-BE49-F238E27FC236}">
                  <a16:creationId xmlns:a16="http://schemas.microsoft.com/office/drawing/2014/main" id="{FE812BBD-D470-514F-81E1-FC57C80699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3" name="Line 117">
              <a:extLst>
                <a:ext uri="{FF2B5EF4-FFF2-40B4-BE49-F238E27FC236}">
                  <a16:creationId xmlns:a16="http://schemas.microsoft.com/office/drawing/2014/main" id="{D4F52209-1E35-D344-9B09-4C890108D4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4" name="Line 118">
              <a:extLst>
                <a:ext uri="{FF2B5EF4-FFF2-40B4-BE49-F238E27FC236}">
                  <a16:creationId xmlns:a16="http://schemas.microsoft.com/office/drawing/2014/main" id="{E1D67402-29AD-B048-AF45-F427FEA21A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5" name="Line 119">
              <a:extLst>
                <a:ext uri="{FF2B5EF4-FFF2-40B4-BE49-F238E27FC236}">
                  <a16:creationId xmlns:a16="http://schemas.microsoft.com/office/drawing/2014/main" id="{1547C6F8-6878-A04C-A88A-2FBB8F405E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6" name="Line 120">
              <a:extLst>
                <a:ext uri="{FF2B5EF4-FFF2-40B4-BE49-F238E27FC236}">
                  <a16:creationId xmlns:a16="http://schemas.microsoft.com/office/drawing/2014/main" id="{0FF1ECF9-86E2-6D4C-B78B-199721C001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7" name="Line 121">
              <a:extLst>
                <a:ext uri="{FF2B5EF4-FFF2-40B4-BE49-F238E27FC236}">
                  <a16:creationId xmlns:a16="http://schemas.microsoft.com/office/drawing/2014/main" id="{282516D3-D9E0-9348-9D12-360B3595C6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122">
              <a:extLst>
                <a:ext uri="{FF2B5EF4-FFF2-40B4-BE49-F238E27FC236}">
                  <a16:creationId xmlns:a16="http://schemas.microsoft.com/office/drawing/2014/main" id="{381FCA84-7EBE-D64A-BF7D-8ADFD8A741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Line 123">
              <a:extLst>
                <a:ext uri="{FF2B5EF4-FFF2-40B4-BE49-F238E27FC236}">
                  <a16:creationId xmlns:a16="http://schemas.microsoft.com/office/drawing/2014/main" id="{E6B4D4DE-469E-594B-B5F5-2238E32CB4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124">
              <a:extLst>
                <a:ext uri="{FF2B5EF4-FFF2-40B4-BE49-F238E27FC236}">
                  <a16:creationId xmlns:a16="http://schemas.microsoft.com/office/drawing/2014/main" id="{98CF4F49-4E0F-3F44-A344-52456C573F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125">
              <a:extLst>
                <a:ext uri="{FF2B5EF4-FFF2-40B4-BE49-F238E27FC236}">
                  <a16:creationId xmlns:a16="http://schemas.microsoft.com/office/drawing/2014/main" id="{DBBB9533-BB73-0A44-B7CA-842F1F0CD8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126">
              <a:extLst>
                <a:ext uri="{FF2B5EF4-FFF2-40B4-BE49-F238E27FC236}">
                  <a16:creationId xmlns:a16="http://schemas.microsoft.com/office/drawing/2014/main" id="{DED8BE63-7D32-D24D-8077-9A585DA048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127">
              <a:extLst>
                <a:ext uri="{FF2B5EF4-FFF2-40B4-BE49-F238E27FC236}">
                  <a16:creationId xmlns:a16="http://schemas.microsoft.com/office/drawing/2014/main" id="{F9B23F85-32FD-894C-8021-85FD153168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128">
              <a:extLst>
                <a:ext uri="{FF2B5EF4-FFF2-40B4-BE49-F238E27FC236}">
                  <a16:creationId xmlns:a16="http://schemas.microsoft.com/office/drawing/2014/main" id="{5405F67F-13E6-5748-A004-46246DA09C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129">
              <a:extLst>
                <a:ext uri="{FF2B5EF4-FFF2-40B4-BE49-F238E27FC236}">
                  <a16:creationId xmlns:a16="http://schemas.microsoft.com/office/drawing/2014/main" id="{A1ADB136-07B2-B041-914E-B52D96F212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130">
              <a:extLst>
                <a:ext uri="{FF2B5EF4-FFF2-40B4-BE49-F238E27FC236}">
                  <a16:creationId xmlns:a16="http://schemas.microsoft.com/office/drawing/2014/main" id="{63C23144-1801-1A49-AF05-1C6C90C488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131">
              <a:extLst>
                <a:ext uri="{FF2B5EF4-FFF2-40B4-BE49-F238E27FC236}">
                  <a16:creationId xmlns:a16="http://schemas.microsoft.com/office/drawing/2014/main" id="{B6718A0C-1337-BD42-AAC4-B190EBECC1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48" name="Line 132">
            <a:extLst>
              <a:ext uri="{FF2B5EF4-FFF2-40B4-BE49-F238E27FC236}">
                <a16:creationId xmlns:a16="http://schemas.microsoft.com/office/drawing/2014/main" id="{01A0779F-E00B-8341-9CD7-20F9DDEF6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9629" y="3534986"/>
            <a:ext cx="0" cy="108108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49" name="Line 133">
            <a:extLst>
              <a:ext uri="{FF2B5EF4-FFF2-40B4-BE49-F238E27FC236}">
                <a16:creationId xmlns:a16="http://schemas.microsoft.com/office/drawing/2014/main" id="{C12C6E9A-79AA-AE41-9FB8-2E0F3DFAD4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34329" y="1699836"/>
            <a:ext cx="2698750" cy="3600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0" name="Line 134">
            <a:extLst>
              <a:ext uri="{FF2B5EF4-FFF2-40B4-BE49-F238E27FC236}">
                <a16:creationId xmlns:a16="http://schemas.microsoft.com/office/drawing/2014/main" id="{406D76A0-2B0F-8E4F-B898-6827071878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7566" y="3534986"/>
            <a:ext cx="863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1" name="Text Box 87">
            <a:extLst>
              <a:ext uri="{FF2B5EF4-FFF2-40B4-BE49-F238E27FC236}">
                <a16:creationId xmlns:a16="http://schemas.microsoft.com/office/drawing/2014/main" id="{D42A7E02-F5A6-FA41-A7B8-039117888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3341" y="4363661"/>
            <a:ext cx="957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ــ ٤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52" name="Group 139">
            <a:extLst>
              <a:ext uri="{FF2B5EF4-FFF2-40B4-BE49-F238E27FC236}">
                <a16:creationId xmlns:a16="http://schemas.microsoft.com/office/drawing/2014/main" id="{CB68F1BF-A6D5-B041-9DB6-70E3888B99B1}"/>
              </a:ext>
            </a:extLst>
          </p:cNvPr>
          <p:cNvGrpSpPr>
            <a:grpSpLocks/>
          </p:cNvGrpSpPr>
          <p:nvPr/>
        </p:nvGrpSpPr>
        <p:grpSpPr bwMode="auto">
          <a:xfrm>
            <a:off x="6050341" y="3312736"/>
            <a:ext cx="387350" cy="679450"/>
            <a:chOff x="1964" y="2201"/>
            <a:chExt cx="244" cy="428"/>
          </a:xfrm>
        </p:grpSpPr>
        <p:sp>
          <p:nvSpPr>
            <p:cNvPr id="53" name="Text Box 87">
              <a:extLst>
                <a:ext uri="{FF2B5EF4-FFF2-40B4-BE49-F238E27FC236}">
                  <a16:creationId xmlns:a16="http://schemas.microsoft.com/office/drawing/2014/main" id="{2AA7C7CF-BA3B-7D4A-B777-E03373DF10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4" y="2201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ar-SA" sz="2000" b="1">
                  <a:solidFill>
                    <a:srgbClr val="00206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54" name="Text Box 87">
              <a:extLst>
                <a:ext uri="{FF2B5EF4-FFF2-40B4-BE49-F238E27FC236}">
                  <a16:creationId xmlns:a16="http://schemas.microsoft.com/office/drawing/2014/main" id="{71F83386-23F4-6541-9507-39523BA333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341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</p:grpSp>
      <p:sp>
        <p:nvSpPr>
          <p:cNvPr id="55" name="Text Box 87">
            <a:extLst>
              <a:ext uri="{FF2B5EF4-FFF2-40B4-BE49-F238E27FC236}">
                <a16:creationId xmlns:a16="http://schemas.microsoft.com/office/drawing/2014/main" id="{E7904CA7-014A-1F44-B23F-AED58C61E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629" y="876963"/>
            <a:ext cx="4716462" cy="45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قم بوصف المستقيم الممثل بالتمثيل البياني .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57" name="AutoShape 149">
            <a:extLst>
              <a:ext uri="{FF2B5EF4-FFF2-40B4-BE49-F238E27FC236}">
                <a16:creationId xmlns:a16="http://schemas.microsoft.com/office/drawing/2014/main" id="{C44075EC-88B5-5D45-AA25-669C8D793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2004" y="1842711"/>
            <a:ext cx="1871662" cy="1260475"/>
          </a:xfrm>
          <a:prstGeom prst="wedgeRoundRectCallout">
            <a:avLst>
              <a:gd name="adj1" fmla="val -140417"/>
              <a:gd name="adj2" fmla="val 82620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يقطع محور </a:t>
            </a:r>
            <a:r>
              <a:rPr lang="ar-SA" altLang="ar-SA" sz="2400" b="1" dirty="0" err="1">
                <a:solidFill>
                  <a:srgbClr val="002060"/>
                </a:solidFill>
              </a:rPr>
              <a:t>السينات</a:t>
            </a:r>
            <a:r>
              <a:rPr lang="ar-SA" altLang="ar-SA" sz="2400" b="1" dirty="0">
                <a:solidFill>
                  <a:srgbClr val="002060"/>
                </a:solidFill>
              </a:rPr>
              <a:t> في العدد ٣</a:t>
            </a:r>
          </a:p>
        </p:txBody>
      </p:sp>
      <p:sp>
        <p:nvSpPr>
          <p:cNvPr id="58" name="AutoShape 150">
            <a:extLst>
              <a:ext uri="{FF2B5EF4-FFF2-40B4-BE49-F238E27FC236}">
                <a16:creationId xmlns:a16="http://schemas.microsoft.com/office/drawing/2014/main" id="{CEA2F201-2917-0B4E-B466-5D77E35F0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416" y="1663323"/>
            <a:ext cx="1871663" cy="1260475"/>
          </a:xfrm>
          <a:prstGeom prst="wedgeRoundRectCallout">
            <a:avLst>
              <a:gd name="adj1" fmla="val 174005"/>
              <a:gd name="adj2" fmla="val 180856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يقطع محور الصادات في العدد ــ ٤</a:t>
            </a:r>
          </a:p>
        </p:txBody>
      </p:sp>
      <p:sp>
        <p:nvSpPr>
          <p:cNvPr id="59" name="AutoShape 151">
            <a:extLst>
              <a:ext uri="{FF2B5EF4-FFF2-40B4-BE49-F238E27FC236}">
                <a16:creationId xmlns:a16="http://schemas.microsoft.com/office/drawing/2014/main" id="{CDFFD7D2-B2F3-F24D-83DA-DBF46080D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7904" y="3571498"/>
            <a:ext cx="1584325" cy="612775"/>
          </a:xfrm>
          <a:prstGeom prst="wedgeRoundRectCallout">
            <a:avLst>
              <a:gd name="adj1" fmla="val -42884"/>
              <a:gd name="adj2" fmla="val 47148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ميله </a:t>
            </a:r>
            <a:r>
              <a:rPr lang="ar-SA" altLang="ar-SA" sz="2400" b="1" dirty="0">
                <a:solidFill>
                  <a:srgbClr val="002060"/>
                </a:solidFill>
              </a:rPr>
              <a:t>=</a:t>
            </a:r>
          </a:p>
        </p:txBody>
      </p:sp>
      <p:grpSp>
        <p:nvGrpSpPr>
          <p:cNvPr id="60" name="Group 152">
            <a:extLst>
              <a:ext uri="{FF2B5EF4-FFF2-40B4-BE49-F238E27FC236}">
                <a16:creationId xmlns:a16="http://schemas.microsoft.com/office/drawing/2014/main" id="{E172F2F8-4328-1547-BDBA-36138CED7D9F}"/>
              </a:ext>
            </a:extLst>
          </p:cNvPr>
          <p:cNvGrpSpPr>
            <a:grpSpLocks/>
          </p:cNvGrpSpPr>
          <p:nvPr/>
        </p:nvGrpSpPr>
        <p:grpSpPr bwMode="auto">
          <a:xfrm>
            <a:off x="8533191" y="3514348"/>
            <a:ext cx="325438" cy="741363"/>
            <a:chOff x="4830" y="2328"/>
            <a:chExt cx="205" cy="467"/>
          </a:xfrm>
        </p:grpSpPr>
        <p:sp>
          <p:nvSpPr>
            <p:cNvPr id="61" name="Text Box 87">
              <a:extLst>
                <a:ext uri="{FF2B5EF4-FFF2-40B4-BE49-F238E27FC236}">
                  <a16:creationId xmlns:a16="http://schemas.microsoft.com/office/drawing/2014/main" id="{0B1A8460-010B-A14F-A2DE-B585C5DE59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328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٤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62" name="Text Box 87">
              <a:extLst>
                <a:ext uri="{FF2B5EF4-FFF2-40B4-BE49-F238E27FC236}">
                  <a16:creationId xmlns:a16="http://schemas.microsoft.com/office/drawing/2014/main" id="{79242CC0-C413-174B-9163-1144A077A8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507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63" name="Line 148">
              <a:extLst>
                <a:ext uri="{FF2B5EF4-FFF2-40B4-BE49-F238E27FC236}">
                  <a16:creationId xmlns:a16="http://schemas.microsoft.com/office/drawing/2014/main" id="{AC16AA64-C79E-DE43-B2D7-F122B75A60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71" y="2546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64" name="AutoShape 153">
            <a:extLst>
              <a:ext uri="{FF2B5EF4-FFF2-40B4-BE49-F238E27FC236}">
                <a16:creationId xmlns:a16="http://schemas.microsoft.com/office/drawing/2014/main" id="{FD6CB958-9DE0-FF4D-BD13-C9B215C01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229" y="1736348"/>
            <a:ext cx="1979612" cy="539750"/>
          </a:xfrm>
          <a:prstGeom prst="wedgeRoundRectCallout">
            <a:avLst>
              <a:gd name="adj1" fmla="val -16398"/>
              <a:gd name="adj2" fmla="val 282940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الأفقي ٣</a:t>
            </a:r>
          </a:p>
        </p:txBody>
      </p:sp>
      <p:sp>
        <p:nvSpPr>
          <p:cNvPr id="65" name="AutoShape 154">
            <a:extLst>
              <a:ext uri="{FF2B5EF4-FFF2-40B4-BE49-F238E27FC236}">
                <a16:creationId xmlns:a16="http://schemas.microsoft.com/office/drawing/2014/main" id="{C3DB7A90-C741-4343-B2C3-7B22A0851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716" y="3608011"/>
            <a:ext cx="1979613" cy="539750"/>
          </a:xfrm>
          <a:prstGeom prst="wedgeRoundRectCallout">
            <a:avLst>
              <a:gd name="adj1" fmla="val 87931"/>
              <a:gd name="adj2" fmla="val 2588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الرأسي ٤</a:t>
            </a:r>
          </a:p>
        </p:txBody>
      </p:sp>
      <p:sp>
        <p:nvSpPr>
          <p:cNvPr id="66" name="AutoShape 155">
            <a:extLst>
              <a:ext uri="{FF2B5EF4-FFF2-40B4-BE49-F238E27FC236}">
                <a16:creationId xmlns:a16="http://schemas.microsoft.com/office/drawing/2014/main" id="{9CECCC42-B741-4742-8051-75233219F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004" y="5768598"/>
            <a:ext cx="4176712" cy="612775"/>
          </a:xfrm>
          <a:prstGeom prst="wedgeRoundRectCallout">
            <a:avLst>
              <a:gd name="adj1" fmla="val 14769"/>
              <a:gd name="adj2" fmla="val 47148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معادلته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67" name="Text Box 87">
            <a:extLst>
              <a:ext uri="{FF2B5EF4-FFF2-40B4-BE49-F238E27FC236}">
                <a16:creationId xmlns:a16="http://schemas.microsoft.com/office/drawing/2014/main" id="{466E4D64-1C90-9A41-A9E4-7E29DD39E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679" y="5840036"/>
            <a:ext cx="162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     س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68" name="Group 157">
            <a:extLst>
              <a:ext uri="{FF2B5EF4-FFF2-40B4-BE49-F238E27FC236}">
                <a16:creationId xmlns:a16="http://schemas.microsoft.com/office/drawing/2014/main" id="{7986AF4F-BD26-114F-90DE-FD58B1378B23}"/>
              </a:ext>
            </a:extLst>
          </p:cNvPr>
          <p:cNvGrpSpPr>
            <a:grpSpLocks/>
          </p:cNvGrpSpPr>
          <p:nvPr/>
        </p:nvGrpSpPr>
        <p:grpSpPr bwMode="auto">
          <a:xfrm>
            <a:off x="6877429" y="5724148"/>
            <a:ext cx="325437" cy="741363"/>
            <a:chOff x="4830" y="2328"/>
            <a:chExt cx="205" cy="467"/>
          </a:xfrm>
        </p:grpSpPr>
        <p:sp>
          <p:nvSpPr>
            <p:cNvPr id="69" name="Text Box 87">
              <a:extLst>
                <a:ext uri="{FF2B5EF4-FFF2-40B4-BE49-F238E27FC236}">
                  <a16:creationId xmlns:a16="http://schemas.microsoft.com/office/drawing/2014/main" id="{3DE080CE-20DE-C443-84F2-BC5D1172A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328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٤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70" name="Text Box 87">
              <a:extLst>
                <a:ext uri="{FF2B5EF4-FFF2-40B4-BE49-F238E27FC236}">
                  <a16:creationId xmlns:a16="http://schemas.microsoft.com/office/drawing/2014/main" id="{09E5896F-B5BE-FC45-84A1-E6D3AF61C5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507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71" name="Line 160">
              <a:extLst>
                <a:ext uri="{FF2B5EF4-FFF2-40B4-BE49-F238E27FC236}">
                  <a16:creationId xmlns:a16="http://schemas.microsoft.com/office/drawing/2014/main" id="{4C8258DC-564F-9746-B62D-8E131A79B9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71" y="2546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72" name="Text Box 87">
            <a:extLst>
              <a:ext uri="{FF2B5EF4-FFF2-40B4-BE49-F238E27FC236}">
                <a16:creationId xmlns:a16="http://schemas.microsoft.com/office/drawing/2014/main" id="{D5034847-5458-5348-9E49-E528B57B1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854" y="5840036"/>
            <a:ext cx="612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٤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3" name="AutoShape 162">
            <a:extLst>
              <a:ext uri="{FF2B5EF4-FFF2-40B4-BE49-F238E27FC236}">
                <a16:creationId xmlns:a16="http://schemas.microsoft.com/office/drawing/2014/main" id="{5E44E79F-76B1-5A47-A8A2-7F6CCE62B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7904" y="4398586"/>
            <a:ext cx="1584325" cy="612775"/>
          </a:xfrm>
          <a:prstGeom prst="wedgeRoundRectCallout">
            <a:avLst>
              <a:gd name="adj1" fmla="val -42884"/>
              <a:gd name="adj2" fmla="val 47148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ميله</a:t>
            </a:r>
            <a:r>
              <a:rPr lang="ar-SA" altLang="ar-SA" sz="2400" b="1" dirty="0">
                <a:solidFill>
                  <a:srgbClr val="002060"/>
                </a:solidFill>
              </a:rPr>
              <a:t> :</a:t>
            </a:r>
          </a:p>
        </p:txBody>
      </p:sp>
      <p:sp>
        <p:nvSpPr>
          <p:cNvPr id="74" name="Text Box 87">
            <a:extLst>
              <a:ext uri="{FF2B5EF4-FFF2-40B4-BE49-F238E27FC236}">
                <a16:creationId xmlns:a16="http://schemas.microsoft.com/office/drawing/2014/main" id="{CC338100-CE95-0C44-9D06-6F9911179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6316" y="4443036"/>
            <a:ext cx="865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موجب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220B2FF-6385-C945-A74D-F9C5E6BB3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77" y="5876877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306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266355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 animBg="1"/>
      <p:bldP spid="57" grpId="0" animBg="1"/>
      <p:bldP spid="58" grpId="0" animBg="1"/>
      <p:bldP spid="59" grpId="0" animBg="1"/>
      <p:bldP spid="64" grpId="0" animBg="1"/>
      <p:bldP spid="65" grpId="0" animBg="1"/>
      <p:bldP spid="66" grpId="0" animBg="1"/>
      <p:bldP spid="67" grpId="0"/>
      <p:bldP spid="72" grpId="0"/>
      <p:bldP spid="73" grpId="0" animBg="1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434618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320569" y="788714"/>
            <a:ext cx="143977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30">
            <a:extLst>
              <a:ext uri="{FF2B5EF4-FFF2-40B4-BE49-F238E27FC236}">
                <a16:creationId xmlns:a16="http://schemas.microsoft.com/office/drawing/2014/main" id="{7A096317-F1A6-9047-B978-6CB118493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1440888"/>
            <a:ext cx="4645025" cy="900113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E6EAC4"/>
              </a:gs>
              <a:gs pos="50000">
                <a:srgbClr val="FDFEF4"/>
              </a:gs>
              <a:gs pos="100000">
                <a:srgbClr val="E6EAC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800" b="1">
                <a:cs typeface="Monotype Koufi" pitchFamily="2" charset="-78"/>
              </a:rPr>
              <a:t>معادلة المستقيم تكون على الصورة</a:t>
            </a:r>
          </a:p>
        </p:txBody>
      </p:sp>
      <p:sp>
        <p:nvSpPr>
          <p:cNvPr id="14" name="AutoShape 131">
            <a:extLst>
              <a:ext uri="{FF2B5EF4-FFF2-40B4-BE49-F238E27FC236}">
                <a16:creationId xmlns:a16="http://schemas.microsoft.com/office/drawing/2014/main" id="{A6CC33B9-9C75-D044-8034-B907BEDD9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3098238"/>
            <a:ext cx="4572000" cy="1368425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 dirty="0"/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5A4C69C9-C594-4441-BE0C-CE814C0E1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338" y="3457013"/>
            <a:ext cx="32051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>
                <a:solidFill>
                  <a:srgbClr val="FFFF00"/>
                </a:solidFill>
              </a:rPr>
              <a:t>ص =  </a:t>
            </a:r>
            <a:r>
              <a:rPr lang="ar-SA" altLang="ar-SA" b="1" dirty="0" err="1">
                <a:solidFill>
                  <a:srgbClr val="FFFF00"/>
                </a:solidFill>
              </a:rPr>
              <a:t>م</a:t>
            </a:r>
            <a:r>
              <a:rPr lang="ar-SA" altLang="ar-SA" b="1" dirty="0">
                <a:solidFill>
                  <a:srgbClr val="FFFF00"/>
                </a:solidFill>
              </a:rPr>
              <a:t>  </a:t>
            </a:r>
            <a:r>
              <a:rPr lang="ar-SA" altLang="ar-SA" b="1" dirty="0" err="1">
                <a:solidFill>
                  <a:srgbClr val="FFFF00"/>
                </a:solidFill>
              </a:rPr>
              <a:t>س</a:t>
            </a:r>
            <a:r>
              <a:rPr lang="ar-SA" altLang="ar-SA" b="1" dirty="0">
                <a:solidFill>
                  <a:srgbClr val="FFFF00"/>
                </a:solidFill>
              </a:rPr>
              <a:t>  +  ب</a:t>
            </a:r>
            <a:endParaRPr lang="en-US" altLang="ar-SA" b="1" dirty="0">
              <a:solidFill>
                <a:srgbClr val="FFFF00"/>
              </a:solidFill>
            </a:endParaRPr>
          </a:p>
        </p:txBody>
      </p:sp>
      <p:sp>
        <p:nvSpPr>
          <p:cNvPr id="17" name="AutoShape 133">
            <a:extLst>
              <a:ext uri="{FF2B5EF4-FFF2-40B4-BE49-F238E27FC236}">
                <a16:creationId xmlns:a16="http://schemas.microsoft.com/office/drawing/2014/main" id="{835CCD10-D46A-0E41-B67E-C7A5C9737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3175" y="5330263"/>
            <a:ext cx="1331913" cy="647700"/>
          </a:xfrm>
          <a:prstGeom prst="wedgeRoundRectCallout">
            <a:avLst>
              <a:gd name="adj1" fmla="val -20440"/>
              <a:gd name="adj2" fmla="val -249509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/>
              <a:t>الميل</a:t>
            </a:r>
          </a:p>
        </p:txBody>
      </p:sp>
      <p:sp>
        <p:nvSpPr>
          <p:cNvPr id="18" name="AutoShape 134">
            <a:extLst>
              <a:ext uri="{FF2B5EF4-FFF2-40B4-BE49-F238E27FC236}">
                <a16:creationId xmlns:a16="http://schemas.microsoft.com/office/drawing/2014/main" id="{B5AB7D2C-5C03-F14E-B162-4635143AC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5330263"/>
            <a:ext cx="2484438" cy="647700"/>
          </a:xfrm>
          <a:prstGeom prst="wedgeRoundRectCallout">
            <a:avLst>
              <a:gd name="adj1" fmla="val 24694"/>
              <a:gd name="adj2" fmla="val -258579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/>
              <a:t>المقطع الصادي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C11D32A-77E7-9542-BD4D-1A05C988A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523" y="587123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307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153737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17F9384C-42F8-6749-9457-D0DA655CA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6096" y="1762579"/>
            <a:ext cx="6227763" cy="6111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اكتب معادلة المستقيم المار في النقطة ( ــ ٢ ، ٥ ) وميله  </a:t>
            </a:r>
            <a:r>
              <a:rPr lang="ar-SA" altLang="ar-SA" sz="2400" b="1" dirty="0">
                <a:solidFill>
                  <a:srgbClr val="C00000"/>
                </a:solidFill>
              </a:rPr>
              <a:t>٣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C468D94F-163D-5E47-B70E-8160FBB19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509" y="3159579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07C9D313-3F61-FE4B-B9DF-C1D22E98F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171" y="3134179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8D8C9197-8BA0-E740-BC92-E9A4F7369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1834" y="3134179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F305CCC6-A232-9F46-9DBD-4A2EC35F9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346" y="3162754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D03158ED-3D12-8D4D-99BC-0A8477A53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759" y="3183392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٥</a:t>
            </a:r>
            <a:r>
              <a:rPr lang="ar-SA" altLang="ar-SA" sz="2400" b="1" dirty="0">
                <a:solidFill>
                  <a:srgbClr val="002060"/>
                </a:solidFill>
              </a:rPr>
              <a:t> =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3F584BFD-D59E-5547-93EC-091E3FB64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8884" y="3194504"/>
            <a:ext cx="39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٣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CCD12403-1FB4-604F-A4F3-26FACB6F9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959" y="3165929"/>
            <a:ext cx="86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(ــ ٢)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FC68F4B7-3537-7643-890C-633CEE52A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409" y="3932692"/>
            <a:ext cx="2233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٥ =  </a:t>
            </a: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ــ ٦ </a:t>
            </a:r>
            <a:r>
              <a:rPr lang="ar-SA" altLang="ar-SA" sz="2400" b="1" dirty="0">
                <a:solidFill>
                  <a:srgbClr val="002060"/>
                </a:solidFill>
              </a:rPr>
              <a:t> +  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4" name="Text Box 87">
            <a:extLst>
              <a:ext uri="{FF2B5EF4-FFF2-40B4-BE49-F238E27FC236}">
                <a16:creationId xmlns:a16="http://schemas.microsoft.com/office/drawing/2014/main" id="{514E0D10-9C9A-7D49-87AC-25F94ED26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3071" y="4689929"/>
            <a:ext cx="223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٥ + ٦ =         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75FFDAFD-1D59-E14C-9781-3AED0DEF1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5571" y="5409067"/>
            <a:ext cx="223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١١</a:t>
            </a:r>
            <a:r>
              <a:rPr lang="ar-SA" altLang="ar-SA" sz="2400" b="1" dirty="0">
                <a:solidFill>
                  <a:srgbClr val="002060"/>
                </a:solidFill>
              </a:rPr>
              <a:t> =          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6" name="Rectangle 79">
            <a:extLst>
              <a:ext uri="{FF2B5EF4-FFF2-40B4-BE49-F238E27FC236}">
                <a16:creationId xmlns:a16="http://schemas.microsoft.com/office/drawing/2014/main" id="{B528B317-D0D0-5B43-83BB-2FF78C955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4978" y="4851060"/>
            <a:ext cx="3960812" cy="1116013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A4D11D09-31E3-9F43-AB63-42FC1A2D8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8440" y="5186023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المعادلة هي 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8" name="Text Box 87">
            <a:extLst>
              <a:ext uri="{FF2B5EF4-FFF2-40B4-BE49-F238E27FC236}">
                <a16:creationId xmlns:a16="http://schemas.microsoft.com/office/drawing/2014/main" id="{87BEE199-C6ED-0B42-85C0-81A700421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290" y="5189198"/>
            <a:ext cx="216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 =    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29" name="Group 82">
            <a:extLst>
              <a:ext uri="{FF2B5EF4-FFF2-40B4-BE49-F238E27FC236}">
                <a16:creationId xmlns:a16="http://schemas.microsoft.com/office/drawing/2014/main" id="{25A68E76-9E18-1446-B575-FBC33F4DCB35}"/>
              </a:ext>
            </a:extLst>
          </p:cNvPr>
          <p:cNvGrpSpPr>
            <a:grpSpLocks/>
          </p:cNvGrpSpPr>
          <p:nvPr/>
        </p:nvGrpSpPr>
        <p:grpSpPr bwMode="auto">
          <a:xfrm>
            <a:off x="5446934" y="2194379"/>
            <a:ext cx="685800" cy="1103313"/>
            <a:chOff x="2562" y="1231"/>
            <a:chExt cx="432" cy="695"/>
          </a:xfrm>
        </p:grpSpPr>
        <p:sp>
          <p:nvSpPr>
            <p:cNvPr id="30" name="Text Box 87">
              <a:extLst>
                <a:ext uri="{FF2B5EF4-FFF2-40B4-BE49-F238E27FC236}">
                  <a16:creationId xmlns:a16="http://schemas.microsoft.com/office/drawing/2014/main" id="{A93FE275-1E4D-EE4D-B272-E20BACFCB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س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1" name="Line 84">
              <a:extLst>
                <a:ext uri="{FF2B5EF4-FFF2-40B4-BE49-F238E27FC236}">
                  <a16:creationId xmlns:a16="http://schemas.microsoft.com/office/drawing/2014/main" id="{F58E86B0-F6F5-9047-8CDD-9B50D88AE6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32" name="Group 85">
            <a:extLst>
              <a:ext uri="{FF2B5EF4-FFF2-40B4-BE49-F238E27FC236}">
                <a16:creationId xmlns:a16="http://schemas.microsoft.com/office/drawing/2014/main" id="{05185B51-8196-1741-8DB4-26C7C5ECABB6}"/>
              </a:ext>
            </a:extLst>
          </p:cNvPr>
          <p:cNvGrpSpPr>
            <a:grpSpLocks/>
          </p:cNvGrpSpPr>
          <p:nvPr/>
        </p:nvGrpSpPr>
        <p:grpSpPr bwMode="auto">
          <a:xfrm>
            <a:off x="4940521" y="2194379"/>
            <a:ext cx="685800" cy="1103313"/>
            <a:chOff x="2562" y="1231"/>
            <a:chExt cx="432" cy="695"/>
          </a:xfrm>
        </p:grpSpPr>
        <p:sp>
          <p:nvSpPr>
            <p:cNvPr id="33" name="Text Box 87">
              <a:extLst>
                <a:ext uri="{FF2B5EF4-FFF2-40B4-BE49-F238E27FC236}">
                  <a16:creationId xmlns:a16="http://schemas.microsoft.com/office/drawing/2014/main" id="{1975EEF5-A318-B840-ACE8-9B79E43D75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4" name="Line 87">
              <a:extLst>
                <a:ext uri="{FF2B5EF4-FFF2-40B4-BE49-F238E27FC236}">
                  <a16:creationId xmlns:a16="http://schemas.microsoft.com/office/drawing/2014/main" id="{C39635B4-3B0D-E64C-8732-B8F16525FD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35" name="Group 88">
            <a:extLst>
              <a:ext uri="{FF2B5EF4-FFF2-40B4-BE49-F238E27FC236}">
                <a16:creationId xmlns:a16="http://schemas.microsoft.com/office/drawing/2014/main" id="{7B39430E-10FD-894C-AD32-13EF4C229B5B}"/>
              </a:ext>
            </a:extLst>
          </p:cNvPr>
          <p:cNvGrpSpPr>
            <a:grpSpLocks/>
          </p:cNvGrpSpPr>
          <p:nvPr/>
        </p:nvGrpSpPr>
        <p:grpSpPr bwMode="auto">
          <a:xfrm>
            <a:off x="3789584" y="2194379"/>
            <a:ext cx="685800" cy="1103313"/>
            <a:chOff x="2562" y="1231"/>
            <a:chExt cx="432" cy="695"/>
          </a:xfrm>
        </p:grpSpPr>
        <p:sp>
          <p:nvSpPr>
            <p:cNvPr id="36" name="Text Box 87">
              <a:extLst>
                <a:ext uri="{FF2B5EF4-FFF2-40B4-BE49-F238E27FC236}">
                  <a16:creationId xmlns:a16="http://schemas.microsoft.com/office/drawing/2014/main" id="{1198062E-9C29-5649-ABC5-5A41E48F8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م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7" name="Line 90">
              <a:extLst>
                <a:ext uri="{FF2B5EF4-FFF2-40B4-BE49-F238E27FC236}">
                  <a16:creationId xmlns:a16="http://schemas.microsoft.com/office/drawing/2014/main" id="{2128DBC9-7412-5F4E-9898-A271B4CC3E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38" name="Text Box 87">
            <a:extLst>
              <a:ext uri="{FF2B5EF4-FFF2-40B4-BE49-F238E27FC236}">
                <a16:creationId xmlns:a16="http://schemas.microsoft.com/office/drawing/2014/main" id="{1FDB52EE-76B9-FA41-9DF3-A3DC1F48D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228" y="5246348"/>
            <a:ext cx="43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٣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BB0E0F03-7313-4E4B-B8B8-19D4EEFBB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690" y="5246348"/>
            <a:ext cx="858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+ </a:t>
            </a:r>
            <a:r>
              <a:rPr lang="ar-SA" altLang="ar-SA" sz="2400" b="1" dirty="0">
                <a:solidFill>
                  <a:srgbClr val="C00000"/>
                </a:solidFill>
              </a:rPr>
              <a:t>١١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40" name="Text Box 58">
            <a:extLst>
              <a:ext uri="{FF2B5EF4-FFF2-40B4-BE49-F238E27FC236}">
                <a16:creationId xmlns:a16="http://schemas.microsoft.com/office/drawing/2014/main" id="{040DE9A6-06AA-1449-9069-7B3D8CF6E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927" y="1152882"/>
            <a:ext cx="6948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كتابة معادلة مستقيم علم ميله ونقطة يمر فيها بصيغة الميل والمقطع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41" name="مربع نص 13">
            <a:extLst>
              <a:ext uri="{FF2B5EF4-FFF2-40B4-BE49-F238E27FC236}">
                <a16:creationId xmlns:a16="http://schemas.microsoft.com/office/drawing/2014/main" id="{120A68F7-858E-AB43-85BB-C2F9EB483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459" y="2013404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>
                <a:solidFill>
                  <a:srgbClr val="002060"/>
                </a:solidFill>
              </a:rPr>
              <a:t>١صـ١٠٠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DA2D445-66BC-DA40-8B2F-68C6F090E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5716" y="5642489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308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145321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189BC3BD-AE94-5247-8A7E-EFE1258EB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8237" y="1088096"/>
            <a:ext cx="6516687" cy="611187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اكتب معادلة المستقيم المار في النقطة ( ــ ٤ ، ٦ ) وميله  </a:t>
            </a:r>
            <a:r>
              <a:rPr lang="ar-SA" altLang="ar-SA" sz="2400" b="1" dirty="0">
                <a:solidFill>
                  <a:srgbClr val="C00000"/>
                </a:solidFill>
              </a:rPr>
              <a:t>ــ ٢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A3AB89FD-911B-7944-84E4-727FF405A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574" y="2485096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D25D9F21-585E-B04E-8599-3E7DEBCB5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212" y="2459696"/>
            <a:ext cx="325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CCA3B5CC-3117-9243-98E1-B664C39C6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1924" y="2459696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65B6FA54-93C7-684F-89CB-9267B9B48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787" y="2516846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ECE56AF6-B6F7-984A-9400-73210FF40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824" y="2508908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٦</a:t>
            </a:r>
            <a:r>
              <a:rPr lang="ar-SA" altLang="ar-SA" sz="2400" b="1" dirty="0">
                <a:solidFill>
                  <a:srgbClr val="002060"/>
                </a:solidFill>
              </a:rPr>
              <a:t> =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71C0C477-E66D-D444-ADEB-C48FEB6AD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7699" y="2500970"/>
            <a:ext cx="63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٢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26EF9E81-5434-834D-A152-7F43C2FCC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824" y="2463686"/>
            <a:ext cx="865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(ــ ٤)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95D2C26C-BA28-5D4B-AA69-0EC445684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474" y="3258208"/>
            <a:ext cx="223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٦ =  ٨  + 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4" name="Text Box 87">
            <a:extLst>
              <a:ext uri="{FF2B5EF4-FFF2-40B4-BE49-F238E27FC236}">
                <a16:creationId xmlns:a16="http://schemas.microsoft.com/office/drawing/2014/main" id="{4EE9D457-114B-FC40-B83E-999809DEE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824" y="4015446"/>
            <a:ext cx="223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٦ ــ ٨=         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958441F8-CC2C-EA4A-A45F-737856163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787" y="4734583"/>
            <a:ext cx="2233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</a:t>
            </a:r>
            <a:r>
              <a:rPr lang="ar-SA" altLang="ar-SA" sz="2400" b="1" dirty="0">
                <a:solidFill>
                  <a:srgbClr val="002060"/>
                </a:solidFill>
              </a:rPr>
              <a:t> </a:t>
            </a:r>
            <a:r>
              <a:rPr lang="ar-SA" altLang="ar-SA" sz="2400" b="1" dirty="0">
                <a:solidFill>
                  <a:srgbClr val="C00000"/>
                </a:solidFill>
              </a:rPr>
              <a:t>٢</a:t>
            </a:r>
            <a:r>
              <a:rPr lang="ar-SA" altLang="ar-SA" sz="2400" b="1" dirty="0">
                <a:solidFill>
                  <a:srgbClr val="002060"/>
                </a:solidFill>
              </a:rPr>
              <a:t> =          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6" name="Rectangle 95">
            <a:extLst>
              <a:ext uri="{FF2B5EF4-FFF2-40B4-BE49-F238E27FC236}">
                <a16:creationId xmlns:a16="http://schemas.microsoft.com/office/drawing/2014/main" id="{8B015EDD-1A46-B34A-85B1-020EA008D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605" y="4825014"/>
            <a:ext cx="3960813" cy="1116012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FCA3AC93-D251-2344-B2BD-45BCDE249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068" y="5159976"/>
            <a:ext cx="162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8" name="Text Box 87">
            <a:extLst>
              <a:ext uri="{FF2B5EF4-FFF2-40B4-BE49-F238E27FC236}">
                <a16:creationId xmlns:a16="http://schemas.microsoft.com/office/drawing/2014/main" id="{8F760FB1-79F2-FE41-BD1B-F55FB763E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918" y="5163151"/>
            <a:ext cx="2160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     س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29" name="Group 98">
            <a:extLst>
              <a:ext uri="{FF2B5EF4-FFF2-40B4-BE49-F238E27FC236}">
                <a16:creationId xmlns:a16="http://schemas.microsoft.com/office/drawing/2014/main" id="{A1DA0BAA-1928-784D-9610-8FCEB89A2581}"/>
              </a:ext>
            </a:extLst>
          </p:cNvPr>
          <p:cNvGrpSpPr>
            <a:grpSpLocks/>
          </p:cNvGrpSpPr>
          <p:nvPr/>
        </p:nvGrpSpPr>
        <p:grpSpPr bwMode="auto">
          <a:xfrm>
            <a:off x="5127999" y="1519896"/>
            <a:ext cx="685800" cy="1103312"/>
            <a:chOff x="2562" y="1231"/>
            <a:chExt cx="432" cy="695"/>
          </a:xfrm>
        </p:grpSpPr>
        <p:sp>
          <p:nvSpPr>
            <p:cNvPr id="30" name="Text Box 87">
              <a:extLst>
                <a:ext uri="{FF2B5EF4-FFF2-40B4-BE49-F238E27FC236}">
                  <a16:creationId xmlns:a16="http://schemas.microsoft.com/office/drawing/2014/main" id="{697EB5B6-9AD5-814B-A10C-8D15BA2E46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س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1" name="Line 100">
              <a:extLst>
                <a:ext uri="{FF2B5EF4-FFF2-40B4-BE49-F238E27FC236}">
                  <a16:creationId xmlns:a16="http://schemas.microsoft.com/office/drawing/2014/main" id="{9DE3DE55-E7C8-7E43-9C81-D3EE602D36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32" name="Group 101">
            <a:extLst>
              <a:ext uri="{FF2B5EF4-FFF2-40B4-BE49-F238E27FC236}">
                <a16:creationId xmlns:a16="http://schemas.microsoft.com/office/drawing/2014/main" id="{263842A0-D7B9-6844-9DEC-94FFD633B80B}"/>
              </a:ext>
            </a:extLst>
          </p:cNvPr>
          <p:cNvGrpSpPr>
            <a:grpSpLocks/>
          </p:cNvGrpSpPr>
          <p:nvPr/>
        </p:nvGrpSpPr>
        <p:grpSpPr bwMode="auto">
          <a:xfrm>
            <a:off x="4621587" y="1519896"/>
            <a:ext cx="685800" cy="1103312"/>
            <a:chOff x="2562" y="1231"/>
            <a:chExt cx="432" cy="695"/>
          </a:xfrm>
        </p:grpSpPr>
        <p:sp>
          <p:nvSpPr>
            <p:cNvPr id="33" name="Text Box 87">
              <a:extLst>
                <a:ext uri="{FF2B5EF4-FFF2-40B4-BE49-F238E27FC236}">
                  <a16:creationId xmlns:a16="http://schemas.microsoft.com/office/drawing/2014/main" id="{B2ECB447-84C3-C44D-994C-F9FA63E66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4" name="Line 103">
              <a:extLst>
                <a:ext uri="{FF2B5EF4-FFF2-40B4-BE49-F238E27FC236}">
                  <a16:creationId xmlns:a16="http://schemas.microsoft.com/office/drawing/2014/main" id="{C52F2E51-BB88-2840-8363-89E936CBCA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35" name="Group 104">
            <a:extLst>
              <a:ext uri="{FF2B5EF4-FFF2-40B4-BE49-F238E27FC236}">
                <a16:creationId xmlns:a16="http://schemas.microsoft.com/office/drawing/2014/main" id="{983A152C-6D40-5F44-8DC8-E649F4EBFE49}"/>
              </a:ext>
            </a:extLst>
          </p:cNvPr>
          <p:cNvGrpSpPr>
            <a:grpSpLocks/>
          </p:cNvGrpSpPr>
          <p:nvPr/>
        </p:nvGrpSpPr>
        <p:grpSpPr bwMode="auto">
          <a:xfrm>
            <a:off x="3399212" y="1519896"/>
            <a:ext cx="685800" cy="1103312"/>
            <a:chOff x="2562" y="1231"/>
            <a:chExt cx="432" cy="695"/>
          </a:xfrm>
        </p:grpSpPr>
        <p:sp>
          <p:nvSpPr>
            <p:cNvPr id="36" name="Text Box 87">
              <a:extLst>
                <a:ext uri="{FF2B5EF4-FFF2-40B4-BE49-F238E27FC236}">
                  <a16:creationId xmlns:a16="http://schemas.microsoft.com/office/drawing/2014/main" id="{D0A6A81C-A45C-E840-990A-181A87EB93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م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7" name="Line 106">
              <a:extLst>
                <a:ext uri="{FF2B5EF4-FFF2-40B4-BE49-F238E27FC236}">
                  <a16:creationId xmlns:a16="http://schemas.microsoft.com/office/drawing/2014/main" id="{D5E410A4-6066-944D-9FB4-5594FD03A2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38" name="Text Box 87">
            <a:extLst>
              <a:ext uri="{FF2B5EF4-FFF2-40B4-BE49-F238E27FC236}">
                <a16:creationId xmlns:a16="http://schemas.microsoft.com/office/drawing/2014/main" id="{28912DE2-9C67-C64E-976D-8ADA71741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030" y="5148864"/>
            <a:ext cx="62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٢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9BEF94DE-774F-074A-9B84-B3BD4E0D6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318" y="5174264"/>
            <a:ext cx="858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٢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40" name="مربع نص 13">
            <a:extLst>
              <a:ext uri="{FF2B5EF4-FFF2-40B4-BE49-F238E27FC236}">
                <a16:creationId xmlns:a16="http://schemas.microsoft.com/office/drawing/2014/main" id="{059D8C5E-E9E5-F541-A649-9FEE44761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929" y="1981064"/>
            <a:ext cx="1370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١صـ ١٠٣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173EEEA-AAC5-8346-BDD2-B5E38841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718" y="562773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309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358334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92D43D8A-9EA9-9A45-A044-D0CE9C9B7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44563"/>
            <a:ext cx="5722938" cy="576262"/>
          </a:xfrm>
          <a:prstGeom prst="rect">
            <a:avLst/>
          </a:prstGeom>
          <a:solidFill>
            <a:srgbClr val="EDF9A5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اكتب معادلة المستقيم المار بالنقطة ( ٣ ، ١ ) وميله </a:t>
            </a:r>
            <a:r>
              <a:rPr lang="ar-SA" altLang="ar-SA" sz="2400" b="1" dirty="0">
                <a:solidFill>
                  <a:srgbClr val="C00000"/>
                </a:solidFill>
              </a:rPr>
              <a:t>٢</a:t>
            </a:r>
            <a:r>
              <a:rPr lang="ar-SA" altLang="ar-SA" sz="2400" b="1" dirty="0"/>
              <a:t> </a:t>
            </a:r>
            <a:endParaRPr lang="en-US" altLang="ar-SA" sz="2400" b="1" dirty="0"/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7313F598-2AEA-BB46-A7A1-0E56A0F27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21336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8F9329BF-644F-4A43-8B51-E2F875A3E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136775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F38108A2-621D-DC4A-BB45-B70FAA91E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513" y="213677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208FECE2-D3EA-FE43-B34A-A21B5B1DF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2136775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90EBEF63-91E8-F24F-8120-8F6DDA1DD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143125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١</a:t>
            </a:r>
            <a:r>
              <a:rPr lang="ar-SA" altLang="ar-SA" sz="2400" b="1" dirty="0">
                <a:solidFill>
                  <a:srgbClr val="002060"/>
                </a:solidFill>
              </a:rPr>
              <a:t> =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3B85BEF0-D5AE-2846-8F4B-A7B29BCA0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563" y="2197100"/>
            <a:ext cx="39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٢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6431ABCC-F91C-3E46-A40F-BA49AD56E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5" y="2196124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(</a:t>
            </a:r>
            <a:r>
              <a:rPr lang="ar-SA" altLang="ar-SA" sz="2400" b="1" dirty="0">
                <a:solidFill>
                  <a:srgbClr val="C00000"/>
                </a:solidFill>
              </a:rPr>
              <a:t>٣</a:t>
            </a:r>
            <a:r>
              <a:rPr lang="ar-SA" altLang="ar-SA" sz="2400" b="1" dirty="0">
                <a:solidFill>
                  <a:srgbClr val="002060"/>
                </a:solidFill>
              </a:rPr>
              <a:t>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2AD9BA8F-D3DB-7042-92DA-50E5730EC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088" y="2935288"/>
            <a:ext cx="2233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١ =  ٦  + 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4" name="Text Box 87">
            <a:extLst>
              <a:ext uri="{FF2B5EF4-FFF2-40B4-BE49-F238E27FC236}">
                <a16:creationId xmlns:a16="http://schemas.microsoft.com/office/drawing/2014/main" id="{AC59DB7D-3C0F-0540-B6E8-4F4F6FA36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3692525"/>
            <a:ext cx="223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١ ــ ٦ =         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4031C4AE-3B04-3746-A20D-E570CBB59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275" y="4411663"/>
            <a:ext cx="223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٥</a:t>
            </a:r>
            <a:r>
              <a:rPr lang="ar-SA" altLang="ar-SA" sz="2400" b="1" dirty="0">
                <a:solidFill>
                  <a:srgbClr val="002060"/>
                </a:solidFill>
              </a:rPr>
              <a:t> =          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6" name="Rectangle 131">
            <a:extLst>
              <a:ext uri="{FF2B5EF4-FFF2-40B4-BE49-F238E27FC236}">
                <a16:creationId xmlns:a16="http://schemas.microsoft.com/office/drawing/2014/main" id="{E95EC920-D59D-2440-B225-0D8D9C52E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1" y="4977605"/>
            <a:ext cx="3960812" cy="1116013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57E1D2EF-C7AD-3544-A608-67A9F8C99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7863" y="5312568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: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8" name="Text Box 87">
            <a:extLst>
              <a:ext uri="{FF2B5EF4-FFF2-40B4-BE49-F238E27FC236}">
                <a16:creationId xmlns:a16="http://schemas.microsoft.com/office/drawing/2014/main" id="{01CA86C4-89F5-5843-8668-C83CB9C55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713" y="5315743"/>
            <a:ext cx="216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    س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29" name="Group 134">
            <a:extLst>
              <a:ext uri="{FF2B5EF4-FFF2-40B4-BE49-F238E27FC236}">
                <a16:creationId xmlns:a16="http://schemas.microsoft.com/office/drawing/2014/main" id="{2491947F-C7A9-874D-A3E9-43A84CB25316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376363"/>
            <a:ext cx="685800" cy="1103312"/>
            <a:chOff x="2562" y="1231"/>
            <a:chExt cx="432" cy="695"/>
          </a:xfrm>
        </p:grpSpPr>
        <p:sp>
          <p:nvSpPr>
            <p:cNvPr id="30" name="Text Box 87">
              <a:extLst>
                <a:ext uri="{FF2B5EF4-FFF2-40B4-BE49-F238E27FC236}">
                  <a16:creationId xmlns:a16="http://schemas.microsoft.com/office/drawing/2014/main" id="{CA996955-9CF4-AF47-80BB-75B5EAE5D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س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1" name="Line 136">
              <a:extLst>
                <a:ext uri="{FF2B5EF4-FFF2-40B4-BE49-F238E27FC236}">
                  <a16:creationId xmlns:a16="http://schemas.microsoft.com/office/drawing/2014/main" id="{4A98A8F0-CB18-AF49-87B1-5F59EEBC6E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32" name="Group 137">
            <a:extLst>
              <a:ext uri="{FF2B5EF4-FFF2-40B4-BE49-F238E27FC236}">
                <a16:creationId xmlns:a16="http://schemas.microsoft.com/office/drawing/2014/main" id="{27EA3553-6DA9-AB4F-A046-E8F794836FE5}"/>
              </a:ext>
            </a:extLst>
          </p:cNvPr>
          <p:cNvGrpSpPr>
            <a:grpSpLocks/>
          </p:cNvGrpSpPr>
          <p:nvPr/>
        </p:nvGrpSpPr>
        <p:grpSpPr bwMode="auto">
          <a:xfrm>
            <a:off x="4364038" y="1376363"/>
            <a:ext cx="685800" cy="1103312"/>
            <a:chOff x="2562" y="1231"/>
            <a:chExt cx="432" cy="695"/>
          </a:xfrm>
        </p:grpSpPr>
        <p:sp>
          <p:nvSpPr>
            <p:cNvPr id="33" name="Text Box 87">
              <a:extLst>
                <a:ext uri="{FF2B5EF4-FFF2-40B4-BE49-F238E27FC236}">
                  <a16:creationId xmlns:a16="http://schemas.microsoft.com/office/drawing/2014/main" id="{7014C45C-627D-B947-8EF5-C5CB9C6CB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4" name="Line 139">
              <a:extLst>
                <a:ext uri="{FF2B5EF4-FFF2-40B4-BE49-F238E27FC236}">
                  <a16:creationId xmlns:a16="http://schemas.microsoft.com/office/drawing/2014/main" id="{8F04054A-5339-4641-AABB-EBE89EAD83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35" name="Group 140">
            <a:extLst>
              <a:ext uri="{FF2B5EF4-FFF2-40B4-BE49-F238E27FC236}">
                <a16:creationId xmlns:a16="http://schemas.microsoft.com/office/drawing/2014/main" id="{162AE11D-4669-2D47-B36D-033AC39FEE8D}"/>
              </a:ext>
            </a:extLst>
          </p:cNvPr>
          <p:cNvGrpSpPr>
            <a:grpSpLocks/>
          </p:cNvGrpSpPr>
          <p:nvPr/>
        </p:nvGrpSpPr>
        <p:grpSpPr bwMode="auto">
          <a:xfrm>
            <a:off x="3287713" y="1376363"/>
            <a:ext cx="685800" cy="1103312"/>
            <a:chOff x="2562" y="1231"/>
            <a:chExt cx="432" cy="695"/>
          </a:xfrm>
        </p:grpSpPr>
        <p:sp>
          <p:nvSpPr>
            <p:cNvPr id="36" name="Text Box 87">
              <a:extLst>
                <a:ext uri="{FF2B5EF4-FFF2-40B4-BE49-F238E27FC236}">
                  <a16:creationId xmlns:a16="http://schemas.microsoft.com/office/drawing/2014/main" id="{39F8FBA2-2DF7-5142-BADE-E5AB1BE931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م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7" name="Line 142">
              <a:extLst>
                <a:ext uri="{FF2B5EF4-FFF2-40B4-BE49-F238E27FC236}">
                  <a16:creationId xmlns:a16="http://schemas.microsoft.com/office/drawing/2014/main" id="{B49DF7A4-674C-2F4B-B4C7-E0CC4A288D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38" name="Text Box 87">
            <a:extLst>
              <a:ext uri="{FF2B5EF4-FFF2-40B4-BE49-F238E27FC236}">
                <a16:creationId xmlns:a16="http://schemas.microsoft.com/office/drawing/2014/main" id="{222EBB8A-6F5A-AB43-9861-B50704A27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651" y="5372893"/>
            <a:ext cx="43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٢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E0B0A8D0-A3D1-6D4D-9241-8108C6676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6" y="537289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٥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40" name="مربع نص 13">
            <a:extLst>
              <a:ext uri="{FF2B5EF4-FFF2-40B4-BE49-F238E27FC236}">
                <a16:creationId xmlns:a16="http://schemas.microsoft.com/office/drawing/2014/main" id="{5102F7D9-10C7-7A49-B2A4-FB93961B9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638" y="1465410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٤صـ١٠٣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2E25CFC-B68A-A34E-A237-063BA5655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413" y="5633622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310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225783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B560212B-8ECC-9440-8A89-C92803FF0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944563"/>
            <a:ext cx="6083300" cy="576262"/>
          </a:xfrm>
          <a:prstGeom prst="rect">
            <a:avLst/>
          </a:prstGeom>
          <a:solidFill>
            <a:srgbClr val="EDF9A5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اكتب معادلة المستقيم المار بالنقطة (١ ، ٠ ) وميله </a:t>
            </a:r>
            <a:r>
              <a:rPr lang="ar-SA" altLang="ar-SA" sz="2400" b="1" dirty="0">
                <a:solidFill>
                  <a:srgbClr val="C00000"/>
                </a:solidFill>
              </a:rPr>
              <a:t>١</a:t>
            </a:r>
            <a:r>
              <a:rPr lang="ar-SA" altLang="ar-SA" sz="2400" b="1" dirty="0"/>
              <a:t> </a:t>
            </a:r>
            <a:endParaRPr lang="en-US" altLang="ar-SA" sz="2400" b="1" dirty="0"/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EB36B64D-54EB-164A-9966-D3A7CEC0A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013" y="21336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2A2644"/>
                </a:solidFill>
              </a:rPr>
              <a:t>ص =</a:t>
            </a:r>
            <a:endParaRPr lang="en-US" altLang="ar-SA" sz="2400" b="1">
              <a:solidFill>
                <a:srgbClr val="2A2644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A3707C23-57EC-6941-BF68-373CCB4CB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75" y="2136775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2A2644"/>
                </a:solidFill>
              </a:rPr>
              <a:t>م</a:t>
            </a:r>
            <a:endParaRPr lang="en-US" altLang="ar-SA" sz="2400" b="1">
              <a:solidFill>
                <a:srgbClr val="2A2644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54A3A53C-0A8C-0B41-BB67-CCC4D43B4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388" y="213677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2A2644"/>
                </a:solidFill>
              </a:rPr>
              <a:t>س</a:t>
            </a:r>
            <a:endParaRPr lang="en-US" altLang="ar-SA" sz="2400" b="1">
              <a:solidFill>
                <a:srgbClr val="2A2644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674B6F2E-44B0-1143-935D-E843DA70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350" y="2179638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2A2644"/>
                </a:solidFill>
              </a:rPr>
              <a:t>+ ب</a:t>
            </a:r>
            <a:endParaRPr lang="en-US" altLang="ar-SA" sz="2400" b="1">
              <a:solidFill>
                <a:srgbClr val="2A2644"/>
              </a:solidFill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5E1A3BD9-0D51-1D45-AC54-E1809C79F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2143125"/>
            <a:ext cx="97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2A2644"/>
                </a:solidFill>
              </a:rPr>
              <a:t> </a:t>
            </a:r>
            <a:r>
              <a:rPr lang="ar-SA" altLang="ar-SA" sz="2400" b="1" dirty="0">
                <a:solidFill>
                  <a:srgbClr val="C00000"/>
                </a:solidFill>
              </a:rPr>
              <a:t>٠</a:t>
            </a:r>
            <a:r>
              <a:rPr lang="ar-SA" altLang="ar-SA" sz="2400" b="1" dirty="0">
                <a:solidFill>
                  <a:srgbClr val="2A2644"/>
                </a:solidFill>
              </a:rPr>
              <a:t> =</a:t>
            </a:r>
            <a:endParaRPr lang="en-US" altLang="ar-SA" sz="2400" b="1" dirty="0">
              <a:solidFill>
                <a:srgbClr val="2A2644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97D9817A-A4A1-9E40-99B2-5F9683B4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475" y="2119313"/>
            <a:ext cx="63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١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ECAE08FB-8651-2C42-AC37-9098B4E09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087" y="2191146"/>
            <a:ext cx="830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2A2644"/>
                </a:solidFill>
              </a:rPr>
              <a:t>(</a:t>
            </a:r>
            <a:r>
              <a:rPr lang="ar-SA" altLang="ar-SA" sz="2400" b="1" dirty="0">
                <a:solidFill>
                  <a:srgbClr val="C00000"/>
                </a:solidFill>
              </a:rPr>
              <a:t>١</a:t>
            </a:r>
            <a:r>
              <a:rPr lang="ar-SA" altLang="ar-SA" sz="2400" b="1" dirty="0">
                <a:solidFill>
                  <a:srgbClr val="2A2644"/>
                </a:solidFill>
              </a:rPr>
              <a:t>)</a:t>
            </a:r>
            <a:endParaRPr lang="en-US" altLang="ar-SA" sz="2400" b="1" dirty="0">
              <a:solidFill>
                <a:srgbClr val="2A2644"/>
              </a:solidFill>
            </a:endParaRPr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49F1EEA3-DD72-8345-90F8-80B6DDDCD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688" y="2935288"/>
            <a:ext cx="2233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2A2644"/>
                </a:solidFill>
              </a:rPr>
              <a:t>٠ =  ١  +  ب</a:t>
            </a:r>
            <a:endParaRPr lang="en-US" altLang="ar-SA" sz="2400" b="1">
              <a:solidFill>
                <a:srgbClr val="2A2644"/>
              </a:solidFill>
            </a:endParaRPr>
          </a:p>
        </p:txBody>
      </p:sp>
      <p:sp>
        <p:nvSpPr>
          <p:cNvPr id="24" name="Text Box 87">
            <a:extLst>
              <a:ext uri="{FF2B5EF4-FFF2-40B4-BE49-F238E27FC236}">
                <a16:creationId xmlns:a16="http://schemas.microsoft.com/office/drawing/2014/main" id="{8846A1F1-BCAE-784A-AFB1-2C42966D4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938" y="3692525"/>
            <a:ext cx="2586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2A2644"/>
                </a:solidFill>
              </a:rPr>
              <a:t>٠ ــ ١ =          ب</a:t>
            </a:r>
            <a:endParaRPr lang="en-US" altLang="ar-SA" sz="2400" b="1">
              <a:solidFill>
                <a:srgbClr val="2A2644"/>
              </a:solidFill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1B7A9F4C-4362-DC45-A8B3-694D21F87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4411663"/>
            <a:ext cx="223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-١</a:t>
            </a:r>
            <a:r>
              <a:rPr lang="ar-SA" altLang="ar-SA" sz="2400" b="1" dirty="0">
                <a:solidFill>
                  <a:srgbClr val="2A2644"/>
                </a:solidFill>
              </a:rPr>
              <a:t> =          ب</a:t>
            </a:r>
            <a:endParaRPr lang="en-US" altLang="ar-SA" sz="2400" b="1" dirty="0">
              <a:solidFill>
                <a:srgbClr val="2A2644"/>
              </a:solidFill>
            </a:endParaRP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EE284595-9E49-5844-B68F-1B9AEDE82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4977605"/>
            <a:ext cx="3960812" cy="1116013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2A2644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A2D53415-FFC1-B446-87AF-04D8694C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5312568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: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8" name="Text Box 87">
            <a:extLst>
              <a:ext uri="{FF2B5EF4-FFF2-40B4-BE49-F238E27FC236}">
                <a16:creationId xmlns:a16="http://schemas.microsoft.com/office/drawing/2014/main" id="{D9DBA723-36B9-F54C-8731-0C91BC125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775" y="5315743"/>
            <a:ext cx="216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2A2644"/>
                </a:solidFill>
              </a:rPr>
              <a:t>ص =      س </a:t>
            </a:r>
            <a:endParaRPr lang="en-US" altLang="ar-SA" sz="2400" b="1">
              <a:solidFill>
                <a:srgbClr val="2A2644"/>
              </a:solidFill>
            </a:endParaRPr>
          </a:p>
        </p:txBody>
      </p:sp>
      <p:grpSp>
        <p:nvGrpSpPr>
          <p:cNvPr id="29" name="Group 17">
            <a:extLst>
              <a:ext uri="{FF2B5EF4-FFF2-40B4-BE49-F238E27FC236}">
                <a16:creationId xmlns:a16="http://schemas.microsoft.com/office/drawing/2014/main" id="{9F5F3F89-9AD1-5946-BA90-31F23DFE1E14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1376363"/>
            <a:ext cx="685800" cy="1103312"/>
            <a:chOff x="2562" y="1231"/>
            <a:chExt cx="432" cy="695"/>
          </a:xfrm>
        </p:grpSpPr>
        <p:sp>
          <p:nvSpPr>
            <p:cNvPr id="30" name="Text Box 87">
              <a:extLst>
                <a:ext uri="{FF2B5EF4-FFF2-40B4-BE49-F238E27FC236}">
                  <a16:creationId xmlns:a16="http://schemas.microsoft.com/office/drawing/2014/main" id="{ECEFCD69-C236-1C40-A48C-9F06F1D785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2A2644"/>
                  </a:solidFill>
                </a:rPr>
                <a:t>س</a:t>
              </a:r>
              <a:endParaRPr lang="en-US" altLang="ar-SA" sz="2400" b="1">
                <a:solidFill>
                  <a:srgbClr val="2A2644"/>
                </a:solidFill>
              </a:endParaRPr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25DA1C78-1B08-BB4E-9D3B-EC4CCFE698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2A2644"/>
                </a:solidFill>
              </a:endParaRPr>
            </a:p>
          </p:txBody>
        </p:sp>
      </p:grpSp>
      <p:grpSp>
        <p:nvGrpSpPr>
          <p:cNvPr id="32" name="Group 20">
            <a:extLst>
              <a:ext uri="{FF2B5EF4-FFF2-40B4-BE49-F238E27FC236}">
                <a16:creationId xmlns:a16="http://schemas.microsoft.com/office/drawing/2014/main" id="{3F3EA9FA-BA40-E046-AA36-24F812C41361}"/>
              </a:ext>
            </a:extLst>
          </p:cNvPr>
          <p:cNvGrpSpPr>
            <a:grpSpLocks/>
          </p:cNvGrpSpPr>
          <p:nvPr/>
        </p:nvGrpSpPr>
        <p:grpSpPr bwMode="auto">
          <a:xfrm>
            <a:off x="4173538" y="1376363"/>
            <a:ext cx="685800" cy="1103312"/>
            <a:chOff x="2562" y="1231"/>
            <a:chExt cx="432" cy="695"/>
          </a:xfrm>
        </p:grpSpPr>
        <p:sp>
          <p:nvSpPr>
            <p:cNvPr id="33" name="Text Box 87">
              <a:extLst>
                <a:ext uri="{FF2B5EF4-FFF2-40B4-BE49-F238E27FC236}">
                  <a16:creationId xmlns:a16="http://schemas.microsoft.com/office/drawing/2014/main" id="{7B89DFB4-4953-304A-9ECB-D4BB2BEAB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2A2644"/>
                  </a:solidFill>
                </a:rPr>
                <a:t>ص</a:t>
              </a:r>
              <a:endParaRPr lang="en-US" altLang="ar-SA" sz="2400" b="1">
                <a:solidFill>
                  <a:srgbClr val="2A2644"/>
                </a:solidFill>
              </a:endParaRPr>
            </a:p>
          </p:txBody>
        </p:sp>
        <p:sp>
          <p:nvSpPr>
            <p:cNvPr id="34" name="Line 22">
              <a:extLst>
                <a:ext uri="{FF2B5EF4-FFF2-40B4-BE49-F238E27FC236}">
                  <a16:creationId xmlns:a16="http://schemas.microsoft.com/office/drawing/2014/main" id="{F0B836BF-4EFF-6640-99E2-67D84B266F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2A2644"/>
                </a:solidFill>
              </a:endParaRPr>
            </a:p>
          </p:txBody>
        </p:sp>
      </p:grpSp>
      <p:grpSp>
        <p:nvGrpSpPr>
          <p:cNvPr id="35" name="Group 23">
            <a:extLst>
              <a:ext uri="{FF2B5EF4-FFF2-40B4-BE49-F238E27FC236}">
                <a16:creationId xmlns:a16="http://schemas.microsoft.com/office/drawing/2014/main" id="{512EAA5E-81D2-124C-888E-E57DF6E3929C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1376363"/>
            <a:ext cx="685800" cy="1103312"/>
            <a:chOff x="2562" y="1231"/>
            <a:chExt cx="432" cy="695"/>
          </a:xfrm>
        </p:grpSpPr>
        <p:sp>
          <p:nvSpPr>
            <p:cNvPr id="36" name="Text Box 87">
              <a:extLst>
                <a:ext uri="{FF2B5EF4-FFF2-40B4-BE49-F238E27FC236}">
                  <a16:creationId xmlns:a16="http://schemas.microsoft.com/office/drawing/2014/main" id="{9A27B62F-134F-FA47-9EA4-0B04ED7D2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2A2644"/>
                  </a:solidFill>
                </a:rPr>
                <a:t>م</a:t>
              </a:r>
              <a:endParaRPr lang="en-US" altLang="ar-SA" sz="2400" b="1">
                <a:solidFill>
                  <a:srgbClr val="2A2644"/>
                </a:solidFill>
              </a:endParaRPr>
            </a:p>
          </p:txBody>
        </p:sp>
        <p:sp>
          <p:nvSpPr>
            <p:cNvPr id="37" name="Line 25">
              <a:extLst>
                <a:ext uri="{FF2B5EF4-FFF2-40B4-BE49-F238E27FC236}">
                  <a16:creationId xmlns:a16="http://schemas.microsoft.com/office/drawing/2014/main" id="{90C3B294-8762-4746-92A9-32C921C6A5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>
                <a:solidFill>
                  <a:srgbClr val="2A2644"/>
                </a:solidFill>
              </a:endParaRPr>
            </a:p>
          </p:txBody>
        </p:sp>
      </p:grpSp>
      <p:sp>
        <p:nvSpPr>
          <p:cNvPr id="38" name="Text Box 87">
            <a:extLst>
              <a:ext uri="{FF2B5EF4-FFF2-40B4-BE49-F238E27FC236}">
                <a16:creationId xmlns:a16="http://schemas.microsoft.com/office/drawing/2014/main" id="{F392E180-40A8-CC4D-9B46-DFC33639F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5301455"/>
            <a:ext cx="62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١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7825C4E8-95BD-CE43-8BDF-098F36823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938" y="5312568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- ١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40" name="مربع نص 13">
            <a:extLst>
              <a:ext uri="{FF2B5EF4-FFF2-40B4-BE49-F238E27FC236}">
                <a16:creationId xmlns:a16="http://schemas.microsoft.com/office/drawing/2014/main" id="{DAB3B1C9-C55F-7A43-9D8F-E8DD817B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3027" y="1882775"/>
            <a:ext cx="1546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٦صـ ١٠٣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64ABDC3-5CDF-FE41-B3E7-CA86BEE88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392" y="558720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311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787928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38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06919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1256</Words>
  <Application>Microsoft Macintosh PowerPoint</Application>
  <PresentationFormat>شاشة عريضة</PresentationFormat>
  <Paragraphs>369</Paragraphs>
  <Slides>20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7" baseType="lpstr">
      <vt:lpstr>Arial Unicode MS</vt:lpstr>
      <vt:lpstr>Aldhabi</vt:lpstr>
      <vt:lpstr>Arial</vt:lpstr>
      <vt:lpstr>Beirut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rere hss</dc:creator>
  <cp:lastModifiedBy>بتول فاضل</cp:lastModifiedBy>
  <cp:revision>23</cp:revision>
  <dcterms:created xsi:type="dcterms:W3CDTF">2020-11-12T21:23:07Z</dcterms:created>
  <dcterms:modified xsi:type="dcterms:W3CDTF">2021-11-27T13:31:28Z</dcterms:modified>
</cp:coreProperties>
</file>